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5" r:id="rId5"/>
    <p:sldMasterId id="2147483718" r:id="rId6"/>
    <p:sldMasterId id="2147483727" r:id="rId7"/>
    <p:sldMasterId id="2147483736" r:id="rId8"/>
    <p:sldMasterId id="2147483739" r:id="rId9"/>
  </p:sldMasterIdLst>
  <p:notesMasterIdLst>
    <p:notesMasterId r:id="rId36"/>
  </p:notesMasterIdLst>
  <p:sldIdLst>
    <p:sldId id="256" r:id="rId10"/>
    <p:sldId id="308" r:id="rId11"/>
    <p:sldId id="316" r:id="rId12"/>
    <p:sldId id="2147483625" r:id="rId13"/>
    <p:sldId id="2147483637" r:id="rId14"/>
    <p:sldId id="2147483638" r:id="rId15"/>
    <p:sldId id="2147483639" r:id="rId16"/>
    <p:sldId id="2147483635" r:id="rId17"/>
    <p:sldId id="2147483642" r:id="rId18"/>
    <p:sldId id="2147481088" r:id="rId19"/>
    <p:sldId id="2147481129" r:id="rId20"/>
    <p:sldId id="258" r:id="rId21"/>
    <p:sldId id="2147481130" r:id="rId22"/>
    <p:sldId id="2147483478" r:id="rId23"/>
    <p:sldId id="2147483540" r:id="rId24"/>
    <p:sldId id="2147483647" r:id="rId25"/>
    <p:sldId id="257" r:id="rId26"/>
    <p:sldId id="2147483628" r:id="rId27"/>
    <p:sldId id="423" r:id="rId28"/>
    <p:sldId id="2147483629" r:id="rId29"/>
    <p:sldId id="2147483646" r:id="rId30"/>
    <p:sldId id="2147483630" r:id="rId31"/>
    <p:sldId id="2147483634" r:id="rId32"/>
    <p:sldId id="2147483631" r:id="rId33"/>
    <p:sldId id="2147483640" r:id="rId34"/>
    <p:sldId id="318" r:id="rId3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llison Weckerle" initials="AW [2]" lastIdx="5" clrIdx="6">
    <p:extLst>
      <p:ext uri="{19B8F6BF-5375-455C-9EA6-DF929625EA0E}">
        <p15:presenceInfo xmlns:p15="http://schemas.microsoft.com/office/powerpoint/2012/main" userId="S::aweckerle@cealliance.com::2aecc5db-e215-47aa-9eb4-82d4e2a56303" providerId="AD"/>
      </p:ext>
    </p:extLst>
  </p:cmAuthor>
  <p:cmAuthor id="1" name="Kendall Schick" initials="KS" lastIdx="20" clrIdx="0">
    <p:extLst>
      <p:ext uri="{19B8F6BF-5375-455C-9EA6-DF929625EA0E}">
        <p15:presenceInfo xmlns:p15="http://schemas.microsoft.com/office/powerpoint/2012/main" userId="S::kschick@cealliance.com::e9c89993-794a-4b04-97ba-0001b7eeca96" providerId="AD"/>
      </p:ext>
    </p:extLst>
  </p:cmAuthor>
  <p:cmAuthor id="2" name="Allison Weckerle" initials="AW" lastIdx="50" clrIdx="1">
    <p:extLst>
      <p:ext uri="{19B8F6BF-5375-455C-9EA6-DF929625EA0E}">
        <p15:presenceInfo xmlns:p15="http://schemas.microsoft.com/office/powerpoint/2012/main" userId="Allison Weckerle" providerId="None"/>
      </p:ext>
    </p:extLst>
  </p:cmAuthor>
  <p:cmAuthor id="3" name="Nicole Mitchell" initials="NM" lastIdx="5" clrIdx="2">
    <p:extLst>
      <p:ext uri="{19B8F6BF-5375-455C-9EA6-DF929625EA0E}">
        <p15:presenceInfo xmlns:p15="http://schemas.microsoft.com/office/powerpoint/2012/main" userId="S::nmitchell@practicingclinicians.com::e6112baa-5d07-499c-8da8-7bdc6749eb49" providerId="AD"/>
      </p:ext>
    </p:extLst>
  </p:cmAuthor>
  <p:cmAuthor id="4" name="Timothy Quill" initials="TQ" lastIdx="49" clrIdx="3">
    <p:extLst>
      <p:ext uri="{19B8F6BF-5375-455C-9EA6-DF929625EA0E}">
        <p15:presenceInfo xmlns:p15="http://schemas.microsoft.com/office/powerpoint/2012/main" userId="S::tquill@clinicaloptions.com::b1dc6efb-2995-45e7-a306-57a2c67aa886" providerId="AD"/>
      </p:ext>
    </p:extLst>
  </p:cmAuthor>
  <p:cmAuthor id="5" name="Andrea Boecler" initials="AB" lastIdx="1" clrIdx="4">
    <p:extLst>
      <p:ext uri="{19B8F6BF-5375-455C-9EA6-DF929625EA0E}">
        <p15:presenceInfo xmlns:p15="http://schemas.microsoft.com/office/powerpoint/2012/main" userId="S::aboecler@clinicaloptions.com::28e82037-1239-4052-943b-ae184e0bc2af" providerId="AD"/>
      </p:ext>
    </p:extLst>
  </p:cmAuthor>
  <p:cmAuthor id="6" name="Hannah  Powell" initials="HP" lastIdx="5" clrIdx="5">
    <p:extLst>
      <p:ext uri="{19B8F6BF-5375-455C-9EA6-DF929625EA0E}">
        <p15:presenceInfo xmlns:p15="http://schemas.microsoft.com/office/powerpoint/2012/main" userId="S::hpowell@deceraclinical.com::5554e887-77ea-4e0c-93e3-e5d19f7937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3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F7E9D2-0747-4C42-981F-AFE3EA0D4A1C}" v="14" dt="2026-07-22T14:39:09.0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3" autoAdjust="0"/>
    <p:restoredTop sz="84672" autoAdjust="0"/>
  </p:normalViewPr>
  <p:slideViewPr>
    <p:cSldViewPr snapToGrid="0">
      <p:cViewPr varScale="1">
        <p:scale>
          <a:sx n="63" d="100"/>
          <a:sy n="63" d="100"/>
        </p:scale>
        <p:origin x="780" y="4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3" d="100"/>
          <a:sy n="53" d="100"/>
        </p:scale>
        <p:origin x="2172"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21" Type="http://schemas.openxmlformats.org/officeDocument/2006/relationships/slide" Target="slides/slide12.xml"/><Relationship Id="rId34" Type="http://schemas.openxmlformats.org/officeDocument/2006/relationships/slide" Target="slides/slide25.xml"/><Relationship Id="rId42"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dall Schick" userId="e9c89993-794a-4b04-97ba-0001b7eeca96" providerId="ADAL" clId="{0FF90591-9807-4C8A-AC80-FC30A5185D62}"/>
    <pc:docChg chg="undo redo custSel addSld delSld modSld sldOrd">
      <pc:chgData name="Kendall Schick" userId="e9c89993-794a-4b04-97ba-0001b7eeca96" providerId="ADAL" clId="{0FF90591-9807-4C8A-AC80-FC30A5185D62}" dt="2026-07-22T14:40:34.395" v="609" actId="20577"/>
      <pc:docMkLst>
        <pc:docMk/>
      </pc:docMkLst>
      <pc:sldChg chg="modSp mod">
        <pc:chgData name="Kendall Schick" userId="e9c89993-794a-4b04-97ba-0001b7eeca96" providerId="ADAL" clId="{0FF90591-9807-4C8A-AC80-FC30A5185D62}" dt="2026-07-22T13:59:58.324" v="131"/>
        <pc:sldMkLst>
          <pc:docMk/>
          <pc:sldMk cId="4160316580" sldId="256"/>
        </pc:sldMkLst>
        <pc:spChg chg="mod">
          <ac:chgData name="Kendall Schick" userId="e9c89993-794a-4b04-97ba-0001b7eeca96" providerId="ADAL" clId="{0FF90591-9807-4C8A-AC80-FC30A5185D62}" dt="2026-07-22T13:59:58.324" v="131"/>
          <ac:spMkLst>
            <pc:docMk/>
            <pc:sldMk cId="4160316580" sldId="256"/>
            <ac:spMk id="2" creationId="{D9820E4B-E8D5-31F3-4DC5-55F94928AE67}"/>
          </ac:spMkLst>
        </pc:spChg>
      </pc:sldChg>
      <pc:sldChg chg="modSp add del mod">
        <pc:chgData name="Kendall Schick" userId="e9c89993-794a-4b04-97ba-0001b7eeca96" providerId="ADAL" clId="{0FF90591-9807-4C8A-AC80-FC30A5185D62}" dt="2026-07-22T14:26:33.194" v="334" actId="47"/>
        <pc:sldMkLst>
          <pc:docMk/>
          <pc:sldMk cId="227950553" sldId="258"/>
        </pc:sldMkLst>
        <pc:spChg chg="mod">
          <ac:chgData name="Kendall Schick" userId="e9c89993-794a-4b04-97ba-0001b7eeca96" providerId="ADAL" clId="{0FF90591-9807-4C8A-AC80-FC30A5185D62}" dt="2026-07-22T14:26:24.169" v="332" actId="1076"/>
          <ac:spMkLst>
            <pc:docMk/>
            <pc:sldMk cId="227950553" sldId="258"/>
            <ac:spMk id="3" creationId="{ACA571EB-63F2-F6A2-84F0-AB2242F35AE9}"/>
          </ac:spMkLst>
        </pc:spChg>
        <pc:spChg chg="mod">
          <ac:chgData name="Kendall Schick" userId="e9c89993-794a-4b04-97ba-0001b7eeca96" providerId="ADAL" clId="{0FF90591-9807-4C8A-AC80-FC30A5185D62}" dt="2026-07-22T14:26:25.119" v="333" actId="1076"/>
          <ac:spMkLst>
            <pc:docMk/>
            <pc:sldMk cId="227950553" sldId="258"/>
            <ac:spMk id="40" creationId="{08A4AC61-D0EC-B5CC-A856-952A3A90D382}"/>
          </ac:spMkLst>
        </pc:spChg>
      </pc:sldChg>
      <pc:sldChg chg="add">
        <pc:chgData name="Kendall Schick" userId="e9c89993-794a-4b04-97ba-0001b7eeca96" providerId="ADAL" clId="{0FF90591-9807-4C8A-AC80-FC30A5185D62}" dt="2026-07-22T14:26:35.871" v="335" actId="2890"/>
        <pc:sldMkLst>
          <pc:docMk/>
          <pc:sldMk cId="353042404" sldId="258"/>
        </pc:sldMkLst>
      </pc:sldChg>
      <pc:sldChg chg="addSp delSp modSp add del mod">
        <pc:chgData name="Kendall Schick" userId="e9c89993-794a-4b04-97ba-0001b7eeca96" providerId="ADAL" clId="{0FF90591-9807-4C8A-AC80-FC30A5185D62}" dt="2026-07-22T14:18:57.267" v="328" actId="47"/>
        <pc:sldMkLst>
          <pc:docMk/>
          <pc:sldMk cId="3617525238" sldId="258"/>
        </pc:sldMkLst>
        <pc:spChg chg="mod">
          <ac:chgData name="Kendall Schick" userId="e9c89993-794a-4b04-97ba-0001b7eeca96" providerId="ADAL" clId="{0FF90591-9807-4C8A-AC80-FC30A5185D62}" dt="2026-07-22T14:11:05.444" v="163" actId="1076"/>
          <ac:spMkLst>
            <pc:docMk/>
            <pc:sldMk cId="3617525238" sldId="258"/>
            <ac:spMk id="8" creationId="{DA620AE9-2DBE-E693-E382-3945467EFD61}"/>
          </ac:spMkLst>
        </pc:spChg>
        <pc:spChg chg="mod">
          <ac:chgData name="Kendall Schick" userId="e9c89993-794a-4b04-97ba-0001b7eeca96" providerId="ADAL" clId="{0FF90591-9807-4C8A-AC80-FC30A5185D62}" dt="2026-07-22T14:11:05.444" v="163" actId="1076"/>
          <ac:spMkLst>
            <pc:docMk/>
            <pc:sldMk cId="3617525238" sldId="258"/>
            <ac:spMk id="9" creationId="{1C610DF5-C53C-D0D9-034C-64E3018D33D9}"/>
          </ac:spMkLst>
        </pc:spChg>
        <pc:spChg chg="mod">
          <ac:chgData name="Kendall Schick" userId="e9c89993-794a-4b04-97ba-0001b7eeca96" providerId="ADAL" clId="{0FF90591-9807-4C8A-AC80-FC30A5185D62}" dt="2026-07-22T14:11:05.444" v="163" actId="1076"/>
          <ac:spMkLst>
            <pc:docMk/>
            <pc:sldMk cId="3617525238" sldId="258"/>
            <ac:spMk id="10" creationId="{8BF3964D-2E59-BB9A-9F5F-B80B68BDAF91}"/>
          </ac:spMkLst>
        </pc:spChg>
        <pc:spChg chg="del">
          <ac:chgData name="Kendall Schick" userId="e9c89993-794a-4b04-97ba-0001b7eeca96" providerId="ADAL" clId="{0FF90591-9807-4C8A-AC80-FC30A5185D62}" dt="2026-07-22T14:11:13.890" v="166" actId="478"/>
          <ac:spMkLst>
            <pc:docMk/>
            <pc:sldMk cId="3617525238" sldId="258"/>
            <ac:spMk id="13" creationId="{E6FB5576-E49C-A239-AFBA-28A8A4D3D2CF}"/>
          </ac:spMkLst>
        </pc:spChg>
        <pc:spChg chg="del">
          <ac:chgData name="Kendall Schick" userId="e9c89993-794a-4b04-97ba-0001b7eeca96" providerId="ADAL" clId="{0FF90591-9807-4C8A-AC80-FC30A5185D62}" dt="2026-07-22T14:11:13.890" v="166" actId="478"/>
          <ac:spMkLst>
            <pc:docMk/>
            <pc:sldMk cId="3617525238" sldId="258"/>
            <ac:spMk id="16" creationId="{0C9B9058-DDBC-DDC3-1401-65D7FF98A2DE}"/>
          </ac:spMkLst>
        </pc:spChg>
        <pc:spChg chg="del">
          <ac:chgData name="Kendall Schick" userId="e9c89993-794a-4b04-97ba-0001b7eeca96" providerId="ADAL" clId="{0FF90591-9807-4C8A-AC80-FC30A5185D62}" dt="2026-07-22T14:11:13.890" v="166" actId="478"/>
          <ac:spMkLst>
            <pc:docMk/>
            <pc:sldMk cId="3617525238" sldId="258"/>
            <ac:spMk id="17" creationId="{E073B2AC-BF3F-5D6D-CF34-6BC5012C431B}"/>
          </ac:spMkLst>
        </pc:spChg>
        <pc:spChg chg="del">
          <ac:chgData name="Kendall Schick" userId="e9c89993-794a-4b04-97ba-0001b7eeca96" providerId="ADAL" clId="{0FF90591-9807-4C8A-AC80-FC30A5185D62}" dt="2026-07-22T14:11:13.890" v="166" actId="478"/>
          <ac:spMkLst>
            <pc:docMk/>
            <pc:sldMk cId="3617525238" sldId="258"/>
            <ac:spMk id="18" creationId="{8C9E265A-09E3-6E70-C557-A7C27121CB06}"/>
          </ac:spMkLst>
        </pc:spChg>
        <pc:spChg chg="del">
          <ac:chgData name="Kendall Schick" userId="e9c89993-794a-4b04-97ba-0001b7eeca96" providerId="ADAL" clId="{0FF90591-9807-4C8A-AC80-FC30A5185D62}" dt="2026-07-22T14:10:28.609" v="156" actId="478"/>
          <ac:spMkLst>
            <pc:docMk/>
            <pc:sldMk cId="3617525238" sldId="258"/>
            <ac:spMk id="20" creationId="{9B036A20-C4F2-255F-6DC5-A2DA4C4B15A1}"/>
          </ac:spMkLst>
        </pc:spChg>
        <pc:spChg chg="del">
          <ac:chgData name="Kendall Schick" userId="e9c89993-794a-4b04-97ba-0001b7eeca96" providerId="ADAL" clId="{0FF90591-9807-4C8A-AC80-FC30A5185D62}" dt="2026-07-22T14:11:13.890" v="166" actId="478"/>
          <ac:spMkLst>
            <pc:docMk/>
            <pc:sldMk cId="3617525238" sldId="258"/>
            <ac:spMk id="21" creationId="{EEEAAC99-0DF7-7120-FBFF-15F67B2FD2DD}"/>
          </ac:spMkLst>
        </pc:spChg>
        <pc:spChg chg="del">
          <ac:chgData name="Kendall Schick" userId="e9c89993-794a-4b04-97ba-0001b7eeca96" providerId="ADAL" clId="{0FF90591-9807-4C8A-AC80-FC30A5185D62}" dt="2026-07-22T14:11:13.890" v="166" actId="478"/>
          <ac:spMkLst>
            <pc:docMk/>
            <pc:sldMk cId="3617525238" sldId="258"/>
            <ac:spMk id="22" creationId="{D1F7A95F-4A3F-08E0-6E2D-442AD8A5CB20}"/>
          </ac:spMkLst>
        </pc:spChg>
        <pc:spChg chg="del">
          <ac:chgData name="Kendall Schick" userId="e9c89993-794a-4b04-97ba-0001b7eeca96" providerId="ADAL" clId="{0FF90591-9807-4C8A-AC80-FC30A5185D62}" dt="2026-07-22T14:11:13.890" v="166" actId="478"/>
          <ac:spMkLst>
            <pc:docMk/>
            <pc:sldMk cId="3617525238" sldId="258"/>
            <ac:spMk id="23" creationId="{900773BB-8FEC-4BB5-AF88-A8006C0D6BE9}"/>
          </ac:spMkLst>
        </pc:spChg>
        <pc:spChg chg="del">
          <ac:chgData name="Kendall Schick" userId="e9c89993-794a-4b04-97ba-0001b7eeca96" providerId="ADAL" clId="{0FF90591-9807-4C8A-AC80-FC30A5185D62}" dt="2026-07-22T14:10:30.761" v="157" actId="478"/>
          <ac:spMkLst>
            <pc:docMk/>
            <pc:sldMk cId="3617525238" sldId="258"/>
            <ac:spMk id="24" creationId="{3BB62A1C-1010-0970-792B-CFFF5C5EBC07}"/>
          </ac:spMkLst>
        </pc:spChg>
        <pc:spChg chg="del">
          <ac:chgData name="Kendall Schick" userId="e9c89993-794a-4b04-97ba-0001b7eeca96" providerId="ADAL" clId="{0FF90591-9807-4C8A-AC80-FC30A5185D62}" dt="2026-07-22T14:10:26.584" v="155" actId="478"/>
          <ac:spMkLst>
            <pc:docMk/>
            <pc:sldMk cId="3617525238" sldId="258"/>
            <ac:spMk id="25" creationId="{8CD81D4A-B5C1-A03F-A02B-DECA6E1FD749}"/>
          </ac:spMkLst>
        </pc:spChg>
        <pc:spChg chg="del">
          <ac:chgData name="Kendall Schick" userId="e9c89993-794a-4b04-97ba-0001b7eeca96" providerId="ADAL" clId="{0FF90591-9807-4C8A-AC80-FC30A5185D62}" dt="2026-07-22T14:11:09.453" v="165" actId="478"/>
          <ac:spMkLst>
            <pc:docMk/>
            <pc:sldMk cId="3617525238" sldId="258"/>
            <ac:spMk id="26" creationId="{F169250E-2AB4-D274-2A6C-4EAF68E8C4FE}"/>
          </ac:spMkLst>
        </pc:spChg>
        <pc:spChg chg="add mod">
          <ac:chgData name="Kendall Schick" userId="e9c89993-794a-4b04-97ba-0001b7eeca96" providerId="ADAL" clId="{0FF90591-9807-4C8A-AC80-FC30A5185D62}" dt="2026-07-22T14:11:06.658" v="164"/>
          <ac:spMkLst>
            <pc:docMk/>
            <pc:sldMk cId="3617525238" sldId="258"/>
            <ac:spMk id="29" creationId="{8571A706-AF59-457F-9D54-D728C9E008DF}"/>
          </ac:spMkLst>
        </pc:spChg>
        <pc:spChg chg="mod">
          <ac:chgData name="Kendall Schick" userId="e9c89993-794a-4b04-97ba-0001b7eeca96" providerId="ADAL" clId="{0FF90591-9807-4C8A-AC80-FC30A5185D62}" dt="2026-07-22T14:11:05.444" v="163" actId="1076"/>
          <ac:spMkLst>
            <pc:docMk/>
            <pc:sldMk cId="3617525238" sldId="258"/>
            <ac:spMk id="33" creationId="{AA48502A-B8B6-3227-4C3E-30353FAED26E}"/>
          </ac:spMkLst>
        </pc:spChg>
        <pc:spChg chg="mod">
          <ac:chgData name="Kendall Schick" userId="e9c89993-794a-4b04-97ba-0001b7eeca96" providerId="ADAL" clId="{0FF90591-9807-4C8A-AC80-FC30A5185D62}" dt="2026-07-22T14:11:05.444" v="163" actId="1076"/>
          <ac:spMkLst>
            <pc:docMk/>
            <pc:sldMk cId="3617525238" sldId="258"/>
            <ac:spMk id="34" creationId="{A969ED26-44BC-EA38-34A4-69BE53F618EF}"/>
          </ac:spMkLst>
        </pc:spChg>
        <pc:spChg chg="mod">
          <ac:chgData name="Kendall Schick" userId="e9c89993-794a-4b04-97ba-0001b7eeca96" providerId="ADAL" clId="{0FF90591-9807-4C8A-AC80-FC30A5185D62}" dt="2026-07-22T14:11:05.444" v="163" actId="1076"/>
          <ac:spMkLst>
            <pc:docMk/>
            <pc:sldMk cId="3617525238" sldId="258"/>
            <ac:spMk id="35" creationId="{585064B1-F18C-F79E-44DB-C3093D7247BF}"/>
          </ac:spMkLst>
        </pc:spChg>
        <pc:spChg chg="mod">
          <ac:chgData name="Kendall Schick" userId="e9c89993-794a-4b04-97ba-0001b7eeca96" providerId="ADAL" clId="{0FF90591-9807-4C8A-AC80-FC30A5185D62}" dt="2026-07-22T14:11:05.444" v="163" actId="1076"/>
          <ac:spMkLst>
            <pc:docMk/>
            <pc:sldMk cId="3617525238" sldId="258"/>
            <ac:spMk id="36" creationId="{3F6C9BCE-2A31-C179-06EE-40575D0804C4}"/>
          </ac:spMkLst>
        </pc:spChg>
        <pc:spChg chg="mod">
          <ac:chgData name="Kendall Schick" userId="e9c89993-794a-4b04-97ba-0001b7eeca96" providerId="ADAL" clId="{0FF90591-9807-4C8A-AC80-FC30A5185D62}" dt="2026-07-22T14:11:05.444" v="163" actId="1076"/>
          <ac:spMkLst>
            <pc:docMk/>
            <pc:sldMk cId="3617525238" sldId="258"/>
            <ac:spMk id="38" creationId="{8CC39A25-2ED7-68AB-0FE4-09C4A91A204F}"/>
          </ac:spMkLst>
        </pc:spChg>
        <pc:spChg chg="mod">
          <ac:chgData name="Kendall Schick" userId="e9c89993-794a-4b04-97ba-0001b7eeca96" providerId="ADAL" clId="{0FF90591-9807-4C8A-AC80-FC30A5185D62}" dt="2026-07-22T14:11:05.444" v="163" actId="1076"/>
          <ac:spMkLst>
            <pc:docMk/>
            <pc:sldMk cId="3617525238" sldId="258"/>
            <ac:spMk id="39" creationId="{B7EE2EFA-E164-0C08-4212-EBF727E9E94F}"/>
          </ac:spMkLst>
        </pc:spChg>
        <pc:spChg chg="add mod">
          <ac:chgData name="Kendall Schick" userId="e9c89993-794a-4b04-97ba-0001b7eeca96" providerId="ADAL" clId="{0FF90591-9807-4C8A-AC80-FC30A5185D62}" dt="2026-07-22T14:11:06.658" v="164"/>
          <ac:spMkLst>
            <pc:docMk/>
            <pc:sldMk cId="3617525238" sldId="258"/>
            <ac:spMk id="45" creationId="{4CCF9D40-A7FA-781C-0B7B-F9460B1E8DC9}"/>
          </ac:spMkLst>
        </pc:spChg>
        <pc:spChg chg="add mod">
          <ac:chgData name="Kendall Schick" userId="e9c89993-794a-4b04-97ba-0001b7eeca96" providerId="ADAL" clId="{0FF90591-9807-4C8A-AC80-FC30A5185D62}" dt="2026-07-22T14:11:06.658" v="164"/>
          <ac:spMkLst>
            <pc:docMk/>
            <pc:sldMk cId="3617525238" sldId="258"/>
            <ac:spMk id="62" creationId="{7273F309-12BE-C91B-D5AC-4D7D430643A6}"/>
          </ac:spMkLst>
        </pc:spChg>
        <pc:spChg chg="add mod">
          <ac:chgData name="Kendall Schick" userId="e9c89993-794a-4b04-97ba-0001b7eeca96" providerId="ADAL" clId="{0FF90591-9807-4C8A-AC80-FC30A5185D62}" dt="2026-07-22T14:11:06.658" v="164"/>
          <ac:spMkLst>
            <pc:docMk/>
            <pc:sldMk cId="3617525238" sldId="258"/>
            <ac:spMk id="63" creationId="{4ECBD0F4-44E0-6E73-4599-9D736C2322A7}"/>
          </ac:spMkLst>
        </pc:spChg>
        <pc:spChg chg="add mod">
          <ac:chgData name="Kendall Schick" userId="e9c89993-794a-4b04-97ba-0001b7eeca96" providerId="ADAL" clId="{0FF90591-9807-4C8A-AC80-FC30A5185D62}" dt="2026-07-22T14:11:06.658" v="164"/>
          <ac:spMkLst>
            <pc:docMk/>
            <pc:sldMk cId="3617525238" sldId="258"/>
            <ac:spMk id="32776" creationId="{57F9A0BE-F213-47B0-966F-C5DE0B7B4714}"/>
          </ac:spMkLst>
        </pc:spChg>
        <pc:spChg chg="add mod">
          <ac:chgData name="Kendall Schick" userId="e9c89993-794a-4b04-97ba-0001b7eeca96" providerId="ADAL" clId="{0FF90591-9807-4C8A-AC80-FC30A5185D62}" dt="2026-07-22T14:11:06.658" v="164"/>
          <ac:spMkLst>
            <pc:docMk/>
            <pc:sldMk cId="3617525238" sldId="258"/>
            <ac:spMk id="32777" creationId="{AAB571FA-DFA3-DF01-72F8-360C476DF0E5}"/>
          </ac:spMkLst>
        </pc:spChg>
        <pc:spChg chg="add mod">
          <ac:chgData name="Kendall Schick" userId="e9c89993-794a-4b04-97ba-0001b7eeca96" providerId="ADAL" clId="{0FF90591-9807-4C8A-AC80-FC30A5185D62}" dt="2026-07-22T14:11:06.658" v="164"/>
          <ac:spMkLst>
            <pc:docMk/>
            <pc:sldMk cId="3617525238" sldId="258"/>
            <ac:spMk id="32781" creationId="{008E9AB2-CD07-CF95-DCA4-D8ABD99229A8}"/>
          </ac:spMkLst>
        </pc:spChg>
        <pc:spChg chg="add mod">
          <ac:chgData name="Kendall Schick" userId="e9c89993-794a-4b04-97ba-0001b7eeca96" providerId="ADAL" clId="{0FF90591-9807-4C8A-AC80-FC30A5185D62}" dt="2026-07-22T14:11:06.658" v="164"/>
          <ac:spMkLst>
            <pc:docMk/>
            <pc:sldMk cId="3617525238" sldId="258"/>
            <ac:spMk id="32786" creationId="{BF5716E5-5363-BFFD-448A-90CB88715BC8}"/>
          </ac:spMkLst>
        </pc:spChg>
        <pc:spChg chg="add mod">
          <ac:chgData name="Kendall Schick" userId="e9c89993-794a-4b04-97ba-0001b7eeca96" providerId="ADAL" clId="{0FF90591-9807-4C8A-AC80-FC30A5185D62}" dt="2026-07-22T14:11:06.658" v="164"/>
          <ac:spMkLst>
            <pc:docMk/>
            <pc:sldMk cId="3617525238" sldId="258"/>
            <ac:spMk id="32787" creationId="{1214DE01-358D-4394-08D4-6D923C9D9F3E}"/>
          </ac:spMkLst>
        </pc:spChg>
        <pc:spChg chg="add mod">
          <ac:chgData name="Kendall Schick" userId="e9c89993-794a-4b04-97ba-0001b7eeca96" providerId="ADAL" clId="{0FF90591-9807-4C8A-AC80-FC30A5185D62}" dt="2026-07-22T14:11:06.658" v="164"/>
          <ac:spMkLst>
            <pc:docMk/>
            <pc:sldMk cId="3617525238" sldId="258"/>
            <ac:spMk id="32797" creationId="{DA1C68D6-07A4-85E5-0386-EA0828D6D11C}"/>
          </ac:spMkLst>
        </pc:spChg>
        <pc:spChg chg="add del">
          <ac:chgData name="Kendall Schick" userId="e9c89993-794a-4b04-97ba-0001b7eeca96" providerId="ADAL" clId="{0FF90591-9807-4C8A-AC80-FC30A5185D62}" dt="2026-07-22T14:11:21.706" v="168" actId="22"/>
          <ac:spMkLst>
            <pc:docMk/>
            <pc:sldMk cId="3617525238" sldId="258"/>
            <ac:spMk id="32804" creationId="{5DFE572E-AEFD-8B6E-C279-A6A5A5B7BE87}"/>
          </ac:spMkLst>
        </pc:spChg>
        <pc:picChg chg="del">
          <ac:chgData name="Kendall Schick" userId="e9c89993-794a-4b04-97ba-0001b7eeca96" providerId="ADAL" clId="{0FF90591-9807-4C8A-AC80-FC30A5185D62}" dt="2026-07-22T14:10:22.256" v="153" actId="478"/>
          <ac:picMkLst>
            <pc:docMk/>
            <pc:sldMk cId="3617525238" sldId="258"/>
            <ac:picMk id="5" creationId="{78FCD550-1FD6-306B-4D1B-DD04DEDBD68E}"/>
          </ac:picMkLst>
        </pc:picChg>
        <pc:picChg chg="del">
          <ac:chgData name="Kendall Schick" userId="e9c89993-794a-4b04-97ba-0001b7eeca96" providerId="ADAL" clId="{0FF90591-9807-4C8A-AC80-FC30A5185D62}" dt="2026-07-22T14:10:34.133" v="158" actId="478"/>
          <ac:picMkLst>
            <pc:docMk/>
            <pc:sldMk cId="3617525238" sldId="258"/>
            <ac:picMk id="11" creationId="{7DD75CF2-814F-2C91-AAA8-7F064E3B5C14}"/>
          </ac:picMkLst>
        </pc:picChg>
        <pc:picChg chg="del">
          <ac:chgData name="Kendall Schick" userId="e9c89993-794a-4b04-97ba-0001b7eeca96" providerId="ADAL" clId="{0FF90591-9807-4C8A-AC80-FC30A5185D62}" dt="2026-07-22T14:10:35.047" v="159" actId="478"/>
          <ac:picMkLst>
            <pc:docMk/>
            <pc:sldMk cId="3617525238" sldId="258"/>
            <ac:picMk id="12" creationId="{E8AA9769-A83B-D459-6757-EF15586DA9B3}"/>
          </ac:picMkLst>
        </pc:picChg>
        <pc:picChg chg="del">
          <ac:chgData name="Kendall Schick" userId="e9c89993-794a-4b04-97ba-0001b7eeca96" providerId="ADAL" clId="{0FF90591-9807-4C8A-AC80-FC30A5185D62}" dt="2026-07-22T14:10:21.395" v="152" actId="478"/>
          <ac:picMkLst>
            <pc:docMk/>
            <pc:sldMk cId="3617525238" sldId="258"/>
            <ac:picMk id="19" creationId="{14A2E133-16B1-66C5-5ACF-8F726D1AC59B}"/>
          </ac:picMkLst>
        </pc:picChg>
        <pc:cxnChg chg="del mod">
          <ac:chgData name="Kendall Schick" userId="e9c89993-794a-4b04-97ba-0001b7eeca96" providerId="ADAL" clId="{0FF90591-9807-4C8A-AC80-FC30A5185D62}" dt="2026-07-22T14:10:36.075" v="160" actId="478"/>
          <ac:cxnSpMkLst>
            <pc:docMk/>
            <pc:sldMk cId="3617525238" sldId="258"/>
            <ac:cxnSpMk id="15" creationId="{00032F01-D828-5BE6-A518-954EB0CD5F03}"/>
          </ac:cxnSpMkLst>
        </pc:cxnChg>
        <pc:cxnChg chg="del mod">
          <ac:chgData name="Kendall Schick" userId="e9c89993-794a-4b04-97ba-0001b7eeca96" providerId="ADAL" clId="{0FF90591-9807-4C8A-AC80-FC30A5185D62}" dt="2026-07-22T14:10:25.925" v="154" actId="478"/>
          <ac:cxnSpMkLst>
            <pc:docMk/>
            <pc:sldMk cId="3617525238" sldId="258"/>
            <ac:cxnSpMk id="28" creationId="{40D039F0-CC32-F313-D74C-2B21894754E6}"/>
          </ac:cxnSpMkLst>
        </pc:cxnChg>
      </pc:sldChg>
      <pc:sldChg chg="delSp mod">
        <pc:chgData name="Kendall Schick" userId="e9c89993-794a-4b04-97ba-0001b7eeca96" providerId="ADAL" clId="{0FF90591-9807-4C8A-AC80-FC30A5185D62}" dt="2026-06-30T07:54:48.122" v="76" actId="478"/>
        <pc:sldMkLst>
          <pc:docMk/>
          <pc:sldMk cId="1567914286" sldId="2147481088"/>
        </pc:sldMkLst>
      </pc:sldChg>
      <pc:sldChg chg="addSp delSp modSp mod">
        <pc:chgData name="Kendall Schick" userId="e9c89993-794a-4b04-97ba-0001b7eeca96" providerId="ADAL" clId="{0FF90591-9807-4C8A-AC80-FC30A5185D62}" dt="2026-07-22T14:40:34.395" v="609" actId="20577"/>
        <pc:sldMkLst>
          <pc:docMk/>
          <pc:sldMk cId="947131593" sldId="2147481129"/>
        </pc:sldMkLst>
        <pc:spChg chg="mod">
          <ac:chgData name="Kendall Schick" userId="e9c89993-794a-4b04-97ba-0001b7eeca96" providerId="ADAL" clId="{0FF90591-9807-4C8A-AC80-FC30A5185D62}" dt="2026-07-22T14:39:42.928" v="570" actId="6549"/>
          <ac:spMkLst>
            <pc:docMk/>
            <pc:sldMk cId="947131593" sldId="2147481129"/>
            <ac:spMk id="4" creationId="{D23F0F22-277A-E562-51AC-08F364AF4F73}"/>
          </ac:spMkLst>
        </pc:spChg>
        <pc:spChg chg="mod">
          <ac:chgData name="Kendall Schick" userId="e9c89993-794a-4b04-97ba-0001b7eeca96" providerId="ADAL" clId="{0FF90591-9807-4C8A-AC80-FC30A5185D62}" dt="2026-07-22T14:27:15.756" v="340" actId="6549"/>
          <ac:spMkLst>
            <pc:docMk/>
            <pc:sldMk cId="947131593" sldId="2147481129"/>
            <ac:spMk id="32" creationId="{D822A7F7-24F6-CC56-7957-9DB8232E27DD}"/>
          </ac:spMkLst>
        </pc:spChg>
        <pc:spChg chg="del">
          <ac:chgData name="Kendall Schick" userId="e9c89993-794a-4b04-97ba-0001b7eeca96" providerId="ADAL" clId="{0FF90591-9807-4C8A-AC80-FC30A5185D62}" dt="2026-07-22T14:37:55.191" v="344" actId="478"/>
          <ac:spMkLst>
            <pc:docMk/>
            <pc:sldMk cId="947131593" sldId="2147481129"/>
            <ac:spMk id="34" creationId="{9AE4508A-333A-CDF6-2B6B-61CFD07F3E06}"/>
          </ac:spMkLst>
        </pc:spChg>
        <pc:spChg chg="del">
          <ac:chgData name="Kendall Schick" userId="e9c89993-794a-4b04-97ba-0001b7eeca96" providerId="ADAL" clId="{0FF90591-9807-4C8A-AC80-FC30A5185D62}" dt="2026-07-22T14:26:58.551" v="338" actId="478"/>
          <ac:spMkLst>
            <pc:docMk/>
            <pc:sldMk cId="947131593" sldId="2147481129"/>
            <ac:spMk id="35" creationId="{0E0E95E2-EAAD-A977-C064-C950F22A31EF}"/>
          </ac:spMkLst>
        </pc:spChg>
        <pc:grpChg chg="del mod">
          <ac:chgData name="Kendall Schick" userId="e9c89993-794a-4b04-97ba-0001b7eeca96" providerId="ADAL" clId="{0FF90591-9807-4C8A-AC80-FC30A5185D62}" dt="2026-07-22T14:26:50.767" v="337" actId="478"/>
          <ac:grpSpMkLst>
            <pc:docMk/>
            <pc:sldMk cId="947131593" sldId="2147481129"/>
            <ac:grpSpMk id="36" creationId="{072063FD-DA5F-5FCF-EF98-30D6D91A5915}"/>
          </ac:grpSpMkLst>
        </pc:grpChg>
        <pc:graphicFrameChg chg="add mod">
          <ac:chgData name="Kendall Schick" userId="e9c89993-794a-4b04-97ba-0001b7eeca96" providerId="ADAL" clId="{0FF90591-9807-4C8A-AC80-FC30A5185D62}" dt="2026-07-22T14:37:45.581" v="341"/>
          <ac:graphicFrameMkLst>
            <pc:docMk/>
            <pc:sldMk cId="947131593" sldId="2147481129"/>
            <ac:graphicFrameMk id="2" creationId="{9D914B4C-F0D4-CBE7-EFF9-DF685436DB35}"/>
          </ac:graphicFrameMkLst>
        </pc:graphicFrameChg>
        <pc:graphicFrameChg chg="add mod modGraphic">
          <ac:chgData name="Kendall Schick" userId="e9c89993-794a-4b04-97ba-0001b7eeca96" providerId="ADAL" clId="{0FF90591-9807-4C8A-AC80-FC30A5185D62}" dt="2026-07-22T14:40:34.395" v="609" actId="20577"/>
          <ac:graphicFrameMkLst>
            <pc:docMk/>
            <pc:sldMk cId="947131593" sldId="2147481129"/>
            <ac:graphicFrameMk id="5" creationId="{01EEA014-CFF3-FBC2-B4E5-6559E0E973E8}"/>
          </ac:graphicFrameMkLst>
        </pc:graphicFrameChg>
      </pc:sldChg>
      <pc:sldChg chg="modSp mod">
        <pc:chgData name="Kendall Schick" userId="e9c89993-794a-4b04-97ba-0001b7eeca96" providerId="ADAL" clId="{0FF90591-9807-4C8A-AC80-FC30A5185D62}" dt="2026-07-07T21:15:09.337" v="128" actId="20577"/>
        <pc:sldMkLst>
          <pc:docMk/>
          <pc:sldMk cId="755206870" sldId="2147481130"/>
        </pc:sldMkLst>
        <pc:spChg chg="mod">
          <ac:chgData name="Kendall Schick" userId="e9c89993-794a-4b04-97ba-0001b7eeca96" providerId="ADAL" clId="{0FF90591-9807-4C8A-AC80-FC30A5185D62}" dt="2026-07-07T21:15:09.337" v="128" actId="20577"/>
          <ac:spMkLst>
            <pc:docMk/>
            <pc:sldMk cId="755206870" sldId="2147481130"/>
            <ac:spMk id="14" creationId="{8480CA72-7C2C-0997-543D-B83E33E69962}"/>
          </ac:spMkLst>
        </pc:spChg>
      </pc:sldChg>
      <pc:sldChg chg="addSp delSp modSp mod">
        <pc:chgData name="Kendall Schick" userId="e9c89993-794a-4b04-97ba-0001b7eeca96" providerId="ADAL" clId="{0FF90591-9807-4C8A-AC80-FC30A5185D62}" dt="2026-07-22T14:18:46.301" v="327" actId="1076"/>
        <pc:sldMkLst>
          <pc:docMk/>
          <pc:sldMk cId="1600563679" sldId="2147483478"/>
        </pc:sldMkLst>
        <pc:spChg chg="mod">
          <ac:chgData name="Kendall Schick" userId="e9c89993-794a-4b04-97ba-0001b7eeca96" providerId="ADAL" clId="{0FF90591-9807-4C8A-AC80-FC30A5185D62}" dt="2026-07-22T14:14:04.458" v="198"/>
          <ac:spMkLst>
            <pc:docMk/>
            <pc:sldMk cId="1600563679" sldId="2147483478"/>
            <ac:spMk id="2" creationId="{FA472590-404D-43D4-B3A9-A7E167BE1909}"/>
          </ac:spMkLst>
        </pc:spChg>
        <pc:spChg chg="del">
          <ac:chgData name="Kendall Schick" userId="e9c89993-794a-4b04-97ba-0001b7eeca96" providerId="ADAL" clId="{0FF90591-9807-4C8A-AC80-FC30A5185D62}" dt="2026-07-22T14:12:08.459" v="169" actId="478"/>
          <ac:spMkLst>
            <pc:docMk/>
            <pc:sldMk cId="1600563679" sldId="2147483478"/>
            <ac:spMk id="3" creationId="{5F36D4E6-5ED1-D299-E4DA-8623B391429A}"/>
          </ac:spMkLst>
        </pc:spChg>
        <pc:spChg chg="mod">
          <ac:chgData name="Kendall Schick" userId="e9c89993-794a-4b04-97ba-0001b7eeca96" providerId="ADAL" clId="{0FF90591-9807-4C8A-AC80-FC30A5185D62}" dt="2026-07-22T14:16:01.397" v="292" actId="403"/>
          <ac:spMkLst>
            <pc:docMk/>
            <pc:sldMk cId="1600563679" sldId="2147483478"/>
            <ac:spMk id="7" creationId="{F75A3CFF-6A9A-4797-4540-075F7211C6E4}"/>
          </ac:spMkLst>
        </pc:spChg>
        <pc:spChg chg="mod">
          <ac:chgData name="Kendall Schick" userId="e9c89993-794a-4b04-97ba-0001b7eeca96" providerId="ADAL" clId="{0FF90591-9807-4C8A-AC80-FC30A5185D62}" dt="2026-07-22T14:13:51.249" v="197"/>
          <ac:spMkLst>
            <pc:docMk/>
            <pc:sldMk cId="1600563679" sldId="2147483478"/>
            <ac:spMk id="9" creationId="{5767004C-39C4-1FCC-E178-15C1214BC9CF}"/>
          </ac:spMkLst>
        </pc:spChg>
        <pc:spChg chg="add del mod">
          <ac:chgData name="Kendall Schick" userId="e9c89993-794a-4b04-97ba-0001b7eeca96" providerId="ADAL" clId="{0FF90591-9807-4C8A-AC80-FC30A5185D62}" dt="2026-07-22T14:12:11.549" v="170" actId="478"/>
          <ac:spMkLst>
            <pc:docMk/>
            <pc:sldMk cId="1600563679" sldId="2147483478"/>
            <ac:spMk id="12" creationId="{29ECF479-473A-C209-310B-09A8A477D2AE}"/>
          </ac:spMkLst>
        </pc:spChg>
        <pc:spChg chg="mod">
          <ac:chgData name="Kendall Schick" userId="e9c89993-794a-4b04-97ba-0001b7eeca96" providerId="ADAL" clId="{0FF90591-9807-4C8A-AC80-FC30A5185D62}" dt="2026-07-22T14:18:20.846" v="321" actId="1076"/>
          <ac:spMkLst>
            <pc:docMk/>
            <pc:sldMk cId="1600563679" sldId="2147483478"/>
            <ac:spMk id="19" creationId="{DA620AE9-2DBE-E693-E382-3945467EFD61}"/>
          </ac:spMkLst>
        </pc:spChg>
        <pc:spChg chg="mod">
          <ac:chgData name="Kendall Schick" userId="e9c89993-794a-4b04-97ba-0001b7eeca96" providerId="ADAL" clId="{0FF90591-9807-4C8A-AC80-FC30A5185D62}" dt="2026-07-22T14:18:40.067" v="326" actId="403"/>
          <ac:spMkLst>
            <pc:docMk/>
            <pc:sldMk cId="1600563679" sldId="2147483478"/>
            <ac:spMk id="20" creationId="{1C610DF5-C53C-D0D9-034C-64E3018D33D9}"/>
          </ac:spMkLst>
        </pc:spChg>
        <pc:spChg chg="mod">
          <ac:chgData name="Kendall Schick" userId="e9c89993-794a-4b04-97ba-0001b7eeca96" providerId="ADAL" clId="{0FF90591-9807-4C8A-AC80-FC30A5185D62}" dt="2026-07-22T14:15:16.642" v="277" actId="1035"/>
          <ac:spMkLst>
            <pc:docMk/>
            <pc:sldMk cId="1600563679" sldId="2147483478"/>
            <ac:spMk id="21" creationId="{8BF3964D-2E59-BB9A-9F5F-B80B68BDAF91}"/>
          </ac:spMkLst>
        </pc:spChg>
        <pc:spChg chg="add mod">
          <ac:chgData name="Kendall Schick" userId="e9c89993-794a-4b04-97ba-0001b7eeca96" providerId="ADAL" clId="{0FF90591-9807-4C8A-AC80-FC30A5185D62}" dt="2026-07-22T14:12:34.895" v="175" actId="404"/>
          <ac:spMkLst>
            <pc:docMk/>
            <pc:sldMk cId="1600563679" sldId="2147483478"/>
            <ac:spMk id="25" creationId="{A48C6165-71E1-E9BA-CE00-E75152ABBCDC}"/>
          </ac:spMkLst>
        </pc:spChg>
        <pc:spChg chg="add mod">
          <ac:chgData name="Kendall Schick" userId="e9c89993-794a-4b04-97ba-0001b7eeca96" providerId="ADAL" clId="{0FF90591-9807-4C8A-AC80-FC30A5185D62}" dt="2026-07-22T14:12:49.223" v="178" actId="6549"/>
          <ac:spMkLst>
            <pc:docMk/>
            <pc:sldMk cId="1600563679" sldId="2147483478"/>
            <ac:spMk id="29" creationId="{EFAAA498-BE23-C548-72BC-495C8261D33E}"/>
          </ac:spMkLst>
        </pc:spChg>
        <pc:spChg chg="add mod">
          <ac:chgData name="Kendall Schick" userId="e9c89993-794a-4b04-97ba-0001b7eeca96" providerId="ADAL" clId="{0FF90591-9807-4C8A-AC80-FC30A5185D62}" dt="2026-07-22T14:17:11.957" v="305" actId="1076"/>
          <ac:spMkLst>
            <pc:docMk/>
            <pc:sldMk cId="1600563679" sldId="2147483478"/>
            <ac:spMk id="31" creationId="{15F8414F-6311-E694-64B4-096D156A1047}"/>
          </ac:spMkLst>
        </pc:spChg>
        <pc:spChg chg="add mod">
          <ac:chgData name="Kendall Schick" userId="e9c89993-794a-4b04-97ba-0001b7eeca96" providerId="ADAL" clId="{0FF90591-9807-4C8A-AC80-FC30A5185D62}" dt="2026-07-22T14:17:41.223" v="310" actId="1076"/>
          <ac:spMkLst>
            <pc:docMk/>
            <pc:sldMk cId="1600563679" sldId="2147483478"/>
            <ac:spMk id="46" creationId="{6696BDD7-D7BB-5E91-C497-B2FDD206F2EB}"/>
          </ac:spMkLst>
        </pc:spChg>
        <pc:spChg chg="add mod">
          <ac:chgData name="Kendall Schick" userId="e9c89993-794a-4b04-97ba-0001b7eeca96" providerId="ADAL" clId="{0FF90591-9807-4C8A-AC80-FC30A5185D62}" dt="2026-07-22T14:17:38.415" v="309" actId="1076"/>
          <ac:spMkLst>
            <pc:docMk/>
            <pc:sldMk cId="1600563679" sldId="2147483478"/>
            <ac:spMk id="48" creationId="{B9C08CBC-9351-6071-0222-0955CF3210A6}"/>
          </ac:spMkLst>
        </pc:spChg>
        <pc:spChg chg="mod">
          <ac:chgData name="Kendall Schick" userId="e9c89993-794a-4b04-97ba-0001b7eeca96" providerId="ADAL" clId="{0FF90591-9807-4C8A-AC80-FC30A5185D62}" dt="2026-07-22T14:14:28.268" v="227" actId="1038"/>
          <ac:spMkLst>
            <pc:docMk/>
            <pc:sldMk cId="1600563679" sldId="2147483478"/>
            <ac:spMk id="89" creationId="{8571A706-AF59-457F-9D54-D728C9E008DF}"/>
          </ac:spMkLst>
        </pc:spChg>
        <pc:spChg chg="mod">
          <ac:chgData name="Kendall Schick" userId="e9c89993-794a-4b04-97ba-0001b7eeca96" providerId="ADAL" clId="{0FF90591-9807-4C8A-AC80-FC30A5185D62}" dt="2026-07-22T14:17:58.721" v="314" actId="1076"/>
          <ac:spMkLst>
            <pc:docMk/>
            <pc:sldMk cId="1600563679" sldId="2147483478"/>
            <ac:spMk id="93" creationId="{34236076-70B4-BF55-EB74-11F443D3D840}"/>
          </ac:spMkLst>
        </pc:spChg>
        <pc:spChg chg="mod">
          <ac:chgData name="Kendall Schick" userId="e9c89993-794a-4b04-97ba-0001b7eeca96" providerId="ADAL" clId="{0FF90591-9807-4C8A-AC80-FC30A5185D62}" dt="2026-07-22T14:14:58.551" v="244" actId="1037"/>
          <ac:spMkLst>
            <pc:docMk/>
            <pc:sldMk cId="1600563679" sldId="2147483478"/>
            <ac:spMk id="99" creationId="{AA48502A-B8B6-3227-4C3E-30353FAED26E}"/>
          </ac:spMkLst>
        </pc:spChg>
        <pc:spChg chg="mod">
          <ac:chgData name="Kendall Schick" userId="e9c89993-794a-4b04-97ba-0001b7eeca96" providerId="ADAL" clId="{0FF90591-9807-4C8A-AC80-FC30A5185D62}" dt="2026-07-22T14:14:58.551" v="244" actId="1037"/>
          <ac:spMkLst>
            <pc:docMk/>
            <pc:sldMk cId="1600563679" sldId="2147483478"/>
            <ac:spMk id="100" creationId="{A969ED26-44BC-EA38-34A4-69BE53F618EF}"/>
          </ac:spMkLst>
        </pc:spChg>
        <pc:spChg chg="mod">
          <ac:chgData name="Kendall Schick" userId="e9c89993-794a-4b04-97ba-0001b7eeca96" providerId="ADAL" clId="{0FF90591-9807-4C8A-AC80-FC30A5185D62}" dt="2026-07-22T14:14:58.551" v="244" actId="1037"/>
          <ac:spMkLst>
            <pc:docMk/>
            <pc:sldMk cId="1600563679" sldId="2147483478"/>
            <ac:spMk id="101" creationId="{585064B1-F18C-F79E-44DB-C3093D7247BF}"/>
          </ac:spMkLst>
        </pc:spChg>
        <pc:spChg chg="mod">
          <ac:chgData name="Kendall Schick" userId="e9c89993-794a-4b04-97ba-0001b7eeca96" providerId="ADAL" clId="{0FF90591-9807-4C8A-AC80-FC30A5185D62}" dt="2026-07-22T14:18:46.301" v="327" actId="1076"/>
          <ac:spMkLst>
            <pc:docMk/>
            <pc:sldMk cId="1600563679" sldId="2147483478"/>
            <ac:spMk id="102" creationId="{3F6C9BCE-2A31-C179-06EE-40575D0804C4}"/>
          </ac:spMkLst>
        </pc:spChg>
        <pc:spChg chg="mod">
          <ac:chgData name="Kendall Schick" userId="e9c89993-794a-4b04-97ba-0001b7eeca96" providerId="ADAL" clId="{0FF90591-9807-4C8A-AC80-FC30A5185D62}" dt="2026-07-22T14:15:46.658" v="287" actId="1076"/>
          <ac:spMkLst>
            <pc:docMk/>
            <pc:sldMk cId="1600563679" sldId="2147483478"/>
            <ac:spMk id="103" creationId="{102C4C5A-52D9-352F-971B-DFB1B8F70DA2}"/>
          </ac:spMkLst>
        </pc:spChg>
        <pc:spChg chg="mod">
          <ac:chgData name="Kendall Schick" userId="e9c89993-794a-4b04-97ba-0001b7eeca96" providerId="ADAL" clId="{0FF90591-9807-4C8A-AC80-FC30A5185D62}" dt="2026-07-22T14:16:14.717" v="294" actId="1076"/>
          <ac:spMkLst>
            <pc:docMk/>
            <pc:sldMk cId="1600563679" sldId="2147483478"/>
            <ac:spMk id="104" creationId="{8CC39A25-2ED7-68AB-0FE4-09C4A91A204F}"/>
          </ac:spMkLst>
        </pc:spChg>
        <pc:spChg chg="mod">
          <ac:chgData name="Kendall Schick" userId="e9c89993-794a-4b04-97ba-0001b7eeca96" providerId="ADAL" clId="{0FF90591-9807-4C8A-AC80-FC30A5185D62}" dt="2026-07-22T14:18:28.877" v="323" actId="1076"/>
          <ac:spMkLst>
            <pc:docMk/>
            <pc:sldMk cId="1600563679" sldId="2147483478"/>
            <ac:spMk id="105" creationId="{B7EE2EFA-E164-0C08-4212-EBF727E9E94F}"/>
          </ac:spMkLst>
        </pc:spChg>
        <pc:grpChg chg="mod">
          <ac:chgData name="Kendall Schick" userId="e9c89993-794a-4b04-97ba-0001b7eeca96" providerId="ADAL" clId="{0FF90591-9807-4C8A-AC80-FC30A5185D62}" dt="2026-07-22T14:14:58.551" v="244" actId="1037"/>
          <ac:grpSpMkLst>
            <pc:docMk/>
            <pc:sldMk cId="1600563679" sldId="2147483478"/>
            <ac:grpSpMk id="4" creationId="{CACB4021-B3D1-D991-9F89-9B7AF188B2F9}"/>
          </ac:grpSpMkLst>
        </pc:grpChg>
        <pc:grpChg chg="mod">
          <ac:chgData name="Kendall Schick" userId="e9c89993-794a-4b04-97ba-0001b7eeca96" providerId="ADAL" clId="{0FF90591-9807-4C8A-AC80-FC30A5185D62}" dt="2026-07-22T14:14:28.268" v="227" actId="1038"/>
          <ac:grpSpMkLst>
            <pc:docMk/>
            <pc:sldMk cId="1600563679" sldId="2147483478"/>
            <ac:grpSpMk id="22" creationId="{78055B61-C097-8A3E-57CE-F14E2EC7A5A0}"/>
          </ac:grpSpMkLst>
        </pc:grpChg>
        <pc:grpChg chg="mod">
          <ac:chgData name="Kendall Schick" userId="e9c89993-794a-4b04-97ba-0001b7eeca96" providerId="ADAL" clId="{0FF90591-9807-4C8A-AC80-FC30A5185D62}" dt="2026-07-22T14:16:05.183" v="293" actId="1076"/>
          <ac:grpSpMkLst>
            <pc:docMk/>
            <pc:sldMk cId="1600563679" sldId="2147483478"/>
            <ac:grpSpMk id="71" creationId="{975504AF-27D9-D5C0-C5C9-5E5949A1B43A}"/>
          </ac:grpSpMkLst>
        </pc:grpChg>
        <pc:grpChg chg="mod">
          <ac:chgData name="Kendall Schick" userId="e9c89993-794a-4b04-97ba-0001b7eeca96" providerId="ADAL" clId="{0FF90591-9807-4C8A-AC80-FC30A5185D62}" dt="2026-07-22T14:15:16.642" v="277" actId="1035"/>
          <ac:grpSpMkLst>
            <pc:docMk/>
            <pc:sldMk cId="1600563679" sldId="2147483478"/>
            <ac:grpSpMk id="90" creationId="{308C66A8-BE34-3591-AD70-6446E1D74D09}"/>
          </ac:grpSpMkLst>
        </pc:grpChg>
        <pc:grpChg chg="mod">
          <ac:chgData name="Kendall Schick" userId="e9c89993-794a-4b04-97ba-0001b7eeca96" providerId="ADAL" clId="{0FF90591-9807-4C8A-AC80-FC30A5185D62}" dt="2026-07-22T14:15:16.642" v="277" actId="1035"/>
          <ac:grpSpMkLst>
            <pc:docMk/>
            <pc:sldMk cId="1600563679" sldId="2147483478"/>
            <ac:grpSpMk id="94" creationId="{4BA35465-08A3-B488-2A83-B746FB42EDF6}"/>
          </ac:grpSpMkLst>
        </pc:grpChg>
        <pc:cxnChg chg="add mod">
          <ac:chgData name="Kendall Schick" userId="e9c89993-794a-4b04-97ba-0001b7eeca96" providerId="ADAL" clId="{0FF90591-9807-4C8A-AC80-FC30A5185D62}" dt="2026-07-22T14:17:14.298" v="306" actId="14100"/>
          <ac:cxnSpMkLst>
            <pc:docMk/>
            <pc:sldMk cId="1600563679" sldId="2147483478"/>
            <ac:cxnSpMk id="32" creationId="{7E7FF576-0B7C-0522-24C8-DF87FB4BA5A0}"/>
          </ac:cxnSpMkLst>
        </pc:cxnChg>
        <pc:cxnChg chg="add mod">
          <ac:chgData name="Kendall Schick" userId="e9c89993-794a-4b04-97ba-0001b7eeca96" providerId="ADAL" clId="{0FF90591-9807-4C8A-AC80-FC30A5185D62}" dt="2026-07-22T14:18:04.058" v="317" actId="14100"/>
          <ac:cxnSpMkLst>
            <pc:docMk/>
            <pc:sldMk cId="1600563679" sldId="2147483478"/>
            <ac:cxnSpMk id="49" creationId="{D3611C07-6ED4-53E7-E33F-10B29D16D875}"/>
          </ac:cxnSpMkLst>
        </pc:cxnChg>
        <pc:cxnChg chg="mod">
          <ac:chgData name="Kendall Schick" userId="e9c89993-794a-4b04-97ba-0001b7eeca96" providerId="ADAL" clId="{0FF90591-9807-4C8A-AC80-FC30A5185D62}" dt="2026-07-22T14:18:25.206" v="322" actId="1076"/>
          <ac:cxnSpMkLst>
            <pc:docMk/>
            <pc:sldMk cId="1600563679" sldId="2147483478"/>
            <ac:cxnSpMk id="106" creationId="{DE794084-F25B-DFB8-B74E-F440C3197DE1}"/>
          </ac:cxnSpMkLst>
        </pc:cxnChg>
        <pc:cxnChg chg="mod">
          <ac:chgData name="Kendall Schick" userId="e9c89993-794a-4b04-97ba-0001b7eeca96" providerId="ADAL" clId="{0FF90591-9807-4C8A-AC80-FC30A5185D62}" dt="2026-07-22T14:18:17.572" v="320" actId="14100"/>
          <ac:cxnSpMkLst>
            <pc:docMk/>
            <pc:sldMk cId="1600563679" sldId="2147483478"/>
            <ac:cxnSpMk id="107" creationId="{480B842E-C373-4A4A-D473-6217ED60B244}"/>
          </ac:cxnSpMkLst>
        </pc:cxnChg>
      </pc:sldChg>
      <pc:sldChg chg="modSp mod">
        <pc:chgData name="Kendall Schick" userId="e9c89993-794a-4b04-97ba-0001b7eeca96" providerId="ADAL" clId="{0FF90591-9807-4C8A-AC80-FC30A5185D62}" dt="2026-07-22T14:01:01.776" v="133"/>
        <pc:sldMkLst>
          <pc:docMk/>
          <pc:sldMk cId="3647686828" sldId="2147483625"/>
        </pc:sldMkLst>
        <pc:spChg chg="mod">
          <ac:chgData name="Kendall Schick" userId="e9c89993-794a-4b04-97ba-0001b7eeca96" providerId="ADAL" clId="{0FF90591-9807-4C8A-AC80-FC30A5185D62}" dt="2026-07-22T14:01:01.776" v="133"/>
          <ac:spMkLst>
            <pc:docMk/>
            <pc:sldMk cId="3647686828" sldId="2147483625"/>
            <ac:spMk id="6" creationId="{3F9C5176-471F-3ECC-2059-13A6802AE434}"/>
          </ac:spMkLst>
        </pc:spChg>
      </pc:sldChg>
      <pc:sldChg chg="modSp mod">
        <pc:chgData name="Kendall Schick" userId="e9c89993-794a-4b04-97ba-0001b7eeca96" providerId="ADAL" clId="{0FF90591-9807-4C8A-AC80-FC30A5185D62}" dt="2026-06-25T19:23:39.115" v="4" actId="20577"/>
        <pc:sldMkLst>
          <pc:docMk/>
          <pc:sldMk cId="4071976799" sldId="2147483635"/>
        </pc:sldMkLst>
        <pc:graphicFrameChg chg="modGraphic">
          <ac:chgData name="Kendall Schick" userId="e9c89993-794a-4b04-97ba-0001b7eeca96" providerId="ADAL" clId="{0FF90591-9807-4C8A-AC80-FC30A5185D62}" dt="2026-06-25T19:23:39.115" v="4" actId="20577"/>
          <ac:graphicFrameMkLst>
            <pc:docMk/>
            <pc:sldMk cId="4071976799" sldId="2147483635"/>
            <ac:graphicFrameMk id="6" creationId="{4443B1C3-B100-CC09-C82C-FE682E47B42D}"/>
          </ac:graphicFrameMkLst>
        </pc:graphicFrameChg>
      </pc:sldChg>
      <pc:sldChg chg="modSp mod modCm">
        <pc:chgData name="Kendall Schick" userId="e9c89993-794a-4b04-97ba-0001b7eeca96" providerId="ADAL" clId="{0FF90591-9807-4C8A-AC80-FC30A5185D62}" dt="2026-07-22T14:00:45.391" v="132"/>
        <pc:sldMkLst>
          <pc:docMk/>
          <pc:sldMk cId="2068880504" sldId="2147483637"/>
        </pc:sldMkLst>
        <pc:spChg chg="mod">
          <ac:chgData name="Kendall Schick" userId="e9c89993-794a-4b04-97ba-0001b7eeca96" providerId="ADAL" clId="{0FF90591-9807-4C8A-AC80-FC30A5185D62}" dt="2026-07-22T14:00:45.391" v="132"/>
          <ac:spMkLst>
            <pc:docMk/>
            <pc:sldMk cId="2068880504" sldId="2147483637"/>
            <ac:spMk id="2" creationId="{8275DECF-6AE1-1EFC-F686-92CFA6487C94}"/>
          </ac:spMkLst>
        </pc:spChg>
      </pc:sldChg>
      <pc:sldChg chg="modSp">
        <pc:chgData name="Kendall Schick" userId="e9c89993-794a-4b04-97ba-0001b7eeca96" providerId="ADAL" clId="{0FF90591-9807-4C8A-AC80-FC30A5185D62}" dt="2026-07-07T20:45:01.031" v="82"/>
        <pc:sldMkLst>
          <pc:docMk/>
          <pc:sldMk cId="3499632127" sldId="2147483638"/>
        </pc:sldMkLst>
        <pc:spChg chg="mod">
          <ac:chgData name="Kendall Schick" userId="e9c89993-794a-4b04-97ba-0001b7eeca96" providerId="ADAL" clId="{0FF90591-9807-4C8A-AC80-FC30A5185D62}" dt="2026-07-07T20:45:01.031" v="82"/>
          <ac:spMkLst>
            <pc:docMk/>
            <pc:sldMk cId="3499632127" sldId="2147483638"/>
            <ac:spMk id="2" creationId="{8275DECF-6AE1-1EFC-F686-92CFA6487C94}"/>
          </ac:spMkLst>
        </pc:spChg>
      </pc:sldChg>
      <pc:sldChg chg="addSp delSp modSp mod">
        <pc:chgData name="Kendall Schick" userId="e9c89993-794a-4b04-97ba-0001b7eeca96" providerId="ADAL" clId="{0FF90591-9807-4C8A-AC80-FC30A5185D62}" dt="2026-07-22T14:01:38.068" v="138" actId="20577"/>
        <pc:sldMkLst>
          <pc:docMk/>
          <pc:sldMk cId="0" sldId="2147483642"/>
        </pc:sldMkLst>
        <pc:spChg chg="mod">
          <ac:chgData name="Kendall Schick" userId="e9c89993-794a-4b04-97ba-0001b7eeca96" providerId="ADAL" clId="{0FF90591-9807-4C8A-AC80-FC30A5185D62}" dt="2026-07-22T14:01:38.068" v="138" actId="20577"/>
          <ac:spMkLst>
            <pc:docMk/>
            <pc:sldMk cId="0" sldId="2147483642"/>
            <ac:spMk id="3" creationId="{E6152C26-B99E-C3B3-741C-DA0109454E56}"/>
          </ac:spMkLst>
        </pc:spChg>
        <pc:spChg chg="mod">
          <ac:chgData name="Kendall Schick" userId="e9c89993-794a-4b04-97ba-0001b7eeca96" providerId="ADAL" clId="{0FF90591-9807-4C8A-AC80-FC30A5185D62}" dt="2026-07-22T14:01:32.856" v="135" actId="14100"/>
          <ac:spMkLst>
            <pc:docMk/>
            <pc:sldMk cId="0" sldId="2147483642"/>
            <ac:spMk id="4" creationId="{44896855-7977-2519-FBB0-F7B26423BC7E}"/>
          </ac:spMkLst>
        </pc:spChg>
        <pc:spChg chg="add del mod">
          <ac:chgData name="Kendall Schick" userId="e9c89993-794a-4b04-97ba-0001b7eeca96" providerId="ADAL" clId="{0FF90591-9807-4C8A-AC80-FC30A5185D62}" dt="2026-07-22T14:01:23.587" v="134" actId="478"/>
          <ac:spMkLst>
            <pc:docMk/>
            <pc:sldMk cId="0" sldId="2147483642"/>
            <ac:spMk id="13" creationId="{0560A752-0340-7818-A7EE-EA670D106910}"/>
          </ac:spMkLst>
        </pc:spChg>
      </pc:sldChg>
      <pc:sldChg chg="modSp del mod modCm">
        <pc:chgData name="Kendall Schick" userId="e9c89993-794a-4b04-97ba-0001b7eeca96" providerId="ADAL" clId="{0FF90591-9807-4C8A-AC80-FC30A5185D62}" dt="2026-07-22T14:19:11.264" v="329" actId="47"/>
        <pc:sldMkLst>
          <pc:docMk/>
          <pc:sldMk cId="0" sldId="2147483643"/>
        </pc:sldMkLst>
      </pc:sldChg>
      <pc:sldChg chg="delSp modSp mod ord">
        <pc:chgData name="Kendall Schick" userId="e9c89993-794a-4b04-97ba-0001b7eeca96" providerId="ADAL" clId="{0FF90591-9807-4C8A-AC80-FC30A5185D62}" dt="2026-07-22T14:04:47.531" v="150" actId="20577"/>
        <pc:sldMkLst>
          <pc:docMk/>
          <pc:sldMk cId="1960622657" sldId="2147483646"/>
        </pc:sldMkLst>
        <pc:spChg chg="mod">
          <ac:chgData name="Kendall Schick" userId="e9c89993-794a-4b04-97ba-0001b7eeca96" providerId="ADAL" clId="{0FF90591-9807-4C8A-AC80-FC30A5185D62}" dt="2026-07-22T14:04:47.531" v="150" actId="20577"/>
          <ac:spMkLst>
            <pc:docMk/>
            <pc:sldMk cId="1960622657" sldId="2147483646"/>
            <ac:spMk id="11" creationId="{4C8EBED5-A791-26CC-41C8-6CB5804D3EF0}"/>
          </ac:spMkLst>
        </pc:spChg>
      </pc:sldChg>
    </pc:docChg>
  </pc:docChgLst>
  <pc:docChgLst>
    <pc:chgData name="Timothy Quill" userId="b1dc6efb-2995-45e7-a306-57a2c67aa886" providerId="ADAL" clId="{C2669144-A774-4465-9329-8A6790A96C35}"/>
    <pc:docChg chg="modSld">
      <pc:chgData name="Timothy Quill" userId="b1dc6efb-2995-45e7-a306-57a2c67aa886" providerId="ADAL" clId="{C2669144-A774-4465-9329-8A6790A96C35}" dt="2026-07-08T21:57:34.867" v="23"/>
      <pc:docMkLst>
        <pc:docMk/>
      </pc:docMkLst>
      <pc:sldChg chg="modCm">
        <pc:chgData name="Timothy Quill" userId="b1dc6efb-2995-45e7-a306-57a2c67aa886" providerId="ADAL" clId="{C2669144-A774-4465-9329-8A6790A96C35}" dt="2026-07-08T20:37:12.966" v="20"/>
        <pc:sldMkLst>
          <pc:docMk/>
          <pc:sldMk cId="4160316580" sldId="256"/>
        </pc:sldMkLst>
      </pc:sldChg>
      <pc:sldChg chg="modCm">
        <pc:chgData name="Timothy Quill" userId="b1dc6efb-2995-45e7-a306-57a2c67aa886" providerId="ADAL" clId="{C2669144-A774-4465-9329-8A6790A96C35}" dt="2026-06-30T15:23:14.004" v="5"/>
        <pc:sldMkLst>
          <pc:docMk/>
          <pc:sldMk cId="0" sldId="423"/>
        </pc:sldMkLst>
      </pc:sldChg>
      <pc:sldChg chg="modCm">
        <pc:chgData name="Timothy Quill" userId="b1dc6efb-2995-45e7-a306-57a2c67aa886" providerId="ADAL" clId="{C2669144-A774-4465-9329-8A6790A96C35}" dt="2026-06-30T14:30:30.919" v="0"/>
        <pc:sldMkLst>
          <pc:docMk/>
          <pc:sldMk cId="947131593" sldId="2147481129"/>
        </pc:sldMkLst>
      </pc:sldChg>
      <pc:sldChg chg="modCm">
        <pc:chgData name="Timothy Quill" userId="b1dc6efb-2995-45e7-a306-57a2c67aa886" providerId="ADAL" clId="{C2669144-A774-4465-9329-8A6790A96C35}" dt="2026-07-08T20:50:43.579" v="21"/>
        <pc:sldMkLst>
          <pc:docMk/>
          <pc:sldMk cId="3647686828" sldId="2147483625"/>
        </pc:sldMkLst>
      </pc:sldChg>
      <pc:sldChg chg="modCm">
        <pc:chgData name="Timothy Quill" userId="b1dc6efb-2995-45e7-a306-57a2c67aa886" providerId="ADAL" clId="{C2669144-A774-4465-9329-8A6790A96C35}" dt="2026-06-30T21:11:39.817" v="18"/>
        <pc:sldMkLst>
          <pc:docMk/>
          <pc:sldMk cId="465939171" sldId="2147483629"/>
        </pc:sldMkLst>
      </pc:sldChg>
      <pc:sldChg chg="modCm">
        <pc:chgData name="Timothy Quill" userId="b1dc6efb-2995-45e7-a306-57a2c67aa886" providerId="ADAL" clId="{C2669144-A774-4465-9329-8A6790A96C35}" dt="2026-06-30T20:51:32.725" v="12"/>
        <pc:sldMkLst>
          <pc:docMk/>
          <pc:sldMk cId="2068880504" sldId="2147483637"/>
        </pc:sldMkLst>
      </pc:sldChg>
      <pc:sldChg chg="modCm">
        <pc:chgData name="Timothy Quill" userId="b1dc6efb-2995-45e7-a306-57a2c67aa886" providerId="ADAL" clId="{C2669144-A774-4465-9329-8A6790A96C35}" dt="2026-06-30T20:51:20.531" v="11"/>
        <pc:sldMkLst>
          <pc:docMk/>
          <pc:sldMk cId="3499632127" sldId="2147483638"/>
        </pc:sldMkLst>
      </pc:sldChg>
      <pc:sldChg chg="modCm">
        <pc:chgData name="Timothy Quill" userId="b1dc6efb-2995-45e7-a306-57a2c67aa886" providerId="ADAL" clId="{C2669144-A774-4465-9329-8A6790A96C35}" dt="2026-07-08T21:33:08.572" v="22"/>
        <pc:sldMkLst>
          <pc:docMk/>
          <pc:sldMk cId="0" sldId="2147483642"/>
        </pc:sldMkLst>
      </pc:sldChg>
      <pc:sldChg chg="modCm">
        <pc:chgData name="Timothy Quill" userId="b1dc6efb-2995-45e7-a306-57a2c67aa886" providerId="ADAL" clId="{C2669144-A774-4465-9329-8A6790A96C35}" dt="2026-07-08T21:57:34.867" v="23"/>
        <pc:sldMkLst>
          <pc:docMk/>
          <pc:sldMk cId="1960622657" sldId="2147483646"/>
        </pc:sldMkLst>
      </pc:sldChg>
      <pc:sldChg chg="modCm">
        <pc:chgData name="Timothy Quill" userId="b1dc6efb-2995-45e7-a306-57a2c67aa886" providerId="ADAL" clId="{C2669144-A774-4465-9329-8A6790A96C35}" dt="2026-06-30T21:03:22.144" v="16"/>
        <pc:sldMkLst>
          <pc:docMk/>
          <pc:sldMk cId="872227259" sldId="2147483647"/>
        </pc:sldMkLst>
      </pc:sldChg>
    </pc:docChg>
  </pc:docChgLst>
  <pc:docChgLst>
    <pc:chgData name="Allison Weckerle" userId="S::aweckerle@cealliance.com::2aecc5db-e215-47aa-9eb4-82d4e2a56303" providerId="AD" clId="Web-{C8CFC22A-0E95-2112-36E6-6A707C598D10}"/>
    <pc:docChg chg="addSld modSld">
      <pc:chgData name="Allison Weckerle" userId="S::aweckerle@cealliance.com::2aecc5db-e215-47aa-9eb4-82d4e2a56303" providerId="AD" clId="Web-{C8CFC22A-0E95-2112-36E6-6A707C598D10}" dt="2026-06-29T18:47:15.207" v="123"/>
      <pc:docMkLst>
        <pc:docMk/>
      </pc:docMkLst>
      <pc:sldChg chg="modSp">
        <pc:chgData name="Allison Weckerle" userId="S::aweckerle@cealliance.com::2aecc5db-e215-47aa-9eb4-82d4e2a56303" providerId="AD" clId="Web-{C8CFC22A-0E95-2112-36E6-6A707C598D10}" dt="2026-06-29T17:52:08.725" v="18"/>
        <pc:sldMkLst>
          <pc:docMk/>
          <pc:sldMk cId="2068880504" sldId="2147483637"/>
        </pc:sldMkLst>
        <pc:graphicFrameChg chg="mod modGraphic">
          <ac:chgData name="Allison Weckerle" userId="S::aweckerle@cealliance.com::2aecc5db-e215-47aa-9eb4-82d4e2a56303" providerId="AD" clId="Web-{C8CFC22A-0E95-2112-36E6-6A707C598D10}" dt="2026-06-29T17:52:08.725" v="18"/>
          <ac:graphicFrameMkLst>
            <pc:docMk/>
            <pc:sldMk cId="2068880504" sldId="2147483637"/>
            <ac:graphicFrameMk id="4" creationId="{2062B61E-958A-2B09-0EA0-FF1C51BFE6F1}"/>
          </ac:graphicFrameMkLst>
        </pc:graphicFrameChg>
      </pc:sldChg>
      <pc:sldChg chg="modSp">
        <pc:chgData name="Allison Weckerle" userId="S::aweckerle@cealliance.com::2aecc5db-e215-47aa-9eb4-82d4e2a56303" providerId="AD" clId="Web-{C8CFC22A-0E95-2112-36E6-6A707C598D10}" dt="2026-06-29T17:59:59.789" v="26" actId="20577"/>
        <pc:sldMkLst>
          <pc:docMk/>
          <pc:sldMk cId="3499632127" sldId="2147483638"/>
        </pc:sldMkLst>
        <pc:spChg chg="mod">
          <ac:chgData name="Allison Weckerle" userId="S::aweckerle@cealliance.com::2aecc5db-e215-47aa-9eb4-82d4e2a56303" providerId="AD" clId="Web-{C8CFC22A-0E95-2112-36E6-6A707C598D10}" dt="2026-06-29T17:59:59.789" v="26" actId="20577"/>
          <ac:spMkLst>
            <pc:docMk/>
            <pc:sldMk cId="3499632127" sldId="2147483638"/>
            <ac:spMk id="2" creationId="{8275DECF-6AE1-1EFC-F686-92CFA6487C94}"/>
          </ac:spMkLst>
        </pc:spChg>
      </pc:sldChg>
      <pc:sldChg chg="modSp">
        <pc:chgData name="Allison Weckerle" userId="S::aweckerle@cealliance.com::2aecc5db-e215-47aa-9eb4-82d4e2a56303" providerId="AD" clId="Web-{C8CFC22A-0E95-2112-36E6-6A707C598D10}" dt="2026-06-29T17:21:08.812" v="12" actId="20577"/>
        <pc:sldMkLst>
          <pc:docMk/>
          <pc:sldMk cId="201776596" sldId="2147483639"/>
        </pc:sldMkLst>
        <pc:spChg chg="mod">
          <ac:chgData name="Allison Weckerle" userId="S::aweckerle@cealliance.com::2aecc5db-e215-47aa-9eb4-82d4e2a56303" providerId="AD" clId="Web-{C8CFC22A-0E95-2112-36E6-6A707C598D10}" dt="2026-06-29T17:21:08.812" v="12" actId="20577"/>
          <ac:spMkLst>
            <pc:docMk/>
            <pc:sldMk cId="201776596" sldId="2147483639"/>
            <ac:spMk id="2" creationId="{8275DECF-6AE1-1EFC-F686-92CFA6487C94}"/>
          </ac:spMkLst>
        </pc:spChg>
      </pc:sldChg>
      <pc:sldChg chg="delSp">
        <pc:chgData name="Allison Weckerle" userId="S::aweckerle@cealliance.com::2aecc5db-e215-47aa-9eb4-82d4e2a56303" providerId="AD" clId="Web-{C8CFC22A-0E95-2112-36E6-6A707C598D10}" dt="2026-06-29T17:12:50.732" v="0"/>
        <pc:sldMkLst>
          <pc:docMk/>
          <pc:sldMk cId="872227259" sldId="2147483647"/>
        </pc:sldMkLst>
      </pc:sldChg>
    </pc:docChg>
  </pc:docChgLst>
  <pc:docChgLst>
    <pc:chgData name="Andrea Boecler" userId="28e82037-1239-4052-943b-ae184e0bc2af" providerId="ADAL" clId="{E1C8A21F-1D01-4273-A11E-0EAA925FA0B8}"/>
    <pc:docChg chg="custSel modSld">
      <pc:chgData name="Andrea Boecler" userId="28e82037-1239-4052-943b-ae184e0bc2af" providerId="ADAL" clId="{E1C8A21F-1D01-4273-A11E-0EAA925FA0B8}" dt="2026-06-25T13:42:33.768" v="230" actId="20577"/>
      <pc:docMkLst>
        <pc:docMk/>
      </pc:docMkLst>
      <pc:sldChg chg="modSp mod">
        <pc:chgData name="Andrea Boecler" userId="28e82037-1239-4052-943b-ae184e0bc2af" providerId="ADAL" clId="{E1C8A21F-1D01-4273-A11E-0EAA925FA0B8}" dt="2026-06-25T13:06:46.012" v="74" actId="20577"/>
        <pc:sldMkLst>
          <pc:docMk/>
          <pc:sldMk cId="4160316580" sldId="256"/>
        </pc:sldMkLst>
        <pc:spChg chg="mod">
          <ac:chgData name="Andrea Boecler" userId="28e82037-1239-4052-943b-ae184e0bc2af" providerId="ADAL" clId="{E1C8A21F-1D01-4273-A11E-0EAA925FA0B8}" dt="2026-06-25T13:06:46.012" v="74" actId="20577"/>
          <ac:spMkLst>
            <pc:docMk/>
            <pc:sldMk cId="4160316580" sldId="256"/>
            <ac:spMk id="7" creationId="{20F45A88-2C05-4462-82A6-1CE92198AEED}"/>
          </ac:spMkLst>
        </pc:spChg>
      </pc:sldChg>
      <pc:sldChg chg="modSp mod">
        <pc:chgData name="Andrea Boecler" userId="28e82037-1239-4052-943b-ae184e0bc2af" providerId="ADAL" clId="{E1C8A21F-1D01-4273-A11E-0EAA925FA0B8}" dt="2026-06-25T13:33:25.294" v="120" actId="20577"/>
        <pc:sldMkLst>
          <pc:docMk/>
          <pc:sldMk cId="3394668108" sldId="257"/>
        </pc:sldMkLst>
        <pc:spChg chg="mod">
          <ac:chgData name="Andrea Boecler" userId="28e82037-1239-4052-943b-ae184e0bc2af" providerId="ADAL" clId="{E1C8A21F-1D01-4273-A11E-0EAA925FA0B8}" dt="2026-06-25T13:31:46.160" v="105" actId="313"/>
          <ac:spMkLst>
            <pc:docMk/>
            <pc:sldMk cId="3394668108" sldId="257"/>
            <ac:spMk id="2" creationId="{51D3C415-9D6A-5A03-6F37-EA64207B6E40}"/>
          </ac:spMkLst>
        </pc:spChg>
        <pc:spChg chg="mod">
          <ac:chgData name="Andrea Boecler" userId="28e82037-1239-4052-943b-ae184e0bc2af" providerId="ADAL" clId="{E1C8A21F-1D01-4273-A11E-0EAA925FA0B8}" dt="2026-06-25T13:33:25.294" v="120" actId="20577"/>
          <ac:spMkLst>
            <pc:docMk/>
            <pc:sldMk cId="3394668108" sldId="257"/>
            <ac:spMk id="585" creationId="{1BF2414A-B31C-7BC2-3EA9-C7715777A169}"/>
          </ac:spMkLst>
        </pc:spChg>
      </pc:sldChg>
      <pc:sldChg chg="modSp mod">
        <pc:chgData name="Andrea Boecler" userId="28e82037-1239-4052-943b-ae184e0bc2af" providerId="ADAL" clId="{E1C8A21F-1D01-4273-A11E-0EAA925FA0B8}" dt="2026-06-25T13:07:40.375" v="77" actId="20577"/>
        <pc:sldMkLst>
          <pc:docMk/>
          <pc:sldMk cId="2653587032" sldId="316"/>
        </pc:sldMkLst>
        <pc:spChg chg="mod">
          <ac:chgData name="Andrea Boecler" userId="28e82037-1239-4052-943b-ae184e0bc2af" providerId="ADAL" clId="{E1C8A21F-1D01-4273-A11E-0EAA925FA0B8}" dt="2026-06-25T13:07:40.375" v="77" actId="20577"/>
          <ac:spMkLst>
            <pc:docMk/>
            <pc:sldMk cId="2653587032" sldId="316"/>
            <ac:spMk id="3" creationId="{7D52C64A-4927-4244-A7E7-691A8181C3E6}"/>
          </ac:spMkLst>
        </pc:spChg>
      </pc:sldChg>
      <pc:sldChg chg="modSp mod">
        <pc:chgData name="Andrea Boecler" userId="28e82037-1239-4052-943b-ae184e0bc2af" providerId="ADAL" clId="{E1C8A21F-1D01-4273-A11E-0EAA925FA0B8}" dt="2026-06-25T13:41:51.126" v="224" actId="114"/>
        <pc:sldMkLst>
          <pc:docMk/>
          <pc:sldMk cId="0" sldId="423"/>
        </pc:sldMkLst>
        <pc:spChg chg="mod">
          <ac:chgData name="Andrea Boecler" userId="28e82037-1239-4052-943b-ae184e0bc2af" providerId="ADAL" clId="{E1C8A21F-1D01-4273-A11E-0EAA925FA0B8}" dt="2026-06-25T13:32:10.289" v="109"/>
          <ac:spMkLst>
            <pc:docMk/>
            <pc:sldMk cId="0" sldId="423"/>
            <ac:spMk id="4" creationId="{EFB757B6-8729-AE09-3144-79187722516D}"/>
          </ac:spMkLst>
        </pc:spChg>
        <pc:spChg chg="mod">
          <ac:chgData name="Andrea Boecler" userId="28e82037-1239-4052-943b-ae184e0bc2af" providerId="ADAL" clId="{E1C8A21F-1D01-4273-A11E-0EAA925FA0B8}" dt="2026-06-25T13:31:47.370" v="107" actId="313"/>
          <ac:spMkLst>
            <pc:docMk/>
            <pc:sldMk cId="0" sldId="423"/>
            <ac:spMk id="6" creationId="{62D28A14-700F-CB5E-71A1-A9514582CA82}"/>
          </ac:spMkLst>
        </pc:spChg>
        <pc:spChg chg="mod">
          <ac:chgData name="Andrea Boecler" userId="28e82037-1239-4052-943b-ae184e0bc2af" providerId="ADAL" clId="{E1C8A21F-1D01-4273-A11E-0EAA925FA0B8}" dt="2026-06-25T13:34:15.118" v="126" actId="113"/>
          <ac:spMkLst>
            <pc:docMk/>
            <pc:sldMk cId="0" sldId="423"/>
            <ac:spMk id="18" creationId="{25534716-E942-F3AE-FD27-9841E02EEFB7}"/>
          </ac:spMkLst>
        </pc:spChg>
        <pc:spChg chg="mod">
          <ac:chgData name="Andrea Boecler" userId="28e82037-1239-4052-943b-ae184e0bc2af" providerId="ADAL" clId="{E1C8A21F-1D01-4273-A11E-0EAA925FA0B8}" dt="2026-06-25T13:34:18.901" v="129" actId="113"/>
          <ac:spMkLst>
            <pc:docMk/>
            <pc:sldMk cId="0" sldId="423"/>
            <ac:spMk id="19" creationId="{6970754F-E947-BA7A-DB67-F9CC30BD64D1}"/>
          </ac:spMkLst>
        </pc:spChg>
        <pc:spChg chg="mod">
          <ac:chgData name="Andrea Boecler" userId="28e82037-1239-4052-943b-ae184e0bc2af" providerId="ADAL" clId="{E1C8A21F-1D01-4273-A11E-0EAA925FA0B8}" dt="2026-06-25T13:34:25.235" v="133" actId="20577"/>
          <ac:spMkLst>
            <pc:docMk/>
            <pc:sldMk cId="0" sldId="423"/>
            <ac:spMk id="20" creationId="{0A4E14D4-9BFD-B6CE-187B-07EECFEF59E1}"/>
          </ac:spMkLst>
        </pc:spChg>
        <pc:spChg chg="mod">
          <ac:chgData name="Andrea Boecler" userId="28e82037-1239-4052-943b-ae184e0bc2af" providerId="ADAL" clId="{E1C8A21F-1D01-4273-A11E-0EAA925FA0B8}" dt="2026-06-25T13:41:51.126" v="224" actId="114"/>
          <ac:spMkLst>
            <pc:docMk/>
            <pc:sldMk cId="0" sldId="423"/>
            <ac:spMk id="35" creationId="{F09BE12B-D4D3-EE1E-FFE8-1521A637F2E2}"/>
          </ac:spMkLst>
        </pc:spChg>
        <pc:spChg chg="mod">
          <ac:chgData name="Andrea Boecler" userId="28e82037-1239-4052-943b-ae184e0bc2af" providerId="ADAL" clId="{E1C8A21F-1D01-4273-A11E-0EAA925FA0B8}" dt="2026-06-25T13:35:03.566" v="137" actId="20577"/>
          <ac:spMkLst>
            <pc:docMk/>
            <pc:sldMk cId="0" sldId="423"/>
            <ac:spMk id="45" creationId="{862C754E-0F65-9765-30A5-3BBED9B35D13}"/>
          </ac:spMkLst>
        </pc:spChg>
      </pc:sldChg>
      <pc:sldChg chg="modSp mod">
        <pc:chgData name="Andrea Boecler" userId="28e82037-1239-4052-943b-ae184e0bc2af" providerId="ADAL" clId="{E1C8A21F-1D01-4273-A11E-0EAA925FA0B8}" dt="2026-06-25T13:18:22.195" v="97" actId="20577"/>
        <pc:sldMkLst>
          <pc:docMk/>
          <pc:sldMk cId="1567914286" sldId="2147481088"/>
        </pc:sldMkLst>
        <pc:spChg chg="mod">
          <ac:chgData name="Andrea Boecler" userId="28e82037-1239-4052-943b-ae184e0bc2af" providerId="ADAL" clId="{E1C8A21F-1D01-4273-A11E-0EAA925FA0B8}" dt="2026-06-25T13:18:22.195" v="97" actId="20577"/>
          <ac:spMkLst>
            <pc:docMk/>
            <pc:sldMk cId="1567914286" sldId="2147481088"/>
            <ac:spMk id="5" creationId="{C241E570-39AC-EF4E-888B-2DA83785B340}"/>
          </ac:spMkLst>
        </pc:spChg>
        <pc:spChg chg="mod">
          <ac:chgData name="Andrea Boecler" userId="28e82037-1239-4052-943b-ae184e0bc2af" providerId="ADAL" clId="{E1C8A21F-1D01-4273-A11E-0EAA925FA0B8}" dt="2026-06-24T20:12:09.962" v="0" actId="113"/>
          <ac:spMkLst>
            <pc:docMk/>
            <pc:sldMk cId="1567914286" sldId="2147481088"/>
            <ac:spMk id="40" creationId="{7C244927-0871-6C37-34C6-939ECD2FC7D6}"/>
          </ac:spMkLst>
        </pc:spChg>
        <pc:spChg chg="mod">
          <ac:chgData name="Andrea Boecler" userId="28e82037-1239-4052-943b-ae184e0bc2af" providerId="ADAL" clId="{E1C8A21F-1D01-4273-A11E-0EAA925FA0B8}" dt="2026-06-24T20:12:12.919" v="1" actId="113"/>
          <ac:spMkLst>
            <pc:docMk/>
            <pc:sldMk cId="1567914286" sldId="2147481088"/>
            <ac:spMk id="41" creationId="{9C7B34AD-7D64-38B9-69BA-F83F81D4F6D7}"/>
          </ac:spMkLst>
        </pc:spChg>
        <pc:spChg chg="mod">
          <ac:chgData name="Andrea Boecler" userId="28e82037-1239-4052-943b-ae184e0bc2af" providerId="ADAL" clId="{E1C8A21F-1D01-4273-A11E-0EAA925FA0B8}" dt="2026-06-24T20:12:16.443" v="3" actId="113"/>
          <ac:spMkLst>
            <pc:docMk/>
            <pc:sldMk cId="1567914286" sldId="2147481088"/>
            <ac:spMk id="43" creationId="{86499314-A1A3-95AC-C5EA-2C5BB0C51E4D}"/>
          </ac:spMkLst>
        </pc:spChg>
      </pc:sldChg>
      <pc:sldChg chg="modSp mod">
        <pc:chgData name="Andrea Boecler" userId="28e82037-1239-4052-943b-ae184e0bc2af" providerId="ADAL" clId="{E1C8A21F-1D01-4273-A11E-0EAA925FA0B8}" dt="2026-06-25T13:18:53.478" v="98" actId="20577"/>
        <pc:sldMkLst>
          <pc:docMk/>
          <pc:sldMk cId="947131593" sldId="2147481129"/>
        </pc:sldMkLst>
        <pc:spChg chg="mod">
          <ac:chgData name="Andrea Boecler" userId="28e82037-1239-4052-943b-ae184e0bc2af" providerId="ADAL" clId="{E1C8A21F-1D01-4273-A11E-0EAA925FA0B8}" dt="2026-06-25T13:18:53.478" v="98" actId="20577"/>
          <ac:spMkLst>
            <pc:docMk/>
            <pc:sldMk cId="947131593" sldId="2147481129"/>
            <ac:spMk id="32" creationId="{D822A7F7-24F6-CC56-7957-9DB8232E27DD}"/>
          </ac:spMkLst>
        </pc:spChg>
        <pc:spChg chg="mod">
          <ac:chgData name="Andrea Boecler" userId="28e82037-1239-4052-943b-ae184e0bc2af" providerId="ADAL" clId="{E1C8A21F-1D01-4273-A11E-0EAA925FA0B8}" dt="2026-06-24T20:12:33.829" v="11" actId="20577"/>
          <ac:spMkLst>
            <pc:docMk/>
            <pc:sldMk cId="947131593" sldId="2147481129"/>
            <ac:spMk id="34" creationId="{9AE4508A-333A-CDF6-2B6B-61CFD07F3E06}"/>
          </ac:spMkLst>
        </pc:spChg>
        <pc:spChg chg="mod">
          <ac:chgData name="Andrea Boecler" userId="28e82037-1239-4052-943b-ae184e0bc2af" providerId="ADAL" clId="{E1C8A21F-1D01-4273-A11E-0EAA925FA0B8}" dt="2026-06-24T20:12:39.385" v="18" actId="20577"/>
          <ac:spMkLst>
            <pc:docMk/>
            <pc:sldMk cId="947131593" sldId="2147481129"/>
            <ac:spMk id="37" creationId="{9B17DB21-DB34-CA15-865A-44BF8733699B}"/>
          </ac:spMkLst>
        </pc:spChg>
      </pc:sldChg>
      <pc:sldChg chg="modSp mod">
        <pc:chgData name="Andrea Boecler" userId="28e82037-1239-4052-943b-ae184e0bc2af" providerId="ADAL" clId="{E1C8A21F-1D01-4273-A11E-0EAA925FA0B8}" dt="2026-06-25T13:19:24.178" v="99" actId="20577"/>
        <pc:sldMkLst>
          <pc:docMk/>
          <pc:sldMk cId="755206870" sldId="2147481130"/>
        </pc:sldMkLst>
        <pc:spChg chg="mod">
          <ac:chgData name="Andrea Boecler" userId="28e82037-1239-4052-943b-ae184e0bc2af" providerId="ADAL" clId="{E1C8A21F-1D01-4273-A11E-0EAA925FA0B8}" dt="2026-06-24T20:12:55.704" v="24" actId="20577"/>
          <ac:spMkLst>
            <pc:docMk/>
            <pc:sldMk cId="755206870" sldId="2147481130"/>
            <ac:spMk id="6" creationId="{91E07880-1182-450B-D7F8-DAF2F727CAB5}"/>
          </ac:spMkLst>
        </pc:spChg>
        <pc:spChg chg="mod">
          <ac:chgData name="Andrea Boecler" userId="28e82037-1239-4052-943b-ae184e0bc2af" providerId="ADAL" clId="{E1C8A21F-1D01-4273-A11E-0EAA925FA0B8}" dt="2026-06-25T13:19:24.178" v="99" actId="20577"/>
          <ac:spMkLst>
            <pc:docMk/>
            <pc:sldMk cId="755206870" sldId="2147481130"/>
            <ac:spMk id="9" creationId="{F4FC8472-2DD7-E49E-9EDF-BEEC341EA11A}"/>
          </ac:spMkLst>
        </pc:spChg>
        <pc:spChg chg="mod">
          <ac:chgData name="Andrea Boecler" userId="28e82037-1239-4052-943b-ae184e0bc2af" providerId="ADAL" clId="{E1C8A21F-1D01-4273-A11E-0EAA925FA0B8}" dt="2026-06-24T20:12:49.668" v="21" actId="113"/>
          <ac:spMkLst>
            <pc:docMk/>
            <pc:sldMk cId="755206870" sldId="2147481130"/>
            <ac:spMk id="10" creationId="{EF99A20F-987F-211B-6CAA-640F3C1F6695}"/>
          </ac:spMkLst>
        </pc:spChg>
        <pc:spChg chg="mod">
          <ac:chgData name="Andrea Boecler" userId="28e82037-1239-4052-943b-ae184e0bc2af" providerId="ADAL" clId="{E1C8A21F-1D01-4273-A11E-0EAA925FA0B8}" dt="2026-06-24T20:12:58.464" v="26" actId="20577"/>
          <ac:spMkLst>
            <pc:docMk/>
            <pc:sldMk cId="755206870" sldId="2147481130"/>
            <ac:spMk id="13" creationId="{8F99BB67-A5AB-345F-B672-A21F6DA92E43}"/>
          </ac:spMkLst>
        </pc:spChg>
      </pc:sldChg>
      <pc:sldChg chg="modSp mod">
        <pc:chgData name="Andrea Boecler" userId="28e82037-1239-4052-943b-ae184e0bc2af" providerId="ADAL" clId="{E1C8A21F-1D01-4273-A11E-0EAA925FA0B8}" dt="2026-06-25T13:42:33.768" v="230" actId="20577"/>
        <pc:sldMkLst>
          <pc:docMk/>
          <pc:sldMk cId="4158983235" sldId="2147483540"/>
        </pc:sldMkLst>
        <pc:spChg chg="mod">
          <ac:chgData name="Andrea Boecler" userId="28e82037-1239-4052-943b-ae184e0bc2af" providerId="ADAL" clId="{E1C8A21F-1D01-4273-A11E-0EAA925FA0B8}" dt="2026-06-24T20:14:05.827" v="65" actId="20577"/>
          <ac:spMkLst>
            <pc:docMk/>
            <pc:sldMk cId="4158983235" sldId="2147483540"/>
            <ac:spMk id="2" creationId="{CD9FBDDA-2EE7-0177-3C45-E98C65DB8265}"/>
          </ac:spMkLst>
        </pc:spChg>
        <pc:spChg chg="mod">
          <ac:chgData name="Andrea Boecler" userId="28e82037-1239-4052-943b-ae184e0bc2af" providerId="ADAL" clId="{E1C8A21F-1D01-4273-A11E-0EAA925FA0B8}" dt="2026-06-25T13:27:58.008" v="104" actId="20577"/>
          <ac:spMkLst>
            <pc:docMk/>
            <pc:sldMk cId="4158983235" sldId="2147483540"/>
            <ac:spMk id="9" creationId="{61E1F68C-A580-3017-5C4F-ECE264F6AC80}"/>
          </ac:spMkLst>
        </pc:spChg>
        <pc:spChg chg="mod">
          <ac:chgData name="Andrea Boecler" userId="28e82037-1239-4052-943b-ae184e0bc2af" providerId="ADAL" clId="{E1C8A21F-1D01-4273-A11E-0EAA925FA0B8}" dt="2026-06-25T13:31:48.065" v="108" actId="313"/>
          <ac:spMkLst>
            <pc:docMk/>
            <pc:sldMk cId="4158983235" sldId="2147483540"/>
            <ac:spMk id="13" creationId="{BE594C3A-87E2-F3DC-D01E-08897BA0BD69}"/>
          </ac:spMkLst>
        </pc:spChg>
        <pc:graphicFrameChg chg="modGraphic">
          <ac:chgData name="Andrea Boecler" userId="28e82037-1239-4052-943b-ae184e0bc2af" providerId="ADAL" clId="{E1C8A21F-1D01-4273-A11E-0EAA925FA0B8}" dt="2026-06-25T13:42:33.768" v="230" actId="20577"/>
          <ac:graphicFrameMkLst>
            <pc:docMk/>
            <pc:sldMk cId="4158983235" sldId="2147483540"/>
            <ac:graphicFrameMk id="15" creationId="{FCF0B668-9AFB-E7B1-E61E-D1253D56F6C8}"/>
          </ac:graphicFrameMkLst>
        </pc:graphicFrameChg>
      </pc:sldChg>
      <pc:sldChg chg="modSp mod">
        <pc:chgData name="Andrea Boecler" userId="28e82037-1239-4052-943b-ae184e0bc2af" providerId="ADAL" clId="{E1C8A21F-1D01-4273-A11E-0EAA925FA0B8}" dt="2026-06-25T13:42:24.646" v="228" actId="20577"/>
        <pc:sldMkLst>
          <pc:docMk/>
          <pc:sldMk cId="3647686828" sldId="2147483625"/>
        </pc:sldMkLst>
        <pc:spChg chg="mod">
          <ac:chgData name="Andrea Boecler" userId="28e82037-1239-4052-943b-ae184e0bc2af" providerId="ADAL" clId="{E1C8A21F-1D01-4273-A11E-0EAA925FA0B8}" dt="2026-06-25T13:42:24.646" v="228" actId="20577"/>
          <ac:spMkLst>
            <pc:docMk/>
            <pc:sldMk cId="3647686828" sldId="2147483625"/>
            <ac:spMk id="8" creationId="{A50687F8-4405-EF4E-E714-6AC56A6A286B}"/>
          </ac:spMkLst>
        </pc:spChg>
      </pc:sldChg>
      <pc:sldChg chg="modSp mod">
        <pc:chgData name="Andrea Boecler" userId="28e82037-1239-4052-943b-ae184e0bc2af" providerId="ADAL" clId="{E1C8A21F-1D01-4273-A11E-0EAA925FA0B8}" dt="2026-06-25T13:31:46.740" v="106" actId="313"/>
        <pc:sldMkLst>
          <pc:docMk/>
          <pc:sldMk cId="3220146240" sldId="2147483628"/>
        </pc:sldMkLst>
        <pc:spChg chg="mod">
          <ac:chgData name="Andrea Boecler" userId="28e82037-1239-4052-943b-ae184e0bc2af" providerId="ADAL" clId="{E1C8A21F-1D01-4273-A11E-0EAA925FA0B8}" dt="2026-06-25T13:31:46.740" v="106" actId="313"/>
          <ac:spMkLst>
            <pc:docMk/>
            <pc:sldMk cId="3220146240" sldId="2147483628"/>
            <ac:spMk id="6" creationId="{7CBFC0F8-5953-893E-9D29-9548249B7EAE}"/>
          </ac:spMkLst>
        </pc:spChg>
      </pc:sldChg>
      <pc:sldChg chg="modSp mod">
        <pc:chgData name="Andrea Boecler" userId="28e82037-1239-4052-943b-ae184e0bc2af" providerId="ADAL" clId="{E1C8A21F-1D01-4273-A11E-0EAA925FA0B8}" dt="2026-06-25T13:35:24.718" v="144" actId="20577"/>
        <pc:sldMkLst>
          <pc:docMk/>
          <pc:sldMk cId="465939171" sldId="2147483629"/>
        </pc:sldMkLst>
        <pc:spChg chg="mod">
          <ac:chgData name="Andrea Boecler" userId="28e82037-1239-4052-943b-ae184e0bc2af" providerId="ADAL" clId="{E1C8A21F-1D01-4273-A11E-0EAA925FA0B8}" dt="2026-06-25T13:35:24.718" v="144" actId="20577"/>
          <ac:spMkLst>
            <pc:docMk/>
            <pc:sldMk cId="465939171" sldId="2147483629"/>
            <ac:spMk id="8" creationId="{24233A00-C96B-FCCD-B838-7977BE2DC928}"/>
          </ac:spMkLst>
        </pc:spChg>
      </pc:sldChg>
      <pc:sldChg chg="modSp mod">
        <pc:chgData name="Andrea Boecler" userId="28e82037-1239-4052-943b-ae184e0bc2af" providerId="ADAL" clId="{E1C8A21F-1D01-4273-A11E-0EAA925FA0B8}" dt="2026-06-25T13:36:31.827" v="148" actId="20577"/>
        <pc:sldMkLst>
          <pc:docMk/>
          <pc:sldMk cId="897998371" sldId="2147483630"/>
        </pc:sldMkLst>
        <pc:spChg chg="mod">
          <ac:chgData name="Andrea Boecler" userId="28e82037-1239-4052-943b-ae184e0bc2af" providerId="ADAL" clId="{E1C8A21F-1D01-4273-A11E-0EAA925FA0B8}" dt="2026-06-25T13:36:28.159" v="146" actId="20577"/>
          <ac:spMkLst>
            <pc:docMk/>
            <pc:sldMk cId="897998371" sldId="2147483630"/>
            <ac:spMk id="13" creationId="{FFA7C8BB-19D8-EF27-AED7-79B7978709B8}"/>
          </ac:spMkLst>
        </pc:spChg>
        <pc:graphicFrameChg chg="modGraphic">
          <ac:chgData name="Andrea Boecler" userId="28e82037-1239-4052-943b-ae184e0bc2af" providerId="ADAL" clId="{E1C8A21F-1D01-4273-A11E-0EAA925FA0B8}" dt="2026-06-25T13:36:31.827" v="148" actId="20577"/>
          <ac:graphicFrameMkLst>
            <pc:docMk/>
            <pc:sldMk cId="897998371" sldId="2147483630"/>
            <ac:graphicFrameMk id="10" creationId="{B7371328-E9A9-AD47-4D37-E61BE01B83DF}"/>
          </ac:graphicFrameMkLst>
        </pc:graphicFrameChg>
      </pc:sldChg>
      <pc:sldChg chg="modSp mod modNotesTx">
        <pc:chgData name="Andrea Boecler" userId="28e82037-1239-4052-943b-ae184e0bc2af" providerId="ADAL" clId="{E1C8A21F-1D01-4273-A11E-0EAA925FA0B8}" dt="2026-06-25T13:41:08.901" v="223" actId="6549"/>
        <pc:sldMkLst>
          <pc:docMk/>
          <pc:sldMk cId="4076853005" sldId="2147483631"/>
        </pc:sldMkLst>
        <pc:spChg chg="mod">
          <ac:chgData name="Andrea Boecler" userId="28e82037-1239-4052-943b-ae184e0bc2af" providerId="ADAL" clId="{E1C8A21F-1D01-4273-A11E-0EAA925FA0B8}" dt="2026-06-25T13:32:10.289" v="109"/>
          <ac:spMkLst>
            <pc:docMk/>
            <pc:sldMk cId="4076853005" sldId="2147483631"/>
            <ac:spMk id="3" creationId="{D5D25EDF-B0D9-B897-477D-47B2DEAC9381}"/>
          </ac:spMkLst>
        </pc:spChg>
        <pc:spChg chg="mod">
          <ac:chgData name="Andrea Boecler" userId="28e82037-1239-4052-943b-ae184e0bc2af" providerId="ADAL" clId="{E1C8A21F-1D01-4273-A11E-0EAA925FA0B8}" dt="2026-06-25T13:38:50.608" v="220" actId="20577"/>
          <ac:spMkLst>
            <pc:docMk/>
            <pc:sldMk cId="4076853005" sldId="2147483631"/>
            <ac:spMk id="7" creationId="{8325563A-02C2-826E-3232-337851C8B662}"/>
          </ac:spMkLst>
        </pc:spChg>
        <pc:spChg chg="mod">
          <ac:chgData name="Andrea Boecler" userId="28e82037-1239-4052-943b-ae184e0bc2af" providerId="ADAL" clId="{E1C8A21F-1D01-4273-A11E-0EAA925FA0B8}" dt="2026-06-25T13:38:55.768" v="221" actId="14100"/>
          <ac:spMkLst>
            <pc:docMk/>
            <pc:sldMk cId="4076853005" sldId="2147483631"/>
            <ac:spMk id="15" creationId="{D4AA3E25-12E3-8123-A117-885682C60373}"/>
          </ac:spMkLst>
        </pc:spChg>
      </pc:sldChg>
      <pc:sldChg chg="modSp mod">
        <pc:chgData name="Andrea Boecler" userId="28e82037-1239-4052-943b-ae184e0bc2af" providerId="ADAL" clId="{E1C8A21F-1D01-4273-A11E-0EAA925FA0B8}" dt="2026-06-25T13:38:05.507" v="211" actId="1038"/>
        <pc:sldMkLst>
          <pc:docMk/>
          <pc:sldMk cId="650824144" sldId="2147483634"/>
        </pc:sldMkLst>
        <pc:spChg chg="mod">
          <ac:chgData name="Andrea Boecler" userId="28e82037-1239-4052-943b-ae184e0bc2af" providerId="ADAL" clId="{E1C8A21F-1D01-4273-A11E-0EAA925FA0B8}" dt="2026-06-25T13:32:10.289" v="109"/>
          <ac:spMkLst>
            <pc:docMk/>
            <pc:sldMk cId="650824144" sldId="2147483634"/>
            <ac:spMk id="3" creationId="{E2736E70-4A1C-7316-16B0-A84B06BFB740}"/>
          </ac:spMkLst>
        </pc:spChg>
        <pc:spChg chg="mod">
          <ac:chgData name="Andrea Boecler" userId="28e82037-1239-4052-943b-ae184e0bc2af" providerId="ADAL" clId="{E1C8A21F-1D01-4273-A11E-0EAA925FA0B8}" dt="2026-06-25T13:38:05.507" v="211" actId="1038"/>
          <ac:spMkLst>
            <pc:docMk/>
            <pc:sldMk cId="650824144" sldId="2147483634"/>
            <ac:spMk id="7" creationId="{20718C15-26DC-119D-90DA-B93F7FABF3D7}"/>
          </ac:spMkLst>
        </pc:spChg>
        <pc:spChg chg="mod">
          <ac:chgData name="Andrea Boecler" userId="28e82037-1239-4052-943b-ae184e0bc2af" providerId="ADAL" clId="{E1C8A21F-1D01-4273-A11E-0EAA925FA0B8}" dt="2026-06-25T13:38:05.507" v="211" actId="1038"/>
          <ac:spMkLst>
            <pc:docMk/>
            <pc:sldMk cId="650824144" sldId="2147483634"/>
            <ac:spMk id="12" creationId="{B41BE173-1219-93BC-0103-2D38A4B2E143}"/>
          </ac:spMkLst>
        </pc:spChg>
        <pc:spChg chg="mod">
          <ac:chgData name="Andrea Boecler" userId="28e82037-1239-4052-943b-ae184e0bc2af" providerId="ADAL" clId="{E1C8A21F-1D01-4273-A11E-0EAA925FA0B8}" dt="2026-06-25T13:38:05.507" v="211" actId="1038"/>
          <ac:spMkLst>
            <pc:docMk/>
            <pc:sldMk cId="650824144" sldId="2147483634"/>
            <ac:spMk id="13" creationId="{92290989-2ADF-64B1-7B0A-17994C6BF199}"/>
          </ac:spMkLst>
        </pc:spChg>
        <pc:spChg chg="mod">
          <ac:chgData name="Andrea Boecler" userId="28e82037-1239-4052-943b-ae184e0bc2af" providerId="ADAL" clId="{E1C8A21F-1D01-4273-A11E-0EAA925FA0B8}" dt="2026-06-25T13:38:05.507" v="211" actId="1038"/>
          <ac:spMkLst>
            <pc:docMk/>
            <pc:sldMk cId="650824144" sldId="2147483634"/>
            <ac:spMk id="16" creationId="{BFE234CA-06DD-D5CB-7D18-13EA8B79EBF9}"/>
          </ac:spMkLst>
        </pc:spChg>
        <pc:cxnChg chg="mod">
          <ac:chgData name="Andrea Boecler" userId="28e82037-1239-4052-943b-ae184e0bc2af" providerId="ADAL" clId="{E1C8A21F-1D01-4273-A11E-0EAA925FA0B8}" dt="2026-06-25T13:38:05.507" v="211" actId="1038"/>
          <ac:cxnSpMkLst>
            <pc:docMk/>
            <pc:sldMk cId="650824144" sldId="2147483634"/>
            <ac:cxnSpMk id="9" creationId="{4428EC4A-4FEE-8123-C300-75D9A210E20D}"/>
          </ac:cxnSpMkLst>
        </pc:cxnChg>
        <pc:cxnChg chg="mod">
          <ac:chgData name="Andrea Boecler" userId="28e82037-1239-4052-943b-ae184e0bc2af" providerId="ADAL" clId="{E1C8A21F-1D01-4273-A11E-0EAA925FA0B8}" dt="2026-06-25T13:38:05.507" v="211" actId="1038"/>
          <ac:cxnSpMkLst>
            <pc:docMk/>
            <pc:sldMk cId="650824144" sldId="2147483634"/>
            <ac:cxnSpMk id="11" creationId="{B899805C-7AB6-71B1-4F49-FC65C03FE339}"/>
          </ac:cxnSpMkLst>
        </pc:cxnChg>
        <pc:cxnChg chg="mod">
          <ac:chgData name="Andrea Boecler" userId="28e82037-1239-4052-943b-ae184e0bc2af" providerId="ADAL" clId="{E1C8A21F-1D01-4273-A11E-0EAA925FA0B8}" dt="2026-06-25T13:38:05.507" v="211" actId="1038"/>
          <ac:cxnSpMkLst>
            <pc:docMk/>
            <pc:sldMk cId="650824144" sldId="2147483634"/>
            <ac:cxnSpMk id="15" creationId="{76E04C7B-69A2-776F-0F76-49D15A740AB4}"/>
          </ac:cxnSpMkLst>
        </pc:cxnChg>
      </pc:sldChg>
      <pc:sldChg chg="modSp mod modCm">
        <pc:chgData name="Andrea Boecler" userId="28e82037-1239-4052-943b-ae184e0bc2af" providerId="ADAL" clId="{E1C8A21F-1D01-4273-A11E-0EAA925FA0B8}" dt="2026-06-25T13:40:20.122" v="222"/>
        <pc:sldMkLst>
          <pc:docMk/>
          <pc:sldMk cId="4071976799" sldId="2147483635"/>
        </pc:sldMkLst>
        <pc:graphicFrameChg chg="modGraphic">
          <ac:chgData name="Andrea Boecler" userId="28e82037-1239-4052-943b-ae184e0bc2af" providerId="ADAL" clId="{E1C8A21F-1D01-4273-A11E-0EAA925FA0B8}" dt="2026-06-25T13:11:09.458" v="82" actId="20577"/>
          <ac:graphicFrameMkLst>
            <pc:docMk/>
            <pc:sldMk cId="4071976799" sldId="2147483635"/>
            <ac:graphicFrameMk id="6" creationId="{4443B1C3-B100-CC09-C82C-FE682E47B42D}"/>
          </ac:graphicFrameMkLst>
        </pc:graphicFrameChg>
      </pc:sldChg>
      <pc:sldChg chg="modNotesTx">
        <pc:chgData name="Andrea Boecler" userId="28e82037-1239-4052-943b-ae184e0bc2af" providerId="ADAL" clId="{E1C8A21F-1D01-4273-A11E-0EAA925FA0B8}" dt="2026-06-25T13:09:09.646" v="78" actId="6549"/>
        <pc:sldMkLst>
          <pc:docMk/>
          <pc:sldMk cId="2068880504" sldId="2147483637"/>
        </pc:sldMkLst>
      </pc:sldChg>
      <pc:sldChg chg="modNotesTx">
        <pc:chgData name="Andrea Boecler" userId="28e82037-1239-4052-943b-ae184e0bc2af" providerId="ADAL" clId="{E1C8A21F-1D01-4273-A11E-0EAA925FA0B8}" dt="2026-06-25T13:09:44.965" v="79" actId="6549"/>
        <pc:sldMkLst>
          <pc:docMk/>
          <pc:sldMk cId="3499632127" sldId="2147483638"/>
        </pc:sldMkLst>
      </pc:sldChg>
      <pc:sldChg chg="modNotesTx">
        <pc:chgData name="Andrea Boecler" userId="28e82037-1239-4052-943b-ae184e0bc2af" providerId="ADAL" clId="{E1C8A21F-1D01-4273-A11E-0EAA925FA0B8}" dt="2026-06-25T13:10:10.748" v="80" actId="6549"/>
        <pc:sldMkLst>
          <pc:docMk/>
          <pc:sldMk cId="201776596" sldId="2147483639"/>
        </pc:sldMkLst>
      </pc:sldChg>
      <pc:sldChg chg="modSp mod">
        <pc:chgData name="Andrea Boecler" userId="28e82037-1239-4052-943b-ae184e0bc2af" providerId="ADAL" clId="{E1C8A21F-1D01-4273-A11E-0EAA925FA0B8}" dt="2026-06-25T13:16:29.576" v="87" actId="120"/>
        <pc:sldMkLst>
          <pc:docMk/>
          <pc:sldMk cId="0" sldId="2147483642"/>
        </pc:sldMkLst>
        <pc:spChg chg="mod">
          <ac:chgData name="Andrea Boecler" userId="28e82037-1239-4052-943b-ae184e0bc2af" providerId="ADAL" clId="{E1C8A21F-1D01-4273-A11E-0EAA925FA0B8}" dt="2026-06-25T13:16:10.852" v="83" actId="20577"/>
          <ac:spMkLst>
            <pc:docMk/>
            <pc:sldMk cId="0" sldId="2147483642"/>
            <ac:spMk id="4" creationId="{44896855-7977-2519-FBB0-F7B26423BC7E}"/>
          </ac:spMkLst>
        </pc:spChg>
      </pc:sldChg>
      <pc:sldChg chg="modSp mod">
        <pc:chgData name="Andrea Boecler" userId="28e82037-1239-4052-943b-ae184e0bc2af" providerId="ADAL" clId="{E1C8A21F-1D01-4273-A11E-0EAA925FA0B8}" dt="2026-06-25T13:37:28.929" v="178" actId="20577"/>
        <pc:sldMkLst>
          <pc:docMk/>
          <pc:sldMk cId="1960622657" sldId="2147483646"/>
        </pc:sldMkLst>
        <pc:spChg chg="mod">
          <ac:chgData name="Andrea Boecler" userId="28e82037-1239-4052-943b-ae184e0bc2af" providerId="ADAL" clId="{E1C8A21F-1D01-4273-A11E-0EAA925FA0B8}" dt="2026-06-25T13:36:51.149" v="156" actId="20577"/>
          <ac:spMkLst>
            <pc:docMk/>
            <pc:sldMk cId="1960622657" sldId="2147483646"/>
            <ac:spMk id="6" creationId="{78202E44-D736-E832-F0F8-F33EC50EC8E7}"/>
          </ac:spMkLst>
        </pc:spChg>
        <pc:spChg chg="mod">
          <ac:chgData name="Andrea Boecler" userId="28e82037-1239-4052-943b-ae184e0bc2af" providerId="ADAL" clId="{E1C8A21F-1D01-4273-A11E-0EAA925FA0B8}" dt="2026-06-25T13:36:43.010" v="152" actId="20577"/>
          <ac:spMkLst>
            <pc:docMk/>
            <pc:sldMk cId="1960622657" sldId="2147483646"/>
            <ac:spMk id="12" creationId="{D5D036A7-54B4-EE53-ECC7-A05AB7A9C16F}"/>
          </ac:spMkLst>
        </pc:spChg>
        <pc:spChg chg="mod">
          <ac:chgData name="Andrea Boecler" userId="28e82037-1239-4052-943b-ae184e0bc2af" providerId="ADAL" clId="{E1C8A21F-1D01-4273-A11E-0EAA925FA0B8}" dt="2026-06-25T13:36:56.109" v="157" actId="20577"/>
          <ac:spMkLst>
            <pc:docMk/>
            <pc:sldMk cId="1960622657" sldId="2147483646"/>
            <ac:spMk id="34" creationId="{CFF7A726-EB48-8CAB-4E3C-23002D42F686}"/>
          </ac:spMkLst>
        </pc:spChg>
        <pc:graphicFrameChg chg="modGraphic">
          <ac:chgData name="Andrea Boecler" userId="28e82037-1239-4052-943b-ae184e0bc2af" providerId="ADAL" clId="{E1C8A21F-1D01-4273-A11E-0EAA925FA0B8}" dt="2026-06-25T13:37:28.929" v="178" actId="20577"/>
          <ac:graphicFrameMkLst>
            <pc:docMk/>
            <pc:sldMk cId="1960622657" sldId="2147483646"/>
            <ac:graphicFrameMk id="4" creationId="{CE8576B6-B1B1-24F1-FC05-6D92457C01C7}"/>
          </ac:graphicFrameMkLst>
        </pc:graphicFrameChg>
      </pc:sldChg>
      <pc:sldChg chg="modSp mod">
        <pc:chgData name="Andrea Boecler" userId="28e82037-1239-4052-943b-ae184e0bc2af" providerId="ADAL" clId="{E1C8A21F-1D01-4273-A11E-0EAA925FA0B8}" dt="2026-06-25T13:32:41.271" v="115" actId="20577"/>
        <pc:sldMkLst>
          <pc:docMk/>
          <pc:sldMk cId="872227259" sldId="2147483647"/>
        </pc:sldMkLst>
        <pc:spChg chg="mod">
          <ac:chgData name="Andrea Boecler" userId="28e82037-1239-4052-943b-ae184e0bc2af" providerId="ADAL" clId="{E1C8A21F-1D01-4273-A11E-0EAA925FA0B8}" dt="2026-06-24T20:16:22.252" v="68" actId="6549"/>
          <ac:spMkLst>
            <pc:docMk/>
            <pc:sldMk cId="872227259" sldId="2147483647"/>
            <ac:spMk id="5" creationId="{65361473-38BF-BE9B-CC52-72C78921C4E4}"/>
          </ac:spMkLst>
        </pc:spChg>
        <pc:spChg chg="mod">
          <ac:chgData name="Andrea Boecler" userId="28e82037-1239-4052-943b-ae184e0bc2af" providerId="ADAL" clId="{E1C8A21F-1D01-4273-A11E-0EAA925FA0B8}" dt="2026-06-25T13:32:41.271" v="115" actId="20577"/>
          <ac:spMkLst>
            <pc:docMk/>
            <pc:sldMk cId="872227259" sldId="2147483647"/>
            <ac:spMk id="89" creationId="{73B4E71E-32D3-2E41-BD8A-0A8A97CDB6EB}"/>
          </ac:spMkLst>
        </pc:spChg>
        <pc:spChg chg="mod">
          <ac:chgData name="Andrea Boecler" userId="28e82037-1239-4052-943b-ae184e0bc2af" providerId="ADAL" clId="{E1C8A21F-1D01-4273-A11E-0EAA925FA0B8}" dt="2026-06-25T13:32:16.645" v="114" actId="20577"/>
          <ac:spMkLst>
            <pc:docMk/>
            <pc:sldMk cId="872227259" sldId="2147483647"/>
            <ac:spMk id="158" creationId="{9E64AF7C-3C39-2A78-2FBD-42A10D5F4F8F}"/>
          </ac:spMkLst>
        </pc:spChg>
      </pc:sldChg>
    </pc:docChg>
  </pc:docChgLst>
  <pc:docChgLst>
    <pc:chgData name="Hannah  Powell" userId="5554e887-77ea-4e0c-93e3-e5d19f7937e3" providerId="ADAL" clId="{BE4A1832-C30E-43BE-BF49-4808404C987C}"/>
    <pc:docChg chg="undo redo custSel modSld">
      <pc:chgData name="Hannah  Powell" userId="5554e887-77ea-4e0c-93e3-e5d19f7937e3" providerId="ADAL" clId="{BE4A1832-C30E-43BE-BF49-4808404C987C}" dt="2026-06-29T20:30:11.519" v="57" actId="20577"/>
      <pc:docMkLst>
        <pc:docMk/>
      </pc:docMkLst>
      <pc:sldChg chg="modSp mod modCm">
        <pc:chgData name="Hannah  Powell" userId="5554e887-77ea-4e0c-93e3-e5d19f7937e3" providerId="ADAL" clId="{BE4A1832-C30E-43BE-BF49-4808404C987C}" dt="2026-06-26T19:59:52.468" v="9"/>
        <pc:sldMkLst>
          <pc:docMk/>
          <pc:sldMk cId="0" sldId="423"/>
        </pc:sldMkLst>
        <pc:spChg chg="mod">
          <ac:chgData name="Hannah  Powell" userId="5554e887-77ea-4e0c-93e3-e5d19f7937e3" providerId="ADAL" clId="{BE4A1832-C30E-43BE-BF49-4808404C987C}" dt="2026-06-26T19:59:28.227" v="8" actId="20577"/>
          <ac:spMkLst>
            <pc:docMk/>
            <pc:sldMk cId="0" sldId="423"/>
            <ac:spMk id="7" creationId="{013E7444-7C4C-18E3-6D38-2B4529CE37D5}"/>
          </ac:spMkLst>
        </pc:spChg>
      </pc:sldChg>
      <pc:sldChg chg="modCm">
        <pc:chgData name="Hannah  Powell" userId="5554e887-77ea-4e0c-93e3-e5d19f7937e3" providerId="ADAL" clId="{BE4A1832-C30E-43BE-BF49-4808404C987C}" dt="2026-06-26T19:44:47.653" v="2"/>
        <pc:sldMkLst>
          <pc:docMk/>
          <pc:sldMk cId="1567914286" sldId="2147481088"/>
        </pc:sldMkLst>
      </pc:sldChg>
      <pc:sldChg chg="modCm">
        <pc:chgData name="Hannah  Powell" userId="5554e887-77ea-4e0c-93e3-e5d19f7937e3" providerId="ADAL" clId="{BE4A1832-C30E-43BE-BF49-4808404C987C}" dt="2026-06-29T16:08:14.075" v="10"/>
        <pc:sldMkLst>
          <pc:docMk/>
          <pc:sldMk cId="755206870" sldId="2147481130"/>
        </pc:sldMkLst>
      </pc:sldChg>
      <pc:sldChg chg="modSp mod">
        <pc:chgData name="Hannah  Powell" userId="5554e887-77ea-4e0c-93e3-e5d19f7937e3" providerId="ADAL" clId="{BE4A1832-C30E-43BE-BF49-4808404C987C}" dt="2026-06-29T20:30:09.923" v="55" actId="20577"/>
        <pc:sldMkLst>
          <pc:docMk/>
          <pc:sldMk cId="4158983235" sldId="2147483540"/>
        </pc:sldMkLst>
        <pc:spChg chg="mod">
          <ac:chgData name="Hannah  Powell" userId="5554e887-77ea-4e0c-93e3-e5d19f7937e3" providerId="ADAL" clId="{BE4A1832-C30E-43BE-BF49-4808404C987C}" dt="2026-06-29T20:30:08.398" v="52" actId="20577"/>
          <ac:spMkLst>
            <pc:docMk/>
            <pc:sldMk cId="4158983235" sldId="2147483540"/>
            <ac:spMk id="9" creationId="{61E1F68C-A580-3017-5C4F-ECE264F6AC80}"/>
          </ac:spMkLst>
        </pc:spChg>
        <pc:spChg chg="mod">
          <ac:chgData name="Hannah  Powell" userId="5554e887-77ea-4e0c-93e3-e5d19f7937e3" providerId="ADAL" clId="{BE4A1832-C30E-43BE-BF49-4808404C987C}" dt="2026-06-29T20:30:09.923" v="55" actId="20577"/>
          <ac:spMkLst>
            <pc:docMk/>
            <pc:sldMk cId="4158983235" sldId="2147483540"/>
            <ac:spMk id="13" creationId="{BE594C3A-87E2-F3DC-D01E-08897BA0BD69}"/>
          </ac:spMkLst>
        </pc:spChg>
      </pc:sldChg>
      <pc:sldChg chg="modSp mod">
        <pc:chgData name="Hannah  Powell" userId="5554e887-77ea-4e0c-93e3-e5d19f7937e3" providerId="ADAL" clId="{BE4A1832-C30E-43BE-BF49-4808404C987C}" dt="2026-06-29T20:30:11.519" v="57" actId="20577"/>
        <pc:sldMkLst>
          <pc:docMk/>
          <pc:sldMk cId="872227259" sldId="2147483647"/>
        </pc:sldMkLst>
        <pc:spChg chg="mod">
          <ac:chgData name="Hannah  Powell" userId="5554e887-77ea-4e0c-93e3-e5d19f7937e3" providerId="ADAL" clId="{BE4A1832-C30E-43BE-BF49-4808404C987C}" dt="2026-06-29T20:30:11.519" v="57" actId="20577"/>
          <ac:spMkLst>
            <pc:docMk/>
            <pc:sldMk cId="872227259" sldId="2147483647"/>
            <ac:spMk id="2" creationId="{47A284A1-6FDE-ED65-2364-888F69AE609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102387002987471E-2"/>
          <c:y val="5.9971531346607113E-2"/>
          <c:w val="0.87687014072893132"/>
          <c:h val="0.86267044721374975"/>
        </c:manualLayout>
      </c:layout>
      <c:lineChart>
        <c:grouping val="standard"/>
        <c:varyColors val="0"/>
        <c:ser>
          <c:idx val="0"/>
          <c:order val="0"/>
          <c:tx>
            <c:strRef>
              <c:f>Sheet1!$B$1</c:f>
              <c:strCache>
                <c:ptCount val="1"/>
                <c:pt idx="0">
                  <c:v>Series 1</c:v>
                </c:pt>
              </c:strCache>
            </c:strRef>
          </c:tx>
          <c:marker>
            <c:symbol val="none"/>
          </c:marker>
          <c:cat>
            <c:numRef>
              <c:f>Sheet1!$A$2</c:f>
              <c:numCache>
                <c:formatCode>General</c:formatCode>
                <c:ptCount val="1"/>
                <c:pt idx="0">
                  <c:v>0</c:v>
                </c:pt>
              </c:numCache>
            </c:numRef>
          </c:cat>
          <c:val>
            <c:numRef>
              <c:f>Sheet1!$B$2</c:f>
              <c:numCache>
                <c:formatCode>General</c:formatCode>
                <c:ptCount val="1"/>
              </c:numCache>
            </c:numRef>
          </c:val>
          <c:smooth val="0"/>
          <c:extLst>
            <c:ext xmlns:c16="http://schemas.microsoft.com/office/drawing/2014/chart" uri="{C3380CC4-5D6E-409C-BE32-E72D297353CC}">
              <c16:uniqueId val="{00000000-5CD5-400D-8366-2DC97FFB0994}"/>
            </c:ext>
          </c:extLst>
        </c:ser>
        <c:dLbls>
          <c:showLegendKey val="0"/>
          <c:showVal val="0"/>
          <c:showCatName val="0"/>
          <c:showSerName val="0"/>
          <c:showPercent val="0"/>
          <c:showBubbleSize val="0"/>
        </c:dLbls>
        <c:smooth val="0"/>
        <c:axId val="123910144"/>
        <c:axId val="76376896"/>
      </c:lineChart>
      <c:catAx>
        <c:axId val="123910144"/>
        <c:scaling>
          <c:orientation val="minMax"/>
        </c:scaling>
        <c:delete val="0"/>
        <c:axPos val="b"/>
        <c:numFmt formatCode="General" sourceLinked="1"/>
        <c:majorTickMark val="out"/>
        <c:minorTickMark val="none"/>
        <c:tickLblPos val="none"/>
        <c:spPr>
          <a:ln w="19050">
            <a:solidFill>
              <a:schemeClr val="tx1"/>
            </a:solidFill>
          </a:ln>
        </c:spPr>
        <c:crossAx val="76376896"/>
        <c:crossesAt val="0"/>
        <c:auto val="1"/>
        <c:lblAlgn val="ctr"/>
        <c:lblOffset val="100"/>
        <c:noMultiLvlLbl val="0"/>
      </c:catAx>
      <c:valAx>
        <c:axId val="76376896"/>
        <c:scaling>
          <c:orientation val="minMax"/>
          <c:max val="20"/>
          <c:min val="-100"/>
        </c:scaling>
        <c:delete val="0"/>
        <c:axPos val="l"/>
        <c:numFmt formatCode="General" sourceLinked="1"/>
        <c:majorTickMark val="out"/>
        <c:minorTickMark val="none"/>
        <c:tickLblPos val="nextTo"/>
        <c:spPr>
          <a:ln w="19050">
            <a:solidFill>
              <a:schemeClr val="tx1"/>
            </a:solidFill>
          </a:ln>
        </c:spPr>
        <c:txPr>
          <a:bodyPr/>
          <a:lstStyle/>
          <a:p>
            <a:pPr>
              <a:defRPr sz="1400"/>
            </a:pPr>
            <a:endParaRPr lang="en-US"/>
          </a:p>
        </c:txPr>
        <c:crossAx val="123910144"/>
        <c:crosses val="autoZero"/>
        <c:crossBetween val="midCat"/>
        <c:majorUnit val="20"/>
        <c:minorUnit val="4.0000000000000008E-2"/>
      </c:valAx>
      <c:spPr>
        <a:ln w="19050"/>
      </c:spPr>
    </c:plotArea>
    <c:plotVisOnly val="1"/>
    <c:dispBlanksAs val="gap"/>
    <c:showDLblsOverMax val="0"/>
  </c:chart>
  <c:spPr>
    <a:ln w="19050"/>
  </c:spPr>
  <c:txPr>
    <a:bodyPr/>
    <a:lstStyle/>
    <a:p>
      <a:pPr>
        <a:defRPr sz="10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618CB01-57A2-4FC3-ACFD-4A9239FB53FD}" type="datetimeFigureOut">
              <a:rPr lang="en-US" smtClean="0"/>
              <a:t>7/27/2026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790CB02-9873-482A-B9AA-7FB2FAB07199}" type="slidenum">
              <a:rPr lang="en-US" smtClean="0"/>
              <a:t>‹#›</a:t>
            </a:fld>
            <a:endParaRPr lang="en-US" dirty="0"/>
          </a:p>
        </p:txBody>
      </p:sp>
    </p:spTree>
    <p:extLst>
      <p:ext uri="{BB962C8B-B14F-4D97-AF65-F5344CB8AC3E}">
        <p14:creationId xmlns:p14="http://schemas.microsoft.com/office/powerpoint/2010/main" val="3096406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790CB02-9873-482A-B9AA-7FB2FAB07199}" type="slidenum">
              <a:rPr lang="en-US" smtClean="0"/>
              <a:t>1</a:t>
            </a:fld>
            <a:endParaRPr lang="en-US" dirty="0"/>
          </a:p>
        </p:txBody>
      </p:sp>
    </p:spTree>
    <p:extLst>
      <p:ext uri="{BB962C8B-B14F-4D97-AF65-F5344CB8AC3E}">
        <p14:creationId xmlns:p14="http://schemas.microsoft.com/office/powerpoint/2010/main" val="2922192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6FA3D-5238-439E-8C15-C3E9502BEA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69472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790CB02-9873-482A-B9AA-7FB2FAB07199}" type="slidenum">
              <a:rPr lang="en-US" smtClean="0"/>
              <a:t>4</a:t>
            </a:fld>
            <a:endParaRPr lang="en-US" dirty="0"/>
          </a:p>
        </p:txBody>
      </p:sp>
    </p:spTree>
    <p:extLst>
      <p:ext uri="{BB962C8B-B14F-4D97-AF65-F5344CB8AC3E}">
        <p14:creationId xmlns:p14="http://schemas.microsoft.com/office/powerpoint/2010/main" val="2571274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fontAlgn="base">
              <a:spcBef>
                <a:spcPct val="0"/>
              </a:spcBef>
              <a:spcAft>
                <a:spcPct val="0"/>
              </a:spcAft>
              <a:defRPr/>
            </a:pPr>
            <a:fld id="{2FB72F01-6714-4A31-8C22-8E0F1B091B56}" type="slidenum">
              <a:rPr lang="en-US" altLang="en-US">
                <a:solidFill>
                  <a:srgbClr val="000000"/>
                </a:solidFill>
                <a:latin typeface="Arial" panose="020B0604020202020204" pitchFamily="34" charset="0"/>
                <a:cs typeface="Arial" panose="020B0604020202020204" pitchFamily="34" charset="0"/>
              </a:rPr>
              <a:pPr defTabSz="931774" fontAlgn="base">
                <a:spcBef>
                  <a:spcPct val="0"/>
                </a:spcBef>
                <a:spcAft>
                  <a:spcPct val="0"/>
                </a:spcAft>
                <a:defRPr/>
              </a:pPr>
              <a:t>5</a:t>
            </a:fld>
            <a:endParaRPr lang="en-US" alt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0890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fontAlgn="base">
              <a:spcBef>
                <a:spcPct val="0"/>
              </a:spcBef>
              <a:spcAft>
                <a:spcPct val="0"/>
              </a:spcAft>
              <a:defRPr/>
            </a:pPr>
            <a:fld id="{2FB72F01-6714-4A31-8C22-8E0F1B091B56}" type="slidenum">
              <a:rPr lang="en-US" altLang="en-US">
                <a:solidFill>
                  <a:srgbClr val="000000"/>
                </a:solidFill>
                <a:latin typeface="Arial" panose="020B0604020202020204" pitchFamily="34" charset="0"/>
                <a:cs typeface="Arial" panose="020B0604020202020204" pitchFamily="34" charset="0"/>
              </a:rPr>
              <a:pPr defTabSz="931774" fontAlgn="base">
                <a:spcBef>
                  <a:spcPct val="0"/>
                </a:spcBef>
                <a:spcAft>
                  <a:spcPct val="0"/>
                </a:spcAft>
                <a:defRPr/>
              </a:pPr>
              <a:t>6</a:t>
            </a:fld>
            <a:endParaRPr lang="en-US" alt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4533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fontAlgn="base">
              <a:spcBef>
                <a:spcPct val="0"/>
              </a:spcBef>
              <a:spcAft>
                <a:spcPct val="0"/>
              </a:spcAft>
              <a:defRPr/>
            </a:pPr>
            <a:fld id="{2FB72F01-6714-4A31-8C22-8E0F1B091B56}" type="slidenum">
              <a:rPr lang="en-US" altLang="en-US">
                <a:solidFill>
                  <a:srgbClr val="000000"/>
                </a:solidFill>
                <a:latin typeface="Arial" panose="020B0604020202020204" pitchFamily="34" charset="0"/>
                <a:cs typeface="Arial" panose="020B0604020202020204" pitchFamily="34" charset="0"/>
              </a:rPr>
              <a:pPr defTabSz="931774" fontAlgn="base">
                <a:spcBef>
                  <a:spcPct val="0"/>
                </a:spcBef>
                <a:spcAft>
                  <a:spcPct val="0"/>
                </a:spcAft>
                <a:defRPr/>
              </a:pPr>
              <a:t>7</a:t>
            </a:fld>
            <a:endParaRPr lang="en-US" alt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4517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a:defRPr/>
            </a:pPr>
            <a:fld id="{238FD390-5166-4EBC-BF78-76FFD4894D26}" type="slidenum">
              <a:rPr lang="en-US">
                <a:solidFill>
                  <a:prstClr val="black"/>
                </a:solidFill>
                <a:latin typeface="Aptos" panose="02110004020202020204"/>
              </a:rPr>
              <a:pPr defTabSz="931774">
                <a:defRPr/>
              </a:pPr>
              <a:t>8</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891555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CFF92-E06E-4606-841B-5509E80CDF0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89260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39D13-3105-5F03-89F2-4056DB0B47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E41585-5051-77FD-8AB8-8B99E669E12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7995328-2975-DA90-D9F7-FC7F5EF9EF77}"/>
              </a:ext>
            </a:extLst>
          </p:cNvPr>
          <p:cNvSpPr>
            <a:spLocks noGrp="1"/>
          </p:cNvSpPr>
          <p:nvPr>
            <p:ph type="body" idx="1"/>
          </p:nvPr>
        </p:nvSpPr>
        <p:spPr/>
        <p:txBody>
          <a:bodyPr/>
          <a:lstStyle/>
          <a:p>
            <a:endParaRPr lang="en-US" dirty="0"/>
          </a:p>
        </p:txBody>
      </p:sp>
      <p:sp>
        <p:nvSpPr>
          <p:cNvPr id="6" name="Slide Number Placeholder 5">
            <a:extLst>
              <a:ext uri="{FF2B5EF4-FFF2-40B4-BE49-F238E27FC236}">
                <a16:creationId xmlns:a16="http://schemas.microsoft.com/office/drawing/2014/main" id="{B24DB07D-4628-FE8F-ED85-546E8C543218}"/>
              </a:ext>
            </a:extLst>
          </p:cNvPr>
          <p:cNvSpPr>
            <a:spLocks noGrp="1"/>
          </p:cNvSpPr>
          <p:nvPr>
            <p:ph type="sldNum" sz="quarter" idx="12"/>
          </p:nvPr>
        </p:nvSpPr>
        <p:spPr/>
        <p:txBody>
          <a:bodyPr/>
          <a:lstStyle/>
          <a:p>
            <a:pPr defTabSz="931774" fontAlgn="base">
              <a:spcBef>
                <a:spcPct val="0"/>
              </a:spcBef>
              <a:spcAft>
                <a:spcPct val="0"/>
              </a:spcAft>
              <a:defRPr/>
            </a:pPr>
            <a:fld id="{1428D681-7867-E949-A3D2-41DDE609BEDB}" type="slidenum">
              <a:rPr lang="en-US">
                <a:solidFill>
                  <a:srgbClr val="000000"/>
                </a:solidFill>
                <a:latin typeface="Arial" panose="020B0604020202020204" pitchFamily="34" charset="0"/>
                <a:cs typeface="Arial" panose="020B0604020202020204" pitchFamily="34" charset="0"/>
              </a:rPr>
              <a:pPr defTabSz="931774" fontAlgn="base">
                <a:spcBef>
                  <a:spcPct val="0"/>
                </a:spcBef>
                <a:spcAft>
                  <a:spcPct val="0"/>
                </a:spcAft>
                <a:defRPr/>
              </a:pPr>
              <a:t>10</a:t>
            </a:fld>
            <a:endParaRPr 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2486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790CB02-9873-482A-B9AA-7FB2FAB07199}" type="slidenum">
              <a:rPr lang="en-US" smtClean="0"/>
              <a:t>11</a:t>
            </a:fld>
            <a:endParaRPr lang="en-US" dirty="0"/>
          </a:p>
        </p:txBody>
      </p:sp>
    </p:spTree>
    <p:extLst>
      <p:ext uri="{BB962C8B-B14F-4D97-AF65-F5344CB8AC3E}">
        <p14:creationId xmlns:p14="http://schemas.microsoft.com/office/powerpoint/2010/main" val="2234923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68709-12DB-9D67-5D68-5BA9E49879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5EB2BB-ECB7-C7E5-5511-6B92D88958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D3B62C-0C01-AC83-D565-0EA12F0028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91A785-BF15-B863-DDD1-55227F89C141}"/>
              </a:ext>
            </a:extLst>
          </p:cNvPr>
          <p:cNvSpPr>
            <a:spLocks noGrp="1"/>
          </p:cNvSpPr>
          <p:nvPr>
            <p:ph type="sldNum" sz="quarter" idx="5"/>
          </p:nvPr>
        </p:nvSpPr>
        <p:spPr/>
        <p:txBody>
          <a:bodyPr/>
          <a:lstStyle/>
          <a:p>
            <a:fld id="{5790CB02-9873-482A-B9AA-7FB2FAB07199}" type="slidenum">
              <a:rPr lang="en-US" smtClean="0"/>
              <a:t>12</a:t>
            </a:fld>
            <a:endParaRPr lang="en-US" dirty="0"/>
          </a:p>
        </p:txBody>
      </p:sp>
    </p:spTree>
    <p:extLst>
      <p:ext uri="{BB962C8B-B14F-4D97-AF65-F5344CB8AC3E}">
        <p14:creationId xmlns:p14="http://schemas.microsoft.com/office/powerpoint/2010/main" val="1931354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790CB02-9873-482A-B9AA-7FB2FAB07199}" type="slidenum">
              <a:rPr lang="en-US" smtClean="0"/>
              <a:t>13</a:t>
            </a:fld>
            <a:endParaRPr lang="en-US" dirty="0"/>
          </a:p>
        </p:txBody>
      </p:sp>
    </p:spTree>
    <p:extLst>
      <p:ext uri="{BB962C8B-B14F-4D97-AF65-F5344CB8AC3E}">
        <p14:creationId xmlns:p14="http://schemas.microsoft.com/office/powerpoint/2010/main" val="3821346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0216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endParaRPr lang="en-DE" dirty="0"/>
          </a:p>
        </p:txBody>
      </p:sp>
      <p:sp>
        <p:nvSpPr>
          <p:cNvPr id="4" name="Slide Number Placeholder 3"/>
          <p:cNvSpPr>
            <a:spLocks noGrp="1"/>
          </p:cNvSpPr>
          <p:nvPr>
            <p:ph type="sldNum" sz="quarter" idx="5"/>
          </p:nvPr>
        </p:nvSpPr>
        <p:spPr/>
        <p:txBody>
          <a:bodyPr/>
          <a:lstStyle/>
          <a:p>
            <a:pPr lvl="0"/>
            <a:fld id="{F3D28B8F-1BF6-485A-BF0C-C36B2D9BC762}" type="slidenum">
              <a:rPr lang="en-US" noProof="0" smtClean="0"/>
              <a:pPr lvl="0"/>
              <a:t>15</a:t>
            </a:fld>
            <a:endParaRPr lang="en-US" noProof="0" dirty="0"/>
          </a:p>
        </p:txBody>
      </p:sp>
      <p:sp>
        <p:nvSpPr>
          <p:cNvPr id="7" name="Slide Image Placeholder 6">
            <a:extLst>
              <a:ext uri="{FF2B5EF4-FFF2-40B4-BE49-F238E27FC236}">
                <a16:creationId xmlns:a16="http://schemas.microsoft.com/office/drawing/2014/main" id="{61130C8E-F7D5-5171-4DC0-C9D09695A819}"/>
              </a:ext>
            </a:extLst>
          </p:cNvPr>
          <p:cNvSpPr>
            <a:spLocks noGrp="1" noRot="1" noChangeAspect="1"/>
          </p:cNvSpPr>
          <p:nvPr>
            <p:ph type="sldImg"/>
          </p:nvPr>
        </p:nvSpPr>
        <p:spPr/>
        <p:txBody>
          <a:bodyPr/>
          <a:lstStyle/>
          <a:p>
            <a:endParaRPr lang="en-US" dirty="0"/>
          </a:p>
        </p:txBody>
      </p:sp>
    </p:spTree>
    <p:extLst>
      <p:ext uri="{BB962C8B-B14F-4D97-AF65-F5344CB8AC3E}">
        <p14:creationId xmlns:p14="http://schemas.microsoft.com/office/powerpoint/2010/main" val="4063331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11A6A-D273-E32D-9840-11C6AFE135C2}"/>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B72B2F59-5FAB-5CDF-10C5-0BC56CA43658}"/>
              </a:ext>
            </a:extLst>
          </p:cNvPr>
          <p:cNvSpPr>
            <a:spLocks noGrp="1"/>
          </p:cNvSpPr>
          <p:nvPr>
            <p:ph type="body" idx="1"/>
          </p:nvPr>
        </p:nvSpPr>
        <p:spPr/>
        <p:txBody>
          <a:bodyPr/>
          <a:lstStyle/>
          <a:p>
            <a:pPr lvl="0"/>
            <a:endParaRPr lang="en-US" dirty="0"/>
          </a:p>
        </p:txBody>
      </p:sp>
      <p:sp>
        <p:nvSpPr>
          <p:cNvPr id="4" name="Slide Number Placeholder 3">
            <a:extLst>
              <a:ext uri="{FF2B5EF4-FFF2-40B4-BE49-F238E27FC236}">
                <a16:creationId xmlns:a16="http://schemas.microsoft.com/office/drawing/2014/main" id="{A3CDEBAC-CE98-A9A4-A19B-5463F661D3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4D9E9D-93A9-4E6A-8E42-DC0055A8528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Slide Image Placeholder 6">
            <a:extLst>
              <a:ext uri="{FF2B5EF4-FFF2-40B4-BE49-F238E27FC236}">
                <a16:creationId xmlns:a16="http://schemas.microsoft.com/office/drawing/2014/main" id="{CF52A48E-E194-7DD8-7012-764C00323F80}"/>
              </a:ext>
            </a:extLst>
          </p:cNvPr>
          <p:cNvSpPr>
            <a:spLocks noGrp="1" noRot="1" noChangeAspect="1"/>
          </p:cNvSpPr>
          <p:nvPr>
            <p:ph type="sldImg"/>
          </p:nvPr>
        </p:nvSpPr>
        <p:spPr/>
        <p:txBody>
          <a:bodyPr/>
          <a:lstStyle/>
          <a:p>
            <a:endParaRPr lang="en-US" dirty="0"/>
          </a:p>
        </p:txBody>
      </p:sp>
    </p:spTree>
    <p:extLst>
      <p:ext uri="{BB962C8B-B14F-4D97-AF65-F5344CB8AC3E}">
        <p14:creationId xmlns:p14="http://schemas.microsoft.com/office/powerpoint/2010/main" val="12379833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29A31-A327-D752-EBFF-E331C0B5CB62}"/>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59F556E-1069-5FD3-95CC-63EE5901BAC8}"/>
              </a:ext>
            </a:extLst>
          </p:cNvPr>
          <p:cNvSpPr>
            <a:spLocks noGrp="1"/>
          </p:cNvSpPr>
          <p:nvPr>
            <p:ph type="body" idx="1"/>
          </p:nvPr>
        </p:nvSpPr>
        <p:spPr/>
        <p:txBody>
          <a:bodyPr/>
          <a:lstStyle/>
          <a:p>
            <a:pPr lvl="0"/>
            <a:endParaRPr lang="en-US" dirty="0"/>
          </a:p>
        </p:txBody>
      </p:sp>
      <p:sp>
        <p:nvSpPr>
          <p:cNvPr id="4" name="Slide Number Placeholder 3">
            <a:extLst>
              <a:ext uri="{FF2B5EF4-FFF2-40B4-BE49-F238E27FC236}">
                <a16:creationId xmlns:a16="http://schemas.microsoft.com/office/drawing/2014/main" id="{011AAB1C-7BE1-BB1F-3DC4-4709E5CAE3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4D9E9D-93A9-4E6A-8E42-DC0055A8528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Slide Image Placeholder 6">
            <a:extLst>
              <a:ext uri="{FF2B5EF4-FFF2-40B4-BE49-F238E27FC236}">
                <a16:creationId xmlns:a16="http://schemas.microsoft.com/office/drawing/2014/main" id="{37A17E70-6D3F-A562-2993-2273FBB397A1}"/>
              </a:ext>
            </a:extLst>
          </p:cNvPr>
          <p:cNvSpPr>
            <a:spLocks noGrp="1" noRot="1" noChangeAspect="1"/>
          </p:cNvSpPr>
          <p:nvPr>
            <p:ph type="sldImg"/>
          </p:nvPr>
        </p:nvSpPr>
        <p:spPr/>
        <p:txBody>
          <a:bodyPr/>
          <a:lstStyle/>
          <a:p>
            <a:endParaRPr lang="en-US" dirty="0"/>
          </a:p>
        </p:txBody>
      </p:sp>
    </p:spTree>
    <p:extLst>
      <p:ext uri="{BB962C8B-B14F-4D97-AF65-F5344CB8AC3E}">
        <p14:creationId xmlns:p14="http://schemas.microsoft.com/office/powerpoint/2010/main" val="3490574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790CB02-9873-482A-B9AA-7FB2FAB07199}" type="slidenum">
              <a:rPr lang="en-US" smtClean="0"/>
              <a:t>18</a:t>
            </a:fld>
            <a:endParaRPr lang="en-US" dirty="0"/>
          </a:p>
        </p:txBody>
      </p:sp>
    </p:spTree>
    <p:extLst>
      <p:ext uri="{BB962C8B-B14F-4D97-AF65-F5344CB8AC3E}">
        <p14:creationId xmlns:p14="http://schemas.microsoft.com/office/powerpoint/2010/main" val="15343518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OBD, optimal biological dose.</a:t>
            </a:r>
          </a:p>
        </p:txBody>
      </p:sp>
      <p:sp>
        <p:nvSpPr>
          <p:cNvPr id="4" name="Slide Number Placeholder 3"/>
          <p:cNvSpPr>
            <a:spLocks noGrp="1"/>
          </p:cNvSpPr>
          <p:nvPr>
            <p:ph type="sldNum" sz="quarter" idx="5"/>
          </p:nvPr>
        </p:nvSpPr>
        <p:spPr/>
        <p:txBody>
          <a:bodyPr/>
          <a:lstStyle/>
          <a:p>
            <a:fld id="{5790CB02-9873-482A-B9AA-7FB2FAB07199}" type="slidenum">
              <a:rPr lang="en-US" smtClean="0"/>
              <a:t>19</a:t>
            </a:fld>
            <a:endParaRPr lang="en-US" dirty="0"/>
          </a:p>
        </p:txBody>
      </p:sp>
    </p:spTree>
    <p:extLst>
      <p:ext uri="{BB962C8B-B14F-4D97-AF65-F5344CB8AC3E}">
        <p14:creationId xmlns:p14="http://schemas.microsoft.com/office/powerpoint/2010/main" val="3972986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CFF92-E06E-4606-841B-5509E80CDF0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60446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90CB02-9873-482A-B9AA-7FB2FAB07199}" type="slidenum">
              <a:rPr lang="en-US" smtClean="0"/>
              <a:t>24</a:t>
            </a:fld>
            <a:endParaRPr lang="en-US" dirty="0"/>
          </a:p>
        </p:txBody>
      </p:sp>
    </p:spTree>
    <p:extLst>
      <p:ext uri="{BB962C8B-B14F-4D97-AF65-F5344CB8AC3E}">
        <p14:creationId xmlns:p14="http://schemas.microsoft.com/office/powerpoint/2010/main" val="424008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26</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8.sv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image" Target="../media/image8.svg"/><Relationship Id="rId1" Type="http://schemas.openxmlformats.org/officeDocument/2006/relationships/slideMaster" Target="../slideMasters/slideMaster5.xml"/><Relationship Id="rId4" Type="http://schemas.openxmlformats.org/officeDocument/2006/relationships/image" Target="../media/image5.svg"/></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394737351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251419170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683489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a:p>
            <a:pPr marL="1200150" lvl="4" indent="-285750">
              <a:buFont typeface="Calibri" panose="020F0502020204030204" pitchFamily="34" charset="0"/>
              <a:buChar char="─"/>
            </a:pPr>
            <a:endParaRPr lang="en-US" altLang="en-US"/>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673071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71209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530030"/>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3108502"/>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50493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84123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094522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6699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67605538"/>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911385748"/>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67053967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35149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249356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497573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5190711"/>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981505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10573535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549690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5881327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07BC0B0E-85B0-5647-8D1C-9EE40FB0FA12}"/>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a:t>Insert Speaker Name and Title</a:t>
            </a:r>
          </a:p>
        </p:txBody>
      </p:sp>
    </p:spTree>
    <p:extLst>
      <p:ext uri="{BB962C8B-B14F-4D97-AF65-F5344CB8AC3E}">
        <p14:creationId xmlns:p14="http://schemas.microsoft.com/office/powerpoint/2010/main" val="31556351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07BC0B0E-85B0-5647-8D1C-9EE40FB0FA12}"/>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a:t>Insert Speaker Name and Title</a:t>
            </a:r>
          </a:p>
        </p:txBody>
      </p:sp>
    </p:spTree>
    <p:extLst>
      <p:ext uri="{BB962C8B-B14F-4D97-AF65-F5344CB8AC3E}">
        <p14:creationId xmlns:p14="http://schemas.microsoft.com/office/powerpoint/2010/main" val="3497916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07BC0B0E-85B0-5647-8D1C-9EE40FB0FA12}"/>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a:t>Insert Speaker Name and Title</a:t>
            </a:r>
          </a:p>
        </p:txBody>
      </p:sp>
    </p:spTree>
    <p:extLst>
      <p:ext uri="{BB962C8B-B14F-4D97-AF65-F5344CB8AC3E}">
        <p14:creationId xmlns:p14="http://schemas.microsoft.com/office/powerpoint/2010/main" val="8614851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a:extLst>
              <a:ext uri="{FF2B5EF4-FFF2-40B4-BE49-F238E27FC236}">
                <a16:creationId xmlns:a16="http://schemas.microsoft.com/office/drawing/2014/main" id="{2C5C6051-EA41-4064-1E9A-4704F75744E3}"/>
              </a:ext>
            </a:extLst>
          </p:cNvPr>
          <p:cNvSpPr>
            <a:spLocks noGrp="1" noChangeArrowheads="1"/>
          </p:cNvSpPr>
          <p:nvPr>
            <p:ph type="sldNum" sz="quarter" idx="10"/>
          </p:nvPr>
        </p:nvSpPr>
        <p:spPr>
          <a:ln/>
        </p:spPr>
        <p:txBody>
          <a:bodyPr/>
          <a:lstStyle>
            <a:lvl1pPr>
              <a:defRPr/>
            </a:lvl1pPr>
          </a:lstStyle>
          <a:p>
            <a:pPr>
              <a:defRPr/>
            </a:pPr>
            <a:fld id="{DDBC926C-0106-9548-9C88-6BC1A9F4D37E}" type="slidenum">
              <a:rPr lang="en-US" altLang="en-US"/>
              <a:pPr>
                <a:defRPr/>
              </a:pPr>
              <a:t>‹#›</a:t>
            </a:fld>
            <a:endParaRPr lang="en-US" altLang="en-US" dirty="0"/>
          </a:p>
        </p:txBody>
      </p:sp>
    </p:spTree>
    <p:extLst>
      <p:ext uri="{BB962C8B-B14F-4D97-AF65-F5344CB8AC3E}">
        <p14:creationId xmlns:p14="http://schemas.microsoft.com/office/powerpoint/2010/main" val="31973483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A66CD0-6FD9-D764-C890-38DB67EA3887}"/>
              </a:ext>
            </a:extLst>
          </p:cNvPr>
          <p:cNvSpPr/>
          <p:nvPr/>
        </p:nvSpPr>
        <p:spPr>
          <a:xfrm>
            <a:off x="0" y="885552"/>
            <a:ext cx="12192000" cy="59724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2" name="Footer Placeholder 4">
            <a:extLst>
              <a:ext uri="{FF2B5EF4-FFF2-40B4-BE49-F238E27FC236}">
                <a16:creationId xmlns:a16="http://schemas.microsoft.com/office/drawing/2014/main" id="{FB20A013-E312-4F1C-8648-E9BC6C743E7A}"/>
              </a:ext>
            </a:extLst>
          </p:cNvPr>
          <p:cNvSpPr>
            <a:spLocks noGrp="1"/>
          </p:cNvSpPr>
          <p:nvPr>
            <p:ph type="ftr" sz="quarter" idx="3"/>
          </p:nvPr>
        </p:nvSpPr>
        <p:spPr>
          <a:xfrm>
            <a:off x="238541" y="6354572"/>
            <a:ext cx="11648659" cy="415301"/>
          </a:xfrm>
          <a:prstGeom prst="rect">
            <a:avLst/>
          </a:prstGeom>
        </p:spPr>
        <p:txBody>
          <a:bodyPr vert="horz" lIns="45720" tIns="45720" rIns="45720" bIns="45720" rtlCol="0" anchor="b"/>
          <a:lstStyle>
            <a:lvl1pPr algn="l">
              <a:defRPr sz="1067">
                <a:solidFill>
                  <a:schemeClr val="tx1"/>
                </a:solidFill>
                <a:latin typeface="Arial" panose="020B0604020202020204" pitchFamily="34" charset="0"/>
                <a:cs typeface="Arial" panose="020B0604020202020204" pitchFamily="34" charset="0"/>
              </a:defRPr>
            </a:lvl1pPr>
          </a:lstStyle>
          <a:p>
            <a:endParaRPr lang="en-GB" dirty="0"/>
          </a:p>
        </p:txBody>
      </p:sp>
      <p:pic>
        <p:nvPicPr>
          <p:cNvPr id="8" name="Picture 7">
            <a:extLst>
              <a:ext uri="{FF2B5EF4-FFF2-40B4-BE49-F238E27FC236}">
                <a16:creationId xmlns:a16="http://schemas.microsoft.com/office/drawing/2014/main" id="{A5E772B1-D060-280D-0A6F-EC929D64F20E}"/>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26000" y1="71875" x2="26000" y2="71875"/>
                        <a14:foregroundMark x1="35400" y1="69375" x2="35400" y2="69375"/>
                        <a14:foregroundMark x1="42900" y1="50625" x2="42900" y2="50625"/>
                        <a14:foregroundMark x1="48900" y1="39063" x2="48900" y2="39063"/>
                        <a14:foregroundMark x1="61400" y1="57813" x2="61400" y2="57813"/>
                        <a14:foregroundMark x1="60900" y1="35000" x2="60900" y2="35000"/>
                        <a14:foregroundMark x1="68700" y1="45625" x2="68700" y2="45625"/>
                        <a14:foregroundMark x1="76800" y1="52188" x2="76800" y2="52188"/>
                      </a14:backgroundRemoval>
                    </a14:imgEffect>
                  </a14:imgLayer>
                </a14:imgProps>
              </a:ext>
            </a:extLst>
          </a:blip>
          <a:stretch>
            <a:fillRect/>
          </a:stretch>
        </p:blipFill>
        <p:spPr>
          <a:xfrm>
            <a:off x="10376992" y="6246733"/>
            <a:ext cx="1815009" cy="580803"/>
          </a:xfrm>
          <a:prstGeom prst="rect">
            <a:avLst/>
          </a:prstGeom>
        </p:spPr>
      </p:pic>
      <p:sp>
        <p:nvSpPr>
          <p:cNvPr id="3" name="Title 6">
            <a:extLst>
              <a:ext uri="{FF2B5EF4-FFF2-40B4-BE49-F238E27FC236}">
                <a16:creationId xmlns:a16="http://schemas.microsoft.com/office/drawing/2014/main" id="{6950F5DA-E2EE-5A61-B6C7-280E2B910415}"/>
              </a:ext>
            </a:extLst>
          </p:cNvPr>
          <p:cNvSpPr>
            <a:spLocks noGrp="1"/>
          </p:cNvSpPr>
          <p:nvPr>
            <p:ph type="title"/>
          </p:nvPr>
        </p:nvSpPr>
        <p:spPr>
          <a:xfrm>
            <a:off x="174595" y="1"/>
            <a:ext cx="11712604" cy="866009"/>
          </a:xfrm>
        </p:spPr>
        <p:txBody>
          <a:bodyPr/>
          <a:lstStyle>
            <a:lvl1pPr>
              <a:defRPr sz="2933"/>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EB9E99C5-8056-1494-F3D6-886810BD991C}"/>
              </a:ext>
            </a:extLst>
          </p:cNvPr>
          <p:cNvSpPr>
            <a:spLocks noGrp="1"/>
          </p:cNvSpPr>
          <p:nvPr>
            <p:ph type="body" sz="quarter" idx="10"/>
          </p:nvPr>
        </p:nvSpPr>
        <p:spPr>
          <a:xfrm>
            <a:off x="304800" y="1092201"/>
            <a:ext cx="11582400" cy="5154084"/>
          </a:xfrm>
        </p:spPr>
        <p:txBody>
          <a:bodyPr>
            <a:noAutofit/>
          </a:bodyPr>
          <a:lstStyle>
            <a:lvl1pPr>
              <a:spcAft>
                <a:spcPts val="1600"/>
              </a:spcAft>
              <a:defRPr/>
            </a:lvl1pPr>
            <a:lvl2pPr>
              <a:spcAft>
                <a:spcPts val="1600"/>
              </a:spcAft>
              <a:defRPr/>
            </a:lvl2pPr>
            <a:lvl3pPr>
              <a:spcAft>
                <a:spcPts val="1600"/>
              </a:spcAft>
              <a:defRPr/>
            </a:lvl3pPr>
            <a:lvl4pPr>
              <a:spcAft>
                <a:spcPts val="1600"/>
              </a:spcAft>
              <a:defRPr/>
            </a:lvl4pPr>
            <a:lvl5pPr>
              <a:spcAft>
                <a:spcPts val="1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88244118"/>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General">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00F5C2-09D7-A37B-F2C4-FB3E3E552738}"/>
              </a:ext>
            </a:extLst>
          </p:cNvPr>
          <p:cNvSpPr txBox="1">
            <a:spLocks noChangeArrowheads="1"/>
          </p:cNvSpPr>
          <p:nvPr userDrawn="1"/>
        </p:nvSpPr>
        <p:spPr bwMode="auto">
          <a:xfrm>
            <a:off x="11185525" y="1143000"/>
            <a:ext cx="185738" cy="369888"/>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defRPr/>
            </a:pPr>
            <a:endParaRPr lang="en-US" sz="1800" dirty="0"/>
          </a:p>
        </p:txBody>
      </p:sp>
      <p:sp>
        <p:nvSpPr>
          <p:cNvPr id="3" name="Slide Number Placeholder 3">
            <a:extLst>
              <a:ext uri="{FF2B5EF4-FFF2-40B4-BE49-F238E27FC236}">
                <a16:creationId xmlns:a16="http://schemas.microsoft.com/office/drawing/2014/main" id="{2B8CB580-108E-70EE-5ECC-D14BB8F540A2}"/>
              </a:ext>
            </a:extLst>
          </p:cNvPr>
          <p:cNvSpPr>
            <a:spLocks noGrp="1"/>
          </p:cNvSpPr>
          <p:nvPr>
            <p:ph type="sldNum" sz="quarter" idx="10"/>
          </p:nvPr>
        </p:nvSpPr>
        <p:spPr/>
        <p:txBody>
          <a:bodyPr/>
          <a:lstStyle>
            <a:lvl1pPr>
              <a:defRPr/>
            </a:lvl1pPr>
          </a:lstStyle>
          <a:p>
            <a:pPr>
              <a:defRPr/>
            </a:pPr>
            <a:fld id="{701B083B-A920-D84B-A5A2-C6301C8086B8}" type="slidenum">
              <a:rPr lang="en-US" altLang="en-US"/>
              <a:pPr>
                <a:defRPr/>
              </a:pPr>
              <a:t>‹#›</a:t>
            </a:fld>
            <a:endParaRPr lang="en-US" altLang="en-US" dirty="0"/>
          </a:p>
        </p:txBody>
      </p:sp>
    </p:spTree>
    <p:extLst>
      <p:ext uri="{BB962C8B-B14F-4D97-AF65-F5344CB8AC3E}">
        <p14:creationId xmlns:p14="http://schemas.microsoft.com/office/powerpoint/2010/main" val="33459044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0"/>
              </a:spcBef>
              <a:spcAft>
                <a:spcPts val="0"/>
              </a:spcAft>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517508547"/>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3016294255"/>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9425010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a:p>
            <a:pPr marL="1200150" lvl="4" indent="-285750">
              <a:buFont typeface="Calibri" panose="020F0502020204030204" pitchFamily="34" charset="0"/>
              <a:buChar char="─"/>
            </a:pPr>
            <a:endParaRPr lang="en-US" altLang="en-US"/>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2420725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4302185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8898269"/>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579677"/>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018186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098107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1719500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89798462"/>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59871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26193668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Let’s Vote!</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3307566014"/>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9">
            <a:extLst>
              <a:ext uri="{FF2B5EF4-FFF2-40B4-BE49-F238E27FC236}">
                <a16:creationId xmlns:a16="http://schemas.microsoft.com/office/drawing/2014/main" id="{D27276B6-B7A9-8375-07A4-B3BEA2EE1DA0}"/>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Let’s Vote!</a:t>
            </a:r>
          </a:p>
        </p:txBody>
      </p:sp>
    </p:spTree>
    <p:extLst>
      <p:ext uri="{BB962C8B-B14F-4D97-AF65-F5344CB8AC3E}">
        <p14:creationId xmlns:p14="http://schemas.microsoft.com/office/powerpoint/2010/main" val="25309011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Text Placeholder 9">
            <a:extLst>
              <a:ext uri="{FF2B5EF4-FFF2-40B4-BE49-F238E27FC236}">
                <a16:creationId xmlns:a16="http://schemas.microsoft.com/office/drawing/2014/main" id="{6F4AEEB7-5169-2113-8064-38FFB83F44AB}"/>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Let’s Vote!</a:t>
            </a:r>
          </a:p>
        </p:txBody>
      </p:sp>
    </p:spTree>
    <p:extLst>
      <p:ext uri="{BB962C8B-B14F-4D97-AF65-F5344CB8AC3E}">
        <p14:creationId xmlns:p14="http://schemas.microsoft.com/office/powerpoint/2010/main" val="3579304668"/>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38911320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957972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651548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68621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34889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pPr lvl="0" algn="l" defTabSz="914400" rtl="0" eaLnBrk="1" latinLnBrk="0" hangingPunct="1">
              <a:lnSpc>
                <a:spcPct val="110000"/>
              </a:lnSpc>
              <a:spcBef>
                <a:spcPts val="0"/>
              </a:spcBef>
              <a:buNone/>
            </a:pPr>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4948416"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18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515689866"/>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64230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pPr lvl="0" algn="l" defTabSz="914400" rtl="0" eaLnBrk="1" latinLnBrk="0" hangingPunct="1">
              <a:lnSpc>
                <a:spcPct val="110000"/>
              </a:lnSpc>
              <a:spcBef>
                <a:spcPts val="0"/>
              </a:spcBef>
              <a:buNone/>
            </a:pPr>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082657560"/>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pPr lvl="0" algn="l" defTabSz="914400" rtl="0" eaLnBrk="1" latinLnBrk="0" hangingPunct="1">
              <a:lnSpc>
                <a:spcPct val="110000"/>
              </a:lnSpc>
              <a:spcBef>
                <a:spcPts val="0"/>
              </a:spcBef>
              <a:buNone/>
            </a:pPr>
            <a:r>
              <a:rPr lang="en-US"/>
              <a:t>Click to edit Master title style</a:t>
            </a:r>
          </a:p>
        </p:txBody>
      </p:sp>
    </p:spTree>
    <p:extLst>
      <p:ext uri="{BB962C8B-B14F-4D97-AF65-F5344CB8AC3E}">
        <p14:creationId xmlns:p14="http://schemas.microsoft.com/office/powerpoint/2010/main" val="12129189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7887430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176286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409621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1370591084"/>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p:nvPr>
        </p:nvSpPr>
        <p:spPr>
          <a:xfrm>
            <a:off x="231078" y="2262386"/>
            <a:ext cx="11740260" cy="759182"/>
          </a:xfrm>
        </p:spPr>
        <p:txBody>
          <a:bodyPr/>
          <a:lstStyle/>
          <a:p>
            <a:pPr algn="l"/>
            <a:r>
              <a:rPr lang="en-US" sz="1800"/>
              <a:t>Capsule Summaries of all the key data</a:t>
            </a:r>
          </a:p>
          <a:p>
            <a:pPr algn="l"/>
            <a:r>
              <a:rPr lang="en-US" sz="1800"/>
              <a:t>Additional CME/CE-certified </a:t>
            </a:r>
            <a:r>
              <a:rPr lang="en-US" sz="1800" err="1"/>
              <a:t>slideset</a:t>
            </a:r>
            <a:r>
              <a:rPr lang="en-US" sz="1800"/>
              <a:t> on XXXX with expert faculty commentary on all the key studies in:</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defRPr b="1"/>
            </a:lvl1pPr>
          </a:lstStyle>
          <a:p>
            <a:r>
              <a:rPr lang="en-US">
                <a:hlinkClick r:id="rId3"/>
              </a:rPr>
              <a:t>deceraclinical.com/education</a:t>
            </a:r>
            <a:endParaRPr lang="en-US"/>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Breast cancer</a:t>
            </a:r>
          </a:p>
          <a:p>
            <a:pPr marL="285750" indent="-285750" algn="l">
              <a:buFont typeface="Arial" panose="020B0604020202020204" pitchFamily="34" charset="0"/>
              <a:buChar char="•"/>
            </a:pPr>
            <a:r>
              <a:rPr lang="en-US" sz="1800" dirty="0"/>
              <a:t>Leukemias and myelodysplastic syndromes</a:t>
            </a:r>
          </a:p>
          <a:p>
            <a:pPr marL="285750" indent="-285750" algn="l">
              <a:buFont typeface="Arial" panose="020B0604020202020204" pitchFamily="34" charset="0"/>
              <a:buChar char="•"/>
            </a:pPr>
            <a:r>
              <a:rPr lang="en-US" sz="1800" dirty="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Lung cancer</a:t>
            </a:r>
          </a:p>
          <a:p>
            <a:pPr marL="285750" indent="-285750" algn="l">
              <a:buFont typeface="Arial" panose="020B0604020202020204" pitchFamily="34" charset="0"/>
              <a:buChar char="•"/>
            </a:pPr>
            <a:r>
              <a:rPr lang="en-US" sz="1800" dirty="0"/>
              <a:t>Multiple myeloma</a:t>
            </a:r>
          </a:p>
        </p:txBody>
      </p:sp>
      <p:pic>
        <p:nvPicPr>
          <p:cNvPr id="6" name="Graphic 5">
            <a:extLst>
              <a:ext uri="{FF2B5EF4-FFF2-40B4-BE49-F238E27FC236}">
                <a16:creationId xmlns:a16="http://schemas.microsoft.com/office/drawing/2014/main" id="{460B28C4-C5E1-53BC-FCBA-67C9C5494EC6}"/>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1504333166"/>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355980865"/>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2452778009"/>
      </p:ext>
    </p:extLst>
  </p:cSld>
  <p:clrMapOvr>
    <a:overrideClrMapping bg1="dk1" tx1="lt1" bg2="dk2" tx2="lt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8884700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a:p>
            <a:pPr marL="1200150" lvl="4" indent="-285750">
              <a:buFont typeface="Calibri" panose="020F0502020204030204" pitchFamily="34" charset="0"/>
              <a:buChar char="─"/>
            </a:pPr>
            <a:endParaRPr lang="en-US" altLang="en-US"/>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8070233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61492411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1148732"/>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8551815"/>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7507984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6275077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7205938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418969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78881037"/>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819862826"/>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469113031"/>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1640195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4478189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6099181"/>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37386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1762048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163146240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16999446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9118441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07BC0B0E-85B0-5647-8D1C-9EE40FB0FA12}"/>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a:t>Insert Speaker Name and Title</a:t>
            </a:r>
          </a:p>
        </p:txBody>
      </p:sp>
    </p:spTree>
    <p:extLst>
      <p:ext uri="{BB962C8B-B14F-4D97-AF65-F5344CB8AC3E}">
        <p14:creationId xmlns:p14="http://schemas.microsoft.com/office/powerpoint/2010/main" val="210355662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07BC0B0E-85B0-5647-8D1C-9EE40FB0FA12}"/>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a:t>Insert Speaker Name and Title</a:t>
            </a:r>
          </a:p>
        </p:txBody>
      </p:sp>
    </p:spTree>
    <p:extLst>
      <p:ext uri="{BB962C8B-B14F-4D97-AF65-F5344CB8AC3E}">
        <p14:creationId xmlns:p14="http://schemas.microsoft.com/office/powerpoint/2010/main" val="34502065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07BC0B0E-85B0-5647-8D1C-9EE40FB0FA12}"/>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a:t>Insert Speaker Name and Title</a:t>
            </a:r>
          </a:p>
        </p:txBody>
      </p:sp>
    </p:spTree>
    <p:extLst>
      <p:ext uri="{BB962C8B-B14F-4D97-AF65-F5344CB8AC3E}">
        <p14:creationId xmlns:p14="http://schemas.microsoft.com/office/powerpoint/2010/main" val="67725704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a:extLst>
              <a:ext uri="{FF2B5EF4-FFF2-40B4-BE49-F238E27FC236}">
                <a16:creationId xmlns:a16="http://schemas.microsoft.com/office/drawing/2014/main" id="{2C5C6051-EA41-4064-1E9A-4704F75744E3}"/>
              </a:ext>
            </a:extLst>
          </p:cNvPr>
          <p:cNvSpPr>
            <a:spLocks noGrp="1" noChangeArrowheads="1"/>
          </p:cNvSpPr>
          <p:nvPr>
            <p:ph type="sldNum" sz="quarter" idx="10"/>
          </p:nvPr>
        </p:nvSpPr>
        <p:spPr>
          <a:ln/>
        </p:spPr>
        <p:txBody>
          <a:bodyPr/>
          <a:lstStyle>
            <a:lvl1pPr>
              <a:defRPr/>
            </a:lvl1pPr>
          </a:lstStyle>
          <a:p>
            <a:pPr>
              <a:defRPr/>
            </a:pPr>
            <a:fld id="{DDBC926C-0106-9548-9C88-6BC1A9F4D37E}" type="slidenum">
              <a:rPr lang="en-US" altLang="en-US"/>
              <a:pPr>
                <a:defRPr/>
              </a:pPr>
              <a:t>‹#›</a:t>
            </a:fld>
            <a:endParaRPr lang="en-US" altLang="en-US" dirty="0"/>
          </a:p>
        </p:txBody>
      </p:sp>
    </p:spTree>
    <p:extLst>
      <p:ext uri="{BB962C8B-B14F-4D97-AF65-F5344CB8AC3E}">
        <p14:creationId xmlns:p14="http://schemas.microsoft.com/office/powerpoint/2010/main" val="352153668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A66CD0-6FD9-D764-C890-38DB67EA3887}"/>
              </a:ext>
            </a:extLst>
          </p:cNvPr>
          <p:cNvSpPr/>
          <p:nvPr/>
        </p:nvSpPr>
        <p:spPr>
          <a:xfrm>
            <a:off x="0" y="885552"/>
            <a:ext cx="12192000" cy="59724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2" name="Footer Placeholder 4">
            <a:extLst>
              <a:ext uri="{FF2B5EF4-FFF2-40B4-BE49-F238E27FC236}">
                <a16:creationId xmlns:a16="http://schemas.microsoft.com/office/drawing/2014/main" id="{FB20A013-E312-4F1C-8648-E9BC6C743E7A}"/>
              </a:ext>
            </a:extLst>
          </p:cNvPr>
          <p:cNvSpPr>
            <a:spLocks noGrp="1"/>
          </p:cNvSpPr>
          <p:nvPr>
            <p:ph type="ftr" sz="quarter" idx="3"/>
          </p:nvPr>
        </p:nvSpPr>
        <p:spPr>
          <a:xfrm>
            <a:off x="238541" y="6354572"/>
            <a:ext cx="11648659" cy="415301"/>
          </a:xfrm>
          <a:prstGeom prst="rect">
            <a:avLst/>
          </a:prstGeom>
        </p:spPr>
        <p:txBody>
          <a:bodyPr vert="horz" lIns="45720" tIns="45720" rIns="45720" bIns="45720" rtlCol="0" anchor="b"/>
          <a:lstStyle>
            <a:lvl1pPr algn="l">
              <a:defRPr sz="1067">
                <a:solidFill>
                  <a:schemeClr val="tx1"/>
                </a:solidFill>
                <a:latin typeface="Arial" panose="020B0604020202020204" pitchFamily="34" charset="0"/>
                <a:cs typeface="Arial" panose="020B0604020202020204" pitchFamily="34" charset="0"/>
              </a:defRPr>
            </a:lvl1pPr>
          </a:lstStyle>
          <a:p>
            <a:endParaRPr lang="en-GB" dirty="0"/>
          </a:p>
        </p:txBody>
      </p:sp>
      <p:pic>
        <p:nvPicPr>
          <p:cNvPr id="8" name="Picture 7">
            <a:extLst>
              <a:ext uri="{FF2B5EF4-FFF2-40B4-BE49-F238E27FC236}">
                <a16:creationId xmlns:a16="http://schemas.microsoft.com/office/drawing/2014/main" id="{A5E772B1-D060-280D-0A6F-EC929D64F20E}"/>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26000" y1="71875" x2="26000" y2="71875"/>
                        <a14:foregroundMark x1="35400" y1="69375" x2="35400" y2="69375"/>
                        <a14:foregroundMark x1="42900" y1="50625" x2="42900" y2="50625"/>
                        <a14:foregroundMark x1="48900" y1="39063" x2="48900" y2="39063"/>
                        <a14:foregroundMark x1="61400" y1="57813" x2="61400" y2="57813"/>
                        <a14:foregroundMark x1="60900" y1="35000" x2="60900" y2="35000"/>
                        <a14:foregroundMark x1="68700" y1="45625" x2="68700" y2="45625"/>
                        <a14:foregroundMark x1="76800" y1="52188" x2="76800" y2="52188"/>
                      </a14:backgroundRemoval>
                    </a14:imgEffect>
                  </a14:imgLayer>
                </a14:imgProps>
              </a:ext>
            </a:extLst>
          </a:blip>
          <a:stretch>
            <a:fillRect/>
          </a:stretch>
        </p:blipFill>
        <p:spPr>
          <a:xfrm>
            <a:off x="10376992" y="6246733"/>
            <a:ext cx="1815009" cy="580803"/>
          </a:xfrm>
          <a:prstGeom prst="rect">
            <a:avLst/>
          </a:prstGeom>
        </p:spPr>
      </p:pic>
      <p:sp>
        <p:nvSpPr>
          <p:cNvPr id="3" name="Title 6">
            <a:extLst>
              <a:ext uri="{FF2B5EF4-FFF2-40B4-BE49-F238E27FC236}">
                <a16:creationId xmlns:a16="http://schemas.microsoft.com/office/drawing/2014/main" id="{6950F5DA-E2EE-5A61-B6C7-280E2B910415}"/>
              </a:ext>
            </a:extLst>
          </p:cNvPr>
          <p:cNvSpPr>
            <a:spLocks noGrp="1"/>
          </p:cNvSpPr>
          <p:nvPr>
            <p:ph type="title"/>
          </p:nvPr>
        </p:nvSpPr>
        <p:spPr>
          <a:xfrm>
            <a:off x="174595" y="1"/>
            <a:ext cx="11712604" cy="866009"/>
          </a:xfrm>
        </p:spPr>
        <p:txBody>
          <a:bodyPr/>
          <a:lstStyle>
            <a:lvl1pPr>
              <a:defRPr sz="2933"/>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EB9E99C5-8056-1494-F3D6-886810BD991C}"/>
              </a:ext>
            </a:extLst>
          </p:cNvPr>
          <p:cNvSpPr>
            <a:spLocks noGrp="1"/>
          </p:cNvSpPr>
          <p:nvPr>
            <p:ph type="body" sz="quarter" idx="10"/>
          </p:nvPr>
        </p:nvSpPr>
        <p:spPr>
          <a:xfrm>
            <a:off x="304800" y="1092201"/>
            <a:ext cx="11582400" cy="5154084"/>
          </a:xfrm>
        </p:spPr>
        <p:txBody>
          <a:bodyPr>
            <a:noAutofit/>
          </a:bodyPr>
          <a:lstStyle>
            <a:lvl1pPr>
              <a:spcAft>
                <a:spcPts val="1600"/>
              </a:spcAft>
              <a:defRPr/>
            </a:lvl1pPr>
            <a:lvl2pPr>
              <a:spcAft>
                <a:spcPts val="1600"/>
              </a:spcAft>
              <a:defRPr/>
            </a:lvl2pPr>
            <a:lvl3pPr>
              <a:spcAft>
                <a:spcPts val="1600"/>
              </a:spcAft>
              <a:defRPr/>
            </a:lvl3pPr>
            <a:lvl4pPr>
              <a:spcAft>
                <a:spcPts val="1600"/>
              </a:spcAft>
              <a:defRPr/>
            </a:lvl4pPr>
            <a:lvl5pPr>
              <a:spcAft>
                <a:spcPts val="1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48568583"/>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General">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00F5C2-09D7-A37B-F2C4-FB3E3E552738}"/>
              </a:ext>
            </a:extLst>
          </p:cNvPr>
          <p:cNvSpPr txBox="1">
            <a:spLocks noChangeArrowheads="1"/>
          </p:cNvSpPr>
          <p:nvPr userDrawn="1"/>
        </p:nvSpPr>
        <p:spPr bwMode="auto">
          <a:xfrm>
            <a:off x="11185525" y="1143000"/>
            <a:ext cx="185738" cy="369888"/>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r"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defRPr/>
            </a:pPr>
            <a:endParaRPr lang="en-US" sz="1800" dirty="0"/>
          </a:p>
        </p:txBody>
      </p:sp>
      <p:sp>
        <p:nvSpPr>
          <p:cNvPr id="3" name="Slide Number Placeholder 3">
            <a:extLst>
              <a:ext uri="{FF2B5EF4-FFF2-40B4-BE49-F238E27FC236}">
                <a16:creationId xmlns:a16="http://schemas.microsoft.com/office/drawing/2014/main" id="{2B8CB580-108E-70EE-5ECC-D14BB8F540A2}"/>
              </a:ext>
            </a:extLst>
          </p:cNvPr>
          <p:cNvSpPr>
            <a:spLocks noGrp="1"/>
          </p:cNvSpPr>
          <p:nvPr>
            <p:ph type="sldNum" sz="quarter" idx="10"/>
          </p:nvPr>
        </p:nvSpPr>
        <p:spPr/>
        <p:txBody>
          <a:bodyPr/>
          <a:lstStyle>
            <a:lvl1pPr>
              <a:defRPr/>
            </a:lvl1pPr>
          </a:lstStyle>
          <a:p>
            <a:pPr>
              <a:defRPr/>
            </a:pPr>
            <a:fld id="{701B083B-A920-D84B-A5A2-C6301C8086B8}" type="slidenum">
              <a:rPr lang="en-US" altLang="en-US"/>
              <a:pPr>
                <a:defRPr/>
              </a:pPr>
              <a:t>‹#›</a:t>
            </a:fld>
            <a:endParaRPr lang="en-US" altLang="en-US" dirty="0"/>
          </a:p>
        </p:txBody>
      </p:sp>
    </p:spTree>
    <p:extLst>
      <p:ext uri="{BB962C8B-B14F-4D97-AF65-F5344CB8AC3E}">
        <p14:creationId xmlns:p14="http://schemas.microsoft.com/office/powerpoint/2010/main" val="871971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2.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image" Target="../media/image2.svg"/><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image" Target="../media/image5.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image" Target="../media/image5.svg"/><Relationship Id="rId5" Type="http://schemas.openxmlformats.org/officeDocument/2006/relationships/slideLayout" Target="../slideLayouts/slideLayout45.xml"/><Relationship Id="rId10" Type="http://schemas.openxmlformats.org/officeDocument/2006/relationships/image" Target="../media/image8.svg"/><Relationship Id="rId4" Type="http://schemas.openxmlformats.org/officeDocument/2006/relationships/slideLayout" Target="../slideLayouts/slideLayout44.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5.svg"/><Relationship Id="rId5" Type="http://schemas.openxmlformats.org/officeDocument/2006/relationships/slideLayout" Target="../slideLayouts/slideLayout53.xml"/><Relationship Id="rId10" Type="http://schemas.openxmlformats.org/officeDocument/2006/relationships/image" Target="../media/image8.svg"/><Relationship Id="rId4" Type="http://schemas.openxmlformats.org/officeDocument/2006/relationships/slideLayout" Target="../slideLayouts/slideLayout5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58.xml"/><Relationship Id="rId1"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26" Type="http://schemas.openxmlformats.org/officeDocument/2006/relationships/slideLayout" Target="../slideLayouts/slideLayout84.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slideLayout" Target="../slideLayouts/slideLayout83.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29" Type="http://schemas.openxmlformats.org/officeDocument/2006/relationships/theme" Target="../theme/theme6.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24" Type="http://schemas.openxmlformats.org/officeDocument/2006/relationships/slideLayout" Target="../slideLayouts/slideLayout82.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slideLayout" Target="../slideLayouts/slideLayout81.xml"/><Relationship Id="rId28" Type="http://schemas.openxmlformats.org/officeDocument/2006/relationships/slideLayout" Target="../slideLayouts/slideLayout86.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31" Type="http://schemas.openxmlformats.org/officeDocument/2006/relationships/image" Target="../media/image2.svg"/><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 Id="rId27" Type="http://schemas.openxmlformats.org/officeDocument/2006/relationships/slideLayout" Target="../slideLayouts/slideLayout85.xml"/><Relationship Id="rId30"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0"/>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3645524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99" r:id="rId23"/>
    <p:sldLayoutId id="2147483700" r:id="rId24"/>
    <p:sldLayoutId id="2147483701" r:id="rId25"/>
    <p:sldLayoutId id="2147483702" r:id="rId26"/>
    <p:sldLayoutId id="2147483703" r:id="rId27"/>
    <p:sldLayoutId id="2147483704" r:id="rId28"/>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1"/>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136714748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15"/>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260297642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pPr lvl="0" algn="l" defTabSz="914400" rtl="0" eaLnBrk="1" latinLnBrk="0" hangingPunct="1">
              <a:lnSpc>
                <a:spcPct val="110000"/>
              </a:lnSpc>
              <a:spcBef>
                <a:spcPts val="0"/>
              </a:spcBef>
              <a:buNone/>
            </a:pPr>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149798" y="6281112"/>
            <a:ext cx="1141286" cy="434425"/>
          </a:xfrm>
          <a:prstGeom prst="rect">
            <a:avLst/>
          </a:prstGeom>
        </p:spPr>
      </p:pic>
      <p:sp>
        <p:nvSpPr>
          <p:cNvPr id="6" name="Slide Number Placeholder 4">
            <a:extLst>
              <a:ext uri="{FF2B5EF4-FFF2-40B4-BE49-F238E27FC236}">
                <a16:creationId xmlns:a16="http://schemas.microsoft.com/office/drawing/2014/main" id="{B6875178-697D-6897-0AA0-854DFAEF187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7" name="Rectangle 6">
            <a:extLst>
              <a:ext uri="{FF2B5EF4-FFF2-40B4-BE49-F238E27FC236}">
                <a16:creationId xmlns:a16="http://schemas.microsoft.com/office/drawing/2014/main" id="{5011B536-8AA6-0F13-080C-3CAA6305E1BA}"/>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2609206359"/>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dirty="0"/>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60405107"/>
      </p:ext>
    </p:extLst>
  </p:cSld>
  <p:clrMap bg1="lt1" tx1="dk1" bg2="lt2" tx2="dk2" accent1="accent1" accent2="accent2" accent3="accent3" accent4="accent4" accent5="accent5" accent6="accent6" hlink="hlink" folHlink="folHlink"/>
  <p:sldLayoutIdLst>
    <p:sldLayoutId id="2147483737" r:id="rId1"/>
    <p:sldLayoutId id="2147483738" r:id="rId2"/>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0"/>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1048538055"/>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764" r:id="rId25"/>
    <p:sldLayoutId id="2147483765" r:id="rId26"/>
    <p:sldLayoutId id="2147483766" r:id="rId27"/>
    <p:sldLayoutId id="2147483767" r:id="rId28"/>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1"/>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6.xml"/><Relationship Id="rId1" Type="http://schemas.openxmlformats.org/officeDocument/2006/relationships/slideLayout" Target="../slideLayouts/slideLayout6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deceraclinical.com/education" TargetMode="External"/><Relationship Id="rId2" Type="http://schemas.openxmlformats.org/officeDocument/2006/relationships/notesSlide" Target="../notesSlides/notesSlide22.xml"/><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20E4B-E8D5-31F3-4DC5-55F94928AE67}"/>
              </a:ext>
            </a:extLst>
          </p:cNvPr>
          <p:cNvSpPr>
            <a:spLocks noGrp="1"/>
          </p:cNvSpPr>
          <p:nvPr>
            <p:ph type="ctrTitle"/>
          </p:nvPr>
        </p:nvSpPr>
        <p:spPr/>
        <p:txBody>
          <a:bodyPr/>
          <a:lstStyle/>
          <a:p>
            <a:r>
              <a:rPr lang="en-US" dirty="0"/>
              <a:t>Emerging Targeted Therapies for HNSCC: A Focus on EGFR-Directed Bispecific Antibodies</a:t>
            </a:r>
          </a:p>
        </p:txBody>
      </p:sp>
      <p:sp>
        <p:nvSpPr>
          <p:cNvPr id="4" name="Text Placeholder 3">
            <a:extLst>
              <a:ext uri="{FF2B5EF4-FFF2-40B4-BE49-F238E27FC236}">
                <a16:creationId xmlns:a16="http://schemas.microsoft.com/office/drawing/2014/main" id="{64AA5A16-160A-C2AB-A750-EDBA1C7BECB7}"/>
              </a:ext>
            </a:extLst>
          </p:cNvPr>
          <p:cNvSpPr>
            <a:spLocks noGrp="1"/>
          </p:cNvSpPr>
          <p:nvPr>
            <p:ph type="body" sz="quarter" idx="10"/>
          </p:nvPr>
        </p:nvSpPr>
        <p:spPr/>
        <p:txBody>
          <a:bodyPr/>
          <a:lstStyle/>
          <a:p>
            <a:endParaRPr lang="en-US" dirty="0"/>
          </a:p>
        </p:txBody>
      </p:sp>
      <p:pic>
        <p:nvPicPr>
          <p:cNvPr id="6" name="Picture Placeholder 3">
            <a:extLst>
              <a:ext uri="{FF2B5EF4-FFF2-40B4-BE49-F238E27FC236}">
                <a16:creationId xmlns:a16="http://schemas.microsoft.com/office/drawing/2014/main" id="{EAF4F335-7A30-CF31-55C2-FFE4B27A9EA4}"/>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pic>
      <p:sp>
        <p:nvSpPr>
          <p:cNvPr id="7" name="Subtitle 1">
            <a:extLst>
              <a:ext uri="{FF2B5EF4-FFF2-40B4-BE49-F238E27FC236}">
                <a16:creationId xmlns:a16="http://schemas.microsoft.com/office/drawing/2014/main" id="{20F45A88-2C05-4462-82A6-1CE92198AEED}"/>
              </a:ext>
            </a:extLst>
          </p:cNvPr>
          <p:cNvSpPr txBox="1">
            <a:spLocks/>
          </p:cNvSpPr>
          <p:nvPr/>
        </p:nvSpPr>
        <p:spPr>
          <a:xfrm>
            <a:off x="228600" y="4104609"/>
            <a:ext cx="5927895" cy="89318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spcAft>
                <a:spcPts val="700"/>
              </a:spcAft>
              <a:buSzPct val="75000"/>
              <a:buFontTx/>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90000"/>
              </a:lnSpc>
              <a:spcBef>
                <a:spcPts val="1000"/>
              </a:spcBef>
              <a:spcAft>
                <a:spcPts val="700"/>
              </a:spcAft>
              <a:buFont typeface="Arial" panose="020B0604020202020204" pitchFamily="34"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90000"/>
              </a:lnSpc>
              <a:spcBef>
                <a:spcPts val="1000"/>
              </a:spcBef>
              <a:spcAft>
                <a:spcPts val="700"/>
              </a:spcAft>
              <a:buFont typeface="Calibri" panose="020F050202020403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90000"/>
              </a:lnSpc>
              <a:spcBef>
                <a:spcPts val="1000"/>
              </a:spcBef>
              <a:spcAft>
                <a:spcPts val="700"/>
              </a:spcAft>
              <a:buFont typeface="Arial" panose="020B0604020202020204" pitchFamily="34"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Pct val="75000"/>
              <a:buFontTx/>
              <a:buNone/>
              <a:tabLst/>
              <a:defRPr/>
            </a:pPr>
            <a:r>
              <a:rPr kumimoji="0" lang="en-US" altLang="en-US" sz="1400" b="1"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Deborah J. Wong, MD, PhD</a:t>
            </a:r>
            <a:br>
              <a:rPr kumimoji="0" lang="en-US" altLang="en-US" sz="140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br>
            <a:r>
              <a:rPr kumimoji="0" lang="en-US" altLang="en-US" sz="140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Director, Head and Neck Medical Oncology Program</a:t>
            </a:r>
          </a:p>
          <a:p>
            <a:pPr marL="0" marR="0" lvl="0" indent="0" algn="l" defTabSz="914400" rtl="0" eaLnBrk="1" fontAlgn="auto" latinLnBrk="0" hangingPunct="1">
              <a:lnSpc>
                <a:spcPct val="90000"/>
              </a:lnSpc>
              <a:spcBef>
                <a:spcPts val="0"/>
              </a:spcBef>
              <a:spcAft>
                <a:spcPts val="0"/>
              </a:spcAft>
              <a:buClrTx/>
              <a:buSzPct val="75000"/>
              <a:buFontTx/>
              <a:buNone/>
              <a:tabLst/>
              <a:defRPr/>
            </a:pPr>
            <a:r>
              <a:rPr kumimoji="0" lang="en-US" altLang="en-US" sz="140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Associate Clinical Professor of Medicine</a:t>
            </a:r>
          </a:p>
          <a:p>
            <a:pPr marL="0" marR="0" lvl="0" indent="0" algn="l" defTabSz="914400" rtl="0" eaLnBrk="1" fontAlgn="auto" latinLnBrk="0" hangingPunct="1">
              <a:lnSpc>
                <a:spcPct val="90000"/>
              </a:lnSpc>
              <a:spcBef>
                <a:spcPts val="0"/>
              </a:spcBef>
              <a:spcAft>
                <a:spcPts val="0"/>
              </a:spcAft>
              <a:buClrTx/>
              <a:buSzPct val="75000"/>
              <a:buFontTx/>
              <a:buNone/>
              <a:tabLst/>
              <a:defRPr/>
            </a:pPr>
            <a:r>
              <a:rPr kumimoji="0" lang="en-US" altLang="en-US" sz="140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Division of Hematology/Oncology</a:t>
            </a:r>
          </a:p>
          <a:p>
            <a:pPr marL="0" marR="0" lvl="0" indent="0" algn="l" defTabSz="914400" rtl="0" eaLnBrk="1" fontAlgn="auto" latinLnBrk="0" hangingPunct="1">
              <a:lnSpc>
                <a:spcPct val="90000"/>
              </a:lnSpc>
              <a:spcBef>
                <a:spcPts val="0"/>
              </a:spcBef>
              <a:spcAft>
                <a:spcPts val="0"/>
              </a:spcAft>
              <a:buClrTx/>
              <a:buSzPct val="75000"/>
              <a:buFontTx/>
              <a:buNone/>
              <a:tabLst/>
              <a:defRPr/>
            </a:pPr>
            <a:r>
              <a:rPr kumimoji="0" lang="en-US" altLang="en-US" sz="140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University of California, Los Angeles (UCLA)</a:t>
            </a:r>
          </a:p>
          <a:p>
            <a:pPr marL="0" marR="0" lvl="0" indent="0" algn="l" defTabSz="914400" rtl="0" eaLnBrk="1" fontAlgn="auto" latinLnBrk="0" hangingPunct="1">
              <a:lnSpc>
                <a:spcPct val="90000"/>
              </a:lnSpc>
              <a:spcBef>
                <a:spcPts val="0"/>
              </a:spcBef>
              <a:spcAft>
                <a:spcPts val="0"/>
              </a:spcAft>
              <a:buClrTx/>
              <a:buSzPct val="75000"/>
              <a:buFontTx/>
              <a:buNone/>
              <a:tabLst/>
              <a:defRPr/>
            </a:pPr>
            <a:r>
              <a:rPr kumimoji="0" lang="en-US" altLang="en-US" sz="140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Los Angeles, California</a:t>
            </a:r>
          </a:p>
        </p:txBody>
      </p:sp>
    </p:spTree>
    <p:extLst>
      <p:ext uri="{BB962C8B-B14F-4D97-AF65-F5344CB8AC3E}">
        <p14:creationId xmlns:p14="http://schemas.microsoft.com/office/powerpoint/2010/main" val="4160316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a:xfrm>
            <a:off x="231079" y="531006"/>
            <a:ext cx="10115420" cy="502445"/>
          </a:xfrm>
        </p:spPr>
        <p:txBody>
          <a:bodyPr/>
          <a:lstStyle/>
          <a:p>
            <a:r>
              <a:rPr lang="en-US" altLang="en-US" sz="3200" spc="0" dirty="0">
                <a:latin typeface="Times New Roman" panose="02020603050405020304" pitchFamily="18" charset="0"/>
                <a:cs typeface="Times New Roman" panose="02020603050405020304" pitchFamily="18" charset="0"/>
              </a:rPr>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p>
          <a:p>
            <a:pPr marL="12700" algn="ctr">
              <a:spcBef>
                <a:spcPts val="1600"/>
              </a:spcBef>
              <a:buSzPts val="2400"/>
              <a:defRPr/>
            </a:pPr>
            <a:endParaRPr lang="en-US" sz="1600" b="0" dirty="0">
              <a:cs typeface="Calibri" panose="020F0502020204030204" pitchFamily="34" charset="0"/>
            </a:endParaRPr>
          </a:p>
          <a:p>
            <a:pPr marL="12700" algn="ctr">
              <a:spcBef>
                <a:spcPts val="1600"/>
              </a:spcBef>
              <a:buSzPts val="2400"/>
              <a:defRPr/>
            </a:pPr>
            <a:r>
              <a:rPr lang="en-US" sz="1600" b="0" dirty="0">
                <a:cs typeface="Calibri" panose="020F0502020204030204" pitchFamily="34" charset="0"/>
              </a:rPr>
              <a:t>Slide credit: </a:t>
            </a:r>
            <a:r>
              <a:rPr lang="en-US" sz="1600" dirty="0">
                <a:solidFill>
                  <a:schemeClr val="accent1"/>
                </a:solidFill>
                <a:cs typeface="Calibri" panose="020F0502020204030204" pitchFamily="34" charset="0"/>
              </a:rPr>
              <a:t>deceraclinical.com/education </a:t>
            </a:r>
            <a:endParaRPr lang="en-US" altLang="en-US" sz="2200" dirty="0"/>
          </a:p>
          <a:p>
            <a:pPr marL="12700">
              <a:spcBef>
                <a:spcPts val="1600"/>
              </a:spcBef>
              <a:buSzPts val="2400"/>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EEFA98-8F3E-5FE9-5FEE-C887754775CC}"/>
              </a:ext>
            </a:extLst>
          </p:cNvPr>
          <p:cNvSpPr>
            <a:spLocks noGrp="1"/>
          </p:cNvSpPr>
          <p:nvPr>
            <p:ph type="title"/>
          </p:nvPr>
        </p:nvSpPr>
        <p:spPr>
          <a:xfrm>
            <a:off x="231079" y="531006"/>
            <a:ext cx="10115420" cy="502445"/>
          </a:xfrm>
        </p:spPr>
        <p:txBody>
          <a:bodyPr/>
          <a:lstStyle/>
          <a:p>
            <a:r>
              <a:rPr lang="en-US" dirty="0"/>
              <a:t>Faculty and Disclosures</a:t>
            </a:r>
          </a:p>
        </p:txBody>
      </p:sp>
      <p:sp>
        <p:nvSpPr>
          <p:cNvPr id="2" name="Content Placeholder 1">
            <a:extLst>
              <a:ext uri="{FF2B5EF4-FFF2-40B4-BE49-F238E27FC236}">
                <a16:creationId xmlns:a16="http://schemas.microsoft.com/office/drawing/2014/main" id="{768FA8E8-DAC7-FD56-4389-869EC6A31779}"/>
              </a:ext>
            </a:extLst>
          </p:cNvPr>
          <p:cNvSpPr>
            <a:spLocks noGrp="1"/>
          </p:cNvSpPr>
          <p:nvPr>
            <p:ph sz="quarter" idx="13"/>
          </p:nvPr>
        </p:nvSpPr>
        <p:spPr>
          <a:xfrm>
            <a:off x="231775" y="1333500"/>
            <a:ext cx="6737320" cy="2614657"/>
          </a:xfrm>
          <a:prstGeom prst="rect">
            <a:avLst/>
          </a:prstGeom>
        </p:spPr>
        <p:txBody>
          <a:bodyPr lIns="0" tIns="0" rIns="0" bIns="0"/>
          <a:lstStyle/>
          <a:p>
            <a:pPr>
              <a:spcBef>
                <a:spcPts val="0"/>
              </a:spcBef>
            </a:pPr>
            <a:r>
              <a:rPr lang="en-US" altLang="en-US" sz="2200" b="1" dirty="0">
                <a:solidFill>
                  <a:schemeClr val="accent1"/>
                </a:solidFill>
              </a:rPr>
              <a:t>Deborah J. Wong, MD, PhD</a:t>
            </a:r>
            <a:br>
              <a:rPr lang="en-US" altLang="en-US" sz="2000" dirty="0"/>
            </a:br>
            <a:r>
              <a:rPr lang="en-US" altLang="en-US" sz="2000" dirty="0"/>
              <a:t>Director, Head and Neck Medical Oncology Program</a:t>
            </a:r>
          </a:p>
          <a:p>
            <a:pPr>
              <a:spcBef>
                <a:spcPts val="0"/>
              </a:spcBef>
            </a:pPr>
            <a:r>
              <a:rPr lang="en-US" altLang="en-US" sz="2000" dirty="0"/>
              <a:t>Associate Clinical Professor of Medicine</a:t>
            </a:r>
          </a:p>
          <a:p>
            <a:pPr>
              <a:spcBef>
                <a:spcPts val="0"/>
              </a:spcBef>
            </a:pPr>
            <a:r>
              <a:rPr lang="en-US" altLang="en-US" sz="2000" dirty="0"/>
              <a:t>Division of Hematology/Oncology</a:t>
            </a:r>
          </a:p>
          <a:p>
            <a:pPr>
              <a:spcBef>
                <a:spcPts val="0"/>
              </a:spcBef>
            </a:pPr>
            <a:r>
              <a:rPr lang="en-US" altLang="en-US" sz="2000" dirty="0"/>
              <a:t>University of California, Los Angeles (UCLA)</a:t>
            </a:r>
          </a:p>
          <a:p>
            <a:pPr>
              <a:spcBef>
                <a:spcPts val="0"/>
              </a:spcBef>
            </a:pPr>
            <a:r>
              <a:rPr lang="en-US" altLang="en-US" sz="2000" dirty="0"/>
              <a:t>Los Angeles, California</a:t>
            </a:r>
            <a:endParaRPr lang="en-US" altLang="en-US" sz="1800" dirty="0"/>
          </a:p>
        </p:txBody>
      </p:sp>
      <p:sp>
        <p:nvSpPr>
          <p:cNvPr id="3" name="Rectangle 2">
            <a:extLst>
              <a:ext uri="{FF2B5EF4-FFF2-40B4-BE49-F238E27FC236}">
                <a16:creationId xmlns:a16="http://schemas.microsoft.com/office/drawing/2014/main" id="{7D52C64A-4927-4244-A7E7-691A8181C3E6}"/>
              </a:ext>
            </a:extLst>
          </p:cNvPr>
          <p:cNvSpPr>
            <a:spLocks noGrp="1" noChangeArrowheads="1"/>
          </p:cNvSpPr>
          <p:nvPr/>
        </p:nvSpPr>
        <p:spPr>
          <a:xfrm>
            <a:off x="231079" y="3590892"/>
            <a:ext cx="10217150" cy="2614657"/>
          </a:xfrm>
          <a:prstGeom prst="rect">
            <a:avLst/>
          </a:prstGeom>
        </p:spPr>
        <p:txBody>
          <a:bodyPr lIns="0" tIns="0" rIns="0" bIns="0" anchor="t"/>
          <a:lst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600"/>
              </a:spcBef>
              <a:spcAft>
                <a:spcPts val="0"/>
              </a:spcAft>
              <a:buClr>
                <a:srgbClr val="2201B2"/>
              </a:buClr>
              <a:buSzTx/>
              <a:buFont typeface="Arial" panose="020B0604020202020204" pitchFamily="34" charset="0"/>
              <a:buNone/>
              <a:tabLst/>
              <a:defRPr/>
            </a:pPr>
            <a:r>
              <a:rPr kumimoji="0" lang="en-US" sz="2000" b="0" i="0" u="none" strike="noStrike" kern="1200" cap="none" spc="0" normalizeH="0" baseline="0" noProof="0" dirty="0">
                <a:ln>
                  <a:noFill/>
                </a:ln>
                <a:solidFill>
                  <a:srgbClr val="161616"/>
                </a:solidFill>
                <a:effectLst/>
                <a:uLnTx/>
                <a:uFillTx/>
                <a:latin typeface="Poppins"/>
                <a:ea typeface="+mn-ea"/>
                <a:cs typeface="Poppins"/>
              </a:rPr>
              <a:t>The </a:t>
            </a:r>
            <a:r>
              <a:rPr kumimoji="0" lang="en-US" sz="2000" b="1" i="1" u="none" strike="noStrike" kern="1200" cap="none" spc="0" normalizeH="0" baseline="0" noProof="0" dirty="0">
                <a:ln>
                  <a:noFill/>
                </a:ln>
                <a:solidFill>
                  <a:srgbClr val="161616"/>
                </a:solidFill>
                <a:effectLst/>
                <a:uLnTx/>
                <a:uFillTx/>
                <a:latin typeface="Poppins"/>
                <a:ea typeface="+mn-ea"/>
                <a:cs typeface="Poppins"/>
              </a:rPr>
              <a:t>faculty</a:t>
            </a:r>
            <a:r>
              <a:rPr kumimoji="0" lang="en-US" sz="2000" b="0" i="0" u="none" strike="noStrike" kern="1200" cap="none" spc="0" normalizeH="0" baseline="0" noProof="0" dirty="0">
                <a:ln>
                  <a:noFill/>
                </a:ln>
                <a:solidFill>
                  <a:srgbClr val="161616"/>
                </a:solidFill>
                <a:effectLst/>
                <a:uLnTx/>
                <a:uFillTx/>
                <a:latin typeface="Poppins"/>
                <a:ea typeface="+mn-ea"/>
                <a:cs typeface="Poppins"/>
              </a:rPr>
              <a:t> reported the following relevant financial relationships or relationships to products or devices they have with ineligible companies related to the content of this educational activity:</a:t>
            </a:r>
          </a:p>
          <a:p>
            <a:pPr marL="0" marR="0" lvl="0" indent="0" algn="l" defTabSz="914400" rtl="0" eaLnBrk="1" fontAlgn="auto" latinLnBrk="0" hangingPunct="1">
              <a:lnSpc>
                <a:spcPct val="100000"/>
              </a:lnSpc>
              <a:spcBef>
                <a:spcPts val="1600"/>
              </a:spcBef>
              <a:spcAft>
                <a:spcPts val="0"/>
              </a:spcAft>
              <a:buClr>
                <a:srgbClr val="2201B2"/>
              </a:buClr>
              <a:buSzTx/>
              <a:buFont typeface="Arial" panose="020B0604020202020204" pitchFamily="34" charset="0"/>
              <a:buNone/>
              <a:tabLst/>
              <a:defRPr/>
            </a:pPr>
            <a:r>
              <a:rPr kumimoji="0" lang="en-US" sz="2000" b="1" i="0" u="none" strike="noStrike" kern="1200" cap="none" spc="0" normalizeH="0" baseline="0" noProof="0" dirty="0">
                <a:ln>
                  <a:noFill/>
                </a:ln>
                <a:solidFill>
                  <a:srgbClr val="E1471D"/>
                </a:solidFill>
                <a:effectLst/>
                <a:uLnTx/>
                <a:uFillTx/>
                <a:latin typeface="Poppins" pitchFamily="2" charset="77"/>
                <a:ea typeface="+mn-ea"/>
                <a:cs typeface="Poppins" pitchFamily="2" charset="77"/>
              </a:rPr>
              <a:t>Deborah J. Wong, MD, PhD: </a:t>
            </a:r>
            <a:r>
              <a:rPr kumimoji="0" lang="en-US" sz="20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consultant/advisor/speaker</a:t>
            </a: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Bicara, Coherus, Merus, Regeneron; </a:t>
            </a:r>
            <a:r>
              <a:rPr kumimoji="0" lang="en-US" sz="20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researcher: </a:t>
            </a: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A2 Biotherapeutics, AstraZeneca, Aveo, Bicara, BioNTech, Gilead, GSK, Johnson &amp; Johnson, Lilly, Merck, Pyxis, Sensei, Tempus, TopAlliance; </a:t>
            </a:r>
            <a:r>
              <a:rPr kumimoji="0" lang="en-US" sz="20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researcher/consultant</a:t>
            </a: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Bicara.</a:t>
            </a:r>
          </a:p>
        </p:txBody>
      </p:sp>
    </p:spTree>
    <p:extLst>
      <p:ext uri="{BB962C8B-B14F-4D97-AF65-F5344CB8AC3E}">
        <p14:creationId xmlns:p14="http://schemas.microsoft.com/office/powerpoint/2010/main" val="2653587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9C5176-471F-3ECC-2059-13A6802AE434}"/>
              </a:ext>
            </a:extLst>
          </p:cNvPr>
          <p:cNvSpPr>
            <a:spLocks noGrp="1"/>
          </p:cNvSpPr>
          <p:nvPr>
            <p:ph type="title"/>
          </p:nvPr>
        </p:nvSpPr>
        <p:spPr>
          <a:xfrm>
            <a:off x="231078" y="531006"/>
            <a:ext cx="11740260" cy="502445"/>
          </a:xfrm>
        </p:spPr>
        <p:txBody>
          <a:bodyPr/>
          <a:lstStyle/>
          <a:p>
            <a:r>
              <a:rPr lang="en-US" dirty="0"/>
              <a:t>Outcomes for R/M HNSCC With Pembrolizumab</a:t>
            </a:r>
          </a:p>
        </p:txBody>
      </p:sp>
      <p:sp>
        <p:nvSpPr>
          <p:cNvPr id="7" name="Content Placeholder 6">
            <a:extLst>
              <a:ext uri="{FF2B5EF4-FFF2-40B4-BE49-F238E27FC236}">
                <a16:creationId xmlns:a16="http://schemas.microsoft.com/office/drawing/2014/main" id="{465E0803-7E3E-BF1A-B172-103A0FA945F3}"/>
              </a:ext>
            </a:extLst>
          </p:cNvPr>
          <p:cNvSpPr>
            <a:spLocks noGrp="1"/>
          </p:cNvSpPr>
          <p:nvPr>
            <p:ph idx="1"/>
          </p:nvPr>
        </p:nvSpPr>
        <p:spPr>
          <a:xfrm>
            <a:off x="231078" y="1335023"/>
            <a:ext cx="11740260" cy="4462462"/>
          </a:xfrm>
        </p:spPr>
        <p:txBody>
          <a:bodyPr/>
          <a:lstStyle/>
          <a:p>
            <a:r>
              <a:rPr lang="en-US" dirty="0"/>
              <a:t>1L treatment for CPS ≥1 HNSCC</a:t>
            </a:r>
            <a:r>
              <a:rPr lang="en-US" baseline="30000" dirty="0"/>
              <a:t>1-3</a:t>
            </a:r>
            <a:r>
              <a:rPr lang="en-US" dirty="0"/>
              <a:t>:</a:t>
            </a:r>
          </a:p>
          <a:p>
            <a:pPr lvl="2"/>
            <a:r>
              <a:rPr lang="en-US" dirty="0"/>
              <a:t>KEYNOTE-048</a:t>
            </a:r>
            <a:r>
              <a:rPr lang="en-US" baseline="30000" dirty="0"/>
              <a:t>1</a:t>
            </a:r>
            <a:r>
              <a:rPr lang="en-US" dirty="0"/>
              <a:t>:</a:t>
            </a:r>
          </a:p>
          <a:p>
            <a:pPr lvl="3"/>
            <a:r>
              <a:rPr lang="en-US" dirty="0"/>
              <a:t>Pembrolizumab: ORR, 19%; mOS, 12.3 mo </a:t>
            </a:r>
          </a:p>
          <a:p>
            <a:pPr lvl="3"/>
            <a:r>
              <a:rPr lang="en-US" dirty="0"/>
              <a:t>Pembrolizumab + chemotherapy: ORR, 36%; mOS, 13.6 mo</a:t>
            </a:r>
          </a:p>
          <a:p>
            <a:r>
              <a:rPr lang="en-US" dirty="0"/>
              <a:t>HPV-negative R/M HNSCC has a poor prognosis </a:t>
            </a:r>
          </a:p>
          <a:p>
            <a:pPr lvl="2"/>
            <a:r>
              <a:rPr lang="en-US" dirty="0"/>
              <a:t>Median rwOS: 9 mo with pembrolizumab</a:t>
            </a:r>
            <a:r>
              <a:rPr lang="en-US" baseline="30000" dirty="0"/>
              <a:t>4</a:t>
            </a:r>
          </a:p>
          <a:p>
            <a:r>
              <a:rPr lang="en-US" dirty="0"/>
              <a:t>Ongoing need for better therapies for R/M HNSCC</a:t>
            </a:r>
          </a:p>
          <a:p>
            <a:endParaRPr lang="en-US" dirty="0"/>
          </a:p>
        </p:txBody>
      </p:sp>
      <p:sp>
        <p:nvSpPr>
          <p:cNvPr id="8" name="Content Placeholder 7">
            <a:extLst>
              <a:ext uri="{FF2B5EF4-FFF2-40B4-BE49-F238E27FC236}">
                <a16:creationId xmlns:a16="http://schemas.microsoft.com/office/drawing/2014/main" id="{A50687F8-4405-EF4E-E714-6AC56A6A286B}"/>
              </a:ext>
            </a:extLst>
          </p:cNvPr>
          <p:cNvSpPr>
            <a:spLocks noGrp="1"/>
          </p:cNvSpPr>
          <p:nvPr>
            <p:ph sz="quarter" idx="10"/>
          </p:nvPr>
        </p:nvSpPr>
        <p:spPr>
          <a:xfrm>
            <a:off x="1921669" y="6302375"/>
            <a:ext cx="7602820" cy="327025"/>
          </a:xfrm>
        </p:spPr>
        <p:txBody>
          <a:bodyPr/>
          <a:lstStyle/>
          <a:p>
            <a:r>
              <a:rPr lang="en-US" dirty="0"/>
              <a:t>1. </a:t>
            </a:r>
            <a:r>
              <a:rPr lang="en-DE" dirty="0"/>
              <a:t>Burtness. </a:t>
            </a:r>
            <a:r>
              <a:rPr lang="en-US" dirty="0"/>
              <a:t>Lancet. 2019;394:1915. 2. </a:t>
            </a:r>
            <a:r>
              <a:rPr lang="en-DE" dirty="0"/>
              <a:t>Chaudhary. </a:t>
            </a:r>
            <a:r>
              <a:rPr lang="en-US" dirty="0"/>
              <a:t>Clin Cancer Res. 2026;32:501. 3. Vasiliadou. Int J Cancer. 2024;155:883.</a:t>
            </a:r>
            <a:br>
              <a:rPr lang="en-US" dirty="0"/>
            </a:br>
            <a:r>
              <a:rPr lang="en-US" dirty="0"/>
              <a:t>4. Black. Front Oncol. 2023;13:1160144.</a:t>
            </a:r>
            <a:endParaRPr lang="en-DE" dirty="0"/>
          </a:p>
        </p:txBody>
      </p:sp>
    </p:spTree>
    <p:extLst>
      <p:ext uri="{BB962C8B-B14F-4D97-AF65-F5344CB8AC3E}">
        <p14:creationId xmlns:p14="http://schemas.microsoft.com/office/powerpoint/2010/main" val="3647686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5DECF-6AE1-1EFC-F686-92CFA6487C94}"/>
              </a:ext>
            </a:extLst>
          </p:cNvPr>
          <p:cNvSpPr>
            <a:spLocks noGrp="1"/>
          </p:cNvSpPr>
          <p:nvPr>
            <p:ph type="title"/>
          </p:nvPr>
        </p:nvSpPr>
        <p:spPr>
          <a:xfrm>
            <a:off x="231078" y="260163"/>
            <a:ext cx="11740260" cy="1044132"/>
          </a:xfrm>
        </p:spPr>
        <p:txBody>
          <a:bodyPr/>
          <a:lstStyle/>
          <a:p>
            <a:r>
              <a:rPr lang="en-US" dirty="0"/>
              <a:t>Select TKI, Monoclonal Ab, and Antibody Drug Conjugates for R/M HNSCC</a:t>
            </a:r>
          </a:p>
        </p:txBody>
      </p:sp>
      <p:graphicFrame>
        <p:nvGraphicFramePr>
          <p:cNvPr id="4" name="Group 3">
            <a:extLst>
              <a:ext uri="{FF2B5EF4-FFF2-40B4-BE49-F238E27FC236}">
                <a16:creationId xmlns:a16="http://schemas.microsoft.com/office/drawing/2014/main" id="{2062B61E-958A-2B09-0EA0-FF1C51BFE6F1}"/>
              </a:ext>
            </a:extLst>
          </p:cNvPr>
          <p:cNvGraphicFramePr>
            <a:graphicFrameLocks/>
          </p:cNvGraphicFramePr>
          <p:nvPr>
            <p:extLst>
              <p:ext uri="{D42A27DB-BD31-4B8C-83A1-F6EECF244321}">
                <p14:modId xmlns:p14="http://schemas.microsoft.com/office/powerpoint/2010/main" val="3419574354"/>
              </p:ext>
            </p:extLst>
          </p:nvPr>
        </p:nvGraphicFramePr>
        <p:xfrm>
          <a:off x="231078" y="1333500"/>
          <a:ext cx="11740260" cy="4846528"/>
        </p:xfrm>
        <a:graphic>
          <a:graphicData uri="http://schemas.openxmlformats.org/drawingml/2006/table">
            <a:tbl>
              <a:tblPr/>
              <a:tblGrid>
                <a:gridCol w="2325309">
                  <a:extLst>
                    <a:ext uri="{9D8B030D-6E8A-4147-A177-3AD203B41FA5}">
                      <a16:colId xmlns:a16="http://schemas.microsoft.com/office/drawing/2014/main" val="20000"/>
                    </a:ext>
                  </a:extLst>
                </a:gridCol>
                <a:gridCol w="4395019">
                  <a:extLst>
                    <a:ext uri="{9D8B030D-6E8A-4147-A177-3AD203B41FA5}">
                      <a16:colId xmlns:a16="http://schemas.microsoft.com/office/drawing/2014/main" val="2782628085"/>
                    </a:ext>
                  </a:extLst>
                </a:gridCol>
                <a:gridCol w="5019932">
                  <a:extLst>
                    <a:ext uri="{9D8B030D-6E8A-4147-A177-3AD203B41FA5}">
                      <a16:colId xmlns:a16="http://schemas.microsoft.com/office/drawing/2014/main" val="20001"/>
                    </a:ext>
                  </a:extLst>
                </a:gridCol>
              </a:tblGrid>
              <a:tr h="1554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2"/>
                          </a:solidFill>
                          <a:effectLst/>
                          <a:latin typeface="+mn-lt"/>
                        </a:rPr>
                        <a:t>Approach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mn-lt"/>
                        </a:rPr>
                        <a:t>Experimental Arm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mn-lt"/>
                        </a:rPr>
                        <a:t>Select Ongoing/Recent Trials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5545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Targeted therapies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Zanzalintinib (TKI) + 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STELLAR-305 (NCT06082167); phase II/III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685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Ficlatuzumab (anti-HGF mAb) + cetuximab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FIERCE-HN (NCT06064877); phase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61267168"/>
                  </a:ext>
                </a:extLst>
              </a:tr>
              <a:tr h="155453">
                <a:tc rowSpan="10">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Antibody–drug conjugates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Tisotumab vedotin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 </a:t>
                      </a:r>
                      <a:r>
                        <a:rPr lang="en-US" sz="1600" i="0" kern="0" dirty="0">
                          <a:solidFill>
                            <a:schemeClr val="tx1"/>
                          </a:solidFill>
                          <a:latin typeface="+mn-lt"/>
                        </a:rPr>
                        <a:t>innovaTV 207 </a:t>
                      </a:r>
                      <a:r>
                        <a:rPr kumimoji="0" lang="en-US" sz="1600" b="0" i="0" u="none" strike="noStrike" kern="0" cap="none" normalizeH="0" baseline="0" dirty="0">
                          <a:ln>
                            <a:noFill/>
                          </a:ln>
                          <a:solidFill>
                            <a:schemeClr val="tx1"/>
                          </a:solidFill>
                          <a:effectLst/>
                          <a:latin typeface="+mn-lt"/>
                        </a:rPr>
                        <a:t>(</a:t>
                      </a:r>
                      <a:r>
                        <a:rPr lang="en-US" sz="1600" b="0" i="0" kern="1200" dirty="0">
                          <a:solidFill>
                            <a:schemeClr val="tx1"/>
                          </a:solidFill>
                          <a:effectLst/>
                          <a:latin typeface="+mn-lt"/>
                          <a:ea typeface="+mn-ea"/>
                          <a:cs typeface="+mn-cs"/>
                        </a:rPr>
                        <a:t>NCT03485209); </a:t>
                      </a:r>
                      <a:r>
                        <a:rPr kumimoji="0" lang="en-US" sz="1600" b="0" i="0" u="none" strike="noStrike" cap="none" normalizeH="0" baseline="0" dirty="0">
                          <a:ln>
                            <a:noFill/>
                          </a:ln>
                          <a:solidFill>
                            <a:schemeClr val="bg2">
                              <a:lumMod val="10000"/>
                            </a:schemeClr>
                          </a:solidFill>
                          <a:effectLst/>
                          <a:latin typeface="+mn-lt"/>
                        </a:rPr>
                        <a:t>phase</a:t>
                      </a:r>
                      <a:r>
                        <a:rPr lang="en-US" sz="1600" b="0" i="0" kern="1200" dirty="0">
                          <a:solidFill>
                            <a:schemeClr val="tx1"/>
                          </a:solidFill>
                          <a:effectLst/>
                          <a:latin typeface="+mn-lt"/>
                          <a:ea typeface="+mn-ea"/>
                          <a:cs typeface="+mn-cs"/>
                        </a:rPr>
                        <a:t> II </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11865148"/>
                  </a:ext>
                </a:extLst>
              </a:tr>
              <a:tr h="15545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Enfortumab vedotin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i="0" kern="0" dirty="0">
                          <a:solidFill>
                            <a:schemeClr val="tx1"/>
                          </a:solidFill>
                          <a:latin typeface="+mn-lt"/>
                        </a:rPr>
                        <a:t>EV-202 (</a:t>
                      </a:r>
                      <a:r>
                        <a:rPr lang="en-US" sz="1600" b="0" i="0" kern="1200" dirty="0">
                          <a:solidFill>
                            <a:schemeClr val="tx1"/>
                          </a:solidFill>
                          <a:effectLst/>
                          <a:latin typeface="+mn-lt"/>
                          <a:ea typeface="+mn-ea"/>
                          <a:cs typeface="+mn-cs"/>
                        </a:rPr>
                        <a:t>NCT04225117); </a:t>
                      </a:r>
                      <a:r>
                        <a:rPr kumimoji="0" lang="en-US" sz="1600" b="0" i="0" u="none" strike="noStrike" cap="none" normalizeH="0" baseline="0" dirty="0">
                          <a:ln>
                            <a:noFill/>
                          </a:ln>
                          <a:solidFill>
                            <a:schemeClr val="bg2">
                              <a:lumMod val="10000"/>
                            </a:schemeClr>
                          </a:solidFill>
                          <a:effectLst/>
                          <a:latin typeface="+mn-lt"/>
                        </a:rPr>
                        <a:t>phase</a:t>
                      </a:r>
                      <a:r>
                        <a:rPr lang="en-US" sz="1600" b="0" i="0" kern="1200" dirty="0">
                          <a:solidFill>
                            <a:schemeClr val="tx1"/>
                          </a:solidFill>
                          <a:effectLst/>
                          <a:latin typeface="+mn-lt"/>
                          <a:ea typeface="+mn-ea"/>
                          <a:cs typeface="+mn-cs"/>
                        </a:rPr>
                        <a:t> II</a:t>
                      </a:r>
                      <a:endParaRPr lang="en-US" sz="1600" i="0" kern="0" dirty="0">
                        <a:solidFill>
                          <a:schemeClr val="tx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046935938"/>
                  </a:ext>
                </a:extLst>
              </a:tr>
              <a:tr h="15545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Sacituzumab govitecan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i="0" kern="0" dirty="0">
                          <a:solidFill>
                            <a:schemeClr val="tx1"/>
                          </a:solidFill>
                          <a:latin typeface="+mn-lt"/>
                        </a:rPr>
                        <a:t>TROPiCS-03 (</a:t>
                      </a:r>
                      <a:r>
                        <a:rPr lang="en-US" sz="1600" b="0" i="0" kern="1200" dirty="0">
                          <a:solidFill>
                            <a:schemeClr val="tx1"/>
                          </a:solidFill>
                          <a:effectLst/>
                          <a:latin typeface="+mn-lt"/>
                          <a:ea typeface="+mn-ea"/>
                          <a:cs typeface="+mn-cs"/>
                        </a:rPr>
                        <a:t>NCT03964727); </a:t>
                      </a:r>
                      <a:r>
                        <a:rPr kumimoji="0" lang="en-US" sz="1600" b="0" i="0" u="none" strike="noStrike" cap="none" normalizeH="0" baseline="0" dirty="0">
                          <a:ln>
                            <a:noFill/>
                          </a:ln>
                          <a:solidFill>
                            <a:schemeClr val="bg2">
                              <a:lumMod val="10000"/>
                            </a:schemeClr>
                          </a:solidFill>
                          <a:effectLst/>
                          <a:latin typeface="+mn-lt"/>
                        </a:rPr>
                        <a:t>phase</a:t>
                      </a:r>
                      <a:r>
                        <a:rPr lang="en-US" sz="1600" b="0" i="0" kern="1200" dirty="0">
                          <a:solidFill>
                            <a:schemeClr val="tx1"/>
                          </a:solidFill>
                          <a:effectLst/>
                          <a:latin typeface="+mn-lt"/>
                          <a:ea typeface="+mn-ea"/>
                          <a:cs typeface="+mn-cs"/>
                        </a:rPr>
                        <a:t> II</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946690118"/>
                  </a:ext>
                </a:extLst>
              </a:tr>
              <a:tr h="2685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Ifinatamab deruxtecan (B7-H3 targeted)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IDeate-PanTumor02 (NCT06330064); phase 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503207109"/>
                  </a:ext>
                </a:extLst>
              </a:tr>
              <a:tr h="15545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MRG003 (EGFR targeted)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i="0" kern="1200" dirty="0">
                          <a:solidFill>
                            <a:schemeClr val="tx1"/>
                          </a:solidFill>
                          <a:effectLst/>
                          <a:latin typeface="+mn-lt"/>
                          <a:ea typeface="+mn-ea"/>
                          <a:cs typeface="+mn-cs"/>
                        </a:rPr>
                        <a:t>MRG003-010 </a:t>
                      </a:r>
                      <a:r>
                        <a:rPr kumimoji="0" lang="en-US" sz="1600" b="0" i="0" u="none" strike="noStrike" cap="none" normalizeH="0" baseline="0" dirty="0">
                          <a:ln>
                            <a:noFill/>
                          </a:ln>
                          <a:solidFill>
                            <a:schemeClr val="bg2">
                              <a:lumMod val="10000"/>
                            </a:schemeClr>
                          </a:solidFill>
                          <a:effectLst/>
                          <a:latin typeface="+mn-lt"/>
                        </a:rPr>
                        <a:t>(NCT05751512); phase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416133755"/>
                  </a:ext>
                </a:extLst>
              </a:tr>
              <a:tr h="15545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Telisotuzumab adizutecan </a:t>
                      </a: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(MET targeted)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NCT06084481; phase 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209653445"/>
                  </a:ext>
                </a:extLst>
              </a:tr>
              <a:tr h="15545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Ozuriftamab vedotin (ROR2 targeted)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i="0" kern="1200">
                          <a:solidFill>
                            <a:schemeClr val="tx1"/>
                          </a:solidFill>
                          <a:effectLst/>
                          <a:latin typeface="+mn-lt"/>
                          <a:ea typeface="+mn-ea"/>
                          <a:cs typeface="+mn-cs"/>
                        </a:rPr>
                        <a:t>BA3021-001 </a:t>
                      </a:r>
                      <a:r>
                        <a:rPr kumimoji="0" lang="en-US" sz="1600" b="0" i="0" u="none" strike="noStrike" cap="none" normalizeH="0" baseline="0">
                          <a:ln>
                            <a:noFill/>
                          </a:ln>
                          <a:solidFill>
                            <a:schemeClr val="bg2">
                              <a:lumMod val="10000"/>
                            </a:schemeClr>
                          </a:solidFill>
                          <a:effectLst/>
                          <a:latin typeface="+mn-lt"/>
                        </a:rPr>
                        <a:t>(NCT03504488); phase I</a:t>
                      </a:r>
                      <a:r>
                        <a:rPr lang="en-US" sz="1600" b="0" i="0" u="none" strike="noStrike" cap="none" normalizeH="0" baseline="0">
                          <a:ln>
                            <a:noFill/>
                          </a:ln>
                          <a:solidFill>
                            <a:schemeClr val="bg2">
                              <a:lumMod val="10000"/>
                            </a:schemeClr>
                          </a:solidFill>
                          <a:effectLst/>
                          <a:latin typeface="+mn-lt"/>
                        </a:rPr>
                        <a:t>/II</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900187497"/>
                  </a:ext>
                </a:extLst>
              </a:tr>
              <a:tr h="15545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CRB-701 (Nectin-4 targeted)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NCT0625727; phase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065052718"/>
                  </a:ext>
                </a:extLst>
              </a:tr>
              <a:tr h="22539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PYX-201 (extra domain B splice variant of fibronectin)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NCT05720117; phase 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496304525"/>
                  </a:ext>
                </a:extLst>
              </a:tr>
              <a:tr h="15545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i="0" kern="1200" dirty="0">
                          <a:solidFill>
                            <a:schemeClr val="tx1"/>
                          </a:solidFill>
                          <a:effectLst/>
                          <a:latin typeface="+mn-lt"/>
                          <a:ea typeface="+mn-ea"/>
                          <a:cs typeface="+mn-cs"/>
                        </a:rPr>
                        <a:t>KEYNOTE-G17 (</a:t>
                      </a:r>
                      <a:r>
                        <a:rPr kumimoji="0" lang="en-US" sz="1600" b="0" i="0" u="none" strike="noStrike" cap="none" normalizeH="0" baseline="0" dirty="0">
                          <a:ln>
                            <a:noFill/>
                          </a:ln>
                          <a:solidFill>
                            <a:schemeClr val="bg2">
                              <a:lumMod val="10000"/>
                            </a:schemeClr>
                          </a:solidFill>
                          <a:effectLst/>
                          <a:latin typeface="+mn-lt"/>
                        </a:rPr>
                        <a:t>NCT06795412); phase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557697430"/>
                  </a:ext>
                </a:extLst>
              </a:tr>
            </a:tbl>
          </a:graphicData>
        </a:graphic>
      </p:graphicFrame>
      <p:sp>
        <p:nvSpPr>
          <p:cNvPr id="8" name="Content Placeholder 2">
            <a:extLst>
              <a:ext uri="{FF2B5EF4-FFF2-40B4-BE49-F238E27FC236}">
                <a16:creationId xmlns:a16="http://schemas.microsoft.com/office/drawing/2014/main" id="{CEDF8566-9BA8-895D-B0A8-22FAE51481C6}"/>
              </a:ext>
            </a:extLst>
          </p:cNvPr>
          <p:cNvSpPr txBox="1">
            <a:spLocks noGrp="1"/>
          </p:cNvSpPr>
          <p:nvPr>
            <p:ph sz="quarter" idx="10"/>
          </p:nvPr>
        </p:nvSpPr>
        <p:spPr>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ClinicalTrials.gov. </a:t>
            </a:r>
          </a:p>
        </p:txBody>
      </p:sp>
    </p:spTree>
    <p:extLst>
      <p:ext uri="{BB962C8B-B14F-4D97-AF65-F5344CB8AC3E}">
        <p14:creationId xmlns:p14="http://schemas.microsoft.com/office/powerpoint/2010/main" val="2068880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5DECF-6AE1-1EFC-F686-92CFA6487C94}"/>
              </a:ext>
            </a:extLst>
          </p:cNvPr>
          <p:cNvSpPr>
            <a:spLocks noGrp="1"/>
          </p:cNvSpPr>
          <p:nvPr>
            <p:ph type="title"/>
          </p:nvPr>
        </p:nvSpPr>
        <p:spPr>
          <a:xfrm>
            <a:off x="231078" y="531006"/>
            <a:ext cx="11740260" cy="502445"/>
          </a:xfrm>
        </p:spPr>
        <p:txBody>
          <a:bodyPr/>
          <a:lstStyle/>
          <a:p>
            <a:r>
              <a:rPr lang="en-US" dirty="0"/>
              <a:t>Select Vaccines and Cellular Therapies</a:t>
            </a:r>
          </a:p>
        </p:txBody>
      </p:sp>
      <p:graphicFrame>
        <p:nvGraphicFramePr>
          <p:cNvPr id="4" name="Group 3">
            <a:extLst>
              <a:ext uri="{FF2B5EF4-FFF2-40B4-BE49-F238E27FC236}">
                <a16:creationId xmlns:a16="http://schemas.microsoft.com/office/drawing/2014/main" id="{2062B61E-958A-2B09-0EA0-FF1C51BFE6F1}"/>
              </a:ext>
            </a:extLst>
          </p:cNvPr>
          <p:cNvGraphicFramePr>
            <a:graphicFrameLocks/>
          </p:cNvGraphicFramePr>
          <p:nvPr>
            <p:extLst>
              <p:ext uri="{D42A27DB-BD31-4B8C-83A1-F6EECF244321}">
                <p14:modId xmlns:p14="http://schemas.microsoft.com/office/powerpoint/2010/main" val="3868402778"/>
              </p:ext>
            </p:extLst>
          </p:nvPr>
        </p:nvGraphicFramePr>
        <p:xfrm>
          <a:off x="231078" y="1333500"/>
          <a:ext cx="11740261" cy="4480672"/>
        </p:xfrm>
        <a:graphic>
          <a:graphicData uri="http://schemas.openxmlformats.org/drawingml/2006/table">
            <a:tbl>
              <a:tblPr/>
              <a:tblGrid>
                <a:gridCol w="2666038">
                  <a:extLst>
                    <a:ext uri="{9D8B030D-6E8A-4147-A177-3AD203B41FA5}">
                      <a16:colId xmlns:a16="http://schemas.microsoft.com/office/drawing/2014/main" val="20000"/>
                    </a:ext>
                  </a:extLst>
                </a:gridCol>
                <a:gridCol w="4420775">
                  <a:extLst>
                    <a:ext uri="{9D8B030D-6E8A-4147-A177-3AD203B41FA5}">
                      <a16:colId xmlns:a16="http://schemas.microsoft.com/office/drawing/2014/main" val="2782628085"/>
                    </a:ext>
                  </a:extLst>
                </a:gridCol>
                <a:gridCol w="465344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bg2"/>
                          </a:solidFill>
                          <a:effectLst/>
                          <a:latin typeface="+mn-lt"/>
                        </a:rPr>
                        <a:t>Approach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Treatment Arm(s)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Select Ongoing/Recent Trials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Vaccines targeting HPV16+ HNSCC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BNT113 (mRNA targeting HPV16 E6/E7) + pembrolizumab vs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pembrolizumab monotherapy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tx1"/>
                          </a:solidFill>
                          <a:effectLst/>
                          <a:latin typeface="+mn-lt"/>
                        </a:rPr>
                        <a:t>AHEAD-MERIT (</a:t>
                      </a:r>
                      <a:r>
                        <a:rPr lang="en-US" sz="1800" b="0" i="0" kern="1200" dirty="0">
                          <a:solidFill>
                            <a:schemeClr val="tx1"/>
                          </a:solidFill>
                          <a:effectLst/>
                          <a:latin typeface="+mn-lt"/>
                          <a:ea typeface="+mn-ea"/>
                          <a:cs typeface="+mn-cs"/>
                        </a:rPr>
                        <a:t>NCT04534205)</a:t>
                      </a:r>
                      <a:r>
                        <a:rPr kumimoji="0" lang="en-US" sz="1800" b="0" i="0" u="none" strike="noStrike" cap="none" normalizeH="0" baseline="0" dirty="0">
                          <a:ln>
                            <a:noFill/>
                          </a:ln>
                          <a:solidFill>
                            <a:schemeClr val="tx1"/>
                          </a:solidFill>
                          <a:effectLst/>
                          <a:latin typeface="+mn-lt"/>
                        </a:rPr>
                        <a:t>; </a:t>
                      </a:r>
                      <a:br>
                        <a:rPr kumimoji="0" lang="en-US" sz="1800" b="0" i="0" u="none" strike="noStrike" cap="none" normalizeH="0" baseline="0" dirty="0">
                          <a:ln>
                            <a:noFill/>
                          </a:ln>
                          <a:solidFill>
                            <a:schemeClr val="tx1"/>
                          </a:solidFill>
                          <a:effectLst/>
                          <a:latin typeface="+mn-lt"/>
                        </a:rPr>
                      </a:br>
                      <a:r>
                        <a:rPr kumimoji="0" lang="en-US" sz="1800" b="0" i="0" u="none" strike="noStrike" cap="none" normalizeH="0" baseline="0" dirty="0">
                          <a:ln>
                            <a:noFill/>
                          </a:ln>
                          <a:solidFill>
                            <a:schemeClr val="tx1"/>
                          </a:solidFill>
                          <a:effectLst/>
                          <a:latin typeface="+mn-lt"/>
                        </a:rPr>
                        <a:t>phase II/III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96304525"/>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Targeting HPV16+ HNSCC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tx1"/>
                          </a:solidFill>
                          <a:effectLst/>
                          <a:latin typeface="+mn-lt"/>
                        </a:rPr>
                        <a:t>CUE-101 (novel fusion protein; activates HPV16 E7-specific T-cells) ± 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i="0" kern="1200" dirty="0">
                          <a:solidFill>
                            <a:schemeClr val="tx1"/>
                          </a:solidFill>
                          <a:effectLst/>
                          <a:latin typeface="+mn-lt"/>
                          <a:ea typeface="+mn-ea"/>
                          <a:cs typeface="+mn-cs"/>
                        </a:rPr>
                        <a:t>CUE-101-01 </a:t>
                      </a:r>
                      <a:r>
                        <a:rPr kumimoji="0" lang="en-US" sz="1800" b="0" i="0" u="none" strike="noStrike" cap="none" normalizeH="0" baseline="0" dirty="0">
                          <a:ln>
                            <a:noFill/>
                          </a:ln>
                          <a:solidFill>
                            <a:schemeClr val="tx1"/>
                          </a:solidFill>
                          <a:effectLst/>
                          <a:latin typeface="+mn-lt"/>
                        </a:rPr>
                        <a:t>(NCT03978689); phase 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557697430"/>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Cemiplimab ± ISA101b (peltopepimut-S; peptide targeting HPV16 E6/E7)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tx1"/>
                          </a:solidFill>
                          <a:effectLst/>
                          <a:latin typeface="+mn-lt"/>
                        </a:rPr>
                        <a:t>NCT03669718; phase 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93984855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Personalized vaccine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MVX-ONCO-1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i="0" kern="1200" dirty="0">
                          <a:solidFill>
                            <a:schemeClr val="tx1"/>
                          </a:solidFill>
                          <a:effectLst/>
                          <a:latin typeface="+mn-lt"/>
                          <a:ea typeface="+mn-ea"/>
                          <a:cs typeface="+mn-cs"/>
                        </a:rPr>
                        <a:t>MVX-2011-01 </a:t>
                      </a:r>
                      <a:r>
                        <a:rPr kumimoji="0" lang="en-US" sz="1800" b="0" i="0" u="none" strike="noStrike" cap="none" normalizeH="0" baseline="0" dirty="0">
                          <a:ln>
                            <a:noFill/>
                          </a:ln>
                          <a:solidFill>
                            <a:schemeClr val="tx1"/>
                          </a:solidFill>
                          <a:effectLst/>
                          <a:latin typeface="+mn-lt"/>
                        </a:rPr>
                        <a:t>(NCT02193503); phase 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49640192"/>
                  </a:ext>
                </a:extLst>
              </a:tr>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Cellular therapies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800" b="0" dirty="0">
                          <a:solidFill>
                            <a:schemeClr val="tx1"/>
                          </a:solidFill>
                          <a:latin typeface="+mn-lt"/>
                        </a:rPr>
                        <a:t>A2B395 (allogeneic Tmod EGFR </a:t>
                      </a:r>
                      <a:br>
                        <a:rPr lang="en-US" altLang="en-US" sz="1800" b="0" dirty="0">
                          <a:solidFill>
                            <a:schemeClr val="tx1"/>
                          </a:solidFill>
                          <a:latin typeface="+mn-lt"/>
                        </a:rPr>
                      </a:br>
                      <a:r>
                        <a:rPr lang="en-US" altLang="en-US" sz="1800" b="0" dirty="0">
                          <a:solidFill>
                            <a:schemeClr val="tx1"/>
                          </a:solidFill>
                          <a:latin typeface="+mn-lt"/>
                        </a:rPr>
                        <a:t>CAR T-cell product)</a:t>
                      </a:r>
                      <a:endParaRPr kumimoji="0" lang="en-US" sz="1800" b="0"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tx1"/>
                          </a:solidFill>
                          <a:effectLst/>
                          <a:latin typeface="+mn-lt"/>
                        </a:rPr>
                        <a:t>DENALI-1 (NCT06682793); phase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126973083"/>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CAR NK cell therapies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i="0" kern="1200" dirty="0">
                          <a:solidFill>
                            <a:schemeClr val="tx1"/>
                          </a:solidFill>
                          <a:effectLst/>
                          <a:latin typeface="+mn-lt"/>
                          <a:ea typeface="+mn-ea"/>
                          <a:cs typeface="+mn-cs"/>
                        </a:rPr>
                        <a:t>RADIANCE-NK</a:t>
                      </a:r>
                      <a:r>
                        <a:rPr kumimoji="0" lang="en-US" sz="1800" b="0" i="0" u="none" strike="noStrike" kern="1200" cap="none" normalizeH="0" baseline="0" dirty="0">
                          <a:ln>
                            <a:noFill/>
                          </a:ln>
                          <a:solidFill>
                            <a:schemeClr val="tx1"/>
                          </a:solidFill>
                          <a:effectLst/>
                          <a:latin typeface="+mn-lt"/>
                          <a:ea typeface="+mn-ea"/>
                          <a:cs typeface="+mn-cs"/>
                        </a:rPr>
                        <a:t> (</a:t>
                      </a:r>
                      <a:r>
                        <a:rPr lang="en-US" sz="1800" b="0" i="0" kern="1200" dirty="0">
                          <a:solidFill>
                            <a:schemeClr val="tx1"/>
                          </a:solidFill>
                          <a:effectLst/>
                          <a:latin typeface="+mn-lt"/>
                          <a:ea typeface="+mn-ea"/>
                          <a:cs typeface="+mn-cs"/>
                        </a:rPr>
                        <a:t>NCT07101432); </a:t>
                      </a:r>
                      <a:r>
                        <a:rPr kumimoji="0" lang="en-US" sz="1800" b="0" i="0" u="none" strike="noStrike" cap="none" normalizeH="0" baseline="0" dirty="0">
                          <a:ln>
                            <a:noFill/>
                          </a:ln>
                          <a:solidFill>
                            <a:schemeClr val="tx1"/>
                          </a:solidFill>
                          <a:effectLst/>
                          <a:latin typeface="+mn-lt"/>
                        </a:rPr>
                        <a:t>phase</a:t>
                      </a:r>
                      <a:r>
                        <a:rPr lang="en-US" sz="1800" b="0" i="0" kern="1200" dirty="0">
                          <a:solidFill>
                            <a:schemeClr val="tx1"/>
                          </a:solidFill>
                          <a:effectLst/>
                          <a:latin typeface="+mn-lt"/>
                          <a:ea typeface="+mn-ea"/>
                          <a:cs typeface="+mn-cs"/>
                        </a:rPr>
                        <a:t> 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660334424"/>
                  </a:ext>
                </a:extLst>
              </a:tr>
            </a:tbl>
          </a:graphicData>
        </a:graphic>
      </p:graphicFrame>
      <p:sp>
        <p:nvSpPr>
          <p:cNvPr id="3" name="Content Placeholder 2">
            <a:extLst>
              <a:ext uri="{FF2B5EF4-FFF2-40B4-BE49-F238E27FC236}">
                <a16:creationId xmlns:a16="http://schemas.microsoft.com/office/drawing/2014/main" id="{F05D8479-4BF8-A932-7903-03B755BE5878}"/>
              </a:ext>
            </a:extLst>
          </p:cNvPr>
          <p:cNvSpPr txBox="1">
            <a:spLocks/>
          </p:cNvSpPr>
          <p:nvPr/>
        </p:nvSpPr>
        <p:spPr>
          <a:xfrm>
            <a:off x="1712199" y="6302375"/>
            <a:ext cx="7812290" cy="327025"/>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ClinicalTrials.gov. </a:t>
            </a:r>
          </a:p>
        </p:txBody>
      </p:sp>
    </p:spTree>
    <p:extLst>
      <p:ext uri="{BB962C8B-B14F-4D97-AF65-F5344CB8AC3E}">
        <p14:creationId xmlns:p14="http://schemas.microsoft.com/office/powerpoint/2010/main" val="3499632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5DECF-6AE1-1EFC-F686-92CFA6487C94}"/>
              </a:ext>
            </a:extLst>
          </p:cNvPr>
          <p:cNvSpPr>
            <a:spLocks noGrp="1"/>
          </p:cNvSpPr>
          <p:nvPr>
            <p:ph type="title"/>
          </p:nvPr>
        </p:nvSpPr>
        <p:spPr>
          <a:xfrm>
            <a:off x="231078" y="531006"/>
            <a:ext cx="11740260" cy="502445"/>
          </a:xfrm>
        </p:spPr>
        <p:txBody>
          <a:bodyPr/>
          <a:lstStyle/>
          <a:p>
            <a:r>
              <a:rPr lang="en-US">
                <a:latin typeface="Times New Roman"/>
                <a:cs typeface="Times New Roman"/>
              </a:rPr>
              <a:t>Novel Therapeutic Approaches for R/M HNSCC: EGFR </a:t>
            </a:r>
            <a:r>
              <a:rPr lang="en-US" err="1">
                <a:latin typeface="Times New Roman"/>
                <a:cs typeface="Times New Roman"/>
              </a:rPr>
              <a:t>Bispecifics</a:t>
            </a:r>
            <a:endParaRPr lang="en-US" err="1"/>
          </a:p>
        </p:txBody>
      </p:sp>
      <p:sp>
        <p:nvSpPr>
          <p:cNvPr id="3" name="Content Placeholder 2">
            <a:extLst>
              <a:ext uri="{FF2B5EF4-FFF2-40B4-BE49-F238E27FC236}">
                <a16:creationId xmlns:a16="http://schemas.microsoft.com/office/drawing/2014/main" id="{87752FE4-888F-CD4D-E7C0-18A9E8778AB9}"/>
              </a:ext>
            </a:extLst>
          </p:cNvPr>
          <p:cNvSpPr>
            <a:spLocks noGrp="1"/>
          </p:cNvSpPr>
          <p:nvPr>
            <p:ph sz="quarter" idx="10"/>
          </p:nvPr>
        </p:nvSpPr>
        <p:spPr/>
        <p:txBody>
          <a:bodyPr/>
          <a:lstStyle/>
          <a:p>
            <a:pPr algn="ctr"/>
            <a:r>
              <a:rPr lang="en-US" dirty="0"/>
              <a:t>ClinicalTrials.gov. </a:t>
            </a:r>
          </a:p>
        </p:txBody>
      </p:sp>
      <p:graphicFrame>
        <p:nvGraphicFramePr>
          <p:cNvPr id="4" name="Group 3">
            <a:extLst>
              <a:ext uri="{FF2B5EF4-FFF2-40B4-BE49-F238E27FC236}">
                <a16:creationId xmlns:a16="http://schemas.microsoft.com/office/drawing/2014/main" id="{2062B61E-958A-2B09-0EA0-FF1C51BFE6F1}"/>
              </a:ext>
            </a:extLst>
          </p:cNvPr>
          <p:cNvGraphicFramePr>
            <a:graphicFrameLocks/>
          </p:cNvGraphicFramePr>
          <p:nvPr>
            <p:extLst>
              <p:ext uri="{D42A27DB-BD31-4B8C-83A1-F6EECF244321}">
                <p14:modId xmlns:p14="http://schemas.microsoft.com/office/powerpoint/2010/main" val="732588202"/>
              </p:ext>
            </p:extLst>
          </p:nvPr>
        </p:nvGraphicFramePr>
        <p:xfrm>
          <a:off x="231078" y="1333500"/>
          <a:ext cx="11740260" cy="3932032"/>
        </p:xfrm>
        <a:graphic>
          <a:graphicData uri="http://schemas.openxmlformats.org/drawingml/2006/table">
            <a:tbl>
              <a:tblPr/>
              <a:tblGrid>
                <a:gridCol w="2659372">
                  <a:extLst>
                    <a:ext uri="{9D8B030D-6E8A-4147-A177-3AD203B41FA5}">
                      <a16:colId xmlns:a16="http://schemas.microsoft.com/office/drawing/2014/main" val="20000"/>
                    </a:ext>
                  </a:extLst>
                </a:gridCol>
                <a:gridCol w="4397407">
                  <a:extLst>
                    <a:ext uri="{9D8B030D-6E8A-4147-A177-3AD203B41FA5}">
                      <a16:colId xmlns:a16="http://schemas.microsoft.com/office/drawing/2014/main" val="2782628085"/>
                    </a:ext>
                  </a:extLst>
                </a:gridCol>
                <a:gridCol w="4683481">
                  <a:extLst>
                    <a:ext uri="{9D8B030D-6E8A-4147-A177-3AD203B41FA5}">
                      <a16:colId xmlns:a16="http://schemas.microsoft.com/office/drawing/2014/main" val="20001"/>
                    </a:ext>
                  </a:extLst>
                </a:gridCol>
              </a:tblGrid>
              <a:tr h="247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bg2"/>
                          </a:solidFill>
                          <a:effectLst/>
                          <a:latin typeface="+mn-lt"/>
                        </a:rPr>
                        <a:t>Approach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Treatment Arm(s)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Select Ongoing/Recent Trials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618865">
                <a:tc rowSpan="6">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EGFR-targeting bispecific antibodies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Petosemtamab (EGFR x LGR5) + pembrolizumab vs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pembrolizumab monotherapy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LiGeR - HN1 (NCT06525220); </a:t>
                      </a:r>
                      <a:r>
                        <a:rPr kumimoji="0" lang="en-US" sz="1800" b="0" i="0" u="none" strike="noStrike" cap="none" normalizeH="0" baseline="0" dirty="0">
                          <a:ln>
                            <a:noFill/>
                          </a:ln>
                          <a:solidFill>
                            <a:schemeClr val="tx1"/>
                          </a:solidFill>
                          <a:effectLst/>
                          <a:latin typeface="+mn-lt"/>
                        </a:rPr>
                        <a:t>phase</a:t>
                      </a:r>
                      <a:r>
                        <a:rPr kumimoji="0" lang="en-US" sz="1800" b="0" i="0" u="none" strike="noStrike" cap="none" normalizeH="0" baseline="0" dirty="0">
                          <a:ln>
                            <a:noFill/>
                          </a:ln>
                          <a:solidFill>
                            <a:schemeClr val="bg2">
                              <a:lumMod val="10000"/>
                            </a:schemeClr>
                          </a:solidFill>
                          <a:effectLst/>
                          <a:latin typeface="+mn-lt"/>
                        </a:rPr>
                        <a:t>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11865148"/>
                  </a:ext>
                </a:extLst>
              </a:tr>
              <a:tr h="61886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Ficerafusp alfa (EGFR x TGF-</a:t>
                      </a:r>
                      <a:r>
                        <a:rPr kumimoji="0" lang="el-GR" sz="1800" b="0" i="0" u="none" strike="noStrike" cap="none" normalizeH="0" baseline="0" dirty="0">
                          <a:ln>
                            <a:noFill/>
                          </a:ln>
                          <a:solidFill>
                            <a:schemeClr val="bg2">
                              <a:lumMod val="10000"/>
                            </a:schemeClr>
                          </a:solidFill>
                          <a:effectLst/>
                          <a:latin typeface="+mn-lt"/>
                          <a:cs typeface="Arial" panose="020B0604020202020204" pitchFamily="34" charset="0"/>
                        </a:rPr>
                        <a:t>β</a:t>
                      </a:r>
                      <a:r>
                        <a:rPr kumimoji="0" lang="en-US" sz="1800" b="0" i="0" u="none" strike="noStrike" cap="none" normalizeH="0" baseline="0" dirty="0">
                          <a:ln>
                            <a:noFill/>
                          </a:ln>
                          <a:solidFill>
                            <a:schemeClr val="bg2">
                              <a:lumMod val="10000"/>
                            </a:schemeClr>
                          </a:solidFill>
                          <a:effectLst/>
                          <a:latin typeface="+mn-lt"/>
                        </a:rPr>
                        <a:t>) + pembrolizumab vs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pembrolizumab monotherapy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FORTIFI-HN01 (NCT06788990); </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tx1"/>
                          </a:solidFill>
                          <a:effectLst/>
                          <a:latin typeface="+mn-lt"/>
                        </a:rPr>
                        <a:t>phase</a:t>
                      </a:r>
                      <a:r>
                        <a:rPr kumimoji="0" lang="en-US" sz="1800" b="0" i="0" u="none" strike="noStrike" cap="none" normalizeH="0" baseline="0" dirty="0">
                          <a:ln>
                            <a:noFill/>
                          </a:ln>
                          <a:solidFill>
                            <a:schemeClr val="bg2">
                              <a:lumMod val="10000"/>
                            </a:schemeClr>
                          </a:solidFill>
                          <a:effectLst/>
                          <a:latin typeface="+mn-lt"/>
                        </a:rPr>
                        <a:t> II/III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046935938"/>
                  </a:ext>
                </a:extLst>
              </a:tr>
              <a:tr h="32901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Amivantamab (EGFR x c-MET) ± pembrolizumab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OrigAMI-4 (NCT06385080); </a:t>
                      </a:r>
                      <a:r>
                        <a:rPr kumimoji="0" lang="en-US" sz="1800" b="0" i="0" u="none" strike="noStrike" cap="none" normalizeH="0" baseline="0" dirty="0">
                          <a:ln>
                            <a:noFill/>
                          </a:ln>
                          <a:solidFill>
                            <a:schemeClr val="tx1"/>
                          </a:solidFill>
                          <a:effectLst/>
                          <a:latin typeface="+mn-lt"/>
                        </a:rPr>
                        <a:t>phase</a:t>
                      </a:r>
                      <a:r>
                        <a:rPr kumimoji="0" lang="en-US" sz="1800" b="0" i="0" u="none" strike="noStrike" cap="none" normalizeH="0" baseline="0" dirty="0">
                          <a:ln>
                            <a:noFill/>
                          </a:ln>
                          <a:solidFill>
                            <a:schemeClr val="bg2">
                              <a:lumMod val="10000"/>
                            </a:schemeClr>
                          </a:solidFill>
                          <a:effectLst/>
                          <a:latin typeface="+mn-lt"/>
                        </a:rPr>
                        <a:t> Ib/II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946690118"/>
                  </a:ext>
                </a:extLst>
              </a:tr>
              <a:tr h="329019">
                <a:tc vMerge="1">
                  <a:txBody>
                    <a:bodyPr/>
                    <a:lstStyle/>
                    <a:p>
                      <a:endParaRPr lang="en-US"/>
                    </a:p>
                  </a:txBody>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OrigAMI-5 (</a:t>
                      </a:r>
                      <a:r>
                        <a:rPr lang="en-US" sz="1800" b="0" i="0" kern="1200" dirty="0">
                          <a:solidFill>
                            <a:schemeClr val="tx1"/>
                          </a:solidFill>
                          <a:effectLst/>
                          <a:latin typeface="+mn-lt"/>
                          <a:ea typeface="+mn-ea"/>
                          <a:cs typeface="+mn-cs"/>
                        </a:rPr>
                        <a:t>NCT07276399); </a:t>
                      </a:r>
                      <a:r>
                        <a:rPr kumimoji="0" lang="en-US" sz="1800" b="0" i="0" u="none" strike="noStrike" cap="none" normalizeH="0" baseline="0" dirty="0">
                          <a:ln>
                            <a:noFill/>
                          </a:ln>
                          <a:solidFill>
                            <a:schemeClr val="tx1"/>
                          </a:solidFill>
                          <a:effectLst/>
                          <a:latin typeface="+mn-lt"/>
                        </a:rPr>
                        <a:t>phase</a:t>
                      </a:r>
                      <a:r>
                        <a:rPr lang="en-US" sz="1800" b="0" i="0" kern="1200" dirty="0">
                          <a:solidFill>
                            <a:schemeClr val="tx1"/>
                          </a:solidFill>
                          <a:effectLst/>
                          <a:latin typeface="+mn-lt"/>
                          <a:ea typeface="+mn-ea"/>
                          <a:cs typeface="+mn-cs"/>
                        </a:rPr>
                        <a:t> III</a:t>
                      </a: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652371928"/>
                  </a:ext>
                </a:extLst>
              </a:tr>
              <a:tr h="247553">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MCLA-129 (EGFR x c-MET)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i="0" kern="1200" dirty="0">
                          <a:solidFill>
                            <a:schemeClr val="tx1"/>
                          </a:solidFill>
                          <a:effectLst/>
                          <a:latin typeface="+mn-lt"/>
                          <a:ea typeface="+mn-ea"/>
                          <a:cs typeface="+mn-cs"/>
                        </a:rPr>
                        <a:t>MCLA-129-CL01 </a:t>
                      </a:r>
                      <a:r>
                        <a:rPr kumimoji="0" lang="en-US" sz="1800" b="0" i="0" u="none" strike="noStrike" cap="none" normalizeH="0" baseline="0" dirty="0">
                          <a:ln>
                            <a:noFill/>
                          </a:ln>
                          <a:solidFill>
                            <a:schemeClr val="bg2">
                              <a:lumMod val="10000"/>
                            </a:schemeClr>
                          </a:solidFill>
                          <a:effectLst/>
                          <a:latin typeface="+mn-lt"/>
                        </a:rPr>
                        <a:t>(NCT04868877); </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tx1"/>
                          </a:solidFill>
                          <a:effectLst/>
                          <a:latin typeface="+mn-lt"/>
                        </a:rPr>
                        <a:t>phase</a:t>
                      </a:r>
                      <a:r>
                        <a:rPr kumimoji="0" lang="en-US" sz="1800" b="0" i="0" u="none" strike="noStrike" cap="none" normalizeH="0" baseline="0" dirty="0">
                          <a:ln>
                            <a:noFill/>
                          </a:ln>
                          <a:solidFill>
                            <a:schemeClr val="bg2">
                              <a:lumMod val="10000"/>
                            </a:schemeClr>
                          </a:solidFill>
                          <a:effectLst/>
                          <a:latin typeface="+mn-lt"/>
                        </a:rPr>
                        <a:t> I/II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503207109"/>
                  </a:ext>
                </a:extLst>
              </a:tr>
              <a:tr h="24755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kern="1200" dirty="0">
                          <a:solidFill>
                            <a:schemeClr val="tx1"/>
                          </a:solidFill>
                          <a:effectLst/>
                          <a:latin typeface="+mn-lt"/>
                          <a:ea typeface="+mn-ea"/>
                          <a:cs typeface="+mn-cs"/>
                        </a:rPr>
                        <a:t>Izalontamab/SI-B001 (EGFR x HER3)</a:t>
                      </a: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F9F3D9"/>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NCT04603287; </a:t>
                      </a:r>
                      <a:r>
                        <a:rPr kumimoji="0" lang="en-US" sz="1800" b="0" i="0" u="none" strike="noStrike" cap="none" normalizeH="0" baseline="0" dirty="0">
                          <a:ln>
                            <a:noFill/>
                          </a:ln>
                          <a:solidFill>
                            <a:schemeClr val="tx1"/>
                          </a:solidFill>
                          <a:effectLst/>
                          <a:latin typeface="+mn-lt"/>
                        </a:rPr>
                        <a:t>phase</a:t>
                      </a:r>
                      <a:r>
                        <a:rPr kumimoji="0" lang="en-US" sz="1800" b="0" i="0" u="none" strike="noStrike" cap="none" normalizeH="0" baseline="0" dirty="0">
                          <a:ln>
                            <a:noFill/>
                          </a:ln>
                          <a:solidFill>
                            <a:schemeClr val="bg2">
                              <a:lumMod val="10000"/>
                            </a:schemeClr>
                          </a:solidFill>
                          <a:effectLst/>
                          <a:latin typeface="+mn-lt"/>
                        </a:rPr>
                        <a:t> 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solidFill>
                      <a:srgbClr val="F9F3D9"/>
                    </a:solidFill>
                  </a:tcPr>
                </a:tc>
                <a:extLst>
                  <a:ext uri="{0D108BD9-81ED-4DB2-BD59-A6C34878D82A}">
                    <a16:rowId xmlns:a16="http://schemas.microsoft.com/office/drawing/2014/main" val="1416133755"/>
                  </a:ext>
                </a:extLst>
              </a:tr>
            </a:tbl>
          </a:graphicData>
        </a:graphic>
      </p:graphicFrame>
    </p:spTree>
    <p:extLst>
      <p:ext uri="{BB962C8B-B14F-4D97-AF65-F5344CB8AC3E}">
        <p14:creationId xmlns:p14="http://schemas.microsoft.com/office/powerpoint/2010/main" val="201776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EBBFF2-3E9F-7E88-8940-1776E1BB2CF3}"/>
              </a:ext>
            </a:extLst>
          </p:cNvPr>
          <p:cNvSpPr>
            <a:spLocks noGrp="1"/>
          </p:cNvSpPr>
          <p:nvPr>
            <p:ph type="title"/>
          </p:nvPr>
        </p:nvSpPr>
        <p:spPr>
          <a:xfrm>
            <a:off x="231078" y="260163"/>
            <a:ext cx="11740260" cy="1044132"/>
          </a:xfrm>
        </p:spPr>
        <p:txBody>
          <a:bodyPr/>
          <a:lstStyle/>
          <a:p>
            <a:r>
              <a:rPr lang="en-US" dirty="0"/>
              <a:t>Emerging Agents in Phase III Clinical Trials: EGFR-Targeting Bispecific Antibodies</a:t>
            </a:r>
          </a:p>
        </p:txBody>
      </p:sp>
      <p:sp>
        <p:nvSpPr>
          <p:cNvPr id="2" name="Content Placeholder 1">
            <a:extLst>
              <a:ext uri="{FF2B5EF4-FFF2-40B4-BE49-F238E27FC236}">
                <a16:creationId xmlns:a16="http://schemas.microsoft.com/office/drawing/2014/main" id="{45F7A24D-8A93-76C9-3985-A2107D5382F0}"/>
              </a:ext>
            </a:extLst>
          </p:cNvPr>
          <p:cNvSpPr>
            <a:spLocks noGrp="1"/>
          </p:cNvSpPr>
          <p:nvPr>
            <p:ph sz="quarter" idx="10"/>
          </p:nvPr>
        </p:nvSpPr>
        <p:spPr/>
        <p:txBody>
          <a:bodyPr/>
          <a:lstStyle/>
          <a:p>
            <a:pPr algn="ctr"/>
            <a:r>
              <a:rPr lang="en-US" dirty="0"/>
              <a:t>ClinicalTrials.gov. </a:t>
            </a:r>
          </a:p>
        </p:txBody>
      </p:sp>
      <p:graphicFrame>
        <p:nvGraphicFramePr>
          <p:cNvPr id="6" name="Table 5">
            <a:extLst>
              <a:ext uri="{FF2B5EF4-FFF2-40B4-BE49-F238E27FC236}">
                <a16:creationId xmlns:a16="http://schemas.microsoft.com/office/drawing/2014/main" id="{4443B1C3-B100-CC09-C82C-FE682E47B42D}"/>
              </a:ext>
            </a:extLst>
          </p:cNvPr>
          <p:cNvGraphicFramePr>
            <a:graphicFrameLocks noGrp="1"/>
          </p:cNvGraphicFramePr>
          <p:nvPr>
            <p:extLst>
              <p:ext uri="{D42A27DB-BD31-4B8C-83A1-F6EECF244321}">
                <p14:modId xmlns:p14="http://schemas.microsoft.com/office/powerpoint/2010/main" val="2142296126"/>
              </p:ext>
            </p:extLst>
          </p:nvPr>
        </p:nvGraphicFramePr>
        <p:xfrm>
          <a:off x="224631" y="1540896"/>
          <a:ext cx="11742737" cy="3627120"/>
        </p:xfrm>
        <a:graphic>
          <a:graphicData uri="http://schemas.openxmlformats.org/drawingml/2006/table">
            <a:tbl>
              <a:tblPr firstRow="1" bandRow="1">
                <a:tableStyleId>{5C22544A-7EE6-4342-B048-85BDC9FD1C3A}</a:tableStyleId>
              </a:tblPr>
              <a:tblGrid>
                <a:gridCol w="1905827">
                  <a:extLst>
                    <a:ext uri="{9D8B030D-6E8A-4147-A177-3AD203B41FA5}">
                      <a16:colId xmlns:a16="http://schemas.microsoft.com/office/drawing/2014/main" val="2685194776"/>
                    </a:ext>
                  </a:extLst>
                </a:gridCol>
                <a:gridCol w="1998482">
                  <a:extLst>
                    <a:ext uri="{9D8B030D-6E8A-4147-A177-3AD203B41FA5}">
                      <a16:colId xmlns:a16="http://schemas.microsoft.com/office/drawing/2014/main" val="902999494"/>
                    </a:ext>
                  </a:extLst>
                </a:gridCol>
                <a:gridCol w="980388">
                  <a:extLst>
                    <a:ext uri="{9D8B030D-6E8A-4147-A177-3AD203B41FA5}">
                      <a16:colId xmlns:a16="http://schemas.microsoft.com/office/drawing/2014/main" val="480991448"/>
                    </a:ext>
                  </a:extLst>
                </a:gridCol>
                <a:gridCol w="1482848">
                  <a:extLst>
                    <a:ext uri="{9D8B030D-6E8A-4147-A177-3AD203B41FA5}">
                      <a16:colId xmlns:a16="http://schemas.microsoft.com/office/drawing/2014/main" val="1935781718"/>
                    </a:ext>
                  </a:extLst>
                </a:gridCol>
                <a:gridCol w="1796174">
                  <a:extLst>
                    <a:ext uri="{9D8B030D-6E8A-4147-A177-3AD203B41FA5}">
                      <a16:colId xmlns:a16="http://schemas.microsoft.com/office/drawing/2014/main" val="541474639"/>
                    </a:ext>
                  </a:extLst>
                </a:gridCol>
                <a:gridCol w="3579018">
                  <a:extLst>
                    <a:ext uri="{9D8B030D-6E8A-4147-A177-3AD203B41FA5}">
                      <a16:colId xmlns:a16="http://schemas.microsoft.com/office/drawing/2014/main" val="3226664148"/>
                    </a:ext>
                  </a:extLst>
                </a:gridCol>
              </a:tblGrid>
              <a:tr h="0">
                <a:tc>
                  <a:txBody>
                    <a:bodyPr/>
                    <a:lstStyle/>
                    <a:p>
                      <a:r>
                        <a:rPr lang="en-US" sz="1600" b="1" dirty="0">
                          <a:solidFill>
                            <a:schemeClr val="bg2"/>
                          </a:solidFill>
                          <a:latin typeface="+mn-lt"/>
                        </a:rPr>
                        <a:t>BsAb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latin typeface="+mn-lt"/>
                        </a:rPr>
                        <a:t>Trial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latin typeface="+mn-lt"/>
                        </a:rPr>
                        <a:t>Phase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latin typeface="+mn-lt"/>
                        </a:rPr>
                        <a:t>Disease Setting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latin typeface="+mn-lt"/>
                        </a:rPr>
                        <a:t>Targets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latin typeface="+mn-lt"/>
                        </a:rPr>
                        <a:t>Treatment Arms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457175789"/>
                  </a:ext>
                </a:extLst>
              </a:tr>
              <a:tr h="0">
                <a:tc>
                  <a:txBody>
                    <a:bodyPr/>
                    <a:lstStyle/>
                    <a:p>
                      <a:r>
                        <a:rPr lang="en-US" sz="1600" dirty="0">
                          <a:latin typeface="+mn-lt"/>
                        </a:rPr>
                        <a:t>Petosemtamab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LiGeR-HN1</a:t>
                      </a:r>
                    </a:p>
                    <a:p>
                      <a:pPr algn="ctr"/>
                      <a:r>
                        <a:rPr lang="en-US" sz="1600" dirty="0">
                          <a:latin typeface="+mn-lt"/>
                        </a:rPr>
                        <a:t>(</a:t>
                      </a:r>
                      <a:r>
                        <a:rPr lang="en-US" sz="1600" b="0" i="0" kern="1200" dirty="0">
                          <a:solidFill>
                            <a:schemeClr val="dk1"/>
                          </a:solidFill>
                          <a:effectLst/>
                          <a:latin typeface="+mn-lt"/>
                          <a:ea typeface="+mn-ea"/>
                          <a:cs typeface="+mn-cs"/>
                        </a:rPr>
                        <a:t>NCT06525220)</a:t>
                      </a:r>
                      <a:endParaRPr lang="en-US" sz="1600" dirty="0">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III</a:t>
                      </a:r>
                      <a:endParaRPr lang="en-US" sz="1600" baseline="30000" dirty="0">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1L</a:t>
                      </a:r>
                    </a:p>
                    <a:p>
                      <a:pPr algn="ctr"/>
                      <a:endParaRPr lang="en-US" sz="1600" baseline="30000" dirty="0">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EGFR x LGR5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Petosemtamab + pembrolizumab vs pembrolizumab monotherapy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03481507"/>
                  </a:ext>
                </a:extLst>
              </a:tr>
              <a:tr h="0">
                <a:tc>
                  <a:txBody>
                    <a:bodyPr/>
                    <a:lstStyle/>
                    <a:p>
                      <a:r>
                        <a:rPr lang="en-US" sz="1600" dirty="0">
                          <a:latin typeface="+mn-lt"/>
                        </a:rPr>
                        <a:t>Petosemtamab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LiGeR-HN2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a:t>
                      </a:r>
                      <a:r>
                        <a:rPr lang="en-US" sz="1600" b="0" i="0" kern="1200" dirty="0">
                          <a:solidFill>
                            <a:schemeClr val="dk1"/>
                          </a:solidFill>
                          <a:effectLst/>
                          <a:latin typeface="+mn-lt"/>
                          <a:ea typeface="+mn-ea"/>
                          <a:cs typeface="+mn-cs"/>
                        </a:rPr>
                        <a:t>NCT06496178)</a:t>
                      </a:r>
                      <a:endParaRPr lang="en-US" sz="1600" dirty="0">
                        <a:latin typeface="+mn-lt"/>
                      </a:endParaRPr>
                    </a:p>
                    <a:p>
                      <a:pPr algn="ctr"/>
                      <a:endParaRPr lang="en-US" sz="1600" dirty="0">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III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latin typeface="+mn-lt"/>
                        </a:rPr>
                        <a:t>2L/3L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latin typeface="+mn-lt"/>
                        </a:rPr>
                        <a:t>EGFR x LGR5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Petosemtamab monotherapy vs investigator’s choice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86670085"/>
                  </a:ext>
                </a:extLst>
              </a:tr>
              <a:tr h="0">
                <a:tc>
                  <a:txBody>
                    <a:bodyPr/>
                    <a:lstStyle/>
                    <a:p>
                      <a:r>
                        <a:rPr lang="en-US" sz="1600" dirty="0">
                          <a:latin typeface="+mn-lt"/>
                        </a:rPr>
                        <a:t>Ficerafusp alfa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FORTIFI-HN01</a:t>
                      </a:r>
                    </a:p>
                    <a:p>
                      <a:pPr algn="ctr"/>
                      <a:r>
                        <a:rPr lang="en-US" sz="1600" dirty="0">
                          <a:latin typeface="+mn-lt"/>
                        </a:rPr>
                        <a:t>(</a:t>
                      </a:r>
                      <a:r>
                        <a:rPr lang="en-US" sz="1600" b="0" i="0" kern="1200" dirty="0">
                          <a:solidFill>
                            <a:schemeClr val="dk1"/>
                          </a:solidFill>
                          <a:effectLst/>
                          <a:latin typeface="+mn-lt"/>
                          <a:ea typeface="+mn-ea"/>
                          <a:cs typeface="+mn-cs"/>
                        </a:rPr>
                        <a:t>NCT06788990)</a:t>
                      </a:r>
                      <a:endParaRPr lang="en-US" sz="1600" dirty="0">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II/III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1L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EGFR x TGF-</a:t>
                      </a:r>
                      <a:r>
                        <a:rPr lang="el-GR" sz="1600" dirty="0">
                          <a:latin typeface="+mn-lt"/>
                          <a:cs typeface="Arial" panose="020B0604020202020204" pitchFamily="34" charset="0"/>
                        </a:rPr>
                        <a:t>β</a:t>
                      </a:r>
                      <a:endParaRPr lang="en-US" sz="1600" dirty="0">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err="1">
                          <a:latin typeface="+mn-lt"/>
                        </a:rPr>
                        <a:t>Ficerafusp</a:t>
                      </a:r>
                      <a:r>
                        <a:rPr lang="en-US" sz="1600" dirty="0">
                          <a:latin typeface="+mn-lt"/>
                        </a:rPr>
                        <a:t> alfa + pembrolizumab</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vs pembrolizumab + placebo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18645882"/>
                  </a:ext>
                </a:extLst>
              </a:tr>
              <a:tr h="0">
                <a:tc>
                  <a:txBody>
                    <a:bodyPr/>
                    <a:lstStyle/>
                    <a:p>
                      <a:r>
                        <a:rPr lang="en-US" sz="1600" dirty="0">
                          <a:latin typeface="+mn-lt"/>
                        </a:rPr>
                        <a:t>Amivantamab</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OrigAMI-5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a:t>
                      </a:r>
                      <a:r>
                        <a:rPr lang="en-US" sz="1600" b="0" i="0" kern="1200" dirty="0">
                          <a:solidFill>
                            <a:schemeClr val="dk1"/>
                          </a:solidFill>
                          <a:effectLst/>
                          <a:latin typeface="+mn-lt"/>
                          <a:ea typeface="+mn-ea"/>
                          <a:cs typeface="+mn-cs"/>
                        </a:rPr>
                        <a:t>NCT07276399)</a:t>
                      </a:r>
                      <a:endParaRPr lang="en-US" sz="1600" dirty="0">
                        <a:latin typeface="+mn-lt"/>
                      </a:endParaRP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latin typeface="+mn-lt"/>
                        </a:rPr>
                        <a:t>III</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1L in R/M setting</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latin typeface="+mn-lt"/>
                        </a:rPr>
                        <a:t>EGFR x MET</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rPr>
                        <a:t>Amivantamab + pembrolizumab + carboplatin vs 5-FU + pembrolizumab + platinum</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44418636"/>
                  </a:ext>
                </a:extLst>
              </a:tr>
            </a:tbl>
          </a:graphicData>
        </a:graphic>
      </p:graphicFrame>
    </p:spTree>
    <p:extLst>
      <p:ext uri="{BB962C8B-B14F-4D97-AF65-F5344CB8AC3E}">
        <p14:creationId xmlns:p14="http://schemas.microsoft.com/office/powerpoint/2010/main" val="4071976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E4361-D1AA-634D-01F9-0F8C060BA384}"/>
              </a:ext>
            </a:extLst>
          </p:cNvPr>
          <p:cNvSpPr>
            <a:spLocks noGrp="1"/>
          </p:cNvSpPr>
          <p:nvPr>
            <p:ph type="title"/>
          </p:nvPr>
        </p:nvSpPr>
        <p:spPr>
          <a:xfrm>
            <a:off x="231078" y="531006"/>
            <a:ext cx="11740260" cy="502445"/>
          </a:xfrm>
        </p:spPr>
        <p:txBody>
          <a:bodyPr/>
          <a:lstStyle/>
          <a:p>
            <a:r>
              <a:rPr lang="en-US" dirty="0"/>
              <a:t>Novel Combination: Anti-EGFR + Anti–PD-1</a:t>
            </a:r>
          </a:p>
        </p:txBody>
      </p:sp>
      <p:sp>
        <p:nvSpPr>
          <p:cNvPr id="4" name="Content Placeholder 3">
            <a:extLst>
              <a:ext uri="{FF2B5EF4-FFF2-40B4-BE49-F238E27FC236}">
                <a16:creationId xmlns:a16="http://schemas.microsoft.com/office/drawing/2014/main" id="{44896855-7977-2519-FBB0-F7B26423BC7E}"/>
              </a:ext>
            </a:extLst>
          </p:cNvPr>
          <p:cNvSpPr>
            <a:spLocks noGrp="1"/>
          </p:cNvSpPr>
          <p:nvPr>
            <p:ph idx="1"/>
          </p:nvPr>
        </p:nvSpPr>
        <p:spPr>
          <a:xfrm>
            <a:off x="530087" y="1335023"/>
            <a:ext cx="9887909" cy="4754880"/>
          </a:xfrm>
        </p:spPr>
        <p:txBody>
          <a:bodyPr/>
          <a:lstStyle/>
          <a:p>
            <a:r>
              <a:rPr lang="en-US" dirty="0"/>
              <a:t>Cetuximab + nivolumab</a:t>
            </a:r>
            <a:r>
              <a:rPr lang="en-US" baseline="30000" dirty="0"/>
              <a:t>1</a:t>
            </a:r>
            <a:endParaRPr lang="en-US" dirty="0"/>
          </a:p>
          <a:p>
            <a:pPr marL="635000" lvl="1" indent="-234950" eaLnBrk="0" fontAlgn="base" hangingPunct="0">
              <a:lnSpc>
                <a:spcPts val="2200"/>
              </a:lnSpc>
              <a:spcBef>
                <a:spcPct val="10000"/>
              </a:spcBef>
              <a:spcAft>
                <a:spcPct val="30000"/>
              </a:spcAft>
              <a:buSzPct val="80000"/>
              <a:buFontTx/>
              <a:buChar char="•"/>
              <a:defRPr/>
            </a:pPr>
            <a:r>
              <a:rPr lang="en-US" altLang="en-US" sz="2200" kern="0" dirty="0">
                <a:solidFill>
                  <a:srgbClr val="161616"/>
                </a:solidFill>
                <a:latin typeface="Poppins"/>
              </a:rPr>
              <a:t>Treatment naive: ORR, 37%; median OS, 20.2 mo</a:t>
            </a:r>
          </a:p>
          <a:p>
            <a:pPr marL="635000" lvl="1" indent="-234950" eaLnBrk="0" fontAlgn="base" hangingPunct="0">
              <a:lnSpc>
                <a:spcPts val="2200"/>
              </a:lnSpc>
              <a:spcBef>
                <a:spcPct val="10000"/>
              </a:spcBef>
              <a:spcAft>
                <a:spcPct val="30000"/>
              </a:spcAft>
              <a:buSzPct val="80000"/>
              <a:buFontTx/>
              <a:buChar char="•"/>
              <a:defRPr/>
            </a:pPr>
            <a:r>
              <a:rPr lang="en-US" altLang="en-US" sz="2200" kern="0" dirty="0">
                <a:solidFill>
                  <a:srgbClr val="161616"/>
                </a:solidFill>
                <a:latin typeface="Poppins"/>
              </a:rPr>
              <a:t>Previously treated (including platinum, </a:t>
            </a:r>
            <a:br>
              <a:rPr lang="en-US" altLang="en-US" sz="2200" kern="0" dirty="0">
                <a:solidFill>
                  <a:srgbClr val="161616"/>
                </a:solidFill>
                <a:latin typeface="Poppins"/>
              </a:rPr>
            </a:br>
            <a:r>
              <a:rPr lang="en-US" altLang="en-US" sz="2200" kern="0" dirty="0">
                <a:solidFill>
                  <a:srgbClr val="161616"/>
                </a:solidFill>
                <a:latin typeface="Poppins"/>
              </a:rPr>
              <a:t>anti–PD-1, cetuximab):</a:t>
            </a:r>
          </a:p>
          <a:p>
            <a:pPr marL="968375" lvl="2" indent="-342900" eaLnBrk="0" fontAlgn="base" hangingPunct="0">
              <a:lnSpc>
                <a:spcPts val="2200"/>
              </a:lnSpc>
              <a:spcBef>
                <a:spcPct val="10000"/>
              </a:spcBef>
              <a:spcAft>
                <a:spcPct val="30000"/>
              </a:spcAft>
              <a:buSzPct val="80000"/>
              <a:buFont typeface="System Font Regular"/>
              <a:buChar char="–"/>
              <a:defRPr/>
            </a:pPr>
            <a:r>
              <a:rPr lang="en-US" altLang="en-US" sz="2000" kern="0" dirty="0">
                <a:solidFill>
                  <a:srgbClr val="161616"/>
                </a:solidFill>
                <a:latin typeface="Poppins"/>
              </a:rPr>
              <a:t>ORR, 22%; mOS, 11.4 mo</a:t>
            </a:r>
          </a:p>
          <a:p>
            <a:r>
              <a:rPr lang="en-US" dirty="0"/>
              <a:t>Cetuximab + durvalumab</a:t>
            </a:r>
            <a:r>
              <a:rPr lang="en-US" baseline="30000" dirty="0"/>
              <a:t>2</a:t>
            </a:r>
            <a:endParaRPr lang="en-US" dirty="0"/>
          </a:p>
          <a:p>
            <a:pPr marL="635000" lvl="1" indent="-234950" eaLnBrk="0" fontAlgn="base" hangingPunct="0">
              <a:lnSpc>
                <a:spcPts val="2200"/>
              </a:lnSpc>
              <a:spcBef>
                <a:spcPct val="10000"/>
              </a:spcBef>
              <a:spcAft>
                <a:spcPct val="30000"/>
              </a:spcAft>
              <a:buSzPct val="80000"/>
              <a:buFontTx/>
              <a:buChar char="•"/>
              <a:defRPr/>
            </a:pPr>
            <a:r>
              <a:rPr lang="en-US" altLang="en-US" sz="2200" kern="0" dirty="0">
                <a:solidFill>
                  <a:srgbClr val="161616"/>
                </a:solidFill>
                <a:latin typeface="Poppins"/>
              </a:rPr>
              <a:t>No prior anti–PD-1 or cetuximab</a:t>
            </a:r>
          </a:p>
          <a:p>
            <a:pPr marL="635000" lvl="1" indent="-234950" eaLnBrk="0" fontAlgn="base" hangingPunct="0">
              <a:lnSpc>
                <a:spcPts val="2200"/>
              </a:lnSpc>
              <a:spcBef>
                <a:spcPct val="10000"/>
              </a:spcBef>
              <a:spcAft>
                <a:spcPct val="30000"/>
              </a:spcAft>
              <a:buSzPct val="80000"/>
              <a:buFontTx/>
              <a:buChar char="•"/>
              <a:defRPr/>
            </a:pPr>
            <a:r>
              <a:rPr lang="en-US" altLang="en-US" sz="2200" kern="0" dirty="0">
                <a:solidFill>
                  <a:srgbClr val="161616"/>
                </a:solidFill>
                <a:latin typeface="Poppins"/>
              </a:rPr>
              <a:t>ORR, 39%; mOS, 9.6 mo</a:t>
            </a:r>
          </a:p>
          <a:p>
            <a:r>
              <a:rPr lang="en-US" dirty="0"/>
              <a:t>Cetuximab + toripalimab</a:t>
            </a:r>
            <a:r>
              <a:rPr lang="en-US" baseline="30000" dirty="0"/>
              <a:t>3</a:t>
            </a:r>
            <a:endParaRPr lang="en-US" dirty="0"/>
          </a:p>
          <a:p>
            <a:pPr marL="635000" lvl="1" indent="-234950" eaLnBrk="0" fontAlgn="base" hangingPunct="0">
              <a:lnSpc>
                <a:spcPts val="2200"/>
              </a:lnSpc>
              <a:spcBef>
                <a:spcPct val="10000"/>
              </a:spcBef>
              <a:spcAft>
                <a:spcPct val="30000"/>
              </a:spcAft>
              <a:buSzPct val="80000"/>
              <a:buFontTx/>
              <a:buChar char="•"/>
              <a:defRPr/>
            </a:pPr>
            <a:r>
              <a:rPr lang="en-US" altLang="en-US" sz="2200" kern="0" dirty="0">
                <a:solidFill>
                  <a:srgbClr val="161616"/>
                </a:solidFill>
                <a:latin typeface="Poppins"/>
              </a:rPr>
              <a:t>First line: ORR, 41.9%; mOS, 18.1 mo</a:t>
            </a:r>
          </a:p>
          <a:p>
            <a:pPr marL="746125" indent="-234950" eaLnBrk="0" fontAlgn="base" hangingPunct="0">
              <a:lnSpc>
                <a:spcPts val="2200"/>
              </a:lnSpc>
              <a:spcBef>
                <a:spcPct val="10000"/>
              </a:spcBef>
              <a:spcAft>
                <a:spcPct val="30000"/>
              </a:spcAft>
              <a:buSzPct val="80000"/>
              <a:buFontTx/>
              <a:buChar char="•"/>
              <a:defRPr/>
            </a:pPr>
            <a:endParaRPr lang="en-US" altLang="en-US" kern="0" dirty="0">
              <a:solidFill>
                <a:srgbClr val="161616"/>
              </a:solidFill>
              <a:latin typeface="Poppins"/>
            </a:endParaRPr>
          </a:p>
        </p:txBody>
      </p:sp>
      <p:sp>
        <p:nvSpPr>
          <p:cNvPr id="3" name="Content Placeholder 4">
            <a:extLst>
              <a:ext uri="{FF2B5EF4-FFF2-40B4-BE49-F238E27FC236}">
                <a16:creationId xmlns:a16="http://schemas.microsoft.com/office/drawing/2014/main" id="{E6152C26-B99E-C3B3-741C-DA0109454E56}"/>
              </a:ext>
            </a:extLst>
          </p:cNvPr>
          <p:cNvSpPr>
            <a:spLocks noGrp="1"/>
          </p:cNvSpPr>
          <p:nvPr>
            <p:ph sz="quarter" idx="10"/>
          </p:nvPr>
        </p:nvSpPr>
        <p:spPr>
          <a:xfrm>
            <a:off x="1712199" y="6302375"/>
            <a:ext cx="7812290" cy="327025"/>
          </a:xfrm>
        </p:spPr>
        <p:txBody>
          <a:bodyPr/>
          <a:lstStyle/>
          <a:p>
            <a:pPr algn="ctr"/>
            <a:r>
              <a:rPr lang="en-US" dirty="0"/>
              <a:t>1. Chung. Clin Cancer Res. 2022;28:2329. 2. Gulati. Clin Cancer Res. 2023;29:1906. 3. Guo. ESMO 2024. Abstr 872P.</a:t>
            </a:r>
            <a:endParaRPr lang="en-US" dirty="0">
              <a:latin typeface="Poppins"/>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707EF-C79A-3F76-D3BA-E50D7D11169E}"/>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766B0F7-0623-633A-DC1B-7B45DB5CA0CA}"/>
              </a:ext>
            </a:extLst>
          </p:cNvPr>
          <p:cNvSpPr>
            <a:spLocks noGrp="1"/>
          </p:cNvSpPr>
          <p:nvPr>
            <p:ph type="title"/>
          </p:nvPr>
        </p:nvSpPr>
        <p:spPr/>
        <p:txBody>
          <a:bodyPr/>
          <a:lstStyle/>
          <a:p>
            <a:r>
              <a:rPr lang="en-US" dirty="0"/>
              <a:t>OrigAMI-4: Amivantamab in R/M HNSCC</a:t>
            </a:r>
          </a:p>
        </p:txBody>
      </p:sp>
      <p:sp>
        <p:nvSpPr>
          <p:cNvPr id="3" name="Content Placeholder 2">
            <a:extLst>
              <a:ext uri="{FF2B5EF4-FFF2-40B4-BE49-F238E27FC236}">
                <a16:creationId xmlns:a16="http://schemas.microsoft.com/office/drawing/2014/main" id="{5AE2B664-5056-F2CB-1454-DD13280C973A}"/>
              </a:ext>
            </a:extLst>
          </p:cNvPr>
          <p:cNvSpPr>
            <a:spLocks noGrp="1"/>
          </p:cNvSpPr>
          <p:nvPr>
            <p:ph idx="1"/>
          </p:nvPr>
        </p:nvSpPr>
        <p:spPr/>
        <p:txBody>
          <a:bodyPr/>
          <a:lstStyle/>
          <a:p>
            <a:pPr>
              <a:defRPr/>
            </a:pPr>
            <a:r>
              <a:rPr lang="en-US" altLang="en-US" sz="2400" dirty="0">
                <a:cs typeface="Calibri" panose="020F0502020204030204" pitchFamily="34" charset="0"/>
              </a:rPr>
              <a:t>Open-label phase I/IIb trial</a:t>
            </a:r>
          </a:p>
          <a:p>
            <a:pPr>
              <a:defRPr/>
            </a:pPr>
            <a:endParaRPr lang="en-US" altLang="en-US" sz="2400" dirty="0">
              <a:cs typeface="Calibri" panose="020F0502020204030204" pitchFamily="34" charset="0"/>
            </a:endParaRPr>
          </a:p>
          <a:p>
            <a:pPr>
              <a:defRPr/>
            </a:pPr>
            <a:endParaRPr lang="en-US" altLang="en-US" sz="2400" dirty="0">
              <a:cs typeface="Calibri" panose="020F0502020204030204" pitchFamily="34" charset="0"/>
            </a:endParaRPr>
          </a:p>
          <a:p>
            <a:pPr>
              <a:defRPr/>
            </a:pPr>
            <a:endParaRPr lang="en-US" altLang="en-US" sz="2400" dirty="0">
              <a:cs typeface="Calibri" panose="020F0502020204030204" pitchFamily="34" charset="0"/>
            </a:endParaRPr>
          </a:p>
          <a:p>
            <a:pPr>
              <a:defRPr/>
            </a:pPr>
            <a:endParaRPr lang="en-US" altLang="en-US" sz="2400" dirty="0">
              <a:cs typeface="Calibri" panose="020F0502020204030204" pitchFamily="34" charset="0"/>
            </a:endParaRPr>
          </a:p>
          <a:p>
            <a:pPr>
              <a:defRPr/>
            </a:pPr>
            <a:endParaRPr lang="en-US" altLang="en-US" sz="2400" dirty="0">
              <a:cs typeface="Calibri" panose="020F0502020204030204" pitchFamily="34" charset="0"/>
            </a:endParaRPr>
          </a:p>
          <a:p>
            <a:pPr marL="0" indent="0">
              <a:buNone/>
              <a:defRPr/>
            </a:pPr>
            <a:endParaRPr lang="en-US" altLang="en-US" sz="2400" dirty="0">
              <a:cs typeface="Calibri" panose="020F0502020204030204" pitchFamily="34" charset="0"/>
            </a:endParaRPr>
          </a:p>
          <a:p>
            <a:pPr>
              <a:defRPr/>
            </a:pPr>
            <a:r>
              <a:rPr lang="en-US" altLang="en-US" sz="2400" b="1" dirty="0">
                <a:cs typeface="Calibri" panose="020F0502020204030204" pitchFamily="34" charset="0"/>
              </a:rPr>
              <a:t>Primary endpoint: </a:t>
            </a:r>
            <a:r>
              <a:rPr lang="en-US" altLang="en-US" sz="2400" dirty="0">
                <a:cs typeface="Calibri" panose="020F0502020204030204" pitchFamily="34" charset="0"/>
              </a:rPr>
              <a:t>ORR</a:t>
            </a:r>
          </a:p>
          <a:p>
            <a:pPr>
              <a:defRPr/>
            </a:pPr>
            <a:r>
              <a:rPr lang="en-US" altLang="en-US" sz="2400" b="1" dirty="0">
                <a:cs typeface="Calibri" panose="020F0502020204030204" pitchFamily="34" charset="0"/>
              </a:rPr>
              <a:t>Key secondary endpoints: </a:t>
            </a:r>
            <a:r>
              <a:rPr lang="en-US" altLang="en-US" sz="2400" dirty="0">
                <a:cs typeface="Calibri" panose="020F0502020204030204" pitchFamily="34" charset="0"/>
              </a:rPr>
              <a:t>DoR, PFS, OS, CBR, safety</a:t>
            </a:r>
          </a:p>
        </p:txBody>
      </p:sp>
      <p:sp>
        <p:nvSpPr>
          <p:cNvPr id="4" name="Content Placeholder 3">
            <a:extLst>
              <a:ext uri="{FF2B5EF4-FFF2-40B4-BE49-F238E27FC236}">
                <a16:creationId xmlns:a16="http://schemas.microsoft.com/office/drawing/2014/main" id="{4E84E1D8-D8A8-5329-0621-4593E9B19035}"/>
              </a:ext>
            </a:extLst>
          </p:cNvPr>
          <p:cNvSpPr>
            <a:spLocks noGrp="1"/>
          </p:cNvSpPr>
          <p:nvPr>
            <p:ph sz="quarter" idx="10"/>
          </p:nvPr>
        </p:nvSpPr>
        <p:spPr/>
        <p:txBody>
          <a:bodyPr/>
          <a:lstStyle/>
          <a:p>
            <a:pPr algn="ctr"/>
            <a:r>
              <a:rPr lang="en-US" dirty="0">
                <a:latin typeface="+mn-lt"/>
                <a:cs typeface="Arial" panose="020B0604020202020204" pitchFamily="34" charset="0"/>
              </a:rPr>
              <a:t>NCT06385080. Harrington. Oral Oncol. 2025;171:107791.</a:t>
            </a:r>
          </a:p>
        </p:txBody>
      </p:sp>
      <p:cxnSp>
        <p:nvCxnSpPr>
          <p:cNvPr id="22" name="Straight Arrow Connector 21">
            <a:extLst>
              <a:ext uri="{FF2B5EF4-FFF2-40B4-BE49-F238E27FC236}">
                <a16:creationId xmlns:a16="http://schemas.microsoft.com/office/drawing/2014/main" id="{7F210F86-E3CE-71B3-BFF9-3B06927E5511}"/>
              </a:ext>
            </a:extLst>
          </p:cNvPr>
          <p:cNvCxnSpPr>
            <a:cxnSpLocks/>
          </p:cNvCxnSpPr>
          <p:nvPr/>
        </p:nvCxnSpPr>
        <p:spPr>
          <a:xfrm>
            <a:off x="7082544" y="2281497"/>
            <a:ext cx="513776" cy="992859"/>
          </a:xfrm>
          <a:prstGeom prst="straightConnector1">
            <a:avLst/>
          </a:prstGeom>
          <a:ln w="28575" cap="flat" cmpd="sng" algn="ctr">
            <a:solidFill>
              <a:schemeClr val="tx1"/>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1" name="Rounded Rectangle 5">
            <a:extLst>
              <a:ext uri="{FF2B5EF4-FFF2-40B4-BE49-F238E27FC236}">
                <a16:creationId xmlns:a16="http://schemas.microsoft.com/office/drawing/2014/main" id="{A14AE1B6-FE16-356B-A72A-D9F3CD9840BA}"/>
              </a:ext>
            </a:extLst>
          </p:cNvPr>
          <p:cNvSpPr/>
          <p:nvPr/>
        </p:nvSpPr>
        <p:spPr>
          <a:xfrm>
            <a:off x="7652604" y="1842258"/>
            <a:ext cx="3533098" cy="607965"/>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08821" tIns="54410" rIns="108821" bIns="54410" rtlCol="0" anchor="ctr"/>
          <a:lstStyle/>
          <a:p>
            <a:pPr marL="0" marR="0" lvl="0" indent="0" algn="ctr" defTabSz="1088225" rtl="0" eaLnBrk="0" fontAlgn="base" latinLnBrk="0" hangingPunct="0">
              <a:lnSpc>
                <a:spcPct val="95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Amivantamab</a:t>
            </a:r>
          </a:p>
          <a:p>
            <a:pPr marL="0" marR="0" lvl="0" indent="0" algn="ctr" defTabSz="1088225" rtl="0" eaLnBrk="0" fontAlgn="base" latinLnBrk="0" hangingPunct="0">
              <a:lnSpc>
                <a:spcPct val="95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post PD-L1 inhibitor and platinum CT</a:t>
            </a:r>
          </a:p>
        </p:txBody>
      </p:sp>
      <p:sp>
        <p:nvSpPr>
          <p:cNvPr id="5" name="Rounded Rectangle 4">
            <a:extLst>
              <a:ext uri="{FF2B5EF4-FFF2-40B4-BE49-F238E27FC236}">
                <a16:creationId xmlns:a16="http://schemas.microsoft.com/office/drawing/2014/main" id="{C241E570-39AC-EF4E-888B-2DA83785B340}"/>
              </a:ext>
            </a:extLst>
          </p:cNvPr>
          <p:cNvSpPr/>
          <p:nvPr/>
        </p:nvSpPr>
        <p:spPr>
          <a:xfrm>
            <a:off x="402653" y="2281497"/>
            <a:ext cx="3368820" cy="2111973"/>
          </a:xfrm>
          <a:prstGeom prst="roundRect">
            <a:avLst>
              <a:gd name="adj" fmla="val 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12189" tIns="12189" rIns="12189" bIns="12189" rtlCol="0" anchor="ctr"/>
          <a:lstStyle/>
          <a:p>
            <a:pPr marL="158711" marR="0" lvl="0" indent="0" algn="ctr" defTabSz="1218895" rtl="0" eaLnBrk="1" fontAlgn="base" latinLnBrk="0" hangingPunct="1">
              <a:lnSpc>
                <a:spcPct val="90000"/>
              </a:lnSpc>
              <a:spcBef>
                <a:spcPts val="8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a:ea typeface="+mn-ea"/>
                <a:cs typeface="Calibri" panose="020F0502020204030204" pitchFamily="34" charset="0"/>
              </a:rPr>
              <a:t>Adults with confirmed </a:t>
            </a:r>
            <a:br>
              <a:rPr kumimoji="0" lang="en-US" sz="1800" b="0" i="0" u="none" strike="noStrike" kern="0" cap="none" spc="0" normalizeH="0" baseline="0" noProof="0" dirty="0">
                <a:ln>
                  <a:noFill/>
                </a:ln>
                <a:solidFill>
                  <a:srgbClr val="000000"/>
                </a:solidFill>
                <a:effectLst/>
                <a:uLnTx/>
                <a:uFillTx/>
                <a:latin typeface="Poppins"/>
                <a:ea typeface="+mn-ea"/>
                <a:cs typeface="Calibri" panose="020F0502020204030204" pitchFamily="34" charset="0"/>
              </a:rPr>
            </a:br>
            <a:r>
              <a:rPr kumimoji="0" lang="en-US" sz="1800" b="0" i="0" u="none" strike="noStrike" kern="0" cap="none" spc="0" normalizeH="0" baseline="0" noProof="0" dirty="0">
                <a:ln>
                  <a:noFill/>
                </a:ln>
                <a:solidFill>
                  <a:srgbClr val="000000"/>
                </a:solidFill>
                <a:effectLst/>
                <a:uLnTx/>
                <a:uFillTx/>
                <a:latin typeface="Poppins"/>
                <a:ea typeface="+mn-ea"/>
                <a:cs typeface="Calibri" panose="020F0502020204030204" pitchFamily="34" charset="0"/>
              </a:rPr>
              <a:t>R/M HNSCC considered incurable by local therapy; </a:t>
            </a:r>
            <a:br>
              <a:rPr kumimoji="0" lang="en-US" sz="1800" b="0" i="0" u="none" strike="noStrike" kern="0" cap="none" spc="0" normalizeH="0" baseline="0" noProof="0" dirty="0">
                <a:ln>
                  <a:noFill/>
                </a:ln>
                <a:solidFill>
                  <a:srgbClr val="000000"/>
                </a:solidFill>
                <a:effectLst/>
                <a:uLnTx/>
                <a:uFillTx/>
                <a:latin typeface="Poppins"/>
                <a:ea typeface="+mn-ea"/>
                <a:cs typeface="Calibri" panose="020F0502020204030204" pitchFamily="34" charset="0"/>
              </a:rPr>
            </a:br>
            <a:r>
              <a:rPr kumimoji="0" lang="en-US" sz="1800" b="0" i="0" u="none" strike="noStrike" kern="0" cap="none" spc="0" normalizeH="0" baseline="0" noProof="0" dirty="0">
                <a:ln>
                  <a:noFill/>
                </a:ln>
                <a:solidFill>
                  <a:srgbClr val="000000"/>
                </a:solidFill>
                <a:effectLst/>
                <a:uLnTx/>
                <a:uFillTx/>
                <a:latin typeface="Poppins"/>
                <a:ea typeface="+mn-ea"/>
                <a:cs typeface="Calibri" panose="020F0502020204030204" pitchFamily="34" charset="0"/>
              </a:rPr>
              <a:t>no prior exposure to anti-EGFR therapy; ECOG PS ≤1</a:t>
            </a:r>
          </a:p>
          <a:p>
            <a:pPr marL="158711" marR="0" lvl="0" indent="0" algn="ctr" defTabSz="1218895" rtl="0" eaLnBrk="1" fontAlgn="base" latinLnBrk="0" hangingPunct="1">
              <a:lnSpc>
                <a:spcPct val="90000"/>
              </a:lnSpc>
              <a:spcBef>
                <a:spcPts val="0"/>
              </a:spcBef>
              <a:spcAft>
                <a:spcPct val="0"/>
              </a:spcAft>
              <a:buClrTx/>
              <a:buSzTx/>
              <a:buFontTx/>
              <a:buNone/>
              <a:tabLst/>
              <a:defRPr/>
            </a:pPr>
            <a:r>
              <a:rPr kumimoji="0" lang="en-US" sz="1800" b="0" i="1" u="none" strike="noStrike" kern="0" cap="none" spc="0" normalizeH="0" baseline="0" noProof="0" dirty="0">
                <a:ln>
                  <a:noFill/>
                </a:ln>
                <a:solidFill>
                  <a:srgbClr val="000000"/>
                </a:solidFill>
                <a:effectLst/>
                <a:uLnTx/>
                <a:uFillTx/>
                <a:latin typeface="Poppins"/>
                <a:ea typeface="+mn-ea"/>
                <a:cs typeface="Calibri" panose="020F0502020204030204" pitchFamily="34" charset="0"/>
              </a:rPr>
              <a:t>Safety (n = 86)</a:t>
            </a:r>
          </a:p>
          <a:p>
            <a:pPr marL="158711" marR="0" lvl="0" indent="0" algn="ctr" defTabSz="1218895" rtl="0" eaLnBrk="1" fontAlgn="base" latinLnBrk="0" hangingPunct="1">
              <a:lnSpc>
                <a:spcPct val="90000"/>
              </a:lnSpc>
              <a:spcBef>
                <a:spcPts val="0"/>
              </a:spcBef>
              <a:spcAft>
                <a:spcPct val="0"/>
              </a:spcAft>
              <a:buClrTx/>
              <a:buSzTx/>
              <a:buFontTx/>
              <a:buNone/>
              <a:tabLst/>
              <a:defRPr/>
            </a:pPr>
            <a:r>
              <a:rPr kumimoji="0" lang="en-US" sz="1800" b="0" i="1" u="none" strike="noStrike" kern="0" cap="none" spc="0" normalizeH="0" baseline="0" noProof="0" dirty="0">
                <a:ln>
                  <a:noFill/>
                </a:ln>
                <a:solidFill>
                  <a:srgbClr val="000000"/>
                </a:solidFill>
                <a:effectLst/>
                <a:uLnTx/>
                <a:uFillTx/>
                <a:latin typeface="Poppins"/>
                <a:ea typeface="+mn-ea"/>
                <a:cs typeface="Calibri" panose="020F0502020204030204" pitchFamily="34" charset="0"/>
              </a:rPr>
              <a:t>Efficacy (n = 38)</a:t>
            </a:r>
          </a:p>
        </p:txBody>
      </p:sp>
      <p:cxnSp>
        <p:nvCxnSpPr>
          <p:cNvPr id="11" name="Straight Arrow Connector 10">
            <a:extLst>
              <a:ext uri="{FF2B5EF4-FFF2-40B4-BE49-F238E27FC236}">
                <a16:creationId xmlns:a16="http://schemas.microsoft.com/office/drawing/2014/main" id="{A51453A3-A5DF-3251-380D-931F105467E9}"/>
              </a:ext>
            </a:extLst>
          </p:cNvPr>
          <p:cNvCxnSpPr>
            <a:cxnSpLocks/>
          </p:cNvCxnSpPr>
          <p:nvPr/>
        </p:nvCxnSpPr>
        <p:spPr bwMode="auto">
          <a:xfrm flipV="1">
            <a:off x="3847549" y="2125743"/>
            <a:ext cx="830520" cy="1047477"/>
          </a:xfrm>
          <a:prstGeom prst="straightConnector1">
            <a:avLst/>
          </a:prstGeom>
          <a:noFill/>
          <a:ln w="28575" cap="flat" cmpd="sng" algn="ctr">
            <a:solidFill>
              <a:schemeClr val="tx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1DA83E9E-C507-192C-FCF7-05BAC07B36E5}"/>
              </a:ext>
            </a:extLst>
          </p:cNvPr>
          <p:cNvCxnSpPr>
            <a:cxnSpLocks/>
          </p:cNvCxnSpPr>
          <p:nvPr/>
        </p:nvCxnSpPr>
        <p:spPr bwMode="auto">
          <a:xfrm>
            <a:off x="3847549" y="3262339"/>
            <a:ext cx="782157" cy="817821"/>
          </a:xfrm>
          <a:prstGeom prst="straightConnector1">
            <a:avLst/>
          </a:prstGeom>
          <a:noFill/>
          <a:ln w="28575" cap="flat" cmpd="sng" algn="ctr">
            <a:solidFill>
              <a:schemeClr val="tx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C09C936A-043A-2E19-C67D-05531A34306A}"/>
              </a:ext>
            </a:extLst>
          </p:cNvPr>
          <p:cNvCxnSpPr>
            <a:cxnSpLocks/>
          </p:cNvCxnSpPr>
          <p:nvPr/>
        </p:nvCxnSpPr>
        <p:spPr bwMode="auto">
          <a:xfrm>
            <a:off x="3855942" y="3393125"/>
            <a:ext cx="773764" cy="1260729"/>
          </a:xfrm>
          <a:prstGeom prst="straightConnector1">
            <a:avLst/>
          </a:prstGeom>
          <a:noFill/>
          <a:ln w="28575" cap="flat" cmpd="sng" algn="ctr">
            <a:solidFill>
              <a:schemeClr val="tx1"/>
            </a:solidFill>
            <a:prstDash val="solid"/>
            <a:round/>
            <a:headEnd type="none" w="med" len="med"/>
            <a:tailEnd type="triangle"/>
          </a:ln>
          <a:effectLst/>
        </p:spPr>
      </p:cxnSp>
      <p:sp>
        <p:nvSpPr>
          <p:cNvPr id="40" name="Rounded Rectangle 5">
            <a:extLst>
              <a:ext uri="{FF2B5EF4-FFF2-40B4-BE49-F238E27FC236}">
                <a16:creationId xmlns:a16="http://schemas.microsoft.com/office/drawing/2014/main" id="{7C244927-0871-6C37-34C6-939ECD2FC7D6}"/>
              </a:ext>
            </a:extLst>
          </p:cNvPr>
          <p:cNvSpPr/>
          <p:nvPr/>
        </p:nvSpPr>
        <p:spPr>
          <a:xfrm>
            <a:off x="7672396" y="2589584"/>
            <a:ext cx="3513306" cy="518467"/>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08821" tIns="54410" rIns="108821" bIns="54410" rtlCol="0" anchor="ctr"/>
          <a:lstStyle/>
          <a:p>
            <a:pPr marL="0" marR="0" lvl="0" indent="0" algn="ctr" defTabSz="1088225" rtl="0" eaLnBrk="0" fontAlgn="base" latinLnBrk="0" hangingPunct="0">
              <a:lnSpc>
                <a:spcPct val="95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Amivantamab </a:t>
            </a:r>
            <a:r>
              <a:rPr kumimoji="0" lang="en-US" altLang="en-US" sz="140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a:t>
            </a:r>
            <a:r>
              <a:rPr kumimoji="0" lang="en-US" altLang="en-US" sz="14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 Pembrolizumab </a:t>
            </a:r>
          </a:p>
          <a:p>
            <a:pPr marL="0" marR="0" lvl="0" indent="0" algn="ctr" defTabSz="1088225" rtl="0" eaLnBrk="0" fontAlgn="base" latinLnBrk="0" hangingPunct="0">
              <a:lnSpc>
                <a:spcPct val="95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treatment-naive R/M HNSCC</a:t>
            </a:r>
          </a:p>
        </p:txBody>
      </p:sp>
      <p:sp>
        <p:nvSpPr>
          <p:cNvPr id="41" name="Rounded Rectangle 5">
            <a:extLst>
              <a:ext uri="{FF2B5EF4-FFF2-40B4-BE49-F238E27FC236}">
                <a16:creationId xmlns:a16="http://schemas.microsoft.com/office/drawing/2014/main" id="{9C7B34AD-7D64-38B9-69BA-F83F81D4F6D7}"/>
              </a:ext>
            </a:extLst>
          </p:cNvPr>
          <p:cNvSpPr/>
          <p:nvPr/>
        </p:nvSpPr>
        <p:spPr>
          <a:xfrm>
            <a:off x="7672395" y="3233867"/>
            <a:ext cx="3513307" cy="518467"/>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08821" tIns="54410" rIns="108821" bIns="54410" rtlCol="0" anchor="ctr"/>
          <a:lstStyle/>
          <a:p>
            <a:pPr marL="0" marR="0" lvl="0" indent="0" algn="ctr" defTabSz="1088225" rtl="0" eaLnBrk="0" fontAlgn="base" latinLnBrk="0" hangingPunct="0">
              <a:lnSpc>
                <a:spcPct val="95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Amivantamab </a:t>
            </a:r>
            <a:r>
              <a:rPr kumimoji="0" lang="en-US" altLang="en-US" sz="140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a:t>
            </a:r>
            <a:r>
              <a:rPr kumimoji="0" lang="en-US" altLang="en-US" sz="14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 Paclitaxel</a:t>
            </a:r>
          </a:p>
          <a:p>
            <a:pPr marL="0" marR="0" lvl="0" indent="0" algn="ctr" defTabSz="1088225" rtl="0" eaLnBrk="0" fontAlgn="base" latinLnBrk="0" hangingPunct="0">
              <a:lnSpc>
                <a:spcPct val="95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post PD-L1 inhibitor</a:t>
            </a:r>
          </a:p>
        </p:txBody>
      </p:sp>
      <p:sp>
        <p:nvSpPr>
          <p:cNvPr id="43" name="Rounded Rectangle 5">
            <a:extLst>
              <a:ext uri="{FF2B5EF4-FFF2-40B4-BE49-F238E27FC236}">
                <a16:creationId xmlns:a16="http://schemas.microsoft.com/office/drawing/2014/main" id="{86499314-A1A3-95AC-C5EA-2C5BB0C51E4D}"/>
              </a:ext>
            </a:extLst>
          </p:cNvPr>
          <p:cNvSpPr/>
          <p:nvPr/>
        </p:nvSpPr>
        <p:spPr>
          <a:xfrm>
            <a:off x="4751082" y="4585212"/>
            <a:ext cx="4375985" cy="772530"/>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08821" tIns="54410" rIns="108821" bIns="54410" rtlCol="0" anchor="ctr"/>
          <a:lstStyle/>
          <a:p>
            <a:pPr marL="0" marR="0" lvl="0" indent="0" algn="ctr" defTabSz="1088225" rtl="0" eaLnBrk="0" fontAlgn="base" latinLnBrk="0" hangingPunct="0">
              <a:lnSpc>
                <a:spcPct val="95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Amivantamab </a:t>
            </a:r>
            <a:r>
              <a:rPr kumimoji="0" lang="en-US" altLang="en-US" sz="140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a:t>
            </a:r>
            <a:r>
              <a:rPr kumimoji="0" lang="en-US" altLang="en-US" sz="14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 Pembrolizumab </a:t>
            </a:r>
            <a:r>
              <a:rPr kumimoji="0" lang="en-US" altLang="en-US" sz="140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a:t>
            </a:r>
            <a:r>
              <a:rPr kumimoji="0" lang="en-US" altLang="en-US" sz="14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 Carboplatin</a:t>
            </a:r>
          </a:p>
          <a:p>
            <a:pPr marL="0" marR="0" lvl="0" indent="0" algn="ctr" defTabSz="1088225" rtl="0" eaLnBrk="0" fontAlgn="base" latinLnBrk="0" hangingPunct="0">
              <a:lnSpc>
                <a:spcPct val="95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 treatment-naive R/M HNSCC</a:t>
            </a:r>
          </a:p>
        </p:txBody>
      </p:sp>
      <p:sp>
        <p:nvSpPr>
          <p:cNvPr id="45" name="Rounded Rectangle 5">
            <a:extLst>
              <a:ext uri="{FF2B5EF4-FFF2-40B4-BE49-F238E27FC236}">
                <a16:creationId xmlns:a16="http://schemas.microsoft.com/office/drawing/2014/main" id="{24C66F19-70EB-6DD5-6C29-1A66F034DACF}"/>
              </a:ext>
            </a:extLst>
          </p:cNvPr>
          <p:cNvSpPr/>
          <p:nvPr/>
        </p:nvSpPr>
        <p:spPr>
          <a:xfrm>
            <a:off x="4743423" y="1815527"/>
            <a:ext cx="2242957" cy="634287"/>
          </a:xfrm>
          <a:prstGeom prst="roundRect">
            <a:avLst>
              <a:gd name="adj" fmla="val 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08821" tIns="54410" rIns="108821" bIns="54410" rtlCol="0" anchor="ctr"/>
          <a:lstStyle/>
          <a:p>
            <a:pPr marL="0" marR="0" lvl="0" indent="0" algn="ctr" defTabSz="1088225" rtl="0" eaLnBrk="0" fontAlgn="base" latinLnBrk="0" hangingPunct="0">
              <a:lnSpc>
                <a:spcPct val="95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HPV-unrelated disease</a:t>
            </a:r>
            <a:endParaRPr kumimoji="0" lang="en-US" altLang="en-US" sz="14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endParaRPr>
          </a:p>
        </p:txBody>
      </p:sp>
      <p:sp>
        <p:nvSpPr>
          <p:cNvPr id="46" name="Rounded Rectangle 5">
            <a:extLst>
              <a:ext uri="{FF2B5EF4-FFF2-40B4-BE49-F238E27FC236}">
                <a16:creationId xmlns:a16="http://schemas.microsoft.com/office/drawing/2014/main" id="{EDCB1AB7-9FF0-8D7D-4590-C808ECAE814C}"/>
              </a:ext>
            </a:extLst>
          </p:cNvPr>
          <p:cNvSpPr/>
          <p:nvPr/>
        </p:nvSpPr>
        <p:spPr>
          <a:xfrm>
            <a:off x="4756033" y="3888078"/>
            <a:ext cx="2217736" cy="532442"/>
          </a:xfrm>
          <a:prstGeom prst="roundRect">
            <a:avLst>
              <a:gd name="adj" fmla="val 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08821" tIns="54410" rIns="108821" bIns="54410" rtlCol="0" anchor="ctr"/>
          <a:lstStyle/>
          <a:p>
            <a:pPr marL="0" marR="0" lvl="0" indent="0" algn="ctr" defTabSz="1088225" rtl="0" eaLnBrk="0" fontAlgn="base" latinLnBrk="0" hangingPunct="0">
              <a:lnSpc>
                <a:spcPct val="95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HPV-related disease</a:t>
            </a:r>
            <a:endParaRPr kumimoji="0" lang="en-US" altLang="en-US" sz="14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endParaRPr>
          </a:p>
        </p:txBody>
      </p:sp>
      <p:cxnSp>
        <p:nvCxnSpPr>
          <p:cNvPr id="49" name="Straight Arrow Connector 48">
            <a:extLst>
              <a:ext uri="{FF2B5EF4-FFF2-40B4-BE49-F238E27FC236}">
                <a16:creationId xmlns:a16="http://schemas.microsoft.com/office/drawing/2014/main" id="{2CE6B14B-2815-5452-388D-78180D8424AF}"/>
              </a:ext>
            </a:extLst>
          </p:cNvPr>
          <p:cNvCxnSpPr>
            <a:cxnSpLocks/>
          </p:cNvCxnSpPr>
          <p:nvPr/>
        </p:nvCxnSpPr>
        <p:spPr>
          <a:xfrm>
            <a:off x="7105357" y="2142613"/>
            <a:ext cx="451083" cy="0"/>
          </a:xfrm>
          <a:prstGeom prst="straightConnector1">
            <a:avLst/>
          </a:prstGeom>
          <a:ln w="28575" cap="flat" cmpd="sng" algn="ctr">
            <a:solidFill>
              <a:schemeClr val="tx1"/>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3F3D31B9-67AA-3930-6A57-1432647477A8}"/>
              </a:ext>
            </a:extLst>
          </p:cNvPr>
          <p:cNvCxnSpPr>
            <a:cxnSpLocks/>
          </p:cNvCxnSpPr>
          <p:nvPr/>
        </p:nvCxnSpPr>
        <p:spPr>
          <a:xfrm>
            <a:off x="7103933" y="2182886"/>
            <a:ext cx="492387" cy="533856"/>
          </a:xfrm>
          <a:prstGeom prst="straightConnector1">
            <a:avLst/>
          </a:prstGeom>
          <a:ln w="28575" cap="flat" cmpd="sng" algn="ctr">
            <a:solidFill>
              <a:schemeClr val="tx1"/>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6862A41B-1200-5933-AE1C-DE46E1856767}"/>
              </a:ext>
            </a:extLst>
          </p:cNvPr>
          <p:cNvCxnSpPr>
            <a:cxnSpLocks/>
          </p:cNvCxnSpPr>
          <p:nvPr/>
        </p:nvCxnSpPr>
        <p:spPr>
          <a:xfrm>
            <a:off x="7065477" y="4128285"/>
            <a:ext cx="490963" cy="0"/>
          </a:xfrm>
          <a:prstGeom prst="straightConnector1">
            <a:avLst/>
          </a:prstGeom>
          <a:ln w="28575" cap="flat" cmpd="sng" algn="ctr">
            <a:solidFill>
              <a:schemeClr val="tx1"/>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69" name="Rounded Rectangle 5">
            <a:extLst>
              <a:ext uri="{FF2B5EF4-FFF2-40B4-BE49-F238E27FC236}">
                <a16:creationId xmlns:a16="http://schemas.microsoft.com/office/drawing/2014/main" id="{4E1A8E9A-8B66-8A26-3104-41CB7805CFDF}"/>
              </a:ext>
            </a:extLst>
          </p:cNvPr>
          <p:cNvSpPr/>
          <p:nvPr/>
        </p:nvSpPr>
        <p:spPr>
          <a:xfrm>
            <a:off x="7679625" y="3842803"/>
            <a:ext cx="3513307" cy="622993"/>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08821" tIns="54410" rIns="108821" bIns="54410" rtlCol="0" anchor="ctr"/>
          <a:lstStyle/>
          <a:p>
            <a:pPr marL="0" marR="0" lvl="0" indent="0" algn="ctr" defTabSz="1088225" rtl="0" eaLnBrk="0" fontAlgn="base" latinLnBrk="0" hangingPunct="0">
              <a:lnSpc>
                <a:spcPct val="95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Amivantamab</a:t>
            </a:r>
          </a:p>
          <a:p>
            <a:pPr marL="0" marR="0" lvl="0" indent="0" algn="ctr" defTabSz="1088225" rtl="0" eaLnBrk="0" fontAlgn="base" latinLnBrk="0" hangingPunct="0">
              <a:lnSpc>
                <a:spcPct val="95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9F3D9"/>
                </a:solidFill>
                <a:effectLst/>
                <a:uLnTx/>
                <a:uFillTx/>
                <a:latin typeface="Poppins"/>
                <a:ea typeface="+mn-ea"/>
                <a:cs typeface="Calibri" panose="020F0502020204030204" pitchFamily="34" charset="0"/>
              </a:rPr>
              <a:t>post PD-L1 inhibitor and platinum CT</a:t>
            </a:r>
          </a:p>
        </p:txBody>
      </p:sp>
    </p:spTree>
    <p:extLst>
      <p:ext uri="{BB962C8B-B14F-4D97-AF65-F5344CB8AC3E}">
        <p14:creationId xmlns:p14="http://schemas.microsoft.com/office/powerpoint/2010/main" val="1567914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D822A7F7-24F6-CC56-7957-9DB8232E27DD}"/>
              </a:ext>
            </a:extLst>
          </p:cNvPr>
          <p:cNvSpPr>
            <a:spLocks noGrp="1"/>
          </p:cNvSpPr>
          <p:nvPr>
            <p:ph type="title"/>
          </p:nvPr>
        </p:nvSpPr>
        <p:spPr>
          <a:xfrm>
            <a:off x="239698" y="423677"/>
            <a:ext cx="11712604" cy="502445"/>
          </a:xfrm>
        </p:spPr>
        <p:txBody>
          <a:bodyPr/>
          <a:lstStyle/>
          <a:p>
            <a:r>
              <a:rPr lang="en-US" dirty="0"/>
              <a:t>Amivantamab: EGFR x c-MET Bispecific Antibody </a:t>
            </a:r>
            <a:endParaRPr lang="en-US" baseline="30000" dirty="0"/>
          </a:p>
        </p:txBody>
      </p:sp>
      <p:sp>
        <p:nvSpPr>
          <p:cNvPr id="4" name="Content Placeholder 3">
            <a:extLst>
              <a:ext uri="{FF2B5EF4-FFF2-40B4-BE49-F238E27FC236}">
                <a16:creationId xmlns:a16="http://schemas.microsoft.com/office/drawing/2014/main" id="{D23F0F22-277A-E562-51AC-08F364AF4F73}"/>
              </a:ext>
            </a:extLst>
          </p:cNvPr>
          <p:cNvSpPr txBox="1">
            <a:spLocks/>
          </p:cNvSpPr>
          <p:nvPr/>
        </p:nvSpPr>
        <p:spPr>
          <a:xfrm>
            <a:off x="1712199" y="6302375"/>
            <a:ext cx="7812290" cy="327025"/>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dirty="0"/>
              <a:t>Burtness. JCO. doi:10.1200/JCO-26-01042.</a:t>
            </a:r>
          </a:p>
        </p:txBody>
      </p:sp>
      <p:graphicFrame>
        <p:nvGraphicFramePr>
          <p:cNvPr id="5" name="Table 4">
            <a:extLst>
              <a:ext uri="{FF2B5EF4-FFF2-40B4-BE49-F238E27FC236}">
                <a16:creationId xmlns:a16="http://schemas.microsoft.com/office/drawing/2014/main" id="{01EEA014-CFF3-FBC2-B4E5-6559E0E973E8}"/>
              </a:ext>
            </a:extLst>
          </p:cNvPr>
          <p:cNvGraphicFramePr/>
          <p:nvPr>
            <p:extLst>
              <p:ext uri="{D42A27DB-BD31-4B8C-83A1-F6EECF244321}">
                <p14:modId xmlns:p14="http://schemas.microsoft.com/office/powerpoint/2010/main" val="2249215880"/>
              </p:ext>
            </p:extLst>
          </p:nvPr>
        </p:nvGraphicFramePr>
        <p:xfrm>
          <a:off x="1183907" y="1189355"/>
          <a:ext cx="9738656" cy="5113020"/>
        </p:xfrm>
        <a:graphic>
          <a:graphicData uri="http://schemas.openxmlformats.org/drawingml/2006/table">
            <a:tbl>
              <a:tblPr/>
              <a:tblGrid>
                <a:gridCol w="6743905">
                  <a:extLst>
                    <a:ext uri="{9D8B030D-6E8A-4147-A177-3AD203B41FA5}">
                      <a16:colId xmlns:a16="http://schemas.microsoft.com/office/drawing/2014/main" val="20000"/>
                    </a:ext>
                  </a:extLst>
                </a:gridCol>
                <a:gridCol w="2994751">
                  <a:extLst>
                    <a:ext uri="{9D8B030D-6E8A-4147-A177-3AD203B41FA5}">
                      <a16:colId xmlns:a16="http://schemas.microsoft.com/office/drawing/2014/main" val="20001"/>
                    </a:ext>
                  </a:extLst>
                </a:gridCol>
              </a:tblGrid>
              <a:tr h="495300">
                <a:tc>
                  <a:txBody>
                    <a:bodyPr/>
                    <a:lstStyle/>
                    <a:p>
                      <a:pPr algn="l"/>
                      <a:r>
                        <a:rPr lang="en-US" sz="2400" b="1" dirty="0">
                          <a:solidFill>
                            <a:srgbClr val="FFFFFF"/>
                          </a:solidFill>
                        </a:rPr>
                        <a:t>OrigAmi-4: Monotherapy Endpoints</a:t>
                      </a:r>
                      <a:endParaRPr sz="2400" b="1" dirty="0">
                        <a:solidFill>
                          <a:srgbClr val="FFFFFF"/>
                        </a:solidFill>
                      </a:endParaRPr>
                    </a:p>
                  </a:txBody>
                  <a:tcPr>
                    <a:solidFill>
                      <a:srgbClr val="E1471D"/>
                    </a:solidFill>
                  </a:tcPr>
                </a:tc>
                <a:tc>
                  <a:txBody>
                    <a:bodyPr/>
                    <a:lstStyle/>
                    <a:p>
                      <a:pPr algn="ctr"/>
                      <a:r>
                        <a:rPr sz="2400" b="1">
                          <a:solidFill>
                            <a:srgbClr val="FFFFFF"/>
                          </a:solidFill>
                        </a:rPr>
                        <a:t>N = 102</a:t>
                      </a:r>
                    </a:p>
                  </a:txBody>
                  <a:tcPr>
                    <a:solidFill>
                      <a:srgbClr val="E1471D"/>
                    </a:solidFill>
                  </a:tcPr>
                </a:tc>
                <a:extLst>
                  <a:ext uri="{0D108BD9-81ED-4DB2-BD59-A6C34878D82A}">
                    <a16:rowId xmlns:a16="http://schemas.microsoft.com/office/drawing/2014/main" val="10000"/>
                  </a:ext>
                </a:extLst>
              </a:tr>
              <a:tr h="441960">
                <a:tc>
                  <a:txBody>
                    <a:bodyPr/>
                    <a:lstStyle/>
                    <a:p>
                      <a:pPr algn="l"/>
                      <a:r>
                        <a:rPr sz="2000" b="0" dirty="0">
                          <a:solidFill>
                            <a:srgbClr val="333333"/>
                          </a:solidFill>
                        </a:rPr>
                        <a:t>Confirmed ORR, % (95% CI)</a:t>
                      </a:r>
                    </a:p>
                  </a:txBody>
                  <a:tcPr>
                    <a:solidFill>
                      <a:srgbClr val="F9F3D9"/>
                    </a:solidFill>
                  </a:tcPr>
                </a:tc>
                <a:tc>
                  <a:txBody>
                    <a:bodyPr/>
                    <a:lstStyle/>
                    <a:p>
                      <a:pPr algn="ctr"/>
                      <a:r>
                        <a:rPr sz="2000" b="0" dirty="0">
                          <a:solidFill>
                            <a:srgbClr val="333333"/>
                          </a:solidFill>
                        </a:rPr>
                        <a:t>42 (32 to 52)</a:t>
                      </a:r>
                    </a:p>
                  </a:txBody>
                  <a:tcPr>
                    <a:solidFill>
                      <a:srgbClr val="F9F3D9"/>
                    </a:solidFill>
                  </a:tcPr>
                </a:tc>
                <a:extLst>
                  <a:ext uri="{0D108BD9-81ED-4DB2-BD59-A6C34878D82A}">
                    <a16:rowId xmlns:a16="http://schemas.microsoft.com/office/drawing/2014/main" val="10001"/>
                  </a:ext>
                </a:extLst>
              </a:tr>
              <a:tr h="441960">
                <a:tc>
                  <a:txBody>
                    <a:bodyPr/>
                    <a:lstStyle/>
                    <a:p>
                      <a:pPr algn="l"/>
                      <a:r>
                        <a:rPr sz="2000" b="0" dirty="0">
                          <a:solidFill>
                            <a:srgbClr val="333333"/>
                          </a:solidFill>
                        </a:rPr>
                        <a:t>Best response, No. (%)</a:t>
                      </a:r>
                    </a:p>
                  </a:txBody>
                  <a:tcPr>
                    <a:solidFill>
                      <a:srgbClr val="FFFFFF"/>
                    </a:solidFill>
                  </a:tcPr>
                </a:tc>
                <a:tc>
                  <a:txBody>
                    <a:bodyPr/>
                    <a:lstStyle/>
                    <a:p>
                      <a:endParaRPr sz="3600" dirty="0"/>
                    </a:p>
                  </a:txBody>
                  <a:tcPr>
                    <a:solidFill>
                      <a:srgbClr val="FFFFFF"/>
                    </a:solidFill>
                  </a:tcPr>
                </a:tc>
                <a:extLst>
                  <a:ext uri="{0D108BD9-81ED-4DB2-BD59-A6C34878D82A}">
                    <a16:rowId xmlns:a16="http://schemas.microsoft.com/office/drawing/2014/main" val="10002"/>
                  </a:ext>
                </a:extLst>
              </a:tr>
              <a:tr h="441960">
                <a:tc>
                  <a:txBody>
                    <a:bodyPr/>
                    <a:lstStyle/>
                    <a:p>
                      <a:pPr algn="l"/>
                      <a:r>
                        <a:rPr sz="2000" b="0" dirty="0">
                          <a:solidFill>
                            <a:srgbClr val="333333"/>
                          </a:solidFill>
                        </a:rPr>
                        <a:t>    CR</a:t>
                      </a:r>
                    </a:p>
                  </a:txBody>
                  <a:tcPr>
                    <a:solidFill>
                      <a:srgbClr val="F9F3D9"/>
                    </a:solidFill>
                  </a:tcPr>
                </a:tc>
                <a:tc>
                  <a:txBody>
                    <a:bodyPr/>
                    <a:lstStyle/>
                    <a:p>
                      <a:pPr algn="ctr"/>
                      <a:r>
                        <a:rPr sz="2000" b="0">
                          <a:solidFill>
                            <a:srgbClr val="333333"/>
                          </a:solidFill>
                        </a:rPr>
                        <a:t>15 (15)</a:t>
                      </a:r>
                    </a:p>
                  </a:txBody>
                  <a:tcPr>
                    <a:solidFill>
                      <a:srgbClr val="F9F3D9"/>
                    </a:solidFill>
                  </a:tcPr>
                </a:tc>
                <a:extLst>
                  <a:ext uri="{0D108BD9-81ED-4DB2-BD59-A6C34878D82A}">
                    <a16:rowId xmlns:a16="http://schemas.microsoft.com/office/drawing/2014/main" val="10003"/>
                  </a:ext>
                </a:extLst>
              </a:tr>
              <a:tr h="441960">
                <a:tc>
                  <a:txBody>
                    <a:bodyPr/>
                    <a:lstStyle/>
                    <a:p>
                      <a:pPr algn="l"/>
                      <a:r>
                        <a:rPr sz="2000" b="0">
                          <a:solidFill>
                            <a:srgbClr val="333333"/>
                          </a:solidFill>
                        </a:rPr>
                        <a:t>    PR</a:t>
                      </a:r>
                    </a:p>
                  </a:txBody>
                  <a:tcPr>
                    <a:solidFill>
                      <a:srgbClr val="FFFFFF"/>
                    </a:solidFill>
                  </a:tcPr>
                </a:tc>
                <a:tc>
                  <a:txBody>
                    <a:bodyPr/>
                    <a:lstStyle/>
                    <a:p>
                      <a:pPr algn="ctr"/>
                      <a:r>
                        <a:rPr sz="2000" b="0">
                          <a:solidFill>
                            <a:srgbClr val="333333"/>
                          </a:solidFill>
                        </a:rPr>
                        <a:t>28 (27)</a:t>
                      </a:r>
                    </a:p>
                  </a:txBody>
                  <a:tcPr>
                    <a:solidFill>
                      <a:srgbClr val="FFFFFF"/>
                    </a:solidFill>
                  </a:tcPr>
                </a:tc>
                <a:extLst>
                  <a:ext uri="{0D108BD9-81ED-4DB2-BD59-A6C34878D82A}">
                    <a16:rowId xmlns:a16="http://schemas.microsoft.com/office/drawing/2014/main" val="10004"/>
                  </a:ext>
                </a:extLst>
              </a:tr>
              <a:tr h="441960">
                <a:tc>
                  <a:txBody>
                    <a:bodyPr/>
                    <a:lstStyle/>
                    <a:p>
                      <a:pPr algn="l"/>
                      <a:r>
                        <a:rPr sz="2000" b="0" dirty="0">
                          <a:solidFill>
                            <a:srgbClr val="333333"/>
                          </a:solidFill>
                        </a:rPr>
                        <a:t>    SDᵃ</a:t>
                      </a:r>
                    </a:p>
                  </a:txBody>
                  <a:tcPr>
                    <a:solidFill>
                      <a:srgbClr val="F9F3D9"/>
                    </a:solidFill>
                  </a:tcPr>
                </a:tc>
                <a:tc>
                  <a:txBody>
                    <a:bodyPr/>
                    <a:lstStyle/>
                    <a:p>
                      <a:pPr algn="ctr"/>
                      <a:r>
                        <a:rPr sz="2000" b="0">
                          <a:solidFill>
                            <a:srgbClr val="333333"/>
                          </a:solidFill>
                        </a:rPr>
                        <a:t>36 (35)</a:t>
                      </a:r>
                    </a:p>
                  </a:txBody>
                  <a:tcPr>
                    <a:solidFill>
                      <a:srgbClr val="F9F3D9"/>
                    </a:solidFill>
                  </a:tcPr>
                </a:tc>
                <a:extLst>
                  <a:ext uri="{0D108BD9-81ED-4DB2-BD59-A6C34878D82A}">
                    <a16:rowId xmlns:a16="http://schemas.microsoft.com/office/drawing/2014/main" val="10005"/>
                  </a:ext>
                </a:extLst>
              </a:tr>
              <a:tr h="441960">
                <a:tc>
                  <a:txBody>
                    <a:bodyPr/>
                    <a:lstStyle/>
                    <a:p>
                      <a:pPr algn="l"/>
                      <a:r>
                        <a:rPr sz="2000" b="0" dirty="0">
                          <a:solidFill>
                            <a:srgbClr val="333333"/>
                          </a:solidFill>
                        </a:rPr>
                        <a:t>    PD</a:t>
                      </a:r>
                    </a:p>
                  </a:txBody>
                  <a:tcPr>
                    <a:solidFill>
                      <a:srgbClr val="FFFFFF"/>
                    </a:solidFill>
                  </a:tcPr>
                </a:tc>
                <a:tc>
                  <a:txBody>
                    <a:bodyPr/>
                    <a:lstStyle/>
                    <a:p>
                      <a:pPr algn="ctr"/>
                      <a:r>
                        <a:rPr sz="2000" b="0">
                          <a:solidFill>
                            <a:srgbClr val="333333"/>
                          </a:solidFill>
                        </a:rPr>
                        <a:t>16 (16)</a:t>
                      </a:r>
                    </a:p>
                  </a:txBody>
                  <a:tcPr>
                    <a:solidFill>
                      <a:srgbClr val="FFFFFF"/>
                    </a:solidFill>
                  </a:tcPr>
                </a:tc>
                <a:extLst>
                  <a:ext uri="{0D108BD9-81ED-4DB2-BD59-A6C34878D82A}">
                    <a16:rowId xmlns:a16="http://schemas.microsoft.com/office/drawing/2014/main" val="10006"/>
                  </a:ext>
                </a:extLst>
              </a:tr>
              <a:tr h="441960">
                <a:tc>
                  <a:txBody>
                    <a:bodyPr/>
                    <a:lstStyle/>
                    <a:p>
                      <a:pPr algn="l"/>
                      <a:r>
                        <a:rPr sz="2000" b="0" dirty="0">
                          <a:solidFill>
                            <a:srgbClr val="333333"/>
                          </a:solidFill>
                        </a:rPr>
                        <a:t>    Not evaluable</a:t>
                      </a:r>
                    </a:p>
                  </a:txBody>
                  <a:tcPr>
                    <a:solidFill>
                      <a:srgbClr val="F9F3D9"/>
                    </a:solidFill>
                  </a:tcPr>
                </a:tc>
                <a:tc>
                  <a:txBody>
                    <a:bodyPr/>
                    <a:lstStyle/>
                    <a:p>
                      <a:pPr algn="ctr"/>
                      <a:r>
                        <a:rPr sz="2000" b="0">
                          <a:solidFill>
                            <a:srgbClr val="333333"/>
                          </a:solidFill>
                        </a:rPr>
                        <a:t>7 (7)</a:t>
                      </a:r>
                    </a:p>
                  </a:txBody>
                  <a:tcPr>
                    <a:solidFill>
                      <a:srgbClr val="F9F3D9"/>
                    </a:solidFill>
                  </a:tcPr>
                </a:tc>
                <a:extLst>
                  <a:ext uri="{0D108BD9-81ED-4DB2-BD59-A6C34878D82A}">
                    <a16:rowId xmlns:a16="http://schemas.microsoft.com/office/drawing/2014/main" val="10007"/>
                  </a:ext>
                </a:extLst>
              </a:tr>
              <a:tr h="441960">
                <a:tc>
                  <a:txBody>
                    <a:bodyPr/>
                    <a:lstStyle/>
                    <a:p>
                      <a:pPr algn="l"/>
                      <a:r>
                        <a:rPr sz="2000" b="0">
                          <a:solidFill>
                            <a:srgbClr val="333333"/>
                          </a:solidFill>
                        </a:rPr>
                        <a:t>CBR, % (95% CI)ᵇ</a:t>
                      </a:r>
                    </a:p>
                  </a:txBody>
                  <a:tcPr>
                    <a:solidFill>
                      <a:srgbClr val="FFFFFF"/>
                    </a:solidFill>
                  </a:tcPr>
                </a:tc>
                <a:tc>
                  <a:txBody>
                    <a:bodyPr/>
                    <a:lstStyle/>
                    <a:p>
                      <a:pPr algn="ctr"/>
                      <a:r>
                        <a:rPr sz="2000" b="0" dirty="0">
                          <a:solidFill>
                            <a:srgbClr val="333333"/>
                          </a:solidFill>
                        </a:rPr>
                        <a:t>63 (53 to 72)</a:t>
                      </a:r>
                    </a:p>
                  </a:txBody>
                  <a:tcPr>
                    <a:solidFill>
                      <a:srgbClr val="FFFFFF"/>
                    </a:solidFill>
                  </a:tcPr>
                </a:tc>
                <a:extLst>
                  <a:ext uri="{0D108BD9-81ED-4DB2-BD59-A6C34878D82A}">
                    <a16:rowId xmlns:a16="http://schemas.microsoft.com/office/drawing/2014/main" val="10008"/>
                  </a:ext>
                </a:extLst>
              </a:tr>
              <a:tr h="441960">
                <a:tc>
                  <a:txBody>
                    <a:bodyPr/>
                    <a:lstStyle/>
                    <a:p>
                      <a:pPr algn="l"/>
                      <a:r>
                        <a:rPr sz="2000" b="0">
                          <a:solidFill>
                            <a:srgbClr val="333333"/>
                          </a:solidFill>
                        </a:rPr>
                        <a:t>Median (95% CI) DoR, monthsᶜ</a:t>
                      </a:r>
                    </a:p>
                  </a:txBody>
                  <a:tcPr>
                    <a:solidFill>
                      <a:srgbClr val="F9F3D9"/>
                    </a:solidFill>
                  </a:tcPr>
                </a:tc>
                <a:tc>
                  <a:txBody>
                    <a:bodyPr/>
                    <a:lstStyle/>
                    <a:p>
                      <a:pPr algn="ctr"/>
                      <a:r>
                        <a:rPr sz="2000" b="0" dirty="0">
                          <a:solidFill>
                            <a:srgbClr val="333333"/>
                          </a:solidFill>
                        </a:rPr>
                        <a:t>NR (6.9 to NR)</a:t>
                      </a:r>
                    </a:p>
                  </a:txBody>
                  <a:tcPr>
                    <a:solidFill>
                      <a:srgbClr val="F9F3D9"/>
                    </a:solidFill>
                  </a:tcPr>
                </a:tc>
                <a:extLst>
                  <a:ext uri="{0D108BD9-81ED-4DB2-BD59-A6C34878D82A}">
                    <a16:rowId xmlns:a16="http://schemas.microsoft.com/office/drawing/2014/main" val="10009"/>
                  </a:ext>
                </a:extLst>
              </a:tr>
              <a:tr h="441960">
                <a:tc>
                  <a:txBody>
                    <a:bodyPr/>
                    <a:lstStyle/>
                    <a:p>
                      <a:pPr algn="l"/>
                      <a:r>
                        <a:rPr sz="2000" b="0">
                          <a:solidFill>
                            <a:srgbClr val="333333"/>
                          </a:solidFill>
                        </a:rPr>
                        <a:t>    DoR ≥6 months, No. (%)</a:t>
                      </a:r>
                    </a:p>
                  </a:txBody>
                  <a:tcPr>
                    <a:solidFill>
                      <a:srgbClr val="FFFFFF"/>
                    </a:solidFill>
                  </a:tcPr>
                </a:tc>
                <a:tc>
                  <a:txBody>
                    <a:bodyPr/>
                    <a:lstStyle/>
                    <a:p>
                      <a:pPr algn="ctr"/>
                      <a:r>
                        <a:rPr sz="2000" b="0" dirty="0">
                          <a:solidFill>
                            <a:srgbClr val="333333"/>
                          </a:solidFill>
                        </a:rPr>
                        <a:t>24 (56)</a:t>
                      </a:r>
                    </a:p>
                  </a:txBody>
                  <a:tcPr>
                    <a:solidFill>
                      <a:srgbClr val="FFFFFF"/>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947131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E003D-50A6-FA36-BBD4-B91A6EE7A265}"/>
            </a:ext>
          </a:extLst>
        </p:cNvPr>
        <p:cNvGrpSpPr/>
        <p:nvPr/>
      </p:nvGrpSpPr>
      <p:grpSpPr>
        <a:xfrm>
          <a:off x="0" y="0"/>
          <a:ext cx="0" cy="0"/>
          <a:chOff x="0" y="0"/>
          <a:chExt cx="0" cy="0"/>
        </a:xfrm>
      </p:grpSpPr>
      <p:grpSp>
        <p:nvGrpSpPr>
          <p:cNvPr id="36" name="Group 35">
            <a:extLst>
              <a:ext uri="{FF2B5EF4-FFF2-40B4-BE49-F238E27FC236}">
                <a16:creationId xmlns:a16="http://schemas.microsoft.com/office/drawing/2014/main" id="{AC1EA47A-DBC4-1D1F-48B1-6502C04B3D37}"/>
              </a:ext>
            </a:extLst>
          </p:cNvPr>
          <p:cNvGrpSpPr/>
          <p:nvPr/>
        </p:nvGrpSpPr>
        <p:grpSpPr>
          <a:xfrm>
            <a:off x="3889706" y="2100782"/>
            <a:ext cx="8152109" cy="3502844"/>
            <a:chOff x="3021452" y="1259065"/>
            <a:chExt cx="6114081" cy="2627133"/>
          </a:xfrm>
        </p:grpSpPr>
        <p:sp>
          <p:nvSpPr>
            <p:cNvPr id="37" name="TextBox 36">
              <a:extLst>
                <a:ext uri="{FF2B5EF4-FFF2-40B4-BE49-F238E27FC236}">
                  <a16:creationId xmlns:a16="http://schemas.microsoft.com/office/drawing/2014/main" id="{C27F88FB-FB2A-B7ED-F45A-37FA093FBA52}"/>
                </a:ext>
              </a:extLst>
            </p:cNvPr>
            <p:cNvSpPr txBox="1"/>
            <p:nvPr/>
          </p:nvSpPr>
          <p:spPr>
            <a:xfrm rot="16200000">
              <a:off x="2091686" y="2338083"/>
              <a:ext cx="2228863" cy="369332"/>
            </a:xfrm>
            <a:prstGeom prst="rect">
              <a:avLst/>
            </a:prstGeom>
            <a:noFill/>
          </p:spPr>
          <p:txBody>
            <a:bodyPr wrap="square" lIns="0" tIns="0" rIns="0" bIns="0" rtlCol="0" anchor="ctr">
              <a:spAutoFit/>
            </a:bodyPr>
            <a:lstStyle/>
            <a:p>
              <a:pPr algn="ctr">
                <a:spcAft>
                  <a:spcPts val="1600"/>
                </a:spcAft>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Best Change From Baseline </a:t>
              </a:r>
              <a:br>
                <a:rPr lang="en-US" sz="1600" dirty="0">
                  <a:solidFill>
                    <a:schemeClr val="tx1">
                      <a:lumMod val="75000"/>
                      <a:lumOff val="25000"/>
                    </a:schemeClr>
                  </a:solidFill>
                  <a:latin typeface="Poppins Medium" panose="00000600000000000000" pitchFamily="2" charset="0"/>
                  <a:cs typeface="Poppins Medium" panose="00000600000000000000" pitchFamily="2" charset="0"/>
                </a:rPr>
              </a:b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in SOD of Target Lesions (%)</a:t>
              </a:r>
            </a:p>
          </p:txBody>
        </p:sp>
        <p:sp>
          <p:nvSpPr>
            <p:cNvPr id="38" name="Rectangle 37">
              <a:extLst>
                <a:ext uri="{FF2B5EF4-FFF2-40B4-BE49-F238E27FC236}">
                  <a16:creationId xmlns:a16="http://schemas.microsoft.com/office/drawing/2014/main" id="{28A09CD1-CE77-9006-848E-E9223C5B2FB8}"/>
                </a:ext>
              </a:extLst>
            </p:cNvPr>
            <p:cNvSpPr/>
            <p:nvPr/>
          </p:nvSpPr>
          <p:spPr>
            <a:xfrm>
              <a:off x="4034119" y="3132667"/>
              <a:ext cx="741082" cy="123015"/>
            </a:xfrm>
            <a:prstGeom prst="rect">
              <a:avLst/>
            </a:prstGeom>
            <a:solidFill>
              <a:schemeClr val="bg1"/>
            </a:solidFill>
            <a:ln>
              <a:solidFill>
                <a:schemeClr val="bg1"/>
              </a:solidFill>
            </a:ln>
          </p:spPr>
          <p:style>
            <a:lnRef idx="2">
              <a:schemeClr val="accent4">
                <a:shade val="15000"/>
              </a:schemeClr>
            </a:lnRef>
            <a:fillRef idx="1">
              <a:schemeClr val="accent4"/>
            </a:fillRef>
            <a:effectRef idx="0">
              <a:schemeClr val="accent4"/>
            </a:effectRef>
            <a:fontRef idx="minor">
              <a:schemeClr val="lt1"/>
            </a:fontRef>
          </p:style>
          <p:txBody>
            <a:bodyPr wrap="none" lIns="0" tIns="0" rIns="0" bIns="0" rtlCol="0" anchor="ctr"/>
            <a:lstStyle/>
            <a:p>
              <a:pPr algn="ctr"/>
              <a:r>
                <a:rPr lang="en-US" sz="1333" dirty="0">
                  <a:solidFill>
                    <a:schemeClr val="tx1"/>
                  </a:solidFill>
                </a:rPr>
                <a:t>Best response:</a:t>
              </a:r>
              <a:endParaRPr lang="en-US" sz="1400" dirty="0">
                <a:solidFill>
                  <a:schemeClr val="tx1"/>
                </a:solidFill>
              </a:endParaRPr>
            </a:p>
          </p:txBody>
        </p:sp>
        <p:sp>
          <p:nvSpPr>
            <p:cNvPr id="39" name="Rectangle 38">
              <a:extLst>
                <a:ext uri="{FF2B5EF4-FFF2-40B4-BE49-F238E27FC236}">
                  <a16:creationId xmlns:a16="http://schemas.microsoft.com/office/drawing/2014/main" id="{8832A8F3-4961-CFF7-32E6-322C3A1EA946}"/>
                </a:ext>
              </a:extLst>
            </p:cNvPr>
            <p:cNvSpPr/>
            <p:nvPr/>
          </p:nvSpPr>
          <p:spPr>
            <a:xfrm>
              <a:off x="4112561" y="3303877"/>
              <a:ext cx="203946" cy="91505"/>
            </a:xfrm>
            <a:prstGeom prst="rect">
              <a:avLst/>
            </a:prstGeom>
            <a:solidFill>
              <a:schemeClr val="bg1"/>
            </a:solidFill>
            <a:ln>
              <a:solidFill>
                <a:schemeClr val="bg1"/>
              </a:solidFill>
            </a:ln>
          </p:spPr>
          <p:style>
            <a:lnRef idx="2">
              <a:schemeClr val="accent4">
                <a:shade val="15000"/>
              </a:schemeClr>
            </a:lnRef>
            <a:fillRef idx="1">
              <a:schemeClr val="accent4"/>
            </a:fillRef>
            <a:effectRef idx="0">
              <a:schemeClr val="accent4"/>
            </a:effectRef>
            <a:fontRef idx="minor">
              <a:schemeClr val="lt1"/>
            </a:fontRef>
          </p:style>
          <p:txBody>
            <a:bodyPr wrap="none" lIns="0" tIns="0" rIns="0" bIns="0" rtlCol="0" anchor="ctr"/>
            <a:lstStyle/>
            <a:p>
              <a:r>
                <a:rPr lang="en-US" sz="1333" dirty="0">
                  <a:solidFill>
                    <a:schemeClr val="tx1"/>
                  </a:solidFill>
                </a:rPr>
                <a:t>CR</a:t>
              </a:r>
              <a:endParaRPr lang="en-US" sz="1400" dirty="0">
                <a:solidFill>
                  <a:schemeClr val="tx1"/>
                </a:solidFill>
              </a:endParaRPr>
            </a:p>
          </p:txBody>
        </p:sp>
        <p:sp>
          <p:nvSpPr>
            <p:cNvPr id="40" name="Rectangle 39">
              <a:extLst>
                <a:ext uri="{FF2B5EF4-FFF2-40B4-BE49-F238E27FC236}">
                  <a16:creationId xmlns:a16="http://schemas.microsoft.com/office/drawing/2014/main" id="{E70EA87D-C089-48E4-EAAE-EC0E596DD9AB}"/>
                </a:ext>
              </a:extLst>
            </p:cNvPr>
            <p:cNvSpPr/>
            <p:nvPr/>
          </p:nvSpPr>
          <p:spPr>
            <a:xfrm>
              <a:off x="4117043" y="3422659"/>
              <a:ext cx="203946" cy="91505"/>
            </a:xfrm>
            <a:prstGeom prst="rect">
              <a:avLst/>
            </a:prstGeom>
            <a:solidFill>
              <a:schemeClr val="bg1"/>
            </a:solidFill>
            <a:ln>
              <a:solidFill>
                <a:schemeClr val="bg1"/>
              </a:solidFill>
            </a:ln>
          </p:spPr>
          <p:style>
            <a:lnRef idx="2">
              <a:schemeClr val="accent4">
                <a:shade val="15000"/>
              </a:schemeClr>
            </a:lnRef>
            <a:fillRef idx="1">
              <a:schemeClr val="accent4"/>
            </a:fillRef>
            <a:effectRef idx="0">
              <a:schemeClr val="accent4"/>
            </a:effectRef>
            <a:fontRef idx="minor">
              <a:schemeClr val="lt1"/>
            </a:fontRef>
          </p:style>
          <p:txBody>
            <a:bodyPr wrap="none" lIns="0" tIns="0" rIns="0" bIns="0" rtlCol="0" anchor="ctr"/>
            <a:lstStyle/>
            <a:p>
              <a:r>
                <a:rPr lang="en-US" sz="1333" dirty="0">
                  <a:solidFill>
                    <a:schemeClr val="tx1"/>
                  </a:solidFill>
                </a:rPr>
                <a:t>PR</a:t>
              </a:r>
              <a:endParaRPr lang="en-US" sz="1400" dirty="0">
                <a:solidFill>
                  <a:schemeClr val="tx1"/>
                </a:solidFill>
              </a:endParaRPr>
            </a:p>
          </p:txBody>
        </p:sp>
        <p:sp>
          <p:nvSpPr>
            <p:cNvPr id="41" name="Rectangle 40">
              <a:extLst>
                <a:ext uri="{FF2B5EF4-FFF2-40B4-BE49-F238E27FC236}">
                  <a16:creationId xmlns:a16="http://schemas.microsoft.com/office/drawing/2014/main" id="{2324FE27-49FE-8231-6D71-888ED7B04DC6}"/>
                </a:ext>
              </a:extLst>
            </p:cNvPr>
            <p:cNvSpPr/>
            <p:nvPr/>
          </p:nvSpPr>
          <p:spPr>
            <a:xfrm>
              <a:off x="4114801" y="3541441"/>
              <a:ext cx="719417" cy="89265"/>
            </a:xfrm>
            <a:prstGeom prst="rect">
              <a:avLst/>
            </a:prstGeom>
            <a:solidFill>
              <a:schemeClr val="bg1"/>
            </a:solidFill>
            <a:ln>
              <a:solidFill>
                <a:schemeClr val="bg1"/>
              </a:solidFill>
            </a:ln>
          </p:spPr>
          <p:style>
            <a:lnRef idx="2">
              <a:schemeClr val="accent4">
                <a:shade val="15000"/>
              </a:schemeClr>
            </a:lnRef>
            <a:fillRef idx="1">
              <a:schemeClr val="accent4"/>
            </a:fillRef>
            <a:effectRef idx="0">
              <a:schemeClr val="accent4"/>
            </a:effectRef>
            <a:fontRef idx="minor">
              <a:schemeClr val="lt1"/>
            </a:fontRef>
          </p:style>
          <p:txBody>
            <a:bodyPr wrap="none" lIns="0" tIns="0" rIns="0" bIns="0" rtlCol="0" anchor="ctr"/>
            <a:lstStyle/>
            <a:p>
              <a:r>
                <a:rPr lang="en-US" sz="1333" dirty="0">
                  <a:solidFill>
                    <a:schemeClr val="tx1"/>
                  </a:solidFill>
                </a:rPr>
                <a:t>NE/unknown</a:t>
              </a:r>
              <a:endParaRPr lang="en-US" sz="1400" dirty="0">
                <a:solidFill>
                  <a:schemeClr val="tx1"/>
                </a:solidFill>
              </a:endParaRPr>
            </a:p>
          </p:txBody>
        </p:sp>
        <p:sp>
          <p:nvSpPr>
            <p:cNvPr id="42" name="Rectangle 41">
              <a:extLst>
                <a:ext uri="{FF2B5EF4-FFF2-40B4-BE49-F238E27FC236}">
                  <a16:creationId xmlns:a16="http://schemas.microsoft.com/office/drawing/2014/main" id="{7F6393B3-5212-8000-8813-C8563EF49EF3}"/>
                </a:ext>
              </a:extLst>
            </p:cNvPr>
            <p:cNvSpPr/>
            <p:nvPr/>
          </p:nvSpPr>
          <p:spPr>
            <a:xfrm>
              <a:off x="4394199" y="1566333"/>
              <a:ext cx="355600" cy="228600"/>
            </a:xfrm>
            <a:prstGeom prst="rect">
              <a:avLst/>
            </a:prstGeom>
            <a:solidFill>
              <a:schemeClr val="bg1">
                <a:lumMod val="50000"/>
              </a:schemeClr>
            </a:solidFill>
            <a:ln w="19050">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sp>
          <p:nvSpPr>
            <p:cNvPr id="43" name="Rectangle 42">
              <a:extLst>
                <a:ext uri="{FF2B5EF4-FFF2-40B4-BE49-F238E27FC236}">
                  <a16:creationId xmlns:a16="http://schemas.microsoft.com/office/drawing/2014/main" id="{8FE62897-87D9-C01D-FA29-97614C555F69}"/>
                </a:ext>
              </a:extLst>
            </p:cNvPr>
            <p:cNvSpPr/>
            <p:nvPr/>
          </p:nvSpPr>
          <p:spPr>
            <a:xfrm>
              <a:off x="4859865" y="1803399"/>
              <a:ext cx="355600" cy="677333"/>
            </a:xfrm>
            <a:prstGeom prst="rect">
              <a:avLst/>
            </a:prstGeom>
            <a:solidFill>
              <a:schemeClr val="accent2"/>
            </a:solidFill>
            <a:ln w="19050">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sp>
          <p:nvSpPr>
            <p:cNvPr id="44" name="Rectangle 43">
              <a:extLst>
                <a:ext uri="{FF2B5EF4-FFF2-40B4-BE49-F238E27FC236}">
                  <a16:creationId xmlns:a16="http://schemas.microsoft.com/office/drawing/2014/main" id="{EBB76455-D2C8-690C-5F2F-02B056EAA832}"/>
                </a:ext>
              </a:extLst>
            </p:cNvPr>
            <p:cNvSpPr/>
            <p:nvPr/>
          </p:nvSpPr>
          <p:spPr>
            <a:xfrm>
              <a:off x="5308598" y="1794933"/>
              <a:ext cx="355600" cy="821267"/>
            </a:xfrm>
            <a:prstGeom prst="rect">
              <a:avLst/>
            </a:prstGeom>
            <a:solidFill>
              <a:schemeClr val="accent2"/>
            </a:solidFill>
            <a:ln w="19050">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sp>
          <p:nvSpPr>
            <p:cNvPr id="45" name="Rectangle 44">
              <a:extLst>
                <a:ext uri="{FF2B5EF4-FFF2-40B4-BE49-F238E27FC236}">
                  <a16:creationId xmlns:a16="http://schemas.microsoft.com/office/drawing/2014/main" id="{7257BC56-E16E-2C96-368D-AD3C748A5CCB}"/>
                </a:ext>
              </a:extLst>
            </p:cNvPr>
            <p:cNvSpPr/>
            <p:nvPr/>
          </p:nvSpPr>
          <p:spPr>
            <a:xfrm>
              <a:off x="5765798" y="1794934"/>
              <a:ext cx="355600" cy="812800"/>
            </a:xfrm>
            <a:prstGeom prst="rect">
              <a:avLst/>
            </a:prstGeom>
            <a:solidFill>
              <a:schemeClr val="accent2"/>
            </a:solidFill>
            <a:ln w="19050">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sp>
          <p:nvSpPr>
            <p:cNvPr id="46" name="Rectangle 45">
              <a:extLst>
                <a:ext uri="{FF2B5EF4-FFF2-40B4-BE49-F238E27FC236}">
                  <a16:creationId xmlns:a16="http://schemas.microsoft.com/office/drawing/2014/main" id="{E854C023-2EC9-C994-9647-02C313E816A0}"/>
                </a:ext>
              </a:extLst>
            </p:cNvPr>
            <p:cNvSpPr/>
            <p:nvPr/>
          </p:nvSpPr>
          <p:spPr>
            <a:xfrm>
              <a:off x="6214531" y="1794933"/>
              <a:ext cx="355600" cy="855133"/>
            </a:xfrm>
            <a:prstGeom prst="rect">
              <a:avLst/>
            </a:prstGeom>
            <a:solidFill>
              <a:schemeClr val="accent2"/>
            </a:solidFill>
            <a:ln w="19050">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sp>
          <p:nvSpPr>
            <p:cNvPr id="47" name="Rectangle 46">
              <a:extLst>
                <a:ext uri="{FF2B5EF4-FFF2-40B4-BE49-F238E27FC236}">
                  <a16:creationId xmlns:a16="http://schemas.microsoft.com/office/drawing/2014/main" id="{7731CC10-8D71-FE59-E2D7-7797E8B8E1DA}"/>
                </a:ext>
              </a:extLst>
            </p:cNvPr>
            <p:cNvSpPr/>
            <p:nvPr/>
          </p:nvSpPr>
          <p:spPr>
            <a:xfrm>
              <a:off x="6680197" y="1794933"/>
              <a:ext cx="355600" cy="889000"/>
            </a:xfrm>
            <a:prstGeom prst="rect">
              <a:avLst/>
            </a:prstGeom>
            <a:solidFill>
              <a:schemeClr val="accent2"/>
            </a:solidFill>
            <a:ln w="19050">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sp>
          <p:nvSpPr>
            <p:cNvPr id="48" name="Rectangle 47">
              <a:extLst>
                <a:ext uri="{FF2B5EF4-FFF2-40B4-BE49-F238E27FC236}">
                  <a16:creationId xmlns:a16="http://schemas.microsoft.com/office/drawing/2014/main" id="{50BF3251-66A5-731C-E48B-ADF13952FCE2}"/>
                </a:ext>
              </a:extLst>
            </p:cNvPr>
            <p:cNvSpPr/>
            <p:nvPr/>
          </p:nvSpPr>
          <p:spPr>
            <a:xfrm>
              <a:off x="7128930" y="1794933"/>
              <a:ext cx="355600" cy="1109134"/>
            </a:xfrm>
            <a:prstGeom prst="rect">
              <a:avLst/>
            </a:prstGeom>
            <a:solidFill>
              <a:schemeClr val="accent2"/>
            </a:solidFill>
            <a:ln w="19050">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sp>
          <p:nvSpPr>
            <p:cNvPr id="49" name="Rectangle 48">
              <a:extLst>
                <a:ext uri="{FF2B5EF4-FFF2-40B4-BE49-F238E27FC236}">
                  <a16:creationId xmlns:a16="http://schemas.microsoft.com/office/drawing/2014/main" id="{A440B098-A1C0-50F7-BA69-1E3BCC5BAA6A}"/>
                </a:ext>
              </a:extLst>
            </p:cNvPr>
            <p:cNvSpPr/>
            <p:nvPr/>
          </p:nvSpPr>
          <p:spPr>
            <a:xfrm>
              <a:off x="7586130" y="1803399"/>
              <a:ext cx="355600" cy="1329268"/>
            </a:xfrm>
            <a:prstGeom prst="rect">
              <a:avLst/>
            </a:prstGeom>
            <a:solidFill>
              <a:schemeClr val="accent2"/>
            </a:solidFill>
            <a:ln w="19050">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sp>
          <p:nvSpPr>
            <p:cNvPr id="50" name="Rectangle 49">
              <a:extLst>
                <a:ext uri="{FF2B5EF4-FFF2-40B4-BE49-F238E27FC236}">
                  <a16:creationId xmlns:a16="http://schemas.microsoft.com/office/drawing/2014/main" id="{10DB5CFE-1454-084B-7EC7-7C13DDAAA1A3}"/>
                </a:ext>
              </a:extLst>
            </p:cNvPr>
            <p:cNvSpPr/>
            <p:nvPr/>
          </p:nvSpPr>
          <p:spPr>
            <a:xfrm>
              <a:off x="8034863" y="1794931"/>
              <a:ext cx="355600" cy="1591735"/>
            </a:xfrm>
            <a:prstGeom prst="rect">
              <a:avLst/>
            </a:prstGeom>
            <a:solidFill>
              <a:schemeClr val="accent2"/>
            </a:solidFill>
            <a:ln w="19050">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sp>
          <p:nvSpPr>
            <p:cNvPr id="51" name="Rectangle 50">
              <a:extLst>
                <a:ext uri="{FF2B5EF4-FFF2-40B4-BE49-F238E27FC236}">
                  <a16:creationId xmlns:a16="http://schemas.microsoft.com/office/drawing/2014/main" id="{ABAE9A26-23D8-D69A-C3D2-92C84D77FFDD}"/>
                </a:ext>
              </a:extLst>
            </p:cNvPr>
            <p:cNvSpPr/>
            <p:nvPr/>
          </p:nvSpPr>
          <p:spPr>
            <a:xfrm>
              <a:off x="8492063" y="1803397"/>
              <a:ext cx="355600" cy="1921936"/>
            </a:xfrm>
            <a:prstGeom prst="rect">
              <a:avLst/>
            </a:prstGeom>
            <a:solidFill>
              <a:schemeClr val="accent4"/>
            </a:solidFill>
            <a:ln w="19050">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sp>
          <p:nvSpPr>
            <p:cNvPr id="52" name="Freeform 23">
              <a:extLst>
                <a:ext uri="{FF2B5EF4-FFF2-40B4-BE49-F238E27FC236}">
                  <a16:creationId xmlns:a16="http://schemas.microsoft.com/office/drawing/2014/main" id="{3D076D43-06C4-CAE1-FE89-AE296F4CC97C}"/>
                </a:ext>
              </a:extLst>
            </p:cNvPr>
            <p:cNvSpPr/>
            <p:nvPr/>
          </p:nvSpPr>
          <p:spPr>
            <a:xfrm>
              <a:off x="3894666" y="1413932"/>
              <a:ext cx="5020733" cy="45719"/>
            </a:xfrm>
            <a:custGeom>
              <a:avLst/>
              <a:gdLst>
                <a:gd name="connsiteX0" fmla="*/ 0 w 4902200"/>
                <a:gd name="connsiteY0" fmla="*/ 0 h 0"/>
                <a:gd name="connsiteX1" fmla="*/ 4902200 w 4902200"/>
                <a:gd name="connsiteY1" fmla="*/ 0 h 0"/>
              </a:gdLst>
              <a:ahLst/>
              <a:cxnLst>
                <a:cxn ang="0">
                  <a:pos x="connsiteX0" y="connsiteY0"/>
                </a:cxn>
                <a:cxn ang="0">
                  <a:pos x="connsiteX1" y="connsiteY1"/>
                </a:cxn>
              </a:cxnLst>
              <a:rect l="l" t="t" r="r" b="b"/>
              <a:pathLst>
                <a:path w="4902200">
                  <a:moveTo>
                    <a:pt x="0" y="0"/>
                  </a:moveTo>
                  <a:lnTo>
                    <a:pt x="4902200" y="0"/>
                  </a:lnTo>
                </a:path>
              </a:pathLst>
            </a:custGeom>
            <a:noFill/>
            <a:ln w="19050">
              <a:solidFill>
                <a:schemeClr val="tx1"/>
              </a:solidFill>
              <a:prstDash val="sysDash"/>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sp>
          <p:nvSpPr>
            <p:cNvPr id="53" name="Freeform 24">
              <a:extLst>
                <a:ext uri="{FF2B5EF4-FFF2-40B4-BE49-F238E27FC236}">
                  <a16:creationId xmlns:a16="http://schemas.microsoft.com/office/drawing/2014/main" id="{8A2D5898-3C36-8AC6-4AF4-26AD0BE271B6}"/>
                </a:ext>
              </a:extLst>
            </p:cNvPr>
            <p:cNvSpPr/>
            <p:nvPr/>
          </p:nvSpPr>
          <p:spPr>
            <a:xfrm>
              <a:off x="3894666" y="2370665"/>
              <a:ext cx="4995333" cy="45719"/>
            </a:xfrm>
            <a:custGeom>
              <a:avLst/>
              <a:gdLst>
                <a:gd name="connsiteX0" fmla="*/ 0 w 4902200"/>
                <a:gd name="connsiteY0" fmla="*/ 0 h 0"/>
                <a:gd name="connsiteX1" fmla="*/ 4902200 w 4902200"/>
                <a:gd name="connsiteY1" fmla="*/ 0 h 0"/>
              </a:gdLst>
              <a:ahLst/>
              <a:cxnLst>
                <a:cxn ang="0">
                  <a:pos x="connsiteX0" y="connsiteY0"/>
                </a:cxn>
                <a:cxn ang="0">
                  <a:pos x="connsiteX1" y="connsiteY1"/>
                </a:cxn>
              </a:cxnLst>
              <a:rect l="l" t="t" r="r" b="b"/>
              <a:pathLst>
                <a:path w="4902200">
                  <a:moveTo>
                    <a:pt x="0" y="0"/>
                  </a:moveTo>
                  <a:lnTo>
                    <a:pt x="4902200" y="0"/>
                  </a:lnTo>
                </a:path>
              </a:pathLst>
            </a:custGeom>
            <a:noFill/>
            <a:ln w="19050">
              <a:solidFill>
                <a:schemeClr val="tx1"/>
              </a:solidFill>
              <a:prstDash val="sysDash"/>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sp>
          <p:nvSpPr>
            <p:cNvPr id="54" name="Rectangle 53">
              <a:extLst>
                <a:ext uri="{FF2B5EF4-FFF2-40B4-BE49-F238E27FC236}">
                  <a16:creationId xmlns:a16="http://schemas.microsoft.com/office/drawing/2014/main" id="{0AFB9D3A-D4E0-74F6-22E8-9B13B290EB8B}"/>
                </a:ext>
              </a:extLst>
            </p:cNvPr>
            <p:cNvSpPr/>
            <p:nvPr/>
          </p:nvSpPr>
          <p:spPr>
            <a:xfrm>
              <a:off x="3987799" y="3310465"/>
              <a:ext cx="101604" cy="89650"/>
            </a:xfrm>
            <a:prstGeom prst="rect">
              <a:avLst/>
            </a:prstGeom>
            <a:solidFill>
              <a:schemeClr val="accent4"/>
            </a:solidFill>
            <a:ln w="19050">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sp>
          <p:nvSpPr>
            <p:cNvPr id="55" name="Rectangle 54">
              <a:extLst>
                <a:ext uri="{FF2B5EF4-FFF2-40B4-BE49-F238E27FC236}">
                  <a16:creationId xmlns:a16="http://schemas.microsoft.com/office/drawing/2014/main" id="{87458D5F-869D-D4AE-830C-6EE809E34716}"/>
                </a:ext>
              </a:extLst>
            </p:cNvPr>
            <p:cNvSpPr/>
            <p:nvPr/>
          </p:nvSpPr>
          <p:spPr>
            <a:xfrm>
              <a:off x="3987799" y="3428998"/>
              <a:ext cx="101604" cy="89650"/>
            </a:xfrm>
            <a:prstGeom prst="rect">
              <a:avLst/>
            </a:prstGeom>
            <a:solidFill>
              <a:schemeClr val="accent2"/>
            </a:solidFill>
            <a:ln w="19050">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sp>
          <p:nvSpPr>
            <p:cNvPr id="56" name="Rectangle 55">
              <a:extLst>
                <a:ext uri="{FF2B5EF4-FFF2-40B4-BE49-F238E27FC236}">
                  <a16:creationId xmlns:a16="http://schemas.microsoft.com/office/drawing/2014/main" id="{D623D532-8742-6424-C50F-155F60790B29}"/>
                </a:ext>
              </a:extLst>
            </p:cNvPr>
            <p:cNvSpPr/>
            <p:nvPr/>
          </p:nvSpPr>
          <p:spPr>
            <a:xfrm>
              <a:off x="3987799" y="3547531"/>
              <a:ext cx="101604" cy="89650"/>
            </a:xfrm>
            <a:prstGeom prst="rect">
              <a:avLst/>
            </a:prstGeom>
            <a:solidFill>
              <a:schemeClr val="bg1">
                <a:lumMod val="50000"/>
              </a:schemeClr>
            </a:solidFill>
            <a:ln w="19050">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2400" dirty="0"/>
            </a:p>
          </p:txBody>
        </p:sp>
        <p:graphicFrame>
          <p:nvGraphicFramePr>
            <p:cNvPr id="57" name="Chart 56">
              <a:extLst>
                <a:ext uri="{FF2B5EF4-FFF2-40B4-BE49-F238E27FC236}">
                  <a16:creationId xmlns:a16="http://schemas.microsoft.com/office/drawing/2014/main" id="{C7D80CF4-CFC9-5E61-29D9-BCDFCBF57045}"/>
                </a:ext>
              </a:extLst>
            </p:cNvPr>
            <p:cNvGraphicFramePr/>
            <p:nvPr/>
          </p:nvGraphicFramePr>
          <p:xfrm>
            <a:off x="3416311" y="1259065"/>
            <a:ext cx="5719222" cy="2627133"/>
          </p:xfrm>
          <a:graphic>
            <a:graphicData uri="http://schemas.openxmlformats.org/drawingml/2006/chart">
              <c:chart xmlns:c="http://schemas.openxmlformats.org/drawingml/2006/chart" xmlns:r="http://schemas.openxmlformats.org/officeDocument/2006/relationships" r:id="rId3"/>
            </a:graphicData>
          </a:graphic>
        </p:graphicFrame>
      </p:grpSp>
      <p:sp>
        <p:nvSpPr>
          <p:cNvPr id="32" name="Title 1">
            <a:extLst>
              <a:ext uri="{FF2B5EF4-FFF2-40B4-BE49-F238E27FC236}">
                <a16:creationId xmlns:a16="http://schemas.microsoft.com/office/drawing/2014/main" id="{0CA4548B-2B16-197D-13D3-5D366E733D1B}"/>
              </a:ext>
            </a:extLst>
          </p:cNvPr>
          <p:cNvSpPr>
            <a:spLocks noGrp="1"/>
          </p:cNvSpPr>
          <p:nvPr>
            <p:ph type="title"/>
          </p:nvPr>
        </p:nvSpPr>
        <p:spPr>
          <a:xfrm>
            <a:off x="239698" y="152834"/>
            <a:ext cx="11712604" cy="1044132"/>
          </a:xfrm>
        </p:spPr>
        <p:txBody>
          <a:bodyPr/>
          <a:lstStyle/>
          <a:p>
            <a:r>
              <a:rPr lang="en-US" dirty="0"/>
              <a:t>OrigAMI-4: Combination </a:t>
            </a:r>
            <a:r>
              <a:rPr lang="en-US" u="sng" dirty="0"/>
              <a:t>Amivantamab + Paclitaxel</a:t>
            </a:r>
            <a:r>
              <a:rPr lang="en-US" dirty="0"/>
              <a:t> in HPV-Unrelated HNSCC</a:t>
            </a:r>
            <a:r>
              <a:rPr lang="en-US" baseline="30000" dirty="0"/>
              <a:t>1</a:t>
            </a:r>
          </a:p>
        </p:txBody>
      </p:sp>
      <p:sp>
        <p:nvSpPr>
          <p:cNvPr id="34" name="Text Placeholder 2">
            <a:extLst>
              <a:ext uri="{FF2B5EF4-FFF2-40B4-BE49-F238E27FC236}">
                <a16:creationId xmlns:a16="http://schemas.microsoft.com/office/drawing/2014/main" id="{407DC41B-5B4B-CF23-98D6-1DFA06C9DCEE}"/>
              </a:ext>
            </a:extLst>
          </p:cNvPr>
          <p:cNvSpPr txBox="1">
            <a:spLocks/>
          </p:cNvSpPr>
          <p:nvPr/>
        </p:nvSpPr>
        <p:spPr>
          <a:xfrm>
            <a:off x="588992" y="2368230"/>
            <a:ext cx="3158067" cy="2781300"/>
          </a:xfrm>
          <a:prstGeom prst="roundRect">
            <a:avLst>
              <a:gd name="adj" fmla="val 10805"/>
            </a:avLst>
          </a:prstGeom>
          <a:solidFill>
            <a:schemeClr val="bg2"/>
          </a:solidFill>
          <a:ln w="19050">
            <a:noFill/>
          </a:ln>
        </p:spPr>
        <p:txBody>
          <a:bodyPr vert="horz" lIns="0" tIns="0" rIns="0" bIns="0" rtlCol="0" anchor="ctr">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4"/>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800"/>
              </a:spcAft>
            </a:pPr>
            <a:r>
              <a:rPr lang="en-US" sz="2133" dirty="0"/>
              <a:t>ORR: 64% </a:t>
            </a:r>
            <a:br>
              <a:rPr lang="en-US" sz="2133" dirty="0"/>
            </a:br>
            <a:r>
              <a:rPr lang="en-US" sz="2133" dirty="0"/>
              <a:t>(95% CI: 31-89)</a:t>
            </a:r>
          </a:p>
          <a:p>
            <a:pPr>
              <a:spcAft>
                <a:spcPts val="800"/>
              </a:spcAft>
            </a:pPr>
            <a:r>
              <a:rPr lang="en-US" sz="2133" dirty="0"/>
              <a:t>mDoR: NR</a:t>
            </a:r>
          </a:p>
          <a:p>
            <a:pPr>
              <a:spcAft>
                <a:spcPts val="800"/>
              </a:spcAft>
            </a:pPr>
            <a:r>
              <a:rPr lang="en-US" sz="2133" dirty="0"/>
              <a:t>Tumor shrinkage of target lesions in 9/11 participants</a:t>
            </a:r>
          </a:p>
        </p:txBody>
      </p:sp>
      <p:sp>
        <p:nvSpPr>
          <p:cNvPr id="35" name="TextBox 34">
            <a:extLst>
              <a:ext uri="{FF2B5EF4-FFF2-40B4-BE49-F238E27FC236}">
                <a16:creationId xmlns:a16="http://schemas.microsoft.com/office/drawing/2014/main" id="{2E4FC540-41B5-4F4D-C015-BFD5A4AF3D7B}"/>
              </a:ext>
            </a:extLst>
          </p:cNvPr>
          <p:cNvSpPr txBox="1"/>
          <p:nvPr/>
        </p:nvSpPr>
        <p:spPr>
          <a:xfrm>
            <a:off x="271671" y="1394328"/>
            <a:ext cx="11582400" cy="574453"/>
          </a:xfrm>
          <a:prstGeom prst="rect">
            <a:avLst/>
          </a:prstGeom>
          <a:noFill/>
        </p:spPr>
        <p:txBody>
          <a:bodyPr wrap="square" tIns="121920" bIns="121920" rtlCol="0" anchor="ctr">
            <a:spAutoFit/>
          </a:bodyPr>
          <a:lstStyle/>
          <a:p>
            <a:pPr algn="ctr">
              <a:spcAft>
                <a:spcPts val="1600"/>
              </a:spcAft>
            </a:pPr>
            <a:r>
              <a:rPr lang="en-US" sz="2133" b="1" dirty="0"/>
              <a:t>Participants received prior checkpoint inhibitor (anti–PD-1 or anti–PD-L1; N = 11)</a:t>
            </a:r>
          </a:p>
        </p:txBody>
      </p:sp>
      <p:sp>
        <p:nvSpPr>
          <p:cNvPr id="4" name="Content Placeholder 3">
            <a:extLst>
              <a:ext uri="{FF2B5EF4-FFF2-40B4-BE49-F238E27FC236}">
                <a16:creationId xmlns:a16="http://schemas.microsoft.com/office/drawing/2014/main" id="{1EC31668-EE03-3C79-537B-A37D2DD620EF}"/>
              </a:ext>
            </a:extLst>
          </p:cNvPr>
          <p:cNvSpPr txBox="1">
            <a:spLocks/>
          </p:cNvSpPr>
          <p:nvPr/>
        </p:nvSpPr>
        <p:spPr>
          <a:xfrm>
            <a:off x="1712199" y="6302375"/>
            <a:ext cx="7812290" cy="327025"/>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dirty="0"/>
              <a:t>Swiecicki. ESMO 2025. Abstr 1352P.</a:t>
            </a:r>
          </a:p>
        </p:txBody>
      </p:sp>
    </p:spTree>
    <p:extLst>
      <p:ext uri="{BB962C8B-B14F-4D97-AF65-F5344CB8AC3E}">
        <p14:creationId xmlns:p14="http://schemas.microsoft.com/office/powerpoint/2010/main" val="353042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48EEF-84E0-87D4-4A2C-E3C0E825D6F0}"/>
              </a:ext>
            </a:extLst>
          </p:cNvPr>
          <p:cNvSpPr>
            <a:spLocks noGrp="1"/>
          </p:cNvSpPr>
          <p:nvPr>
            <p:ph type="title"/>
          </p:nvPr>
        </p:nvSpPr>
        <p:spPr/>
        <p:txBody>
          <a:bodyPr/>
          <a:lstStyle/>
          <a:p>
            <a:r>
              <a:rPr lang="en-US" dirty="0"/>
              <a:t>OrigAMI-5: Amivantamab + SoC vs SoC Alone in R/M HNSCC</a:t>
            </a:r>
          </a:p>
        </p:txBody>
      </p:sp>
      <p:sp>
        <p:nvSpPr>
          <p:cNvPr id="13" name="Content Placeholder 12">
            <a:extLst>
              <a:ext uri="{FF2B5EF4-FFF2-40B4-BE49-F238E27FC236}">
                <a16:creationId xmlns:a16="http://schemas.microsoft.com/office/drawing/2014/main" id="{8F99BB67-A5AB-345F-B672-A21F6DA92E43}"/>
              </a:ext>
            </a:extLst>
          </p:cNvPr>
          <p:cNvSpPr>
            <a:spLocks noGrp="1"/>
          </p:cNvSpPr>
          <p:nvPr>
            <p:ph idx="1"/>
          </p:nvPr>
        </p:nvSpPr>
        <p:spPr/>
        <p:txBody>
          <a:bodyPr/>
          <a:lstStyle/>
          <a:p>
            <a:r>
              <a:rPr lang="en-US" sz="2200" dirty="0"/>
              <a:t>International, open-label, randomized phase III study</a:t>
            </a:r>
          </a:p>
          <a:p>
            <a:pPr marL="0" indent="0">
              <a:buNone/>
            </a:pPr>
            <a:br>
              <a:rPr lang="en-US" sz="2200" dirty="0"/>
            </a:br>
            <a:endParaRPr lang="en-US" sz="1000" dirty="0"/>
          </a:p>
          <a:p>
            <a:endParaRPr lang="en-US" sz="2200" dirty="0"/>
          </a:p>
          <a:p>
            <a:endParaRPr lang="en-US" sz="2200" dirty="0"/>
          </a:p>
          <a:p>
            <a:endParaRPr lang="en-US" sz="2200" dirty="0"/>
          </a:p>
          <a:p>
            <a:endParaRPr lang="en-US" sz="2200" dirty="0"/>
          </a:p>
          <a:p>
            <a:endParaRPr lang="en-US" sz="2200" dirty="0"/>
          </a:p>
          <a:p>
            <a:r>
              <a:rPr lang="en-US" sz="2200" b="1" dirty="0"/>
              <a:t>Coprimary endpoints: </a:t>
            </a:r>
            <a:r>
              <a:rPr lang="en-US" sz="2200" dirty="0"/>
              <a:t>OS, ORR by BICR (RECIST v1.1)</a:t>
            </a:r>
          </a:p>
          <a:p>
            <a:r>
              <a:rPr lang="en-US" sz="2200" b="1" dirty="0"/>
              <a:t>Key secondary endpoints: </a:t>
            </a:r>
            <a:r>
              <a:rPr lang="en-US" sz="2200" dirty="0"/>
              <a:t>PFS by BICR (RECIST v1.1), DoR by BICR, ORR (INV), safety</a:t>
            </a:r>
          </a:p>
        </p:txBody>
      </p:sp>
      <p:sp>
        <p:nvSpPr>
          <p:cNvPr id="14" name="Content Placeholder 13">
            <a:extLst>
              <a:ext uri="{FF2B5EF4-FFF2-40B4-BE49-F238E27FC236}">
                <a16:creationId xmlns:a16="http://schemas.microsoft.com/office/drawing/2014/main" id="{8480CA72-7C2C-0997-543D-B83E33E69962}"/>
              </a:ext>
            </a:extLst>
          </p:cNvPr>
          <p:cNvSpPr>
            <a:spLocks noGrp="1"/>
          </p:cNvSpPr>
          <p:nvPr>
            <p:ph sz="quarter" idx="10"/>
          </p:nvPr>
        </p:nvSpPr>
        <p:spPr/>
        <p:txBody>
          <a:bodyPr/>
          <a:lstStyle/>
          <a:p>
            <a:pPr algn="ctr"/>
            <a:r>
              <a:rPr lang="en-US" dirty="0"/>
              <a:t>NCT07276399. Haddad. ASCO 2026. </a:t>
            </a:r>
            <a:r>
              <a:rPr lang="en-US" dirty="0" err="1"/>
              <a:t>Abstr</a:t>
            </a:r>
            <a:r>
              <a:rPr lang="en-US" dirty="0"/>
              <a:t> TPS6127.</a:t>
            </a:r>
          </a:p>
        </p:txBody>
      </p:sp>
      <p:sp>
        <p:nvSpPr>
          <p:cNvPr id="6" name="TextBox 5">
            <a:extLst>
              <a:ext uri="{FF2B5EF4-FFF2-40B4-BE49-F238E27FC236}">
                <a16:creationId xmlns:a16="http://schemas.microsoft.com/office/drawing/2014/main" id="{91E07880-1182-450B-D7F8-DAF2F727CAB5}"/>
              </a:ext>
            </a:extLst>
          </p:cNvPr>
          <p:cNvSpPr txBox="1"/>
          <p:nvPr/>
        </p:nvSpPr>
        <p:spPr>
          <a:xfrm>
            <a:off x="766404" y="2759853"/>
            <a:ext cx="2529125" cy="1531490"/>
          </a:xfrm>
          <a:prstGeom prst="rect">
            <a:avLst/>
          </a:prstGeom>
        </p:spPr>
        <p:txBody>
          <a:bodyPr vert="horz" wrap="square" lIns="0" tIns="0" rIns="0" bIns="0" rtlCol="0">
            <a:noAutofit/>
          </a:bodyPr>
          <a:lstStyle/>
          <a:p>
            <a:pPr algn="ctr"/>
            <a:r>
              <a:rPr lang="en-US" dirty="0"/>
              <a:t>Adults with HPV-negative, treatment-naive R/M HSCC; </a:t>
            </a:r>
            <a:br>
              <a:rPr lang="en-US" dirty="0"/>
            </a:br>
            <a:r>
              <a:rPr lang="en-US" dirty="0"/>
              <a:t>no prior anti-EGFR therapy</a:t>
            </a:r>
          </a:p>
          <a:p>
            <a:pPr algn="ctr"/>
            <a:r>
              <a:rPr lang="en-US" dirty="0"/>
              <a:t>(planned N = 500)</a:t>
            </a:r>
          </a:p>
        </p:txBody>
      </p:sp>
      <p:cxnSp>
        <p:nvCxnSpPr>
          <p:cNvPr id="7" name="Straight Arrow Connector 6">
            <a:extLst>
              <a:ext uri="{FF2B5EF4-FFF2-40B4-BE49-F238E27FC236}">
                <a16:creationId xmlns:a16="http://schemas.microsoft.com/office/drawing/2014/main" id="{BC9A34FA-E8A8-5299-20D4-D1BA2D5A0108}"/>
              </a:ext>
            </a:extLst>
          </p:cNvPr>
          <p:cNvCxnSpPr/>
          <p:nvPr/>
        </p:nvCxnSpPr>
        <p:spPr>
          <a:xfrm flipV="1">
            <a:off x="3407038" y="3127333"/>
            <a:ext cx="283897" cy="27161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C3ACB63-F5C1-3A4F-8A77-316E2B188161}"/>
              </a:ext>
            </a:extLst>
          </p:cNvPr>
          <p:cNvCxnSpPr/>
          <p:nvPr/>
        </p:nvCxnSpPr>
        <p:spPr>
          <a:xfrm>
            <a:off x="3367585" y="3703044"/>
            <a:ext cx="417619" cy="24040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4FC8472-2DD7-E49E-9EDF-BEEC341EA11A}"/>
              </a:ext>
            </a:extLst>
          </p:cNvPr>
          <p:cNvSpPr txBox="1"/>
          <p:nvPr/>
        </p:nvSpPr>
        <p:spPr>
          <a:xfrm>
            <a:off x="4008221" y="3512255"/>
            <a:ext cx="5869203" cy="956534"/>
          </a:xfrm>
          <a:prstGeom prst="rect">
            <a:avLst/>
          </a:prstGeom>
          <a:solidFill>
            <a:schemeClr val="bg1">
              <a:lumMod val="50000"/>
            </a:schemeClr>
          </a:solidFill>
        </p:spPr>
        <p:txBody>
          <a:bodyPr vert="horz" wrap="square" lIns="0" tIns="0" rIns="0" bIns="0" rtlCol="0" anchor="ctr">
            <a:noAutofit/>
          </a:bodyPr>
          <a:lstStyle/>
          <a:p>
            <a:pPr algn="ctr"/>
            <a:r>
              <a:rPr lang="en-US" sz="2000" b="1" dirty="0">
                <a:solidFill>
                  <a:schemeClr val="bg2"/>
                </a:solidFill>
              </a:rPr>
              <a:t>Pembrolizumab </a:t>
            </a:r>
            <a:r>
              <a:rPr lang="en-US" sz="2000" dirty="0">
                <a:solidFill>
                  <a:schemeClr val="bg2"/>
                </a:solidFill>
              </a:rPr>
              <a:t>+</a:t>
            </a:r>
            <a:r>
              <a:rPr lang="en-US" sz="2000" b="1" dirty="0">
                <a:solidFill>
                  <a:schemeClr val="bg2"/>
                </a:solidFill>
              </a:rPr>
              <a:t> 5-FU </a:t>
            </a:r>
            <a:r>
              <a:rPr lang="en-US" sz="2000" dirty="0">
                <a:solidFill>
                  <a:schemeClr val="bg2"/>
                </a:solidFill>
              </a:rPr>
              <a:t>+</a:t>
            </a:r>
            <a:r>
              <a:rPr lang="en-US" sz="2000" b="1" dirty="0">
                <a:solidFill>
                  <a:schemeClr val="bg2"/>
                </a:solidFill>
              </a:rPr>
              <a:t> </a:t>
            </a:r>
          </a:p>
          <a:p>
            <a:pPr algn="ctr"/>
            <a:r>
              <a:rPr lang="en-US" sz="2000" b="1" dirty="0">
                <a:solidFill>
                  <a:schemeClr val="bg2"/>
                </a:solidFill>
              </a:rPr>
              <a:t>Carboplatin </a:t>
            </a:r>
            <a:r>
              <a:rPr lang="en-US" sz="2000" b="1" i="1" dirty="0">
                <a:solidFill>
                  <a:schemeClr val="bg2"/>
                </a:solidFill>
              </a:rPr>
              <a:t>or</a:t>
            </a:r>
            <a:r>
              <a:rPr lang="en-US" sz="2000" b="1" dirty="0">
                <a:solidFill>
                  <a:schemeClr val="bg2"/>
                </a:solidFill>
              </a:rPr>
              <a:t> Cisplatin</a:t>
            </a:r>
          </a:p>
        </p:txBody>
      </p:sp>
      <p:sp>
        <p:nvSpPr>
          <p:cNvPr id="10" name="TextBox 9">
            <a:extLst>
              <a:ext uri="{FF2B5EF4-FFF2-40B4-BE49-F238E27FC236}">
                <a16:creationId xmlns:a16="http://schemas.microsoft.com/office/drawing/2014/main" id="{EF99A20F-987F-211B-6CAA-640F3C1F6695}"/>
              </a:ext>
            </a:extLst>
          </p:cNvPr>
          <p:cNvSpPr txBox="1"/>
          <p:nvPr/>
        </p:nvSpPr>
        <p:spPr>
          <a:xfrm>
            <a:off x="4008221" y="2477360"/>
            <a:ext cx="5869203" cy="956534"/>
          </a:xfrm>
          <a:prstGeom prst="rect">
            <a:avLst/>
          </a:prstGeom>
          <a:solidFill>
            <a:schemeClr val="accent1"/>
          </a:solidFill>
        </p:spPr>
        <p:txBody>
          <a:bodyPr vert="horz" wrap="square" lIns="0" tIns="0" rIns="0" bIns="0" rtlCol="0" anchor="ctr">
            <a:noAutofit/>
          </a:bodyPr>
          <a:lstStyle/>
          <a:p>
            <a:pPr algn="ctr"/>
            <a:r>
              <a:rPr lang="en-US" sz="2000" b="1" dirty="0">
                <a:solidFill>
                  <a:schemeClr val="bg2"/>
                </a:solidFill>
              </a:rPr>
              <a:t>Pembrolizumab </a:t>
            </a:r>
            <a:r>
              <a:rPr lang="en-US" sz="2000" dirty="0">
                <a:solidFill>
                  <a:schemeClr val="bg2"/>
                </a:solidFill>
              </a:rPr>
              <a:t>+</a:t>
            </a:r>
            <a:r>
              <a:rPr lang="en-US" sz="2000" b="1" dirty="0">
                <a:solidFill>
                  <a:schemeClr val="bg2"/>
                </a:solidFill>
              </a:rPr>
              <a:t> Amivantamab SC </a:t>
            </a:r>
            <a:r>
              <a:rPr lang="en-US" sz="2000" dirty="0">
                <a:solidFill>
                  <a:schemeClr val="bg2"/>
                </a:solidFill>
              </a:rPr>
              <a:t>+</a:t>
            </a:r>
            <a:r>
              <a:rPr lang="en-US" sz="2000" b="1" dirty="0">
                <a:solidFill>
                  <a:schemeClr val="bg2"/>
                </a:solidFill>
              </a:rPr>
              <a:t> Carboplatin</a:t>
            </a:r>
          </a:p>
        </p:txBody>
      </p:sp>
      <p:cxnSp>
        <p:nvCxnSpPr>
          <p:cNvPr id="11" name="Straight Arrow Connector 10">
            <a:extLst>
              <a:ext uri="{FF2B5EF4-FFF2-40B4-BE49-F238E27FC236}">
                <a16:creationId xmlns:a16="http://schemas.microsoft.com/office/drawing/2014/main" id="{1482ADF9-6319-B5BB-5141-429EFFD8D94C}"/>
              </a:ext>
            </a:extLst>
          </p:cNvPr>
          <p:cNvCxnSpPr/>
          <p:nvPr/>
        </p:nvCxnSpPr>
        <p:spPr>
          <a:xfrm>
            <a:off x="3407038" y="2492783"/>
            <a:ext cx="0" cy="640080"/>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869D135-A6CB-8A04-686B-10CCEC23E89F}"/>
              </a:ext>
            </a:extLst>
          </p:cNvPr>
          <p:cNvSpPr txBox="1"/>
          <p:nvPr/>
        </p:nvSpPr>
        <p:spPr>
          <a:xfrm>
            <a:off x="838460" y="1969574"/>
            <a:ext cx="5028226" cy="523209"/>
          </a:xfrm>
          <a:prstGeom prst="rect">
            <a:avLst/>
          </a:prstGeom>
        </p:spPr>
        <p:txBody>
          <a:bodyPr vert="horz" wrap="square" lIns="0" tIns="0" rIns="0" bIns="0" rtlCol="0">
            <a:noAutofit/>
          </a:bodyPr>
          <a:lstStyle/>
          <a:p>
            <a:pPr algn="ctr"/>
            <a:r>
              <a:rPr lang="en-US" sz="1600" i="1" dirty="0"/>
              <a:t>Stratified by ECOG PS (0 vs 1), CPS score </a:t>
            </a:r>
          </a:p>
          <a:p>
            <a:pPr algn="ctr"/>
            <a:r>
              <a:rPr lang="en-US" sz="1600" i="1" dirty="0"/>
              <a:t>(&lt;1 vs 1-19 vs ≥20)</a:t>
            </a:r>
          </a:p>
        </p:txBody>
      </p:sp>
    </p:spTree>
    <p:extLst>
      <p:ext uri="{BB962C8B-B14F-4D97-AF65-F5344CB8AC3E}">
        <p14:creationId xmlns:p14="http://schemas.microsoft.com/office/powerpoint/2010/main" val="755206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72590-404D-43D4-B3A9-A7E167BE1909}"/>
              </a:ext>
            </a:extLst>
          </p:cNvPr>
          <p:cNvSpPr>
            <a:spLocks noGrp="1"/>
          </p:cNvSpPr>
          <p:nvPr>
            <p:ph type="title"/>
          </p:nvPr>
        </p:nvSpPr>
        <p:spPr/>
        <p:txBody>
          <a:bodyPr/>
          <a:lstStyle/>
          <a:p>
            <a:r>
              <a:rPr lang="en-US" dirty="0" err="1"/>
              <a:t>Ficerafusp</a:t>
            </a:r>
            <a:r>
              <a:rPr lang="en-US" dirty="0"/>
              <a:t>: Targeting a TGF-β Trap for EGFR-Expressing Tumors</a:t>
            </a:r>
          </a:p>
        </p:txBody>
      </p:sp>
      <p:sp>
        <p:nvSpPr>
          <p:cNvPr id="9" name="Content Placeholder 8">
            <a:extLst>
              <a:ext uri="{FF2B5EF4-FFF2-40B4-BE49-F238E27FC236}">
                <a16:creationId xmlns:a16="http://schemas.microsoft.com/office/drawing/2014/main" id="{5767004C-39C4-1FCC-E178-15C1214BC9CF}"/>
              </a:ext>
            </a:extLst>
          </p:cNvPr>
          <p:cNvSpPr>
            <a:spLocks noGrp="1"/>
          </p:cNvSpPr>
          <p:nvPr>
            <p:ph sz="quarter" idx="10"/>
          </p:nvPr>
        </p:nvSpPr>
        <p:spPr/>
        <p:txBody>
          <a:bodyPr/>
          <a:lstStyle/>
          <a:p>
            <a:r>
              <a:rPr lang="en-US" dirty="0"/>
              <a:t>Hanna. JCO 2026.44:1697. FDA.gov.</a:t>
            </a:r>
          </a:p>
        </p:txBody>
      </p:sp>
      <p:grpSp>
        <p:nvGrpSpPr>
          <p:cNvPr id="4" name="Group 3">
            <a:extLst>
              <a:ext uri="{FF2B5EF4-FFF2-40B4-BE49-F238E27FC236}">
                <a16:creationId xmlns:a16="http://schemas.microsoft.com/office/drawing/2014/main" id="{CACB4021-B3D1-D991-9F89-9B7AF188B2F9}"/>
              </a:ext>
            </a:extLst>
          </p:cNvPr>
          <p:cNvGrpSpPr/>
          <p:nvPr/>
        </p:nvGrpSpPr>
        <p:grpSpPr>
          <a:xfrm rot="19053607">
            <a:off x="992159" y="1929478"/>
            <a:ext cx="1458059" cy="1798853"/>
            <a:chOff x="8334512" y="4747167"/>
            <a:chExt cx="1135394" cy="1400768"/>
          </a:xfrm>
        </p:grpSpPr>
        <p:grpSp>
          <p:nvGrpSpPr>
            <p:cNvPr id="5" name="Group 4">
              <a:extLst>
                <a:ext uri="{FF2B5EF4-FFF2-40B4-BE49-F238E27FC236}">
                  <a16:creationId xmlns:a16="http://schemas.microsoft.com/office/drawing/2014/main" id="{F4956333-E73E-1D60-247B-A7A60142A1BF}"/>
                </a:ext>
              </a:extLst>
            </p:cNvPr>
            <p:cNvGrpSpPr/>
            <p:nvPr/>
          </p:nvGrpSpPr>
          <p:grpSpPr>
            <a:xfrm>
              <a:off x="8842224" y="5742795"/>
              <a:ext cx="91440" cy="405139"/>
              <a:chOff x="8905835" y="5742795"/>
              <a:chExt cx="91440" cy="405139"/>
            </a:xfrm>
          </p:grpSpPr>
          <p:cxnSp>
            <p:nvCxnSpPr>
              <p:cNvPr id="17" name="Straight Connector 16">
                <a:extLst>
                  <a:ext uri="{FF2B5EF4-FFF2-40B4-BE49-F238E27FC236}">
                    <a16:creationId xmlns:a16="http://schemas.microsoft.com/office/drawing/2014/main" id="{923C57B0-4876-F88A-3885-3B422A7AA1F2}"/>
                  </a:ext>
                </a:extLst>
              </p:cNvPr>
              <p:cNvCxnSpPr>
                <a:cxnSpLocks/>
              </p:cNvCxnSpPr>
              <p:nvPr/>
            </p:nvCxnSpPr>
            <p:spPr bwMode="auto">
              <a:xfrm rot="10800000">
                <a:off x="8949516" y="57427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18" name="Rectangle: Rounded Corners 17">
                <a:extLst>
                  <a:ext uri="{FF2B5EF4-FFF2-40B4-BE49-F238E27FC236}">
                    <a16:creationId xmlns:a16="http://schemas.microsoft.com/office/drawing/2014/main" id="{9A5EF467-298C-3451-2CE6-BBA8B47D0DC8}"/>
                  </a:ext>
                </a:extLst>
              </p:cNvPr>
              <p:cNvSpPr/>
              <p:nvPr/>
            </p:nvSpPr>
            <p:spPr bwMode="auto">
              <a:xfrm rot="10800000">
                <a:off x="8905835" y="59650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000000"/>
                  </a:solidFill>
                  <a:effectLst/>
                  <a:uLnTx/>
                  <a:uFillTx/>
                  <a:latin typeface="Poppins"/>
                  <a:ea typeface="+mn-ea"/>
                  <a:cs typeface="Arial" panose="020B0604020202020204" pitchFamily="34" charset="0"/>
                </a:endParaRPr>
              </a:p>
            </p:txBody>
          </p:sp>
        </p:grpSp>
        <p:grpSp>
          <p:nvGrpSpPr>
            <p:cNvPr id="6" name="Group 5">
              <a:extLst>
                <a:ext uri="{FF2B5EF4-FFF2-40B4-BE49-F238E27FC236}">
                  <a16:creationId xmlns:a16="http://schemas.microsoft.com/office/drawing/2014/main" id="{346D4E02-29FD-5A4B-57B8-6EBA60ECA12C}"/>
                </a:ext>
              </a:extLst>
            </p:cNvPr>
            <p:cNvGrpSpPr/>
            <p:nvPr/>
          </p:nvGrpSpPr>
          <p:grpSpPr>
            <a:xfrm>
              <a:off x="8960290" y="5742796"/>
              <a:ext cx="91440" cy="405139"/>
              <a:chOff x="9058235" y="5895195"/>
              <a:chExt cx="91440" cy="405139"/>
            </a:xfrm>
          </p:grpSpPr>
          <p:cxnSp>
            <p:nvCxnSpPr>
              <p:cNvPr id="14" name="Straight Connector 13">
                <a:extLst>
                  <a:ext uri="{FF2B5EF4-FFF2-40B4-BE49-F238E27FC236}">
                    <a16:creationId xmlns:a16="http://schemas.microsoft.com/office/drawing/2014/main" id="{3950595E-492E-6681-C2D6-64452A954BDD}"/>
                  </a:ext>
                </a:extLst>
              </p:cNvPr>
              <p:cNvCxnSpPr>
                <a:cxnSpLocks/>
              </p:cNvCxnSpPr>
              <p:nvPr/>
            </p:nvCxnSpPr>
            <p:spPr bwMode="auto">
              <a:xfrm rot="10800000">
                <a:off x="9101916" y="58951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15" name="Rectangle: Rounded Corners 14">
                <a:extLst>
                  <a:ext uri="{FF2B5EF4-FFF2-40B4-BE49-F238E27FC236}">
                    <a16:creationId xmlns:a16="http://schemas.microsoft.com/office/drawing/2014/main" id="{9A9580EA-77AE-36F2-B78E-9C9E34A564E0}"/>
                  </a:ext>
                </a:extLst>
              </p:cNvPr>
              <p:cNvSpPr/>
              <p:nvPr/>
            </p:nvSpPr>
            <p:spPr bwMode="auto">
              <a:xfrm rot="10800000">
                <a:off x="9058235" y="61174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000000"/>
                  </a:solidFill>
                  <a:effectLst/>
                  <a:uLnTx/>
                  <a:uFillTx/>
                  <a:latin typeface="Poppins"/>
                  <a:ea typeface="+mn-ea"/>
                  <a:cs typeface="Arial" panose="020B0604020202020204" pitchFamily="34" charset="0"/>
                </a:endParaRPr>
              </a:p>
            </p:txBody>
          </p:sp>
        </p:grpSp>
        <p:sp>
          <p:nvSpPr>
            <p:cNvPr id="7" name="TextBox 6">
              <a:extLst>
                <a:ext uri="{FF2B5EF4-FFF2-40B4-BE49-F238E27FC236}">
                  <a16:creationId xmlns:a16="http://schemas.microsoft.com/office/drawing/2014/main" id="{F75A3CFF-6A9A-4797-4540-075F7211C6E4}"/>
                </a:ext>
              </a:extLst>
            </p:cNvPr>
            <p:cNvSpPr txBox="1"/>
            <p:nvPr/>
          </p:nvSpPr>
          <p:spPr>
            <a:xfrm rot="2546393">
              <a:off x="8337625" y="5808319"/>
              <a:ext cx="560529" cy="2875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CD3</a:t>
              </a:r>
              <a:endParaRPr kumimoji="0" lang="en-US" sz="12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grpSp>
          <p:nvGrpSpPr>
            <p:cNvPr id="8" name="Group 115">
              <a:extLst>
                <a:ext uri="{FF2B5EF4-FFF2-40B4-BE49-F238E27FC236}">
                  <a16:creationId xmlns:a16="http://schemas.microsoft.com/office/drawing/2014/main" id="{69A1EFB4-25E7-F942-A6C3-A386CFD3C07A}"/>
                </a:ext>
              </a:extLst>
            </p:cNvPr>
            <p:cNvGrpSpPr/>
            <p:nvPr/>
          </p:nvGrpSpPr>
          <p:grpSpPr>
            <a:xfrm rot="10800000">
              <a:off x="8334512" y="4747167"/>
              <a:ext cx="1135394" cy="1085160"/>
              <a:chOff x="863178" y="2614612"/>
              <a:chExt cx="1419029" cy="1423987"/>
            </a:xfrm>
          </p:grpSpPr>
          <p:sp>
            <p:nvSpPr>
              <p:cNvPr id="11" name="Oval 5">
                <a:extLst>
                  <a:ext uri="{FF2B5EF4-FFF2-40B4-BE49-F238E27FC236}">
                    <a16:creationId xmlns:a16="http://schemas.microsoft.com/office/drawing/2014/main" id="{DA1C68D6-07A4-85E5-0386-EA0828D6D11C}"/>
                  </a:ext>
                </a:extLst>
              </p:cNvPr>
              <p:cNvSpPr>
                <a:spLocks noChangeArrowheads="1"/>
              </p:cNvSpPr>
              <p:nvPr/>
            </p:nvSpPr>
            <p:spPr bwMode="auto">
              <a:xfrm>
                <a:off x="863178" y="2614612"/>
                <a:ext cx="1419029" cy="1423987"/>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Poppins"/>
                  <a:ea typeface="+mn-ea"/>
                  <a:cs typeface="Arial" panose="020B0604020202020204" pitchFamily="34" charset="0"/>
                </a:endParaRPr>
              </a:p>
            </p:txBody>
          </p:sp>
          <p:sp>
            <p:nvSpPr>
              <p:cNvPr id="13" name="Oval 6">
                <a:extLst>
                  <a:ext uri="{FF2B5EF4-FFF2-40B4-BE49-F238E27FC236}">
                    <a16:creationId xmlns:a16="http://schemas.microsoft.com/office/drawing/2014/main" id="{2E19A573-5DEF-737F-FA1D-6D2C48F52DA5}"/>
                  </a:ext>
                </a:extLst>
              </p:cNvPr>
              <p:cNvSpPr>
                <a:spLocks noChangeArrowheads="1"/>
              </p:cNvSpPr>
              <p:nvPr/>
            </p:nvSpPr>
            <p:spPr bwMode="auto">
              <a:xfrm>
                <a:off x="1231006" y="2965095"/>
                <a:ext cx="887946" cy="898871"/>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Poppins"/>
                  <a:ea typeface="+mn-ea"/>
                  <a:cs typeface="Arial" panose="020B0604020202020204" pitchFamily="34" charset="0"/>
                </a:endParaRPr>
              </a:p>
            </p:txBody>
          </p:sp>
        </p:grpSp>
      </p:grpSp>
      <p:sp>
        <p:nvSpPr>
          <p:cNvPr id="19" name="TextBox 18">
            <a:extLst>
              <a:ext uri="{FF2B5EF4-FFF2-40B4-BE49-F238E27FC236}">
                <a16:creationId xmlns:a16="http://schemas.microsoft.com/office/drawing/2014/main" id="{DA620AE9-2DBE-E693-E382-3945467EFD61}"/>
              </a:ext>
            </a:extLst>
          </p:cNvPr>
          <p:cNvSpPr txBox="1"/>
          <p:nvPr/>
        </p:nvSpPr>
        <p:spPr>
          <a:xfrm>
            <a:off x="5008386" y="3866847"/>
            <a:ext cx="1951603" cy="338554"/>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Tumor Cell Death</a:t>
            </a:r>
          </a:p>
        </p:txBody>
      </p:sp>
      <p:sp>
        <p:nvSpPr>
          <p:cNvPr id="20" name="TextBox 19">
            <a:extLst>
              <a:ext uri="{FF2B5EF4-FFF2-40B4-BE49-F238E27FC236}">
                <a16:creationId xmlns:a16="http://schemas.microsoft.com/office/drawing/2014/main" id="{1C610DF5-C53C-D0D9-034C-64E3018D33D9}"/>
              </a:ext>
            </a:extLst>
          </p:cNvPr>
          <p:cNvSpPr txBox="1"/>
          <p:nvPr/>
        </p:nvSpPr>
        <p:spPr>
          <a:xfrm>
            <a:off x="2445632" y="2062845"/>
            <a:ext cx="1378790" cy="83099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Granzyme</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and</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Perforin</a:t>
            </a:r>
          </a:p>
        </p:txBody>
      </p:sp>
      <p:sp>
        <p:nvSpPr>
          <p:cNvPr id="21" name="Oval 20">
            <a:extLst>
              <a:ext uri="{FF2B5EF4-FFF2-40B4-BE49-F238E27FC236}">
                <a16:creationId xmlns:a16="http://schemas.microsoft.com/office/drawing/2014/main" id="{8BF3964D-2E59-BB9A-9F5F-B80B68BDAF91}"/>
              </a:ext>
            </a:extLst>
          </p:cNvPr>
          <p:cNvSpPr/>
          <p:nvPr/>
        </p:nvSpPr>
        <p:spPr bwMode="auto">
          <a:xfrm rot="16489382">
            <a:off x="4173083" y="2007629"/>
            <a:ext cx="117426" cy="117426"/>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grpSp>
        <p:nvGrpSpPr>
          <p:cNvPr id="22" name="Group 21">
            <a:extLst>
              <a:ext uri="{FF2B5EF4-FFF2-40B4-BE49-F238E27FC236}">
                <a16:creationId xmlns:a16="http://schemas.microsoft.com/office/drawing/2014/main" id="{78055B61-C097-8A3E-57CE-F14E2EC7A5A0}"/>
              </a:ext>
            </a:extLst>
          </p:cNvPr>
          <p:cNvGrpSpPr/>
          <p:nvPr/>
        </p:nvGrpSpPr>
        <p:grpSpPr>
          <a:xfrm>
            <a:off x="2542850" y="1517795"/>
            <a:ext cx="1761414" cy="592014"/>
            <a:chOff x="8408517" y="2104763"/>
            <a:chExt cx="1371616" cy="460999"/>
          </a:xfrm>
        </p:grpSpPr>
        <p:grpSp>
          <p:nvGrpSpPr>
            <p:cNvPr id="23" name="Group 22">
              <a:extLst>
                <a:ext uri="{FF2B5EF4-FFF2-40B4-BE49-F238E27FC236}">
                  <a16:creationId xmlns:a16="http://schemas.microsoft.com/office/drawing/2014/main" id="{20DB0003-1982-D2B0-F255-47ECA5DACB6E}"/>
                </a:ext>
              </a:extLst>
            </p:cNvPr>
            <p:cNvGrpSpPr/>
            <p:nvPr/>
          </p:nvGrpSpPr>
          <p:grpSpPr>
            <a:xfrm rot="16535297">
              <a:off x="8942949" y="1728579"/>
              <a:ext cx="460999" cy="1213368"/>
              <a:chOff x="4402327" y="3381149"/>
              <a:chExt cx="460999" cy="1213368"/>
            </a:xfrm>
          </p:grpSpPr>
          <p:sp>
            <p:nvSpPr>
              <p:cNvPr id="27" name="Oval 26">
                <a:extLst>
                  <a:ext uri="{FF2B5EF4-FFF2-40B4-BE49-F238E27FC236}">
                    <a16:creationId xmlns:a16="http://schemas.microsoft.com/office/drawing/2014/main" id="{26DAA1BA-AF0C-D56F-4651-1DAC02726935}"/>
                  </a:ext>
                </a:extLst>
              </p:cNvPr>
              <p:cNvSpPr/>
              <p:nvPr/>
            </p:nvSpPr>
            <p:spPr bwMode="auto">
              <a:xfrm>
                <a:off x="4469325" y="338114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28" name="Oval 27">
                <a:extLst>
                  <a:ext uri="{FF2B5EF4-FFF2-40B4-BE49-F238E27FC236}">
                    <a16:creationId xmlns:a16="http://schemas.microsoft.com/office/drawing/2014/main" id="{F2DEA2E7-A635-7C85-9CF1-F121A68FB1F1}"/>
                  </a:ext>
                </a:extLst>
              </p:cNvPr>
              <p:cNvSpPr/>
              <p:nvPr/>
            </p:nvSpPr>
            <p:spPr bwMode="auto">
              <a:xfrm>
                <a:off x="4630390" y="339622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33" name="Oval 32">
                <a:extLst>
                  <a:ext uri="{FF2B5EF4-FFF2-40B4-BE49-F238E27FC236}">
                    <a16:creationId xmlns:a16="http://schemas.microsoft.com/office/drawing/2014/main" id="{91CD61BA-708C-3691-8114-CE0CDF7B52F3}"/>
                  </a:ext>
                </a:extLst>
              </p:cNvPr>
              <p:cNvSpPr/>
              <p:nvPr/>
            </p:nvSpPr>
            <p:spPr bwMode="auto">
              <a:xfrm>
                <a:off x="4550132" y="435739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34" name="Oval 33">
                <a:extLst>
                  <a:ext uri="{FF2B5EF4-FFF2-40B4-BE49-F238E27FC236}">
                    <a16:creationId xmlns:a16="http://schemas.microsoft.com/office/drawing/2014/main" id="{57F9A0BE-F213-47B0-966F-C5DE0B7B4714}"/>
                  </a:ext>
                </a:extLst>
              </p:cNvPr>
              <p:cNvSpPr/>
              <p:nvPr/>
            </p:nvSpPr>
            <p:spPr bwMode="auto">
              <a:xfrm>
                <a:off x="4684853" y="4332756"/>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35" name="Oval 34">
                <a:extLst>
                  <a:ext uri="{FF2B5EF4-FFF2-40B4-BE49-F238E27FC236}">
                    <a16:creationId xmlns:a16="http://schemas.microsoft.com/office/drawing/2014/main" id="{AAB571FA-DFA3-DF01-72F8-360C476DF0E5}"/>
                  </a:ext>
                </a:extLst>
              </p:cNvPr>
              <p:cNvSpPr/>
              <p:nvPr/>
            </p:nvSpPr>
            <p:spPr bwMode="auto">
              <a:xfrm>
                <a:off x="4707131" y="345514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36" name="Oval 35">
                <a:extLst>
                  <a:ext uri="{FF2B5EF4-FFF2-40B4-BE49-F238E27FC236}">
                    <a16:creationId xmlns:a16="http://schemas.microsoft.com/office/drawing/2014/main" id="{B743B828-8BCF-245F-5C1D-DCA39BCADE30}"/>
                  </a:ext>
                </a:extLst>
              </p:cNvPr>
              <p:cNvSpPr/>
              <p:nvPr/>
            </p:nvSpPr>
            <p:spPr bwMode="auto">
              <a:xfrm>
                <a:off x="4402327" y="4548797"/>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37" name="Oval 36">
                <a:extLst>
                  <a:ext uri="{FF2B5EF4-FFF2-40B4-BE49-F238E27FC236}">
                    <a16:creationId xmlns:a16="http://schemas.microsoft.com/office/drawing/2014/main" id="{BD8FCF6E-1D40-0F62-7CE1-9C4FDA92B8A5}"/>
                  </a:ext>
                </a:extLst>
              </p:cNvPr>
              <p:cNvSpPr/>
              <p:nvPr/>
            </p:nvSpPr>
            <p:spPr bwMode="auto">
              <a:xfrm>
                <a:off x="4580312" y="352839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38" name="Oval 37">
                <a:extLst>
                  <a:ext uri="{FF2B5EF4-FFF2-40B4-BE49-F238E27FC236}">
                    <a16:creationId xmlns:a16="http://schemas.microsoft.com/office/drawing/2014/main" id="{17FC924B-3FD7-E296-7B83-3F0EA57C29D1}"/>
                  </a:ext>
                </a:extLst>
              </p:cNvPr>
              <p:cNvSpPr/>
              <p:nvPr/>
            </p:nvSpPr>
            <p:spPr bwMode="auto">
              <a:xfrm>
                <a:off x="4732712" y="3680790"/>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39" name="Oval 38">
                <a:extLst>
                  <a:ext uri="{FF2B5EF4-FFF2-40B4-BE49-F238E27FC236}">
                    <a16:creationId xmlns:a16="http://schemas.microsoft.com/office/drawing/2014/main" id="{008E9AB2-CD07-CF95-DCA4-D8ABD99229A8}"/>
                  </a:ext>
                </a:extLst>
              </p:cNvPr>
              <p:cNvSpPr/>
              <p:nvPr/>
            </p:nvSpPr>
            <p:spPr bwMode="auto">
              <a:xfrm>
                <a:off x="4474469" y="4069193"/>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40" name="Oval 39">
                <a:extLst>
                  <a:ext uri="{FF2B5EF4-FFF2-40B4-BE49-F238E27FC236}">
                    <a16:creationId xmlns:a16="http://schemas.microsoft.com/office/drawing/2014/main" id="{2F960BF7-FFF9-2B85-0E8E-067272168F33}"/>
                  </a:ext>
                </a:extLst>
              </p:cNvPr>
              <p:cNvSpPr/>
              <p:nvPr/>
            </p:nvSpPr>
            <p:spPr bwMode="auto">
              <a:xfrm>
                <a:off x="4486175" y="4263549"/>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41" name="Oval 40">
                <a:extLst>
                  <a:ext uri="{FF2B5EF4-FFF2-40B4-BE49-F238E27FC236}">
                    <a16:creationId xmlns:a16="http://schemas.microsoft.com/office/drawing/2014/main" id="{040EB80D-E7C7-0E48-17F1-9A0529AA8C68}"/>
                  </a:ext>
                </a:extLst>
              </p:cNvPr>
              <p:cNvSpPr/>
              <p:nvPr/>
            </p:nvSpPr>
            <p:spPr bwMode="auto">
              <a:xfrm>
                <a:off x="4629902" y="414668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42" name="Oval 41">
                <a:extLst>
                  <a:ext uri="{FF2B5EF4-FFF2-40B4-BE49-F238E27FC236}">
                    <a16:creationId xmlns:a16="http://schemas.microsoft.com/office/drawing/2014/main" id="{B68B4D74-8E47-4D0D-F9F4-93529712A0C8}"/>
                  </a:ext>
                </a:extLst>
              </p:cNvPr>
              <p:cNvSpPr/>
              <p:nvPr/>
            </p:nvSpPr>
            <p:spPr bwMode="auto">
              <a:xfrm>
                <a:off x="4539221" y="3994901"/>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43" name="Oval 42">
                <a:extLst>
                  <a:ext uri="{FF2B5EF4-FFF2-40B4-BE49-F238E27FC236}">
                    <a16:creationId xmlns:a16="http://schemas.microsoft.com/office/drawing/2014/main" id="{C219E91E-BD2A-07AE-BF84-DEA74F85049B}"/>
                  </a:ext>
                </a:extLst>
              </p:cNvPr>
              <p:cNvSpPr/>
              <p:nvPr/>
            </p:nvSpPr>
            <p:spPr bwMode="auto">
              <a:xfrm>
                <a:off x="4576656" y="3691075"/>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64" name="Oval 63">
                <a:extLst>
                  <a:ext uri="{FF2B5EF4-FFF2-40B4-BE49-F238E27FC236}">
                    <a16:creationId xmlns:a16="http://schemas.microsoft.com/office/drawing/2014/main" id="{BF5716E5-5363-BFFD-448A-90CB88715BC8}"/>
                  </a:ext>
                </a:extLst>
              </p:cNvPr>
              <p:cNvSpPr/>
              <p:nvPr/>
            </p:nvSpPr>
            <p:spPr bwMode="auto">
              <a:xfrm>
                <a:off x="4526578" y="382323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65" name="Oval 64">
                <a:extLst>
                  <a:ext uri="{FF2B5EF4-FFF2-40B4-BE49-F238E27FC236}">
                    <a16:creationId xmlns:a16="http://schemas.microsoft.com/office/drawing/2014/main" id="{1214DE01-358D-4394-08D4-6D923C9D9F3E}"/>
                  </a:ext>
                </a:extLst>
              </p:cNvPr>
              <p:cNvSpPr/>
              <p:nvPr/>
            </p:nvSpPr>
            <p:spPr bwMode="auto">
              <a:xfrm>
                <a:off x="4703749" y="3840221"/>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66" name="Oval 65">
                <a:extLst>
                  <a:ext uri="{FF2B5EF4-FFF2-40B4-BE49-F238E27FC236}">
                    <a16:creationId xmlns:a16="http://schemas.microsoft.com/office/drawing/2014/main" id="{F4D67F58-38B4-70A3-991F-8F3D24CF5AD7}"/>
                  </a:ext>
                </a:extLst>
              </p:cNvPr>
              <p:cNvSpPr/>
              <p:nvPr/>
            </p:nvSpPr>
            <p:spPr bwMode="auto">
              <a:xfrm>
                <a:off x="4645117" y="394983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67" name="Oval 66">
                <a:extLst>
                  <a:ext uri="{FF2B5EF4-FFF2-40B4-BE49-F238E27FC236}">
                    <a16:creationId xmlns:a16="http://schemas.microsoft.com/office/drawing/2014/main" id="{1037A43C-DE89-7394-A30A-8BB2F71F786F}"/>
                  </a:ext>
                </a:extLst>
              </p:cNvPr>
              <p:cNvSpPr/>
              <p:nvPr/>
            </p:nvSpPr>
            <p:spPr bwMode="auto">
              <a:xfrm>
                <a:off x="4817606" y="393736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68" name="Oval 67">
                <a:extLst>
                  <a:ext uri="{FF2B5EF4-FFF2-40B4-BE49-F238E27FC236}">
                    <a16:creationId xmlns:a16="http://schemas.microsoft.com/office/drawing/2014/main" id="{BD77B181-00B0-F202-3675-31839A800BB4}"/>
                  </a:ext>
                </a:extLst>
              </p:cNvPr>
              <p:cNvSpPr/>
              <p:nvPr/>
            </p:nvSpPr>
            <p:spPr bwMode="auto">
              <a:xfrm rot="6506408">
                <a:off x="4407872" y="4348984"/>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69" name="Oval 68">
                <a:extLst>
                  <a:ext uri="{FF2B5EF4-FFF2-40B4-BE49-F238E27FC236}">
                    <a16:creationId xmlns:a16="http://schemas.microsoft.com/office/drawing/2014/main" id="{CAD7B4B3-AAF5-7B94-173F-4043D514E5F9}"/>
                  </a:ext>
                </a:extLst>
              </p:cNvPr>
              <p:cNvSpPr/>
              <p:nvPr/>
            </p:nvSpPr>
            <p:spPr bwMode="auto">
              <a:xfrm rot="6506408">
                <a:off x="4760820" y="4197542"/>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70" name="Oval 69">
                <a:extLst>
                  <a:ext uri="{FF2B5EF4-FFF2-40B4-BE49-F238E27FC236}">
                    <a16:creationId xmlns:a16="http://schemas.microsoft.com/office/drawing/2014/main" id="{F1584170-B039-56D6-BDAA-DD8B914CB3BE}"/>
                  </a:ext>
                </a:extLst>
              </p:cNvPr>
              <p:cNvSpPr/>
              <p:nvPr/>
            </p:nvSpPr>
            <p:spPr bwMode="auto">
              <a:xfrm rot="6506408">
                <a:off x="4643733" y="4478998"/>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grpSp>
        <p:sp>
          <p:nvSpPr>
            <p:cNvPr id="24" name="Oval 23">
              <a:extLst>
                <a:ext uri="{FF2B5EF4-FFF2-40B4-BE49-F238E27FC236}">
                  <a16:creationId xmlns:a16="http://schemas.microsoft.com/office/drawing/2014/main" id="{A2A8914B-5DE0-A420-24AE-4095801F3870}"/>
                </a:ext>
              </a:extLst>
            </p:cNvPr>
            <p:cNvSpPr/>
            <p:nvPr/>
          </p:nvSpPr>
          <p:spPr bwMode="auto">
            <a:xfrm rot="16489382">
              <a:off x="8411390" y="2259398"/>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26" name="Oval 25">
              <a:extLst>
                <a:ext uri="{FF2B5EF4-FFF2-40B4-BE49-F238E27FC236}">
                  <a16:creationId xmlns:a16="http://schemas.microsoft.com/office/drawing/2014/main" id="{62F332BE-EAF9-9299-4378-F74F62B4E359}"/>
                </a:ext>
              </a:extLst>
            </p:cNvPr>
            <p:cNvSpPr/>
            <p:nvPr/>
          </p:nvSpPr>
          <p:spPr bwMode="auto">
            <a:xfrm rot="16489382">
              <a:off x="8408517" y="241576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grpSp>
      <p:grpSp>
        <p:nvGrpSpPr>
          <p:cNvPr id="71" name="Group 70">
            <a:extLst>
              <a:ext uri="{FF2B5EF4-FFF2-40B4-BE49-F238E27FC236}">
                <a16:creationId xmlns:a16="http://schemas.microsoft.com/office/drawing/2014/main" id="{975504AF-27D9-D5C0-C5C9-5E5949A1B43A}"/>
              </a:ext>
            </a:extLst>
          </p:cNvPr>
          <p:cNvGrpSpPr/>
          <p:nvPr/>
        </p:nvGrpSpPr>
        <p:grpSpPr>
          <a:xfrm>
            <a:off x="2120008" y="3519016"/>
            <a:ext cx="1995451" cy="1661573"/>
            <a:chOff x="2161187" y="2087812"/>
            <a:chExt cx="1105276" cy="920346"/>
          </a:xfrm>
          <a:solidFill>
            <a:schemeClr val="accent3"/>
          </a:solidFill>
        </p:grpSpPr>
        <p:cxnSp>
          <p:nvCxnSpPr>
            <p:cNvPr id="72" name="Straight Connector 71">
              <a:extLst>
                <a:ext uri="{FF2B5EF4-FFF2-40B4-BE49-F238E27FC236}">
                  <a16:creationId xmlns:a16="http://schemas.microsoft.com/office/drawing/2014/main" id="{C9A8115D-5F7E-AD56-1DD8-7D48591FF999}"/>
                </a:ext>
              </a:extLst>
            </p:cNvPr>
            <p:cNvCxnSpPr>
              <a:cxnSpLocks/>
            </p:cNvCxnSpPr>
            <p:nvPr/>
          </p:nvCxnSpPr>
          <p:spPr bwMode="auto">
            <a:xfrm flipH="1" flipV="1">
              <a:off x="2479033" y="2360056"/>
              <a:ext cx="187561" cy="334033"/>
            </a:xfrm>
            <a:prstGeom prst="line">
              <a:avLst/>
            </a:prstGeom>
            <a:grp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3982A545-0BA0-1786-B682-E4F7B89A393C}"/>
                </a:ext>
              </a:extLst>
            </p:cNvPr>
            <p:cNvCxnSpPr>
              <a:cxnSpLocks/>
            </p:cNvCxnSpPr>
            <p:nvPr/>
          </p:nvCxnSpPr>
          <p:spPr bwMode="auto">
            <a:xfrm flipV="1">
              <a:off x="2767398" y="2134148"/>
              <a:ext cx="279286" cy="473439"/>
            </a:xfrm>
            <a:prstGeom prst="line">
              <a:avLst/>
            </a:prstGeom>
            <a:grpFill/>
            <a:ln w="28575" cap="flat" cmpd="sng" algn="ctr">
              <a:solidFill>
                <a:schemeClr val="bg1"/>
              </a:solidFill>
              <a:prstDash val="solid"/>
              <a:round/>
              <a:headEnd type="none" w="med" len="med"/>
              <a:tailEnd type="none" w="med" len="med"/>
            </a:ln>
            <a:effectLst/>
          </p:spPr>
        </p:cxnSp>
        <p:grpSp>
          <p:nvGrpSpPr>
            <p:cNvPr id="74" name="Group 73">
              <a:extLst>
                <a:ext uri="{FF2B5EF4-FFF2-40B4-BE49-F238E27FC236}">
                  <a16:creationId xmlns:a16="http://schemas.microsoft.com/office/drawing/2014/main" id="{85CC493B-DA11-EFAD-83FC-F0789564A09A}"/>
                </a:ext>
              </a:extLst>
            </p:cNvPr>
            <p:cNvGrpSpPr/>
            <p:nvPr/>
          </p:nvGrpSpPr>
          <p:grpSpPr>
            <a:xfrm>
              <a:off x="2161187" y="2087812"/>
              <a:ext cx="425778" cy="513087"/>
              <a:chOff x="2161187" y="2087812"/>
              <a:chExt cx="425778" cy="513087"/>
            </a:xfrm>
            <a:grpFill/>
          </p:grpSpPr>
          <p:sp>
            <p:nvSpPr>
              <p:cNvPr id="85" name="Oval 84">
                <a:extLst>
                  <a:ext uri="{FF2B5EF4-FFF2-40B4-BE49-F238E27FC236}">
                    <a16:creationId xmlns:a16="http://schemas.microsoft.com/office/drawing/2014/main" id="{F79D9DA6-C3F3-74C8-F0AF-15C51E7B404F}"/>
                  </a:ext>
                </a:extLst>
              </p:cNvPr>
              <p:cNvSpPr/>
              <p:nvPr/>
            </p:nvSpPr>
            <p:spPr bwMode="auto">
              <a:xfrm rot="19897608">
                <a:off x="2161187" y="2149415"/>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86" name="Oval 85">
                <a:extLst>
                  <a:ext uri="{FF2B5EF4-FFF2-40B4-BE49-F238E27FC236}">
                    <a16:creationId xmlns:a16="http://schemas.microsoft.com/office/drawing/2014/main" id="{7273F309-12BE-C91B-D5AC-4D7D430643A6}"/>
                  </a:ext>
                </a:extLst>
              </p:cNvPr>
              <p:cNvSpPr/>
              <p:nvPr/>
            </p:nvSpPr>
            <p:spPr bwMode="auto">
              <a:xfrm rot="19897608">
                <a:off x="2309233" y="2087812"/>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87" name="Oval 86">
                <a:extLst>
                  <a:ext uri="{FF2B5EF4-FFF2-40B4-BE49-F238E27FC236}">
                    <a16:creationId xmlns:a16="http://schemas.microsoft.com/office/drawing/2014/main" id="{4ECBD0F4-44E0-6E73-4599-9D736C2322A7}"/>
                  </a:ext>
                </a:extLst>
              </p:cNvPr>
              <p:cNvSpPr/>
              <p:nvPr/>
            </p:nvSpPr>
            <p:spPr bwMode="auto">
              <a:xfrm rot="19897608">
                <a:off x="2266550" y="2362284"/>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88" name="Oval 87">
                <a:extLst>
                  <a:ext uri="{FF2B5EF4-FFF2-40B4-BE49-F238E27FC236}">
                    <a16:creationId xmlns:a16="http://schemas.microsoft.com/office/drawing/2014/main" id="{EE31CBB4-407B-C40F-7BAF-6935D2C24952}"/>
                  </a:ext>
                </a:extLst>
              </p:cNvPr>
              <p:cNvSpPr/>
              <p:nvPr/>
            </p:nvSpPr>
            <p:spPr bwMode="auto">
              <a:xfrm rot="19897608">
                <a:off x="2414596" y="2300681"/>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grpSp>
        <p:grpSp>
          <p:nvGrpSpPr>
            <p:cNvPr id="75" name="Group 74">
              <a:extLst>
                <a:ext uri="{FF2B5EF4-FFF2-40B4-BE49-F238E27FC236}">
                  <a16:creationId xmlns:a16="http://schemas.microsoft.com/office/drawing/2014/main" id="{CF10C6E0-7CD4-B215-2B61-0964A43BC21F}"/>
                </a:ext>
              </a:extLst>
            </p:cNvPr>
            <p:cNvGrpSpPr/>
            <p:nvPr/>
          </p:nvGrpSpPr>
          <p:grpSpPr>
            <a:xfrm>
              <a:off x="2522702" y="2532123"/>
              <a:ext cx="338816" cy="476035"/>
              <a:chOff x="2522702" y="2532123"/>
              <a:chExt cx="338816" cy="476035"/>
            </a:xfrm>
            <a:grpFill/>
          </p:grpSpPr>
          <p:sp>
            <p:nvSpPr>
              <p:cNvPr id="81" name="Oval 80">
                <a:extLst>
                  <a:ext uri="{FF2B5EF4-FFF2-40B4-BE49-F238E27FC236}">
                    <a16:creationId xmlns:a16="http://schemas.microsoft.com/office/drawing/2014/main" id="{783578C4-A8E2-723F-471C-93A4C7B6F0D7}"/>
                  </a:ext>
                </a:extLst>
              </p:cNvPr>
              <p:cNvSpPr/>
              <p:nvPr/>
            </p:nvSpPr>
            <p:spPr bwMode="auto">
              <a:xfrm rot="21576106">
                <a:off x="2529505" y="2532123"/>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82" name="Oval 81">
                <a:extLst>
                  <a:ext uri="{FF2B5EF4-FFF2-40B4-BE49-F238E27FC236}">
                    <a16:creationId xmlns:a16="http://schemas.microsoft.com/office/drawing/2014/main" id="{B5427E40-0149-F96B-E173-F0AD9B472ED3}"/>
                  </a:ext>
                </a:extLst>
              </p:cNvPr>
              <p:cNvSpPr/>
              <p:nvPr/>
            </p:nvSpPr>
            <p:spPr bwMode="auto">
              <a:xfrm rot="21576106">
                <a:off x="2689149" y="2538539"/>
                <a:ext cx="172369" cy="238615"/>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83" name="Oval 82">
                <a:extLst>
                  <a:ext uri="{FF2B5EF4-FFF2-40B4-BE49-F238E27FC236}">
                    <a16:creationId xmlns:a16="http://schemas.microsoft.com/office/drawing/2014/main" id="{17B45ABF-25DD-041D-74C6-7DE2521F97A8}"/>
                  </a:ext>
                </a:extLst>
              </p:cNvPr>
              <p:cNvSpPr/>
              <p:nvPr/>
            </p:nvSpPr>
            <p:spPr bwMode="auto">
              <a:xfrm rot="21576106">
                <a:off x="2522702" y="2769543"/>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84" name="Oval 83">
                <a:extLst>
                  <a:ext uri="{FF2B5EF4-FFF2-40B4-BE49-F238E27FC236}">
                    <a16:creationId xmlns:a16="http://schemas.microsoft.com/office/drawing/2014/main" id="{BF57E8E4-B075-DB5B-5B58-BD51D673232A}"/>
                  </a:ext>
                </a:extLst>
              </p:cNvPr>
              <p:cNvSpPr/>
              <p:nvPr/>
            </p:nvSpPr>
            <p:spPr bwMode="auto">
              <a:xfrm rot="21576106">
                <a:off x="2682347" y="2769543"/>
                <a:ext cx="172369" cy="238615"/>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grpSp>
        <p:grpSp>
          <p:nvGrpSpPr>
            <p:cNvPr id="76" name="Group 75">
              <a:extLst>
                <a:ext uri="{FF2B5EF4-FFF2-40B4-BE49-F238E27FC236}">
                  <a16:creationId xmlns:a16="http://schemas.microsoft.com/office/drawing/2014/main" id="{82ED91DB-C575-1A54-EDD0-604E5DC7C5CB}"/>
                </a:ext>
              </a:extLst>
            </p:cNvPr>
            <p:cNvGrpSpPr/>
            <p:nvPr/>
          </p:nvGrpSpPr>
          <p:grpSpPr>
            <a:xfrm rot="3086002">
              <a:off x="2797031" y="2092802"/>
              <a:ext cx="425778" cy="513087"/>
              <a:chOff x="2161187" y="2087812"/>
              <a:chExt cx="425778" cy="513087"/>
            </a:xfrm>
            <a:grpFill/>
          </p:grpSpPr>
          <p:sp>
            <p:nvSpPr>
              <p:cNvPr id="77" name="Oval 76">
                <a:extLst>
                  <a:ext uri="{FF2B5EF4-FFF2-40B4-BE49-F238E27FC236}">
                    <a16:creationId xmlns:a16="http://schemas.microsoft.com/office/drawing/2014/main" id="{C3DBB23C-F774-DD67-86BF-EB94DC7F3C7D}"/>
                  </a:ext>
                </a:extLst>
              </p:cNvPr>
              <p:cNvSpPr/>
              <p:nvPr/>
            </p:nvSpPr>
            <p:spPr bwMode="auto">
              <a:xfrm rot="19897608">
                <a:off x="2161187" y="2149415"/>
                <a:ext cx="172369" cy="238615"/>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78" name="Oval 77">
                <a:extLst>
                  <a:ext uri="{FF2B5EF4-FFF2-40B4-BE49-F238E27FC236}">
                    <a16:creationId xmlns:a16="http://schemas.microsoft.com/office/drawing/2014/main" id="{02878DBA-EAAD-FF37-D57C-614FD0D3E391}"/>
                  </a:ext>
                </a:extLst>
              </p:cNvPr>
              <p:cNvSpPr/>
              <p:nvPr/>
            </p:nvSpPr>
            <p:spPr bwMode="auto">
              <a:xfrm rot="19897608">
                <a:off x="2309233" y="2087812"/>
                <a:ext cx="172369" cy="238615"/>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79" name="Oval 78">
                <a:extLst>
                  <a:ext uri="{FF2B5EF4-FFF2-40B4-BE49-F238E27FC236}">
                    <a16:creationId xmlns:a16="http://schemas.microsoft.com/office/drawing/2014/main" id="{A5E15120-BD28-35F4-D0D9-5D65F442A276}"/>
                  </a:ext>
                </a:extLst>
              </p:cNvPr>
              <p:cNvSpPr/>
              <p:nvPr/>
            </p:nvSpPr>
            <p:spPr bwMode="auto">
              <a:xfrm rot="19897608">
                <a:off x="2266550" y="2362284"/>
                <a:ext cx="172369" cy="238615"/>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80" name="Oval 79">
                <a:extLst>
                  <a:ext uri="{FF2B5EF4-FFF2-40B4-BE49-F238E27FC236}">
                    <a16:creationId xmlns:a16="http://schemas.microsoft.com/office/drawing/2014/main" id="{E7188E14-550D-4F0C-178C-6DEA655CF23F}"/>
                  </a:ext>
                </a:extLst>
              </p:cNvPr>
              <p:cNvSpPr/>
              <p:nvPr/>
            </p:nvSpPr>
            <p:spPr bwMode="auto">
              <a:xfrm rot="19897608">
                <a:off x="2414596" y="2300681"/>
                <a:ext cx="172369" cy="238615"/>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grpSp>
      </p:grpSp>
      <p:sp>
        <p:nvSpPr>
          <p:cNvPr id="89" name="TextBox 88">
            <a:extLst>
              <a:ext uri="{FF2B5EF4-FFF2-40B4-BE49-F238E27FC236}">
                <a16:creationId xmlns:a16="http://schemas.microsoft.com/office/drawing/2014/main" id="{8571A706-AF59-457F-9D54-D728C9E008DF}"/>
              </a:ext>
            </a:extLst>
          </p:cNvPr>
          <p:cNvSpPr txBox="1"/>
          <p:nvPr/>
        </p:nvSpPr>
        <p:spPr>
          <a:xfrm>
            <a:off x="2082531" y="1067322"/>
            <a:ext cx="2189590" cy="338554"/>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Poppins"/>
                <a:ea typeface="+mn-ea"/>
                <a:cs typeface="Arial" panose="020B0604020202020204" pitchFamily="34" charset="0"/>
              </a:rPr>
              <a:t>Cytokine Secretion</a:t>
            </a:r>
          </a:p>
        </p:txBody>
      </p:sp>
      <p:grpSp>
        <p:nvGrpSpPr>
          <p:cNvPr id="90" name="Group 89">
            <a:extLst>
              <a:ext uri="{FF2B5EF4-FFF2-40B4-BE49-F238E27FC236}">
                <a16:creationId xmlns:a16="http://schemas.microsoft.com/office/drawing/2014/main" id="{308C66A8-BE34-3591-AD70-6446E1D74D09}"/>
              </a:ext>
            </a:extLst>
          </p:cNvPr>
          <p:cNvGrpSpPr/>
          <p:nvPr/>
        </p:nvGrpSpPr>
        <p:grpSpPr>
          <a:xfrm rot="8199375">
            <a:off x="3968774" y="2077013"/>
            <a:ext cx="1528164" cy="1426430"/>
            <a:chOff x="2105843" y="3329608"/>
            <a:chExt cx="1713235" cy="1110761"/>
          </a:xfrm>
        </p:grpSpPr>
        <p:sp>
          <p:nvSpPr>
            <p:cNvPr id="91" name="Freeform 67">
              <a:extLst>
                <a:ext uri="{FF2B5EF4-FFF2-40B4-BE49-F238E27FC236}">
                  <a16:creationId xmlns:a16="http://schemas.microsoft.com/office/drawing/2014/main" id="{F984DBD1-69BF-0501-1965-AC242BE80B67}"/>
                </a:ext>
              </a:extLst>
            </p:cNvPr>
            <p:cNvSpPr/>
            <p:nvPr/>
          </p:nvSpPr>
          <p:spPr bwMode="auto">
            <a:xfrm rot="5710343">
              <a:off x="2407080" y="3028371"/>
              <a:ext cx="1110761" cy="171323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7000">
                  <a:schemeClr val="accent6">
                    <a:lumMod val="40000"/>
                    <a:lumOff val="60000"/>
                  </a:schemeClr>
                </a:gs>
                <a:gs pos="24000">
                  <a:srgbClr val="9966B8"/>
                </a:gs>
                <a:gs pos="0">
                  <a:schemeClr val="accent6">
                    <a:lumMod val="20000"/>
                    <a:lumOff val="80000"/>
                  </a:schemeClr>
                </a:gs>
                <a:gs pos="62000">
                  <a:schemeClr val="accent1"/>
                </a:gs>
              </a:gsLst>
              <a:lin ang="5400000" scaled="1"/>
            </a:gra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Poppins"/>
                <a:ea typeface="+mn-ea"/>
                <a:cs typeface="Arial" pitchFamily="34" charset="0"/>
              </a:endParaRPr>
            </a:p>
          </p:txBody>
        </p:sp>
        <p:sp>
          <p:nvSpPr>
            <p:cNvPr id="92" name="Freeform 16">
              <a:extLst>
                <a:ext uri="{FF2B5EF4-FFF2-40B4-BE49-F238E27FC236}">
                  <a16:creationId xmlns:a16="http://schemas.microsoft.com/office/drawing/2014/main" id="{3D1F8FF3-67F3-E6BC-FADF-E6C6D3672318}"/>
                </a:ext>
              </a:extLst>
            </p:cNvPr>
            <p:cNvSpPr/>
            <p:nvPr/>
          </p:nvSpPr>
          <p:spPr bwMode="auto">
            <a:xfrm rot="10826409">
              <a:off x="2321307" y="3589714"/>
              <a:ext cx="1130862" cy="741925"/>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37000">
                  <a:schemeClr val="accent1"/>
                </a:gs>
                <a:gs pos="100000">
                  <a:schemeClr val="accent6">
                    <a:lumMod val="40000"/>
                    <a:lumOff val="6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000000"/>
                </a:solidFill>
                <a:effectLst/>
                <a:uLnTx/>
                <a:uFillTx/>
                <a:latin typeface="Poppins"/>
                <a:ea typeface="MS PGothic" pitchFamily="34" charset="-128"/>
                <a:cs typeface="Arial" pitchFamily="34" charset="0"/>
              </a:endParaRPr>
            </a:p>
          </p:txBody>
        </p:sp>
      </p:grpSp>
      <p:sp>
        <p:nvSpPr>
          <p:cNvPr id="93" name="TextBox 92">
            <a:extLst>
              <a:ext uri="{FF2B5EF4-FFF2-40B4-BE49-F238E27FC236}">
                <a16:creationId xmlns:a16="http://schemas.microsoft.com/office/drawing/2014/main" id="{34236076-70B4-BF55-EB74-11F443D3D840}"/>
              </a:ext>
            </a:extLst>
          </p:cNvPr>
          <p:cNvSpPr txBox="1"/>
          <p:nvPr/>
        </p:nvSpPr>
        <p:spPr>
          <a:xfrm>
            <a:off x="3932763" y="3833040"/>
            <a:ext cx="1287455" cy="923330"/>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EGFR (Tumor Antigen)</a:t>
            </a:r>
          </a:p>
        </p:txBody>
      </p:sp>
      <p:grpSp>
        <p:nvGrpSpPr>
          <p:cNvPr id="94" name="Group 93">
            <a:extLst>
              <a:ext uri="{FF2B5EF4-FFF2-40B4-BE49-F238E27FC236}">
                <a16:creationId xmlns:a16="http://schemas.microsoft.com/office/drawing/2014/main" id="{4BA35465-08A3-B488-2A83-B746FB42EDF6}"/>
              </a:ext>
            </a:extLst>
          </p:cNvPr>
          <p:cNvGrpSpPr/>
          <p:nvPr/>
        </p:nvGrpSpPr>
        <p:grpSpPr>
          <a:xfrm rot="5400000">
            <a:off x="3912909" y="3030724"/>
            <a:ext cx="325677" cy="562311"/>
            <a:chOff x="9853774" y="3438822"/>
            <a:chExt cx="253614" cy="437872"/>
          </a:xfrm>
        </p:grpSpPr>
        <p:cxnSp>
          <p:nvCxnSpPr>
            <p:cNvPr id="95" name="Straight Connector 94">
              <a:extLst>
                <a:ext uri="{FF2B5EF4-FFF2-40B4-BE49-F238E27FC236}">
                  <a16:creationId xmlns:a16="http://schemas.microsoft.com/office/drawing/2014/main" id="{D8E51E48-9DEF-0EF8-58BD-0D11798B00E7}"/>
                </a:ext>
              </a:extLst>
            </p:cNvPr>
            <p:cNvCxnSpPr>
              <a:cxnSpLocks/>
            </p:cNvCxnSpPr>
            <p:nvPr/>
          </p:nvCxnSpPr>
          <p:spPr bwMode="auto">
            <a:xfrm rot="8253607">
              <a:off x="9853774" y="3518494"/>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96" name="Rectangle: Rounded Corners 95">
              <a:extLst>
                <a:ext uri="{FF2B5EF4-FFF2-40B4-BE49-F238E27FC236}">
                  <a16:creationId xmlns:a16="http://schemas.microsoft.com/office/drawing/2014/main" id="{ACCD8527-86D9-1191-5BD2-30EF34125875}"/>
                </a:ext>
              </a:extLst>
            </p:cNvPr>
            <p:cNvSpPr/>
            <p:nvPr/>
          </p:nvSpPr>
          <p:spPr bwMode="auto">
            <a:xfrm rot="8253607">
              <a:off x="9928816" y="3693814"/>
              <a:ext cx="91440" cy="182880"/>
            </a:xfrm>
            <a:prstGeom prst="round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cxnSp>
          <p:nvCxnSpPr>
            <p:cNvPr id="97" name="Straight Connector 96">
              <a:extLst>
                <a:ext uri="{FF2B5EF4-FFF2-40B4-BE49-F238E27FC236}">
                  <a16:creationId xmlns:a16="http://schemas.microsoft.com/office/drawing/2014/main" id="{A9D98BD1-2A7C-939F-41D1-EAC3C9E12D85}"/>
                </a:ext>
              </a:extLst>
            </p:cNvPr>
            <p:cNvCxnSpPr>
              <a:cxnSpLocks/>
            </p:cNvCxnSpPr>
            <p:nvPr/>
          </p:nvCxnSpPr>
          <p:spPr bwMode="auto">
            <a:xfrm rot="8253607">
              <a:off x="9940906" y="3438822"/>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98" name="Rectangle: Rounded Corners 97">
              <a:extLst>
                <a:ext uri="{FF2B5EF4-FFF2-40B4-BE49-F238E27FC236}">
                  <a16:creationId xmlns:a16="http://schemas.microsoft.com/office/drawing/2014/main" id="{4CCF9D40-A7FA-781C-0B7B-F9460B1E8DC9}"/>
                </a:ext>
              </a:extLst>
            </p:cNvPr>
            <p:cNvSpPr/>
            <p:nvPr/>
          </p:nvSpPr>
          <p:spPr bwMode="auto">
            <a:xfrm rot="8253607">
              <a:off x="10015948" y="3614142"/>
              <a:ext cx="91440" cy="182880"/>
            </a:xfrm>
            <a:prstGeom prst="round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grpSp>
      <p:sp>
        <p:nvSpPr>
          <p:cNvPr id="99" name="Oval 98">
            <a:extLst>
              <a:ext uri="{FF2B5EF4-FFF2-40B4-BE49-F238E27FC236}">
                <a16:creationId xmlns:a16="http://schemas.microsoft.com/office/drawing/2014/main" id="{AA48502A-B8B6-3227-4C3E-30353FAED26E}"/>
              </a:ext>
            </a:extLst>
          </p:cNvPr>
          <p:cNvSpPr/>
          <p:nvPr/>
        </p:nvSpPr>
        <p:spPr bwMode="auto">
          <a:xfrm rot="16535297">
            <a:off x="2198815" y="2090041"/>
            <a:ext cx="117426" cy="117426"/>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100" name="Oval 99">
            <a:extLst>
              <a:ext uri="{FF2B5EF4-FFF2-40B4-BE49-F238E27FC236}">
                <a16:creationId xmlns:a16="http://schemas.microsoft.com/office/drawing/2014/main" id="{A969ED26-44BC-EA38-34A4-69BE53F618EF}"/>
              </a:ext>
            </a:extLst>
          </p:cNvPr>
          <p:cNvSpPr/>
          <p:nvPr/>
        </p:nvSpPr>
        <p:spPr bwMode="auto">
          <a:xfrm rot="16535297">
            <a:off x="1986913" y="1918415"/>
            <a:ext cx="117426" cy="117426"/>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101" name="Oval 100">
            <a:extLst>
              <a:ext uri="{FF2B5EF4-FFF2-40B4-BE49-F238E27FC236}">
                <a16:creationId xmlns:a16="http://schemas.microsoft.com/office/drawing/2014/main" id="{585064B1-F18C-F79E-44DB-C3093D7247BF}"/>
              </a:ext>
            </a:extLst>
          </p:cNvPr>
          <p:cNvSpPr/>
          <p:nvPr/>
        </p:nvSpPr>
        <p:spPr bwMode="auto">
          <a:xfrm rot="16489382">
            <a:off x="2169687" y="1821487"/>
            <a:ext cx="58713" cy="58713"/>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Poppins"/>
              <a:ea typeface="+mn-ea"/>
              <a:cs typeface="Arial" panose="020B0604020202020204" pitchFamily="34" charset="0"/>
            </a:endParaRPr>
          </a:p>
        </p:txBody>
      </p:sp>
      <p:sp>
        <p:nvSpPr>
          <p:cNvPr id="102" name="TextBox 101">
            <a:extLst>
              <a:ext uri="{FF2B5EF4-FFF2-40B4-BE49-F238E27FC236}">
                <a16:creationId xmlns:a16="http://schemas.microsoft.com/office/drawing/2014/main" id="{3F6C9BCE-2A31-C179-06EE-40575D0804C4}"/>
              </a:ext>
            </a:extLst>
          </p:cNvPr>
          <p:cNvSpPr txBox="1"/>
          <p:nvPr/>
        </p:nvSpPr>
        <p:spPr>
          <a:xfrm>
            <a:off x="4813007" y="1640704"/>
            <a:ext cx="1378790" cy="646331"/>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Tumor</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Cell</a:t>
            </a:r>
          </a:p>
        </p:txBody>
      </p:sp>
      <p:sp>
        <p:nvSpPr>
          <p:cNvPr id="103" name="TextBox 102">
            <a:extLst>
              <a:ext uri="{FF2B5EF4-FFF2-40B4-BE49-F238E27FC236}">
                <a16:creationId xmlns:a16="http://schemas.microsoft.com/office/drawing/2014/main" id="{102C4C5A-52D9-352F-971B-DFB1B8F70DA2}"/>
              </a:ext>
            </a:extLst>
          </p:cNvPr>
          <p:cNvSpPr txBox="1"/>
          <p:nvPr/>
        </p:nvSpPr>
        <p:spPr>
          <a:xfrm>
            <a:off x="297452" y="1645370"/>
            <a:ext cx="989548" cy="369332"/>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T-Cell</a:t>
            </a:r>
          </a:p>
        </p:txBody>
      </p:sp>
      <p:sp>
        <p:nvSpPr>
          <p:cNvPr id="104" name="TextBox 103">
            <a:extLst>
              <a:ext uri="{FF2B5EF4-FFF2-40B4-BE49-F238E27FC236}">
                <a16:creationId xmlns:a16="http://schemas.microsoft.com/office/drawing/2014/main" id="{8CC39A25-2ED7-68AB-0FE4-09C4A91A204F}"/>
              </a:ext>
            </a:extLst>
          </p:cNvPr>
          <p:cNvSpPr txBox="1"/>
          <p:nvPr/>
        </p:nvSpPr>
        <p:spPr>
          <a:xfrm>
            <a:off x="2246287" y="5462372"/>
            <a:ext cx="1641766" cy="707886"/>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Bispecific Antibody</a:t>
            </a:r>
            <a:endPar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sp>
        <p:nvSpPr>
          <p:cNvPr id="105" name="TextBox 104">
            <a:extLst>
              <a:ext uri="{FF2B5EF4-FFF2-40B4-BE49-F238E27FC236}">
                <a16:creationId xmlns:a16="http://schemas.microsoft.com/office/drawing/2014/main" id="{B7EE2EFA-E164-0C08-4212-EBF727E9E94F}"/>
              </a:ext>
            </a:extLst>
          </p:cNvPr>
          <p:cNvSpPr txBox="1"/>
          <p:nvPr/>
        </p:nvSpPr>
        <p:spPr>
          <a:xfrm>
            <a:off x="-107885" y="4265825"/>
            <a:ext cx="1866747" cy="584775"/>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T-Cell Activation</a:t>
            </a:r>
          </a:p>
        </p:txBody>
      </p:sp>
      <p:cxnSp>
        <p:nvCxnSpPr>
          <p:cNvPr id="106" name="Straight Arrow Connector 105">
            <a:extLst>
              <a:ext uri="{FF2B5EF4-FFF2-40B4-BE49-F238E27FC236}">
                <a16:creationId xmlns:a16="http://schemas.microsoft.com/office/drawing/2014/main" id="{DE794084-F25B-DFB8-B74E-F440C3197DE1}"/>
              </a:ext>
            </a:extLst>
          </p:cNvPr>
          <p:cNvCxnSpPr>
            <a:cxnSpLocks/>
          </p:cNvCxnSpPr>
          <p:nvPr/>
        </p:nvCxnSpPr>
        <p:spPr bwMode="auto">
          <a:xfrm flipH="1">
            <a:off x="886124" y="3411374"/>
            <a:ext cx="265846" cy="751867"/>
          </a:xfrm>
          <a:prstGeom prst="straightConnector1">
            <a:avLst/>
          </a:prstGeom>
          <a:noFill/>
          <a:ln w="38100" cap="flat" cmpd="sng" algn="ctr">
            <a:solidFill>
              <a:schemeClr val="tx1"/>
            </a:solidFill>
            <a:prstDash val="solid"/>
            <a:round/>
            <a:headEnd type="none" w="med" len="med"/>
            <a:tailEnd type="triangle"/>
          </a:ln>
          <a:effectLst/>
        </p:spPr>
      </p:cxnSp>
      <p:cxnSp>
        <p:nvCxnSpPr>
          <p:cNvPr id="107" name="Straight Arrow Connector 106">
            <a:extLst>
              <a:ext uri="{FF2B5EF4-FFF2-40B4-BE49-F238E27FC236}">
                <a16:creationId xmlns:a16="http://schemas.microsoft.com/office/drawing/2014/main" id="{480B842E-C373-4A4A-D473-6217ED60B244}"/>
              </a:ext>
            </a:extLst>
          </p:cNvPr>
          <p:cNvCxnSpPr>
            <a:cxnSpLocks/>
          </p:cNvCxnSpPr>
          <p:nvPr/>
        </p:nvCxnSpPr>
        <p:spPr bwMode="auto">
          <a:xfrm>
            <a:off x="5265118" y="3425295"/>
            <a:ext cx="346189" cy="397853"/>
          </a:xfrm>
          <a:prstGeom prst="straightConnector1">
            <a:avLst/>
          </a:prstGeom>
          <a:noFill/>
          <a:ln w="38100" cap="flat" cmpd="sng" algn="ctr">
            <a:solidFill>
              <a:schemeClr val="tx1"/>
            </a:solidFill>
            <a:prstDash val="solid"/>
            <a:round/>
            <a:headEnd type="none" w="med" len="med"/>
            <a:tailEnd type="triangle"/>
          </a:ln>
          <a:effectLst/>
        </p:spPr>
      </p:cxnSp>
      <p:sp>
        <p:nvSpPr>
          <p:cNvPr id="25" name="Content Placeholder 7">
            <a:extLst>
              <a:ext uri="{FF2B5EF4-FFF2-40B4-BE49-F238E27FC236}">
                <a16:creationId xmlns:a16="http://schemas.microsoft.com/office/drawing/2014/main" id="{A48C6165-71E1-E9BA-CE00-E75152ABBCDC}"/>
              </a:ext>
            </a:extLst>
          </p:cNvPr>
          <p:cNvSpPr txBox="1">
            <a:spLocks/>
          </p:cNvSpPr>
          <p:nvPr/>
        </p:nvSpPr>
        <p:spPr>
          <a:xfrm>
            <a:off x="6809146" y="1335023"/>
            <a:ext cx="5162192" cy="3643377"/>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Proposed mechanisms of action:</a:t>
            </a:r>
          </a:p>
          <a:p>
            <a:pPr lvl="2"/>
            <a:r>
              <a:rPr lang="en-US" sz="2000" dirty="0"/>
              <a:t>Localizes TGF-</a:t>
            </a:r>
            <a:r>
              <a:rPr lang="el-GR" sz="2000" dirty="0">
                <a:latin typeface="Arial" panose="020B0604020202020204" pitchFamily="34" charset="0"/>
                <a:cs typeface="Arial" panose="020B0604020202020204" pitchFamily="34" charset="0"/>
              </a:rPr>
              <a:t>β</a:t>
            </a:r>
            <a:r>
              <a:rPr lang="el-GR" sz="2000" dirty="0"/>
              <a:t> </a:t>
            </a:r>
            <a:r>
              <a:rPr lang="en-US" sz="2000" dirty="0"/>
              <a:t>inhibition to the TME via EGFR-directed approach</a:t>
            </a:r>
          </a:p>
          <a:p>
            <a:pPr lvl="2"/>
            <a:r>
              <a:rPr lang="en-US" sz="2000" dirty="0"/>
              <a:t>Increases antitumor activity by enhancing ADCC and increasing NK cell activation</a:t>
            </a:r>
          </a:p>
          <a:p>
            <a:pPr lvl="2"/>
            <a:r>
              <a:rPr lang="en-US" sz="2000" dirty="0"/>
              <a:t>Inhibits both </a:t>
            </a:r>
            <a:r>
              <a:rPr lang="en-US" sz="2000" dirty="0">
                <a:latin typeface="+mn-lt"/>
              </a:rPr>
              <a:t>EGFR and TGF-</a:t>
            </a:r>
            <a:r>
              <a:rPr lang="el-GR" sz="2000" dirty="0">
                <a:latin typeface="+mn-lt"/>
                <a:cs typeface="Arial" panose="020B0604020202020204" pitchFamily="34" charset="0"/>
              </a:rPr>
              <a:t>β, </a:t>
            </a:r>
            <a:r>
              <a:rPr lang="en-US" sz="2000" dirty="0">
                <a:latin typeface="+mn-lt"/>
                <a:cs typeface="Arial" panose="020B0604020202020204" pitchFamily="34" charset="0"/>
              </a:rPr>
              <a:t>preventing EMT and metastasis</a:t>
            </a:r>
          </a:p>
        </p:txBody>
      </p:sp>
      <p:sp>
        <p:nvSpPr>
          <p:cNvPr id="29" name="Content Placeholder 7">
            <a:extLst>
              <a:ext uri="{FF2B5EF4-FFF2-40B4-BE49-F238E27FC236}">
                <a16:creationId xmlns:a16="http://schemas.microsoft.com/office/drawing/2014/main" id="{EFAAA498-BE23-C548-72BC-495C8261D33E}"/>
              </a:ext>
            </a:extLst>
          </p:cNvPr>
          <p:cNvSpPr>
            <a:spLocks noGrp="1"/>
          </p:cNvSpPr>
          <p:nvPr>
            <p:ph idx="1"/>
          </p:nvPr>
        </p:nvSpPr>
        <p:spPr>
          <a:xfrm>
            <a:off x="6809146" y="4483992"/>
            <a:ext cx="5260248" cy="1794477"/>
          </a:xfrm>
        </p:spPr>
        <p:txBody>
          <a:bodyPr/>
          <a:lstStyle/>
          <a:p>
            <a:r>
              <a:rPr lang="en-US" sz="2000" dirty="0"/>
              <a:t>FDA breakthrough therapy designation:</a:t>
            </a:r>
          </a:p>
          <a:p>
            <a:pPr lvl="2"/>
            <a:r>
              <a:rPr lang="en-US" sz="2000" dirty="0"/>
              <a:t>In combination with pembrolizumab for 1L PD-L1–positive (CPS ≥1) HPV-negative R/M HNSCC</a:t>
            </a:r>
          </a:p>
        </p:txBody>
      </p:sp>
      <p:sp>
        <p:nvSpPr>
          <p:cNvPr id="31" name="TextBox 30">
            <a:extLst>
              <a:ext uri="{FF2B5EF4-FFF2-40B4-BE49-F238E27FC236}">
                <a16:creationId xmlns:a16="http://schemas.microsoft.com/office/drawing/2014/main" id="{15F8414F-6311-E694-64B4-096D156A1047}"/>
              </a:ext>
            </a:extLst>
          </p:cNvPr>
          <p:cNvSpPr txBox="1"/>
          <p:nvPr/>
        </p:nvSpPr>
        <p:spPr>
          <a:xfrm>
            <a:off x="3947222" y="5084879"/>
            <a:ext cx="1057486" cy="646331"/>
          </a:xfrm>
          <a:prstGeom prst="rect">
            <a:avLst/>
          </a:prstGeom>
          <a:noFill/>
        </p:spPr>
        <p:txBody>
          <a:bodyPr wrap="square" rtlCol="0">
            <a:spAutoFit/>
          </a:bodyPr>
          <a:lstStyle/>
          <a:p>
            <a:pPr lvl="0" algn="ctr">
              <a:defRPr/>
            </a:pPr>
            <a:r>
              <a:rPr lang="en-US" b="1" dirty="0">
                <a:solidFill>
                  <a:srgbClr val="000000"/>
                </a:solidFill>
                <a:latin typeface="Poppins"/>
                <a:cs typeface="Arial" panose="020B0604020202020204" pitchFamily="34" charset="0"/>
              </a:rPr>
              <a:t>TGF-β Trap</a:t>
            </a:r>
          </a:p>
        </p:txBody>
      </p:sp>
      <p:cxnSp>
        <p:nvCxnSpPr>
          <p:cNvPr id="32" name="Straight Arrow Connector 31">
            <a:extLst>
              <a:ext uri="{FF2B5EF4-FFF2-40B4-BE49-F238E27FC236}">
                <a16:creationId xmlns:a16="http://schemas.microsoft.com/office/drawing/2014/main" id="{7E7FF576-0B7C-0522-24C8-DF87FB4BA5A0}"/>
              </a:ext>
            </a:extLst>
          </p:cNvPr>
          <p:cNvCxnSpPr>
            <a:cxnSpLocks/>
          </p:cNvCxnSpPr>
          <p:nvPr/>
        </p:nvCxnSpPr>
        <p:spPr bwMode="auto">
          <a:xfrm flipH="1" flipV="1">
            <a:off x="3515849" y="4823736"/>
            <a:ext cx="562364" cy="331427"/>
          </a:xfrm>
          <a:prstGeom prst="straightConnector1">
            <a:avLst/>
          </a:prstGeom>
          <a:noFill/>
          <a:ln w="38100" cap="flat" cmpd="sng" algn="ctr">
            <a:solidFill>
              <a:schemeClr val="tx1"/>
            </a:solidFill>
            <a:prstDash val="solid"/>
            <a:round/>
            <a:headEnd type="none" w="med" len="med"/>
            <a:tailEnd type="triangle"/>
          </a:ln>
          <a:effectLst/>
        </p:spPr>
      </p:cxnSp>
      <p:sp>
        <p:nvSpPr>
          <p:cNvPr id="46" name="Oval 45">
            <a:extLst>
              <a:ext uri="{FF2B5EF4-FFF2-40B4-BE49-F238E27FC236}">
                <a16:creationId xmlns:a16="http://schemas.microsoft.com/office/drawing/2014/main" id="{6696BDD7-D7BB-5E91-C497-B2FDD206F2EB}"/>
              </a:ext>
            </a:extLst>
          </p:cNvPr>
          <p:cNvSpPr/>
          <p:nvPr/>
        </p:nvSpPr>
        <p:spPr>
          <a:xfrm>
            <a:off x="2717927" y="4662888"/>
            <a:ext cx="148548" cy="16873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B9C08CBC-9351-6071-0222-0955CF3210A6}"/>
              </a:ext>
            </a:extLst>
          </p:cNvPr>
          <p:cNvSpPr/>
          <p:nvPr/>
        </p:nvSpPr>
        <p:spPr>
          <a:xfrm>
            <a:off x="3308303" y="4681862"/>
            <a:ext cx="148548" cy="16873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Arrow Connector 48">
            <a:extLst>
              <a:ext uri="{FF2B5EF4-FFF2-40B4-BE49-F238E27FC236}">
                <a16:creationId xmlns:a16="http://schemas.microsoft.com/office/drawing/2014/main" id="{D3611C07-6ED4-53E7-E33F-10B29D16D875}"/>
              </a:ext>
            </a:extLst>
          </p:cNvPr>
          <p:cNvCxnSpPr>
            <a:cxnSpLocks/>
            <a:stCxn id="93" idx="0"/>
          </p:cNvCxnSpPr>
          <p:nvPr/>
        </p:nvCxnSpPr>
        <p:spPr bwMode="auto">
          <a:xfrm flipH="1" flipV="1">
            <a:off x="4069983" y="3447006"/>
            <a:ext cx="506508" cy="386034"/>
          </a:xfrm>
          <a:prstGeom prst="straightConnector1">
            <a:avLst/>
          </a:prstGeom>
          <a:noFill/>
          <a:ln w="381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1600563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B2858-AB4B-649C-7C1F-1244C1C46B4D}"/>
            </a:ext>
          </a:extLst>
        </p:cNvPr>
        <p:cNvGrpSpPr/>
        <p:nvPr/>
      </p:nvGrpSpPr>
      <p:grpSpPr>
        <a:xfrm>
          <a:off x="0" y="0"/>
          <a:ext cx="0" cy="0"/>
          <a:chOff x="0" y="0"/>
          <a:chExt cx="0" cy="0"/>
        </a:xfrm>
      </p:grpSpPr>
      <p:graphicFrame>
        <p:nvGraphicFramePr>
          <p:cNvPr id="15" name="Table 6">
            <a:extLst>
              <a:ext uri="{FF2B5EF4-FFF2-40B4-BE49-F238E27FC236}">
                <a16:creationId xmlns:a16="http://schemas.microsoft.com/office/drawing/2014/main" id="{FCF0B668-9AFB-E7B1-E61E-D1253D56F6C8}"/>
              </a:ext>
            </a:extLst>
          </p:cNvPr>
          <p:cNvGraphicFramePr>
            <a:graphicFrameLocks/>
          </p:cNvGraphicFramePr>
          <p:nvPr>
            <p:extLst>
              <p:ext uri="{D42A27DB-BD31-4B8C-83A1-F6EECF244321}">
                <p14:modId xmlns:p14="http://schemas.microsoft.com/office/powerpoint/2010/main" val="1679505189"/>
              </p:ext>
            </p:extLst>
          </p:nvPr>
        </p:nvGraphicFramePr>
        <p:xfrm>
          <a:off x="5793180" y="1333500"/>
          <a:ext cx="6178158" cy="4743360"/>
        </p:xfrm>
        <a:graphic>
          <a:graphicData uri="http://schemas.openxmlformats.org/drawingml/2006/table">
            <a:tbl>
              <a:tblPr firstRow="1">
                <a:tableStyleId>{10A1B5D5-9B99-4C35-A422-299274C87663}</a:tableStyleId>
              </a:tblPr>
              <a:tblGrid>
                <a:gridCol w="4162158">
                  <a:extLst>
                    <a:ext uri="{9D8B030D-6E8A-4147-A177-3AD203B41FA5}">
                      <a16:colId xmlns:a16="http://schemas.microsoft.com/office/drawing/2014/main" val="987013323"/>
                    </a:ext>
                  </a:extLst>
                </a:gridCol>
                <a:gridCol w="2016000">
                  <a:extLst>
                    <a:ext uri="{9D8B030D-6E8A-4147-A177-3AD203B41FA5}">
                      <a16:colId xmlns:a16="http://schemas.microsoft.com/office/drawing/2014/main" val="1784308067"/>
                    </a:ext>
                  </a:extLst>
                </a:gridCol>
              </a:tblGrid>
              <a:tr h="428405">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strike="sngStrike" dirty="0">
                        <a:solidFill>
                          <a:schemeClr val="bg2"/>
                        </a:solidFill>
                        <a:latin typeface="+mn-lt"/>
                      </a:endParaRPr>
                    </a:p>
                    <a:p>
                      <a:pPr lvl="0" algn="l">
                        <a:buNone/>
                      </a:pPr>
                      <a:r>
                        <a:rPr lang="en-US" sz="1200" b="1" kern="1200" noProof="0" dirty="0">
                          <a:solidFill>
                            <a:schemeClr val="bg2"/>
                          </a:solidFill>
                          <a:latin typeface="+mn-lt"/>
                          <a:ea typeface="+mn-ea"/>
                          <a:cs typeface="+mn-cs"/>
                        </a:rPr>
                        <a:t>Baseline Characteristic</a:t>
                      </a:r>
                      <a:endParaRPr lang="en-US" sz="1200" b="1" kern="1200" dirty="0">
                        <a:solidFill>
                          <a:schemeClr val="bg2"/>
                        </a:solidFill>
                        <a:latin typeface="+mn-lt"/>
                        <a:ea typeface="+mn-ea"/>
                        <a:cs typeface="+mn-cs"/>
                      </a:endParaRPr>
                    </a:p>
                  </a:txBody>
                  <a:tcPr marL="45720" marR="45720" marT="36000" marB="36000">
                    <a:lnL w="12700" cap="flat" cmpd="sng" algn="ctr">
                      <a:noFill/>
                      <a:prstDash val="solid"/>
                      <a:round/>
                      <a:headEnd type="none" w="med" len="med"/>
                      <a:tailEnd type="none" w="med" len="med"/>
                    </a:lnL>
                    <a:lnR w="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lvl="0" algn="ctr">
                        <a:buNone/>
                      </a:pPr>
                      <a:r>
                        <a:rPr lang="en-US" sz="1200" b="1" dirty="0">
                          <a:solidFill>
                            <a:schemeClr val="bg2"/>
                          </a:solidFill>
                          <a:latin typeface="+mn-lt"/>
                        </a:rPr>
                        <a:t>1500 mg QW </a:t>
                      </a:r>
                      <a:endParaRPr lang="en-US" sz="1200" dirty="0">
                        <a:solidFill>
                          <a:schemeClr val="bg2"/>
                        </a:solidFill>
                        <a:latin typeface="+mn-lt"/>
                      </a:endParaRPr>
                    </a:p>
                    <a:p>
                      <a:pPr lvl="0" algn="ctr">
                        <a:buNone/>
                      </a:pPr>
                      <a:r>
                        <a:rPr lang="en-US" sz="1200" b="1" dirty="0">
                          <a:solidFill>
                            <a:schemeClr val="bg2"/>
                          </a:solidFill>
                          <a:latin typeface="+mn-lt"/>
                        </a:rPr>
                        <a:t>(N = 30) </a:t>
                      </a:r>
                      <a:endParaRPr lang="en-US" sz="1200" b="1" strike="sngStrike" dirty="0">
                        <a:solidFill>
                          <a:schemeClr val="bg2"/>
                        </a:solidFill>
                        <a:latin typeface="+mn-lt"/>
                      </a:endParaRPr>
                    </a:p>
                  </a:txBody>
                  <a:tcPr marL="45720" marR="4572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3813571"/>
                  </a:ext>
                </a:extLst>
              </a:tr>
              <a:tr h="249433">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r>
                        <a:rPr lang="en-US" sz="1200" b="0" dirty="0">
                          <a:solidFill>
                            <a:schemeClr val="tx1"/>
                          </a:solidFill>
                          <a:latin typeface="+mn-lt"/>
                        </a:rPr>
                        <a:t>Median age, yr (range)</a:t>
                      </a:r>
                    </a:p>
                  </a:txBody>
                  <a:tcPr marL="4572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dirty="0">
                          <a:solidFill>
                            <a:schemeClr val="tx1"/>
                          </a:solidFill>
                          <a:latin typeface="+mn-lt"/>
                        </a:rPr>
                        <a:t>63 (31-84)</a:t>
                      </a:r>
                    </a:p>
                  </a:txBody>
                  <a:tcPr marL="45720" marR="4572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89025913"/>
                  </a:ext>
                </a:extLst>
              </a:tr>
              <a:tr h="249433">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r>
                        <a:rPr lang="en-US" sz="1200" b="0" dirty="0">
                          <a:solidFill>
                            <a:schemeClr val="tx1"/>
                          </a:solidFill>
                          <a:latin typeface="+mn-lt"/>
                        </a:rPr>
                        <a:t>Female, n (%)</a:t>
                      </a:r>
                    </a:p>
                  </a:txBody>
                  <a:tcPr marL="4572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solidFill>
                            <a:schemeClr val="tx1"/>
                          </a:solidFill>
                          <a:latin typeface="+mn-lt"/>
                        </a:rPr>
                        <a:t>11 (37)</a:t>
                      </a:r>
                    </a:p>
                  </a:txBody>
                  <a:tcPr marL="45720" marR="4572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37087240"/>
                  </a:ext>
                </a:extLst>
              </a:tr>
              <a:tr h="965321">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r>
                        <a:rPr lang="en-US" sz="1200" b="0" dirty="0">
                          <a:solidFill>
                            <a:schemeClr val="tx1"/>
                          </a:solidFill>
                          <a:latin typeface="+mn-lt"/>
                        </a:rPr>
                        <a:t> Primary site of disease, </a:t>
                      </a:r>
                      <a:r>
                        <a:rPr lang="en-US" sz="1200" b="0" kern="1200" dirty="0">
                          <a:solidFill>
                            <a:schemeClr val="tx1"/>
                          </a:solidFill>
                          <a:latin typeface="+mn-lt"/>
                          <a:ea typeface="+mn-ea"/>
                          <a:cs typeface="+mn-cs"/>
                        </a:rPr>
                        <a:t>n (%)</a:t>
                      </a:r>
                      <a:endParaRPr lang="en-US" sz="1200" b="0" dirty="0">
                        <a:solidFill>
                          <a:schemeClr val="tx1"/>
                        </a:solidFill>
                        <a:latin typeface="+mn-lt"/>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Oropharynx</a:t>
                      </a:r>
                      <a:r>
                        <a:rPr lang="en-DE" sz="1200" b="0" kern="1200" dirty="0">
                          <a:solidFill>
                            <a:schemeClr val="tx1"/>
                          </a:solidFill>
                          <a:latin typeface="+mn-lt"/>
                          <a:ea typeface="+mn-ea"/>
                          <a:cs typeface="+mn-cs"/>
                        </a:rPr>
                        <a:t> (HPV</a:t>
                      </a:r>
                      <a:r>
                        <a:rPr lang="en-US" sz="1200" b="0" kern="1200" dirty="0">
                          <a:solidFill>
                            <a:schemeClr val="tx1"/>
                          </a:solidFill>
                          <a:latin typeface="+mn-lt"/>
                          <a:ea typeface="+mn-ea"/>
                          <a:cs typeface="+mn-cs"/>
                        </a:rPr>
                        <a:t> </a:t>
                      </a:r>
                      <a:r>
                        <a:rPr lang="en-DE" sz="1200" b="0" kern="1200" dirty="0">
                          <a:solidFill>
                            <a:schemeClr val="tx1"/>
                          </a:solidFill>
                          <a:latin typeface="+mn-lt"/>
                          <a:ea typeface="+mn-ea"/>
                          <a:cs typeface="+mn-cs"/>
                        </a:rPr>
                        <a:t>neg)</a:t>
                      </a:r>
                      <a:endParaRPr lang="en-US" sz="1200" b="0" kern="1200" dirty="0">
                        <a:solidFill>
                          <a:schemeClr val="tx1"/>
                        </a:solidFill>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Oral cavity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Hypopharynx</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Larynx</a:t>
                      </a:r>
                    </a:p>
                  </a:txBody>
                  <a:tcPr marL="4572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en-US" sz="1200" dirty="0">
                        <a:solidFill>
                          <a:schemeClr val="tx1"/>
                        </a:solidFill>
                        <a:latin typeface="+mn-lt"/>
                      </a:endParaRPr>
                    </a:p>
                    <a:p>
                      <a:pPr algn="ctr"/>
                      <a:r>
                        <a:rPr lang="en-DE" sz="1200" dirty="0">
                          <a:solidFill>
                            <a:schemeClr val="tx1"/>
                          </a:solidFill>
                          <a:latin typeface="+mn-lt"/>
                        </a:rPr>
                        <a:t> </a:t>
                      </a:r>
                      <a:r>
                        <a:rPr lang="en-US" sz="1200" dirty="0">
                          <a:solidFill>
                            <a:schemeClr val="tx1"/>
                          </a:solidFill>
                          <a:latin typeface="+mn-lt"/>
                        </a:rPr>
                        <a:t>8 (27)</a:t>
                      </a:r>
                    </a:p>
                    <a:p>
                      <a:pPr algn="ctr"/>
                      <a:r>
                        <a:rPr lang="en-US" sz="1200" dirty="0">
                          <a:solidFill>
                            <a:schemeClr val="tx1"/>
                          </a:solidFill>
                          <a:latin typeface="+mn-lt"/>
                        </a:rPr>
                        <a:t>14 (47)</a:t>
                      </a:r>
                    </a:p>
                    <a:p>
                      <a:pPr algn="ctr"/>
                      <a:r>
                        <a:rPr lang="en-US" sz="1200" dirty="0">
                          <a:solidFill>
                            <a:schemeClr val="tx1"/>
                          </a:solidFill>
                          <a:latin typeface="+mn-lt"/>
                        </a:rPr>
                        <a:t>4 (13) </a:t>
                      </a:r>
                    </a:p>
                    <a:p>
                      <a:pPr algn="ctr"/>
                      <a:r>
                        <a:rPr lang="en-US" sz="1200" dirty="0">
                          <a:solidFill>
                            <a:schemeClr val="tx1"/>
                          </a:solidFill>
                          <a:latin typeface="+mn-lt"/>
                        </a:rPr>
                        <a:t>4 (13)</a:t>
                      </a:r>
                    </a:p>
                  </a:txBody>
                  <a:tcPr marL="45720" marR="4572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8194978"/>
                  </a:ext>
                </a:extLst>
              </a:tr>
              <a:tr h="607377">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r>
                        <a:rPr lang="en-US" sz="1200" b="0" dirty="0">
                          <a:solidFill>
                            <a:schemeClr val="tx1"/>
                          </a:solidFill>
                          <a:latin typeface="+mn-lt"/>
                        </a:rPr>
                        <a:t>CPS, 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1-19</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≥20</a:t>
                      </a:r>
                    </a:p>
                  </a:txBody>
                  <a:tcPr marL="4572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15 (50)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15 (50)</a:t>
                      </a:r>
                    </a:p>
                  </a:txBody>
                  <a:tcPr marL="45720" marR="4572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42566472"/>
                  </a:ext>
                </a:extLst>
              </a:tr>
              <a:tr h="249433">
                <a:tc rowSpan="2">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r>
                        <a:rPr lang="en-US" sz="1200" b="0" dirty="0">
                          <a:solidFill>
                            <a:schemeClr val="tx1"/>
                          </a:solidFill>
                          <a:latin typeface="+mn-lt"/>
                        </a:rPr>
                        <a:t>Locoregional vs distant metastatic disease, 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LR only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LR + DM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latin typeface="+mn-lt"/>
                          <a:ea typeface="+mn-ea"/>
                          <a:cs typeface="+mn-cs"/>
                        </a:rPr>
                        <a:t>DM only</a:t>
                      </a:r>
                    </a:p>
                  </a:txBody>
                  <a:tcPr marL="45720" marR="108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0" dirty="0">
                          <a:solidFill>
                            <a:schemeClr val="tx1"/>
                          </a:solidFill>
                          <a:latin typeface="+mn-lt"/>
                        </a:rPr>
                        <a:t>  </a:t>
                      </a:r>
                    </a:p>
                  </a:txBody>
                  <a:tcPr marL="45720" marR="4572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782151812"/>
                  </a:ext>
                </a:extLst>
              </a:tr>
              <a:tr h="607377">
                <a:tc vMerge="1">
                  <a:txBody>
                    <a:bodyPr/>
                    <a:lstStyle/>
                    <a:p>
                      <a:pPr algn="r"/>
                      <a:endParaRPr lang="en-US" sz="1400" b="1">
                        <a:solidFill>
                          <a:srgbClr val="000000"/>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0" dirty="0">
                          <a:solidFill>
                            <a:schemeClr val="tx1"/>
                          </a:solidFill>
                          <a:latin typeface="+mn-lt"/>
                        </a:rPr>
                        <a:t>9 (30)</a:t>
                      </a:r>
                    </a:p>
                    <a:p>
                      <a:pPr algn="ctr"/>
                      <a:r>
                        <a:rPr lang="en-US" sz="1200" b="0" dirty="0">
                          <a:solidFill>
                            <a:schemeClr val="tx1"/>
                          </a:solidFill>
                          <a:latin typeface="+mn-lt"/>
                        </a:rPr>
                        <a:t>14 (47)</a:t>
                      </a:r>
                    </a:p>
                    <a:p>
                      <a:pPr algn="ctr"/>
                      <a:r>
                        <a:rPr lang="en-US" sz="1200" dirty="0">
                          <a:solidFill>
                            <a:schemeClr val="tx1"/>
                          </a:solidFill>
                          <a:latin typeface="+mn-lt"/>
                        </a:rPr>
                        <a:t> 7 (23)</a:t>
                      </a:r>
                      <a:endParaRPr lang="en-US" sz="1200" b="0" dirty="0">
                        <a:solidFill>
                          <a:schemeClr val="tx1"/>
                        </a:solidFill>
                        <a:latin typeface="+mn-lt"/>
                      </a:endParaRPr>
                    </a:p>
                  </a:txBody>
                  <a:tcPr marL="45720" marR="4572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68541126"/>
                  </a:ext>
                </a:extLst>
              </a:tr>
              <a:tr h="249433">
                <a:tc rowSpan="2">
                  <a:txBody>
                    <a:bodyPr/>
                    <a:lstStyle/>
                    <a:p>
                      <a:pPr algn="l"/>
                      <a:r>
                        <a:rPr lang="en-US" sz="1200" b="0" dirty="0">
                          <a:solidFill>
                            <a:schemeClr val="tx1"/>
                          </a:solidFill>
                          <a:latin typeface="+mn-lt"/>
                        </a:rPr>
                        <a:t>Sum of target lesion diameters, 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&gt;50 mm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solidFill>
                          <a:latin typeface="+mn-lt"/>
                        </a:rPr>
                        <a:t>&gt;70 mm</a:t>
                      </a:r>
                      <a:endParaRPr lang="en-US" sz="1200" b="0" strike="sngStrike" dirty="0">
                        <a:solidFill>
                          <a:schemeClr val="tx1"/>
                        </a:solidFill>
                        <a:latin typeface="+mn-lt"/>
                      </a:endParaRPr>
                    </a:p>
                  </a:txBody>
                  <a:tcPr marL="45720" marR="108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200" dirty="0">
                        <a:solidFill>
                          <a:schemeClr val="tx1"/>
                        </a:solidFill>
                        <a:latin typeface="+mn-lt"/>
                      </a:endParaRPr>
                    </a:p>
                  </a:txBody>
                  <a:tcPr marL="45720" marR="4572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55157355"/>
                  </a:ext>
                </a:extLst>
              </a:tr>
              <a:tr h="428405">
                <a:tc vMerge="1">
                  <a:txBody>
                    <a:bodyPr/>
                    <a:lstStyle/>
                    <a:p>
                      <a:pPr algn="r"/>
                      <a:endParaRPr lang="en-US" sz="1200" b="1">
                        <a:solidFill>
                          <a:schemeClr val="tx1"/>
                        </a:solidFill>
                      </a:endParaRPr>
                    </a:p>
                  </a:txBody>
                  <a:tcPr marL="45720" marR="45720" anchor="ctr">
                    <a:lnL w="12700" cap="flat" cmpd="sng" algn="ctr">
                      <a:solidFill>
                        <a:srgbClr val="567BFD"/>
                      </a:solidFill>
                      <a:prstDash val="solid"/>
                      <a:round/>
                      <a:headEnd type="none" w="med" len="med"/>
                      <a:tailEnd type="none" w="med" len="med"/>
                    </a:lnL>
                    <a:lnT w="12700" cap="flat" cmpd="sng" algn="ctr">
                      <a:solidFill>
                        <a:srgbClr val="567BFD"/>
                      </a:solidFill>
                      <a:prstDash val="solid"/>
                      <a:round/>
                      <a:headEnd type="none" w="med" len="med"/>
                      <a:tailEnd type="none" w="med" len="med"/>
                    </a:lnT>
                    <a:lnB w="12700" cap="flat" cmpd="sng" algn="ctr">
                      <a:solidFill>
                        <a:srgbClr val="567BFD"/>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mn-lt"/>
                        </a:rPr>
                        <a:t>14 (47)</a:t>
                      </a:r>
                    </a:p>
                    <a:p>
                      <a:pPr algn="ctr"/>
                      <a:r>
                        <a:rPr lang="en-US" sz="1200" dirty="0">
                          <a:solidFill>
                            <a:schemeClr val="tx1"/>
                          </a:solidFill>
                          <a:latin typeface="+mn-lt"/>
                        </a:rPr>
                        <a:t>8 (27)</a:t>
                      </a:r>
                    </a:p>
                  </a:txBody>
                  <a:tcPr marL="45720" marR="4572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19120693"/>
                  </a:ext>
                </a:extLst>
              </a:tr>
              <a:tr h="607377">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r>
                        <a:rPr lang="en-US" sz="1200" b="0" dirty="0">
                          <a:solidFill>
                            <a:schemeClr val="tx1"/>
                          </a:solidFill>
                          <a:latin typeface="+mn-lt"/>
                        </a:rPr>
                        <a:t>ECOG PS, n (%)</a:t>
                      </a:r>
                    </a:p>
                    <a:p>
                      <a:pPr marL="285750" indent="-285750" algn="l">
                        <a:buFont typeface="Arial" panose="020B0604020202020204" pitchFamily="34" charset="0"/>
                        <a:buChar char="•"/>
                      </a:pPr>
                      <a:r>
                        <a:rPr lang="en-US" sz="1200" b="0" dirty="0">
                          <a:solidFill>
                            <a:schemeClr val="tx1"/>
                          </a:solidFill>
                          <a:latin typeface="+mn-lt"/>
                        </a:rPr>
                        <a:t>0</a:t>
                      </a:r>
                    </a:p>
                    <a:p>
                      <a:pPr marL="285750" indent="-285750" algn="l">
                        <a:buFont typeface="Arial" panose="020B0604020202020204" pitchFamily="34" charset="0"/>
                        <a:buChar char="•"/>
                      </a:pPr>
                      <a:r>
                        <a:rPr lang="en-US" sz="1200" b="0" dirty="0">
                          <a:solidFill>
                            <a:schemeClr val="tx1"/>
                          </a:solidFill>
                          <a:latin typeface="+mn-lt"/>
                        </a:rPr>
                        <a:t>1</a:t>
                      </a:r>
                    </a:p>
                  </a:txBody>
                  <a:tcPr marL="45720" marR="108000" marT="36000" marB="36000">
                    <a:lnL w="12700" cap="flat" cmpd="sng" algn="ctr">
                      <a:noFill/>
                      <a:prstDash val="solid"/>
                      <a:round/>
                      <a:headEnd type="none" w="med" len="med"/>
                      <a:tailEnd type="none" w="med" len="med"/>
                    </a:lnL>
                    <a:lnR w="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mn-lt"/>
                        </a:rPr>
                        <a:t>11 (37)</a:t>
                      </a:r>
                    </a:p>
                    <a:p>
                      <a:pPr algn="ctr"/>
                      <a:r>
                        <a:rPr lang="en-US" sz="1200" dirty="0">
                          <a:solidFill>
                            <a:schemeClr val="tx1"/>
                          </a:solidFill>
                          <a:latin typeface="+mn-lt"/>
                        </a:rPr>
                        <a:t>19 (63)</a:t>
                      </a:r>
                    </a:p>
                  </a:txBody>
                  <a:tcPr marL="45720" marR="4572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39571611"/>
                  </a:ext>
                </a:extLst>
              </a:tr>
            </a:tbl>
          </a:graphicData>
        </a:graphic>
      </p:graphicFrame>
      <p:sp>
        <p:nvSpPr>
          <p:cNvPr id="9" name="Content Placeholder 8">
            <a:extLst>
              <a:ext uri="{FF2B5EF4-FFF2-40B4-BE49-F238E27FC236}">
                <a16:creationId xmlns:a16="http://schemas.microsoft.com/office/drawing/2014/main" id="{61E1F68C-A580-3017-5C4F-ECE264F6AC80}"/>
              </a:ext>
            </a:extLst>
          </p:cNvPr>
          <p:cNvSpPr>
            <a:spLocks noGrp="1"/>
          </p:cNvSpPr>
          <p:nvPr>
            <p:ph idx="1"/>
          </p:nvPr>
        </p:nvSpPr>
        <p:spPr>
          <a:xfrm>
            <a:off x="231078" y="1335810"/>
            <a:ext cx="5272992" cy="4754880"/>
          </a:xfrm>
        </p:spPr>
        <p:txBody>
          <a:bodyPr/>
          <a:lstStyle/>
          <a:p>
            <a:r>
              <a:rPr lang="en-US" sz="2200" dirty="0"/>
              <a:t>Open-label, multicenter, single-arm, dose expansion of ongoing phase I/Ib study enrolled adults with treatment-naive, unresectable HPV-negative R/M HSCC with CPS ≥1</a:t>
            </a:r>
          </a:p>
          <a:p>
            <a:r>
              <a:rPr lang="en-US" sz="2200" dirty="0"/>
              <a:t>Patients received </a:t>
            </a:r>
            <a:r>
              <a:rPr lang="en-US" sz="2200" b="1" dirty="0">
                <a:solidFill>
                  <a:schemeClr val="accent1"/>
                </a:solidFill>
              </a:rPr>
              <a:t>ficerafusp alfa </a:t>
            </a:r>
            <a:r>
              <a:rPr lang="en-US" sz="2200" dirty="0"/>
              <a:t>1500 mg IV on Days 1, 8, 15 + </a:t>
            </a:r>
            <a:r>
              <a:rPr lang="en-US" sz="2200" b="1" dirty="0">
                <a:solidFill>
                  <a:schemeClr val="accent1"/>
                </a:solidFill>
              </a:rPr>
              <a:t>pembrolizumab </a:t>
            </a:r>
            <a:r>
              <a:rPr lang="en-US" sz="2200" dirty="0"/>
              <a:t>200 mg IV on </a:t>
            </a:r>
            <a:br>
              <a:rPr lang="en-US" sz="2200" dirty="0"/>
            </a:br>
            <a:r>
              <a:rPr lang="en-US" sz="2200" dirty="0"/>
              <a:t>Day 1 every 21 days</a:t>
            </a:r>
          </a:p>
          <a:p>
            <a:r>
              <a:rPr lang="en-US" sz="2200" b="1" dirty="0"/>
              <a:t>Study objectives: </a:t>
            </a:r>
            <a:r>
              <a:rPr lang="en-US" sz="2200" dirty="0"/>
              <a:t>ORR per RECIST v1.1, DoR, PFS, OS, safety, PK</a:t>
            </a:r>
          </a:p>
        </p:txBody>
      </p:sp>
      <p:sp>
        <p:nvSpPr>
          <p:cNvPr id="13" name="Title 12">
            <a:extLst>
              <a:ext uri="{FF2B5EF4-FFF2-40B4-BE49-F238E27FC236}">
                <a16:creationId xmlns:a16="http://schemas.microsoft.com/office/drawing/2014/main" id="{BE594C3A-87E2-F3DC-D01E-08897BA0BD69}"/>
              </a:ext>
            </a:extLst>
          </p:cNvPr>
          <p:cNvSpPr>
            <a:spLocks noGrp="1"/>
          </p:cNvSpPr>
          <p:nvPr>
            <p:ph type="title"/>
          </p:nvPr>
        </p:nvSpPr>
        <p:spPr>
          <a:xfrm>
            <a:off x="231078" y="260163"/>
            <a:ext cx="11740260" cy="1044132"/>
          </a:xfrm>
        </p:spPr>
        <p:txBody>
          <a:bodyPr/>
          <a:lstStyle/>
          <a:p>
            <a:r>
              <a:rPr lang="en-US" sz="3200" dirty="0"/>
              <a:t>Multicenter Phase I/Ib Trial </a:t>
            </a:r>
            <a:r>
              <a:rPr lang="en-US" dirty="0"/>
              <a:t>of Ficerafusp alfa + Pembrolizumab in HPV-Negative R/M HNSCC With CPS ≥1</a:t>
            </a:r>
            <a:endParaRPr lang="en-GB" dirty="0"/>
          </a:p>
        </p:txBody>
      </p:sp>
      <p:sp>
        <p:nvSpPr>
          <p:cNvPr id="2" name="Content Placeholder 1">
            <a:extLst>
              <a:ext uri="{FF2B5EF4-FFF2-40B4-BE49-F238E27FC236}">
                <a16:creationId xmlns:a16="http://schemas.microsoft.com/office/drawing/2014/main" id="{CD9FBDDA-2EE7-0177-3C45-E98C65DB8265}"/>
              </a:ext>
            </a:extLst>
          </p:cNvPr>
          <p:cNvSpPr>
            <a:spLocks noGrp="1"/>
          </p:cNvSpPr>
          <p:nvPr>
            <p:ph sz="quarter" idx="10"/>
          </p:nvPr>
        </p:nvSpPr>
        <p:spPr/>
        <p:txBody>
          <a:bodyPr/>
          <a:lstStyle/>
          <a:p>
            <a:pPr algn="ctr"/>
            <a:r>
              <a:rPr lang="en-US" dirty="0"/>
              <a:t>Chung. ASCO 2025. Abstr 6017. Hanna. JCO. 2026;[Epub]. Kaczmar. ASCO 2026. Abstr 6058.</a:t>
            </a:r>
          </a:p>
        </p:txBody>
      </p:sp>
      <p:sp>
        <p:nvSpPr>
          <p:cNvPr id="12" name="Rectangle 11">
            <a:extLst>
              <a:ext uri="{FF2B5EF4-FFF2-40B4-BE49-F238E27FC236}">
                <a16:creationId xmlns:a16="http://schemas.microsoft.com/office/drawing/2014/main" id="{454F29BA-70EE-4FAF-115F-E8DA1110E12F}"/>
              </a:ext>
            </a:extLst>
          </p:cNvPr>
          <p:cNvSpPr/>
          <p:nvPr/>
        </p:nvSpPr>
        <p:spPr>
          <a:xfrm>
            <a:off x="5774785" y="4155228"/>
            <a:ext cx="6196553" cy="352976"/>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F3AA5FC7-3DFC-4BC8-D49D-4666DFE9D911}"/>
              </a:ext>
            </a:extLst>
          </p:cNvPr>
          <p:cNvSpPr/>
          <p:nvPr/>
        </p:nvSpPr>
        <p:spPr>
          <a:xfrm>
            <a:off x="5774784" y="5671508"/>
            <a:ext cx="6196553" cy="405352"/>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58983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CDDB8-D66C-515F-2287-ADBC43488AFA}"/>
            </a:ext>
          </a:extLst>
        </p:cNvPr>
        <p:cNvGrpSpPr/>
        <p:nvPr/>
      </p:nvGrpSpPr>
      <p:grpSpPr>
        <a:xfrm>
          <a:off x="0" y="0"/>
          <a:ext cx="0" cy="0"/>
          <a:chOff x="0" y="0"/>
          <a:chExt cx="0" cy="0"/>
        </a:xfrm>
      </p:grpSpPr>
      <p:sp>
        <p:nvSpPr>
          <p:cNvPr id="170" name="Freeform 169">
            <a:extLst>
              <a:ext uri="{FF2B5EF4-FFF2-40B4-BE49-F238E27FC236}">
                <a16:creationId xmlns:a16="http://schemas.microsoft.com/office/drawing/2014/main" id="{C030B693-3967-89A1-AE53-9EF05CAF08C3}"/>
              </a:ext>
            </a:extLst>
          </p:cNvPr>
          <p:cNvSpPr/>
          <p:nvPr/>
        </p:nvSpPr>
        <p:spPr>
          <a:xfrm>
            <a:off x="1011929" y="1610706"/>
            <a:ext cx="128722" cy="810395"/>
          </a:xfrm>
          <a:custGeom>
            <a:avLst/>
            <a:gdLst>
              <a:gd name="csX0" fmla="*/ 0 w 128722"/>
              <a:gd name="csY0" fmla="*/ 0 h 810395"/>
              <a:gd name="csX1" fmla="*/ 128722 w 128722"/>
              <a:gd name="csY1" fmla="*/ 0 h 810395"/>
              <a:gd name="csX2" fmla="*/ 128722 w 128722"/>
              <a:gd name="csY2" fmla="*/ 810395 h 810395"/>
              <a:gd name="csX3" fmla="*/ 0 w 128722"/>
              <a:gd name="csY3" fmla="*/ 810395 h 810395"/>
              <a:gd name="csX4" fmla="*/ 0 w 128722"/>
              <a:gd name="csY4" fmla="*/ 0 h 810395"/>
            </a:gdLst>
            <a:ahLst/>
            <a:cxnLst>
              <a:cxn ang="0">
                <a:pos x="csX0" y="csY0"/>
              </a:cxn>
              <a:cxn ang="0">
                <a:pos x="csX1" y="csY1"/>
              </a:cxn>
              <a:cxn ang="0">
                <a:pos x="csX2" y="csY2"/>
              </a:cxn>
              <a:cxn ang="0">
                <a:pos x="csX3" y="csY3"/>
              </a:cxn>
              <a:cxn ang="0">
                <a:pos x="csX4" y="csY4"/>
              </a:cxn>
            </a:cxnLst>
            <a:rect l="l" t="t" r="r" b="b"/>
            <a:pathLst>
              <a:path w="128722" h="810395">
                <a:moveTo>
                  <a:pt x="0" y="0"/>
                </a:moveTo>
                <a:lnTo>
                  <a:pt x="128722" y="0"/>
                </a:lnTo>
                <a:lnTo>
                  <a:pt x="128722" y="810395"/>
                </a:lnTo>
                <a:lnTo>
                  <a:pt x="0" y="810395"/>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69" name="Freeform 168">
            <a:extLst>
              <a:ext uri="{FF2B5EF4-FFF2-40B4-BE49-F238E27FC236}">
                <a16:creationId xmlns:a16="http://schemas.microsoft.com/office/drawing/2014/main" id="{9F3F0E72-B203-75C1-86C4-9D66EA2482F6}"/>
              </a:ext>
            </a:extLst>
          </p:cNvPr>
          <p:cNvSpPr/>
          <p:nvPr/>
        </p:nvSpPr>
        <p:spPr>
          <a:xfrm>
            <a:off x="1178237" y="2178056"/>
            <a:ext cx="128722" cy="243045"/>
          </a:xfrm>
          <a:custGeom>
            <a:avLst/>
            <a:gdLst>
              <a:gd name="csX0" fmla="*/ 0 w 128722"/>
              <a:gd name="csY0" fmla="*/ 0 h 243045"/>
              <a:gd name="csX1" fmla="*/ 128722 w 128722"/>
              <a:gd name="csY1" fmla="*/ 0 h 243045"/>
              <a:gd name="csX2" fmla="*/ 128722 w 128722"/>
              <a:gd name="csY2" fmla="*/ 243045 h 243045"/>
              <a:gd name="csX3" fmla="*/ 0 w 128722"/>
              <a:gd name="csY3" fmla="*/ 243045 h 243045"/>
              <a:gd name="csX4" fmla="*/ 0 w 128722"/>
              <a:gd name="csY4" fmla="*/ 0 h 243045"/>
            </a:gdLst>
            <a:ahLst/>
            <a:cxnLst>
              <a:cxn ang="0">
                <a:pos x="csX0" y="csY0"/>
              </a:cxn>
              <a:cxn ang="0">
                <a:pos x="csX1" y="csY1"/>
              </a:cxn>
              <a:cxn ang="0">
                <a:pos x="csX2" y="csY2"/>
              </a:cxn>
              <a:cxn ang="0">
                <a:pos x="csX3" y="csY3"/>
              </a:cxn>
              <a:cxn ang="0">
                <a:pos x="csX4" y="csY4"/>
              </a:cxn>
            </a:cxnLst>
            <a:rect l="l" t="t" r="r" b="b"/>
            <a:pathLst>
              <a:path w="128722" h="243045">
                <a:moveTo>
                  <a:pt x="0" y="0"/>
                </a:moveTo>
                <a:lnTo>
                  <a:pt x="128722" y="0"/>
                </a:lnTo>
                <a:lnTo>
                  <a:pt x="128722" y="243045"/>
                </a:lnTo>
                <a:lnTo>
                  <a:pt x="0" y="243045"/>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68" name="Freeform 167">
            <a:extLst>
              <a:ext uri="{FF2B5EF4-FFF2-40B4-BE49-F238E27FC236}">
                <a16:creationId xmlns:a16="http://schemas.microsoft.com/office/drawing/2014/main" id="{00B1B836-03C5-283B-3878-84B419CF23CA}"/>
              </a:ext>
            </a:extLst>
          </p:cNvPr>
          <p:cNvSpPr/>
          <p:nvPr/>
        </p:nvSpPr>
        <p:spPr>
          <a:xfrm>
            <a:off x="1344545" y="2190590"/>
            <a:ext cx="128722" cy="230511"/>
          </a:xfrm>
          <a:custGeom>
            <a:avLst/>
            <a:gdLst>
              <a:gd name="csX0" fmla="*/ 0 w 128722"/>
              <a:gd name="csY0" fmla="*/ 0 h 230511"/>
              <a:gd name="csX1" fmla="*/ 128722 w 128722"/>
              <a:gd name="csY1" fmla="*/ 0 h 230511"/>
              <a:gd name="csX2" fmla="*/ 128722 w 128722"/>
              <a:gd name="csY2" fmla="*/ 230511 h 230511"/>
              <a:gd name="csX3" fmla="*/ 0 w 128722"/>
              <a:gd name="csY3" fmla="*/ 230511 h 230511"/>
              <a:gd name="csX4" fmla="*/ 0 w 128722"/>
              <a:gd name="csY4" fmla="*/ 0 h 230511"/>
            </a:gdLst>
            <a:ahLst/>
            <a:cxnLst>
              <a:cxn ang="0">
                <a:pos x="csX0" y="csY0"/>
              </a:cxn>
              <a:cxn ang="0">
                <a:pos x="csX1" y="csY1"/>
              </a:cxn>
              <a:cxn ang="0">
                <a:pos x="csX2" y="csY2"/>
              </a:cxn>
              <a:cxn ang="0">
                <a:pos x="csX3" y="csY3"/>
              </a:cxn>
              <a:cxn ang="0">
                <a:pos x="csX4" y="csY4"/>
              </a:cxn>
            </a:cxnLst>
            <a:rect l="l" t="t" r="r" b="b"/>
            <a:pathLst>
              <a:path w="128722" h="230511">
                <a:moveTo>
                  <a:pt x="0" y="0"/>
                </a:moveTo>
                <a:lnTo>
                  <a:pt x="128722" y="0"/>
                </a:lnTo>
                <a:lnTo>
                  <a:pt x="128722" y="230511"/>
                </a:lnTo>
                <a:lnTo>
                  <a:pt x="0" y="230511"/>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67" name="Freeform 166">
            <a:extLst>
              <a:ext uri="{FF2B5EF4-FFF2-40B4-BE49-F238E27FC236}">
                <a16:creationId xmlns:a16="http://schemas.microsoft.com/office/drawing/2014/main" id="{AE00167F-4E2C-33B1-EAD2-426658487292}"/>
              </a:ext>
            </a:extLst>
          </p:cNvPr>
          <p:cNvSpPr/>
          <p:nvPr/>
        </p:nvSpPr>
        <p:spPr>
          <a:xfrm>
            <a:off x="1510853" y="2292458"/>
            <a:ext cx="128722" cy="128642"/>
          </a:xfrm>
          <a:custGeom>
            <a:avLst/>
            <a:gdLst>
              <a:gd name="csX0" fmla="*/ 0 w 128722"/>
              <a:gd name="csY0" fmla="*/ 0 h 128642"/>
              <a:gd name="csX1" fmla="*/ 128722 w 128722"/>
              <a:gd name="csY1" fmla="*/ 0 h 128642"/>
              <a:gd name="csX2" fmla="*/ 128722 w 128722"/>
              <a:gd name="csY2" fmla="*/ 128642 h 128642"/>
              <a:gd name="csX3" fmla="*/ 0 w 128722"/>
              <a:gd name="csY3" fmla="*/ 128642 h 128642"/>
              <a:gd name="csX4" fmla="*/ 0 w 128722"/>
              <a:gd name="csY4" fmla="*/ 0 h 128642"/>
            </a:gdLst>
            <a:ahLst/>
            <a:cxnLst>
              <a:cxn ang="0">
                <a:pos x="csX0" y="csY0"/>
              </a:cxn>
              <a:cxn ang="0">
                <a:pos x="csX1" y="csY1"/>
              </a:cxn>
              <a:cxn ang="0">
                <a:pos x="csX2" y="csY2"/>
              </a:cxn>
              <a:cxn ang="0">
                <a:pos x="csX3" y="csY3"/>
              </a:cxn>
              <a:cxn ang="0">
                <a:pos x="csX4" y="csY4"/>
              </a:cxn>
            </a:cxnLst>
            <a:rect l="l" t="t" r="r" b="b"/>
            <a:pathLst>
              <a:path w="128722" h="128642">
                <a:moveTo>
                  <a:pt x="0" y="0"/>
                </a:moveTo>
                <a:lnTo>
                  <a:pt x="128722" y="0"/>
                </a:lnTo>
                <a:lnTo>
                  <a:pt x="128722" y="128642"/>
                </a:lnTo>
                <a:lnTo>
                  <a:pt x="0" y="128642"/>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66" name="Freeform 165">
            <a:extLst>
              <a:ext uri="{FF2B5EF4-FFF2-40B4-BE49-F238E27FC236}">
                <a16:creationId xmlns:a16="http://schemas.microsoft.com/office/drawing/2014/main" id="{9DB59C71-07D8-289E-B6B2-E42F656604B4}"/>
              </a:ext>
            </a:extLst>
          </p:cNvPr>
          <p:cNvSpPr/>
          <p:nvPr/>
        </p:nvSpPr>
        <p:spPr>
          <a:xfrm>
            <a:off x="1677161" y="2324104"/>
            <a:ext cx="128722" cy="96996"/>
          </a:xfrm>
          <a:custGeom>
            <a:avLst/>
            <a:gdLst>
              <a:gd name="csX0" fmla="*/ 0 w 128722"/>
              <a:gd name="csY0" fmla="*/ 0 h 96996"/>
              <a:gd name="csX1" fmla="*/ 128722 w 128722"/>
              <a:gd name="csY1" fmla="*/ 0 h 96996"/>
              <a:gd name="csX2" fmla="*/ 128722 w 128722"/>
              <a:gd name="csY2" fmla="*/ 96996 h 96996"/>
              <a:gd name="csX3" fmla="*/ 0 w 128722"/>
              <a:gd name="csY3" fmla="*/ 96996 h 96996"/>
              <a:gd name="csX4" fmla="*/ 0 w 128722"/>
              <a:gd name="csY4" fmla="*/ 0 h 96996"/>
            </a:gdLst>
            <a:ahLst/>
            <a:cxnLst>
              <a:cxn ang="0">
                <a:pos x="csX0" y="csY0"/>
              </a:cxn>
              <a:cxn ang="0">
                <a:pos x="csX1" y="csY1"/>
              </a:cxn>
              <a:cxn ang="0">
                <a:pos x="csX2" y="csY2"/>
              </a:cxn>
              <a:cxn ang="0">
                <a:pos x="csX3" y="csY3"/>
              </a:cxn>
              <a:cxn ang="0">
                <a:pos x="csX4" y="csY4"/>
              </a:cxn>
            </a:cxnLst>
            <a:rect l="l" t="t" r="r" b="b"/>
            <a:pathLst>
              <a:path w="128722" h="96996">
                <a:moveTo>
                  <a:pt x="0" y="0"/>
                </a:moveTo>
                <a:lnTo>
                  <a:pt x="128722" y="0"/>
                </a:lnTo>
                <a:lnTo>
                  <a:pt x="128722" y="96996"/>
                </a:lnTo>
                <a:lnTo>
                  <a:pt x="0" y="96996"/>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89" name="Freeform 188">
            <a:extLst>
              <a:ext uri="{FF2B5EF4-FFF2-40B4-BE49-F238E27FC236}">
                <a16:creationId xmlns:a16="http://schemas.microsoft.com/office/drawing/2014/main" id="{DE741EB8-89DA-4E64-3ED3-1E3FE917EC26}"/>
              </a:ext>
            </a:extLst>
          </p:cNvPr>
          <p:cNvSpPr/>
          <p:nvPr/>
        </p:nvSpPr>
        <p:spPr>
          <a:xfrm>
            <a:off x="2342393" y="2412504"/>
            <a:ext cx="128722" cy="211710"/>
          </a:xfrm>
          <a:custGeom>
            <a:avLst/>
            <a:gdLst>
              <a:gd name="csX0" fmla="*/ 0 w 128722"/>
              <a:gd name="csY0" fmla="*/ 0 h 211710"/>
              <a:gd name="csX1" fmla="*/ 128722 w 128722"/>
              <a:gd name="csY1" fmla="*/ 0 h 211710"/>
              <a:gd name="csX2" fmla="*/ 128722 w 128722"/>
              <a:gd name="csY2" fmla="*/ 211710 h 211710"/>
              <a:gd name="csX3" fmla="*/ 0 w 128722"/>
              <a:gd name="csY3" fmla="*/ 211710 h 211710"/>
              <a:gd name="csX4" fmla="*/ 0 w 128722"/>
              <a:gd name="csY4" fmla="*/ 0 h 211710"/>
            </a:gdLst>
            <a:ahLst/>
            <a:cxnLst>
              <a:cxn ang="0">
                <a:pos x="csX0" y="csY0"/>
              </a:cxn>
              <a:cxn ang="0">
                <a:pos x="csX1" y="csY1"/>
              </a:cxn>
              <a:cxn ang="0">
                <a:pos x="csX2" y="csY2"/>
              </a:cxn>
              <a:cxn ang="0">
                <a:pos x="csX3" y="csY3"/>
              </a:cxn>
              <a:cxn ang="0">
                <a:pos x="csX4" y="csY4"/>
              </a:cxn>
            </a:cxnLst>
            <a:rect l="l" t="t" r="r" b="b"/>
            <a:pathLst>
              <a:path w="128722" h="211710">
                <a:moveTo>
                  <a:pt x="0" y="0"/>
                </a:moveTo>
                <a:lnTo>
                  <a:pt x="128722" y="0"/>
                </a:lnTo>
                <a:lnTo>
                  <a:pt x="128722" y="211710"/>
                </a:lnTo>
                <a:lnTo>
                  <a:pt x="0" y="211710"/>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88" name="Freeform 187">
            <a:extLst>
              <a:ext uri="{FF2B5EF4-FFF2-40B4-BE49-F238E27FC236}">
                <a16:creationId xmlns:a16="http://schemas.microsoft.com/office/drawing/2014/main" id="{36CB50A1-3E4F-E8F4-DC36-C6BBC19AD12F}"/>
              </a:ext>
            </a:extLst>
          </p:cNvPr>
          <p:cNvSpPr/>
          <p:nvPr/>
        </p:nvSpPr>
        <p:spPr>
          <a:xfrm>
            <a:off x="2508701" y="2412504"/>
            <a:ext cx="128722" cy="278634"/>
          </a:xfrm>
          <a:custGeom>
            <a:avLst/>
            <a:gdLst>
              <a:gd name="csX0" fmla="*/ 0 w 128722"/>
              <a:gd name="csY0" fmla="*/ 0 h 278634"/>
              <a:gd name="csX1" fmla="*/ 128722 w 128722"/>
              <a:gd name="csY1" fmla="*/ 0 h 278634"/>
              <a:gd name="csX2" fmla="*/ 128722 w 128722"/>
              <a:gd name="csY2" fmla="*/ 278634 h 278634"/>
              <a:gd name="csX3" fmla="*/ 0 w 128722"/>
              <a:gd name="csY3" fmla="*/ 278634 h 278634"/>
              <a:gd name="csX4" fmla="*/ 0 w 128722"/>
              <a:gd name="csY4" fmla="*/ 0 h 278634"/>
            </a:gdLst>
            <a:ahLst/>
            <a:cxnLst>
              <a:cxn ang="0">
                <a:pos x="csX0" y="csY0"/>
              </a:cxn>
              <a:cxn ang="0">
                <a:pos x="csX1" y="csY1"/>
              </a:cxn>
              <a:cxn ang="0">
                <a:pos x="csX2" y="csY2"/>
              </a:cxn>
              <a:cxn ang="0">
                <a:pos x="csX3" y="csY3"/>
              </a:cxn>
              <a:cxn ang="0">
                <a:pos x="csX4" y="csY4"/>
              </a:cxn>
            </a:cxnLst>
            <a:rect l="l" t="t" r="r" b="b"/>
            <a:pathLst>
              <a:path w="128722" h="278634">
                <a:moveTo>
                  <a:pt x="0" y="0"/>
                </a:moveTo>
                <a:lnTo>
                  <a:pt x="128722" y="0"/>
                </a:lnTo>
                <a:lnTo>
                  <a:pt x="128722" y="278634"/>
                </a:lnTo>
                <a:lnTo>
                  <a:pt x="0" y="278634"/>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87" name="Freeform 186">
            <a:extLst>
              <a:ext uri="{FF2B5EF4-FFF2-40B4-BE49-F238E27FC236}">
                <a16:creationId xmlns:a16="http://schemas.microsoft.com/office/drawing/2014/main" id="{11C3EF3B-E43D-9B88-38E4-3B6ECC2D3D1A}"/>
              </a:ext>
            </a:extLst>
          </p:cNvPr>
          <p:cNvSpPr/>
          <p:nvPr/>
        </p:nvSpPr>
        <p:spPr>
          <a:xfrm>
            <a:off x="2675009" y="2412504"/>
            <a:ext cx="128722" cy="313346"/>
          </a:xfrm>
          <a:custGeom>
            <a:avLst/>
            <a:gdLst>
              <a:gd name="csX0" fmla="*/ 0 w 128722"/>
              <a:gd name="csY0" fmla="*/ 0 h 313346"/>
              <a:gd name="csX1" fmla="*/ 128722 w 128722"/>
              <a:gd name="csY1" fmla="*/ 0 h 313346"/>
              <a:gd name="csX2" fmla="*/ 128722 w 128722"/>
              <a:gd name="csY2" fmla="*/ 313346 h 313346"/>
              <a:gd name="csX3" fmla="*/ 0 w 128722"/>
              <a:gd name="csY3" fmla="*/ 313346 h 313346"/>
              <a:gd name="csX4" fmla="*/ 0 w 128722"/>
              <a:gd name="csY4" fmla="*/ 0 h 313346"/>
            </a:gdLst>
            <a:ahLst/>
            <a:cxnLst>
              <a:cxn ang="0">
                <a:pos x="csX0" y="csY0"/>
              </a:cxn>
              <a:cxn ang="0">
                <a:pos x="csX1" y="csY1"/>
              </a:cxn>
              <a:cxn ang="0">
                <a:pos x="csX2" y="csY2"/>
              </a:cxn>
              <a:cxn ang="0">
                <a:pos x="csX3" y="csY3"/>
              </a:cxn>
              <a:cxn ang="0">
                <a:pos x="csX4" y="csY4"/>
              </a:cxn>
            </a:cxnLst>
            <a:rect l="l" t="t" r="r" b="b"/>
            <a:pathLst>
              <a:path w="128722" h="313346">
                <a:moveTo>
                  <a:pt x="0" y="0"/>
                </a:moveTo>
                <a:lnTo>
                  <a:pt x="128722" y="0"/>
                </a:lnTo>
                <a:lnTo>
                  <a:pt x="128722" y="313346"/>
                </a:lnTo>
                <a:lnTo>
                  <a:pt x="0" y="313346"/>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86" name="Freeform 185">
            <a:extLst>
              <a:ext uri="{FF2B5EF4-FFF2-40B4-BE49-F238E27FC236}">
                <a16:creationId xmlns:a16="http://schemas.microsoft.com/office/drawing/2014/main" id="{AC6B00F6-EC0C-FDB1-DF8F-326537DF4829}"/>
              </a:ext>
            </a:extLst>
          </p:cNvPr>
          <p:cNvSpPr/>
          <p:nvPr/>
        </p:nvSpPr>
        <p:spPr>
          <a:xfrm>
            <a:off x="2841317" y="2412504"/>
            <a:ext cx="128722" cy="377984"/>
          </a:xfrm>
          <a:custGeom>
            <a:avLst/>
            <a:gdLst>
              <a:gd name="csX0" fmla="*/ 0 w 128722"/>
              <a:gd name="csY0" fmla="*/ 0 h 377984"/>
              <a:gd name="csX1" fmla="*/ 128722 w 128722"/>
              <a:gd name="csY1" fmla="*/ 0 h 377984"/>
              <a:gd name="csX2" fmla="*/ 128722 w 128722"/>
              <a:gd name="csY2" fmla="*/ 377984 h 377984"/>
              <a:gd name="csX3" fmla="*/ 0 w 128722"/>
              <a:gd name="csY3" fmla="*/ 377984 h 377984"/>
              <a:gd name="csX4" fmla="*/ 0 w 128722"/>
              <a:gd name="csY4" fmla="*/ 0 h 377984"/>
            </a:gdLst>
            <a:ahLst/>
            <a:cxnLst>
              <a:cxn ang="0">
                <a:pos x="csX0" y="csY0"/>
              </a:cxn>
              <a:cxn ang="0">
                <a:pos x="csX1" y="csY1"/>
              </a:cxn>
              <a:cxn ang="0">
                <a:pos x="csX2" y="csY2"/>
              </a:cxn>
              <a:cxn ang="0">
                <a:pos x="csX3" y="csY3"/>
              </a:cxn>
              <a:cxn ang="0">
                <a:pos x="csX4" y="csY4"/>
              </a:cxn>
            </a:cxnLst>
            <a:rect l="l" t="t" r="r" b="b"/>
            <a:pathLst>
              <a:path w="128722" h="377984">
                <a:moveTo>
                  <a:pt x="0" y="0"/>
                </a:moveTo>
                <a:lnTo>
                  <a:pt x="128722" y="0"/>
                </a:lnTo>
                <a:lnTo>
                  <a:pt x="128722" y="377984"/>
                </a:lnTo>
                <a:lnTo>
                  <a:pt x="0" y="377984"/>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85" name="Freeform 184">
            <a:extLst>
              <a:ext uri="{FF2B5EF4-FFF2-40B4-BE49-F238E27FC236}">
                <a16:creationId xmlns:a16="http://schemas.microsoft.com/office/drawing/2014/main" id="{B4011B98-3338-DEDE-D3E0-D9E732D2C2E0}"/>
              </a:ext>
            </a:extLst>
          </p:cNvPr>
          <p:cNvSpPr/>
          <p:nvPr/>
        </p:nvSpPr>
        <p:spPr>
          <a:xfrm>
            <a:off x="3007625" y="2412504"/>
            <a:ext cx="128722" cy="416986"/>
          </a:xfrm>
          <a:custGeom>
            <a:avLst/>
            <a:gdLst>
              <a:gd name="csX0" fmla="*/ 0 w 128722"/>
              <a:gd name="csY0" fmla="*/ 0 h 416986"/>
              <a:gd name="csX1" fmla="*/ 128722 w 128722"/>
              <a:gd name="csY1" fmla="*/ 0 h 416986"/>
              <a:gd name="csX2" fmla="*/ 128722 w 128722"/>
              <a:gd name="csY2" fmla="*/ 416986 h 416986"/>
              <a:gd name="csX3" fmla="*/ 0 w 128722"/>
              <a:gd name="csY3" fmla="*/ 416986 h 416986"/>
              <a:gd name="csX4" fmla="*/ 0 w 128722"/>
              <a:gd name="csY4" fmla="*/ 0 h 416986"/>
            </a:gdLst>
            <a:ahLst/>
            <a:cxnLst>
              <a:cxn ang="0">
                <a:pos x="csX0" y="csY0"/>
              </a:cxn>
              <a:cxn ang="0">
                <a:pos x="csX1" y="csY1"/>
              </a:cxn>
              <a:cxn ang="0">
                <a:pos x="csX2" y="csY2"/>
              </a:cxn>
              <a:cxn ang="0">
                <a:pos x="csX3" y="csY3"/>
              </a:cxn>
              <a:cxn ang="0">
                <a:pos x="csX4" y="csY4"/>
              </a:cxn>
            </a:cxnLst>
            <a:rect l="l" t="t" r="r" b="b"/>
            <a:pathLst>
              <a:path w="128722" h="416986">
                <a:moveTo>
                  <a:pt x="0" y="0"/>
                </a:moveTo>
                <a:lnTo>
                  <a:pt x="128722" y="0"/>
                </a:lnTo>
                <a:lnTo>
                  <a:pt x="128722" y="416986"/>
                </a:lnTo>
                <a:lnTo>
                  <a:pt x="0" y="416986"/>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84" name="Freeform 183">
            <a:extLst>
              <a:ext uri="{FF2B5EF4-FFF2-40B4-BE49-F238E27FC236}">
                <a16:creationId xmlns:a16="http://schemas.microsoft.com/office/drawing/2014/main" id="{6E6FCCE8-E596-ADBB-046D-5E08FDCF508F}"/>
              </a:ext>
            </a:extLst>
          </p:cNvPr>
          <p:cNvSpPr/>
          <p:nvPr/>
        </p:nvSpPr>
        <p:spPr>
          <a:xfrm>
            <a:off x="3173933" y="2412504"/>
            <a:ext cx="128722" cy="506006"/>
          </a:xfrm>
          <a:custGeom>
            <a:avLst/>
            <a:gdLst>
              <a:gd name="csX0" fmla="*/ 0 w 128722"/>
              <a:gd name="csY0" fmla="*/ 0 h 506006"/>
              <a:gd name="csX1" fmla="*/ 128722 w 128722"/>
              <a:gd name="csY1" fmla="*/ 0 h 506006"/>
              <a:gd name="csX2" fmla="*/ 128722 w 128722"/>
              <a:gd name="csY2" fmla="*/ 506006 h 506006"/>
              <a:gd name="csX3" fmla="*/ 0 w 128722"/>
              <a:gd name="csY3" fmla="*/ 506006 h 506006"/>
              <a:gd name="csX4" fmla="*/ 0 w 128722"/>
              <a:gd name="csY4" fmla="*/ 0 h 506006"/>
            </a:gdLst>
            <a:ahLst/>
            <a:cxnLst>
              <a:cxn ang="0">
                <a:pos x="csX0" y="csY0"/>
              </a:cxn>
              <a:cxn ang="0">
                <a:pos x="csX1" y="csY1"/>
              </a:cxn>
              <a:cxn ang="0">
                <a:pos x="csX2" y="csY2"/>
              </a:cxn>
              <a:cxn ang="0">
                <a:pos x="csX3" y="csY3"/>
              </a:cxn>
              <a:cxn ang="0">
                <a:pos x="csX4" y="csY4"/>
              </a:cxn>
            </a:cxnLst>
            <a:rect l="l" t="t" r="r" b="b"/>
            <a:pathLst>
              <a:path w="128722" h="506006">
                <a:moveTo>
                  <a:pt x="0" y="0"/>
                </a:moveTo>
                <a:lnTo>
                  <a:pt x="128722" y="0"/>
                </a:lnTo>
                <a:lnTo>
                  <a:pt x="128722" y="506006"/>
                </a:lnTo>
                <a:lnTo>
                  <a:pt x="0" y="506006"/>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83" name="Freeform 182">
            <a:extLst>
              <a:ext uri="{FF2B5EF4-FFF2-40B4-BE49-F238E27FC236}">
                <a16:creationId xmlns:a16="http://schemas.microsoft.com/office/drawing/2014/main" id="{42D9A50F-64BC-3815-893B-7374AA11D2B0}"/>
              </a:ext>
            </a:extLst>
          </p:cNvPr>
          <p:cNvSpPr/>
          <p:nvPr/>
        </p:nvSpPr>
        <p:spPr>
          <a:xfrm>
            <a:off x="3340241" y="2412504"/>
            <a:ext cx="128722" cy="555368"/>
          </a:xfrm>
          <a:custGeom>
            <a:avLst/>
            <a:gdLst>
              <a:gd name="csX0" fmla="*/ 0 w 128722"/>
              <a:gd name="csY0" fmla="*/ 0 h 555368"/>
              <a:gd name="csX1" fmla="*/ 128722 w 128722"/>
              <a:gd name="csY1" fmla="*/ 0 h 555368"/>
              <a:gd name="csX2" fmla="*/ 128722 w 128722"/>
              <a:gd name="csY2" fmla="*/ 555368 h 555368"/>
              <a:gd name="csX3" fmla="*/ 0 w 128722"/>
              <a:gd name="csY3" fmla="*/ 555368 h 555368"/>
              <a:gd name="csX4" fmla="*/ 0 w 128722"/>
              <a:gd name="csY4" fmla="*/ 0 h 555368"/>
            </a:gdLst>
            <a:ahLst/>
            <a:cxnLst>
              <a:cxn ang="0">
                <a:pos x="csX0" y="csY0"/>
              </a:cxn>
              <a:cxn ang="0">
                <a:pos x="csX1" y="csY1"/>
              </a:cxn>
              <a:cxn ang="0">
                <a:pos x="csX2" y="csY2"/>
              </a:cxn>
              <a:cxn ang="0">
                <a:pos x="csX3" y="csY3"/>
              </a:cxn>
              <a:cxn ang="0">
                <a:pos x="csX4" y="csY4"/>
              </a:cxn>
            </a:cxnLst>
            <a:rect l="l" t="t" r="r" b="b"/>
            <a:pathLst>
              <a:path w="128722" h="555368">
                <a:moveTo>
                  <a:pt x="0" y="0"/>
                </a:moveTo>
                <a:lnTo>
                  <a:pt x="128722" y="0"/>
                </a:lnTo>
                <a:lnTo>
                  <a:pt x="128722" y="555368"/>
                </a:lnTo>
                <a:lnTo>
                  <a:pt x="0" y="555368"/>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82" name="Freeform 181">
            <a:extLst>
              <a:ext uri="{FF2B5EF4-FFF2-40B4-BE49-F238E27FC236}">
                <a16:creationId xmlns:a16="http://schemas.microsoft.com/office/drawing/2014/main" id="{94D8432C-CAAC-9A51-4DF6-07296E563760}"/>
              </a:ext>
            </a:extLst>
          </p:cNvPr>
          <p:cNvSpPr/>
          <p:nvPr/>
        </p:nvSpPr>
        <p:spPr>
          <a:xfrm>
            <a:off x="3839165" y="2412504"/>
            <a:ext cx="128722" cy="764620"/>
          </a:xfrm>
          <a:custGeom>
            <a:avLst/>
            <a:gdLst>
              <a:gd name="csX0" fmla="*/ 0 w 128722"/>
              <a:gd name="csY0" fmla="*/ 0 h 764620"/>
              <a:gd name="csX1" fmla="*/ 128722 w 128722"/>
              <a:gd name="csY1" fmla="*/ 0 h 764620"/>
              <a:gd name="csX2" fmla="*/ 128722 w 128722"/>
              <a:gd name="csY2" fmla="*/ 764620 h 764620"/>
              <a:gd name="csX3" fmla="*/ 0 w 128722"/>
              <a:gd name="csY3" fmla="*/ 764620 h 764620"/>
              <a:gd name="csX4" fmla="*/ 0 w 128722"/>
              <a:gd name="csY4" fmla="*/ 0 h 764620"/>
            </a:gdLst>
            <a:ahLst/>
            <a:cxnLst>
              <a:cxn ang="0">
                <a:pos x="csX0" y="csY0"/>
              </a:cxn>
              <a:cxn ang="0">
                <a:pos x="csX1" y="csY1"/>
              </a:cxn>
              <a:cxn ang="0">
                <a:pos x="csX2" y="csY2"/>
              </a:cxn>
              <a:cxn ang="0">
                <a:pos x="csX3" y="csY3"/>
              </a:cxn>
              <a:cxn ang="0">
                <a:pos x="csX4" y="csY4"/>
              </a:cxn>
            </a:cxnLst>
            <a:rect l="l" t="t" r="r" b="b"/>
            <a:pathLst>
              <a:path w="128722" h="764620">
                <a:moveTo>
                  <a:pt x="0" y="0"/>
                </a:moveTo>
                <a:lnTo>
                  <a:pt x="128722" y="0"/>
                </a:lnTo>
                <a:lnTo>
                  <a:pt x="128722" y="764620"/>
                </a:lnTo>
                <a:lnTo>
                  <a:pt x="0" y="764620"/>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81" name="Freeform 180">
            <a:extLst>
              <a:ext uri="{FF2B5EF4-FFF2-40B4-BE49-F238E27FC236}">
                <a16:creationId xmlns:a16="http://schemas.microsoft.com/office/drawing/2014/main" id="{9C738C88-F229-E8A3-B934-F1EA0523D1F1}"/>
              </a:ext>
            </a:extLst>
          </p:cNvPr>
          <p:cNvSpPr/>
          <p:nvPr/>
        </p:nvSpPr>
        <p:spPr>
          <a:xfrm>
            <a:off x="4338089" y="2412504"/>
            <a:ext cx="128722" cy="921052"/>
          </a:xfrm>
          <a:custGeom>
            <a:avLst/>
            <a:gdLst>
              <a:gd name="csX0" fmla="*/ 0 w 128722"/>
              <a:gd name="csY0" fmla="*/ 0 h 921052"/>
              <a:gd name="csX1" fmla="*/ 128722 w 128722"/>
              <a:gd name="csY1" fmla="*/ 0 h 921052"/>
              <a:gd name="csX2" fmla="*/ 128722 w 128722"/>
              <a:gd name="csY2" fmla="*/ 921052 h 921052"/>
              <a:gd name="csX3" fmla="*/ 0 w 128722"/>
              <a:gd name="csY3" fmla="*/ 921052 h 921052"/>
              <a:gd name="csX4" fmla="*/ 0 w 128722"/>
              <a:gd name="csY4" fmla="*/ 0 h 921052"/>
            </a:gdLst>
            <a:ahLst/>
            <a:cxnLst>
              <a:cxn ang="0">
                <a:pos x="csX0" y="csY0"/>
              </a:cxn>
              <a:cxn ang="0">
                <a:pos x="csX1" y="csY1"/>
              </a:cxn>
              <a:cxn ang="0">
                <a:pos x="csX2" y="csY2"/>
              </a:cxn>
              <a:cxn ang="0">
                <a:pos x="csX3" y="csY3"/>
              </a:cxn>
              <a:cxn ang="0">
                <a:pos x="csX4" y="csY4"/>
              </a:cxn>
            </a:cxnLst>
            <a:rect l="l" t="t" r="r" b="b"/>
            <a:pathLst>
              <a:path w="128722" h="921052">
                <a:moveTo>
                  <a:pt x="0" y="0"/>
                </a:moveTo>
                <a:lnTo>
                  <a:pt x="128722" y="0"/>
                </a:lnTo>
                <a:lnTo>
                  <a:pt x="128722" y="921052"/>
                </a:lnTo>
                <a:lnTo>
                  <a:pt x="0" y="921052"/>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80" name="Freeform 179">
            <a:extLst>
              <a:ext uri="{FF2B5EF4-FFF2-40B4-BE49-F238E27FC236}">
                <a16:creationId xmlns:a16="http://schemas.microsoft.com/office/drawing/2014/main" id="{3525705F-3B56-A805-7031-7BA6EAACD07C}"/>
              </a:ext>
            </a:extLst>
          </p:cNvPr>
          <p:cNvSpPr/>
          <p:nvPr/>
        </p:nvSpPr>
        <p:spPr>
          <a:xfrm>
            <a:off x="4670705" y="2412504"/>
            <a:ext cx="128722" cy="921052"/>
          </a:xfrm>
          <a:custGeom>
            <a:avLst/>
            <a:gdLst>
              <a:gd name="csX0" fmla="*/ 0 w 128722"/>
              <a:gd name="csY0" fmla="*/ 0 h 921052"/>
              <a:gd name="csX1" fmla="*/ 128722 w 128722"/>
              <a:gd name="csY1" fmla="*/ 0 h 921052"/>
              <a:gd name="csX2" fmla="*/ 128722 w 128722"/>
              <a:gd name="csY2" fmla="*/ 921052 h 921052"/>
              <a:gd name="csX3" fmla="*/ 0 w 128722"/>
              <a:gd name="csY3" fmla="*/ 921052 h 921052"/>
              <a:gd name="csX4" fmla="*/ 0 w 128722"/>
              <a:gd name="csY4" fmla="*/ 0 h 921052"/>
            </a:gdLst>
            <a:ahLst/>
            <a:cxnLst>
              <a:cxn ang="0">
                <a:pos x="csX0" y="csY0"/>
              </a:cxn>
              <a:cxn ang="0">
                <a:pos x="csX1" y="csY1"/>
              </a:cxn>
              <a:cxn ang="0">
                <a:pos x="csX2" y="csY2"/>
              </a:cxn>
              <a:cxn ang="0">
                <a:pos x="csX3" y="csY3"/>
              </a:cxn>
              <a:cxn ang="0">
                <a:pos x="csX4" y="csY4"/>
              </a:cxn>
            </a:cxnLst>
            <a:rect l="l" t="t" r="r" b="b"/>
            <a:pathLst>
              <a:path w="128722" h="921052">
                <a:moveTo>
                  <a:pt x="0" y="0"/>
                </a:moveTo>
                <a:lnTo>
                  <a:pt x="128722" y="0"/>
                </a:lnTo>
                <a:lnTo>
                  <a:pt x="128722" y="921052"/>
                </a:lnTo>
                <a:lnTo>
                  <a:pt x="0" y="921052"/>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79" name="Freeform 178">
            <a:extLst>
              <a:ext uri="{FF2B5EF4-FFF2-40B4-BE49-F238E27FC236}">
                <a16:creationId xmlns:a16="http://schemas.microsoft.com/office/drawing/2014/main" id="{A5EC8229-651C-D71B-EDB7-61724905C6DC}"/>
              </a:ext>
            </a:extLst>
          </p:cNvPr>
          <p:cNvSpPr/>
          <p:nvPr/>
        </p:nvSpPr>
        <p:spPr>
          <a:xfrm>
            <a:off x="5003321" y="2412504"/>
            <a:ext cx="128722" cy="921052"/>
          </a:xfrm>
          <a:custGeom>
            <a:avLst/>
            <a:gdLst>
              <a:gd name="csX0" fmla="*/ 0 w 128722"/>
              <a:gd name="csY0" fmla="*/ 0 h 921052"/>
              <a:gd name="csX1" fmla="*/ 128722 w 128722"/>
              <a:gd name="csY1" fmla="*/ 0 h 921052"/>
              <a:gd name="csX2" fmla="*/ 128722 w 128722"/>
              <a:gd name="csY2" fmla="*/ 921052 h 921052"/>
              <a:gd name="csX3" fmla="*/ 0 w 128722"/>
              <a:gd name="csY3" fmla="*/ 921052 h 921052"/>
              <a:gd name="csX4" fmla="*/ 0 w 128722"/>
              <a:gd name="csY4" fmla="*/ 0 h 921052"/>
            </a:gdLst>
            <a:ahLst/>
            <a:cxnLst>
              <a:cxn ang="0">
                <a:pos x="csX0" y="csY0"/>
              </a:cxn>
              <a:cxn ang="0">
                <a:pos x="csX1" y="csY1"/>
              </a:cxn>
              <a:cxn ang="0">
                <a:pos x="csX2" y="csY2"/>
              </a:cxn>
              <a:cxn ang="0">
                <a:pos x="csX3" y="csY3"/>
              </a:cxn>
              <a:cxn ang="0">
                <a:pos x="csX4" y="csY4"/>
              </a:cxn>
            </a:cxnLst>
            <a:rect l="l" t="t" r="r" b="b"/>
            <a:pathLst>
              <a:path w="128722" h="921052">
                <a:moveTo>
                  <a:pt x="0" y="0"/>
                </a:moveTo>
                <a:lnTo>
                  <a:pt x="128722" y="0"/>
                </a:lnTo>
                <a:lnTo>
                  <a:pt x="128722" y="921052"/>
                </a:lnTo>
                <a:lnTo>
                  <a:pt x="0" y="921052"/>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78" name="Freeform 177">
            <a:extLst>
              <a:ext uri="{FF2B5EF4-FFF2-40B4-BE49-F238E27FC236}">
                <a16:creationId xmlns:a16="http://schemas.microsoft.com/office/drawing/2014/main" id="{243B3DD6-E8F7-2557-D969-C686CFB61E45}"/>
              </a:ext>
            </a:extLst>
          </p:cNvPr>
          <p:cNvSpPr/>
          <p:nvPr/>
        </p:nvSpPr>
        <p:spPr>
          <a:xfrm>
            <a:off x="5169629" y="2412504"/>
            <a:ext cx="128722" cy="921052"/>
          </a:xfrm>
          <a:custGeom>
            <a:avLst/>
            <a:gdLst>
              <a:gd name="csX0" fmla="*/ 0 w 128722"/>
              <a:gd name="csY0" fmla="*/ 0 h 921052"/>
              <a:gd name="csX1" fmla="*/ 128722 w 128722"/>
              <a:gd name="csY1" fmla="*/ 0 h 921052"/>
              <a:gd name="csX2" fmla="*/ 128722 w 128722"/>
              <a:gd name="csY2" fmla="*/ 921052 h 921052"/>
              <a:gd name="csX3" fmla="*/ 0 w 128722"/>
              <a:gd name="csY3" fmla="*/ 921052 h 921052"/>
              <a:gd name="csX4" fmla="*/ 0 w 128722"/>
              <a:gd name="csY4" fmla="*/ 0 h 921052"/>
            </a:gdLst>
            <a:ahLst/>
            <a:cxnLst>
              <a:cxn ang="0">
                <a:pos x="csX0" y="csY0"/>
              </a:cxn>
              <a:cxn ang="0">
                <a:pos x="csX1" y="csY1"/>
              </a:cxn>
              <a:cxn ang="0">
                <a:pos x="csX2" y="csY2"/>
              </a:cxn>
              <a:cxn ang="0">
                <a:pos x="csX3" y="csY3"/>
              </a:cxn>
              <a:cxn ang="0">
                <a:pos x="csX4" y="csY4"/>
              </a:cxn>
            </a:cxnLst>
            <a:rect l="l" t="t" r="r" b="b"/>
            <a:pathLst>
              <a:path w="128722" h="921052">
                <a:moveTo>
                  <a:pt x="0" y="0"/>
                </a:moveTo>
                <a:lnTo>
                  <a:pt x="128722" y="0"/>
                </a:lnTo>
                <a:lnTo>
                  <a:pt x="128722" y="921052"/>
                </a:lnTo>
                <a:lnTo>
                  <a:pt x="0" y="921052"/>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77" name="Freeform 176">
            <a:extLst>
              <a:ext uri="{FF2B5EF4-FFF2-40B4-BE49-F238E27FC236}">
                <a16:creationId xmlns:a16="http://schemas.microsoft.com/office/drawing/2014/main" id="{D4023670-4E7F-CE41-737C-03C7F0A5A879}"/>
              </a:ext>
            </a:extLst>
          </p:cNvPr>
          <p:cNvSpPr/>
          <p:nvPr/>
        </p:nvSpPr>
        <p:spPr>
          <a:xfrm>
            <a:off x="5335937" y="2412504"/>
            <a:ext cx="128722" cy="921052"/>
          </a:xfrm>
          <a:custGeom>
            <a:avLst/>
            <a:gdLst>
              <a:gd name="csX0" fmla="*/ 0 w 128722"/>
              <a:gd name="csY0" fmla="*/ 0 h 921052"/>
              <a:gd name="csX1" fmla="*/ 128722 w 128722"/>
              <a:gd name="csY1" fmla="*/ 0 h 921052"/>
              <a:gd name="csX2" fmla="*/ 128722 w 128722"/>
              <a:gd name="csY2" fmla="*/ 921052 h 921052"/>
              <a:gd name="csX3" fmla="*/ 0 w 128722"/>
              <a:gd name="csY3" fmla="*/ 921052 h 921052"/>
              <a:gd name="csX4" fmla="*/ 0 w 128722"/>
              <a:gd name="csY4" fmla="*/ 0 h 921052"/>
            </a:gdLst>
            <a:ahLst/>
            <a:cxnLst>
              <a:cxn ang="0">
                <a:pos x="csX0" y="csY0"/>
              </a:cxn>
              <a:cxn ang="0">
                <a:pos x="csX1" y="csY1"/>
              </a:cxn>
              <a:cxn ang="0">
                <a:pos x="csX2" y="csY2"/>
              </a:cxn>
              <a:cxn ang="0">
                <a:pos x="csX3" y="csY3"/>
              </a:cxn>
              <a:cxn ang="0">
                <a:pos x="csX4" y="csY4"/>
              </a:cxn>
            </a:cxnLst>
            <a:rect l="l" t="t" r="r" b="b"/>
            <a:pathLst>
              <a:path w="128722" h="921052">
                <a:moveTo>
                  <a:pt x="0" y="0"/>
                </a:moveTo>
                <a:lnTo>
                  <a:pt x="128722" y="0"/>
                </a:lnTo>
                <a:lnTo>
                  <a:pt x="128722" y="921052"/>
                </a:lnTo>
                <a:lnTo>
                  <a:pt x="0" y="921052"/>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22" name="Freeform 221">
            <a:extLst>
              <a:ext uri="{FF2B5EF4-FFF2-40B4-BE49-F238E27FC236}">
                <a16:creationId xmlns:a16="http://schemas.microsoft.com/office/drawing/2014/main" id="{FAAB0441-5DC5-89DB-F21C-9E70423DB2C7}"/>
              </a:ext>
            </a:extLst>
          </p:cNvPr>
          <p:cNvSpPr/>
          <p:nvPr/>
        </p:nvSpPr>
        <p:spPr>
          <a:xfrm>
            <a:off x="1843469" y="2413980"/>
            <a:ext cx="128722" cy="115597"/>
          </a:xfrm>
          <a:custGeom>
            <a:avLst/>
            <a:gdLst>
              <a:gd name="csX0" fmla="*/ 0 w 128722"/>
              <a:gd name="csY0" fmla="*/ 0 h 115597"/>
              <a:gd name="csX1" fmla="*/ 128722 w 128722"/>
              <a:gd name="csY1" fmla="*/ 0 h 115597"/>
              <a:gd name="csX2" fmla="*/ 128722 w 128722"/>
              <a:gd name="csY2" fmla="*/ 115597 h 115597"/>
              <a:gd name="csX3" fmla="*/ 0 w 128722"/>
              <a:gd name="csY3" fmla="*/ 115597 h 115597"/>
              <a:gd name="csX4" fmla="*/ 0 w 128722"/>
              <a:gd name="csY4" fmla="*/ 0 h 115597"/>
            </a:gdLst>
            <a:ahLst/>
            <a:cxnLst>
              <a:cxn ang="0">
                <a:pos x="csX0" y="csY0"/>
              </a:cxn>
              <a:cxn ang="0">
                <a:pos x="csX1" y="csY1"/>
              </a:cxn>
              <a:cxn ang="0">
                <a:pos x="csX2" y="csY2"/>
              </a:cxn>
              <a:cxn ang="0">
                <a:pos x="csX3" y="csY3"/>
              </a:cxn>
              <a:cxn ang="0">
                <a:pos x="csX4" y="csY4"/>
              </a:cxn>
            </a:cxnLst>
            <a:rect l="l" t="t" r="r" b="b"/>
            <a:pathLst>
              <a:path w="128722" h="115597">
                <a:moveTo>
                  <a:pt x="0" y="0"/>
                </a:moveTo>
                <a:lnTo>
                  <a:pt x="128722" y="0"/>
                </a:lnTo>
                <a:lnTo>
                  <a:pt x="128722" y="115597"/>
                </a:lnTo>
                <a:lnTo>
                  <a:pt x="0" y="115597"/>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21" name="Freeform 220">
            <a:extLst>
              <a:ext uri="{FF2B5EF4-FFF2-40B4-BE49-F238E27FC236}">
                <a16:creationId xmlns:a16="http://schemas.microsoft.com/office/drawing/2014/main" id="{AE977F1F-888E-2B39-70A0-E18DDC5C8853}"/>
              </a:ext>
            </a:extLst>
          </p:cNvPr>
          <p:cNvSpPr/>
          <p:nvPr/>
        </p:nvSpPr>
        <p:spPr>
          <a:xfrm>
            <a:off x="2009777" y="2413980"/>
            <a:ext cx="128722" cy="150587"/>
          </a:xfrm>
          <a:custGeom>
            <a:avLst/>
            <a:gdLst>
              <a:gd name="csX0" fmla="*/ 0 w 128722"/>
              <a:gd name="csY0" fmla="*/ 0 h 150587"/>
              <a:gd name="csX1" fmla="*/ 128722 w 128722"/>
              <a:gd name="csY1" fmla="*/ 0 h 150587"/>
              <a:gd name="csX2" fmla="*/ 128722 w 128722"/>
              <a:gd name="csY2" fmla="*/ 150587 h 150587"/>
              <a:gd name="csX3" fmla="*/ 0 w 128722"/>
              <a:gd name="csY3" fmla="*/ 150587 h 150587"/>
              <a:gd name="csX4" fmla="*/ 0 w 128722"/>
              <a:gd name="csY4" fmla="*/ 0 h 150587"/>
            </a:gdLst>
            <a:ahLst/>
            <a:cxnLst>
              <a:cxn ang="0">
                <a:pos x="csX0" y="csY0"/>
              </a:cxn>
              <a:cxn ang="0">
                <a:pos x="csX1" y="csY1"/>
              </a:cxn>
              <a:cxn ang="0">
                <a:pos x="csX2" y="csY2"/>
              </a:cxn>
              <a:cxn ang="0">
                <a:pos x="csX3" y="csY3"/>
              </a:cxn>
              <a:cxn ang="0">
                <a:pos x="csX4" y="csY4"/>
              </a:cxn>
            </a:cxnLst>
            <a:rect l="l" t="t" r="r" b="b"/>
            <a:pathLst>
              <a:path w="128722" h="150587">
                <a:moveTo>
                  <a:pt x="0" y="0"/>
                </a:moveTo>
                <a:lnTo>
                  <a:pt x="128722" y="0"/>
                </a:lnTo>
                <a:lnTo>
                  <a:pt x="128722" y="150587"/>
                </a:lnTo>
                <a:lnTo>
                  <a:pt x="0" y="150587"/>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20" name="Freeform 219">
            <a:extLst>
              <a:ext uri="{FF2B5EF4-FFF2-40B4-BE49-F238E27FC236}">
                <a16:creationId xmlns:a16="http://schemas.microsoft.com/office/drawing/2014/main" id="{515BF715-B65F-AE9E-04B8-01A237C3A9D8}"/>
              </a:ext>
            </a:extLst>
          </p:cNvPr>
          <p:cNvSpPr/>
          <p:nvPr/>
        </p:nvSpPr>
        <p:spPr>
          <a:xfrm>
            <a:off x="2176085" y="2413980"/>
            <a:ext cx="128722" cy="160112"/>
          </a:xfrm>
          <a:custGeom>
            <a:avLst/>
            <a:gdLst>
              <a:gd name="csX0" fmla="*/ 0 w 128722"/>
              <a:gd name="csY0" fmla="*/ 0 h 160112"/>
              <a:gd name="csX1" fmla="*/ 128722 w 128722"/>
              <a:gd name="csY1" fmla="*/ 0 h 160112"/>
              <a:gd name="csX2" fmla="*/ 128722 w 128722"/>
              <a:gd name="csY2" fmla="*/ 160112 h 160112"/>
              <a:gd name="csX3" fmla="*/ 0 w 128722"/>
              <a:gd name="csY3" fmla="*/ 160112 h 160112"/>
              <a:gd name="csX4" fmla="*/ 0 w 128722"/>
              <a:gd name="csY4" fmla="*/ 0 h 160112"/>
            </a:gdLst>
            <a:ahLst/>
            <a:cxnLst>
              <a:cxn ang="0">
                <a:pos x="csX0" y="csY0"/>
              </a:cxn>
              <a:cxn ang="0">
                <a:pos x="csX1" y="csY1"/>
              </a:cxn>
              <a:cxn ang="0">
                <a:pos x="csX2" y="csY2"/>
              </a:cxn>
              <a:cxn ang="0">
                <a:pos x="csX3" y="csY3"/>
              </a:cxn>
              <a:cxn ang="0">
                <a:pos x="csX4" y="csY4"/>
              </a:cxn>
            </a:cxnLst>
            <a:rect l="l" t="t" r="r" b="b"/>
            <a:pathLst>
              <a:path w="128722" h="160112">
                <a:moveTo>
                  <a:pt x="0" y="0"/>
                </a:moveTo>
                <a:lnTo>
                  <a:pt x="128722" y="0"/>
                </a:lnTo>
                <a:lnTo>
                  <a:pt x="128722" y="160112"/>
                </a:lnTo>
                <a:lnTo>
                  <a:pt x="0" y="160112"/>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19" name="Freeform 218">
            <a:extLst>
              <a:ext uri="{FF2B5EF4-FFF2-40B4-BE49-F238E27FC236}">
                <a16:creationId xmlns:a16="http://schemas.microsoft.com/office/drawing/2014/main" id="{9D8E401F-3D79-5722-41BB-57D4AD047DC5}"/>
              </a:ext>
            </a:extLst>
          </p:cNvPr>
          <p:cNvSpPr/>
          <p:nvPr/>
        </p:nvSpPr>
        <p:spPr>
          <a:xfrm>
            <a:off x="3506549" y="2413980"/>
            <a:ext cx="128722" cy="663661"/>
          </a:xfrm>
          <a:custGeom>
            <a:avLst/>
            <a:gdLst>
              <a:gd name="csX0" fmla="*/ 0 w 128722"/>
              <a:gd name="csY0" fmla="*/ 0 h 663661"/>
              <a:gd name="csX1" fmla="*/ 128722 w 128722"/>
              <a:gd name="csY1" fmla="*/ 0 h 663661"/>
              <a:gd name="csX2" fmla="*/ 128722 w 128722"/>
              <a:gd name="csY2" fmla="*/ 663661 h 663661"/>
              <a:gd name="csX3" fmla="*/ 0 w 128722"/>
              <a:gd name="csY3" fmla="*/ 663661 h 663661"/>
              <a:gd name="csX4" fmla="*/ 0 w 128722"/>
              <a:gd name="csY4" fmla="*/ 0 h 663661"/>
            </a:gdLst>
            <a:ahLst/>
            <a:cxnLst>
              <a:cxn ang="0">
                <a:pos x="csX0" y="csY0"/>
              </a:cxn>
              <a:cxn ang="0">
                <a:pos x="csX1" y="csY1"/>
              </a:cxn>
              <a:cxn ang="0">
                <a:pos x="csX2" y="csY2"/>
              </a:cxn>
              <a:cxn ang="0">
                <a:pos x="csX3" y="csY3"/>
              </a:cxn>
              <a:cxn ang="0">
                <a:pos x="csX4" y="csY4"/>
              </a:cxn>
            </a:cxnLst>
            <a:rect l="l" t="t" r="r" b="b"/>
            <a:pathLst>
              <a:path w="128722" h="663661">
                <a:moveTo>
                  <a:pt x="0" y="0"/>
                </a:moveTo>
                <a:lnTo>
                  <a:pt x="128722" y="0"/>
                </a:lnTo>
                <a:lnTo>
                  <a:pt x="128722" y="663661"/>
                </a:lnTo>
                <a:lnTo>
                  <a:pt x="0" y="663661"/>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18" name="Freeform 217">
            <a:extLst>
              <a:ext uri="{FF2B5EF4-FFF2-40B4-BE49-F238E27FC236}">
                <a16:creationId xmlns:a16="http://schemas.microsoft.com/office/drawing/2014/main" id="{DE307B1D-EF1F-1096-CF8C-7D45908832C4}"/>
              </a:ext>
            </a:extLst>
          </p:cNvPr>
          <p:cNvSpPr/>
          <p:nvPr/>
        </p:nvSpPr>
        <p:spPr>
          <a:xfrm>
            <a:off x="3672857" y="2413980"/>
            <a:ext cx="128722" cy="747741"/>
          </a:xfrm>
          <a:custGeom>
            <a:avLst/>
            <a:gdLst>
              <a:gd name="csX0" fmla="*/ 0 w 128722"/>
              <a:gd name="csY0" fmla="*/ 0 h 747741"/>
              <a:gd name="csX1" fmla="*/ 128722 w 128722"/>
              <a:gd name="csY1" fmla="*/ 0 h 747741"/>
              <a:gd name="csX2" fmla="*/ 128722 w 128722"/>
              <a:gd name="csY2" fmla="*/ 747741 h 747741"/>
              <a:gd name="csX3" fmla="*/ 0 w 128722"/>
              <a:gd name="csY3" fmla="*/ 747741 h 747741"/>
              <a:gd name="csX4" fmla="*/ 0 w 128722"/>
              <a:gd name="csY4" fmla="*/ 0 h 747741"/>
            </a:gdLst>
            <a:ahLst/>
            <a:cxnLst>
              <a:cxn ang="0">
                <a:pos x="csX0" y="csY0"/>
              </a:cxn>
              <a:cxn ang="0">
                <a:pos x="csX1" y="csY1"/>
              </a:cxn>
              <a:cxn ang="0">
                <a:pos x="csX2" y="csY2"/>
              </a:cxn>
              <a:cxn ang="0">
                <a:pos x="csX3" y="csY3"/>
              </a:cxn>
              <a:cxn ang="0">
                <a:pos x="csX4" y="csY4"/>
              </a:cxn>
            </a:cxnLst>
            <a:rect l="l" t="t" r="r" b="b"/>
            <a:pathLst>
              <a:path w="128722" h="747741">
                <a:moveTo>
                  <a:pt x="0" y="0"/>
                </a:moveTo>
                <a:lnTo>
                  <a:pt x="128722" y="0"/>
                </a:lnTo>
                <a:lnTo>
                  <a:pt x="128722" y="747741"/>
                </a:lnTo>
                <a:lnTo>
                  <a:pt x="0" y="747741"/>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17" name="Freeform 216">
            <a:extLst>
              <a:ext uri="{FF2B5EF4-FFF2-40B4-BE49-F238E27FC236}">
                <a16:creationId xmlns:a16="http://schemas.microsoft.com/office/drawing/2014/main" id="{1CAFC7E3-1B9E-0AC3-83BD-8A664DE7B552}"/>
              </a:ext>
            </a:extLst>
          </p:cNvPr>
          <p:cNvSpPr/>
          <p:nvPr/>
        </p:nvSpPr>
        <p:spPr>
          <a:xfrm>
            <a:off x="4005473" y="2413979"/>
            <a:ext cx="128722" cy="809890"/>
          </a:xfrm>
          <a:custGeom>
            <a:avLst/>
            <a:gdLst>
              <a:gd name="csX0" fmla="*/ 0 w 128722"/>
              <a:gd name="csY0" fmla="*/ 0 h 809890"/>
              <a:gd name="csX1" fmla="*/ 128722 w 128722"/>
              <a:gd name="csY1" fmla="*/ 0 h 809890"/>
              <a:gd name="csX2" fmla="*/ 128722 w 128722"/>
              <a:gd name="csY2" fmla="*/ 809890 h 809890"/>
              <a:gd name="csX3" fmla="*/ 0 w 128722"/>
              <a:gd name="csY3" fmla="*/ 809890 h 809890"/>
              <a:gd name="csX4" fmla="*/ 0 w 128722"/>
              <a:gd name="csY4" fmla="*/ 0 h 809890"/>
            </a:gdLst>
            <a:ahLst/>
            <a:cxnLst>
              <a:cxn ang="0">
                <a:pos x="csX0" y="csY0"/>
              </a:cxn>
              <a:cxn ang="0">
                <a:pos x="csX1" y="csY1"/>
              </a:cxn>
              <a:cxn ang="0">
                <a:pos x="csX2" y="csY2"/>
              </a:cxn>
              <a:cxn ang="0">
                <a:pos x="csX3" y="csY3"/>
              </a:cxn>
              <a:cxn ang="0">
                <a:pos x="csX4" y="csY4"/>
              </a:cxn>
            </a:cxnLst>
            <a:rect l="l" t="t" r="r" b="b"/>
            <a:pathLst>
              <a:path w="128722" h="809890">
                <a:moveTo>
                  <a:pt x="0" y="0"/>
                </a:moveTo>
                <a:lnTo>
                  <a:pt x="128722" y="0"/>
                </a:lnTo>
                <a:lnTo>
                  <a:pt x="128722" y="809890"/>
                </a:lnTo>
                <a:lnTo>
                  <a:pt x="0" y="809890"/>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16" name="Freeform 215">
            <a:extLst>
              <a:ext uri="{FF2B5EF4-FFF2-40B4-BE49-F238E27FC236}">
                <a16:creationId xmlns:a16="http://schemas.microsoft.com/office/drawing/2014/main" id="{4C61A88B-0B0F-6A97-7677-0CE77B49DB72}"/>
              </a:ext>
            </a:extLst>
          </p:cNvPr>
          <p:cNvSpPr/>
          <p:nvPr/>
        </p:nvSpPr>
        <p:spPr>
          <a:xfrm>
            <a:off x="4171781" y="2413979"/>
            <a:ext cx="128722" cy="919576"/>
          </a:xfrm>
          <a:custGeom>
            <a:avLst/>
            <a:gdLst>
              <a:gd name="csX0" fmla="*/ 0 w 128722"/>
              <a:gd name="csY0" fmla="*/ 0 h 919576"/>
              <a:gd name="csX1" fmla="*/ 128722 w 128722"/>
              <a:gd name="csY1" fmla="*/ 0 h 919576"/>
              <a:gd name="csX2" fmla="*/ 128722 w 128722"/>
              <a:gd name="csY2" fmla="*/ 919576 h 919576"/>
              <a:gd name="csX3" fmla="*/ 0 w 128722"/>
              <a:gd name="csY3" fmla="*/ 919576 h 919576"/>
              <a:gd name="csX4" fmla="*/ 0 w 128722"/>
              <a:gd name="csY4" fmla="*/ 0 h 919576"/>
            </a:gdLst>
            <a:ahLst/>
            <a:cxnLst>
              <a:cxn ang="0">
                <a:pos x="csX0" y="csY0"/>
              </a:cxn>
              <a:cxn ang="0">
                <a:pos x="csX1" y="csY1"/>
              </a:cxn>
              <a:cxn ang="0">
                <a:pos x="csX2" y="csY2"/>
              </a:cxn>
              <a:cxn ang="0">
                <a:pos x="csX3" y="csY3"/>
              </a:cxn>
              <a:cxn ang="0">
                <a:pos x="csX4" y="csY4"/>
              </a:cxn>
            </a:cxnLst>
            <a:rect l="l" t="t" r="r" b="b"/>
            <a:pathLst>
              <a:path w="128722" h="919576">
                <a:moveTo>
                  <a:pt x="0" y="0"/>
                </a:moveTo>
                <a:lnTo>
                  <a:pt x="128722" y="0"/>
                </a:lnTo>
                <a:lnTo>
                  <a:pt x="128722" y="919576"/>
                </a:lnTo>
                <a:lnTo>
                  <a:pt x="0" y="919576"/>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15" name="Freeform 214">
            <a:extLst>
              <a:ext uri="{FF2B5EF4-FFF2-40B4-BE49-F238E27FC236}">
                <a16:creationId xmlns:a16="http://schemas.microsoft.com/office/drawing/2014/main" id="{FE2B70BA-DA47-7E68-BABD-E328AAE98D57}"/>
              </a:ext>
            </a:extLst>
          </p:cNvPr>
          <p:cNvSpPr/>
          <p:nvPr/>
        </p:nvSpPr>
        <p:spPr>
          <a:xfrm>
            <a:off x="4504397" y="2413979"/>
            <a:ext cx="128722" cy="919576"/>
          </a:xfrm>
          <a:custGeom>
            <a:avLst/>
            <a:gdLst>
              <a:gd name="csX0" fmla="*/ 0 w 128722"/>
              <a:gd name="csY0" fmla="*/ 0 h 919576"/>
              <a:gd name="csX1" fmla="*/ 128722 w 128722"/>
              <a:gd name="csY1" fmla="*/ 0 h 919576"/>
              <a:gd name="csX2" fmla="*/ 128722 w 128722"/>
              <a:gd name="csY2" fmla="*/ 919576 h 919576"/>
              <a:gd name="csX3" fmla="*/ 0 w 128722"/>
              <a:gd name="csY3" fmla="*/ 919576 h 919576"/>
              <a:gd name="csX4" fmla="*/ 0 w 128722"/>
              <a:gd name="csY4" fmla="*/ 0 h 919576"/>
            </a:gdLst>
            <a:ahLst/>
            <a:cxnLst>
              <a:cxn ang="0">
                <a:pos x="csX0" y="csY0"/>
              </a:cxn>
              <a:cxn ang="0">
                <a:pos x="csX1" y="csY1"/>
              </a:cxn>
              <a:cxn ang="0">
                <a:pos x="csX2" y="csY2"/>
              </a:cxn>
              <a:cxn ang="0">
                <a:pos x="csX3" y="csY3"/>
              </a:cxn>
              <a:cxn ang="0">
                <a:pos x="csX4" y="csY4"/>
              </a:cxn>
            </a:cxnLst>
            <a:rect l="l" t="t" r="r" b="b"/>
            <a:pathLst>
              <a:path w="128722" h="919576">
                <a:moveTo>
                  <a:pt x="0" y="0"/>
                </a:moveTo>
                <a:lnTo>
                  <a:pt x="128722" y="0"/>
                </a:lnTo>
                <a:lnTo>
                  <a:pt x="128722" y="919576"/>
                </a:lnTo>
                <a:lnTo>
                  <a:pt x="0" y="919576"/>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14" name="Freeform 213">
            <a:extLst>
              <a:ext uri="{FF2B5EF4-FFF2-40B4-BE49-F238E27FC236}">
                <a16:creationId xmlns:a16="http://schemas.microsoft.com/office/drawing/2014/main" id="{F45A35C2-2513-2034-40CE-B9B633B9A903}"/>
              </a:ext>
            </a:extLst>
          </p:cNvPr>
          <p:cNvSpPr/>
          <p:nvPr/>
        </p:nvSpPr>
        <p:spPr>
          <a:xfrm>
            <a:off x="4837013" y="2413979"/>
            <a:ext cx="128722" cy="919576"/>
          </a:xfrm>
          <a:custGeom>
            <a:avLst/>
            <a:gdLst>
              <a:gd name="csX0" fmla="*/ 0 w 128722"/>
              <a:gd name="csY0" fmla="*/ 0 h 919576"/>
              <a:gd name="csX1" fmla="*/ 128722 w 128722"/>
              <a:gd name="csY1" fmla="*/ 0 h 919576"/>
              <a:gd name="csX2" fmla="*/ 128722 w 128722"/>
              <a:gd name="csY2" fmla="*/ 919576 h 919576"/>
              <a:gd name="csX3" fmla="*/ 0 w 128722"/>
              <a:gd name="csY3" fmla="*/ 919576 h 919576"/>
              <a:gd name="csX4" fmla="*/ 0 w 128722"/>
              <a:gd name="csY4" fmla="*/ 0 h 919576"/>
            </a:gdLst>
            <a:ahLst/>
            <a:cxnLst>
              <a:cxn ang="0">
                <a:pos x="csX0" y="csY0"/>
              </a:cxn>
              <a:cxn ang="0">
                <a:pos x="csX1" y="csY1"/>
              </a:cxn>
              <a:cxn ang="0">
                <a:pos x="csX2" y="csY2"/>
              </a:cxn>
              <a:cxn ang="0">
                <a:pos x="csX3" y="csY3"/>
              </a:cxn>
              <a:cxn ang="0">
                <a:pos x="csX4" y="csY4"/>
              </a:cxn>
            </a:cxnLst>
            <a:rect l="l" t="t" r="r" b="b"/>
            <a:pathLst>
              <a:path w="128722" h="919576">
                <a:moveTo>
                  <a:pt x="0" y="0"/>
                </a:moveTo>
                <a:lnTo>
                  <a:pt x="128722" y="0"/>
                </a:lnTo>
                <a:lnTo>
                  <a:pt x="128722" y="919576"/>
                </a:lnTo>
                <a:lnTo>
                  <a:pt x="0" y="919576"/>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13" name="Freeform 212">
            <a:extLst>
              <a:ext uri="{FF2B5EF4-FFF2-40B4-BE49-F238E27FC236}">
                <a16:creationId xmlns:a16="http://schemas.microsoft.com/office/drawing/2014/main" id="{A3B51C90-FE92-B1B2-133F-DFDB04FAB29F}"/>
              </a:ext>
            </a:extLst>
          </p:cNvPr>
          <p:cNvSpPr/>
          <p:nvPr/>
        </p:nvSpPr>
        <p:spPr>
          <a:xfrm>
            <a:off x="5502240" y="2413979"/>
            <a:ext cx="128722" cy="919576"/>
          </a:xfrm>
          <a:custGeom>
            <a:avLst/>
            <a:gdLst>
              <a:gd name="csX0" fmla="*/ 0 w 128722"/>
              <a:gd name="csY0" fmla="*/ 0 h 919576"/>
              <a:gd name="csX1" fmla="*/ 128722 w 128722"/>
              <a:gd name="csY1" fmla="*/ 0 h 919576"/>
              <a:gd name="csX2" fmla="*/ 128722 w 128722"/>
              <a:gd name="csY2" fmla="*/ 919576 h 919576"/>
              <a:gd name="csX3" fmla="*/ 0 w 128722"/>
              <a:gd name="csY3" fmla="*/ 919576 h 919576"/>
              <a:gd name="csX4" fmla="*/ 0 w 128722"/>
              <a:gd name="csY4" fmla="*/ 0 h 919576"/>
            </a:gdLst>
            <a:ahLst/>
            <a:cxnLst>
              <a:cxn ang="0">
                <a:pos x="csX0" y="csY0"/>
              </a:cxn>
              <a:cxn ang="0">
                <a:pos x="csX1" y="csY1"/>
              </a:cxn>
              <a:cxn ang="0">
                <a:pos x="csX2" y="csY2"/>
              </a:cxn>
              <a:cxn ang="0">
                <a:pos x="csX3" y="csY3"/>
              </a:cxn>
              <a:cxn ang="0">
                <a:pos x="csX4" y="csY4"/>
              </a:cxn>
            </a:cxnLst>
            <a:rect l="l" t="t" r="r" b="b"/>
            <a:pathLst>
              <a:path w="128722" h="919576">
                <a:moveTo>
                  <a:pt x="0" y="0"/>
                </a:moveTo>
                <a:lnTo>
                  <a:pt x="128722" y="0"/>
                </a:lnTo>
                <a:lnTo>
                  <a:pt x="128722" y="919576"/>
                </a:lnTo>
                <a:lnTo>
                  <a:pt x="0" y="919576"/>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 name="Title 1">
            <a:extLst>
              <a:ext uri="{FF2B5EF4-FFF2-40B4-BE49-F238E27FC236}">
                <a16:creationId xmlns:a16="http://schemas.microsoft.com/office/drawing/2014/main" id="{47A284A1-6FDE-ED65-2364-888F69AE6090}"/>
              </a:ext>
            </a:extLst>
          </p:cNvPr>
          <p:cNvSpPr>
            <a:spLocks noGrp="1"/>
          </p:cNvSpPr>
          <p:nvPr>
            <p:ph type="title"/>
          </p:nvPr>
        </p:nvSpPr>
        <p:spPr/>
        <p:txBody>
          <a:bodyPr>
            <a:noAutofit/>
          </a:bodyPr>
          <a:lstStyle/>
          <a:p>
            <a:r>
              <a:rPr lang="en-US" dirty="0"/>
              <a:t>Ficerafusp alfa + Pembrolizumab in HPV-Negative R/M HNSCC With CPS ≥1: ORR and DoR</a:t>
            </a:r>
          </a:p>
        </p:txBody>
      </p:sp>
      <p:graphicFrame>
        <p:nvGraphicFramePr>
          <p:cNvPr id="10" name="Table 9">
            <a:extLst>
              <a:ext uri="{FF2B5EF4-FFF2-40B4-BE49-F238E27FC236}">
                <a16:creationId xmlns:a16="http://schemas.microsoft.com/office/drawing/2014/main" id="{F70F4A15-CBEF-2CE0-F513-81CCE9725B4A}"/>
              </a:ext>
            </a:extLst>
          </p:cNvPr>
          <p:cNvGraphicFramePr>
            <a:graphicFrameLocks noGrp="1"/>
          </p:cNvGraphicFramePr>
          <p:nvPr>
            <p:extLst>
              <p:ext uri="{D42A27DB-BD31-4B8C-83A1-F6EECF244321}">
                <p14:modId xmlns:p14="http://schemas.microsoft.com/office/powerpoint/2010/main" val="1355913800"/>
              </p:ext>
            </p:extLst>
          </p:nvPr>
        </p:nvGraphicFramePr>
        <p:xfrm>
          <a:off x="6799373" y="4308984"/>
          <a:ext cx="3908300" cy="1554480"/>
        </p:xfrm>
        <a:graphic>
          <a:graphicData uri="http://schemas.openxmlformats.org/drawingml/2006/table">
            <a:tbl>
              <a:tblPr firstRow="1" bandRow="1">
                <a:tableStyleId>{5940675A-B579-460E-94D1-54222C63F5DA}</a:tableStyleId>
              </a:tblPr>
              <a:tblGrid>
                <a:gridCol w="1836732">
                  <a:extLst>
                    <a:ext uri="{9D8B030D-6E8A-4147-A177-3AD203B41FA5}">
                      <a16:colId xmlns:a16="http://schemas.microsoft.com/office/drawing/2014/main" val="2039057485"/>
                    </a:ext>
                  </a:extLst>
                </a:gridCol>
                <a:gridCol w="2071568">
                  <a:extLst>
                    <a:ext uri="{9D8B030D-6E8A-4147-A177-3AD203B41FA5}">
                      <a16:colId xmlns:a16="http://schemas.microsoft.com/office/drawing/2014/main" val="3227604952"/>
                    </a:ext>
                  </a:extLst>
                </a:gridCol>
              </a:tblGrid>
              <a:tr h="0">
                <a:tc>
                  <a:txBody>
                    <a:bodyPr/>
                    <a:lstStyle/>
                    <a:p>
                      <a:endParaRPr lang="en-US" sz="1400" b="1" dirty="0">
                        <a:solidFill>
                          <a:schemeClr val="bg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a:solidFill>
                            <a:schemeClr val="bg2"/>
                          </a:solidFill>
                        </a:rPr>
                        <a:t>n = 15</a:t>
                      </a:r>
                      <a:endParaRPr lang="en-US" sz="1400" b="1" dirty="0">
                        <a:solidFill>
                          <a:schemeClr val="bg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410974461"/>
                  </a:ext>
                </a:extLst>
              </a:tr>
              <a:tr h="0">
                <a:tc>
                  <a:txBody>
                    <a:bodyPr/>
                    <a:lstStyle/>
                    <a:p>
                      <a:r>
                        <a:rPr lang="en-GB" sz="1400" b="1" dirty="0">
                          <a:solidFill>
                            <a:schemeClr val="bg2"/>
                          </a:solidFill>
                        </a:rPr>
                        <a:t>Median DoR, mo </a:t>
                      </a:r>
                      <a:endParaRPr lang="en-US" sz="1400" b="1" dirty="0">
                        <a:solidFill>
                          <a:schemeClr val="bg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DE" sz="1400" b="1" dirty="0">
                          <a:solidFill>
                            <a:schemeClr val="bg2"/>
                          </a:solidFill>
                          <a:latin typeface="+mn-lt"/>
                          <a:cs typeface="Arial"/>
                        </a:rPr>
                        <a:t> </a:t>
                      </a:r>
                      <a:r>
                        <a:rPr lang="en-DE" sz="1400" b="1" kern="1200" dirty="0">
                          <a:solidFill>
                            <a:schemeClr val="bg2"/>
                          </a:solidFill>
                          <a:latin typeface="+mn-lt"/>
                          <a:ea typeface="+mn-ea"/>
                          <a:cs typeface="Arial"/>
                        </a:rPr>
                        <a:t>21.7</a:t>
                      </a:r>
                      <a:r>
                        <a:rPr lang="en-DE" sz="1400" b="1" dirty="0">
                          <a:solidFill>
                            <a:schemeClr val="bg2"/>
                          </a:solidFill>
                          <a:latin typeface="+mn-lt"/>
                          <a:cs typeface="Arial"/>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720071318"/>
                  </a:ext>
                </a:extLst>
              </a:tr>
              <a:tr h="0">
                <a:tc>
                  <a:txBody>
                    <a:bodyPr/>
                    <a:lstStyle/>
                    <a:p>
                      <a:r>
                        <a:rPr lang="en-GB" sz="1400" b="0" dirty="0">
                          <a:solidFill>
                            <a:schemeClr val="tx1"/>
                          </a:solidFill>
                        </a:rPr>
                        <a:t>DoR rate, %</a:t>
                      </a:r>
                    </a:p>
                    <a:p>
                      <a:r>
                        <a:rPr lang="en-GB" sz="1400" b="0" dirty="0">
                          <a:solidFill>
                            <a:schemeClr val="tx1"/>
                          </a:solidFill>
                        </a:rPr>
                        <a:t>  ≥6 mo</a:t>
                      </a:r>
                    </a:p>
                    <a:p>
                      <a:r>
                        <a:rPr lang="en-GB" sz="1400" b="0" dirty="0">
                          <a:solidFill>
                            <a:schemeClr val="tx1"/>
                          </a:solidFill>
                        </a:rPr>
                        <a:t>  ≥12 mo</a:t>
                      </a:r>
                    </a:p>
                    <a:p>
                      <a:r>
                        <a:rPr lang="en-GB" sz="1400" b="0" dirty="0">
                          <a:solidFill>
                            <a:schemeClr val="tx1"/>
                          </a:solidFill>
                        </a:rPr>
                        <a:t>  ≥18 mo</a:t>
                      </a:r>
                      <a:endParaRPr lang="en-US" sz="1400" b="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pPr algn="ctr"/>
                      <a:endParaRPr lang="en-GB" sz="1400" b="0" dirty="0">
                        <a:solidFill>
                          <a:schemeClr val="tx1"/>
                        </a:solidFill>
                      </a:endParaRPr>
                    </a:p>
                    <a:p>
                      <a:pPr algn="ctr"/>
                      <a:r>
                        <a:rPr lang="it-IT" sz="1400" b="0" dirty="0">
                          <a:solidFill>
                            <a:schemeClr val="tx1"/>
                          </a:solidFill>
                          <a:latin typeface="+mn-lt"/>
                          <a:cs typeface="Arial"/>
                        </a:rPr>
                        <a:t>79</a:t>
                      </a:r>
                    </a:p>
                    <a:p>
                      <a:pPr algn="ctr"/>
                      <a:r>
                        <a:rPr lang="it-IT" sz="1400" b="0" dirty="0">
                          <a:solidFill>
                            <a:schemeClr val="tx1"/>
                          </a:solidFill>
                          <a:latin typeface="+mn-lt"/>
                          <a:cs typeface="Arial"/>
                        </a:rPr>
                        <a:t>65 </a:t>
                      </a:r>
                    </a:p>
                    <a:p>
                      <a:pPr marL="0" marR="0" lvl="0" indent="0" algn="ctr" defTabSz="914400" rtl="0" eaLnBrk="1" fontAlgn="auto" latinLnBrk="0" hangingPunct="1">
                        <a:lnSpc>
                          <a:spcPct val="100000"/>
                        </a:lnSpc>
                        <a:spcBef>
                          <a:spcPts val="0"/>
                        </a:spcBef>
                        <a:spcAft>
                          <a:spcPts val="0"/>
                        </a:spcAft>
                        <a:buClrTx/>
                        <a:buSzTx/>
                        <a:buFontTx/>
                        <a:buNone/>
                        <a:tabLst/>
                        <a:defRPr/>
                      </a:pPr>
                      <a:r>
                        <a:rPr lang="it-IT" sz="1400" b="0" dirty="0">
                          <a:solidFill>
                            <a:schemeClr val="tx1"/>
                          </a:solidFill>
                          <a:latin typeface="+mn-lt"/>
                          <a:cs typeface="Arial"/>
                        </a:rPr>
                        <a:t>57 </a:t>
                      </a:r>
                      <a:endParaRPr lang="en-US" sz="1400" b="0" dirty="0">
                        <a:solidFill>
                          <a:schemeClr val="tx1"/>
                        </a:solidFill>
                        <a:latin typeface="+mn-lt"/>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948172355"/>
                  </a:ext>
                </a:extLst>
              </a:tr>
            </a:tbl>
          </a:graphicData>
        </a:graphic>
      </p:graphicFrame>
      <p:sp>
        <p:nvSpPr>
          <p:cNvPr id="12" name="Rectangle 6">
            <a:extLst>
              <a:ext uri="{FF2B5EF4-FFF2-40B4-BE49-F238E27FC236}">
                <a16:creationId xmlns:a16="http://schemas.microsoft.com/office/drawing/2014/main" id="{3B0DD18C-B393-769F-FB39-E89133AF8366}"/>
              </a:ext>
            </a:extLst>
          </p:cNvPr>
          <p:cNvSpPr txBox="1">
            <a:spLocks noChangeArrowheads="1"/>
          </p:cNvSpPr>
          <p:nvPr/>
        </p:nvSpPr>
        <p:spPr>
          <a:xfrm>
            <a:off x="6392923" y="1349997"/>
            <a:ext cx="5578416" cy="2958986"/>
          </a:xfrm>
          <a:prstGeom prst="rect">
            <a:avLst/>
          </a:prstGeom>
          <a:noFill/>
        </p:spPr>
        <p:txBody>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alt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Confirmed ORR: 54% (15/28)</a:t>
            </a:r>
          </a:p>
          <a:p>
            <a:pPr marL="342900" marR="0" lvl="1" indent="176213" algn="l" defTabSz="914400" rtl="0" eaLnBrk="1" fontAlgn="auto" latinLnBrk="0" hangingPunct="1">
              <a:lnSpc>
                <a:spcPct val="110000"/>
              </a:lnSpc>
              <a:spcBef>
                <a:spcPts val="500"/>
              </a:spcBef>
              <a:spcAft>
                <a:spcPts val="0"/>
              </a:spcAft>
              <a:buClrTx/>
              <a:buSzTx/>
              <a:buFont typeface="Poppins" panose="00000500000000000000" pitchFamily="2" charset="0"/>
              <a:buChar char="•"/>
              <a:tabLst>
                <a:tab pos="334963" algn="l"/>
              </a:tabLst>
              <a:defRPr/>
            </a:pPr>
            <a:r>
              <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ORR (confirmed or unconfirmed): 64% (18/28)</a:t>
            </a:r>
          </a:p>
          <a:p>
            <a:pPr marL="342900" marR="0" lvl="0" indent="-342900" algn="l" defTabSz="914400" rtl="0" eaLnBrk="1" fontAlgn="auto" latinLnBrk="0" hangingPunct="1">
              <a:lnSpc>
                <a:spcPct val="9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alt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Deep responses: 80% (12/15) of responders achieved ≥80% tumor shrinkage</a:t>
            </a:r>
          </a:p>
          <a:p>
            <a:pPr marL="519113" marR="0" lvl="1" indent="-211138" algn="l" defTabSz="914400" rtl="0" eaLnBrk="1" fontAlgn="auto" latinLnBrk="0" hangingPunct="1">
              <a:lnSpc>
                <a:spcPct val="110000"/>
              </a:lnSpc>
              <a:spcBef>
                <a:spcPts val="500"/>
              </a:spcBef>
              <a:spcAft>
                <a:spcPts val="0"/>
              </a:spcAft>
              <a:buClrTx/>
              <a:buSzTx/>
              <a:buFont typeface="Poppins" panose="00000500000000000000" pitchFamily="2" charset="0"/>
              <a:buChar char="•"/>
              <a:tabLst/>
              <a:defRPr/>
            </a:pPr>
            <a:r>
              <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CR rate: 21% (6/28)</a:t>
            </a:r>
          </a:p>
          <a:p>
            <a:pPr marL="519113" marR="0" lvl="1" indent="-211138" algn="l" defTabSz="914400" rtl="0" eaLnBrk="1" fontAlgn="auto" latinLnBrk="0" hangingPunct="1">
              <a:lnSpc>
                <a:spcPct val="110000"/>
              </a:lnSpc>
              <a:spcBef>
                <a:spcPts val="500"/>
              </a:spcBef>
              <a:spcAft>
                <a:spcPts val="0"/>
              </a:spcAft>
              <a:buClrTx/>
              <a:buSzTx/>
              <a:buFont typeface="Poppins" panose="00000500000000000000" pitchFamily="2" charset="0"/>
              <a:buChar char="•"/>
              <a:tabLst/>
              <a:defRPr/>
            </a:pPr>
            <a:r>
              <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Disease control rate: 89% (25/28)</a:t>
            </a:r>
          </a:p>
        </p:txBody>
      </p:sp>
      <p:sp>
        <p:nvSpPr>
          <p:cNvPr id="13" name="TextBox 12">
            <a:extLst>
              <a:ext uri="{FF2B5EF4-FFF2-40B4-BE49-F238E27FC236}">
                <a16:creationId xmlns:a16="http://schemas.microsoft.com/office/drawing/2014/main" id="{13A343FC-0DF6-2B29-B043-DD68F4896DAC}"/>
              </a:ext>
            </a:extLst>
          </p:cNvPr>
          <p:cNvSpPr txBox="1"/>
          <p:nvPr/>
        </p:nvSpPr>
        <p:spPr>
          <a:xfrm rot="16200000">
            <a:off x="-398395" y="2305704"/>
            <a:ext cx="1592637" cy="369332"/>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Best Change From Baseline (%)</a:t>
            </a:r>
          </a:p>
        </p:txBody>
      </p:sp>
      <p:sp>
        <p:nvSpPr>
          <p:cNvPr id="14" name="TextBox 13">
            <a:extLst>
              <a:ext uri="{FF2B5EF4-FFF2-40B4-BE49-F238E27FC236}">
                <a16:creationId xmlns:a16="http://schemas.microsoft.com/office/drawing/2014/main" id="{9BC6311B-7F22-D9E4-2CB9-F2C6EB7B130C}"/>
              </a:ext>
            </a:extLst>
          </p:cNvPr>
          <p:cNvSpPr txBox="1"/>
          <p:nvPr/>
        </p:nvSpPr>
        <p:spPr>
          <a:xfrm rot="16200000">
            <a:off x="-512272" y="4675266"/>
            <a:ext cx="1820387" cy="184666"/>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Ongoing Response (%)</a:t>
            </a:r>
          </a:p>
        </p:txBody>
      </p:sp>
      <p:sp>
        <p:nvSpPr>
          <p:cNvPr id="15" name="TextBox 14">
            <a:extLst>
              <a:ext uri="{FF2B5EF4-FFF2-40B4-BE49-F238E27FC236}">
                <a16:creationId xmlns:a16="http://schemas.microsoft.com/office/drawing/2014/main" id="{54946508-C119-8BA1-E475-41F57F3A1E08}"/>
              </a:ext>
            </a:extLst>
          </p:cNvPr>
          <p:cNvSpPr txBox="1"/>
          <p:nvPr/>
        </p:nvSpPr>
        <p:spPr>
          <a:xfrm>
            <a:off x="2867396" y="5862190"/>
            <a:ext cx="935946" cy="184666"/>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Mo </a:t>
            </a:r>
          </a:p>
        </p:txBody>
      </p:sp>
      <p:sp>
        <p:nvSpPr>
          <p:cNvPr id="29" name="Line 88">
            <a:extLst>
              <a:ext uri="{FF2B5EF4-FFF2-40B4-BE49-F238E27FC236}">
                <a16:creationId xmlns:a16="http://schemas.microsoft.com/office/drawing/2014/main" id="{7F609955-D4BA-6EF4-0F3B-2EFC3B034536}"/>
              </a:ext>
            </a:extLst>
          </p:cNvPr>
          <p:cNvSpPr>
            <a:spLocks noChangeShapeType="1"/>
          </p:cNvSpPr>
          <p:nvPr/>
        </p:nvSpPr>
        <p:spPr bwMode="auto">
          <a:xfrm flipH="1">
            <a:off x="884423" y="5677795"/>
            <a:ext cx="4712667"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grpSp>
        <p:nvGrpSpPr>
          <p:cNvPr id="143" name="Group 142">
            <a:extLst>
              <a:ext uri="{FF2B5EF4-FFF2-40B4-BE49-F238E27FC236}">
                <a16:creationId xmlns:a16="http://schemas.microsoft.com/office/drawing/2014/main" id="{AC655473-B029-3CD8-8163-74DD75B92318}"/>
              </a:ext>
            </a:extLst>
          </p:cNvPr>
          <p:cNvGrpSpPr/>
          <p:nvPr/>
        </p:nvGrpSpPr>
        <p:grpSpPr>
          <a:xfrm>
            <a:off x="624199" y="3779584"/>
            <a:ext cx="242053" cy="1986696"/>
            <a:chOff x="624199" y="3779584"/>
            <a:chExt cx="242053" cy="1986696"/>
          </a:xfrm>
        </p:grpSpPr>
        <p:sp>
          <p:nvSpPr>
            <p:cNvPr id="19" name="Rectangle 39">
              <a:extLst>
                <a:ext uri="{FF2B5EF4-FFF2-40B4-BE49-F238E27FC236}">
                  <a16:creationId xmlns:a16="http://schemas.microsoft.com/office/drawing/2014/main" id="{77C65CB8-FE9F-46A0-3362-A0B8EF081243}"/>
                </a:ext>
              </a:extLst>
            </p:cNvPr>
            <p:cNvSpPr>
              <a:spLocks noChangeArrowheads="1"/>
            </p:cNvSpPr>
            <p:nvPr/>
          </p:nvSpPr>
          <p:spPr bwMode="auto">
            <a:xfrm>
              <a:off x="763092" y="5600448"/>
              <a:ext cx="96180" cy="165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0</a:t>
              </a:r>
            </a:p>
          </p:txBody>
        </p:sp>
        <p:sp>
          <p:nvSpPr>
            <p:cNvPr id="20" name="Rectangle 41">
              <a:extLst>
                <a:ext uri="{FF2B5EF4-FFF2-40B4-BE49-F238E27FC236}">
                  <a16:creationId xmlns:a16="http://schemas.microsoft.com/office/drawing/2014/main" id="{4DA79C81-CF84-F9E8-BD96-794583774EA9}"/>
                </a:ext>
              </a:extLst>
            </p:cNvPr>
            <p:cNvSpPr>
              <a:spLocks noChangeArrowheads="1"/>
            </p:cNvSpPr>
            <p:nvPr/>
          </p:nvSpPr>
          <p:spPr bwMode="auto">
            <a:xfrm>
              <a:off x="681905" y="5254262"/>
              <a:ext cx="184346" cy="165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20</a:t>
              </a:r>
            </a:p>
          </p:txBody>
        </p:sp>
        <p:sp>
          <p:nvSpPr>
            <p:cNvPr id="21" name="Rectangle 43">
              <a:extLst>
                <a:ext uri="{FF2B5EF4-FFF2-40B4-BE49-F238E27FC236}">
                  <a16:creationId xmlns:a16="http://schemas.microsoft.com/office/drawing/2014/main" id="{A1EB650E-3A6E-59D8-076C-0C1BE0AFA90D}"/>
                </a:ext>
              </a:extLst>
            </p:cNvPr>
            <p:cNvSpPr>
              <a:spLocks noChangeArrowheads="1"/>
            </p:cNvSpPr>
            <p:nvPr/>
          </p:nvSpPr>
          <p:spPr bwMode="auto">
            <a:xfrm>
              <a:off x="673891" y="4886190"/>
              <a:ext cx="192360" cy="165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40</a:t>
              </a:r>
            </a:p>
          </p:txBody>
        </p:sp>
        <p:sp>
          <p:nvSpPr>
            <p:cNvPr id="22" name="Rectangle 45">
              <a:extLst>
                <a:ext uri="{FF2B5EF4-FFF2-40B4-BE49-F238E27FC236}">
                  <a16:creationId xmlns:a16="http://schemas.microsoft.com/office/drawing/2014/main" id="{3C95A36D-963D-380B-2ED7-4A6FD58DB439}"/>
                </a:ext>
              </a:extLst>
            </p:cNvPr>
            <p:cNvSpPr>
              <a:spLocks noChangeArrowheads="1"/>
            </p:cNvSpPr>
            <p:nvPr/>
          </p:nvSpPr>
          <p:spPr bwMode="auto">
            <a:xfrm>
              <a:off x="672288" y="4529059"/>
              <a:ext cx="193963" cy="165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60</a:t>
              </a:r>
            </a:p>
          </p:txBody>
        </p:sp>
        <p:sp>
          <p:nvSpPr>
            <p:cNvPr id="23" name="Rectangle 47">
              <a:extLst>
                <a:ext uri="{FF2B5EF4-FFF2-40B4-BE49-F238E27FC236}">
                  <a16:creationId xmlns:a16="http://schemas.microsoft.com/office/drawing/2014/main" id="{09768203-316B-6CDC-4614-2E38E1204DBB}"/>
                </a:ext>
              </a:extLst>
            </p:cNvPr>
            <p:cNvSpPr>
              <a:spLocks noChangeArrowheads="1"/>
            </p:cNvSpPr>
            <p:nvPr/>
          </p:nvSpPr>
          <p:spPr bwMode="auto">
            <a:xfrm>
              <a:off x="672288" y="4156808"/>
              <a:ext cx="193963" cy="165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80</a:t>
              </a:r>
            </a:p>
          </p:txBody>
        </p:sp>
        <p:sp>
          <p:nvSpPr>
            <p:cNvPr id="30" name="Rectangle 48">
              <a:extLst>
                <a:ext uri="{FF2B5EF4-FFF2-40B4-BE49-F238E27FC236}">
                  <a16:creationId xmlns:a16="http://schemas.microsoft.com/office/drawing/2014/main" id="{697EA2A8-D5F6-7D5C-3C15-DE32EB26FA1A}"/>
                </a:ext>
              </a:extLst>
            </p:cNvPr>
            <p:cNvSpPr>
              <a:spLocks noChangeArrowheads="1"/>
            </p:cNvSpPr>
            <p:nvPr/>
          </p:nvSpPr>
          <p:spPr bwMode="auto">
            <a:xfrm>
              <a:off x="624199" y="3779584"/>
              <a:ext cx="242053" cy="165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100</a:t>
              </a:r>
            </a:p>
          </p:txBody>
        </p:sp>
      </p:grpSp>
      <p:grpSp>
        <p:nvGrpSpPr>
          <p:cNvPr id="142" name="Group 141">
            <a:extLst>
              <a:ext uri="{FF2B5EF4-FFF2-40B4-BE49-F238E27FC236}">
                <a16:creationId xmlns:a16="http://schemas.microsoft.com/office/drawing/2014/main" id="{F16023E1-F3E3-FDD2-4EE9-F74BAF445173}"/>
              </a:ext>
            </a:extLst>
          </p:cNvPr>
          <p:cNvGrpSpPr/>
          <p:nvPr/>
        </p:nvGrpSpPr>
        <p:grpSpPr>
          <a:xfrm>
            <a:off x="884424" y="3859325"/>
            <a:ext cx="63500" cy="1454038"/>
            <a:chOff x="884424" y="3859325"/>
            <a:chExt cx="63500" cy="1454038"/>
          </a:xfrm>
        </p:grpSpPr>
        <p:sp>
          <p:nvSpPr>
            <p:cNvPr id="25" name="Line 80">
              <a:extLst>
                <a:ext uri="{FF2B5EF4-FFF2-40B4-BE49-F238E27FC236}">
                  <a16:creationId xmlns:a16="http://schemas.microsoft.com/office/drawing/2014/main" id="{689C11DB-9A01-C0DD-AFBA-619B4B170D75}"/>
                </a:ext>
              </a:extLst>
            </p:cNvPr>
            <p:cNvSpPr>
              <a:spLocks noChangeShapeType="1"/>
            </p:cNvSpPr>
            <p:nvPr/>
          </p:nvSpPr>
          <p:spPr bwMode="auto">
            <a:xfrm flipH="1">
              <a:off x="884424" y="4222835"/>
              <a:ext cx="635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6" name="Line 82">
              <a:extLst>
                <a:ext uri="{FF2B5EF4-FFF2-40B4-BE49-F238E27FC236}">
                  <a16:creationId xmlns:a16="http://schemas.microsoft.com/office/drawing/2014/main" id="{B4D9592A-3BD1-0C01-8454-5B7A32C9777A}"/>
                </a:ext>
              </a:extLst>
            </p:cNvPr>
            <p:cNvSpPr>
              <a:spLocks noChangeShapeType="1"/>
            </p:cNvSpPr>
            <p:nvPr/>
          </p:nvSpPr>
          <p:spPr bwMode="auto">
            <a:xfrm flipH="1">
              <a:off x="884424" y="4586345"/>
              <a:ext cx="635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7" name="Line 84">
              <a:extLst>
                <a:ext uri="{FF2B5EF4-FFF2-40B4-BE49-F238E27FC236}">
                  <a16:creationId xmlns:a16="http://schemas.microsoft.com/office/drawing/2014/main" id="{56CEE1A3-B249-919F-ED3B-F8BAE463F110}"/>
                </a:ext>
              </a:extLst>
            </p:cNvPr>
            <p:cNvSpPr>
              <a:spLocks noChangeShapeType="1"/>
            </p:cNvSpPr>
            <p:nvPr/>
          </p:nvSpPr>
          <p:spPr bwMode="auto">
            <a:xfrm flipH="1">
              <a:off x="884424" y="4949855"/>
              <a:ext cx="635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8" name="Line 86">
              <a:extLst>
                <a:ext uri="{FF2B5EF4-FFF2-40B4-BE49-F238E27FC236}">
                  <a16:creationId xmlns:a16="http://schemas.microsoft.com/office/drawing/2014/main" id="{976AECA7-CBEE-D7D3-8BAF-1169C5F338DB}"/>
                </a:ext>
              </a:extLst>
            </p:cNvPr>
            <p:cNvSpPr>
              <a:spLocks noChangeShapeType="1"/>
            </p:cNvSpPr>
            <p:nvPr/>
          </p:nvSpPr>
          <p:spPr bwMode="auto">
            <a:xfrm flipH="1">
              <a:off x="884424" y="5313363"/>
              <a:ext cx="635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31" name="Line 79">
              <a:extLst>
                <a:ext uri="{FF2B5EF4-FFF2-40B4-BE49-F238E27FC236}">
                  <a16:creationId xmlns:a16="http://schemas.microsoft.com/office/drawing/2014/main" id="{EAE4F21D-9EFD-D9D3-D8F4-8DF2BECE2114}"/>
                </a:ext>
              </a:extLst>
            </p:cNvPr>
            <p:cNvSpPr>
              <a:spLocks noChangeShapeType="1"/>
            </p:cNvSpPr>
            <p:nvPr/>
          </p:nvSpPr>
          <p:spPr bwMode="auto">
            <a:xfrm flipH="1">
              <a:off x="884424" y="3859325"/>
              <a:ext cx="635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grpSp>
      <p:grpSp>
        <p:nvGrpSpPr>
          <p:cNvPr id="33" name="Group 32">
            <a:extLst>
              <a:ext uri="{FF2B5EF4-FFF2-40B4-BE49-F238E27FC236}">
                <a16:creationId xmlns:a16="http://schemas.microsoft.com/office/drawing/2014/main" id="{483C6B09-D118-9AAF-BBCD-B33467FBBACC}"/>
              </a:ext>
            </a:extLst>
          </p:cNvPr>
          <p:cNvGrpSpPr/>
          <p:nvPr/>
        </p:nvGrpSpPr>
        <p:grpSpPr>
          <a:xfrm>
            <a:off x="590533" y="1531316"/>
            <a:ext cx="5111019" cy="1916185"/>
            <a:chOff x="1065640" y="2341869"/>
            <a:chExt cx="5111019" cy="7318332"/>
          </a:xfrm>
        </p:grpSpPr>
        <p:sp>
          <p:nvSpPr>
            <p:cNvPr id="35" name="Rectangle 39">
              <a:extLst>
                <a:ext uri="{FF2B5EF4-FFF2-40B4-BE49-F238E27FC236}">
                  <a16:creationId xmlns:a16="http://schemas.microsoft.com/office/drawing/2014/main" id="{6DD3C39C-BB70-F5D3-4962-B42D23486735}"/>
                </a:ext>
              </a:extLst>
            </p:cNvPr>
            <p:cNvSpPr>
              <a:spLocks noChangeArrowheads="1"/>
            </p:cNvSpPr>
            <p:nvPr/>
          </p:nvSpPr>
          <p:spPr bwMode="auto">
            <a:xfrm>
              <a:off x="1238199" y="5488195"/>
              <a:ext cx="96180" cy="49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0</a:t>
              </a:r>
            </a:p>
          </p:txBody>
        </p:sp>
        <p:sp>
          <p:nvSpPr>
            <p:cNvPr id="36" name="Rectangle 41">
              <a:extLst>
                <a:ext uri="{FF2B5EF4-FFF2-40B4-BE49-F238E27FC236}">
                  <a16:creationId xmlns:a16="http://schemas.microsoft.com/office/drawing/2014/main" id="{00B701B0-4480-0AF0-7D86-1A2412B598C9}"/>
                </a:ext>
              </a:extLst>
            </p:cNvPr>
            <p:cNvSpPr>
              <a:spLocks noChangeArrowheads="1"/>
            </p:cNvSpPr>
            <p:nvPr/>
          </p:nvSpPr>
          <p:spPr bwMode="auto">
            <a:xfrm>
              <a:off x="1157012" y="4795410"/>
              <a:ext cx="184346" cy="49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20</a:t>
              </a:r>
            </a:p>
          </p:txBody>
        </p:sp>
        <p:sp>
          <p:nvSpPr>
            <p:cNvPr id="37" name="Rectangle 43">
              <a:extLst>
                <a:ext uri="{FF2B5EF4-FFF2-40B4-BE49-F238E27FC236}">
                  <a16:creationId xmlns:a16="http://schemas.microsoft.com/office/drawing/2014/main" id="{5A7D7BEF-BADF-E4F5-EC64-2DD3BD8937B5}"/>
                </a:ext>
              </a:extLst>
            </p:cNvPr>
            <p:cNvSpPr>
              <a:spLocks noChangeArrowheads="1"/>
            </p:cNvSpPr>
            <p:nvPr/>
          </p:nvSpPr>
          <p:spPr bwMode="auto">
            <a:xfrm>
              <a:off x="1148998" y="4116353"/>
              <a:ext cx="192360" cy="49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40</a:t>
              </a:r>
            </a:p>
          </p:txBody>
        </p:sp>
        <p:sp>
          <p:nvSpPr>
            <p:cNvPr id="38" name="Rectangle 45">
              <a:extLst>
                <a:ext uri="{FF2B5EF4-FFF2-40B4-BE49-F238E27FC236}">
                  <a16:creationId xmlns:a16="http://schemas.microsoft.com/office/drawing/2014/main" id="{1CAA04CB-7696-2713-F7A5-6A44F4DC4E90}"/>
                </a:ext>
              </a:extLst>
            </p:cNvPr>
            <p:cNvSpPr>
              <a:spLocks noChangeArrowheads="1"/>
            </p:cNvSpPr>
            <p:nvPr/>
          </p:nvSpPr>
          <p:spPr bwMode="auto">
            <a:xfrm>
              <a:off x="1127343" y="3392931"/>
              <a:ext cx="193963" cy="49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60</a:t>
              </a:r>
            </a:p>
          </p:txBody>
        </p:sp>
        <p:sp>
          <p:nvSpPr>
            <p:cNvPr id="39" name="Rectangle 47">
              <a:extLst>
                <a:ext uri="{FF2B5EF4-FFF2-40B4-BE49-F238E27FC236}">
                  <a16:creationId xmlns:a16="http://schemas.microsoft.com/office/drawing/2014/main" id="{D656DC15-A7E0-6617-8C11-4EFC364CD348}"/>
                </a:ext>
              </a:extLst>
            </p:cNvPr>
            <p:cNvSpPr>
              <a:spLocks noChangeArrowheads="1"/>
            </p:cNvSpPr>
            <p:nvPr/>
          </p:nvSpPr>
          <p:spPr bwMode="auto">
            <a:xfrm>
              <a:off x="1065640" y="2468770"/>
              <a:ext cx="275718" cy="652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320</a:t>
              </a:r>
            </a:p>
          </p:txBody>
        </p:sp>
        <p:sp>
          <p:nvSpPr>
            <p:cNvPr id="40" name="Line 50">
              <a:extLst>
                <a:ext uri="{FF2B5EF4-FFF2-40B4-BE49-F238E27FC236}">
                  <a16:creationId xmlns:a16="http://schemas.microsoft.com/office/drawing/2014/main" id="{81DD0BC3-4460-DE0B-68D6-55829C0218C8}"/>
                </a:ext>
              </a:extLst>
            </p:cNvPr>
            <p:cNvSpPr>
              <a:spLocks noChangeShapeType="1"/>
            </p:cNvSpPr>
            <p:nvPr/>
          </p:nvSpPr>
          <p:spPr bwMode="auto">
            <a:xfrm>
              <a:off x="1428751" y="5727700"/>
              <a:ext cx="0" cy="6350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41" name="Line 80">
              <a:extLst>
                <a:ext uri="{FF2B5EF4-FFF2-40B4-BE49-F238E27FC236}">
                  <a16:creationId xmlns:a16="http://schemas.microsoft.com/office/drawing/2014/main" id="{89B6EE01-E425-33BB-B0E6-72B99FC1811F}"/>
                </a:ext>
              </a:extLst>
            </p:cNvPr>
            <p:cNvSpPr>
              <a:spLocks noChangeShapeType="1"/>
            </p:cNvSpPr>
            <p:nvPr/>
          </p:nvSpPr>
          <p:spPr bwMode="auto">
            <a:xfrm flipH="1">
              <a:off x="1359531" y="2705100"/>
              <a:ext cx="635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42" name="Line 82">
              <a:extLst>
                <a:ext uri="{FF2B5EF4-FFF2-40B4-BE49-F238E27FC236}">
                  <a16:creationId xmlns:a16="http://schemas.microsoft.com/office/drawing/2014/main" id="{C397F1E0-CC63-94D7-0D84-4ABD5AB810CB}"/>
                </a:ext>
              </a:extLst>
            </p:cNvPr>
            <p:cNvSpPr>
              <a:spLocks noChangeShapeType="1"/>
            </p:cNvSpPr>
            <p:nvPr/>
          </p:nvSpPr>
          <p:spPr bwMode="auto">
            <a:xfrm flipH="1">
              <a:off x="1351512" y="3627672"/>
              <a:ext cx="635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43" name="Line 84">
              <a:extLst>
                <a:ext uri="{FF2B5EF4-FFF2-40B4-BE49-F238E27FC236}">
                  <a16:creationId xmlns:a16="http://schemas.microsoft.com/office/drawing/2014/main" id="{A6951DF9-38CA-AC15-0448-05AB4DEA685E}"/>
                </a:ext>
              </a:extLst>
            </p:cNvPr>
            <p:cNvSpPr>
              <a:spLocks noChangeShapeType="1"/>
            </p:cNvSpPr>
            <p:nvPr/>
          </p:nvSpPr>
          <p:spPr bwMode="auto">
            <a:xfrm flipH="1">
              <a:off x="1351512" y="4351094"/>
              <a:ext cx="635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44" name="Line 86">
              <a:extLst>
                <a:ext uri="{FF2B5EF4-FFF2-40B4-BE49-F238E27FC236}">
                  <a16:creationId xmlns:a16="http://schemas.microsoft.com/office/drawing/2014/main" id="{665B6D97-7084-8D53-F8A8-BD05F733D011}"/>
                </a:ext>
              </a:extLst>
            </p:cNvPr>
            <p:cNvSpPr>
              <a:spLocks noChangeShapeType="1"/>
            </p:cNvSpPr>
            <p:nvPr/>
          </p:nvSpPr>
          <p:spPr bwMode="auto">
            <a:xfrm flipH="1">
              <a:off x="1351512" y="5028563"/>
              <a:ext cx="635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34" name="Line 38">
              <a:extLst>
                <a:ext uri="{FF2B5EF4-FFF2-40B4-BE49-F238E27FC236}">
                  <a16:creationId xmlns:a16="http://schemas.microsoft.com/office/drawing/2014/main" id="{230DC918-1C69-7A92-B35D-C3A0164A1852}"/>
                </a:ext>
              </a:extLst>
            </p:cNvPr>
            <p:cNvSpPr>
              <a:spLocks noChangeShapeType="1"/>
            </p:cNvSpPr>
            <p:nvPr/>
          </p:nvSpPr>
          <p:spPr bwMode="auto">
            <a:xfrm flipV="1">
              <a:off x="1426121" y="2341869"/>
              <a:ext cx="0" cy="7318332"/>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45" name="Line 88">
              <a:extLst>
                <a:ext uri="{FF2B5EF4-FFF2-40B4-BE49-F238E27FC236}">
                  <a16:creationId xmlns:a16="http://schemas.microsoft.com/office/drawing/2014/main" id="{5948C52D-BE80-4D15-3AC6-1C6F787B83E0}"/>
                </a:ext>
              </a:extLst>
            </p:cNvPr>
            <p:cNvSpPr>
              <a:spLocks noChangeShapeType="1"/>
            </p:cNvSpPr>
            <p:nvPr/>
          </p:nvSpPr>
          <p:spPr bwMode="auto">
            <a:xfrm flipH="1">
              <a:off x="1359529" y="5728329"/>
              <a:ext cx="481713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grpSp>
      <p:sp>
        <p:nvSpPr>
          <p:cNvPr id="48" name="Rectangle 41">
            <a:extLst>
              <a:ext uri="{FF2B5EF4-FFF2-40B4-BE49-F238E27FC236}">
                <a16:creationId xmlns:a16="http://schemas.microsoft.com/office/drawing/2014/main" id="{DC60EFDF-F8D8-7A82-D449-36D033A89037}"/>
              </a:ext>
            </a:extLst>
          </p:cNvPr>
          <p:cNvSpPr>
            <a:spLocks noChangeArrowheads="1"/>
          </p:cNvSpPr>
          <p:nvPr/>
        </p:nvSpPr>
        <p:spPr bwMode="auto">
          <a:xfrm>
            <a:off x="599356" y="2903650"/>
            <a:ext cx="278924"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-60</a:t>
            </a:r>
          </a:p>
        </p:txBody>
      </p:sp>
      <p:sp>
        <p:nvSpPr>
          <p:cNvPr id="49" name="Rectangle 43">
            <a:extLst>
              <a:ext uri="{FF2B5EF4-FFF2-40B4-BE49-F238E27FC236}">
                <a16:creationId xmlns:a16="http://schemas.microsoft.com/office/drawing/2014/main" id="{17BCAD77-67E3-0BCE-5877-4DFE279EB360}"/>
              </a:ext>
            </a:extLst>
          </p:cNvPr>
          <p:cNvSpPr>
            <a:spLocks noChangeArrowheads="1"/>
          </p:cNvSpPr>
          <p:nvPr/>
        </p:nvSpPr>
        <p:spPr bwMode="auto">
          <a:xfrm>
            <a:off x="600960" y="2725850"/>
            <a:ext cx="277320"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-40</a:t>
            </a:r>
          </a:p>
        </p:txBody>
      </p:sp>
      <p:sp>
        <p:nvSpPr>
          <p:cNvPr id="50" name="Rectangle 45">
            <a:extLst>
              <a:ext uri="{FF2B5EF4-FFF2-40B4-BE49-F238E27FC236}">
                <a16:creationId xmlns:a16="http://schemas.microsoft.com/office/drawing/2014/main" id="{A510D51D-C05F-4F2E-43C7-9213B86544F6}"/>
              </a:ext>
            </a:extLst>
          </p:cNvPr>
          <p:cNvSpPr>
            <a:spLocks noChangeArrowheads="1"/>
          </p:cNvSpPr>
          <p:nvPr/>
        </p:nvSpPr>
        <p:spPr bwMode="auto">
          <a:xfrm>
            <a:off x="588922" y="2536434"/>
            <a:ext cx="269306"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-20</a:t>
            </a:r>
          </a:p>
        </p:txBody>
      </p:sp>
      <p:sp>
        <p:nvSpPr>
          <p:cNvPr id="51" name="Line 82">
            <a:extLst>
              <a:ext uri="{FF2B5EF4-FFF2-40B4-BE49-F238E27FC236}">
                <a16:creationId xmlns:a16="http://schemas.microsoft.com/office/drawing/2014/main" id="{DF0B18C7-844F-0D45-CB4B-AB3719FF0C9E}"/>
              </a:ext>
            </a:extLst>
          </p:cNvPr>
          <p:cNvSpPr>
            <a:spLocks noChangeShapeType="1"/>
          </p:cNvSpPr>
          <p:nvPr/>
        </p:nvSpPr>
        <p:spPr bwMode="auto">
          <a:xfrm flipH="1">
            <a:off x="880412" y="2597897"/>
            <a:ext cx="635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52" name="Line 84">
            <a:extLst>
              <a:ext uri="{FF2B5EF4-FFF2-40B4-BE49-F238E27FC236}">
                <a16:creationId xmlns:a16="http://schemas.microsoft.com/office/drawing/2014/main" id="{805378D0-1503-DCD8-7E92-BAE1F45216BE}"/>
              </a:ext>
            </a:extLst>
          </p:cNvPr>
          <p:cNvSpPr>
            <a:spLocks noChangeShapeType="1"/>
          </p:cNvSpPr>
          <p:nvPr/>
        </p:nvSpPr>
        <p:spPr bwMode="auto">
          <a:xfrm flipH="1">
            <a:off x="880412" y="2787313"/>
            <a:ext cx="635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53" name="Line 86">
            <a:extLst>
              <a:ext uri="{FF2B5EF4-FFF2-40B4-BE49-F238E27FC236}">
                <a16:creationId xmlns:a16="http://schemas.microsoft.com/office/drawing/2014/main" id="{CB8BFC5C-794B-3502-80F6-EFDF2F217C43}"/>
              </a:ext>
            </a:extLst>
          </p:cNvPr>
          <p:cNvSpPr>
            <a:spLocks noChangeShapeType="1"/>
          </p:cNvSpPr>
          <p:nvPr/>
        </p:nvSpPr>
        <p:spPr bwMode="auto">
          <a:xfrm flipH="1">
            <a:off x="880412" y="2964697"/>
            <a:ext cx="635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54" name="Rectangle 41">
            <a:extLst>
              <a:ext uri="{FF2B5EF4-FFF2-40B4-BE49-F238E27FC236}">
                <a16:creationId xmlns:a16="http://schemas.microsoft.com/office/drawing/2014/main" id="{DD2A30C8-9029-66F5-E7C1-8E5707EB1B07}"/>
              </a:ext>
            </a:extLst>
          </p:cNvPr>
          <p:cNvSpPr>
            <a:spLocks noChangeArrowheads="1"/>
          </p:cNvSpPr>
          <p:nvPr/>
        </p:nvSpPr>
        <p:spPr bwMode="auto">
          <a:xfrm>
            <a:off x="550738" y="3266765"/>
            <a:ext cx="327014"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-100</a:t>
            </a:r>
          </a:p>
        </p:txBody>
      </p:sp>
      <p:sp>
        <p:nvSpPr>
          <p:cNvPr id="55" name="Rectangle 43">
            <a:extLst>
              <a:ext uri="{FF2B5EF4-FFF2-40B4-BE49-F238E27FC236}">
                <a16:creationId xmlns:a16="http://schemas.microsoft.com/office/drawing/2014/main" id="{0A5FEB28-28BF-B724-8EFC-BADAAA76641D}"/>
              </a:ext>
            </a:extLst>
          </p:cNvPr>
          <p:cNvSpPr>
            <a:spLocks noChangeArrowheads="1"/>
          </p:cNvSpPr>
          <p:nvPr/>
        </p:nvSpPr>
        <p:spPr bwMode="auto">
          <a:xfrm>
            <a:off x="598828" y="3088965"/>
            <a:ext cx="278924"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-80</a:t>
            </a:r>
          </a:p>
        </p:txBody>
      </p:sp>
      <p:sp>
        <p:nvSpPr>
          <p:cNvPr id="56" name="Line 84">
            <a:extLst>
              <a:ext uri="{FF2B5EF4-FFF2-40B4-BE49-F238E27FC236}">
                <a16:creationId xmlns:a16="http://schemas.microsoft.com/office/drawing/2014/main" id="{6035E64B-A0ED-B509-282D-0BDDA0EBFEBC}"/>
              </a:ext>
            </a:extLst>
          </p:cNvPr>
          <p:cNvSpPr>
            <a:spLocks noChangeShapeType="1"/>
          </p:cNvSpPr>
          <p:nvPr/>
        </p:nvSpPr>
        <p:spPr bwMode="auto">
          <a:xfrm flipH="1">
            <a:off x="879884" y="3150428"/>
            <a:ext cx="635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57" name="Line 86">
            <a:extLst>
              <a:ext uri="{FF2B5EF4-FFF2-40B4-BE49-F238E27FC236}">
                <a16:creationId xmlns:a16="http://schemas.microsoft.com/office/drawing/2014/main" id="{52C0F740-7673-664F-976C-40E50C00714C}"/>
              </a:ext>
            </a:extLst>
          </p:cNvPr>
          <p:cNvSpPr>
            <a:spLocks noChangeShapeType="1"/>
          </p:cNvSpPr>
          <p:nvPr/>
        </p:nvSpPr>
        <p:spPr bwMode="auto">
          <a:xfrm flipH="1">
            <a:off x="879884" y="3327812"/>
            <a:ext cx="635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grpSp>
        <p:nvGrpSpPr>
          <p:cNvPr id="4" name="Group 3">
            <a:extLst>
              <a:ext uri="{FF2B5EF4-FFF2-40B4-BE49-F238E27FC236}">
                <a16:creationId xmlns:a16="http://schemas.microsoft.com/office/drawing/2014/main" id="{75AE5065-4985-A8E2-D184-656D218557B4}"/>
              </a:ext>
            </a:extLst>
          </p:cNvPr>
          <p:cNvGrpSpPr/>
          <p:nvPr/>
        </p:nvGrpSpPr>
        <p:grpSpPr>
          <a:xfrm>
            <a:off x="919163" y="5739467"/>
            <a:ext cx="4640838" cy="170816"/>
            <a:chOff x="902924" y="5160060"/>
            <a:chExt cx="5870973" cy="170816"/>
          </a:xfrm>
        </p:grpSpPr>
        <p:sp>
          <p:nvSpPr>
            <p:cNvPr id="63" name="Rectangle 39">
              <a:extLst>
                <a:ext uri="{FF2B5EF4-FFF2-40B4-BE49-F238E27FC236}">
                  <a16:creationId xmlns:a16="http://schemas.microsoft.com/office/drawing/2014/main" id="{D011B37D-1B26-7857-B98D-27D4E2AB2BF8}"/>
                </a:ext>
              </a:extLst>
            </p:cNvPr>
            <p:cNvSpPr>
              <a:spLocks noChangeArrowheads="1"/>
            </p:cNvSpPr>
            <p:nvPr/>
          </p:nvSpPr>
          <p:spPr bwMode="auto">
            <a:xfrm>
              <a:off x="902924" y="5160060"/>
              <a:ext cx="96180"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0</a:t>
              </a:r>
            </a:p>
          </p:txBody>
        </p:sp>
        <p:sp>
          <p:nvSpPr>
            <p:cNvPr id="64" name="Rectangle 39">
              <a:extLst>
                <a:ext uri="{FF2B5EF4-FFF2-40B4-BE49-F238E27FC236}">
                  <a16:creationId xmlns:a16="http://schemas.microsoft.com/office/drawing/2014/main" id="{AEACB9C4-51DA-355E-161B-C441108150CC}"/>
                </a:ext>
              </a:extLst>
            </p:cNvPr>
            <p:cNvSpPr>
              <a:spLocks noChangeArrowheads="1"/>
            </p:cNvSpPr>
            <p:nvPr/>
          </p:nvSpPr>
          <p:spPr bwMode="auto">
            <a:xfrm>
              <a:off x="1449018" y="5160060"/>
              <a:ext cx="96180"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a:t>
              </a:r>
            </a:p>
          </p:txBody>
        </p:sp>
        <p:sp>
          <p:nvSpPr>
            <p:cNvPr id="65" name="Rectangle 39">
              <a:extLst>
                <a:ext uri="{FF2B5EF4-FFF2-40B4-BE49-F238E27FC236}">
                  <a16:creationId xmlns:a16="http://schemas.microsoft.com/office/drawing/2014/main" id="{2335245F-F5F0-6D61-E0D4-6B26F6591E45}"/>
                </a:ext>
              </a:extLst>
            </p:cNvPr>
            <p:cNvSpPr>
              <a:spLocks noChangeArrowheads="1"/>
            </p:cNvSpPr>
            <p:nvPr/>
          </p:nvSpPr>
          <p:spPr bwMode="auto">
            <a:xfrm>
              <a:off x="1179978" y="5160060"/>
              <a:ext cx="88166"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a:t>
              </a:r>
            </a:p>
          </p:txBody>
        </p:sp>
        <p:sp>
          <p:nvSpPr>
            <p:cNvPr id="66" name="Rectangle 39">
              <a:extLst>
                <a:ext uri="{FF2B5EF4-FFF2-40B4-BE49-F238E27FC236}">
                  <a16:creationId xmlns:a16="http://schemas.microsoft.com/office/drawing/2014/main" id="{1D5F2EBD-78DC-B803-D9BB-BB523A522E5E}"/>
                </a:ext>
              </a:extLst>
            </p:cNvPr>
            <p:cNvSpPr>
              <a:spLocks noChangeArrowheads="1"/>
            </p:cNvSpPr>
            <p:nvPr/>
          </p:nvSpPr>
          <p:spPr bwMode="auto">
            <a:xfrm>
              <a:off x="2243312" y="5160060"/>
              <a:ext cx="145874"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10</a:t>
              </a:r>
            </a:p>
          </p:txBody>
        </p:sp>
        <p:sp>
          <p:nvSpPr>
            <p:cNvPr id="67" name="Rectangle 39">
              <a:extLst>
                <a:ext uri="{FF2B5EF4-FFF2-40B4-BE49-F238E27FC236}">
                  <a16:creationId xmlns:a16="http://schemas.microsoft.com/office/drawing/2014/main" id="{A30E6E70-C099-A680-1978-8DC47A40B81F}"/>
                </a:ext>
              </a:extLst>
            </p:cNvPr>
            <p:cNvSpPr>
              <a:spLocks noChangeArrowheads="1"/>
            </p:cNvSpPr>
            <p:nvPr/>
          </p:nvSpPr>
          <p:spPr bwMode="auto">
            <a:xfrm>
              <a:off x="3334699" y="5160060"/>
              <a:ext cx="147476"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18</a:t>
              </a:r>
            </a:p>
          </p:txBody>
        </p:sp>
        <p:sp>
          <p:nvSpPr>
            <p:cNvPr id="68" name="Rectangle 39">
              <a:extLst>
                <a:ext uri="{FF2B5EF4-FFF2-40B4-BE49-F238E27FC236}">
                  <a16:creationId xmlns:a16="http://schemas.microsoft.com/office/drawing/2014/main" id="{A5F229A9-CE41-069C-FC85-2FECCD12BB3C}"/>
                </a:ext>
              </a:extLst>
            </p:cNvPr>
            <p:cNvSpPr>
              <a:spLocks noChangeArrowheads="1"/>
            </p:cNvSpPr>
            <p:nvPr/>
          </p:nvSpPr>
          <p:spPr bwMode="auto">
            <a:xfrm>
              <a:off x="3589311" y="5160060"/>
              <a:ext cx="184346"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20</a:t>
              </a:r>
            </a:p>
          </p:txBody>
        </p:sp>
        <p:sp>
          <p:nvSpPr>
            <p:cNvPr id="69" name="Rectangle 39">
              <a:extLst>
                <a:ext uri="{FF2B5EF4-FFF2-40B4-BE49-F238E27FC236}">
                  <a16:creationId xmlns:a16="http://schemas.microsoft.com/office/drawing/2014/main" id="{22F1490E-25C9-2511-A5BA-1F3DD7EDF2CD}"/>
                </a:ext>
              </a:extLst>
            </p:cNvPr>
            <p:cNvSpPr>
              <a:spLocks noChangeArrowheads="1"/>
            </p:cNvSpPr>
            <p:nvPr/>
          </p:nvSpPr>
          <p:spPr bwMode="auto">
            <a:xfrm>
              <a:off x="2789406" y="5160060"/>
              <a:ext cx="145874"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14</a:t>
              </a:r>
            </a:p>
          </p:txBody>
        </p:sp>
        <p:sp>
          <p:nvSpPr>
            <p:cNvPr id="70" name="Rectangle 39">
              <a:extLst>
                <a:ext uri="{FF2B5EF4-FFF2-40B4-BE49-F238E27FC236}">
                  <a16:creationId xmlns:a16="http://schemas.microsoft.com/office/drawing/2014/main" id="{F3C6C7DD-832F-B0A3-C032-95B78306B535}"/>
                </a:ext>
              </a:extLst>
            </p:cNvPr>
            <p:cNvSpPr>
              <a:spLocks noChangeArrowheads="1"/>
            </p:cNvSpPr>
            <p:nvPr/>
          </p:nvSpPr>
          <p:spPr bwMode="auto">
            <a:xfrm>
              <a:off x="2520367" y="5160060"/>
              <a:ext cx="137859"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12</a:t>
              </a:r>
            </a:p>
          </p:txBody>
        </p:sp>
        <p:sp>
          <p:nvSpPr>
            <p:cNvPr id="71" name="Rectangle 39">
              <a:extLst>
                <a:ext uri="{FF2B5EF4-FFF2-40B4-BE49-F238E27FC236}">
                  <a16:creationId xmlns:a16="http://schemas.microsoft.com/office/drawing/2014/main" id="{AAB7F71F-A1D3-A8B1-84F0-EA6A8AFF95C5}"/>
                </a:ext>
              </a:extLst>
            </p:cNvPr>
            <p:cNvSpPr>
              <a:spLocks noChangeArrowheads="1"/>
            </p:cNvSpPr>
            <p:nvPr/>
          </p:nvSpPr>
          <p:spPr bwMode="auto">
            <a:xfrm>
              <a:off x="3061652" y="5160060"/>
              <a:ext cx="147476"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16</a:t>
              </a:r>
            </a:p>
          </p:txBody>
        </p:sp>
        <p:sp>
          <p:nvSpPr>
            <p:cNvPr id="72" name="Rectangle 39">
              <a:extLst>
                <a:ext uri="{FF2B5EF4-FFF2-40B4-BE49-F238E27FC236}">
                  <a16:creationId xmlns:a16="http://schemas.microsoft.com/office/drawing/2014/main" id="{C641CA60-C74F-3DCE-AAD5-95A2B32D2E24}"/>
                </a:ext>
              </a:extLst>
            </p:cNvPr>
            <p:cNvSpPr>
              <a:spLocks noChangeArrowheads="1"/>
            </p:cNvSpPr>
            <p:nvPr/>
          </p:nvSpPr>
          <p:spPr bwMode="auto">
            <a:xfrm>
              <a:off x="1721263" y="5160060"/>
              <a:ext cx="97784"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6</a:t>
              </a:r>
            </a:p>
          </p:txBody>
        </p:sp>
        <p:sp>
          <p:nvSpPr>
            <p:cNvPr id="73" name="Rectangle 39">
              <a:extLst>
                <a:ext uri="{FF2B5EF4-FFF2-40B4-BE49-F238E27FC236}">
                  <a16:creationId xmlns:a16="http://schemas.microsoft.com/office/drawing/2014/main" id="{55F79370-F330-9B7F-845D-3636E4F30B43}"/>
                </a:ext>
              </a:extLst>
            </p:cNvPr>
            <p:cNvSpPr>
              <a:spLocks noChangeArrowheads="1"/>
            </p:cNvSpPr>
            <p:nvPr/>
          </p:nvSpPr>
          <p:spPr bwMode="auto">
            <a:xfrm>
              <a:off x="1994310" y="5160060"/>
              <a:ext cx="97784"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8</a:t>
              </a:r>
            </a:p>
          </p:txBody>
        </p:sp>
        <p:sp>
          <p:nvSpPr>
            <p:cNvPr id="74" name="Rectangle 39">
              <a:extLst>
                <a:ext uri="{FF2B5EF4-FFF2-40B4-BE49-F238E27FC236}">
                  <a16:creationId xmlns:a16="http://schemas.microsoft.com/office/drawing/2014/main" id="{9A8D22EE-01AC-BBBC-179D-4118E7B72FFA}"/>
                </a:ext>
              </a:extLst>
            </p:cNvPr>
            <p:cNvSpPr>
              <a:spLocks noChangeArrowheads="1"/>
            </p:cNvSpPr>
            <p:nvPr/>
          </p:nvSpPr>
          <p:spPr bwMode="auto">
            <a:xfrm>
              <a:off x="3866366" y="5160060"/>
              <a:ext cx="176331"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22</a:t>
              </a:r>
            </a:p>
          </p:txBody>
        </p:sp>
        <p:sp>
          <p:nvSpPr>
            <p:cNvPr id="75" name="Rectangle 39">
              <a:extLst>
                <a:ext uri="{FF2B5EF4-FFF2-40B4-BE49-F238E27FC236}">
                  <a16:creationId xmlns:a16="http://schemas.microsoft.com/office/drawing/2014/main" id="{4DE48F82-E8D6-CC80-095D-A327CB16E1AB}"/>
                </a:ext>
              </a:extLst>
            </p:cNvPr>
            <p:cNvSpPr>
              <a:spLocks noChangeArrowheads="1"/>
            </p:cNvSpPr>
            <p:nvPr/>
          </p:nvSpPr>
          <p:spPr bwMode="auto">
            <a:xfrm>
              <a:off x="4952943" y="5160060"/>
              <a:ext cx="187552"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30</a:t>
              </a:r>
            </a:p>
          </p:txBody>
        </p:sp>
        <p:sp>
          <p:nvSpPr>
            <p:cNvPr id="76" name="Rectangle 39">
              <a:extLst>
                <a:ext uri="{FF2B5EF4-FFF2-40B4-BE49-F238E27FC236}">
                  <a16:creationId xmlns:a16="http://schemas.microsoft.com/office/drawing/2014/main" id="{67D824AC-1D7A-EA55-D7EC-5507200754D7}"/>
                </a:ext>
              </a:extLst>
            </p:cNvPr>
            <p:cNvSpPr>
              <a:spLocks noChangeArrowheads="1"/>
            </p:cNvSpPr>
            <p:nvPr/>
          </p:nvSpPr>
          <p:spPr bwMode="auto">
            <a:xfrm>
              <a:off x="5230000" y="5160060"/>
              <a:ext cx="179537"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32</a:t>
              </a:r>
            </a:p>
          </p:txBody>
        </p:sp>
        <p:sp>
          <p:nvSpPr>
            <p:cNvPr id="77" name="Rectangle 39">
              <a:extLst>
                <a:ext uri="{FF2B5EF4-FFF2-40B4-BE49-F238E27FC236}">
                  <a16:creationId xmlns:a16="http://schemas.microsoft.com/office/drawing/2014/main" id="{5297AE27-4A5D-9866-6B4A-15390EB7C456}"/>
                </a:ext>
              </a:extLst>
            </p:cNvPr>
            <p:cNvSpPr>
              <a:spLocks noChangeArrowheads="1"/>
            </p:cNvSpPr>
            <p:nvPr/>
          </p:nvSpPr>
          <p:spPr bwMode="auto">
            <a:xfrm>
              <a:off x="4407651" y="5160060"/>
              <a:ext cx="185948"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26</a:t>
              </a:r>
            </a:p>
          </p:txBody>
        </p:sp>
        <p:sp>
          <p:nvSpPr>
            <p:cNvPr id="78" name="Rectangle 39">
              <a:extLst>
                <a:ext uri="{FF2B5EF4-FFF2-40B4-BE49-F238E27FC236}">
                  <a16:creationId xmlns:a16="http://schemas.microsoft.com/office/drawing/2014/main" id="{4767DB86-0577-C187-719A-9B58DE9C894B}"/>
                </a:ext>
              </a:extLst>
            </p:cNvPr>
            <p:cNvSpPr>
              <a:spLocks noChangeArrowheads="1"/>
            </p:cNvSpPr>
            <p:nvPr/>
          </p:nvSpPr>
          <p:spPr bwMode="auto">
            <a:xfrm>
              <a:off x="4135405" y="5160060"/>
              <a:ext cx="184346"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24</a:t>
              </a:r>
            </a:p>
          </p:txBody>
        </p:sp>
        <p:sp>
          <p:nvSpPr>
            <p:cNvPr id="79" name="Rectangle 39">
              <a:extLst>
                <a:ext uri="{FF2B5EF4-FFF2-40B4-BE49-F238E27FC236}">
                  <a16:creationId xmlns:a16="http://schemas.microsoft.com/office/drawing/2014/main" id="{768DD292-2371-6455-CDED-2B1B52106352}"/>
                </a:ext>
              </a:extLst>
            </p:cNvPr>
            <p:cNvSpPr>
              <a:spLocks noChangeArrowheads="1"/>
            </p:cNvSpPr>
            <p:nvPr/>
          </p:nvSpPr>
          <p:spPr bwMode="auto">
            <a:xfrm>
              <a:off x="4680698" y="5160060"/>
              <a:ext cx="185948" cy="17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28</a:t>
              </a:r>
            </a:p>
          </p:txBody>
        </p:sp>
        <p:sp>
          <p:nvSpPr>
            <p:cNvPr id="6" name="Rectangle 39">
              <a:extLst>
                <a:ext uri="{FF2B5EF4-FFF2-40B4-BE49-F238E27FC236}">
                  <a16:creationId xmlns:a16="http://schemas.microsoft.com/office/drawing/2014/main" id="{F9CE94C9-7553-2EC7-CD1F-50F18ACE20D5}"/>
                </a:ext>
              </a:extLst>
            </p:cNvPr>
            <p:cNvSpPr>
              <a:spLocks noChangeArrowheads="1"/>
            </p:cNvSpPr>
            <p:nvPr/>
          </p:nvSpPr>
          <p:spPr bwMode="auto">
            <a:xfrm>
              <a:off x="6005526" y="5160060"/>
              <a:ext cx="239293"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38</a:t>
              </a:r>
            </a:p>
          </p:txBody>
        </p:sp>
        <p:sp>
          <p:nvSpPr>
            <p:cNvPr id="7" name="Rectangle 39">
              <a:extLst>
                <a:ext uri="{FF2B5EF4-FFF2-40B4-BE49-F238E27FC236}">
                  <a16:creationId xmlns:a16="http://schemas.microsoft.com/office/drawing/2014/main" id="{76D8C8F5-FC58-1117-0931-8B2AE9AEC749}"/>
                </a:ext>
              </a:extLst>
            </p:cNvPr>
            <p:cNvSpPr>
              <a:spLocks noChangeArrowheads="1"/>
            </p:cNvSpPr>
            <p:nvPr/>
          </p:nvSpPr>
          <p:spPr bwMode="auto">
            <a:xfrm>
              <a:off x="6276548" y="5160060"/>
              <a:ext cx="243348"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40</a:t>
              </a:r>
            </a:p>
          </p:txBody>
        </p:sp>
        <p:sp>
          <p:nvSpPr>
            <p:cNvPr id="8" name="Rectangle 39">
              <a:extLst>
                <a:ext uri="{FF2B5EF4-FFF2-40B4-BE49-F238E27FC236}">
                  <a16:creationId xmlns:a16="http://schemas.microsoft.com/office/drawing/2014/main" id="{032B5B88-8624-57D2-BC5A-E9FE443DDA52}"/>
                </a:ext>
              </a:extLst>
            </p:cNvPr>
            <p:cNvSpPr>
              <a:spLocks noChangeArrowheads="1"/>
            </p:cNvSpPr>
            <p:nvPr/>
          </p:nvSpPr>
          <p:spPr bwMode="auto">
            <a:xfrm>
              <a:off x="5460446" y="5160060"/>
              <a:ext cx="237266"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34</a:t>
              </a:r>
            </a:p>
          </p:txBody>
        </p:sp>
        <p:sp>
          <p:nvSpPr>
            <p:cNvPr id="9" name="Rectangle 39">
              <a:extLst>
                <a:ext uri="{FF2B5EF4-FFF2-40B4-BE49-F238E27FC236}">
                  <a16:creationId xmlns:a16="http://schemas.microsoft.com/office/drawing/2014/main" id="{2E99BCD5-F320-7EB5-5704-D1C04F8A9665}"/>
                </a:ext>
              </a:extLst>
            </p:cNvPr>
            <p:cNvSpPr>
              <a:spLocks noChangeArrowheads="1"/>
            </p:cNvSpPr>
            <p:nvPr/>
          </p:nvSpPr>
          <p:spPr bwMode="auto">
            <a:xfrm>
              <a:off x="5732480" y="5160060"/>
              <a:ext cx="239293"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36</a:t>
              </a:r>
            </a:p>
          </p:txBody>
        </p:sp>
        <p:sp>
          <p:nvSpPr>
            <p:cNvPr id="11" name="Rectangle 39">
              <a:extLst>
                <a:ext uri="{FF2B5EF4-FFF2-40B4-BE49-F238E27FC236}">
                  <a16:creationId xmlns:a16="http://schemas.microsoft.com/office/drawing/2014/main" id="{FC02880A-EF5A-BB90-443F-14984395E830}"/>
                </a:ext>
              </a:extLst>
            </p:cNvPr>
            <p:cNvSpPr>
              <a:spLocks noChangeArrowheads="1"/>
            </p:cNvSpPr>
            <p:nvPr/>
          </p:nvSpPr>
          <p:spPr bwMode="auto">
            <a:xfrm>
              <a:off x="6540687" y="5160060"/>
              <a:ext cx="233210"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42</a:t>
              </a:r>
            </a:p>
          </p:txBody>
        </p:sp>
      </p:grpSp>
      <p:sp>
        <p:nvSpPr>
          <p:cNvPr id="88" name="Rectangle 39">
            <a:extLst>
              <a:ext uri="{FF2B5EF4-FFF2-40B4-BE49-F238E27FC236}">
                <a16:creationId xmlns:a16="http://schemas.microsoft.com/office/drawing/2014/main" id="{255CF525-6142-E14A-0DD7-32274B37D8AA}"/>
              </a:ext>
            </a:extLst>
          </p:cNvPr>
          <p:cNvSpPr>
            <a:spLocks noChangeArrowheads="1"/>
          </p:cNvSpPr>
          <p:nvPr/>
        </p:nvSpPr>
        <p:spPr bwMode="auto">
          <a:xfrm>
            <a:off x="300669" y="6022813"/>
            <a:ext cx="500138"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risk</a:t>
            </a:r>
          </a:p>
        </p:txBody>
      </p:sp>
      <p:sp>
        <p:nvSpPr>
          <p:cNvPr id="89" name="Rectangle 39">
            <a:extLst>
              <a:ext uri="{FF2B5EF4-FFF2-40B4-BE49-F238E27FC236}">
                <a16:creationId xmlns:a16="http://schemas.microsoft.com/office/drawing/2014/main" id="{73B4E71E-32D3-2E41-BD8A-0A8A97CDB6EB}"/>
              </a:ext>
            </a:extLst>
          </p:cNvPr>
          <p:cNvSpPr>
            <a:spLocks noChangeArrowheads="1"/>
          </p:cNvSpPr>
          <p:nvPr/>
        </p:nvSpPr>
        <p:spPr bwMode="auto">
          <a:xfrm>
            <a:off x="1017129" y="5535446"/>
            <a:ext cx="713336" cy="139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+Censored</a:t>
            </a:r>
          </a:p>
        </p:txBody>
      </p:sp>
      <p:grpSp>
        <p:nvGrpSpPr>
          <p:cNvPr id="136" name="Group 135">
            <a:extLst>
              <a:ext uri="{FF2B5EF4-FFF2-40B4-BE49-F238E27FC236}">
                <a16:creationId xmlns:a16="http://schemas.microsoft.com/office/drawing/2014/main" id="{6180C73B-8D12-36D7-4138-5A16EB8B38B7}"/>
              </a:ext>
            </a:extLst>
          </p:cNvPr>
          <p:cNvGrpSpPr/>
          <p:nvPr/>
        </p:nvGrpSpPr>
        <p:grpSpPr>
          <a:xfrm>
            <a:off x="953594" y="5677794"/>
            <a:ext cx="4513756" cy="61019"/>
            <a:chOff x="953594" y="5124155"/>
            <a:chExt cx="5718240" cy="41273"/>
          </a:xfrm>
        </p:grpSpPr>
        <p:cxnSp>
          <p:nvCxnSpPr>
            <p:cNvPr id="91" name="Straight Connector 90">
              <a:extLst>
                <a:ext uri="{FF2B5EF4-FFF2-40B4-BE49-F238E27FC236}">
                  <a16:creationId xmlns:a16="http://schemas.microsoft.com/office/drawing/2014/main" id="{CDB1AAC8-7F08-142C-405E-F5A4AAF55FA9}"/>
                </a:ext>
              </a:extLst>
            </p:cNvPr>
            <p:cNvCxnSpPr>
              <a:cxnSpLocks/>
            </p:cNvCxnSpPr>
            <p:nvPr/>
          </p:nvCxnSpPr>
          <p:spPr>
            <a:xfrm>
              <a:off x="953594"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03159421-FC25-1C13-643B-74130B02F3F8}"/>
                </a:ext>
              </a:extLst>
            </p:cNvPr>
            <p:cNvCxnSpPr>
              <a:cxnSpLocks/>
            </p:cNvCxnSpPr>
            <p:nvPr/>
          </p:nvCxnSpPr>
          <p:spPr>
            <a:xfrm>
              <a:off x="1230778"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DED9D65-EE6D-0066-5A86-EEFD4E6E8647}"/>
                </a:ext>
              </a:extLst>
            </p:cNvPr>
            <p:cNvCxnSpPr>
              <a:cxnSpLocks/>
            </p:cNvCxnSpPr>
            <p:nvPr/>
          </p:nvCxnSpPr>
          <p:spPr>
            <a:xfrm>
              <a:off x="1499694"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01BD15E-1A4C-A194-20EF-AFE524ECA7D1}"/>
                </a:ext>
              </a:extLst>
            </p:cNvPr>
            <p:cNvCxnSpPr>
              <a:cxnSpLocks/>
            </p:cNvCxnSpPr>
            <p:nvPr/>
          </p:nvCxnSpPr>
          <p:spPr>
            <a:xfrm>
              <a:off x="1773075"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6EDCB2E-494B-BFEE-B11B-4D6A5ACB7903}"/>
                </a:ext>
              </a:extLst>
            </p:cNvPr>
            <p:cNvCxnSpPr>
              <a:cxnSpLocks/>
            </p:cNvCxnSpPr>
            <p:nvPr/>
          </p:nvCxnSpPr>
          <p:spPr>
            <a:xfrm>
              <a:off x="2043281"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552428D8-FC5D-2865-992F-62DE0156ADD7}"/>
                </a:ext>
              </a:extLst>
            </p:cNvPr>
            <p:cNvCxnSpPr>
              <a:cxnSpLocks/>
            </p:cNvCxnSpPr>
            <p:nvPr/>
          </p:nvCxnSpPr>
          <p:spPr>
            <a:xfrm>
              <a:off x="2319837"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8A0B8EA9-76D8-2D15-2BDB-EEE2546BBC2F}"/>
                </a:ext>
              </a:extLst>
            </p:cNvPr>
            <p:cNvCxnSpPr>
              <a:cxnSpLocks/>
            </p:cNvCxnSpPr>
            <p:nvPr/>
          </p:nvCxnSpPr>
          <p:spPr>
            <a:xfrm>
              <a:off x="2586868"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FFFE31B8-615E-306B-D5FC-2D4AAD56B39B}"/>
                </a:ext>
              </a:extLst>
            </p:cNvPr>
            <p:cNvCxnSpPr>
              <a:cxnSpLocks/>
            </p:cNvCxnSpPr>
            <p:nvPr/>
          </p:nvCxnSpPr>
          <p:spPr>
            <a:xfrm>
              <a:off x="2860249"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4E507BA5-EC72-A4DF-1DCD-2EBA3880EE2C}"/>
                </a:ext>
              </a:extLst>
            </p:cNvPr>
            <p:cNvCxnSpPr>
              <a:cxnSpLocks/>
            </p:cNvCxnSpPr>
            <p:nvPr/>
          </p:nvCxnSpPr>
          <p:spPr>
            <a:xfrm>
              <a:off x="3403836"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5626571-02D4-A0BB-0D4D-5A817FE917C4}"/>
                </a:ext>
              </a:extLst>
            </p:cNvPr>
            <p:cNvCxnSpPr>
              <a:cxnSpLocks/>
            </p:cNvCxnSpPr>
            <p:nvPr/>
          </p:nvCxnSpPr>
          <p:spPr>
            <a:xfrm>
              <a:off x="3680392"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B5E89B99-5B66-7FF6-611C-690038617072}"/>
                </a:ext>
              </a:extLst>
            </p:cNvPr>
            <p:cNvCxnSpPr>
              <a:cxnSpLocks/>
            </p:cNvCxnSpPr>
            <p:nvPr/>
          </p:nvCxnSpPr>
          <p:spPr>
            <a:xfrm>
              <a:off x="3947423"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ED7C76ED-8F7E-B036-8E22-774DBCC4EC54}"/>
                </a:ext>
              </a:extLst>
            </p:cNvPr>
            <p:cNvCxnSpPr>
              <a:cxnSpLocks/>
            </p:cNvCxnSpPr>
            <p:nvPr/>
          </p:nvCxnSpPr>
          <p:spPr>
            <a:xfrm>
              <a:off x="3133630"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E7C58979-2DAD-65AA-E4CD-AC8B15FD0520}"/>
                </a:ext>
              </a:extLst>
            </p:cNvPr>
            <p:cNvCxnSpPr>
              <a:cxnSpLocks/>
            </p:cNvCxnSpPr>
            <p:nvPr/>
          </p:nvCxnSpPr>
          <p:spPr>
            <a:xfrm>
              <a:off x="4223979"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BD254B71-4D60-4842-CB87-D0159B72E362}"/>
                </a:ext>
              </a:extLst>
            </p:cNvPr>
            <p:cNvCxnSpPr>
              <a:cxnSpLocks/>
            </p:cNvCxnSpPr>
            <p:nvPr/>
          </p:nvCxnSpPr>
          <p:spPr>
            <a:xfrm>
              <a:off x="4494185"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C5E1443-9EA2-6273-9D4E-968913E506A5}"/>
                </a:ext>
              </a:extLst>
            </p:cNvPr>
            <p:cNvCxnSpPr>
              <a:cxnSpLocks/>
            </p:cNvCxnSpPr>
            <p:nvPr/>
          </p:nvCxnSpPr>
          <p:spPr>
            <a:xfrm>
              <a:off x="4770741"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1594390-C8B5-21BB-79C0-E43E11AE9DBD}"/>
                </a:ext>
              </a:extLst>
            </p:cNvPr>
            <p:cNvCxnSpPr>
              <a:cxnSpLocks/>
            </p:cNvCxnSpPr>
            <p:nvPr/>
          </p:nvCxnSpPr>
          <p:spPr>
            <a:xfrm>
              <a:off x="5044122"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E5F553A-A0AA-C519-9563-2BDB04C192CF}"/>
                </a:ext>
              </a:extLst>
            </p:cNvPr>
            <p:cNvCxnSpPr>
              <a:cxnSpLocks/>
            </p:cNvCxnSpPr>
            <p:nvPr/>
          </p:nvCxnSpPr>
          <p:spPr>
            <a:xfrm>
              <a:off x="5314328"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58B7EC65-439C-3137-2068-59FDA5055ADF}"/>
                </a:ext>
              </a:extLst>
            </p:cNvPr>
            <p:cNvCxnSpPr>
              <a:cxnSpLocks/>
            </p:cNvCxnSpPr>
            <p:nvPr/>
          </p:nvCxnSpPr>
          <p:spPr>
            <a:xfrm>
              <a:off x="5586223"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2E9B4868-80B3-A917-674B-D17BD9DDBDBD}"/>
                </a:ext>
              </a:extLst>
            </p:cNvPr>
            <p:cNvCxnSpPr>
              <a:cxnSpLocks/>
            </p:cNvCxnSpPr>
            <p:nvPr/>
          </p:nvCxnSpPr>
          <p:spPr>
            <a:xfrm>
              <a:off x="5862778"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A6471534-6414-CAF2-08C5-A8690FC8B81B}"/>
                </a:ext>
              </a:extLst>
            </p:cNvPr>
            <p:cNvCxnSpPr>
              <a:cxnSpLocks/>
            </p:cNvCxnSpPr>
            <p:nvPr/>
          </p:nvCxnSpPr>
          <p:spPr>
            <a:xfrm>
              <a:off x="6136160"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0F7FE862-D407-7BCD-0A3F-EFD5120553F7}"/>
                </a:ext>
              </a:extLst>
            </p:cNvPr>
            <p:cNvCxnSpPr>
              <a:cxnSpLocks/>
            </p:cNvCxnSpPr>
            <p:nvPr/>
          </p:nvCxnSpPr>
          <p:spPr>
            <a:xfrm>
              <a:off x="6406366"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57BF8ACC-FAD3-68DE-66E8-D72E08C0A275}"/>
                </a:ext>
              </a:extLst>
            </p:cNvPr>
            <p:cNvCxnSpPr>
              <a:cxnSpLocks/>
            </p:cNvCxnSpPr>
            <p:nvPr/>
          </p:nvCxnSpPr>
          <p:spPr>
            <a:xfrm>
              <a:off x="6671834" y="5124155"/>
              <a:ext cx="0" cy="412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Line 38">
            <a:extLst>
              <a:ext uri="{FF2B5EF4-FFF2-40B4-BE49-F238E27FC236}">
                <a16:creationId xmlns:a16="http://schemas.microsoft.com/office/drawing/2014/main" id="{A953610B-C28A-E872-DAB6-08B52FF04A74}"/>
              </a:ext>
            </a:extLst>
          </p:cNvPr>
          <p:cNvSpPr>
            <a:spLocks noChangeShapeType="1"/>
          </p:cNvSpPr>
          <p:nvPr/>
        </p:nvSpPr>
        <p:spPr bwMode="auto">
          <a:xfrm flipV="1">
            <a:off x="951014" y="3857407"/>
            <a:ext cx="0" cy="1820387"/>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25" name="Rectangle 39">
            <a:extLst>
              <a:ext uri="{FF2B5EF4-FFF2-40B4-BE49-F238E27FC236}">
                <a16:creationId xmlns:a16="http://schemas.microsoft.com/office/drawing/2014/main" id="{AB651FE6-9F6F-8FCD-B27D-78CA3B7EA423}"/>
              </a:ext>
            </a:extLst>
          </p:cNvPr>
          <p:cNvSpPr>
            <a:spLocks noChangeArrowheads="1"/>
          </p:cNvSpPr>
          <p:nvPr/>
        </p:nvSpPr>
        <p:spPr bwMode="auto">
          <a:xfrm>
            <a:off x="999104" y="3294827"/>
            <a:ext cx="578685" cy="139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*CPS 1-19</a:t>
            </a:r>
          </a:p>
        </p:txBody>
      </p:sp>
      <p:sp>
        <p:nvSpPr>
          <p:cNvPr id="130" name="Rectangle 129">
            <a:extLst>
              <a:ext uri="{FF2B5EF4-FFF2-40B4-BE49-F238E27FC236}">
                <a16:creationId xmlns:a16="http://schemas.microsoft.com/office/drawing/2014/main" id="{ADB080E5-E80B-7EE9-B40A-F3702B7718A1}"/>
              </a:ext>
            </a:extLst>
          </p:cNvPr>
          <p:cNvSpPr/>
          <p:nvPr/>
        </p:nvSpPr>
        <p:spPr>
          <a:xfrm>
            <a:off x="902924" y="1735426"/>
            <a:ext cx="321137" cy="312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cxnSp>
        <p:nvCxnSpPr>
          <p:cNvPr id="127" name="Straight Connector 126">
            <a:extLst>
              <a:ext uri="{FF2B5EF4-FFF2-40B4-BE49-F238E27FC236}">
                <a16:creationId xmlns:a16="http://schemas.microsoft.com/office/drawing/2014/main" id="{565536FF-47E7-52D0-9741-D2B99CDD31F5}"/>
              </a:ext>
            </a:extLst>
          </p:cNvPr>
          <p:cNvCxnSpPr>
            <a:cxnSpLocks/>
          </p:cNvCxnSpPr>
          <p:nvPr/>
        </p:nvCxnSpPr>
        <p:spPr>
          <a:xfrm>
            <a:off x="891140" y="1731355"/>
            <a:ext cx="339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88982254-E815-A852-6095-5FB72EFEE65B}"/>
              </a:ext>
            </a:extLst>
          </p:cNvPr>
          <p:cNvCxnSpPr>
            <a:cxnSpLocks/>
          </p:cNvCxnSpPr>
          <p:nvPr/>
        </p:nvCxnSpPr>
        <p:spPr>
          <a:xfrm>
            <a:off x="891140" y="1763105"/>
            <a:ext cx="339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C1462BA-53E2-37EE-4684-024A5B3CD278}"/>
              </a:ext>
            </a:extLst>
          </p:cNvPr>
          <p:cNvCxnSpPr>
            <a:cxnSpLocks/>
          </p:cNvCxnSpPr>
          <p:nvPr/>
        </p:nvCxnSpPr>
        <p:spPr>
          <a:xfrm>
            <a:off x="951014" y="2236180"/>
            <a:ext cx="4729987" cy="0"/>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7C1651DF-59A9-8C73-C1FF-D56D36C3267D}"/>
              </a:ext>
            </a:extLst>
          </p:cNvPr>
          <p:cNvCxnSpPr>
            <a:cxnSpLocks/>
          </p:cNvCxnSpPr>
          <p:nvPr/>
        </p:nvCxnSpPr>
        <p:spPr>
          <a:xfrm>
            <a:off x="951014" y="2694550"/>
            <a:ext cx="4729987" cy="0"/>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E38C0201-9237-EF06-6ED4-A525335BB0CB}"/>
              </a:ext>
            </a:extLst>
          </p:cNvPr>
          <p:cNvCxnSpPr>
            <a:cxnSpLocks/>
          </p:cNvCxnSpPr>
          <p:nvPr/>
        </p:nvCxnSpPr>
        <p:spPr>
          <a:xfrm>
            <a:off x="951014" y="3150428"/>
            <a:ext cx="4729987" cy="0"/>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242" name="TextBox 241">
            <a:extLst>
              <a:ext uri="{FF2B5EF4-FFF2-40B4-BE49-F238E27FC236}">
                <a16:creationId xmlns:a16="http://schemas.microsoft.com/office/drawing/2014/main" id="{E4F128D1-EF14-55B6-67A8-6263CE258F68}"/>
              </a:ext>
            </a:extLst>
          </p:cNvPr>
          <p:cNvSpPr txBox="1"/>
          <p:nvPr/>
        </p:nvSpPr>
        <p:spPr>
          <a:xfrm>
            <a:off x="999104" y="1475126"/>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PD</a:t>
            </a:r>
          </a:p>
        </p:txBody>
      </p:sp>
      <p:sp>
        <p:nvSpPr>
          <p:cNvPr id="243" name="TextBox 242">
            <a:extLst>
              <a:ext uri="{FF2B5EF4-FFF2-40B4-BE49-F238E27FC236}">
                <a16:creationId xmlns:a16="http://schemas.microsoft.com/office/drawing/2014/main" id="{FEC417E9-318A-E525-B557-75CA72F1D559}"/>
              </a:ext>
            </a:extLst>
          </p:cNvPr>
          <p:cNvSpPr txBox="1"/>
          <p:nvPr/>
        </p:nvSpPr>
        <p:spPr>
          <a:xfrm>
            <a:off x="1163645" y="2045599"/>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PD</a:t>
            </a:r>
          </a:p>
        </p:txBody>
      </p:sp>
      <p:sp>
        <p:nvSpPr>
          <p:cNvPr id="244" name="TextBox 243">
            <a:extLst>
              <a:ext uri="{FF2B5EF4-FFF2-40B4-BE49-F238E27FC236}">
                <a16:creationId xmlns:a16="http://schemas.microsoft.com/office/drawing/2014/main" id="{B7725E0E-E72C-9C5E-3ECD-D0AAA78CBFF3}"/>
              </a:ext>
            </a:extLst>
          </p:cNvPr>
          <p:cNvSpPr txBox="1"/>
          <p:nvPr/>
        </p:nvSpPr>
        <p:spPr>
          <a:xfrm>
            <a:off x="1333996" y="1981746"/>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a:t>
            </a:r>
            <a:br>
              <a:rPr kumimoji="0" lang="en-US" sz="800" b="0" i="0" u="none" strike="noStrike" kern="1200" cap="none" spc="0" normalizeH="0" baseline="0" noProof="0" dirty="0">
                <a:ln>
                  <a:noFill/>
                </a:ln>
                <a:solidFill>
                  <a:srgbClr val="161616"/>
                </a:solidFill>
                <a:effectLst/>
                <a:uLnTx/>
                <a:uFillTx/>
                <a:latin typeface="Poppins"/>
                <a:ea typeface="+mn-ea"/>
                <a:cs typeface="+mn-cs"/>
              </a:rPr>
            </a:br>
            <a:r>
              <a:rPr kumimoji="0" lang="en-US" sz="800" b="0" i="0" u="none" strike="noStrike" kern="1200" cap="none" spc="0" normalizeH="0" baseline="0" noProof="0" dirty="0">
                <a:ln>
                  <a:noFill/>
                </a:ln>
                <a:solidFill>
                  <a:srgbClr val="161616"/>
                </a:solidFill>
                <a:effectLst/>
                <a:uLnTx/>
                <a:uFillTx/>
                <a:latin typeface="Poppins"/>
                <a:ea typeface="+mn-ea"/>
                <a:cs typeface="+mn-cs"/>
              </a:rPr>
              <a:t>PD</a:t>
            </a:r>
          </a:p>
        </p:txBody>
      </p:sp>
      <p:sp>
        <p:nvSpPr>
          <p:cNvPr id="245" name="TextBox 244">
            <a:extLst>
              <a:ext uri="{FF2B5EF4-FFF2-40B4-BE49-F238E27FC236}">
                <a16:creationId xmlns:a16="http://schemas.microsoft.com/office/drawing/2014/main" id="{BF39570C-C597-4B63-9ED7-D95A7E557370}"/>
              </a:ext>
            </a:extLst>
          </p:cNvPr>
          <p:cNvSpPr txBox="1"/>
          <p:nvPr/>
        </p:nvSpPr>
        <p:spPr>
          <a:xfrm>
            <a:off x="1496261" y="2094431"/>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a:t>
            </a:r>
            <a:br>
              <a:rPr kumimoji="0" lang="en-US" sz="800" b="0" i="0" u="none" strike="noStrike" kern="1200" cap="none" spc="0" normalizeH="0" baseline="0" noProof="0" dirty="0">
                <a:ln>
                  <a:noFill/>
                </a:ln>
                <a:solidFill>
                  <a:srgbClr val="161616"/>
                </a:solidFill>
                <a:effectLst/>
                <a:uLnTx/>
                <a:uFillTx/>
                <a:latin typeface="Poppins"/>
                <a:ea typeface="+mn-ea"/>
                <a:cs typeface="+mn-cs"/>
              </a:rPr>
            </a:br>
            <a:r>
              <a:rPr kumimoji="0" lang="en-US" sz="800" b="0" i="0" u="none" strike="noStrike" kern="1200" cap="none" spc="0" normalizeH="0" baseline="0" noProof="0" dirty="0">
                <a:ln>
                  <a:noFill/>
                </a:ln>
                <a:solidFill>
                  <a:srgbClr val="161616"/>
                </a:solidFill>
                <a:effectLst/>
                <a:uLnTx/>
                <a:uFillTx/>
                <a:latin typeface="Poppins"/>
                <a:ea typeface="+mn-ea"/>
                <a:cs typeface="+mn-cs"/>
              </a:rPr>
              <a:t>SD</a:t>
            </a:r>
          </a:p>
        </p:txBody>
      </p:sp>
      <p:sp>
        <p:nvSpPr>
          <p:cNvPr id="246" name="TextBox 245">
            <a:extLst>
              <a:ext uri="{FF2B5EF4-FFF2-40B4-BE49-F238E27FC236}">
                <a16:creationId xmlns:a16="http://schemas.microsoft.com/office/drawing/2014/main" id="{F80FCCAF-3159-177E-DBA3-1C36AE218339}"/>
              </a:ext>
            </a:extLst>
          </p:cNvPr>
          <p:cNvSpPr txBox="1"/>
          <p:nvPr/>
        </p:nvSpPr>
        <p:spPr>
          <a:xfrm>
            <a:off x="1661142" y="2119880"/>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a:t>
            </a:r>
            <a:br>
              <a:rPr kumimoji="0" lang="en-US" sz="800" b="0" i="0" u="none" strike="noStrike" kern="1200" cap="none" spc="0" normalizeH="0" baseline="0" noProof="0" dirty="0">
                <a:ln>
                  <a:noFill/>
                </a:ln>
                <a:solidFill>
                  <a:srgbClr val="161616"/>
                </a:solidFill>
                <a:effectLst/>
                <a:uLnTx/>
                <a:uFillTx/>
                <a:latin typeface="Poppins"/>
                <a:ea typeface="+mn-ea"/>
                <a:cs typeface="+mn-cs"/>
              </a:rPr>
            </a:br>
            <a:r>
              <a:rPr kumimoji="0" lang="en-US" sz="800" b="0" i="0" u="none" strike="noStrike" kern="1200" cap="none" spc="0" normalizeH="0" baseline="0" noProof="0" dirty="0">
                <a:ln>
                  <a:noFill/>
                </a:ln>
                <a:solidFill>
                  <a:srgbClr val="161616"/>
                </a:solidFill>
                <a:effectLst/>
                <a:uLnTx/>
                <a:uFillTx/>
                <a:latin typeface="Poppins"/>
                <a:ea typeface="+mn-ea"/>
                <a:cs typeface="+mn-cs"/>
              </a:rPr>
              <a:t>SD</a:t>
            </a:r>
          </a:p>
        </p:txBody>
      </p:sp>
      <p:sp>
        <p:nvSpPr>
          <p:cNvPr id="247" name="TextBox 246">
            <a:extLst>
              <a:ext uri="{FF2B5EF4-FFF2-40B4-BE49-F238E27FC236}">
                <a16:creationId xmlns:a16="http://schemas.microsoft.com/office/drawing/2014/main" id="{595E4903-2D60-18BF-72EE-4D8CA1FAEF84}"/>
              </a:ext>
            </a:extLst>
          </p:cNvPr>
          <p:cNvSpPr txBox="1"/>
          <p:nvPr/>
        </p:nvSpPr>
        <p:spPr>
          <a:xfrm>
            <a:off x="1829396" y="2553718"/>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PD</a:t>
            </a:r>
            <a:br>
              <a:rPr kumimoji="0" lang="en-US" sz="800" b="0" i="0" u="none" strike="noStrike" kern="1200" cap="none" spc="0" normalizeH="0" baseline="0" noProof="0" dirty="0">
                <a:ln>
                  <a:noFill/>
                </a:ln>
                <a:solidFill>
                  <a:srgbClr val="161616"/>
                </a:solidFill>
                <a:effectLst/>
                <a:uLnTx/>
                <a:uFillTx/>
                <a:latin typeface="Poppins"/>
                <a:ea typeface="+mn-ea"/>
                <a:cs typeface="+mn-cs"/>
              </a:rPr>
            </a:br>
            <a:r>
              <a:rPr kumimoji="0" lang="en-US" sz="800" b="0" i="0" u="none" strike="noStrike" kern="1200" cap="none" spc="0" normalizeH="0" baseline="0" noProof="0" dirty="0">
                <a:ln>
                  <a:noFill/>
                </a:ln>
                <a:solidFill>
                  <a:srgbClr val="161616"/>
                </a:solidFill>
                <a:effectLst/>
                <a:uLnTx/>
                <a:uFillTx/>
                <a:latin typeface="Poppins"/>
                <a:ea typeface="+mn-ea"/>
                <a:cs typeface="+mn-cs"/>
              </a:rPr>
              <a:t>*</a:t>
            </a:r>
          </a:p>
        </p:txBody>
      </p:sp>
      <p:sp>
        <p:nvSpPr>
          <p:cNvPr id="248" name="TextBox 247">
            <a:extLst>
              <a:ext uri="{FF2B5EF4-FFF2-40B4-BE49-F238E27FC236}">
                <a16:creationId xmlns:a16="http://schemas.microsoft.com/office/drawing/2014/main" id="{4E11CDA8-5CE4-855A-99F5-E0748831A3F2}"/>
              </a:ext>
            </a:extLst>
          </p:cNvPr>
          <p:cNvSpPr txBox="1"/>
          <p:nvPr/>
        </p:nvSpPr>
        <p:spPr>
          <a:xfrm>
            <a:off x="1994310" y="2591646"/>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SD</a:t>
            </a:r>
            <a:br>
              <a:rPr kumimoji="0" lang="en-US" sz="800" b="0" i="0" u="none" strike="noStrike" kern="1200" cap="none" spc="0" normalizeH="0" baseline="0" noProof="0" dirty="0">
                <a:ln>
                  <a:noFill/>
                </a:ln>
                <a:solidFill>
                  <a:srgbClr val="161616"/>
                </a:solidFill>
                <a:effectLst/>
                <a:uLnTx/>
                <a:uFillTx/>
                <a:latin typeface="Poppins"/>
                <a:ea typeface="+mn-ea"/>
                <a:cs typeface="+mn-cs"/>
              </a:rPr>
            </a:br>
            <a:r>
              <a:rPr kumimoji="0" lang="en-US" sz="800" b="0" i="0" u="none" strike="noStrike" kern="1200" cap="none" spc="0" normalizeH="0" baseline="0" noProof="0" dirty="0">
                <a:ln>
                  <a:noFill/>
                </a:ln>
                <a:solidFill>
                  <a:srgbClr val="161616"/>
                </a:solidFill>
                <a:effectLst/>
                <a:uLnTx/>
                <a:uFillTx/>
                <a:latin typeface="Poppins"/>
                <a:ea typeface="+mn-ea"/>
                <a:cs typeface="+mn-cs"/>
              </a:rPr>
              <a:t>*</a:t>
            </a:r>
          </a:p>
        </p:txBody>
      </p:sp>
      <p:sp>
        <p:nvSpPr>
          <p:cNvPr id="249" name="TextBox 248">
            <a:extLst>
              <a:ext uri="{FF2B5EF4-FFF2-40B4-BE49-F238E27FC236}">
                <a16:creationId xmlns:a16="http://schemas.microsoft.com/office/drawing/2014/main" id="{E72E4D4D-B54D-EDEB-4E13-4B3C8C1D0087}"/>
              </a:ext>
            </a:extLst>
          </p:cNvPr>
          <p:cNvSpPr txBox="1"/>
          <p:nvPr/>
        </p:nvSpPr>
        <p:spPr>
          <a:xfrm>
            <a:off x="2161493" y="2597897"/>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SD</a:t>
            </a:r>
            <a:br>
              <a:rPr kumimoji="0" lang="en-US" sz="800" b="0" i="0" u="none" strike="noStrike" kern="1200" cap="none" spc="0" normalizeH="0" baseline="0" noProof="0" dirty="0">
                <a:ln>
                  <a:noFill/>
                </a:ln>
                <a:solidFill>
                  <a:srgbClr val="161616"/>
                </a:solidFill>
                <a:effectLst/>
                <a:uLnTx/>
                <a:uFillTx/>
                <a:latin typeface="Poppins"/>
                <a:ea typeface="+mn-ea"/>
                <a:cs typeface="+mn-cs"/>
              </a:rPr>
            </a:br>
            <a:r>
              <a:rPr kumimoji="0" lang="en-US" sz="800" b="0" i="0" u="none" strike="noStrike" kern="1200" cap="none" spc="0" normalizeH="0" baseline="0" noProof="0" dirty="0">
                <a:ln>
                  <a:noFill/>
                </a:ln>
                <a:solidFill>
                  <a:srgbClr val="161616"/>
                </a:solidFill>
                <a:effectLst/>
                <a:uLnTx/>
                <a:uFillTx/>
                <a:latin typeface="Poppins"/>
                <a:ea typeface="+mn-ea"/>
                <a:cs typeface="+mn-cs"/>
              </a:rPr>
              <a:t>*</a:t>
            </a:r>
          </a:p>
        </p:txBody>
      </p:sp>
      <p:sp>
        <p:nvSpPr>
          <p:cNvPr id="250" name="TextBox 249">
            <a:extLst>
              <a:ext uri="{FF2B5EF4-FFF2-40B4-BE49-F238E27FC236}">
                <a16:creationId xmlns:a16="http://schemas.microsoft.com/office/drawing/2014/main" id="{9F34CF94-99A4-7BDF-D7E2-97F79DABE724}"/>
              </a:ext>
            </a:extLst>
          </p:cNvPr>
          <p:cNvSpPr txBox="1"/>
          <p:nvPr/>
        </p:nvSpPr>
        <p:spPr>
          <a:xfrm>
            <a:off x="2327802" y="2592049"/>
            <a:ext cx="157905" cy="185965"/>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SD</a:t>
            </a:r>
          </a:p>
        </p:txBody>
      </p:sp>
      <p:sp>
        <p:nvSpPr>
          <p:cNvPr id="251" name="TextBox 250">
            <a:extLst>
              <a:ext uri="{FF2B5EF4-FFF2-40B4-BE49-F238E27FC236}">
                <a16:creationId xmlns:a16="http://schemas.microsoft.com/office/drawing/2014/main" id="{5FC18F7A-AC15-9A89-BB2A-695A8E27F2EF}"/>
              </a:ext>
            </a:extLst>
          </p:cNvPr>
          <p:cNvSpPr txBox="1"/>
          <p:nvPr/>
        </p:nvSpPr>
        <p:spPr>
          <a:xfrm>
            <a:off x="2487361" y="2660966"/>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PR</a:t>
            </a:r>
          </a:p>
        </p:txBody>
      </p:sp>
      <p:sp>
        <p:nvSpPr>
          <p:cNvPr id="252" name="TextBox 251">
            <a:extLst>
              <a:ext uri="{FF2B5EF4-FFF2-40B4-BE49-F238E27FC236}">
                <a16:creationId xmlns:a16="http://schemas.microsoft.com/office/drawing/2014/main" id="{96640234-BC8F-D55A-EEB6-6F8AE9BC2439}"/>
              </a:ext>
            </a:extLst>
          </p:cNvPr>
          <p:cNvSpPr txBox="1"/>
          <p:nvPr/>
        </p:nvSpPr>
        <p:spPr>
          <a:xfrm>
            <a:off x="2660417" y="2694330"/>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SD</a:t>
            </a:r>
          </a:p>
        </p:txBody>
      </p:sp>
      <p:sp>
        <p:nvSpPr>
          <p:cNvPr id="253" name="TextBox 252">
            <a:extLst>
              <a:ext uri="{FF2B5EF4-FFF2-40B4-BE49-F238E27FC236}">
                <a16:creationId xmlns:a16="http://schemas.microsoft.com/office/drawing/2014/main" id="{3ADE387C-408F-21A4-5735-6A6D20631B9F}"/>
              </a:ext>
            </a:extLst>
          </p:cNvPr>
          <p:cNvSpPr txBox="1"/>
          <p:nvPr/>
        </p:nvSpPr>
        <p:spPr>
          <a:xfrm>
            <a:off x="2826726" y="2760316"/>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PR</a:t>
            </a:r>
          </a:p>
        </p:txBody>
      </p:sp>
      <p:sp>
        <p:nvSpPr>
          <p:cNvPr id="254" name="TextBox 253">
            <a:extLst>
              <a:ext uri="{FF2B5EF4-FFF2-40B4-BE49-F238E27FC236}">
                <a16:creationId xmlns:a16="http://schemas.microsoft.com/office/drawing/2014/main" id="{195DF58A-CC2E-E57D-7772-2A165D7F05EA}"/>
              </a:ext>
            </a:extLst>
          </p:cNvPr>
          <p:cNvSpPr txBox="1"/>
          <p:nvPr/>
        </p:nvSpPr>
        <p:spPr>
          <a:xfrm>
            <a:off x="2993034" y="2799318"/>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PR</a:t>
            </a:r>
          </a:p>
        </p:txBody>
      </p:sp>
      <p:sp>
        <p:nvSpPr>
          <p:cNvPr id="255" name="TextBox 254">
            <a:extLst>
              <a:ext uri="{FF2B5EF4-FFF2-40B4-BE49-F238E27FC236}">
                <a16:creationId xmlns:a16="http://schemas.microsoft.com/office/drawing/2014/main" id="{21597AAF-F013-653E-7A75-1057932043C9}"/>
              </a:ext>
            </a:extLst>
          </p:cNvPr>
          <p:cNvSpPr txBox="1"/>
          <p:nvPr/>
        </p:nvSpPr>
        <p:spPr>
          <a:xfrm>
            <a:off x="3159171" y="2880456"/>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PR</a:t>
            </a:r>
          </a:p>
        </p:txBody>
      </p:sp>
      <p:sp>
        <p:nvSpPr>
          <p:cNvPr id="256" name="TextBox 255">
            <a:extLst>
              <a:ext uri="{FF2B5EF4-FFF2-40B4-BE49-F238E27FC236}">
                <a16:creationId xmlns:a16="http://schemas.microsoft.com/office/drawing/2014/main" id="{786BD195-B854-CD56-62BA-65CE4C0897BA}"/>
              </a:ext>
            </a:extLst>
          </p:cNvPr>
          <p:cNvSpPr txBox="1"/>
          <p:nvPr/>
        </p:nvSpPr>
        <p:spPr>
          <a:xfrm>
            <a:off x="3325650" y="2933631"/>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PR</a:t>
            </a:r>
          </a:p>
        </p:txBody>
      </p:sp>
      <p:sp>
        <p:nvSpPr>
          <p:cNvPr id="257" name="TextBox 256">
            <a:extLst>
              <a:ext uri="{FF2B5EF4-FFF2-40B4-BE49-F238E27FC236}">
                <a16:creationId xmlns:a16="http://schemas.microsoft.com/office/drawing/2014/main" id="{1FEB18A4-F9CB-C31C-714F-FE79F7D95878}"/>
              </a:ext>
            </a:extLst>
          </p:cNvPr>
          <p:cNvSpPr txBox="1"/>
          <p:nvPr/>
        </p:nvSpPr>
        <p:spPr>
          <a:xfrm>
            <a:off x="3491533" y="3101305"/>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PR</a:t>
            </a:r>
            <a:br>
              <a:rPr kumimoji="0" lang="en-US" sz="800" b="0" i="0" u="none" strike="noStrike" kern="1200" cap="none" spc="0" normalizeH="0" baseline="0" noProof="0" dirty="0">
                <a:ln>
                  <a:noFill/>
                </a:ln>
                <a:solidFill>
                  <a:srgbClr val="161616"/>
                </a:solidFill>
                <a:effectLst/>
                <a:uLnTx/>
                <a:uFillTx/>
                <a:latin typeface="Poppins"/>
                <a:ea typeface="+mn-ea"/>
                <a:cs typeface="+mn-cs"/>
              </a:rPr>
            </a:br>
            <a:r>
              <a:rPr kumimoji="0" lang="en-US" sz="800" b="0" i="0" u="none" strike="noStrike" kern="1200" cap="none" spc="0" normalizeH="0" baseline="0" noProof="0" dirty="0">
                <a:ln>
                  <a:noFill/>
                </a:ln>
                <a:solidFill>
                  <a:srgbClr val="161616"/>
                </a:solidFill>
                <a:effectLst/>
                <a:uLnTx/>
                <a:uFillTx/>
                <a:latin typeface="Poppins"/>
                <a:ea typeface="+mn-ea"/>
                <a:cs typeface="+mn-cs"/>
              </a:rPr>
              <a:t>*</a:t>
            </a:r>
          </a:p>
        </p:txBody>
      </p:sp>
      <p:sp>
        <p:nvSpPr>
          <p:cNvPr id="258" name="TextBox 257">
            <a:extLst>
              <a:ext uri="{FF2B5EF4-FFF2-40B4-BE49-F238E27FC236}">
                <a16:creationId xmlns:a16="http://schemas.microsoft.com/office/drawing/2014/main" id="{9D67660D-9C13-2CF2-B9D9-F3A44A41DC93}"/>
              </a:ext>
            </a:extLst>
          </p:cNvPr>
          <p:cNvSpPr txBox="1"/>
          <p:nvPr/>
        </p:nvSpPr>
        <p:spPr>
          <a:xfrm>
            <a:off x="3659049" y="3193707"/>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PR</a:t>
            </a:r>
            <a:br>
              <a:rPr kumimoji="0" lang="en-US" sz="800" b="0" i="0" u="none" strike="noStrike" kern="1200" cap="none" spc="0" normalizeH="0" baseline="0" noProof="0" dirty="0">
                <a:ln>
                  <a:noFill/>
                </a:ln>
                <a:solidFill>
                  <a:srgbClr val="161616"/>
                </a:solidFill>
                <a:effectLst/>
                <a:uLnTx/>
                <a:uFillTx/>
                <a:latin typeface="Poppins"/>
                <a:ea typeface="+mn-ea"/>
                <a:cs typeface="+mn-cs"/>
              </a:rPr>
            </a:br>
            <a:r>
              <a:rPr kumimoji="0" lang="en-US" sz="800" b="0" i="0" u="none" strike="noStrike" kern="1200" cap="none" spc="0" normalizeH="0" baseline="0" noProof="0" dirty="0">
                <a:ln>
                  <a:noFill/>
                </a:ln>
                <a:solidFill>
                  <a:srgbClr val="161616"/>
                </a:solidFill>
                <a:effectLst/>
                <a:uLnTx/>
                <a:uFillTx/>
                <a:latin typeface="Poppins"/>
                <a:ea typeface="+mn-ea"/>
                <a:cs typeface="+mn-cs"/>
              </a:rPr>
              <a:t>*</a:t>
            </a:r>
          </a:p>
        </p:txBody>
      </p:sp>
      <p:sp>
        <p:nvSpPr>
          <p:cNvPr id="259" name="TextBox 258">
            <a:extLst>
              <a:ext uri="{FF2B5EF4-FFF2-40B4-BE49-F238E27FC236}">
                <a16:creationId xmlns:a16="http://schemas.microsoft.com/office/drawing/2014/main" id="{EE2C1DFD-3034-B268-1DBA-4721AE62465D}"/>
              </a:ext>
            </a:extLst>
          </p:cNvPr>
          <p:cNvSpPr txBox="1"/>
          <p:nvPr/>
        </p:nvSpPr>
        <p:spPr>
          <a:xfrm>
            <a:off x="3821904" y="3141847"/>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PR</a:t>
            </a:r>
          </a:p>
        </p:txBody>
      </p:sp>
      <p:sp>
        <p:nvSpPr>
          <p:cNvPr id="260" name="TextBox 259">
            <a:extLst>
              <a:ext uri="{FF2B5EF4-FFF2-40B4-BE49-F238E27FC236}">
                <a16:creationId xmlns:a16="http://schemas.microsoft.com/office/drawing/2014/main" id="{CC667BED-CF1D-F1B8-EE02-479008154677}"/>
              </a:ext>
            </a:extLst>
          </p:cNvPr>
          <p:cNvSpPr txBox="1"/>
          <p:nvPr/>
        </p:nvSpPr>
        <p:spPr>
          <a:xfrm>
            <a:off x="3986039" y="3249700"/>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PR</a:t>
            </a:r>
            <a:br>
              <a:rPr kumimoji="0" lang="en-US" sz="800" b="0" i="0" u="none" strike="noStrike" kern="1200" cap="none" spc="0" normalizeH="0" baseline="0" noProof="0" dirty="0">
                <a:ln>
                  <a:noFill/>
                </a:ln>
                <a:solidFill>
                  <a:srgbClr val="161616"/>
                </a:solidFill>
                <a:effectLst/>
                <a:uLnTx/>
                <a:uFillTx/>
                <a:latin typeface="Poppins"/>
                <a:ea typeface="+mn-ea"/>
                <a:cs typeface="+mn-cs"/>
              </a:rPr>
            </a:br>
            <a:r>
              <a:rPr kumimoji="0" lang="en-US" sz="800" b="0" i="0" u="none" strike="noStrike" kern="1200" cap="none" spc="0" normalizeH="0" baseline="0" noProof="0" dirty="0">
                <a:ln>
                  <a:noFill/>
                </a:ln>
                <a:solidFill>
                  <a:srgbClr val="161616"/>
                </a:solidFill>
                <a:effectLst/>
                <a:uLnTx/>
                <a:uFillTx/>
                <a:latin typeface="Poppins"/>
                <a:ea typeface="+mn-ea"/>
                <a:cs typeface="+mn-cs"/>
              </a:rPr>
              <a:t>*</a:t>
            </a:r>
          </a:p>
        </p:txBody>
      </p:sp>
      <p:sp>
        <p:nvSpPr>
          <p:cNvPr id="261" name="TextBox 260">
            <a:extLst>
              <a:ext uri="{FF2B5EF4-FFF2-40B4-BE49-F238E27FC236}">
                <a16:creationId xmlns:a16="http://schemas.microsoft.com/office/drawing/2014/main" id="{FDF4060B-6147-D23D-B232-DE8ACA9E8401}"/>
              </a:ext>
            </a:extLst>
          </p:cNvPr>
          <p:cNvSpPr txBox="1"/>
          <p:nvPr/>
        </p:nvSpPr>
        <p:spPr>
          <a:xfrm>
            <a:off x="4153555" y="3367170"/>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PR</a:t>
            </a:r>
            <a:br>
              <a:rPr kumimoji="0" lang="en-US" sz="800" b="0" i="0" u="none" strike="noStrike" kern="1200" cap="none" spc="0" normalizeH="0" baseline="0" noProof="0" dirty="0">
                <a:ln>
                  <a:noFill/>
                </a:ln>
                <a:solidFill>
                  <a:srgbClr val="161616"/>
                </a:solidFill>
                <a:effectLst/>
                <a:uLnTx/>
                <a:uFillTx/>
                <a:latin typeface="Poppins"/>
                <a:ea typeface="+mn-ea"/>
                <a:cs typeface="+mn-cs"/>
              </a:rPr>
            </a:br>
            <a:r>
              <a:rPr kumimoji="0" lang="en-US" sz="800" b="0" i="0" u="none" strike="noStrike" kern="1200" cap="none" spc="0" normalizeH="0" baseline="0" noProof="0" dirty="0">
                <a:ln>
                  <a:noFill/>
                </a:ln>
                <a:solidFill>
                  <a:srgbClr val="161616"/>
                </a:solidFill>
                <a:effectLst/>
                <a:uLnTx/>
                <a:uFillTx/>
                <a:latin typeface="Poppins"/>
                <a:ea typeface="+mn-ea"/>
                <a:cs typeface="+mn-cs"/>
              </a:rPr>
              <a:t>*</a:t>
            </a:r>
          </a:p>
        </p:txBody>
      </p:sp>
      <p:sp>
        <p:nvSpPr>
          <p:cNvPr id="262" name="TextBox 261">
            <a:extLst>
              <a:ext uri="{FF2B5EF4-FFF2-40B4-BE49-F238E27FC236}">
                <a16:creationId xmlns:a16="http://schemas.microsoft.com/office/drawing/2014/main" id="{8C698902-C129-CD63-EC41-88AB7E0E3DA7}"/>
              </a:ext>
            </a:extLst>
          </p:cNvPr>
          <p:cNvSpPr txBox="1"/>
          <p:nvPr/>
        </p:nvSpPr>
        <p:spPr>
          <a:xfrm>
            <a:off x="4323497" y="3307918"/>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PR</a:t>
            </a:r>
          </a:p>
        </p:txBody>
      </p:sp>
      <p:sp>
        <p:nvSpPr>
          <p:cNvPr id="263" name="TextBox 262">
            <a:extLst>
              <a:ext uri="{FF2B5EF4-FFF2-40B4-BE49-F238E27FC236}">
                <a16:creationId xmlns:a16="http://schemas.microsoft.com/office/drawing/2014/main" id="{AF35F430-0809-A779-04C6-E61F637F7227}"/>
              </a:ext>
            </a:extLst>
          </p:cNvPr>
          <p:cNvSpPr txBox="1"/>
          <p:nvPr/>
        </p:nvSpPr>
        <p:spPr>
          <a:xfrm>
            <a:off x="4488556" y="3367785"/>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PR</a:t>
            </a:r>
            <a:br>
              <a:rPr kumimoji="0" lang="en-US" sz="800" b="0" i="0" u="none" strike="noStrike" kern="1200" cap="none" spc="0" normalizeH="0" baseline="0" noProof="0" dirty="0">
                <a:ln>
                  <a:noFill/>
                </a:ln>
                <a:solidFill>
                  <a:srgbClr val="161616"/>
                </a:solidFill>
                <a:effectLst/>
                <a:uLnTx/>
                <a:uFillTx/>
                <a:latin typeface="Poppins"/>
                <a:ea typeface="+mn-ea"/>
                <a:cs typeface="+mn-cs"/>
              </a:rPr>
            </a:br>
            <a:r>
              <a:rPr kumimoji="0" lang="en-US" sz="800" b="0" i="0" u="none" strike="noStrike" kern="1200" cap="none" spc="0" normalizeH="0" baseline="0" noProof="0" dirty="0">
                <a:ln>
                  <a:noFill/>
                </a:ln>
                <a:solidFill>
                  <a:srgbClr val="161616"/>
                </a:solidFill>
                <a:effectLst/>
                <a:uLnTx/>
                <a:uFillTx/>
                <a:latin typeface="Poppins"/>
                <a:ea typeface="+mn-ea"/>
                <a:cs typeface="+mn-cs"/>
              </a:rPr>
              <a:t>*</a:t>
            </a:r>
          </a:p>
        </p:txBody>
      </p:sp>
      <p:sp>
        <p:nvSpPr>
          <p:cNvPr id="264" name="TextBox 263">
            <a:extLst>
              <a:ext uri="{FF2B5EF4-FFF2-40B4-BE49-F238E27FC236}">
                <a16:creationId xmlns:a16="http://schemas.microsoft.com/office/drawing/2014/main" id="{57A4BA1F-CAE2-0727-7CEB-FA4DDCFE22C9}"/>
              </a:ext>
            </a:extLst>
          </p:cNvPr>
          <p:cNvSpPr txBox="1"/>
          <p:nvPr/>
        </p:nvSpPr>
        <p:spPr>
          <a:xfrm>
            <a:off x="4658498" y="3308533"/>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CR</a:t>
            </a:r>
          </a:p>
        </p:txBody>
      </p:sp>
      <p:sp>
        <p:nvSpPr>
          <p:cNvPr id="265" name="TextBox 264">
            <a:extLst>
              <a:ext uri="{FF2B5EF4-FFF2-40B4-BE49-F238E27FC236}">
                <a16:creationId xmlns:a16="http://schemas.microsoft.com/office/drawing/2014/main" id="{7B11C04A-6B88-ED4D-C896-894307EDF90E}"/>
              </a:ext>
            </a:extLst>
          </p:cNvPr>
          <p:cNvSpPr txBox="1"/>
          <p:nvPr/>
        </p:nvSpPr>
        <p:spPr>
          <a:xfrm>
            <a:off x="4823685" y="3367785"/>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CR</a:t>
            </a:r>
            <a:br>
              <a:rPr kumimoji="0" lang="en-US" sz="800" b="0" i="0" u="none" strike="noStrike" kern="1200" cap="none" spc="0" normalizeH="0" baseline="0" noProof="0" dirty="0">
                <a:ln>
                  <a:noFill/>
                </a:ln>
                <a:solidFill>
                  <a:srgbClr val="161616"/>
                </a:solidFill>
                <a:effectLst/>
                <a:uLnTx/>
                <a:uFillTx/>
                <a:latin typeface="Poppins"/>
                <a:ea typeface="+mn-ea"/>
                <a:cs typeface="+mn-cs"/>
              </a:rPr>
            </a:br>
            <a:r>
              <a:rPr kumimoji="0" lang="en-US" sz="800" b="0" i="0" u="none" strike="noStrike" kern="1200" cap="none" spc="0" normalizeH="0" baseline="0" noProof="0" dirty="0">
                <a:ln>
                  <a:noFill/>
                </a:ln>
                <a:solidFill>
                  <a:srgbClr val="161616"/>
                </a:solidFill>
                <a:effectLst/>
                <a:uLnTx/>
                <a:uFillTx/>
                <a:latin typeface="Poppins"/>
                <a:ea typeface="+mn-ea"/>
                <a:cs typeface="+mn-cs"/>
              </a:rPr>
              <a:t>*</a:t>
            </a:r>
          </a:p>
        </p:txBody>
      </p:sp>
      <p:sp>
        <p:nvSpPr>
          <p:cNvPr id="266" name="TextBox 265">
            <a:extLst>
              <a:ext uri="{FF2B5EF4-FFF2-40B4-BE49-F238E27FC236}">
                <a16:creationId xmlns:a16="http://schemas.microsoft.com/office/drawing/2014/main" id="{123F07A1-5C09-D239-7310-C9F759E3EFE1}"/>
              </a:ext>
            </a:extLst>
          </p:cNvPr>
          <p:cNvSpPr txBox="1"/>
          <p:nvPr/>
        </p:nvSpPr>
        <p:spPr>
          <a:xfrm>
            <a:off x="4993627" y="3308533"/>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CR</a:t>
            </a:r>
          </a:p>
        </p:txBody>
      </p:sp>
      <p:sp>
        <p:nvSpPr>
          <p:cNvPr id="267" name="TextBox 266">
            <a:extLst>
              <a:ext uri="{FF2B5EF4-FFF2-40B4-BE49-F238E27FC236}">
                <a16:creationId xmlns:a16="http://schemas.microsoft.com/office/drawing/2014/main" id="{20D3EC2F-8839-9865-89C4-FB3A1428E0E8}"/>
              </a:ext>
            </a:extLst>
          </p:cNvPr>
          <p:cNvSpPr txBox="1"/>
          <p:nvPr/>
        </p:nvSpPr>
        <p:spPr>
          <a:xfrm>
            <a:off x="5165179" y="3307919"/>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CR</a:t>
            </a:r>
          </a:p>
        </p:txBody>
      </p:sp>
      <p:sp>
        <p:nvSpPr>
          <p:cNvPr id="268" name="TextBox 267">
            <a:extLst>
              <a:ext uri="{FF2B5EF4-FFF2-40B4-BE49-F238E27FC236}">
                <a16:creationId xmlns:a16="http://schemas.microsoft.com/office/drawing/2014/main" id="{0731F3ED-DD57-2D5F-7DFE-DF6E44D9E829}"/>
              </a:ext>
            </a:extLst>
          </p:cNvPr>
          <p:cNvSpPr txBox="1"/>
          <p:nvPr/>
        </p:nvSpPr>
        <p:spPr>
          <a:xfrm>
            <a:off x="5326238" y="3307919"/>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CR</a:t>
            </a:r>
          </a:p>
        </p:txBody>
      </p:sp>
      <p:sp>
        <p:nvSpPr>
          <p:cNvPr id="269" name="TextBox 268">
            <a:extLst>
              <a:ext uri="{FF2B5EF4-FFF2-40B4-BE49-F238E27FC236}">
                <a16:creationId xmlns:a16="http://schemas.microsoft.com/office/drawing/2014/main" id="{FF554422-43A4-57DC-2D91-8E7178580533}"/>
              </a:ext>
            </a:extLst>
          </p:cNvPr>
          <p:cNvSpPr txBox="1"/>
          <p:nvPr/>
        </p:nvSpPr>
        <p:spPr>
          <a:xfrm>
            <a:off x="5502240" y="3365919"/>
            <a:ext cx="157905" cy="185965"/>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61616"/>
                </a:solidFill>
                <a:effectLst/>
                <a:uLnTx/>
                <a:uFillTx/>
                <a:latin typeface="Poppins"/>
                <a:ea typeface="+mn-ea"/>
                <a:cs typeface="+mn-cs"/>
              </a:rPr>
              <a:t>CR</a:t>
            </a:r>
            <a:br>
              <a:rPr kumimoji="0" lang="en-US" sz="800" b="0" i="0" u="none" strike="noStrike" kern="1200" cap="none" spc="0" normalizeH="0" baseline="0" noProof="0" dirty="0">
                <a:ln>
                  <a:noFill/>
                </a:ln>
                <a:solidFill>
                  <a:srgbClr val="161616"/>
                </a:solidFill>
                <a:effectLst/>
                <a:uLnTx/>
                <a:uFillTx/>
                <a:latin typeface="Poppins"/>
                <a:ea typeface="+mn-ea"/>
                <a:cs typeface="+mn-cs"/>
              </a:rPr>
            </a:br>
            <a:r>
              <a:rPr kumimoji="0" lang="en-US" sz="800" b="0" i="0" u="none" strike="noStrike" kern="1200" cap="none" spc="0" normalizeH="0" baseline="0" noProof="0" dirty="0">
                <a:ln>
                  <a:noFill/>
                </a:ln>
                <a:solidFill>
                  <a:srgbClr val="161616"/>
                </a:solidFill>
                <a:effectLst/>
                <a:uLnTx/>
                <a:uFillTx/>
                <a:latin typeface="Poppins"/>
                <a:ea typeface="+mn-ea"/>
                <a:cs typeface="+mn-cs"/>
              </a:rPr>
              <a:t>*</a:t>
            </a:r>
          </a:p>
        </p:txBody>
      </p:sp>
      <p:sp>
        <p:nvSpPr>
          <p:cNvPr id="5" name="Content Placeholder 12">
            <a:extLst>
              <a:ext uri="{FF2B5EF4-FFF2-40B4-BE49-F238E27FC236}">
                <a16:creationId xmlns:a16="http://schemas.microsoft.com/office/drawing/2014/main" id="{65361473-38BF-BE9B-CC52-72C78921C4E4}"/>
              </a:ext>
            </a:extLst>
          </p:cNvPr>
          <p:cNvSpPr txBox="1">
            <a:spLocks/>
          </p:cNvSpPr>
          <p:nvPr/>
        </p:nvSpPr>
        <p:spPr>
          <a:xfrm>
            <a:off x="1712913" y="6302375"/>
            <a:ext cx="7812087" cy="327025"/>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700"/>
              </a:spcAft>
              <a:buClrTx/>
              <a:buSzPct val="75000"/>
              <a:buFontTx/>
              <a:buNone/>
              <a:tabLst/>
              <a:defRPr/>
            </a:pPr>
            <a:r>
              <a:rPr kumimoji="0" lang="en-US" sz="1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Wong. ASCO 2026. Abstr 6040. FDA.gov. Kaczmar. ASCO 2026. Abstr 6058. </a:t>
            </a:r>
          </a:p>
        </p:txBody>
      </p:sp>
      <p:grpSp>
        <p:nvGrpSpPr>
          <p:cNvPr id="24" name="Group 23">
            <a:extLst>
              <a:ext uri="{FF2B5EF4-FFF2-40B4-BE49-F238E27FC236}">
                <a16:creationId xmlns:a16="http://schemas.microsoft.com/office/drawing/2014/main" id="{C0572265-2A35-B24C-15DB-EF370EB601EB}"/>
              </a:ext>
            </a:extLst>
          </p:cNvPr>
          <p:cNvGrpSpPr/>
          <p:nvPr/>
        </p:nvGrpSpPr>
        <p:grpSpPr>
          <a:xfrm>
            <a:off x="884240" y="6021292"/>
            <a:ext cx="4631678" cy="167738"/>
            <a:chOff x="858744" y="5160060"/>
            <a:chExt cx="5859385" cy="167738"/>
          </a:xfrm>
        </p:grpSpPr>
        <p:sp>
          <p:nvSpPr>
            <p:cNvPr id="32" name="Rectangle 39">
              <a:extLst>
                <a:ext uri="{FF2B5EF4-FFF2-40B4-BE49-F238E27FC236}">
                  <a16:creationId xmlns:a16="http://schemas.microsoft.com/office/drawing/2014/main" id="{73699AD3-0E93-1875-625B-8B0257EF986A}"/>
                </a:ext>
              </a:extLst>
            </p:cNvPr>
            <p:cNvSpPr>
              <a:spLocks noChangeArrowheads="1"/>
            </p:cNvSpPr>
            <p:nvPr/>
          </p:nvSpPr>
          <p:spPr bwMode="auto">
            <a:xfrm>
              <a:off x="858744" y="5160060"/>
              <a:ext cx="184540"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15</a:t>
              </a:r>
            </a:p>
          </p:txBody>
        </p:sp>
        <p:sp>
          <p:nvSpPr>
            <p:cNvPr id="46" name="Rectangle 39">
              <a:extLst>
                <a:ext uri="{FF2B5EF4-FFF2-40B4-BE49-F238E27FC236}">
                  <a16:creationId xmlns:a16="http://schemas.microsoft.com/office/drawing/2014/main" id="{1EC95BC1-019F-7E02-89F7-18FD000ADD95}"/>
                </a:ext>
              </a:extLst>
            </p:cNvPr>
            <p:cNvSpPr>
              <a:spLocks noChangeArrowheads="1"/>
            </p:cNvSpPr>
            <p:nvPr/>
          </p:nvSpPr>
          <p:spPr bwMode="auto">
            <a:xfrm>
              <a:off x="1404838" y="5160060"/>
              <a:ext cx="184540"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14</a:t>
              </a:r>
            </a:p>
          </p:txBody>
        </p:sp>
        <p:sp>
          <p:nvSpPr>
            <p:cNvPr id="47" name="Rectangle 39">
              <a:extLst>
                <a:ext uri="{FF2B5EF4-FFF2-40B4-BE49-F238E27FC236}">
                  <a16:creationId xmlns:a16="http://schemas.microsoft.com/office/drawing/2014/main" id="{A1207ED6-22E6-A81B-D607-2D1D043BB4A0}"/>
                </a:ext>
              </a:extLst>
            </p:cNvPr>
            <p:cNvSpPr>
              <a:spLocks noChangeArrowheads="1"/>
            </p:cNvSpPr>
            <p:nvPr/>
          </p:nvSpPr>
          <p:spPr bwMode="auto">
            <a:xfrm>
              <a:off x="1131790" y="5160060"/>
              <a:ext cx="184540"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15</a:t>
              </a:r>
            </a:p>
          </p:txBody>
        </p:sp>
        <p:sp>
          <p:nvSpPr>
            <p:cNvPr id="58" name="Rectangle 39">
              <a:extLst>
                <a:ext uri="{FF2B5EF4-FFF2-40B4-BE49-F238E27FC236}">
                  <a16:creationId xmlns:a16="http://schemas.microsoft.com/office/drawing/2014/main" id="{966AF4EA-2975-E743-C020-B2DD9A2EB505}"/>
                </a:ext>
              </a:extLst>
            </p:cNvPr>
            <p:cNvSpPr>
              <a:spLocks noChangeArrowheads="1"/>
            </p:cNvSpPr>
            <p:nvPr/>
          </p:nvSpPr>
          <p:spPr bwMode="auto">
            <a:xfrm>
              <a:off x="2255411" y="5160060"/>
              <a:ext cx="121674"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9</a:t>
              </a:r>
            </a:p>
          </p:txBody>
        </p:sp>
        <p:sp>
          <p:nvSpPr>
            <p:cNvPr id="59" name="Rectangle 39">
              <a:extLst>
                <a:ext uri="{FF2B5EF4-FFF2-40B4-BE49-F238E27FC236}">
                  <a16:creationId xmlns:a16="http://schemas.microsoft.com/office/drawing/2014/main" id="{3A308D20-A9A9-A6AF-2814-841FADD3F00A}"/>
                </a:ext>
              </a:extLst>
            </p:cNvPr>
            <p:cNvSpPr>
              <a:spLocks noChangeArrowheads="1"/>
            </p:cNvSpPr>
            <p:nvPr/>
          </p:nvSpPr>
          <p:spPr bwMode="auto">
            <a:xfrm>
              <a:off x="3346585" y="5160060"/>
              <a:ext cx="123703"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8</a:t>
              </a:r>
            </a:p>
          </p:txBody>
        </p:sp>
        <p:sp>
          <p:nvSpPr>
            <p:cNvPr id="60" name="Rectangle 39">
              <a:extLst>
                <a:ext uri="{FF2B5EF4-FFF2-40B4-BE49-F238E27FC236}">
                  <a16:creationId xmlns:a16="http://schemas.microsoft.com/office/drawing/2014/main" id="{3D4C2793-D4B2-1B88-1DB0-62B96623D11A}"/>
                </a:ext>
              </a:extLst>
            </p:cNvPr>
            <p:cNvSpPr>
              <a:spLocks noChangeArrowheads="1"/>
            </p:cNvSpPr>
            <p:nvPr/>
          </p:nvSpPr>
          <p:spPr bwMode="auto">
            <a:xfrm>
              <a:off x="3628758" y="5160060"/>
              <a:ext cx="105451"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7</a:t>
              </a:r>
            </a:p>
          </p:txBody>
        </p:sp>
        <p:sp>
          <p:nvSpPr>
            <p:cNvPr id="61" name="Rectangle 39">
              <a:extLst>
                <a:ext uri="{FF2B5EF4-FFF2-40B4-BE49-F238E27FC236}">
                  <a16:creationId xmlns:a16="http://schemas.microsoft.com/office/drawing/2014/main" id="{2F819677-3158-B88C-FE27-C9AFFE7626CB}"/>
                </a:ext>
              </a:extLst>
            </p:cNvPr>
            <p:cNvSpPr>
              <a:spLocks noChangeArrowheads="1"/>
            </p:cNvSpPr>
            <p:nvPr/>
          </p:nvSpPr>
          <p:spPr bwMode="auto">
            <a:xfrm>
              <a:off x="2800492" y="5160060"/>
              <a:ext cx="123702"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8</a:t>
              </a:r>
            </a:p>
          </p:txBody>
        </p:sp>
        <p:sp>
          <p:nvSpPr>
            <p:cNvPr id="62" name="Rectangle 39">
              <a:extLst>
                <a:ext uri="{FF2B5EF4-FFF2-40B4-BE49-F238E27FC236}">
                  <a16:creationId xmlns:a16="http://schemas.microsoft.com/office/drawing/2014/main" id="{03B1DAD8-32CA-B88D-E7CF-23973AEB227D}"/>
                </a:ext>
              </a:extLst>
            </p:cNvPr>
            <p:cNvSpPr>
              <a:spLocks noChangeArrowheads="1"/>
            </p:cNvSpPr>
            <p:nvPr/>
          </p:nvSpPr>
          <p:spPr bwMode="auto">
            <a:xfrm>
              <a:off x="2528460" y="5160060"/>
              <a:ext cx="121674"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9</a:t>
              </a:r>
            </a:p>
          </p:txBody>
        </p:sp>
        <p:sp>
          <p:nvSpPr>
            <p:cNvPr id="90" name="Rectangle 39">
              <a:extLst>
                <a:ext uri="{FF2B5EF4-FFF2-40B4-BE49-F238E27FC236}">
                  <a16:creationId xmlns:a16="http://schemas.microsoft.com/office/drawing/2014/main" id="{C1E8C378-14DB-40F9-9E1A-A02A1267A46D}"/>
                </a:ext>
              </a:extLst>
            </p:cNvPr>
            <p:cNvSpPr>
              <a:spLocks noChangeArrowheads="1"/>
            </p:cNvSpPr>
            <p:nvPr/>
          </p:nvSpPr>
          <p:spPr bwMode="auto">
            <a:xfrm>
              <a:off x="3073538" y="5160060"/>
              <a:ext cx="123703"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8</a:t>
              </a:r>
            </a:p>
          </p:txBody>
        </p:sp>
        <p:sp>
          <p:nvSpPr>
            <p:cNvPr id="92" name="Rectangle 39">
              <a:extLst>
                <a:ext uri="{FF2B5EF4-FFF2-40B4-BE49-F238E27FC236}">
                  <a16:creationId xmlns:a16="http://schemas.microsoft.com/office/drawing/2014/main" id="{C6E6F4C1-1453-33A4-F79F-2392539BA398}"/>
                </a:ext>
              </a:extLst>
            </p:cNvPr>
            <p:cNvSpPr>
              <a:spLocks noChangeArrowheads="1"/>
            </p:cNvSpPr>
            <p:nvPr/>
          </p:nvSpPr>
          <p:spPr bwMode="auto">
            <a:xfrm>
              <a:off x="1677884" y="5160060"/>
              <a:ext cx="184540"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10</a:t>
              </a:r>
            </a:p>
          </p:txBody>
        </p:sp>
        <p:sp>
          <p:nvSpPr>
            <p:cNvPr id="93" name="Rectangle 39">
              <a:extLst>
                <a:ext uri="{FF2B5EF4-FFF2-40B4-BE49-F238E27FC236}">
                  <a16:creationId xmlns:a16="http://schemas.microsoft.com/office/drawing/2014/main" id="{9E27FEC7-9BF0-5D1A-F0F2-11E88B733F69}"/>
                </a:ext>
              </a:extLst>
            </p:cNvPr>
            <p:cNvSpPr>
              <a:spLocks noChangeArrowheads="1"/>
            </p:cNvSpPr>
            <p:nvPr/>
          </p:nvSpPr>
          <p:spPr bwMode="auto">
            <a:xfrm>
              <a:off x="1950931" y="5160060"/>
              <a:ext cx="184540"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10</a:t>
              </a:r>
            </a:p>
          </p:txBody>
        </p:sp>
        <p:sp>
          <p:nvSpPr>
            <p:cNvPr id="107" name="Rectangle 39">
              <a:extLst>
                <a:ext uri="{FF2B5EF4-FFF2-40B4-BE49-F238E27FC236}">
                  <a16:creationId xmlns:a16="http://schemas.microsoft.com/office/drawing/2014/main" id="{6DDD06ED-F9DC-F6DD-DF7A-E0552814259D}"/>
                </a:ext>
              </a:extLst>
            </p:cNvPr>
            <p:cNvSpPr>
              <a:spLocks noChangeArrowheads="1"/>
            </p:cNvSpPr>
            <p:nvPr/>
          </p:nvSpPr>
          <p:spPr bwMode="auto">
            <a:xfrm>
              <a:off x="3893694" y="5160060"/>
              <a:ext cx="121674"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5</a:t>
              </a:r>
            </a:p>
          </p:txBody>
        </p:sp>
        <p:sp>
          <p:nvSpPr>
            <p:cNvPr id="111" name="Rectangle 39">
              <a:extLst>
                <a:ext uri="{FF2B5EF4-FFF2-40B4-BE49-F238E27FC236}">
                  <a16:creationId xmlns:a16="http://schemas.microsoft.com/office/drawing/2014/main" id="{148E16FC-6024-93E7-CC02-942446BCAC88}"/>
                </a:ext>
              </a:extLst>
            </p:cNvPr>
            <p:cNvSpPr>
              <a:spLocks noChangeArrowheads="1"/>
            </p:cNvSpPr>
            <p:nvPr/>
          </p:nvSpPr>
          <p:spPr bwMode="auto">
            <a:xfrm>
              <a:off x="4985881" y="5160060"/>
              <a:ext cx="121674"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a:t>
              </a:r>
            </a:p>
          </p:txBody>
        </p:sp>
        <p:sp>
          <p:nvSpPr>
            <p:cNvPr id="114" name="Rectangle 39">
              <a:extLst>
                <a:ext uri="{FF2B5EF4-FFF2-40B4-BE49-F238E27FC236}">
                  <a16:creationId xmlns:a16="http://schemas.microsoft.com/office/drawing/2014/main" id="{3F8273CB-D775-5285-484A-5E42A444F395}"/>
                </a:ext>
              </a:extLst>
            </p:cNvPr>
            <p:cNvSpPr>
              <a:spLocks noChangeArrowheads="1"/>
            </p:cNvSpPr>
            <p:nvPr/>
          </p:nvSpPr>
          <p:spPr bwMode="auto">
            <a:xfrm>
              <a:off x="5261972" y="5160060"/>
              <a:ext cx="115592"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a:t>
              </a:r>
            </a:p>
          </p:txBody>
        </p:sp>
        <p:sp>
          <p:nvSpPr>
            <p:cNvPr id="117" name="Rectangle 39">
              <a:extLst>
                <a:ext uri="{FF2B5EF4-FFF2-40B4-BE49-F238E27FC236}">
                  <a16:creationId xmlns:a16="http://schemas.microsoft.com/office/drawing/2014/main" id="{ED6AE20B-9B68-CAAF-1404-E22EBB941028}"/>
                </a:ext>
              </a:extLst>
            </p:cNvPr>
            <p:cNvSpPr>
              <a:spLocks noChangeArrowheads="1"/>
            </p:cNvSpPr>
            <p:nvPr/>
          </p:nvSpPr>
          <p:spPr bwMode="auto">
            <a:xfrm>
              <a:off x="4439788" y="5160060"/>
              <a:ext cx="121674"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a:t>
              </a:r>
            </a:p>
          </p:txBody>
        </p:sp>
        <p:sp>
          <p:nvSpPr>
            <p:cNvPr id="120" name="Rectangle 39">
              <a:extLst>
                <a:ext uri="{FF2B5EF4-FFF2-40B4-BE49-F238E27FC236}">
                  <a16:creationId xmlns:a16="http://schemas.microsoft.com/office/drawing/2014/main" id="{7C4205CB-2959-D896-B2C5-3FA86A9FA28A}"/>
                </a:ext>
              </a:extLst>
            </p:cNvPr>
            <p:cNvSpPr>
              <a:spLocks noChangeArrowheads="1"/>
            </p:cNvSpPr>
            <p:nvPr/>
          </p:nvSpPr>
          <p:spPr bwMode="auto">
            <a:xfrm>
              <a:off x="4166741" y="5160060"/>
              <a:ext cx="121674"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a:t>
              </a:r>
            </a:p>
          </p:txBody>
        </p:sp>
        <p:sp>
          <p:nvSpPr>
            <p:cNvPr id="121" name="Rectangle 39">
              <a:extLst>
                <a:ext uri="{FF2B5EF4-FFF2-40B4-BE49-F238E27FC236}">
                  <a16:creationId xmlns:a16="http://schemas.microsoft.com/office/drawing/2014/main" id="{DCA2C449-28CA-8E99-CE66-D5DC9142C78E}"/>
                </a:ext>
              </a:extLst>
            </p:cNvPr>
            <p:cNvSpPr>
              <a:spLocks noChangeArrowheads="1"/>
            </p:cNvSpPr>
            <p:nvPr/>
          </p:nvSpPr>
          <p:spPr bwMode="auto">
            <a:xfrm>
              <a:off x="4712834" y="5160060"/>
              <a:ext cx="121674"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a:t>
              </a:r>
            </a:p>
          </p:txBody>
        </p:sp>
        <p:sp>
          <p:nvSpPr>
            <p:cNvPr id="123" name="Rectangle 39">
              <a:extLst>
                <a:ext uri="{FF2B5EF4-FFF2-40B4-BE49-F238E27FC236}">
                  <a16:creationId xmlns:a16="http://schemas.microsoft.com/office/drawing/2014/main" id="{6B791886-B2CD-3298-2889-5658727C7378}"/>
                </a:ext>
              </a:extLst>
            </p:cNvPr>
            <p:cNvSpPr>
              <a:spLocks noChangeArrowheads="1"/>
            </p:cNvSpPr>
            <p:nvPr/>
          </p:nvSpPr>
          <p:spPr bwMode="auto">
            <a:xfrm>
              <a:off x="6093739" y="5160060"/>
              <a:ext cx="62866"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a:t>
              </a:r>
            </a:p>
          </p:txBody>
        </p:sp>
        <p:sp>
          <p:nvSpPr>
            <p:cNvPr id="126" name="Rectangle 39">
              <a:extLst>
                <a:ext uri="{FF2B5EF4-FFF2-40B4-BE49-F238E27FC236}">
                  <a16:creationId xmlns:a16="http://schemas.microsoft.com/office/drawing/2014/main" id="{2D6F262D-DF91-F19F-ABC6-6403DF369059}"/>
                </a:ext>
              </a:extLst>
            </p:cNvPr>
            <p:cNvSpPr>
              <a:spLocks noChangeArrowheads="1"/>
            </p:cNvSpPr>
            <p:nvPr/>
          </p:nvSpPr>
          <p:spPr bwMode="auto">
            <a:xfrm>
              <a:off x="6366789" y="5160060"/>
              <a:ext cx="62865"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a:t>
              </a:r>
            </a:p>
          </p:txBody>
        </p:sp>
        <p:sp>
          <p:nvSpPr>
            <p:cNvPr id="128" name="Rectangle 39">
              <a:extLst>
                <a:ext uri="{FF2B5EF4-FFF2-40B4-BE49-F238E27FC236}">
                  <a16:creationId xmlns:a16="http://schemas.microsoft.com/office/drawing/2014/main" id="{A8889AEB-D596-BC1C-7F68-E407F13D4A82}"/>
                </a:ext>
              </a:extLst>
            </p:cNvPr>
            <p:cNvSpPr>
              <a:spLocks noChangeArrowheads="1"/>
            </p:cNvSpPr>
            <p:nvPr/>
          </p:nvSpPr>
          <p:spPr bwMode="auto">
            <a:xfrm>
              <a:off x="5523311" y="5160060"/>
              <a:ext cx="111535"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a:t>
              </a:r>
            </a:p>
          </p:txBody>
        </p:sp>
        <p:sp>
          <p:nvSpPr>
            <p:cNvPr id="132" name="Rectangle 39">
              <a:extLst>
                <a:ext uri="{FF2B5EF4-FFF2-40B4-BE49-F238E27FC236}">
                  <a16:creationId xmlns:a16="http://schemas.microsoft.com/office/drawing/2014/main" id="{0EE9C316-A29B-27FD-2D58-9F8C87945E24}"/>
                </a:ext>
              </a:extLst>
            </p:cNvPr>
            <p:cNvSpPr>
              <a:spLocks noChangeArrowheads="1"/>
            </p:cNvSpPr>
            <p:nvPr/>
          </p:nvSpPr>
          <p:spPr bwMode="auto">
            <a:xfrm>
              <a:off x="5820693" y="5160060"/>
              <a:ext cx="62866"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a:t>
              </a:r>
            </a:p>
          </p:txBody>
        </p:sp>
        <p:sp>
          <p:nvSpPr>
            <p:cNvPr id="133" name="Rectangle 39">
              <a:extLst>
                <a:ext uri="{FF2B5EF4-FFF2-40B4-BE49-F238E27FC236}">
                  <a16:creationId xmlns:a16="http://schemas.microsoft.com/office/drawing/2014/main" id="{44DD0C45-3F58-BAC8-5D87-63C8BDB05E89}"/>
                </a:ext>
              </a:extLst>
            </p:cNvPr>
            <p:cNvSpPr>
              <a:spLocks noChangeArrowheads="1"/>
            </p:cNvSpPr>
            <p:nvPr/>
          </p:nvSpPr>
          <p:spPr bwMode="auto">
            <a:xfrm>
              <a:off x="6596455" y="5160060"/>
              <a:ext cx="121674" cy="16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0</a:t>
              </a:r>
            </a:p>
          </p:txBody>
        </p:sp>
      </p:grpSp>
      <p:cxnSp>
        <p:nvCxnSpPr>
          <p:cNvPr id="144" name="Straight Connector 143">
            <a:extLst>
              <a:ext uri="{FF2B5EF4-FFF2-40B4-BE49-F238E27FC236}">
                <a16:creationId xmlns:a16="http://schemas.microsoft.com/office/drawing/2014/main" id="{EEF8C2F7-C06E-5332-D940-2487A1A1F9B2}"/>
              </a:ext>
            </a:extLst>
          </p:cNvPr>
          <p:cNvCxnSpPr>
            <a:cxnSpLocks/>
          </p:cNvCxnSpPr>
          <p:nvPr/>
        </p:nvCxnSpPr>
        <p:spPr>
          <a:xfrm>
            <a:off x="951014" y="4769678"/>
            <a:ext cx="4729987" cy="0"/>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45" name="Freeform: Shape 144">
            <a:extLst>
              <a:ext uri="{FF2B5EF4-FFF2-40B4-BE49-F238E27FC236}">
                <a16:creationId xmlns:a16="http://schemas.microsoft.com/office/drawing/2014/main" id="{E844E564-F0CC-7E03-088E-B4AEDB6AC715}"/>
              </a:ext>
            </a:extLst>
          </p:cNvPr>
          <p:cNvSpPr/>
          <p:nvPr/>
        </p:nvSpPr>
        <p:spPr>
          <a:xfrm>
            <a:off x="949325" y="3860800"/>
            <a:ext cx="4460875" cy="1289050"/>
          </a:xfrm>
          <a:custGeom>
            <a:avLst/>
            <a:gdLst>
              <a:gd name="csX0" fmla="*/ 0 w 4460875"/>
              <a:gd name="csY0" fmla="*/ 0 h 1289050"/>
              <a:gd name="csX1" fmla="*/ 590550 w 4460875"/>
              <a:gd name="csY1" fmla="*/ 0 h 1289050"/>
              <a:gd name="csX2" fmla="*/ 590550 w 4460875"/>
              <a:gd name="csY2" fmla="*/ 130175 h 1289050"/>
              <a:gd name="csX3" fmla="*/ 603250 w 4460875"/>
              <a:gd name="csY3" fmla="*/ 130175 h 1289050"/>
              <a:gd name="csX4" fmla="*/ 603250 w 4460875"/>
              <a:gd name="csY4" fmla="*/ 266700 h 1289050"/>
              <a:gd name="csX5" fmla="*/ 647700 w 4460875"/>
              <a:gd name="csY5" fmla="*/ 266700 h 1289050"/>
              <a:gd name="csX6" fmla="*/ 647700 w 4460875"/>
              <a:gd name="csY6" fmla="*/ 412750 h 1289050"/>
              <a:gd name="csX7" fmla="*/ 933450 w 4460875"/>
              <a:gd name="csY7" fmla="*/ 412750 h 1289050"/>
              <a:gd name="csX8" fmla="*/ 933450 w 4460875"/>
              <a:gd name="csY8" fmla="*/ 549275 h 1289050"/>
              <a:gd name="csX9" fmla="*/ 1365250 w 4460875"/>
              <a:gd name="csY9" fmla="*/ 549275 h 1289050"/>
              <a:gd name="csX10" fmla="*/ 1365250 w 4460875"/>
              <a:gd name="csY10" fmla="*/ 692150 h 1289050"/>
              <a:gd name="csX11" fmla="*/ 2136775 w 4460875"/>
              <a:gd name="csY11" fmla="*/ 692150 h 1289050"/>
              <a:gd name="csX12" fmla="*/ 2136775 w 4460875"/>
              <a:gd name="csY12" fmla="*/ 831850 h 1289050"/>
              <a:gd name="csX13" fmla="*/ 2349500 w 4460875"/>
              <a:gd name="csY13" fmla="*/ 831850 h 1289050"/>
              <a:gd name="csX14" fmla="*/ 2349500 w 4460875"/>
              <a:gd name="csY14" fmla="*/ 971550 h 1289050"/>
              <a:gd name="csX15" fmla="*/ 2371725 w 4460875"/>
              <a:gd name="csY15" fmla="*/ 971550 h 1289050"/>
              <a:gd name="csX16" fmla="*/ 2371725 w 4460875"/>
              <a:gd name="csY16" fmla="*/ 1117600 h 1289050"/>
              <a:gd name="csX17" fmla="*/ 3409950 w 4460875"/>
              <a:gd name="csY17" fmla="*/ 1117600 h 1289050"/>
              <a:gd name="csX18" fmla="*/ 3409950 w 4460875"/>
              <a:gd name="csY18" fmla="*/ 1289050 h 1289050"/>
              <a:gd name="csX19" fmla="*/ 4460875 w 4460875"/>
              <a:gd name="csY19" fmla="*/ 1289050 h 12890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460875" h="1289050">
                <a:moveTo>
                  <a:pt x="0" y="0"/>
                </a:moveTo>
                <a:lnTo>
                  <a:pt x="590550" y="0"/>
                </a:lnTo>
                <a:lnTo>
                  <a:pt x="590550" y="130175"/>
                </a:lnTo>
                <a:lnTo>
                  <a:pt x="603250" y="130175"/>
                </a:lnTo>
                <a:lnTo>
                  <a:pt x="603250" y="266700"/>
                </a:lnTo>
                <a:lnTo>
                  <a:pt x="647700" y="266700"/>
                </a:lnTo>
                <a:lnTo>
                  <a:pt x="647700" y="412750"/>
                </a:lnTo>
                <a:lnTo>
                  <a:pt x="933450" y="412750"/>
                </a:lnTo>
                <a:lnTo>
                  <a:pt x="933450" y="549275"/>
                </a:lnTo>
                <a:lnTo>
                  <a:pt x="1365250" y="549275"/>
                </a:lnTo>
                <a:lnTo>
                  <a:pt x="1365250" y="692150"/>
                </a:lnTo>
                <a:lnTo>
                  <a:pt x="2136775" y="692150"/>
                </a:lnTo>
                <a:lnTo>
                  <a:pt x="2136775" y="831850"/>
                </a:lnTo>
                <a:lnTo>
                  <a:pt x="2349500" y="831850"/>
                </a:lnTo>
                <a:lnTo>
                  <a:pt x="2349500" y="971550"/>
                </a:lnTo>
                <a:lnTo>
                  <a:pt x="2371725" y="971550"/>
                </a:lnTo>
                <a:lnTo>
                  <a:pt x="2371725" y="1117600"/>
                </a:lnTo>
                <a:lnTo>
                  <a:pt x="3409950" y="1117600"/>
                </a:lnTo>
                <a:lnTo>
                  <a:pt x="3409950" y="1289050"/>
                </a:lnTo>
                <a:lnTo>
                  <a:pt x="4460875" y="1289050"/>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grpSp>
        <p:nvGrpSpPr>
          <p:cNvPr id="156" name="Group 155">
            <a:extLst>
              <a:ext uri="{FF2B5EF4-FFF2-40B4-BE49-F238E27FC236}">
                <a16:creationId xmlns:a16="http://schemas.microsoft.com/office/drawing/2014/main" id="{533ABDD7-2894-BD43-8E66-A96CB59B9B6B}"/>
              </a:ext>
            </a:extLst>
          </p:cNvPr>
          <p:cNvGrpSpPr/>
          <p:nvPr/>
        </p:nvGrpSpPr>
        <p:grpSpPr>
          <a:xfrm>
            <a:off x="912953" y="3759149"/>
            <a:ext cx="4530793" cy="1496365"/>
            <a:chOff x="912953" y="3759149"/>
            <a:chExt cx="4530793" cy="1496365"/>
          </a:xfrm>
        </p:grpSpPr>
        <p:sp>
          <p:nvSpPr>
            <p:cNvPr id="146" name="TextBox 145">
              <a:extLst>
                <a:ext uri="{FF2B5EF4-FFF2-40B4-BE49-F238E27FC236}">
                  <a16:creationId xmlns:a16="http://schemas.microsoft.com/office/drawing/2014/main" id="{FAF5E4FB-4307-D2A6-2C47-14D5F0B120C8}"/>
                </a:ext>
              </a:extLst>
            </p:cNvPr>
            <p:cNvSpPr txBox="1"/>
            <p:nvPr/>
          </p:nvSpPr>
          <p:spPr>
            <a:xfrm>
              <a:off x="912953" y="3759149"/>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04507"/>
                  </a:solidFill>
                  <a:effectLst/>
                  <a:uLnTx/>
                  <a:uFillTx/>
                  <a:latin typeface="Poppins"/>
                  <a:ea typeface="+mn-ea"/>
                  <a:cs typeface="+mn-cs"/>
                </a:rPr>
                <a:t>+</a:t>
              </a:r>
            </a:p>
          </p:txBody>
        </p:sp>
        <p:sp>
          <p:nvSpPr>
            <p:cNvPr id="147" name="TextBox 146">
              <a:extLst>
                <a:ext uri="{FF2B5EF4-FFF2-40B4-BE49-F238E27FC236}">
                  <a16:creationId xmlns:a16="http://schemas.microsoft.com/office/drawing/2014/main" id="{158B048F-131A-8F15-D5D7-0625C56FE3FC}"/>
                </a:ext>
              </a:extLst>
            </p:cNvPr>
            <p:cNvSpPr txBox="1"/>
            <p:nvPr/>
          </p:nvSpPr>
          <p:spPr>
            <a:xfrm>
              <a:off x="1157428" y="3759149"/>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04507"/>
                  </a:solidFill>
                  <a:effectLst/>
                  <a:uLnTx/>
                  <a:uFillTx/>
                  <a:latin typeface="Poppins"/>
                  <a:ea typeface="+mn-ea"/>
                  <a:cs typeface="+mn-cs"/>
                </a:rPr>
                <a:t>+</a:t>
              </a:r>
            </a:p>
          </p:txBody>
        </p:sp>
        <p:sp>
          <p:nvSpPr>
            <p:cNvPr id="148" name="TextBox 147">
              <a:extLst>
                <a:ext uri="{FF2B5EF4-FFF2-40B4-BE49-F238E27FC236}">
                  <a16:creationId xmlns:a16="http://schemas.microsoft.com/office/drawing/2014/main" id="{A8D08629-AA97-7D24-4CA6-7E98EA3CF2CE}"/>
                </a:ext>
              </a:extLst>
            </p:cNvPr>
            <p:cNvSpPr txBox="1"/>
            <p:nvPr/>
          </p:nvSpPr>
          <p:spPr>
            <a:xfrm>
              <a:off x="1485851" y="3893914"/>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04507"/>
                  </a:solidFill>
                  <a:effectLst/>
                  <a:uLnTx/>
                  <a:uFillTx/>
                  <a:latin typeface="Poppins"/>
                  <a:ea typeface="+mn-ea"/>
                  <a:cs typeface="+mn-cs"/>
                </a:rPr>
                <a:t>+</a:t>
              </a:r>
            </a:p>
          </p:txBody>
        </p:sp>
        <p:sp>
          <p:nvSpPr>
            <p:cNvPr id="149" name="TextBox 148">
              <a:extLst>
                <a:ext uri="{FF2B5EF4-FFF2-40B4-BE49-F238E27FC236}">
                  <a16:creationId xmlns:a16="http://schemas.microsoft.com/office/drawing/2014/main" id="{7A3321E6-99C1-2363-7896-FEB156AFDFA7}"/>
                </a:ext>
              </a:extLst>
            </p:cNvPr>
            <p:cNvSpPr txBox="1"/>
            <p:nvPr/>
          </p:nvSpPr>
          <p:spPr>
            <a:xfrm>
              <a:off x="3309005" y="4878064"/>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04507"/>
                  </a:solidFill>
                  <a:effectLst/>
                  <a:uLnTx/>
                  <a:uFillTx/>
                  <a:latin typeface="Poppins"/>
                  <a:ea typeface="+mn-ea"/>
                  <a:cs typeface="+mn-cs"/>
                </a:rPr>
                <a:t>+</a:t>
              </a:r>
            </a:p>
          </p:txBody>
        </p:sp>
        <p:sp>
          <p:nvSpPr>
            <p:cNvPr id="150" name="TextBox 149">
              <a:extLst>
                <a:ext uri="{FF2B5EF4-FFF2-40B4-BE49-F238E27FC236}">
                  <a16:creationId xmlns:a16="http://schemas.microsoft.com/office/drawing/2014/main" id="{0D87B791-E706-C466-F490-1064362979F2}"/>
                </a:ext>
              </a:extLst>
            </p:cNvPr>
            <p:cNvSpPr txBox="1"/>
            <p:nvPr/>
          </p:nvSpPr>
          <p:spPr>
            <a:xfrm>
              <a:off x="4528795" y="5051747"/>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04507"/>
                  </a:solidFill>
                  <a:effectLst/>
                  <a:uLnTx/>
                  <a:uFillTx/>
                  <a:latin typeface="Poppins"/>
                  <a:ea typeface="+mn-ea"/>
                  <a:cs typeface="+mn-cs"/>
                </a:rPr>
                <a:t>+</a:t>
              </a:r>
            </a:p>
          </p:txBody>
        </p:sp>
        <p:sp>
          <p:nvSpPr>
            <p:cNvPr id="151" name="TextBox 150">
              <a:extLst>
                <a:ext uri="{FF2B5EF4-FFF2-40B4-BE49-F238E27FC236}">
                  <a16:creationId xmlns:a16="http://schemas.microsoft.com/office/drawing/2014/main" id="{B5A458A6-12DD-182D-D312-8C304D3C1AAA}"/>
                </a:ext>
              </a:extLst>
            </p:cNvPr>
            <p:cNvSpPr txBox="1"/>
            <p:nvPr/>
          </p:nvSpPr>
          <p:spPr>
            <a:xfrm>
              <a:off x="4566895" y="5051747"/>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04507"/>
                  </a:solidFill>
                  <a:effectLst/>
                  <a:uLnTx/>
                  <a:uFillTx/>
                  <a:latin typeface="Poppins"/>
                  <a:ea typeface="+mn-ea"/>
                  <a:cs typeface="+mn-cs"/>
                </a:rPr>
                <a:t>+</a:t>
              </a:r>
            </a:p>
          </p:txBody>
        </p:sp>
        <p:sp>
          <p:nvSpPr>
            <p:cNvPr id="152" name="TextBox 151">
              <a:extLst>
                <a:ext uri="{FF2B5EF4-FFF2-40B4-BE49-F238E27FC236}">
                  <a16:creationId xmlns:a16="http://schemas.microsoft.com/office/drawing/2014/main" id="{BA2AA803-3390-9513-EDAB-987E7591384E}"/>
                </a:ext>
              </a:extLst>
            </p:cNvPr>
            <p:cNvSpPr txBox="1"/>
            <p:nvPr/>
          </p:nvSpPr>
          <p:spPr>
            <a:xfrm>
              <a:off x="4617695" y="5051747"/>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04507"/>
                  </a:solidFill>
                  <a:effectLst/>
                  <a:uLnTx/>
                  <a:uFillTx/>
                  <a:latin typeface="Poppins"/>
                  <a:ea typeface="+mn-ea"/>
                  <a:cs typeface="+mn-cs"/>
                </a:rPr>
                <a:t>+</a:t>
              </a:r>
            </a:p>
          </p:txBody>
        </p:sp>
        <p:sp>
          <p:nvSpPr>
            <p:cNvPr id="153" name="TextBox 152">
              <a:extLst>
                <a:ext uri="{FF2B5EF4-FFF2-40B4-BE49-F238E27FC236}">
                  <a16:creationId xmlns:a16="http://schemas.microsoft.com/office/drawing/2014/main" id="{31DA8BAF-33E2-7729-EF38-361B3A52F492}"/>
                </a:ext>
              </a:extLst>
            </p:cNvPr>
            <p:cNvSpPr txBox="1"/>
            <p:nvPr/>
          </p:nvSpPr>
          <p:spPr>
            <a:xfrm>
              <a:off x="4652620" y="5051747"/>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04507"/>
                  </a:solidFill>
                  <a:effectLst/>
                  <a:uLnTx/>
                  <a:uFillTx/>
                  <a:latin typeface="Poppins"/>
                  <a:ea typeface="+mn-ea"/>
                  <a:cs typeface="+mn-cs"/>
                </a:rPr>
                <a:t>+</a:t>
              </a:r>
            </a:p>
          </p:txBody>
        </p:sp>
        <p:sp>
          <p:nvSpPr>
            <p:cNvPr id="154" name="TextBox 153">
              <a:extLst>
                <a:ext uri="{FF2B5EF4-FFF2-40B4-BE49-F238E27FC236}">
                  <a16:creationId xmlns:a16="http://schemas.microsoft.com/office/drawing/2014/main" id="{A9B555DC-8689-EE1B-8537-1DA1D84BAB0C}"/>
                </a:ext>
              </a:extLst>
            </p:cNvPr>
            <p:cNvSpPr txBox="1"/>
            <p:nvPr/>
          </p:nvSpPr>
          <p:spPr>
            <a:xfrm>
              <a:off x="5313020" y="5051747"/>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04507"/>
                  </a:solidFill>
                  <a:effectLst/>
                  <a:uLnTx/>
                  <a:uFillTx/>
                  <a:latin typeface="Poppins"/>
                  <a:ea typeface="+mn-ea"/>
                  <a:cs typeface="+mn-cs"/>
                </a:rPr>
                <a:t>+</a:t>
              </a:r>
            </a:p>
          </p:txBody>
        </p:sp>
        <p:sp>
          <p:nvSpPr>
            <p:cNvPr id="155" name="TextBox 154">
              <a:extLst>
                <a:ext uri="{FF2B5EF4-FFF2-40B4-BE49-F238E27FC236}">
                  <a16:creationId xmlns:a16="http://schemas.microsoft.com/office/drawing/2014/main" id="{A77056BE-A9A8-CA9C-DEBC-49BD1255BE28}"/>
                </a:ext>
              </a:extLst>
            </p:cNvPr>
            <p:cNvSpPr txBox="1"/>
            <p:nvPr/>
          </p:nvSpPr>
          <p:spPr>
            <a:xfrm>
              <a:off x="5344770" y="5051747"/>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04507"/>
                  </a:solidFill>
                  <a:effectLst/>
                  <a:uLnTx/>
                  <a:uFillTx/>
                  <a:latin typeface="Poppins"/>
                  <a:ea typeface="+mn-ea"/>
                  <a:cs typeface="+mn-cs"/>
                </a:rPr>
                <a:t>+</a:t>
              </a:r>
            </a:p>
          </p:txBody>
        </p:sp>
      </p:grpSp>
      <p:sp>
        <p:nvSpPr>
          <p:cNvPr id="157" name="TextBox 156">
            <a:extLst>
              <a:ext uri="{FF2B5EF4-FFF2-40B4-BE49-F238E27FC236}">
                <a16:creationId xmlns:a16="http://schemas.microsoft.com/office/drawing/2014/main" id="{CC55C5D8-60BB-861D-8A3D-448599662393}"/>
              </a:ext>
            </a:extLst>
          </p:cNvPr>
          <p:cNvSpPr txBox="1"/>
          <p:nvPr/>
        </p:nvSpPr>
        <p:spPr>
          <a:xfrm>
            <a:off x="2563759" y="3618927"/>
            <a:ext cx="1416050" cy="224155"/>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61616"/>
                </a:solidFill>
                <a:effectLst/>
                <a:uLnTx/>
                <a:uFillTx/>
                <a:latin typeface="Poppins"/>
                <a:ea typeface="+mn-ea"/>
                <a:cs typeface="+mn-cs"/>
              </a:rPr>
              <a:t>1500 mg QW</a:t>
            </a:r>
          </a:p>
        </p:txBody>
      </p:sp>
      <p:grpSp>
        <p:nvGrpSpPr>
          <p:cNvPr id="161" name="Group 160">
            <a:extLst>
              <a:ext uri="{FF2B5EF4-FFF2-40B4-BE49-F238E27FC236}">
                <a16:creationId xmlns:a16="http://schemas.microsoft.com/office/drawing/2014/main" id="{92461DFE-C072-35A1-A0F8-06CE415BD686}"/>
              </a:ext>
            </a:extLst>
          </p:cNvPr>
          <p:cNvGrpSpPr/>
          <p:nvPr/>
        </p:nvGrpSpPr>
        <p:grpSpPr>
          <a:xfrm>
            <a:off x="3240756" y="3789308"/>
            <a:ext cx="2755233" cy="914400"/>
            <a:chOff x="3434465" y="4040795"/>
            <a:chExt cx="2755233" cy="914400"/>
          </a:xfrm>
        </p:grpSpPr>
        <p:sp>
          <p:nvSpPr>
            <p:cNvPr id="158" name="TextBox 157">
              <a:extLst>
                <a:ext uri="{FF2B5EF4-FFF2-40B4-BE49-F238E27FC236}">
                  <a16:creationId xmlns:a16="http://schemas.microsoft.com/office/drawing/2014/main" id="{9E64AF7C-3C39-2A78-2FBD-42A10D5F4F8F}"/>
                </a:ext>
              </a:extLst>
            </p:cNvPr>
            <p:cNvSpPr txBox="1"/>
            <p:nvPr/>
          </p:nvSpPr>
          <p:spPr>
            <a:xfrm>
              <a:off x="3434465" y="4040795"/>
              <a:ext cx="1912248" cy="914400"/>
            </a:xfrm>
            <a:prstGeom prst="rect">
              <a:avLst/>
            </a:prstGeom>
          </p:spPr>
          <p:txBody>
            <a:bodyPr vert="horz" wrap="non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61616"/>
                  </a:solidFill>
                  <a:effectLst/>
                  <a:uLnTx/>
                  <a:uFillTx/>
                  <a:latin typeface="Poppins"/>
                  <a:ea typeface="+mn-ea"/>
                  <a:cs typeface="+mn-cs"/>
                </a:rPr>
                <a:t>Total, 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61616"/>
                  </a:solidFill>
                  <a:effectLst/>
                  <a:uLnTx/>
                  <a:uFillTx/>
                  <a:latin typeface="Poppins"/>
                  <a:ea typeface="+mn-ea"/>
                  <a:cs typeface="+mn-cs"/>
                </a:rPr>
                <a:t>Events, 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61616"/>
                  </a:solidFill>
                  <a:effectLst/>
                  <a:uLnTx/>
                  <a:uFillTx/>
                  <a:latin typeface="Poppins"/>
                  <a:ea typeface="+mn-ea"/>
                  <a:cs typeface="+mn-cs"/>
                </a:rPr>
                <a:t>Censored, 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61616"/>
                  </a:solidFill>
                  <a:effectLst/>
                  <a:uLnTx/>
                  <a:uFillTx/>
                  <a:latin typeface="Poppins"/>
                  <a:ea typeface="+mn-ea"/>
                  <a:cs typeface="+mn-cs"/>
                </a:rPr>
                <a:t>Median DoR, mo (95% CI)</a:t>
              </a:r>
            </a:p>
          </p:txBody>
        </p:sp>
        <p:sp>
          <p:nvSpPr>
            <p:cNvPr id="160" name="TextBox 159">
              <a:extLst>
                <a:ext uri="{FF2B5EF4-FFF2-40B4-BE49-F238E27FC236}">
                  <a16:creationId xmlns:a16="http://schemas.microsoft.com/office/drawing/2014/main" id="{8C3696ED-482F-6B9D-BD81-705F48694B68}"/>
                </a:ext>
              </a:extLst>
            </p:cNvPr>
            <p:cNvSpPr txBox="1"/>
            <p:nvPr/>
          </p:nvSpPr>
          <p:spPr>
            <a:xfrm>
              <a:off x="5612184" y="4040795"/>
              <a:ext cx="577514" cy="914400"/>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15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21.7 (6.0-NE)</a:t>
              </a:r>
            </a:p>
          </p:txBody>
        </p:sp>
      </p:grpSp>
    </p:spTree>
    <p:extLst>
      <p:ext uri="{BB962C8B-B14F-4D97-AF65-F5344CB8AC3E}">
        <p14:creationId xmlns:p14="http://schemas.microsoft.com/office/powerpoint/2010/main" val="872227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E19A2-19E8-8927-FA81-EEB80C9737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D3C415-9D6A-5A03-6F37-EA64207B6E40}"/>
              </a:ext>
            </a:extLst>
          </p:cNvPr>
          <p:cNvSpPr>
            <a:spLocks noGrp="1"/>
          </p:cNvSpPr>
          <p:nvPr>
            <p:ph type="title"/>
          </p:nvPr>
        </p:nvSpPr>
        <p:spPr/>
        <p:txBody>
          <a:bodyPr>
            <a:noAutofit/>
          </a:bodyPr>
          <a:lstStyle/>
          <a:p>
            <a:r>
              <a:rPr lang="en-US" dirty="0"/>
              <a:t>F</a:t>
            </a:r>
            <a:r>
              <a:rPr lang="en-DE" dirty="0"/>
              <a:t>icerafusp alfa + </a:t>
            </a:r>
            <a:r>
              <a:rPr lang="en-GB" dirty="0"/>
              <a:t>Pembro</a:t>
            </a:r>
            <a:r>
              <a:rPr lang="en-DE" dirty="0"/>
              <a:t>lizumab </a:t>
            </a:r>
            <a:r>
              <a:rPr lang="en-GB" dirty="0"/>
              <a:t>in HPV</a:t>
            </a:r>
            <a:r>
              <a:rPr lang="en-DE" dirty="0"/>
              <a:t>-</a:t>
            </a:r>
            <a:r>
              <a:rPr lang="en-US" dirty="0"/>
              <a:t>N</a:t>
            </a:r>
            <a:r>
              <a:rPr lang="en-DE" dirty="0"/>
              <a:t>eg</a:t>
            </a:r>
            <a:r>
              <a:rPr lang="en-US" dirty="0"/>
              <a:t>ative </a:t>
            </a:r>
            <a:r>
              <a:rPr lang="en-DE" dirty="0"/>
              <a:t>R/M HNSCC</a:t>
            </a:r>
            <a:r>
              <a:rPr lang="en-US" dirty="0"/>
              <a:t> With CPS ≥1: OS</a:t>
            </a:r>
            <a:endParaRPr lang="en-DE" dirty="0"/>
          </a:p>
        </p:txBody>
      </p:sp>
      <p:sp>
        <p:nvSpPr>
          <p:cNvPr id="3" name="Slide Number Placeholder 2">
            <a:extLst>
              <a:ext uri="{FF2B5EF4-FFF2-40B4-BE49-F238E27FC236}">
                <a16:creationId xmlns:a16="http://schemas.microsoft.com/office/drawing/2014/main" id="{E34337A2-EBD3-03F2-B127-D3CC20C7DB4D}"/>
              </a:ext>
            </a:extLst>
          </p:cNvPr>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aphicFrame>
        <p:nvGraphicFramePr>
          <p:cNvPr id="561" name="Table 560">
            <a:extLst>
              <a:ext uri="{FF2B5EF4-FFF2-40B4-BE49-F238E27FC236}">
                <a16:creationId xmlns:a16="http://schemas.microsoft.com/office/drawing/2014/main" id="{B1082A4B-DA8D-884B-ECDC-50CDEEB41EC8}"/>
              </a:ext>
            </a:extLst>
          </p:cNvPr>
          <p:cNvGraphicFramePr>
            <a:graphicFrameLocks noGrp="1"/>
          </p:cNvGraphicFramePr>
          <p:nvPr>
            <p:extLst>
              <p:ext uri="{D42A27DB-BD31-4B8C-83A1-F6EECF244321}">
                <p14:modId xmlns:p14="http://schemas.microsoft.com/office/powerpoint/2010/main" val="2165366393"/>
              </p:ext>
            </p:extLst>
          </p:nvPr>
        </p:nvGraphicFramePr>
        <p:xfrm>
          <a:off x="7624271" y="1437917"/>
          <a:ext cx="4347067" cy="1737360"/>
        </p:xfrm>
        <a:graphic>
          <a:graphicData uri="http://schemas.openxmlformats.org/drawingml/2006/table">
            <a:tbl>
              <a:tblPr firstRow="1" bandRow="1">
                <a:tableStyleId>{5940675A-B579-460E-94D1-54222C63F5DA}</a:tableStyleId>
              </a:tblPr>
              <a:tblGrid>
                <a:gridCol w="1623720">
                  <a:extLst>
                    <a:ext uri="{9D8B030D-6E8A-4147-A177-3AD203B41FA5}">
                      <a16:colId xmlns:a16="http://schemas.microsoft.com/office/drawing/2014/main" val="2039057485"/>
                    </a:ext>
                  </a:extLst>
                </a:gridCol>
                <a:gridCol w="2723347">
                  <a:extLst>
                    <a:ext uri="{9D8B030D-6E8A-4147-A177-3AD203B41FA5}">
                      <a16:colId xmlns:a16="http://schemas.microsoft.com/office/drawing/2014/main" val="3227604952"/>
                    </a:ext>
                  </a:extLst>
                </a:gridCol>
              </a:tblGrid>
              <a:tr h="184882">
                <a:tc>
                  <a:txBody>
                    <a:bodyPr/>
                    <a:lstStyle/>
                    <a:p>
                      <a:endParaRPr lang="en-US" sz="1800" dirty="0">
                        <a:solidFill>
                          <a:schemeClr val="bg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accent1"/>
                    </a:solidFill>
                  </a:tcPr>
                </a:tc>
                <a:tc>
                  <a:txBody>
                    <a:bodyPr/>
                    <a:lstStyle/>
                    <a:p>
                      <a:pPr algn="ctr"/>
                      <a:r>
                        <a:rPr lang="en-GB" sz="1800" b="1" dirty="0">
                          <a:solidFill>
                            <a:schemeClr val="bg2"/>
                          </a:solidFill>
                        </a:rPr>
                        <a:t>HPV-Neg Subgroup </a:t>
                      </a:r>
                    </a:p>
                    <a:p>
                      <a:pPr algn="ctr"/>
                      <a:r>
                        <a:rPr lang="en-GB" sz="1800" b="1" dirty="0">
                          <a:solidFill>
                            <a:schemeClr val="bg2"/>
                          </a:solidFill>
                        </a:rPr>
                        <a:t>(n = 28)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accent1"/>
                    </a:solidFill>
                  </a:tcPr>
                </a:tc>
                <a:extLst>
                  <a:ext uri="{0D108BD9-81ED-4DB2-BD59-A6C34878D82A}">
                    <a16:rowId xmlns:a16="http://schemas.microsoft.com/office/drawing/2014/main" val="1410974461"/>
                  </a:ext>
                </a:extLst>
              </a:tr>
              <a:tr h="302107">
                <a:tc>
                  <a:txBody>
                    <a:bodyPr/>
                    <a:lstStyle/>
                    <a:p>
                      <a:r>
                        <a:rPr lang="en-GB" sz="1800" b="1" dirty="0">
                          <a:solidFill>
                            <a:schemeClr val="bg2"/>
                          </a:solidFill>
                        </a:rPr>
                        <a:t>Median OS</a:t>
                      </a:r>
                      <a:endParaRPr lang="en-US" sz="1800" dirty="0">
                        <a:solidFill>
                          <a:schemeClr val="bg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2"/>
                          </a:solidFill>
                        </a:rPr>
                        <a:t>21.3 mo </a:t>
                      </a:r>
                      <a:endParaRPr lang="en-US" sz="1800" dirty="0">
                        <a:solidFill>
                          <a:schemeClr val="bg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720071318"/>
                  </a:ext>
                </a:extLst>
              </a:tr>
              <a:tr h="327547">
                <a:tc>
                  <a:txBody>
                    <a:bodyPr/>
                    <a:lstStyle/>
                    <a:p>
                      <a:r>
                        <a:rPr lang="en-DE" sz="1800" b="0" dirty="0">
                          <a:solidFill>
                            <a:schemeClr val="tx1"/>
                          </a:solidFill>
                        </a:rPr>
                        <a:t>CPS</a:t>
                      </a:r>
                      <a:r>
                        <a:rPr lang="en-US" sz="1800" b="0" dirty="0">
                          <a:solidFill>
                            <a:schemeClr val="tx1"/>
                          </a:solidFill>
                        </a:rPr>
                        <a:t> </a:t>
                      </a:r>
                      <a:r>
                        <a:rPr lang="en-DE" sz="1800" b="0" dirty="0">
                          <a:solidFill>
                            <a:schemeClr val="tx1"/>
                          </a:solidFill>
                        </a:rPr>
                        <a:t>1-19</a:t>
                      </a:r>
                      <a:endParaRPr lang="en-GB" sz="1800" b="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800" b="0" dirty="0">
                          <a:solidFill>
                            <a:schemeClr val="tx1"/>
                          </a:solidFill>
                          <a:latin typeface="+mn-lt"/>
                          <a:cs typeface="Arial"/>
                        </a:rPr>
                        <a:t>2</a:t>
                      </a:r>
                      <a:r>
                        <a:rPr lang="en-DE" sz="1800" b="0" dirty="0">
                          <a:solidFill>
                            <a:schemeClr val="tx1"/>
                          </a:solidFill>
                          <a:latin typeface="+mn-lt"/>
                          <a:cs typeface="Arial"/>
                        </a:rPr>
                        <a:t>2.0 mo</a:t>
                      </a:r>
                      <a:endParaRPr lang="en-US" sz="1800" b="0" dirty="0">
                        <a:solidFill>
                          <a:schemeClr val="tx1"/>
                        </a:solidFill>
                        <a:latin typeface="+mn-lt"/>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48172355"/>
                  </a:ext>
                </a:extLst>
              </a:tr>
              <a:tr h="278213">
                <a:tc>
                  <a:txBody>
                    <a:bodyPr/>
                    <a:lstStyle/>
                    <a:p>
                      <a:r>
                        <a:rPr lang="en-DE" sz="1800" b="0" dirty="0">
                          <a:solidFill>
                            <a:schemeClr val="tx1"/>
                          </a:solidFill>
                        </a:rPr>
                        <a:t>CPS</a:t>
                      </a:r>
                      <a:r>
                        <a:rPr lang="en-US" sz="1800" b="0" dirty="0">
                          <a:solidFill>
                            <a:schemeClr val="tx1"/>
                          </a:solidFill>
                        </a:rPr>
                        <a:t> </a:t>
                      </a:r>
                      <a:r>
                        <a:rPr lang="en-US" sz="1800" b="0" kern="1200" dirty="0">
                          <a:solidFill>
                            <a:schemeClr val="tx1"/>
                          </a:solidFill>
                          <a:latin typeface="+mn-lt"/>
                          <a:ea typeface="+mn-ea"/>
                          <a:cs typeface="+mn-cs"/>
                        </a:rPr>
                        <a:t>≥</a:t>
                      </a:r>
                      <a:r>
                        <a:rPr lang="en-DE" sz="1800" b="0" kern="1200" dirty="0">
                          <a:solidFill>
                            <a:schemeClr val="tx1"/>
                          </a:solidFill>
                          <a:latin typeface="+mn-lt"/>
                          <a:ea typeface="+mn-ea"/>
                          <a:cs typeface="+mn-cs"/>
                        </a:rPr>
                        <a:t>20</a:t>
                      </a:r>
                      <a:endParaRPr lang="en-GB" sz="1800" b="0" kern="1200" dirty="0">
                        <a:solidFill>
                          <a:schemeClr val="tx1"/>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DE" sz="1800" b="0" kern="1200" dirty="0">
                          <a:solidFill>
                            <a:schemeClr val="tx1"/>
                          </a:solidFill>
                          <a:latin typeface="+mn-lt"/>
                          <a:ea typeface="+mn-ea"/>
                          <a:cs typeface="+mn-cs"/>
                        </a:rPr>
                        <a:t>20.6 mo</a:t>
                      </a:r>
                      <a:endParaRPr lang="en-US" sz="1800" b="0" kern="1200" dirty="0">
                        <a:solidFill>
                          <a:schemeClr val="tx1"/>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2119106"/>
                  </a:ext>
                </a:extLst>
              </a:tr>
            </a:tbl>
          </a:graphicData>
        </a:graphic>
      </p:graphicFrame>
      <p:sp>
        <p:nvSpPr>
          <p:cNvPr id="11" name="TextBox 10">
            <a:extLst>
              <a:ext uri="{FF2B5EF4-FFF2-40B4-BE49-F238E27FC236}">
                <a16:creationId xmlns:a16="http://schemas.microsoft.com/office/drawing/2014/main" id="{318EF6B1-FDDF-EED2-E8DD-F19E8F53D726}"/>
              </a:ext>
            </a:extLst>
          </p:cNvPr>
          <p:cNvSpPr txBox="1"/>
          <p:nvPr/>
        </p:nvSpPr>
        <p:spPr>
          <a:xfrm>
            <a:off x="8476703" y="3530325"/>
            <a:ext cx="3149900" cy="1200329"/>
          </a:xfrm>
          <a:prstGeom prst="rect">
            <a:avLst/>
          </a:prstGeom>
          <a:noFill/>
          <a:ln w="28575">
            <a:solidFill>
              <a:schemeClr val="accent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04507"/>
                </a:solidFill>
                <a:effectLst/>
                <a:uLnTx/>
                <a:uFillTx/>
                <a:latin typeface="Poppins"/>
                <a:ea typeface="+mn-ea"/>
                <a:cs typeface="+mn-cs"/>
              </a:rPr>
              <a:t>10/13/2025: Granted FDA breakthrough therapy designation for 1L HPV-neg R/M HNSCC</a:t>
            </a:r>
          </a:p>
        </p:txBody>
      </p:sp>
      <p:sp>
        <p:nvSpPr>
          <p:cNvPr id="7" name="TextBox 6">
            <a:extLst>
              <a:ext uri="{FF2B5EF4-FFF2-40B4-BE49-F238E27FC236}">
                <a16:creationId xmlns:a16="http://schemas.microsoft.com/office/drawing/2014/main" id="{0F6ABC77-C28D-76CC-7D64-447EEDDE4615}"/>
              </a:ext>
            </a:extLst>
          </p:cNvPr>
          <p:cNvSpPr txBox="1"/>
          <p:nvPr/>
        </p:nvSpPr>
        <p:spPr>
          <a:xfrm rot="16200000">
            <a:off x="-1480546" y="3383169"/>
            <a:ext cx="3707399" cy="215444"/>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OS (%)</a:t>
            </a:r>
          </a:p>
        </p:txBody>
      </p:sp>
      <p:sp>
        <p:nvSpPr>
          <p:cNvPr id="10" name="TextBox 9">
            <a:extLst>
              <a:ext uri="{FF2B5EF4-FFF2-40B4-BE49-F238E27FC236}">
                <a16:creationId xmlns:a16="http://schemas.microsoft.com/office/drawing/2014/main" id="{1669F157-C42A-9C48-2762-EF74E0F5E88D}"/>
              </a:ext>
            </a:extLst>
          </p:cNvPr>
          <p:cNvSpPr txBox="1"/>
          <p:nvPr/>
        </p:nvSpPr>
        <p:spPr>
          <a:xfrm>
            <a:off x="3172837" y="5643271"/>
            <a:ext cx="1518730" cy="215444"/>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Mo</a:t>
            </a:r>
          </a:p>
        </p:txBody>
      </p:sp>
      <p:sp>
        <p:nvSpPr>
          <p:cNvPr id="19" name="Line 84">
            <a:extLst>
              <a:ext uri="{FF2B5EF4-FFF2-40B4-BE49-F238E27FC236}">
                <a16:creationId xmlns:a16="http://schemas.microsoft.com/office/drawing/2014/main" id="{A1750387-1C47-A699-DA0B-33CC04096E84}"/>
              </a:ext>
            </a:extLst>
          </p:cNvPr>
          <p:cNvSpPr>
            <a:spLocks noChangeShapeType="1"/>
          </p:cNvSpPr>
          <p:nvPr/>
        </p:nvSpPr>
        <p:spPr bwMode="auto">
          <a:xfrm flipH="1">
            <a:off x="876312" y="5344590"/>
            <a:ext cx="60642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grpSp>
        <p:nvGrpSpPr>
          <p:cNvPr id="4" name="Group 3">
            <a:extLst>
              <a:ext uri="{FF2B5EF4-FFF2-40B4-BE49-F238E27FC236}">
                <a16:creationId xmlns:a16="http://schemas.microsoft.com/office/drawing/2014/main" id="{C0C64339-5693-134B-F805-0E042063D3E0}"/>
              </a:ext>
            </a:extLst>
          </p:cNvPr>
          <p:cNvGrpSpPr/>
          <p:nvPr/>
        </p:nvGrpSpPr>
        <p:grpSpPr>
          <a:xfrm>
            <a:off x="576013" y="1535213"/>
            <a:ext cx="282129" cy="3978654"/>
            <a:chOff x="576013" y="1393446"/>
            <a:chExt cx="282129" cy="2967349"/>
          </a:xfrm>
        </p:grpSpPr>
        <p:sp>
          <p:nvSpPr>
            <p:cNvPr id="12" name="Rectangle 39">
              <a:extLst>
                <a:ext uri="{FF2B5EF4-FFF2-40B4-BE49-F238E27FC236}">
                  <a16:creationId xmlns:a16="http://schemas.microsoft.com/office/drawing/2014/main" id="{C28D5B00-2F28-B683-F125-F9BEBEC8860B}"/>
                </a:ext>
              </a:extLst>
            </p:cNvPr>
            <p:cNvSpPr>
              <a:spLocks noChangeArrowheads="1"/>
            </p:cNvSpPr>
            <p:nvPr/>
          </p:nvSpPr>
          <p:spPr bwMode="auto">
            <a:xfrm>
              <a:off x="738952" y="4165100"/>
              <a:ext cx="112210" cy="19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0</a:t>
              </a:r>
            </a:p>
          </p:txBody>
        </p:sp>
        <p:sp>
          <p:nvSpPr>
            <p:cNvPr id="13" name="Rectangle 41">
              <a:extLst>
                <a:ext uri="{FF2B5EF4-FFF2-40B4-BE49-F238E27FC236}">
                  <a16:creationId xmlns:a16="http://schemas.microsoft.com/office/drawing/2014/main" id="{46B24DC4-1090-5D48-6575-B5C384323D1D}"/>
                </a:ext>
              </a:extLst>
            </p:cNvPr>
            <p:cNvSpPr>
              <a:spLocks noChangeArrowheads="1"/>
            </p:cNvSpPr>
            <p:nvPr/>
          </p:nvSpPr>
          <p:spPr bwMode="auto">
            <a:xfrm>
              <a:off x="643339" y="3610766"/>
              <a:ext cx="214802" cy="19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20</a:t>
              </a:r>
            </a:p>
          </p:txBody>
        </p:sp>
        <p:sp>
          <p:nvSpPr>
            <p:cNvPr id="14" name="Rectangle 43">
              <a:extLst>
                <a:ext uri="{FF2B5EF4-FFF2-40B4-BE49-F238E27FC236}">
                  <a16:creationId xmlns:a16="http://schemas.microsoft.com/office/drawing/2014/main" id="{5A83EF33-5508-3C72-F42F-B6310D479089}"/>
                </a:ext>
              </a:extLst>
            </p:cNvPr>
            <p:cNvSpPr>
              <a:spLocks noChangeArrowheads="1"/>
            </p:cNvSpPr>
            <p:nvPr/>
          </p:nvSpPr>
          <p:spPr bwMode="auto">
            <a:xfrm>
              <a:off x="633721" y="3056435"/>
              <a:ext cx="224420" cy="19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40</a:t>
              </a:r>
            </a:p>
          </p:txBody>
        </p:sp>
        <p:sp>
          <p:nvSpPr>
            <p:cNvPr id="15" name="Rectangle 45">
              <a:extLst>
                <a:ext uri="{FF2B5EF4-FFF2-40B4-BE49-F238E27FC236}">
                  <a16:creationId xmlns:a16="http://schemas.microsoft.com/office/drawing/2014/main" id="{F99501C4-5CDD-E9B2-0011-C80E36B540A8}"/>
                </a:ext>
              </a:extLst>
            </p:cNvPr>
            <p:cNvSpPr>
              <a:spLocks noChangeArrowheads="1"/>
            </p:cNvSpPr>
            <p:nvPr/>
          </p:nvSpPr>
          <p:spPr bwMode="auto">
            <a:xfrm>
              <a:off x="632118" y="2502105"/>
              <a:ext cx="226023" cy="19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60</a:t>
              </a:r>
            </a:p>
          </p:txBody>
        </p:sp>
        <p:sp>
          <p:nvSpPr>
            <p:cNvPr id="16" name="Rectangle 47">
              <a:extLst>
                <a:ext uri="{FF2B5EF4-FFF2-40B4-BE49-F238E27FC236}">
                  <a16:creationId xmlns:a16="http://schemas.microsoft.com/office/drawing/2014/main" id="{E63DB261-7008-546E-4062-354C71ADB150}"/>
                </a:ext>
              </a:extLst>
            </p:cNvPr>
            <p:cNvSpPr>
              <a:spLocks noChangeArrowheads="1"/>
            </p:cNvSpPr>
            <p:nvPr/>
          </p:nvSpPr>
          <p:spPr bwMode="auto">
            <a:xfrm>
              <a:off x="632118" y="1947777"/>
              <a:ext cx="226023" cy="19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80</a:t>
              </a:r>
            </a:p>
          </p:txBody>
        </p:sp>
        <p:sp>
          <p:nvSpPr>
            <p:cNvPr id="21" name="Rectangle 48">
              <a:extLst>
                <a:ext uri="{FF2B5EF4-FFF2-40B4-BE49-F238E27FC236}">
                  <a16:creationId xmlns:a16="http://schemas.microsoft.com/office/drawing/2014/main" id="{2918B178-E654-2AC0-5762-9ABD7F01EEF8}"/>
                </a:ext>
              </a:extLst>
            </p:cNvPr>
            <p:cNvSpPr>
              <a:spLocks noChangeArrowheads="1"/>
            </p:cNvSpPr>
            <p:nvPr/>
          </p:nvSpPr>
          <p:spPr bwMode="auto">
            <a:xfrm>
              <a:off x="576013" y="1393446"/>
              <a:ext cx="282129" cy="19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100</a:t>
              </a:r>
            </a:p>
          </p:txBody>
        </p:sp>
      </p:grpSp>
      <p:sp>
        <p:nvSpPr>
          <p:cNvPr id="25" name="Line 38">
            <a:extLst>
              <a:ext uri="{FF2B5EF4-FFF2-40B4-BE49-F238E27FC236}">
                <a16:creationId xmlns:a16="http://schemas.microsoft.com/office/drawing/2014/main" id="{9F46D762-36BA-5966-B0C6-0F55B09572E5}"/>
              </a:ext>
            </a:extLst>
          </p:cNvPr>
          <p:cNvSpPr>
            <a:spLocks noChangeShapeType="1"/>
          </p:cNvSpPr>
          <p:nvPr/>
        </p:nvSpPr>
        <p:spPr bwMode="auto">
          <a:xfrm flipV="1">
            <a:off x="942904" y="1549995"/>
            <a:ext cx="0" cy="384322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grpSp>
        <p:nvGrpSpPr>
          <p:cNvPr id="573" name="Group 572">
            <a:extLst>
              <a:ext uri="{FF2B5EF4-FFF2-40B4-BE49-F238E27FC236}">
                <a16:creationId xmlns:a16="http://schemas.microsoft.com/office/drawing/2014/main" id="{5389A76F-2F4F-4436-86F4-EACB9FFDFB5E}"/>
              </a:ext>
            </a:extLst>
          </p:cNvPr>
          <p:cNvGrpSpPr/>
          <p:nvPr/>
        </p:nvGrpSpPr>
        <p:grpSpPr>
          <a:xfrm>
            <a:off x="876314" y="1627094"/>
            <a:ext cx="66590" cy="2985073"/>
            <a:chOff x="876314" y="1485327"/>
            <a:chExt cx="63500" cy="2216973"/>
          </a:xfrm>
        </p:grpSpPr>
        <p:sp>
          <p:nvSpPr>
            <p:cNvPr id="17" name="Line 80">
              <a:extLst>
                <a:ext uri="{FF2B5EF4-FFF2-40B4-BE49-F238E27FC236}">
                  <a16:creationId xmlns:a16="http://schemas.microsoft.com/office/drawing/2014/main" id="{267DC090-0549-4927-A54A-A1C0DBFA32CC}"/>
                </a:ext>
              </a:extLst>
            </p:cNvPr>
            <p:cNvSpPr>
              <a:spLocks noChangeShapeType="1"/>
            </p:cNvSpPr>
            <p:nvPr/>
          </p:nvSpPr>
          <p:spPr bwMode="auto">
            <a:xfrm flipH="1">
              <a:off x="876314" y="2042524"/>
              <a:ext cx="63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8" name="Line 82">
              <a:extLst>
                <a:ext uri="{FF2B5EF4-FFF2-40B4-BE49-F238E27FC236}">
                  <a16:creationId xmlns:a16="http://schemas.microsoft.com/office/drawing/2014/main" id="{AD47586B-FF6A-CC08-4F37-2240354E8FCB}"/>
                </a:ext>
              </a:extLst>
            </p:cNvPr>
            <p:cNvSpPr>
              <a:spLocks noChangeShapeType="1"/>
            </p:cNvSpPr>
            <p:nvPr/>
          </p:nvSpPr>
          <p:spPr bwMode="auto">
            <a:xfrm flipH="1">
              <a:off x="876314" y="2595579"/>
              <a:ext cx="63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0" name="Line 86">
              <a:extLst>
                <a:ext uri="{FF2B5EF4-FFF2-40B4-BE49-F238E27FC236}">
                  <a16:creationId xmlns:a16="http://schemas.microsoft.com/office/drawing/2014/main" id="{99004D1F-AEEB-7CDD-A4A8-25A89EE62533}"/>
                </a:ext>
              </a:extLst>
            </p:cNvPr>
            <p:cNvSpPr>
              <a:spLocks noChangeShapeType="1"/>
            </p:cNvSpPr>
            <p:nvPr/>
          </p:nvSpPr>
          <p:spPr bwMode="auto">
            <a:xfrm flipH="1">
              <a:off x="876314" y="3146673"/>
              <a:ext cx="63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2" name="Line 79">
              <a:extLst>
                <a:ext uri="{FF2B5EF4-FFF2-40B4-BE49-F238E27FC236}">
                  <a16:creationId xmlns:a16="http://schemas.microsoft.com/office/drawing/2014/main" id="{10F4443E-32FD-545E-5A3D-0ECB3760102B}"/>
                </a:ext>
              </a:extLst>
            </p:cNvPr>
            <p:cNvSpPr>
              <a:spLocks noChangeShapeType="1"/>
            </p:cNvSpPr>
            <p:nvPr/>
          </p:nvSpPr>
          <p:spPr bwMode="auto">
            <a:xfrm flipH="1">
              <a:off x="876314" y="1485327"/>
              <a:ext cx="63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7" name="Line 86">
              <a:extLst>
                <a:ext uri="{FF2B5EF4-FFF2-40B4-BE49-F238E27FC236}">
                  <a16:creationId xmlns:a16="http://schemas.microsoft.com/office/drawing/2014/main" id="{0FC83D2C-1740-4A75-C4D0-C237CCDA7BCB}"/>
                </a:ext>
              </a:extLst>
            </p:cNvPr>
            <p:cNvSpPr>
              <a:spLocks noChangeShapeType="1"/>
            </p:cNvSpPr>
            <p:nvPr/>
          </p:nvSpPr>
          <p:spPr bwMode="auto">
            <a:xfrm flipH="1">
              <a:off x="876314" y="3702300"/>
              <a:ext cx="63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grpSp>
      <p:grpSp>
        <p:nvGrpSpPr>
          <p:cNvPr id="5" name="Group 4">
            <a:extLst>
              <a:ext uri="{FF2B5EF4-FFF2-40B4-BE49-F238E27FC236}">
                <a16:creationId xmlns:a16="http://schemas.microsoft.com/office/drawing/2014/main" id="{E63974AA-F3F4-645C-2B6A-924BFBC63FED}"/>
              </a:ext>
            </a:extLst>
          </p:cNvPr>
          <p:cNvGrpSpPr/>
          <p:nvPr/>
        </p:nvGrpSpPr>
        <p:grpSpPr>
          <a:xfrm>
            <a:off x="888273" y="5439533"/>
            <a:ext cx="6030463" cy="195959"/>
            <a:chOff x="858613" y="4305806"/>
            <a:chExt cx="9060177" cy="214446"/>
          </a:xfrm>
        </p:grpSpPr>
        <p:sp>
          <p:nvSpPr>
            <p:cNvPr id="23" name="Rectangle 39">
              <a:extLst>
                <a:ext uri="{FF2B5EF4-FFF2-40B4-BE49-F238E27FC236}">
                  <a16:creationId xmlns:a16="http://schemas.microsoft.com/office/drawing/2014/main" id="{DFB3C6A1-4A1A-B13C-C40E-4E78F5225A11}"/>
                </a:ext>
              </a:extLst>
            </p:cNvPr>
            <p:cNvSpPr>
              <a:spLocks noChangeArrowheads="1"/>
            </p:cNvSpPr>
            <p:nvPr/>
          </p:nvSpPr>
          <p:spPr bwMode="auto">
            <a:xfrm>
              <a:off x="858613" y="4305806"/>
              <a:ext cx="168584"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0</a:t>
              </a:r>
            </a:p>
          </p:txBody>
        </p:sp>
        <p:sp>
          <p:nvSpPr>
            <p:cNvPr id="28" name="Rectangle 39">
              <a:extLst>
                <a:ext uri="{FF2B5EF4-FFF2-40B4-BE49-F238E27FC236}">
                  <a16:creationId xmlns:a16="http://schemas.microsoft.com/office/drawing/2014/main" id="{AB816B73-5AF5-C382-45AA-A81DA55A95B5}"/>
                </a:ext>
              </a:extLst>
            </p:cNvPr>
            <p:cNvSpPr>
              <a:spLocks noChangeArrowheads="1"/>
            </p:cNvSpPr>
            <p:nvPr/>
          </p:nvSpPr>
          <p:spPr bwMode="auto">
            <a:xfrm>
              <a:off x="1220563" y="4306095"/>
              <a:ext cx="154136"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a:t>
              </a:r>
            </a:p>
          </p:txBody>
        </p:sp>
        <p:sp>
          <p:nvSpPr>
            <p:cNvPr id="29" name="Rectangle 39">
              <a:extLst>
                <a:ext uri="{FF2B5EF4-FFF2-40B4-BE49-F238E27FC236}">
                  <a16:creationId xmlns:a16="http://schemas.microsoft.com/office/drawing/2014/main" id="{A74F5757-D650-B079-2E60-410FF0332B34}"/>
                </a:ext>
              </a:extLst>
            </p:cNvPr>
            <p:cNvSpPr>
              <a:spLocks noChangeArrowheads="1"/>
            </p:cNvSpPr>
            <p:nvPr/>
          </p:nvSpPr>
          <p:spPr bwMode="auto">
            <a:xfrm>
              <a:off x="1565793" y="4306095"/>
              <a:ext cx="168584"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a:t>
              </a:r>
            </a:p>
          </p:txBody>
        </p:sp>
        <p:sp>
          <p:nvSpPr>
            <p:cNvPr id="30" name="Rectangle 39">
              <a:extLst>
                <a:ext uri="{FF2B5EF4-FFF2-40B4-BE49-F238E27FC236}">
                  <a16:creationId xmlns:a16="http://schemas.microsoft.com/office/drawing/2014/main" id="{736ADA97-BD35-3FDD-01BF-9E9E0B7A13E2}"/>
                </a:ext>
              </a:extLst>
            </p:cNvPr>
            <p:cNvSpPr>
              <a:spLocks noChangeArrowheads="1"/>
            </p:cNvSpPr>
            <p:nvPr/>
          </p:nvSpPr>
          <p:spPr bwMode="auto">
            <a:xfrm>
              <a:off x="1917043" y="4306095"/>
              <a:ext cx="170994"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6</a:t>
              </a:r>
            </a:p>
          </p:txBody>
        </p:sp>
        <p:sp>
          <p:nvSpPr>
            <p:cNvPr id="31" name="Rectangle 39">
              <a:extLst>
                <a:ext uri="{FF2B5EF4-FFF2-40B4-BE49-F238E27FC236}">
                  <a16:creationId xmlns:a16="http://schemas.microsoft.com/office/drawing/2014/main" id="{344F374F-FF31-871A-468D-93602EB3A72D}"/>
                </a:ext>
              </a:extLst>
            </p:cNvPr>
            <p:cNvSpPr>
              <a:spLocks noChangeArrowheads="1"/>
            </p:cNvSpPr>
            <p:nvPr/>
          </p:nvSpPr>
          <p:spPr bwMode="auto">
            <a:xfrm>
              <a:off x="2269497" y="4306095"/>
              <a:ext cx="170994"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8</a:t>
              </a:r>
            </a:p>
          </p:txBody>
        </p:sp>
        <p:sp>
          <p:nvSpPr>
            <p:cNvPr id="32" name="Rectangle 39">
              <a:extLst>
                <a:ext uri="{FF2B5EF4-FFF2-40B4-BE49-F238E27FC236}">
                  <a16:creationId xmlns:a16="http://schemas.microsoft.com/office/drawing/2014/main" id="{BB59355C-878C-F66C-80DA-A272F8FA8C0F}"/>
                </a:ext>
              </a:extLst>
            </p:cNvPr>
            <p:cNvSpPr>
              <a:spLocks noChangeArrowheads="1"/>
            </p:cNvSpPr>
            <p:nvPr/>
          </p:nvSpPr>
          <p:spPr bwMode="auto">
            <a:xfrm>
              <a:off x="2579805" y="4306095"/>
              <a:ext cx="255285"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10</a:t>
              </a:r>
            </a:p>
          </p:txBody>
        </p:sp>
        <p:sp>
          <p:nvSpPr>
            <p:cNvPr id="33" name="Rectangle 39">
              <a:extLst>
                <a:ext uri="{FF2B5EF4-FFF2-40B4-BE49-F238E27FC236}">
                  <a16:creationId xmlns:a16="http://schemas.microsoft.com/office/drawing/2014/main" id="{59ECAA0F-F869-AD19-D57B-44E989E52ED5}"/>
                </a:ext>
              </a:extLst>
            </p:cNvPr>
            <p:cNvSpPr>
              <a:spLocks noChangeArrowheads="1"/>
            </p:cNvSpPr>
            <p:nvPr/>
          </p:nvSpPr>
          <p:spPr bwMode="auto">
            <a:xfrm>
              <a:off x="2939483" y="4306095"/>
              <a:ext cx="240836"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12</a:t>
              </a:r>
            </a:p>
          </p:txBody>
        </p:sp>
        <p:sp>
          <p:nvSpPr>
            <p:cNvPr id="34" name="Rectangle 39">
              <a:extLst>
                <a:ext uri="{FF2B5EF4-FFF2-40B4-BE49-F238E27FC236}">
                  <a16:creationId xmlns:a16="http://schemas.microsoft.com/office/drawing/2014/main" id="{456F5A39-1764-FDB8-C218-A5CA82EA01C3}"/>
                </a:ext>
              </a:extLst>
            </p:cNvPr>
            <p:cNvSpPr>
              <a:spLocks noChangeArrowheads="1"/>
            </p:cNvSpPr>
            <p:nvPr/>
          </p:nvSpPr>
          <p:spPr bwMode="auto">
            <a:xfrm>
              <a:off x="3284714" y="4306095"/>
              <a:ext cx="255285"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14</a:t>
              </a:r>
            </a:p>
          </p:txBody>
        </p:sp>
        <p:sp>
          <p:nvSpPr>
            <p:cNvPr id="35" name="Rectangle 39">
              <a:extLst>
                <a:ext uri="{FF2B5EF4-FFF2-40B4-BE49-F238E27FC236}">
                  <a16:creationId xmlns:a16="http://schemas.microsoft.com/office/drawing/2014/main" id="{61B1D10B-B0F0-CBF7-7F41-F0AEB8401372}"/>
                </a:ext>
              </a:extLst>
            </p:cNvPr>
            <p:cNvSpPr>
              <a:spLocks noChangeArrowheads="1"/>
            </p:cNvSpPr>
            <p:nvPr/>
          </p:nvSpPr>
          <p:spPr bwMode="auto">
            <a:xfrm>
              <a:off x="3635963" y="4306095"/>
              <a:ext cx="257695"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16</a:t>
              </a:r>
            </a:p>
          </p:txBody>
        </p:sp>
        <p:sp>
          <p:nvSpPr>
            <p:cNvPr id="36" name="Rectangle 39">
              <a:extLst>
                <a:ext uri="{FF2B5EF4-FFF2-40B4-BE49-F238E27FC236}">
                  <a16:creationId xmlns:a16="http://schemas.microsoft.com/office/drawing/2014/main" id="{9CEEFC3B-4214-E10F-A9BA-A94148B511C4}"/>
                </a:ext>
              </a:extLst>
            </p:cNvPr>
            <p:cNvSpPr>
              <a:spLocks noChangeArrowheads="1"/>
            </p:cNvSpPr>
            <p:nvPr/>
          </p:nvSpPr>
          <p:spPr bwMode="auto">
            <a:xfrm>
              <a:off x="3988416" y="4306095"/>
              <a:ext cx="257695"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18</a:t>
              </a:r>
            </a:p>
          </p:txBody>
        </p:sp>
        <p:sp>
          <p:nvSpPr>
            <p:cNvPr id="37" name="Rectangle 39">
              <a:extLst>
                <a:ext uri="{FF2B5EF4-FFF2-40B4-BE49-F238E27FC236}">
                  <a16:creationId xmlns:a16="http://schemas.microsoft.com/office/drawing/2014/main" id="{A91DEFB5-5C73-A899-22B8-9C962CB3DA82}"/>
                </a:ext>
              </a:extLst>
            </p:cNvPr>
            <p:cNvSpPr>
              <a:spLocks noChangeArrowheads="1"/>
            </p:cNvSpPr>
            <p:nvPr/>
          </p:nvSpPr>
          <p:spPr bwMode="auto">
            <a:xfrm>
              <a:off x="4308358" y="4306095"/>
              <a:ext cx="322720"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20</a:t>
              </a:r>
            </a:p>
          </p:txBody>
        </p:sp>
        <p:sp>
          <p:nvSpPr>
            <p:cNvPr id="38" name="Rectangle 39">
              <a:extLst>
                <a:ext uri="{FF2B5EF4-FFF2-40B4-BE49-F238E27FC236}">
                  <a16:creationId xmlns:a16="http://schemas.microsoft.com/office/drawing/2014/main" id="{FB8F3BC4-82B4-AAE3-8B57-ED6E55FF8102}"/>
                </a:ext>
              </a:extLst>
            </p:cNvPr>
            <p:cNvSpPr>
              <a:spLocks noChangeArrowheads="1"/>
            </p:cNvSpPr>
            <p:nvPr/>
          </p:nvSpPr>
          <p:spPr bwMode="auto">
            <a:xfrm>
              <a:off x="4668036" y="4306095"/>
              <a:ext cx="308269"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22</a:t>
              </a:r>
            </a:p>
          </p:txBody>
        </p:sp>
        <p:sp>
          <p:nvSpPr>
            <p:cNvPr id="39" name="Rectangle 39">
              <a:extLst>
                <a:ext uri="{FF2B5EF4-FFF2-40B4-BE49-F238E27FC236}">
                  <a16:creationId xmlns:a16="http://schemas.microsoft.com/office/drawing/2014/main" id="{A4EBCE40-8A12-045C-7FA6-53A61042C591}"/>
                </a:ext>
              </a:extLst>
            </p:cNvPr>
            <p:cNvSpPr>
              <a:spLocks noChangeArrowheads="1"/>
            </p:cNvSpPr>
            <p:nvPr/>
          </p:nvSpPr>
          <p:spPr bwMode="auto">
            <a:xfrm>
              <a:off x="5013266" y="4306095"/>
              <a:ext cx="322720"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24</a:t>
              </a:r>
            </a:p>
          </p:txBody>
        </p:sp>
        <p:sp>
          <p:nvSpPr>
            <p:cNvPr id="40" name="Rectangle 39">
              <a:extLst>
                <a:ext uri="{FF2B5EF4-FFF2-40B4-BE49-F238E27FC236}">
                  <a16:creationId xmlns:a16="http://schemas.microsoft.com/office/drawing/2014/main" id="{D35814A7-0A99-FA5E-ED58-D31AFBD614C2}"/>
                </a:ext>
              </a:extLst>
            </p:cNvPr>
            <p:cNvSpPr>
              <a:spLocks noChangeArrowheads="1"/>
            </p:cNvSpPr>
            <p:nvPr/>
          </p:nvSpPr>
          <p:spPr bwMode="auto">
            <a:xfrm>
              <a:off x="5364516" y="4306095"/>
              <a:ext cx="325129"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26</a:t>
              </a:r>
            </a:p>
          </p:txBody>
        </p:sp>
        <p:sp>
          <p:nvSpPr>
            <p:cNvPr id="41" name="Rectangle 39">
              <a:extLst>
                <a:ext uri="{FF2B5EF4-FFF2-40B4-BE49-F238E27FC236}">
                  <a16:creationId xmlns:a16="http://schemas.microsoft.com/office/drawing/2014/main" id="{19BEF346-848A-17F4-F72C-8D47662592D0}"/>
                </a:ext>
              </a:extLst>
            </p:cNvPr>
            <p:cNvSpPr>
              <a:spLocks noChangeArrowheads="1"/>
            </p:cNvSpPr>
            <p:nvPr/>
          </p:nvSpPr>
          <p:spPr bwMode="auto">
            <a:xfrm>
              <a:off x="5716971" y="4306095"/>
              <a:ext cx="325129"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28</a:t>
              </a:r>
            </a:p>
          </p:txBody>
        </p:sp>
        <p:sp>
          <p:nvSpPr>
            <p:cNvPr id="42" name="Rectangle 39">
              <a:extLst>
                <a:ext uri="{FF2B5EF4-FFF2-40B4-BE49-F238E27FC236}">
                  <a16:creationId xmlns:a16="http://schemas.microsoft.com/office/drawing/2014/main" id="{9411BBF3-AD6D-B012-4FDA-293A3B039374}"/>
                </a:ext>
              </a:extLst>
            </p:cNvPr>
            <p:cNvSpPr>
              <a:spLocks noChangeArrowheads="1"/>
            </p:cNvSpPr>
            <p:nvPr/>
          </p:nvSpPr>
          <p:spPr bwMode="auto">
            <a:xfrm>
              <a:off x="6068220" y="4306095"/>
              <a:ext cx="327536"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30</a:t>
              </a:r>
            </a:p>
          </p:txBody>
        </p:sp>
        <p:sp>
          <p:nvSpPr>
            <p:cNvPr id="43" name="Rectangle 39">
              <a:extLst>
                <a:ext uri="{FF2B5EF4-FFF2-40B4-BE49-F238E27FC236}">
                  <a16:creationId xmlns:a16="http://schemas.microsoft.com/office/drawing/2014/main" id="{FE819556-D218-94F7-9A21-E092A5CFCA06}"/>
                </a:ext>
              </a:extLst>
            </p:cNvPr>
            <p:cNvSpPr>
              <a:spLocks noChangeArrowheads="1"/>
            </p:cNvSpPr>
            <p:nvPr/>
          </p:nvSpPr>
          <p:spPr bwMode="auto">
            <a:xfrm>
              <a:off x="6427897" y="4306095"/>
              <a:ext cx="313087"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32</a:t>
              </a:r>
            </a:p>
          </p:txBody>
        </p:sp>
        <p:sp>
          <p:nvSpPr>
            <p:cNvPr id="44" name="Rectangle 39">
              <a:extLst>
                <a:ext uri="{FF2B5EF4-FFF2-40B4-BE49-F238E27FC236}">
                  <a16:creationId xmlns:a16="http://schemas.microsoft.com/office/drawing/2014/main" id="{EB5804DA-237F-D1BD-BA51-84188A130C8C}"/>
                </a:ext>
              </a:extLst>
            </p:cNvPr>
            <p:cNvSpPr>
              <a:spLocks noChangeArrowheads="1"/>
            </p:cNvSpPr>
            <p:nvPr/>
          </p:nvSpPr>
          <p:spPr bwMode="auto">
            <a:xfrm>
              <a:off x="6773128" y="4306095"/>
              <a:ext cx="327536"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34</a:t>
              </a:r>
            </a:p>
          </p:txBody>
        </p:sp>
        <p:sp>
          <p:nvSpPr>
            <p:cNvPr id="45" name="Rectangle 39">
              <a:extLst>
                <a:ext uri="{FF2B5EF4-FFF2-40B4-BE49-F238E27FC236}">
                  <a16:creationId xmlns:a16="http://schemas.microsoft.com/office/drawing/2014/main" id="{EA63C3DC-5AB5-7F21-54B3-A9A97DFE13AA}"/>
                </a:ext>
              </a:extLst>
            </p:cNvPr>
            <p:cNvSpPr>
              <a:spLocks noChangeArrowheads="1"/>
            </p:cNvSpPr>
            <p:nvPr/>
          </p:nvSpPr>
          <p:spPr bwMode="auto">
            <a:xfrm>
              <a:off x="7124377" y="4306095"/>
              <a:ext cx="329945"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36</a:t>
              </a:r>
            </a:p>
          </p:txBody>
        </p:sp>
        <p:sp>
          <p:nvSpPr>
            <p:cNvPr id="46" name="Rectangle 39">
              <a:extLst>
                <a:ext uri="{FF2B5EF4-FFF2-40B4-BE49-F238E27FC236}">
                  <a16:creationId xmlns:a16="http://schemas.microsoft.com/office/drawing/2014/main" id="{CFEA78C9-7875-849A-A459-C52F91CBBFAD}"/>
                </a:ext>
              </a:extLst>
            </p:cNvPr>
            <p:cNvSpPr>
              <a:spLocks noChangeArrowheads="1"/>
            </p:cNvSpPr>
            <p:nvPr/>
          </p:nvSpPr>
          <p:spPr bwMode="auto">
            <a:xfrm>
              <a:off x="7476839" y="4306095"/>
              <a:ext cx="329945"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38</a:t>
              </a:r>
            </a:p>
          </p:txBody>
        </p:sp>
        <p:sp>
          <p:nvSpPr>
            <p:cNvPr id="6" name="Rectangle 39">
              <a:extLst>
                <a:ext uri="{FF2B5EF4-FFF2-40B4-BE49-F238E27FC236}">
                  <a16:creationId xmlns:a16="http://schemas.microsoft.com/office/drawing/2014/main" id="{F9060089-1AE8-544E-487F-19BF3B1A900D}"/>
                </a:ext>
              </a:extLst>
            </p:cNvPr>
            <p:cNvSpPr>
              <a:spLocks noChangeArrowheads="1"/>
            </p:cNvSpPr>
            <p:nvPr/>
          </p:nvSpPr>
          <p:spPr bwMode="auto">
            <a:xfrm>
              <a:off x="7827812" y="4306095"/>
              <a:ext cx="337170"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40</a:t>
              </a:r>
            </a:p>
          </p:txBody>
        </p:sp>
        <p:sp>
          <p:nvSpPr>
            <p:cNvPr id="8" name="Rectangle 39">
              <a:extLst>
                <a:ext uri="{FF2B5EF4-FFF2-40B4-BE49-F238E27FC236}">
                  <a16:creationId xmlns:a16="http://schemas.microsoft.com/office/drawing/2014/main" id="{1CB4E893-97C8-8AFD-3658-164533E755F0}"/>
                </a:ext>
              </a:extLst>
            </p:cNvPr>
            <p:cNvSpPr>
              <a:spLocks noChangeArrowheads="1"/>
            </p:cNvSpPr>
            <p:nvPr/>
          </p:nvSpPr>
          <p:spPr bwMode="auto">
            <a:xfrm>
              <a:off x="8187493" y="4306095"/>
              <a:ext cx="322719"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42</a:t>
              </a:r>
            </a:p>
          </p:txBody>
        </p:sp>
        <p:sp>
          <p:nvSpPr>
            <p:cNvPr id="539" name="Rectangle 39">
              <a:extLst>
                <a:ext uri="{FF2B5EF4-FFF2-40B4-BE49-F238E27FC236}">
                  <a16:creationId xmlns:a16="http://schemas.microsoft.com/office/drawing/2014/main" id="{30FAD700-499E-AE27-0D6B-CF0D5C3C2CD0}"/>
                </a:ext>
              </a:extLst>
            </p:cNvPr>
            <p:cNvSpPr>
              <a:spLocks noChangeArrowheads="1"/>
            </p:cNvSpPr>
            <p:nvPr/>
          </p:nvSpPr>
          <p:spPr bwMode="auto">
            <a:xfrm>
              <a:off x="8532722" y="4306095"/>
              <a:ext cx="337170"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44</a:t>
              </a:r>
            </a:p>
          </p:txBody>
        </p:sp>
        <p:sp>
          <p:nvSpPr>
            <p:cNvPr id="540" name="Rectangle 39">
              <a:extLst>
                <a:ext uri="{FF2B5EF4-FFF2-40B4-BE49-F238E27FC236}">
                  <a16:creationId xmlns:a16="http://schemas.microsoft.com/office/drawing/2014/main" id="{4EA3919C-5099-A588-0930-C93DAD0BDAB2}"/>
                </a:ext>
              </a:extLst>
            </p:cNvPr>
            <p:cNvSpPr>
              <a:spLocks noChangeArrowheads="1"/>
            </p:cNvSpPr>
            <p:nvPr/>
          </p:nvSpPr>
          <p:spPr bwMode="auto">
            <a:xfrm>
              <a:off x="8883978" y="4306095"/>
              <a:ext cx="339579"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46</a:t>
              </a:r>
            </a:p>
          </p:txBody>
        </p:sp>
        <p:sp>
          <p:nvSpPr>
            <p:cNvPr id="541" name="Rectangle 39">
              <a:extLst>
                <a:ext uri="{FF2B5EF4-FFF2-40B4-BE49-F238E27FC236}">
                  <a16:creationId xmlns:a16="http://schemas.microsoft.com/office/drawing/2014/main" id="{B4D7455A-5D17-6FB6-52F1-B2932B29BB15}"/>
                </a:ext>
              </a:extLst>
            </p:cNvPr>
            <p:cNvSpPr>
              <a:spLocks noChangeArrowheads="1"/>
            </p:cNvSpPr>
            <p:nvPr/>
          </p:nvSpPr>
          <p:spPr bwMode="auto">
            <a:xfrm>
              <a:off x="9227954" y="4306095"/>
              <a:ext cx="339579"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48</a:t>
              </a:r>
            </a:p>
          </p:txBody>
        </p:sp>
        <p:sp>
          <p:nvSpPr>
            <p:cNvPr id="542" name="Rectangle 39">
              <a:extLst>
                <a:ext uri="{FF2B5EF4-FFF2-40B4-BE49-F238E27FC236}">
                  <a16:creationId xmlns:a16="http://schemas.microsoft.com/office/drawing/2014/main" id="{984A9E38-C9DB-3645-A018-8ED9A1CA50FB}"/>
                </a:ext>
              </a:extLst>
            </p:cNvPr>
            <p:cNvSpPr>
              <a:spLocks noChangeArrowheads="1"/>
            </p:cNvSpPr>
            <p:nvPr/>
          </p:nvSpPr>
          <p:spPr bwMode="auto">
            <a:xfrm>
              <a:off x="9581620" y="4306095"/>
              <a:ext cx="337170"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50</a:t>
              </a:r>
            </a:p>
          </p:txBody>
        </p:sp>
      </p:grpSp>
      <p:sp>
        <p:nvSpPr>
          <p:cNvPr id="56" name="Rectangle 39">
            <a:extLst>
              <a:ext uri="{FF2B5EF4-FFF2-40B4-BE49-F238E27FC236}">
                <a16:creationId xmlns:a16="http://schemas.microsoft.com/office/drawing/2014/main" id="{977AC4CD-19D0-22A4-DE11-6460DA2C9459}"/>
              </a:ext>
            </a:extLst>
          </p:cNvPr>
          <p:cNvSpPr>
            <a:spLocks noChangeArrowheads="1"/>
          </p:cNvSpPr>
          <p:nvPr/>
        </p:nvSpPr>
        <p:spPr bwMode="auto">
          <a:xfrm>
            <a:off x="994301" y="5075362"/>
            <a:ext cx="1041952" cy="19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Censored</a:t>
            </a:r>
          </a:p>
        </p:txBody>
      </p:sp>
      <p:grpSp>
        <p:nvGrpSpPr>
          <p:cNvPr id="574" name="Group 573">
            <a:extLst>
              <a:ext uri="{FF2B5EF4-FFF2-40B4-BE49-F238E27FC236}">
                <a16:creationId xmlns:a16="http://schemas.microsoft.com/office/drawing/2014/main" id="{728771C2-2679-D049-C24B-4B8046BDDCDB}"/>
              </a:ext>
            </a:extLst>
          </p:cNvPr>
          <p:cNvGrpSpPr/>
          <p:nvPr/>
        </p:nvGrpSpPr>
        <p:grpSpPr>
          <a:xfrm>
            <a:off x="1186115" y="5339193"/>
            <a:ext cx="5627436" cy="65767"/>
            <a:chOff x="1186115" y="4722546"/>
            <a:chExt cx="5627436" cy="534297"/>
          </a:xfrm>
        </p:grpSpPr>
        <p:cxnSp>
          <p:nvCxnSpPr>
            <p:cNvPr id="57" name="Straight Connector 56">
              <a:extLst>
                <a:ext uri="{FF2B5EF4-FFF2-40B4-BE49-F238E27FC236}">
                  <a16:creationId xmlns:a16="http://schemas.microsoft.com/office/drawing/2014/main" id="{5C46DC41-CABD-5ACE-449C-F6BC025E64A6}"/>
                </a:ext>
              </a:extLst>
            </p:cNvPr>
            <p:cNvCxnSpPr>
              <a:cxnSpLocks/>
            </p:cNvCxnSpPr>
            <p:nvPr/>
          </p:nvCxnSpPr>
          <p:spPr>
            <a:xfrm>
              <a:off x="1186115"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9BDD2EC-DF5D-7BB0-3FD1-583640770747}"/>
                </a:ext>
              </a:extLst>
            </p:cNvPr>
            <p:cNvCxnSpPr>
              <a:cxnSpLocks/>
            </p:cNvCxnSpPr>
            <p:nvPr/>
          </p:nvCxnSpPr>
          <p:spPr>
            <a:xfrm>
              <a:off x="1655457"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A21F88E-873E-C4A6-395D-9C2114F187C8}"/>
                </a:ext>
              </a:extLst>
            </p:cNvPr>
            <p:cNvCxnSpPr>
              <a:cxnSpLocks/>
            </p:cNvCxnSpPr>
            <p:nvPr/>
          </p:nvCxnSpPr>
          <p:spPr>
            <a:xfrm>
              <a:off x="1420786"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B6E5A82-D827-BF24-3B51-26641771739F}"/>
                </a:ext>
              </a:extLst>
            </p:cNvPr>
            <p:cNvCxnSpPr>
              <a:cxnSpLocks/>
            </p:cNvCxnSpPr>
            <p:nvPr/>
          </p:nvCxnSpPr>
          <p:spPr>
            <a:xfrm>
              <a:off x="1890128"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B81F1AE-DFCF-8456-2688-B9C75B4A93AF}"/>
                </a:ext>
              </a:extLst>
            </p:cNvPr>
            <p:cNvCxnSpPr>
              <a:cxnSpLocks/>
            </p:cNvCxnSpPr>
            <p:nvPr/>
          </p:nvCxnSpPr>
          <p:spPr>
            <a:xfrm>
              <a:off x="2124799"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2CFA288-B08E-D127-8D2B-936FCF607CCD}"/>
                </a:ext>
              </a:extLst>
            </p:cNvPr>
            <p:cNvCxnSpPr>
              <a:cxnSpLocks/>
            </p:cNvCxnSpPr>
            <p:nvPr/>
          </p:nvCxnSpPr>
          <p:spPr>
            <a:xfrm>
              <a:off x="2594141"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44B2B98-E946-C3EE-20C6-078247CC756C}"/>
                </a:ext>
              </a:extLst>
            </p:cNvPr>
            <p:cNvCxnSpPr>
              <a:cxnSpLocks/>
            </p:cNvCxnSpPr>
            <p:nvPr/>
          </p:nvCxnSpPr>
          <p:spPr>
            <a:xfrm>
              <a:off x="2359470"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2" name="Straight Connector 511">
              <a:extLst>
                <a:ext uri="{FF2B5EF4-FFF2-40B4-BE49-F238E27FC236}">
                  <a16:creationId xmlns:a16="http://schemas.microsoft.com/office/drawing/2014/main" id="{A6A3F833-6403-F30B-FE25-C74851D22335}"/>
                </a:ext>
              </a:extLst>
            </p:cNvPr>
            <p:cNvCxnSpPr>
              <a:cxnSpLocks/>
            </p:cNvCxnSpPr>
            <p:nvPr/>
          </p:nvCxnSpPr>
          <p:spPr>
            <a:xfrm>
              <a:off x="2828812"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 name="Straight Connector 512">
              <a:extLst>
                <a:ext uri="{FF2B5EF4-FFF2-40B4-BE49-F238E27FC236}">
                  <a16:creationId xmlns:a16="http://schemas.microsoft.com/office/drawing/2014/main" id="{F98FFBAF-CCBA-46DA-D1C1-EB041903B54B}"/>
                </a:ext>
              </a:extLst>
            </p:cNvPr>
            <p:cNvCxnSpPr>
              <a:cxnSpLocks/>
            </p:cNvCxnSpPr>
            <p:nvPr/>
          </p:nvCxnSpPr>
          <p:spPr>
            <a:xfrm>
              <a:off x="3063483"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4" name="Straight Connector 513">
              <a:extLst>
                <a:ext uri="{FF2B5EF4-FFF2-40B4-BE49-F238E27FC236}">
                  <a16:creationId xmlns:a16="http://schemas.microsoft.com/office/drawing/2014/main" id="{367D2D39-0101-25C0-86BE-4DEF1D5C8A30}"/>
                </a:ext>
              </a:extLst>
            </p:cNvPr>
            <p:cNvCxnSpPr>
              <a:cxnSpLocks/>
            </p:cNvCxnSpPr>
            <p:nvPr/>
          </p:nvCxnSpPr>
          <p:spPr>
            <a:xfrm>
              <a:off x="3532825"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5" name="Straight Connector 514">
              <a:extLst>
                <a:ext uri="{FF2B5EF4-FFF2-40B4-BE49-F238E27FC236}">
                  <a16:creationId xmlns:a16="http://schemas.microsoft.com/office/drawing/2014/main" id="{1FECD7D8-2A65-5715-FDB9-6502F851ED11}"/>
                </a:ext>
              </a:extLst>
            </p:cNvPr>
            <p:cNvCxnSpPr>
              <a:cxnSpLocks/>
            </p:cNvCxnSpPr>
            <p:nvPr/>
          </p:nvCxnSpPr>
          <p:spPr>
            <a:xfrm>
              <a:off x="3298154"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6" name="Straight Connector 515">
              <a:extLst>
                <a:ext uri="{FF2B5EF4-FFF2-40B4-BE49-F238E27FC236}">
                  <a16:creationId xmlns:a16="http://schemas.microsoft.com/office/drawing/2014/main" id="{3A193604-469D-FDA1-7A2C-E4FA8E88012C}"/>
                </a:ext>
              </a:extLst>
            </p:cNvPr>
            <p:cNvCxnSpPr>
              <a:cxnSpLocks/>
            </p:cNvCxnSpPr>
            <p:nvPr/>
          </p:nvCxnSpPr>
          <p:spPr>
            <a:xfrm>
              <a:off x="3767496"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7" name="Straight Connector 516">
              <a:extLst>
                <a:ext uri="{FF2B5EF4-FFF2-40B4-BE49-F238E27FC236}">
                  <a16:creationId xmlns:a16="http://schemas.microsoft.com/office/drawing/2014/main" id="{F6B56394-3476-23FA-0BDF-ACE9BCDEDDF3}"/>
                </a:ext>
              </a:extLst>
            </p:cNvPr>
            <p:cNvCxnSpPr>
              <a:cxnSpLocks/>
            </p:cNvCxnSpPr>
            <p:nvPr/>
          </p:nvCxnSpPr>
          <p:spPr>
            <a:xfrm>
              <a:off x="4002167"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8" name="Straight Connector 517">
              <a:extLst>
                <a:ext uri="{FF2B5EF4-FFF2-40B4-BE49-F238E27FC236}">
                  <a16:creationId xmlns:a16="http://schemas.microsoft.com/office/drawing/2014/main" id="{4656C6BF-054F-1F31-21AB-43D0E0E21080}"/>
                </a:ext>
              </a:extLst>
            </p:cNvPr>
            <p:cNvCxnSpPr>
              <a:cxnSpLocks/>
            </p:cNvCxnSpPr>
            <p:nvPr/>
          </p:nvCxnSpPr>
          <p:spPr>
            <a:xfrm>
              <a:off x="4471509"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9" name="Straight Connector 518">
              <a:extLst>
                <a:ext uri="{FF2B5EF4-FFF2-40B4-BE49-F238E27FC236}">
                  <a16:creationId xmlns:a16="http://schemas.microsoft.com/office/drawing/2014/main" id="{B5A5FAFF-A5D9-29D3-54AC-F7B9EF66C8F1}"/>
                </a:ext>
              </a:extLst>
            </p:cNvPr>
            <p:cNvCxnSpPr>
              <a:cxnSpLocks/>
            </p:cNvCxnSpPr>
            <p:nvPr/>
          </p:nvCxnSpPr>
          <p:spPr>
            <a:xfrm>
              <a:off x="4236838"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0" name="Straight Connector 519">
              <a:extLst>
                <a:ext uri="{FF2B5EF4-FFF2-40B4-BE49-F238E27FC236}">
                  <a16:creationId xmlns:a16="http://schemas.microsoft.com/office/drawing/2014/main" id="{A5E48BD5-0980-6526-3BA5-69D790380CFB}"/>
                </a:ext>
              </a:extLst>
            </p:cNvPr>
            <p:cNvCxnSpPr>
              <a:cxnSpLocks/>
            </p:cNvCxnSpPr>
            <p:nvPr/>
          </p:nvCxnSpPr>
          <p:spPr>
            <a:xfrm>
              <a:off x="4706180"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1" name="Straight Connector 520">
              <a:extLst>
                <a:ext uri="{FF2B5EF4-FFF2-40B4-BE49-F238E27FC236}">
                  <a16:creationId xmlns:a16="http://schemas.microsoft.com/office/drawing/2014/main" id="{9A115BF4-7749-0233-3350-B4C09B085547}"/>
                </a:ext>
              </a:extLst>
            </p:cNvPr>
            <p:cNvCxnSpPr>
              <a:cxnSpLocks/>
            </p:cNvCxnSpPr>
            <p:nvPr/>
          </p:nvCxnSpPr>
          <p:spPr>
            <a:xfrm>
              <a:off x="5175522"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2" name="Straight Connector 521">
              <a:extLst>
                <a:ext uri="{FF2B5EF4-FFF2-40B4-BE49-F238E27FC236}">
                  <a16:creationId xmlns:a16="http://schemas.microsoft.com/office/drawing/2014/main" id="{5238A33F-DDDA-5114-1B1B-05124A3B6966}"/>
                </a:ext>
              </a:extLst>
            </p:cNvPr>
            <p:cNvCxnSpPr>
              <a:cxnSpLocks/>
            </p:cNvCxnSpPr>
            <p:nvPr/>
          </p:nvCxnSpPr>
          <p:spPr>
            <a:xfrm>
              <a:off x="4940851"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3" name="Straight Connector 522">
              <a:extLst>
                <a:ext uri="{FF2B5EF4-FFF2-40B4-BE49-F238E27FC236}">
                  <a16:creationId xmlns:a16="http://schemas.microsoft.com/office/drawing/2014/main" id="{2A4765BC-52A9-6A88-141D-B0212B4C6250}"/>
                </a:ext>
              </a:extLst>
            </p:cNvPr>
            <p:cNvCxnSpPr>
              <a:cxnSpLocks/>
            </p:cNvCxnSpPr>
            <p:nvPr/>
          </p:nvCxnSpPr>
          <p:spPr>
            <a:xfrm>
              <a:off x="5410201"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5" name="Straight Connector 574">
              <a:extLst>
                <a:ext uri="{FF2B5EF4-FFF2-40B4-BE49-F238E27FC236}">
                  <a16:creationId xmlns:a16="http://schemas.microsoft.com/office/drawing/2014/main" id="{63C0583B-43EB-FC13-8493-87676873EFC8}"/>
                </a:ext>
              </a:extLst>
            </p:cNvPr>
            <p:cNvCxnSpPr>
              <a:cxnSpLocks/>
            </p:cNvCxnSpPr>
            <p:nvPr/>
          </p:nvCxnSpPr>
          <p:spPr>
            <a:xfrm>
              <a:off x="5639630"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E0170E1E-D65A-6B95-5F09-37FDEE2FD06F}"/>
                </a:ext>
              </a:extLst>
            </p:cNvPr>
            <p:cNvCxnSpPr>
              <a:cxnSpLocks/>
            </p:cNvCxnSpPr>
            <p:nvPr/>
          </p:nvCxnSpPr>
          <p:spPr>
            <a:xfrm>
              <a:off x="6108972"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7" name="Straight Connector 576">
              <a:extLst>
                <a:ext uri="{FF2B5EF4-FFF2-40B4-BE49-F238E27FC236}">
                  <a16:creationId xmlns:a16="http://schemas.microsoft.com/office/drawing/2014/main" id="{D0A38992-32FD-8A48-8D23-EC1ABEE3BE22}"/>
                </a:ext>
              </a:extLst>
            </p:cNvPr>
            <p:cNvCxnSpPr>
              <a:cxnSpLocks/>
            </p:cNvCxnSpPr>
            <p:nvPr/>
          </p:nvCxnSpPr>
          <p:spPr>
            <a:xfrm>
              <a:off x="5874301"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32CDBEA0-AD7E-36CD-3637-AE6C892484CC}"/>
                </a:ext>
              </a:extLst>
            </p:cNvPr>
            <p:cNvCxnSpPr>
              <a:cxnSpLocks/>
            </p:cNvCxnSpPr>
            <p:nvPr/>
          </p:nvCxnSpPr>
          <p:spPr>
            <a:xfrm>
              <a:off x="6343651"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9" name="Straight Connector 578">
              <a:extLst>
                <a:ext uri="{FF2B5EF4-FFF2-40B4-BE49-F238E27FC236}">
                  <a16:creationId xmlns:a16="http://schemas.microsoft.com/office/drawing/2014/main" id="{0D14E2AF-484C-5C7F-DB2F-2EFC9A29D8DE}"/>
                </a:ext>
              </a:extLst>
            </p:cNvPr>
            <p:cNvCxnSpPr>
              <a:cxnSpLocks/>
            </p:cNvCxnSpPr>
            <p:nvPr/>
          </p:nvCxnSpPr>
          <p:spPr>
            <a:xfrm>
              <a:off x="6578872"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8574D950-A7C8-1C12-8060-1C076215DF24}"/>
                </a:ext>
              </a:extLst>
            </p:cNvPr>
            <p:cNvCxnSpPr>
              <a:cxnSpLocks/>
            </p:cNvCxnSpPr>
            <p:nvPr/>
          </p:nvCxnSpPr>
          <p:spPr>
            <a:xfrm>
              <a:off x="6813551" y="4722546"/>
              <a:ext cx="0" cy="53429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8" name="Content Placeholder 12">
            <a:extLst>
              <a:ext uri="{FF2B5EF4-FFF2-40B4-BE49-F238E27FC236}">
                <a16:creationId xmlns:a16="http://schemas.microsoft.com/office/drawing/2014/main" id="{F2518317-6235-4E30-C7E0-6D8B508731FE}"/>
              </a:ext>
            </a:extLst>
          </p:cNvPr>
          <p:cNvSpPr>
            <a:spLocks noGrp="1"/>
          </p:cNvSpPr>
          <p:nvPr>
            <p:ph sz="quarter" idx="10"/>
          </p:nvPr>
        </p:nvSpPr>
        <p:spPr>
          <a:xfrm>
            <a:off x="1712913" y="6302375"/>
            <a:ext cx="7812087" cy="327025"/>
          </a:xfrm>
        </p:spPr>
        <p:txBody>
          <a:bodyPr/>
          <a:lstStyle/>
          <a:p>
            <a:pPr algn="ctr"/>
            <a:r>
              <a:rPr lang="en-US" dirty="0"/>
              <a:t>Wong. ASCO 2026. Abstr 6040. Hanna. JCO. 2026;[Epub]. FDA.gov. </a:t>
            </a:r>
          </a:p>
        </p:txBody>
      </p:sp>
      <p:grpSp>
        <p:nvGrpSpPr>
          <p:cNvPr id="543" name="Group 542">
            <a:extLst>
              <a:ext uri="{FF2B5EF4-FFF2-40B4-BE49-F238E27FC236}">
                <a16:creationId xmlns:a16="http://schemas.microsoft.com/office/drawing/2014/main" id="{0CF3C655-8D7B-7629-A93A-1E40254FB3DD}"/>
              </a:ext>
            </a:extLst>
          </p:cNvPr>
          <p:cNvGrpSpPr/>
          <p:nvPr/>
        </p:nvGrpSpPr>
        <p:grpSpPr>
          <a:xfrm>
            <a:off x="836175" y="5965405"/>
            <a:ext cx="6026455" cy="195959"/>
            <a:chOff x="780341" y="4305806"/>
            <a:chExt cx="9054155" cy="214446"/>
          </a:xfrm>
        </p:grpSpPr>
        <p:sp>
          <p:nvSpPr>
            <p:cNvPr id="544" name="Rectangle 39">
              <a:extLst>
                <a:ext uri="{FF2B5EF4-FFF2-40B4-BE49-F238E27FC236}">
                  <a16:creationId xmlns:a16="http://schemas.microsoft.com/office/drawing/2014/main" id="{FE83C8B9-A891-A122-2463-E74CD1F977E2}"/>
                </a:ext>
              </a:extLst>
            </p:cNvPr>
            <p:cNvSpPr>
              <a:spLocks noChangeArrowheads="1"/>
            </p:cNvSpPr>
            <p:nvPr/>
          </p:nvSpPr>
          <p:spPr bwMode="auto">
            <a:xfrm>
              <a:off x="780341" y="4305806"/>
              <a:ext cx="325129"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28</a:t>
              </a:r>
            </a:p>
          </p:txBody>
        </p:sp>
        <p:sp>
          <p:nvSpPr>
            <p:cNvPr id="545" name="Rectangle 39">
              <a:extLst>
                <a:ext uri="{FF2B5EF4-FFF2-40B4-BE49-F238E27FC236}">
                  <a16:creationId xmlns:a16="http://schemas.microsoft.com/office/drawing/2014/main" id="{338F3EB8-36F3-1007-AC27-972CEE2C14AC}"/>
                </a:ext>
              </a:extLst>
            </p:cNvPr>
            <p:cNvSpPr>
              <a:spLocks noChangeArrowheads="1"/>
            </p:cNvSpPr>
            <p:nvPr/>
          </p:nvSpPr>
          <p:spPr bwMode="auto">
            <a:xfrm>
              <a:off x="1135067" y="4306095"/>
              <a:ext cx="325129"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26</a:t>
              </a:r>
            </a:p>
          </p:txBody>
        </p:sp>
        <p:sp>
          <p:nvSpPr>
            <p:cNvPr id="546" name="Rectangle 39">
              <a:extLst>
                <a:ext uri="{FF2B5EF4-FFF2-40B4-BE49-F238E27FC236}">
                  <a16:creationId xmlns:a16="http://schemas.microsoft.com/office/drawing/2014/main" id="{35837CCC-4673-9AF6-8935-ECA8474F4956}"/>
                </a:ext>
              </a:extLst>
            </p:cNvPr>
            <p:cNvSpPr>
              <a:spLocks noChangeArrowheads="1"/>
            </p:cNvSpPr>
            <p:nvPr/>
          </p:nvSpPr>
          <p:spPr bwMode="auto">
            <a:xfrm>
              <a:off x="1487521" y="4306095"/>
              <a:ext cx="325129"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26</a:t>
              </a:r>
            </a:p>
          </p:txBody>
        </p:sp>
        <p:sp>
          <p:nvSpPr>
            <p:cNvPr id="547" name="Rectangle 39">
              <a:extLst>
                <a:ext uri="{FF2B5EF4-FFF2-40B4-BE49-F238E27FC236}">
                  <a16:creationId xmlns:a16="http://schemas.microsoft.com/office/drawing/2014/main" id="{08912C0F-B767-4118-2FCF-7FE029D0BDE6}"/>
                </a:ext>
              </a:extLst>
            </p:cNvPr>
            <p:cNvSpPr>
              <a:spLocks noChangeArrowheads="1"/>
            </p:cNvSpPr>
            <p:nvPr/>
          </p:nvSpPr>
          <p:spPr bwMode="auto">
            <a:xfrm>
              <a:off x="1841181" y="4306095"/>
              <a:ext cx="322720"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24</a:t>
              </a:r>
            </a:p>
          </p:txBody>
        </p:sp>
        <p:sp>
          <p:nvSpPr>
            <p:cNvPr id="548" name="Rectangle 39">
              <a:extLst>
                <a:ext uri="{FF2B5EF4-FFF2-40B4-BE49-F238E27FC236}">
                  <a16:creationId xmlns:a16="http://schemas.microsoft.com/office/drawing/2014/main" id="{2E39A21F-5A13-2980-C29A-CD645A418578}"/>
                </a:ext>
              </a:extLst>
            </p:cNvPr>
            <p:cNvSpPr>
              <a:spLocks noChangeArrowheads="1"/>
            </p:cNvSpPr>
            <p:nvPr/>
          </p:nvSpPr>
          <p:spPr bwMode="auto">
            <a:xfrm>
              <a:off x="2193635" y="4306095"/>
              <a:ext cx="322720"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20</a:t>
              </a:r>
            </a:p>
          </p:txBody>
        </p:sp>
        <p:sp>
          <p:nvSpPr>
            <p:cNvPr id="549" name="Rectangle 39">
              <a:extLst>
                <a:ext uri="{FF2B5EF4-FFF2-40B4-BE49-F238E27FC236}">
                  <a16:creationId xmlns:a16="http://schemas.microsoft.com/office/drawing/2014/main" id="{470E6D6C-38B8-EAC2-3F29-75118EE654E5}"/>
                </a:ext>
              </a:extLst>
            </p:cNvPr>
            <p:cNvSpPr>
              <a:spLocks noChangeArrowheads="1"/>
            </p:cNvSpPr>
            <p:nvPr/>
          </p:nvSpPr>
          <p:spPr bwMode="auto">
            <a:xfrm>
              <a:off x="2578600" y="4306095"/>
              <a:ext cx="257695"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19</a:t>
              </a:r>
            </a:p>
          </p:txBody>
        </p:sp>
        <p:sp>
          <p:nvSpPr>
            <p:cNvPr id="550" name="Rectangle 39">
              <a:extLst>
                <a:ext uri="{FF2B5EF4-FFF2-40B4-BE49-F238E27FC236}">
                  <a16:creationId xmlns:a16="http://schemas.microsoft.com/office/drawing/2014/main" id="{47FD2C1E-068B-BA20-57C5-3931FBF46493}"/>
                </a:ext>
              </a:extLst>
            </p:cNvPr>
            <p:cNvSpPr>
              <a:spLocks noChangeArrowheads="1"/>
            </p:cNvSpPr>
            <p:nvPr/>
          </p:nvSpPr>
          <p:spPr bwMode="auto">
            <a:xfrm>
              <a:off x="2943095" y="4306095"/>
              <a:ext cx="233611"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17</a:t>
              </a:r>
            </a:p>
          </p:txBody>
        </p:sp>
        <p:sp>
          <p:nvSpPr>
            <p:cNvPr id="551" name="Rectangle 39">
              <a:extLst>
                <a:ext uri="{FF2B5EF4-FFF2-40B4-BE49-F238E27FC236}">
                  <a16:creationId xmlns:a16="http://schemas.microsoft.com/office/drawing/2014/main" id="{A504D52E-B43C-4BBD-368B-0FF2713D0D45}"/>
                </a:ext>
              </a:extLst>
            </p:cNvPr>
            <p:cNvSpPr>
              <a:spLocks noChangeArrowheads="1"/>
            </p:cNvSpPr>
            <p:nvPr/>
          </p:nvSpPr>
          <p:spPr bwMode="auto">
            <a:xfrm>
              <a:off x="3295550" y="4306095"/>
              <a:ext cx="233611"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17</a:t>
              </a:r>
            </a:p>
          </p:txBody>
        </p:sp>
        <p:sp>
          <p:nvSpPr>
            <p:cNvPr id="552" name="Rectangle 39">
              <a:extLst>
                <a:ext uri="{FF2B5EF4-FFF2-40B4-BE49-F238E27FC236}">
                  <a16:creationId xmlns:a16="http://schemas.microsoft.com/office/drawing/2014/main" id="{C002F456-F056-6425-E301-0234F0A9883F}"/>
                </a:ext>
              </a:extLst>
            </p:cNvPr>
            <p:cNvSpPr>
              <a:spLocks noChangeArrowheads="1"/>
            </p:cNvSpPr>
            <p:nvPr/>
          </p:nvSpPr>
          <p:spPr bwMode="auto">
            <a:xfrm>
              <a:off x="3648005" y="4306095"/>
              <a:ext cx="233611"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17</a:t>
              </a:r>
            </a:p>
          </p:txBody>
        </p:sp>
        <p:sp>
          <p:nvSpPr>
            <p:cNvPr id="553" name="Rectangle 39">
              <a:extLst>
                <a:ext uri="{FF2B5EF4-FFF2-40B4-BE49-F238E27FC236}">
                  <a16:creationId xmlns:a16="http://schemas.microsoft.com/office/drawing/2014/main" id="{1D427A68-CB11-6648-A136-1EAB8DF567FF}"/>
                </a:ext>
              </a:extLst>
            </p:cNvPr>
            <p:cNvSpPr>
              <a:spLocks noChangeArrowheads="1"/>
            </p:cNvSpPr>
            <p:nvPr/>
          </p:nvSpPr>
          <p:spPr bwMode="auto">
            <a:xfrm>
              <a:off x="3988416" y="4306095"/>
              <a:ext cx="257695"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16</a:t>
              </a:r>
            </a:p>
          </p:txBody>
        </p:sp>
        <p:sp>
          <p:nvSpPr>
            <p:cNvPr id="554" name="Rectangle 39">
              <a:extLst>
                <a:ext uri="{FF2B5EF4-FFF2-40B4-BE49-F238E27FC236}">
                  <a16:creationId xmlns:a16="http://schemas.microsoft.com/office/drawing/2014/main" id="{888A1616-1CFB-B626-F663-0443248F1177}"/>
                </a:ext>
              </a:extLst>
            </p:cNvPr>
            <p:cNvSpPr>
              <a:spLocks noChangeArrowheads="1"/>
            </p:cNvSpPr>
            <p:nvPr/>
          </p:nvSpPr>
          <p:spPr bwMode="auto">
            <a:xfrm>
              <a:off x="4340870" y="4306095"/>
              <a:ext cx="257695"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16</a:t>
              </a:r>
            </a:p>
          </p:txBody>
        </p:sp>
        <p:sp>
          <p:nvSpPr>
            <p:cNvPr id="555" name="Rectangle 39">
              <a:extLst>
                <a:ext uri="{FF2B5EF4-FFF2-40B4-BE49-F238E27FC236}">
                  <a16:creationId xmlns:a16="http://schemas.microsoft.com/office/drawing/2014/main" id="{340E0994-074F-304A-5392-7F499D1B4388}"/>
                </a:ext>
              </a:extLst>
            </p:cNvPr>
            <p:cNvSpPr>
              <a:spLocks noChangeArrowheads="1"/>
            </p:cNvSpPr>
            <p:nvPr/>
          </p:nvSpPr>
          <p:spPr bwMode="auto">
            <a:xfrm>
              <a:off x="4699345" y="4306095"/>
              <a:ext cx="245653"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13</a:t>
              </a:r>
            </a:p>
          </p:txBody>
        </p:sp>
        <p:sp>
          <p:nvSpPr>
            <p:cNvPr id="556" name="Rectangle 39">
              <a:extLst>
                <a:ext uri="{FF2B5EF4-FFF2-40B4-BE49-F238E27FC236}">
                  <a16:creationId xmlns:a16="http://schemas.microsoft.com/office/drawing/2014/main" id="{F587D4A2-D91C-7E49-9AB5-3C96AAE7DB14}"/>
                </a:ext>
              </a:extLst>
            </p:cNvPr>
            <p:cNvSpPr>
              <a:spLocks noChangeArrowheads="1"/>
            </p:cNvSpPr>
            <p:nvPr/>
          </p:nvSpPr>
          <p:spPr bwMode="auto">
            <a:xfrm>
              <a:off x="5051799" y="4306095"/>
              <a:ext cx="245653"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13</a:t>
              </a:r>
            </a:p>
          </p:txBody>
        </p:sp>
        <p:sp>
          <p:nvSpPr>
            <p:cNvPr id="557" name="Rectangle 556">
              <a:extLst>
                <a:ext uri="{FF2B5EF4-FFF2-40B4-BE49-F238E27FC236}">
                  <a16:creationId xmlns:a16="http://schemas.microsoft.com/office/drawing/2014/main" id="{85CD0B44-F373-433A-1CA2-2F47B2EEC6B3}"/>
                </a:ext>
              </a:extLst>
            </p:cNvPr>
            <p:cNvSpPr>
              <a:spLocks noChangeArrowheads="1"/>
            </p:cNvSpPr>
            <p:nvPr/>
          </p:nvSpPr>
          <p:spPr bwMode="auto">
            <a:xfrm>
              <a:off x="5440380" y="4306095"/>
              <a:ext cx="173401"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11</a:t>
              </a:r>
            </a:p>
          </p:txBody>
        </p:sp>
        <p:sp>
          <p:nvSpPr>
            <p:cNvPr id="558" name="Rectangle 39">
              <a:extLst>
                <a:ext uri="{FF2B5EF4-FFF2-40B4-BE49-F238E27FC236}">
                  <a16:creationId xmlns:a16="http://schemas.microsoft.com/office/drawing/2014/main" id="{FEE93E21-08F5-2029-0AA8-C639BCDCF755}"/>
                </a:ext>
              </a:extLst>
            </p:cNvPr>
            <p:cNvSpPr>
              <a:spLocks noChangeArrowheads="1"/>
            </p:cNvSpPr>
            <p:nvPr/>
          </p:nvSpPr>
          <p:spPr bwMode="auto">
            <a:xfrm>
              <a:off x="5794038" y="4306095"/>
              <a:ext cx="170994"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9</a:t>
              </a:r>
            </a:p>
          </p:txBody>
        </p:sp>
        <p:sp>
          <p:nvSpPr>
            <p:cNvPr id="559" name="Rectangle 39">
              <a:extLst>
                <a:ext uri="{FF2B5EF4-FFF2-40B4-BE49-F238E27FC236}">
                  <a16:creationId xmlns:a16="http://schemas.microsoft.com/office/drawing/2014/main" id="{CA6D14C8-7953-23DD-A943-4B1029CA6BC8}"/>
                </a:ext>
              </a:extLst>
            </p:cNvPr>
            <p:cNvSpPr>
              <a:spLocks noChangeArrowheads="1"/>
            </p:cNvSpPr>
            <p:nvPr/>
          </p:nvSpPr>
          <p:spPr bwMode="auto">
            <a:xfrm>
              <a:off x="6146491" y="4306095"/>
              <a:ext cx="170993"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9</a:t>
              </a:r>
            </a:p>
          </p:txBody>
        </p:sp>
        <p:sp>
          <p:nvSpPr>
            <p:cNvPr id="560" name="Rectangle 39">
              <a:extLst>
                <a:ext uri="{FF2B5EF4-FFF2-40B4-BE49-F238E27FC236}">
                  <a16:creationId xmlns:a16="http://schemas.microsoft.com/office/drawing/2014/main" id="{EB676611-3679-BF38-CE41-09DB90C8D5DD}"/>
                </a:ext>
              </a:extLst>
            </p:cNvPr>
            <p:cNvSpPr>
              <a:spLocks noChangeArrowheads="1"/>
            </p:cNvSpPr>
            <p:nvPr/>
          </p:nvSpPr>
          <p:spPr bwMode="auto">
            <a:xfrm>
              <a:off x="6498942" y="4306095"/>
              <a:ext cx="170994"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9</a:t>
              </a:r>
            </a:p>
          </p:txBody>
        </p:sp>
        <p:sp>
          <p:nvSpPr>
            <p:cNvPr id="562" name="Rectangle 39">
              <a:extLst>
                <a:ext uri="{FF2B5EF4-FFF2-40B4-BE49-F238E27FC236}">
                  <a16:creationId xmlns:a16="http://schemas.microsoft.com/office/drawing/2014/main" id="{C145E22F-02F3-C92D-CC02-91D90E435076}"/>
                </a:ext>
              </a:extLst>
            </p:cNvPr>
            <p:cNvSpPr>
              <a:spLocks noChangeArrowheads="1"/>
            </p:cNvSpPr>
            <p:nvPr/>
          </p:nvSpPr>
          <p:spPr bwMode="auto">
            <a:xfrm>
              <a:off x="6851398" y="4306095"/>
              <a:ext cx="170993"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8</a:t>
              </a:r>
            </a:p>
          </p:txBody>
        </p:sp>
        <p:sp>
          <p:nvSpPr>
            <p:cNvPr id="563" name="Rectangle 39">
              <a:extLst>
                <a:ext uri="{FF2B5EF4-FFF2-40B4-BE49-F238E27FC236}">
                  <a16:creationId xmlns:a16="http://schemas.microsoft.com/office/drawing/2014/main" id="{777CF125-F3EA-48AF-DBD0-D533B91CBE85}"/>
                </a:ext>
              </a:extLst>
            </p:cNvPr>
            <p:cNvSpPr>
              <a:spLocks noChangeArrowheads="1"/>
            </p:cNvSpPr>
            <p:nvPr/>
          </p:nvSpPr>
          <p:spPr bwMode="auto">
            <a:xfrm>
              <a:off x="7215895" y="4306095"/>
              <a:ext cx="146911"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7</a:t>
              </a:r>
            </a:p>
          </p:txBody>
        </p:sp>
        <p:sp>
          <p:nvSpPr>
            <p:cNvPr id="564" name="Rectangle 39">
              <a:extLst>
                <a:ext uri="{FF2B5EF4-FFF2-40B4-BE49-F238E27FC236}">
                  <a16:creationId xmlns:a16="http://schemas.microsoft.com/office/drawing/2014/main" id="{C6F5BD7D-D8EC-446E-613F-73988883E7C8}"/>
                </a:ext>
              </a:extLst>
            </p:cNvPr>
            <p:cNvSpPr>
              <a:spLocks noChangeArrowheads="1"/>
            </p:cNvSpPr>
            <p:nvPr/>
          </p:nvSpPr>
          <p:spPr bwMode="auto">
            <a:xfrm>
              <a:off x="7564745" y="4306095"/>
              <a:ext cx="154134"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a:t>
              </a:r>
            </a:p>
          </p:txBody>
        </p:sp>
        <p:sp>
          <p:nvSpPr>
            <p:cNvPr id="565" name="Rectangle 39">
              <a:extLst>
                <a:ext uri="{FF2B5EF4-FFF2-40B4-BE49-F238E27FC236}">
                  <a16:creationId xmlns:a16="http://schemas.microsoft.com/office/drawing/2014/main" id="{284CC021-1DA9-BFF5-70D1-7B12B044E993}"/>
                </a:ext>
              </a:extLst>
            </p:cNvPr>
            <p:cNvSpPr>
              <a:spLocks noChangeArrowheads="1"/>
            </p:cNvSpPr>
            <p:nvPr/>
          </p:nvSpPr>
          <p:spPr bwMode="auto">
            <a:xfrm>
              <a:off x="7919329" y="4306095"/>
              <a:ext cx="154134"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a:t>
              </a:r>
            </a:p>
          </p:txBody>
        </p:sp>
        <p:sp>
          <p:nvSpPr>
            <p:cNvPr id="566" name="Rectangle 39">
              <a:extLst>
                <a:ext uri="{FF2B5EF4-FFF2-40B4-BE49-F238E27FC236}">
                  <a16:creationId xmlns:a16="http://schemas.microsoft.com/office/drawing/2014/main" id="{EFA0E803-AE31-F361-822E-884BD5EE0C2D}"/>
                </a:ext>
              </a:extLst>
            </p:cNvPr>
            <p:cNvSpPr>
              <a:spLocks noChangeArrowheads="1"/>
            </p:cNvSpPr>
            <p:nvPr/>
          </p:nvSpPr>
          <p:spPr bwMode="auto">
            <a:xfrm>
              <a:off x="8271785" y="4306095"/>
              <a:ext cx="154134"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a:t>
              </a:r>
            </a:p>
          </p:txBody>
        </p:sp>
        <p:sp>
          <p:nvSpPr>
            <p:cNvPr id="567" name="Rectangle 39">
              <a:extLst>
                <a:ext uri="{FF2B5EF4-FFF2-40B4-BE49-F238E27FC236}">
                  <a16:creationId xmlns:a16="http://schemas.microsoft.com/office/drawing/2014/main" id="{0D672EA0-5A37-2EB6-48EE-8B484922E7D4}"/>
                </a:ext>
              </a:extLst>
            </p:cNvPr>
            <p:cNvSpPr>
              <a:spLocks noChangeArrowheads="1"/>
            </p:cNvSpPr>
            <p:nvPr/>
          </p:nvSpPr>
          <p:spPr bwMode="auto">
            <a:xfrm>
              <a:off x="8657957" y="4306095"/>
              <a:ext cx="86701"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a:t>
              </a:r>
            </a:p>
          </p:txBody>
        </p:sp>
        <p:sp>
          <p:nvSpPr>
            <p:cNvPr id="568" name="Rectangle 39">
              <a:extLst>
                <a:ext uri="{FF2B5EF4-FFF2-40B4-BE49-F238E27FC236}">
                  <a16:creationId xmlns:a16="http://schemas.microsoft.com/office/drawing/2014/main" id="{33C8D884-6B4E-9942-5558-57D21270C597}"/>
                </a:ext>
              </a:extLst>
            </p:cNvPr>
            <p:cNvSpPr>
              <a:spLocks noChangeArrowheads="1"/>
            </p:cNvSpPr>
            <p:nvPr/>
          </p:nvSpPr>
          <p:spPr bwMode="auto">
            <a:xfrm>
              <a:off x="9010417" y="4306095"/>
              <a:ext cx="86701"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a:t>
              </a:r>
            </a:p>
          </p:txBody>
        </p:sp>
        <p:sp>
          <p:nvSpPr>
            <p:cNvPr id="569" name="Rectangle 39">
              <a:extLst>
                <a:ext uri="{FF2B5EF4-FFF2-40B4-BE49-F238E27FC236}">
                  <a16:creationId xmlns:a16="http://schemas.microsoft.com/office/drawing/2014/main" id="{27EF943B-7EDB-687C-97A6-2D33AA62B3C3}"/>
                </a:ext>
              </a:extLst>
            </p:cNvPr>
            <p:cNvSpPr>
              <a:spLocks noChangeArrowheads="1"/>
            </p:cNvSpPr>
            <p:nvPr/>
          </p:nvSpPr>
          <p:spPr bwMode="auto">
            <a:xfrm>
              <a:off x="9354393" y="4306095"/>
              <a:ext cx="86701"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a:t>
              </a:r>
            </a:p>
          </p:txBody>
        </p:sp>
        <p:sp>
          <p:nvSpPr>
            <p:cNvPr id="570" name="Rectangle 39">
              <a:extLst>
                <a:ext uri="{FF2B5EF4-FFF2-40B4-BE49-F238E27FC236}">
                  <a16:creationId xmlns:a16="http://schemas.microsoft.com/office/drawing/2014/main" id="{F44C0414-5852-8EE8-5E1C-860D9FB16A4F}"/>
                </a:ext>
              </a:extLst>
            </p:cNvPr>
            <p:cNvSpPr>
              <a:spLocks noChangeArrowheads="1"/>
            </p:cNvSpPr>
            <p:nvPr/>
          </p:nvSpPr>
          <p:spPr bwMode="auto">
            <a:xfrm>
              <a:off x="9665912" y="4306095"/>
              <a:ext cx="168584" cy="214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0</a:t>
              </a:r>
            </a:p>
          </p:txBody>
        </p:sp>
      </p:grpSp>
      <p:sp>
        <p:nvSpPr>
          <p:cNvPr id="571" name="Rectangle 39">
            <a:extLst>
              <a:ext uri="{FF2B5EF4-FFF2-40B4-BE49-F238E27FC236}">
                <a16:creationId xmlns:a16="http://schemas.microsoft.com/office/drawing/2014/main" id="{ECAC5B3B-BE15-6783-8CFB-8B321D3C4D13}"/>
              </a:ext>
            </a:extLst>
          </p:cNvPr>
          <p:cNvSpPr>
            <a:spLocks noChangeArrowheads="1"/>
          </p:cNvSpPr>
          <p:nvPr/>
        </p:nvSpPr>
        <p:spPr bwMode="auto">
          <a:xfrm>
            <a:off x="198463" y="5960465"/>
            <a:ext cx="583494" cy="19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4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risk</a:t>
            </a:r>
          </a:p>
        </p:txBody>
      </p:sp>
      <p:cxnSp>
        <p:nvCxnSpPr>
          <p:cNvPr id="581" name="Straight Connector 580">
            <a:extLst>
              <a:ext uri="{FF2B5EF4-FFF2-40B4-BE49-F238E27FC236}">
                <a16:creationId xmlns:a16="http://schemas.microsoft.com/office/drawing/2014/main" id="{3ACC4779-382A-8248-44AB-73D94F680945}"/>
              </a:ext>
            </a:extLst>
          </p:cNvPr>
          <p:cNvCxnSpPr>
            <a:cxnSpLocks/>
          </p:cNvCxnSpPr>
          <p:nvPr/>
        </p:nvCxnSpPr>
        <p:spPr>
          <a:xfrm>
            <a:off x="951014" y="3482695"/>
            <a:ext cx="5970486" cy="0"/>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583" name="TextBox 582">
            <a:extLst>
              <a:ext uri="{FF2B5EF4-FFF2-40B4-BE49-F238E27FC236}">
                <a16:creationId xmlns:a16="http://schemas.microsoft.com/office/drawing/2014/main" id="{82567ECA-8C2E-BCDF-9C76-F164EBCB435B}"/>
              </a:ext>
            </a:extLst>
          </p:cNvPr>
          <p:cNvSpPr txBox="1"/>
          <p:nvPr/>
        </p:nvSpPr>
        <p:spPr>
          <a:xfrm>
            <a:off x="2995559" y="1437917"/>
            <a:ext cx="1416050" cy="224155"/>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1616"/>
                </a:solidFill>
                <a:effectLst/>
                <a:uLnTx/>
                <a:uFillTx/>
                <a:latin typeface="Poppins"/>
                <a:ea typeface="+mn-ea"/>
                <a:cs typeface="+mn-cs"/>
              </a:rPr>
              <a:t>1500 mg QW</a:t>
            </a:r>
          </a:p>
        </p:txBody>
      </p:sp>
      <p:grpSp>
        <p:nvGrpSpPr>
          <p:cNvPr id="584" name="Group 583">
            <a:extLst>
              <a:ext uri="{FF2B5EF4-FFF2-40B4-BE49-F238E27FC236}">
                <a16:creationId xmlns:a16="http://schemas.microsoft.com/office/drawing/2014/main" id="{CF5F5ED7-207B-34A8-B3F2-967E1670077B}"/>
              </a:ext>
            </a:extLst>
          </p:cNvPr>
          <p:cNvGrpSpPr/>
          <p:nvPr/>
        </p:nvGrpSpPr>
        <p:grpSpPr>
          <a:xfrm>
            <a:off x="3240756" y="1871756"/>
            <a:ext cx="3144001" cy="914400"/>
            <a:chOff x="3434465" y="4040795"/>
            <a:chExt cx="3144001" cy="914400"/>
          </a:xfrm>
        </p:grpSpPr>
        <p:sp>
          <p:nvSpPr>
            <p:cNvPr id="585" name="TextBox 584">
              <a:extLst>
                <a:ext uri="{FF2B5EF4-FFF2-40B4-BE49-F238E27FC236}">
                  <a16:creationId xmlns:a16="http://schemas.microsoft.com/office/drawing/2014/main" id="{1BF2414A-B31C-7BC2-3EA9-C7715777A169}"/>
                </a:ext>
              </a:extLst>
            </p:cNvPr>
            <p:cNvSpPr txBox="1"/>
            <p:nvPr/>
          </p:nvSpPr>
          <p:spPr>
            <a:xfrm>
              <a:off x="3434465" y="4040795"/>
              <a:ext cx="1912248" cy="914400"/>
            </a:xfrm>
            <a:prstGeom prst="rect">
              <a:avLst/>
            </a:prstGeom>
          </p:spPr>
          <p:txBody>
            <a:bodyPr vert="horz" wrap="non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1616"/>
                  </a:solidFill>
                  <a:effectLst/>
                  <a:uLnTx/>
                  <a:uFillTx/>
                  <a:latin typeface="Poppins"/>
                  <a:ea typeface="+mn-ea"/>
                  <a:cs typeface="+mn-cs"/>
                </a:rPr>
                <a:t>Total, 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1616"/>
                  </a:solidFill>
                  <a:effectLst/>
                  <a:uLnTx/>
                  <a:uFillTx/>
                  <a:latin typeface="Poppins"/>
                  <a:ea typeface="+mn-ea"/>
                  <a:cs typeface="+mn-cs"/>
                </a:rPr>
                <a:t>Events, 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1616"/>
                  </a:solidFill>
                  <a:effectLst/>
                  <a:uLnTx/>
                  <a:uFillTx/>
                  <a:latin typeface="Poppins"/>
                  <a:ea typeface="+mn-ea"/>
                  <a:cs typeface="+mn-cs"/>
                </a:rPr>
                <a:t>Censored, 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1616"/>
                  </a:solidFill>
                  <a:effectLst/>
                  <a:uLnTx/>
                  <a:uFillTx/>
                  <a:latin typeface="Poppins"/>
                  <a:ea typeface="+mn-ea"/>
                  <a:cs typeface="+mn-cs"/>
                </a:rPr>
                <a:t>Median DoR, mo (95% CI)</a:t>
              </a:r>
            </a:p>
          </p:txBody>
        </p:sp>
        <p:sp>
          <p:nvSpPr>
            <p:cNvPr id="586" name="TextBox 585">
              <a:extLst>
                <a:ext uri="{FF2B5EF4-FFF2-40B4-BE49-F238E27FC236}">
                  <a16:creationId xmlns:a16="http://schemas.microsoft.com/office/drawing/2014/main" id="{06384A42-D973-653E-E11B-E79BF8B9F1BA}"/>
                </a:ext>
              </a:extLst>
            </p:cNvPr>
            <p:cNvSpPr txBox="1"/>
            <p:nvPr/>
          </p:nvSpPr>
          <p:spPr>
            <a:xfrm>
              <a:off x="6000952" y="4040795"/>
              <a:ext cx="577514" cy="914400"/>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solidFill>
                  <a:effectLst/>
                  <a:uLnTx/>
                  <a:uFillTx/>
                  <a:latin typeface="Poppins"/>
                  <a:ea typeface="+mn-ea"/>
                  <a:cs typeface="+mn-cs"/>
                </a:rPr>
                <a:t>28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solidFill>
                  <a:effectLst/>
                  <a:uLnTx/>
                  <a:uFillTx/>
                  <a:latin typeface="Poppins"/>
                  <a:ea typeface="+mn-ea"/>
                  <a:cs typeface="+mn-cs"/>
                </a:rPr>
                <a:t>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solidFill>
                  <a:effectLst/>
                  <a:uLnTx/>
                  <a:uFillTx/>
                  <a:latin typeface="Poppins"/>
                  <a:ea typeface="+mn-ea"/>
                  <a:cs typeface="+mn-cs"/>
                </a:rPr>
                <a:t>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solidFill>
                  <a:effectLst/>
                  <a:uLnTx/>
                  <a:uFillTx/>
                  <a:latin typeface="Poppins"/>
                  <a:ea typeface="+mn-ea"/>
                  <a:cs typeface="+mn-cs"/>
                </a:rPr>
                <a:t>21.3 (9.9-33.6)</a:t>
              </a:r>
            </a:p>
          </p:txBody>
        </p:sp>
      </p:grpSp>
      <p:sp>
        <p:nvSpPr>
          <p:cNvPr id="589" name="Freeform: Shape 588">
            <a:extLst>
              <a:ext uri="{FF2B5EF4-FFF2-40B4-BE49-F238E27FC236}">
                <a16:creationId xmlns:a16="http://schemas.microsoft.com/office/drawing/2014/main" id="{E327B552-1165-C73F-BF29-79473955CD2B}"/>
              </a:ext>
            </a:extLst>
          </p:cNvPr>
          <p:cNvSpPr/>
          <p:nvPr/>
        </p:nvSpPr>
        <p:spPr>
          <a:xfrm>
            <a:off x="942975" y="1637192"/>
            <a:ext cx="5657850" cy="2852738"/>
          </a:xfrm>
          <a:custGeom>
            <a:avLst/>
            <a:gdLst>
              <a:gd name="csX0" fmla="*/ 0 w 5657850"/>
              <a:gd name="csY0" fmla="*/ 0 h 2852738"/>
              <a:gd name="csX1" fmla="*/ 176213 w 5657850"/>
              <a:gd name="csY1" fmla="*/ 0 h 2852738"/>
              <a:gd name="csX2" fmla="*/ 176213 w 5657850"/>
              <a:gd name="csY2" fmla="*/ 123825 h 2852738"/>
              <a:gd name="csX3" fmla="*/ 200025 w 5657850"/>
              <a:gd name="csY3" fmla="*/ 123825 h 2852738"/>
              <a:gd name="csX4" fmla="*/ 200025 w 5657850"/>
              <a:gd name="csY4" fmla="*/ 257175 h 2852738"/>
              <a:gd name="csX5" fmla="*/ 576263 w 5657850"/>
              <a:gd name="csY5" fmla="*/ 257175 h 2852738"/>
              <a:gd name="csX6" fmla="*/ 576263 w 5657850"/>
              <a:gd name="csY6" fmla="*/ 385763 h 2852738"/>
              <a:gd name="csX7" fmla="*/ 690563 w 5657850"/>
              <a:gd name="csY7" fmla="*/ 385763 h 2852738"/>
              <a:gd name="csX8" fmla="*/ 690563 w 5657850"/>
              <a:gd name="csY8" fmla="*/ 523875 h 2852738"/>
              <a:gd name="csX9" fmla="*/ 795338 w 5657850"/>
              <a:gd name="csY9" fmla="*/ 523875 h 2852738"/>
              <a:gd name="csX10" fmla="*/ 795338 w 5657850"/>
              <a:gd name="csY10" fmla="*/ 657225 h 2852738"/>
              <a:gd name="csX11" fmla="*/ 866775 w 5657850"/>
              <a:gd name="csY11" fmla="*/ 657225 h 2852738"/>
              <a:gd name="csX12" fmla="*/ 866775 w 5657850"/>
              <a:gd name="csY12" fmla="*/ 790575 h 2852738"/>
              <a:gd name="csX13" fmla="*/ 904875 w 5657850"/>
              <a:gd name="csY13" fmla="*/ 790575 h 2852738"/>
              <a:gd name="csX14" fmla="*/ 904875 w 5657850"/>
              <a:gd name="csY14" fmla="*/ 914400 h 2852738"/>
              <a:gd name="csX15" fmla="*/ 933450 w 5657850"/>
              <a:gd name="csY15" fmla="*/ 914400 h 2852738"/>
              <a:gd name="csX16" fmla="*/ 933450 w 5657850"/>
              <a:gd name="csY16" fmla="*/ 1047750 h 2852738"/>
              <a:gd name="csX17" fmla="*/ 1157288 w 5657850"/>
              <a:gd name="csY17" fmla="*/ 1047750 h 2852738"/>
              <a:gd name="csX18" fmla="*/ 1157288 w 5657850"/>
              <a:gd name="csY18" fmla="*/ 1200150 h 2852738"/>
              <a:gd name="csX19" fmla="*/ 1200150 w 5657850"/>
              <a:gd name="csY19" fmla="*/ 1200150 h 2852738"/>
              <a:gd name="csX20" fmla="*/ 1200150 w 5657850"/>
              <a:gd name="csY20" fmla="*/ 1323975 h 2852738"/>
              <a:gd name="csX21" fmla="*/ 1395413 w 5657850"/>
              <a:gd name="csY21" fmla="*/ 1323975 h 2852738"/>
              <a:gd name="csX22" fmla="*/ 1395413 w 5657850"/>
              <a:gd name="csY22" fmla="*/ 1443038 h 2852738"/>
              <a:gd name="csX23" fmla="*/ 2014538 w 5657850"/>
              <a:gd name="csY23" fmla="*/ 1443038 h 2852738"/>
              <a:gd name="csX24" fmla="*/ 2014538 w 5657850"/>
              <a:gd name="csY24" fmla="*/ 1581150 h 2852738"/>
              <a:gd name="csX25" fmla="*/ 2419350 w 5657850"/>
              <a:gd name="csY25" fmla="*/ 1581150 h 2852738"/>
              <a:gd name="csX26" fmla="*/ 2419350 w 5657850"/>
              <a:gd name="csY26" fmla="*/ 1847850 h 2852738"/>
              <a:gd name="csX27" fmla="*/ 2600325 w 5657850"/>
              <a:gd name="csY27" fmla="*/ 1847850 h 2852738"/>
              <a:gd name="csX28" fmla="*/ 2600325 w 5657850"/>
              <a:gd name="csY28" fmla="*/ 1971675 h 2852738"/>
              <a:gd name="csX29" fmla="*/ 3005138 w 5657850"/>
              <a:gd name="csY29" fmla="*/ 1971675 h 2852738"/>
              <a:gd name="csX30" fmla="*/ 3005138 w 5657850"/>
              <a:gd name="csY30" fmla="*/ 2124075 h 2852738"/>
              <a:gd name="csX31" fmla="*/ 3086100 w 5657850"/>
              <a:gd name="csY31" fmla="*/ 2124075 h 2852738"/>
              <a:gd name="csX32" fmla="*/ 3086100 w 5657850"/>
              <a:gd name="csY32" fmla="*/ 2271713 h 2852738"/>
              <a:gd name="csX33" fmla="*/ 3105150 w 5657850"/>
              <a:gd name="csY33" fmla="*/ 2271713 h 2852738"/>
              <a:gd name="csX34" fmla="*/ 3105150 w 5657850"/>
              <a:gd name="csY34" fmla="*/ 2414588 h 2852738"/>
              <a:gd name="csX35" fmla="*/ 3943350 w 5657850"/>
              <a:gd name="csY35" fmla="*/ 2414588 h 2852738"/>
              <a:gd name="csX36" fmla="*/ 3943350 w 5657850"/>
              <a:gd name="csY36" fmla="*/ 2562225 h 2852738"/>
              <a:gd name="csX37" fmla="*/ 4343400 w 5657850"/>
              <a:gd name="csY37" fmla="*/ 2562225 h 2852738"/>
              <a:gd name="csX38" fmla="*/ 4343400 w 5657850"/>
              <a:gd name="csY38" fmla="*/ 2852738 h 2852738"/>
              <a:gd name="csX39" fmla="*/ 5657850 w 5657850"/>
              <a:gd name="csY39" fmla="*/ 2852738 h 2852738"/>
              <a:gd name="csX0" fmla="*/ 0 w 5657850"/>
              <a:gd name="csY0" fmla="*/ 0 h 2852738"/>
              <a:gd name="csX1" fmla="*/ 176213 w 5657850"/>
              <a:gd name="csY1" fmla="*/ 0 h 2852738"/>
              <a:gd name="csX2" fmla="*/ 176213 w 5657850"/>
              <a:gd name="csY2" fmla="*/ 123825 h 2852738"/>
              <a:gd name="csX3" fmla="*/ 200025 w 5657850"/>
              <a:gd name="csY3" fmla="*/ 123825 h 2852738"/>
              <a:gd name="csX4" fmla="*/ 200025 w 5657850"/>
              <a:gd name="csY4" fmla="*/ 257175 h 2852738"/>
              <a:gd name="csX5" fmla="*/ 590551 w 5657850"/>
              <a:gd name="csY5" fmla="*/ 257175 h 2852738"/>
              <a:gd name="csX6" fmla="*/ 576263 w 5657850"/>
              <a:gd name="csY6" fmla="*/ 385763 h 2852738"/>
              <a:gd name="csX7" fmla="*/ 690563 w 5657850"/>
              <a:gd name="csY7" fmla="*/ 385763 h 2852738"/>
              <a:gd name="csX8" fmla="*/ 690563 w 5657850"/>
              <a:gd name="csY8" fmla="*/ 523875 h 2852738"/>
              <a:gd name="csX9" fmla="*/ 795338 w 5657850"/>
              <a:gd name="csY9" fmla="*/ 523875 h 2852738"/>
              <a:gd name="csX10" fmla="*/ 795338 w 5657850"/>
              <a:gd name="csY10" fmla="*/ 657225 h 2852738"/>
              <a:gd name="csX11" fmla="*/ 866775 w 5657850"/>
              <a:gd name="csY11" fmla="*/ 657225 h 2852738"/>
              <a:gd name="csX12" fmla="*/ 866775 w 5657850"/>
              <a:gd name="csY12" fmla="*/ 790575 h 2852738"/>
              <a:gd name="csX13" fmla="*/ 904875 w 5657850"/>
              <a:gd name="csY13" fmla="*/ 790575 h 2852738"/>
              <a:gd name="csX14" fmla="*/ 904875 w 5657850"/>
              <a:gd name="csY14" fmla="*/ 914400 h 2852738"/>
              <a:gd name="csX15" fmla="*/ 933450 w 5657850"/>
              <a:gd name="csY15" fmla="*/ 914400 h 2852738"/>
              <a:gd name="csX16" fmla="*/ 933450 w 5657850"/>
              <a:gd name="csY16" fmla="*/ 1047750 h 2852738"/>
              <a:gd name="csX17" fmla="*/ 1157288 w 5657850"/>
              <a:gd name="csY17" fmla="*/ 1047750 h 2852738"/>
              <a:gd name="csX18" fmla="*/ 1157288 w 5657850"/>
              <a:gd name="csY18" fmla="*/ 1200150 h 2852738"/>
              <a:gd name="csX19" fmla="*/ 1200150 w 5657850"/>
              <a:gd name="csY19" fmla="*/ 1200150 h 2852738"/>
              <a:gd name="csX20" fmla="*/ 1200150 w 5657850"/>
              <a:gd name="csY20" fmla="*/ 1323975 h 2852738"/>
              <a:gd name="csX21" fmla="*/ 1395413 w 5657850"/>
              <a:gd name="csY21" fmla="*/ 1323975 h 2852738"/>
              <a:gd name="csX22" fmla="*/ 1395413 w 5657850"/>
              <a:gd name="csY22" fmla="*/ 1443038 h 2852738"/>
              <a:gd name="csX23" fmla="*/ 2014538 w 5657850"/>
              <a:gd name="csY23" fmla="*/ 1443038 h 2852738"/>
              <a:gd name="csX24" fmla="*/ 2014538 w 5657850"/>
              <a:gd name="csY24" fmla="*/ 1581150 h 2852738"/>
              <a:gd name="csX25" fmla="*/ 2419350 w 5657850"/>
              <a:gd name="csY25" fmla="*/ 1581150 h 2852738"/>
              <a:gd name="csX26" fmla="*/ 2419350 w 5657850"/>
              <a:gd name="csY26" fmla="*/ 1847850 h 2852738"/>
              <a:gd name="csX27" fmla="*/ 2600325 w 5657850"/>
              <a:gd name="csY27" fmla="*/ 1847850 h 2852738"/>
              <a:gd name="csX28" fmla="*/ 2600325 w 5657850"/>
              <a:gd name="csY28" fmla="*/ 1971675 h 2852738"/>
              <a:gd name="csX29" fmla="*/ 3005138 w 5657850"/>
              <a:gd name="csY29" fmla="*/ 1971675 h 2852738"/>
              <a:gd name="csX30" fmla="*/ 3005138 w 5657850"/>
              <a:gd name="csY30" fmla="*/ 2124075 h 2852738"/>
              <a:gd name="csX31" fmla="*/ 3086100 w 5657850"/>
              <a:gd name="csY31" fmla="*/ 2124075 h 2852738"/>
              <a:gd name="csX32" fmla="*/ 3086100 w 5657850"/>
              <a:gd name="csY32" fmla="*/ 2271713 h 2852738"/>
              <a:gd name="csX33" fmla="*/ 3105150 w 5657850"/>
              <a:gd name="csY33" fmla="*/ 2271713 h 2852738"/>
              <a:gd name="csX34" fmla="*/ 3105150 w 5657850"/>
              <a:gd name="csY34" fmla="*/ 2414588 h 2852738"/>
              <a:gd name="csX35" fmla="*/ 3943350 w 5657850"/>
              <a:gd name="csY35" fmla="*/ 2414588 h 2852738"/>
              <a:gd name="csX36" fmla="*/ 3943350 w 5657850"/>
              <a:gd name="csY36" fmla="*/ 2562225 h 2852738"/>
              <a:gd name="csX37" fmla="*/ 4343400 w 5657850"/>
              <a:gd name="csY37" fmla="*/ 2562225 h 2852738"/>
              <a:gd name="csX38" fmla="*/ 4343400 w 5657850"/>
              <a:gd name="csY38" fmla="*/ 2852738 h 2852738"/>
              <a:gd name="csX39" fmla="*/ 5657850 w 5657850"/>
              <a:gd name="csY39" fmla="*/ 2852738 h 2852738"/>
              <a:gd name="csX0" fmla="*/ 0 w 5657850"/>
              <a:gd name="csY0" fmla="*/ 0 h 2852738"/>
              <a:gd name="csX1" fmla="*/ 176213 w 5657850"/>
              <a:gd name="csY1" fmla="*/ 0 h 2852738"/>
              <a:gd name="csX2" fmla="*/ 176213 w 5657850"/>
              <a:gd name="csY2" fmla="*/ 123825 h 2852738"/>
              <a:gd name="csX3" fmla="*/ 200025 w 5657850"/>
              <a:gd name="csY3" fmla="*/ 123825 h 2852738"/>
              <a:gd name="csX4" fmla="*/ 200025 w 5657850"/>
              <a:gd name="csY4" fmla="*/ 257175 h 2852738"/>
              <a:gd name="csX5" fmla="*/ 590551 w 5657850"/>
              <a:gd name="csY5" fmla="*/ 257175 h 2852738"/>
              <a:gd name="csX6" fmla="*/ 595313 w 5657850"/>
              <a:gd name="csY6" fmla="*/ 385763 h 2852738"/>
              <a:gd name="csX7" fmla="*/ 690563 w 5657850"/>
              <a:gd name="csY7" fmla="*/ 385763 h 2852738"/>
              <a:gd name="csX8" fmla="*/ 690563 w 5657850"/>
              <a:gd name="csY8" fmla="*/ 523875 h 2852738"/>
              <a:gd name="csX9" fmla="*/ 795338 w 5657850"/>
              <a:gd name="csY9" fmla="*/ 523875 h 2852738"/>
              <a:gd name="csX10" fmla="*/ 795338 w 5657850"/>
              <a:gd name="csY10" fmla="*/ 657225 h 2852738"/>
              <a:gd name="csX11" fmla="*/ 866775 w 5657850"/>
              <a:gd name="csY11" fmla="*/ 657225 h 2852738"/>
              <a:gd name="csX12" fmla="*/ 866775 w 5657850"/>
              <a:gd name="csY12" fmla="*/ 790575 h 2852738"/>
              <a:gd name="csX13" fmla="*/ 904875 w 5657850"/>
              <a:gd name="csY13" fmla="*/ 790575 h 2852738"/>
              <a:gd name="csX14" fmla="*/ 904875 w 5657850"/>
              <a:gd name="csY14" fmla="*/ 914400 h 2852738"/>
              <a:gd name="csX15" fmla="*/ 933450 w 5657850"/>
              <a:gd name="csY15" fmla="*/ 914400 h 2852738"/>
              <a:gd name="csX16" fmla="*/ 933450 w 5657850"/>
              <a:gd name="csY16" fmla="*/ 1047750 h 2852738"/>
              <a:gd name="csX17" fmla="*/ 1157288 w 5657850"/>
              <a:gd name="csY17" fmla="*/ 1047750 h 2852738"/>
              <a:gd name="csX18" fmla="*/ 1157288 w 5657850"/>
              <a:gd name="csY18" fmla="*/ 1200150 h 2852738"/>
              <a:gd name="csX19" fmla="*/ 1200150 w 5657850"/>
              <a:gd name="csY19" fmla="*/ 1200150 h 2852738"/>
              <a:gd name="csX20" fmla="*/ 1200150 w 5657850"/>
              <a:gd name="csY20" fmla="*/ 1323975 h 2852738"/>
              <a:gd name="csX21" fmla="*/ 1395413 w 5657850"/>
              <a:gd name="csY21" fmla="*/ 1323975 h 2852738"/>
              <a:gd name="csX22" fmla="*/ 1395413 w 5657850"/>
              <a:gd name="csY22" fmla="*/ 1443038 h 2852738"/>
              <a:gd name="csX23" fmla="*/ 2014538 w 5657850"/>
              <a:gd name="csY23" fmla="*/ 1443038 h 2852738"/>
              <a:gd name="csX24" fmla="*/ 2014538 w 5657850"/>
              <a:gd name="csY24" fmla="*/ 1581150 h 2852738"/>
              <a:gd name="csX25" fmla="*/ 2419350 w 5657850"/>
              <a:gd name="csY25" fmla="*/ 1581150 h 2852738"/>
              <a:gd name="csX26" fmla="*/ 2419350 w 5657850"/>
              <a:gd name="csY26" fmla="*/ 1847850 h 2852738"/>
              <a:gd name="csX27" fmla="*/ 2600325 w 5657850"/>
              <a:gd name="csY27" fmla="*/ 1847850 h 2852738"/>
              <a:gd name="csX28" fmla="*/ 2600325 w 5657850"/>
              <a:gd name="csY28" fmla="*/ 1971675 h 2852738"/>
              <a:gd name="csX29" fmla="*/ 3005138 w 5657850"/>
              <a:gd name="csY29" fmla="*/ 1971675 h 2852738"/>
              <a:gd name="csX30" fmla="*/ 3005138 w 5657850"/>
              <a:gd name="csY30" fmla="*/ 2124075 h 2852738"/>
              <a:gd name="csX31" fmla="*/ 3086100 w 5657850"/>
              <a:gd name="csY31" fmla="*/ 2124075 h 2852738"/>
              <a:gd name="csX32" fmla="*/ 3086100 w 5657850"/>
              <a:gd name="csY32" fmla="*/ 2271713 h 2852738"/>
              <a:gd name="csX33" fmla="*/ 3105150 w 5657850"/>
              <a:gd name="csY33" fmla="*/ 2271713 h 2852738"/>
              <a:gd name="csX34" fmla="*/ 3105150 w 5657850"/>
              <a:gd name="csY34" fmla="*/ 2414588 h 2852738"/>
              <a:gd name="csX35" fmla="*/ 3943350 w 5657850"/>
              <a:gd name="csY35" fmla="*/ 2414588 h 2852738"/>
              <a:gd name="csX36" fmla="*/ 3943350 w 5657850"/>
              <a:gd name="csY36" fmla="*/ 2562225 h 2852738"/>
              <a:gd name="csX37" fmla="*/ 4343400 w 5657850"/>
              <a:gd name="csY37" fmla="*/ 2562225 h 2852738"/>
              <a:gd name="csX38" fmla="*/ 4343400 w 5657850"/>
              <a:gd name="csY38" fmla="*/ 2852738 h 2852738"/>
              <a:gd name="csX39" fmla="*/ 5657850 w 5657850"/>
              <a:gd name="csY39" fmla="*/ 2852738 h 2852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5657850" h="2852738">
                <a:moveTo>
                  <a:pt x="0" y="0"/>
                </a:moveTo>
                <a:lnTo>
                  <a:pt x="176213" y="0"/>
                </a:lnTo>
                <a:lnTo>
                  <a:pt x="176213" y="123825"/>
                </a:lnTo>
                <a:lnTo>
                  <a:pt x="200025" y="123825"/>
                </a:lnTo>
                <a:lnTo>
                  <a:pt x="200025" y="257175"/>
                </a:lnTo>
                <a:lnTo>
                  <a:pt x="590551" y="257175"/>
                </a:lnTo>
                <a:lnTo>
                  <a:pt x="595313" y="385763"/>
                </a:lnTo>
                <a:lnTo>
                  <a:pt x="690563" y="385763"/>
                </a:lnTo>
                <a:lnTo>
                  <a:pt x="690563" y="523875"/>
                </a:lnTo>
                <a:lnTo>
                  <a:pt x="795338" y="523875"/>
                </a:lnTo>
                <a:lnTo>
                  <a:pt x="795338" y="657225"/>
                </a:lnTo>
                <a:lnTo>
                  <a:pt x="866775" y="657225"/>
                </a:lnTo>
                <a:lnTo>
                  <a:pt x="866775" y="790575"/>
                </a:lnTo>
                <a:lnTo>
                  <a:pt x="904875" y="790575"/>
                </a:lnTo>
                <a:lnTo>
                  <a:pt x="904875" y="914400"/>
                </a:lnTo>
                <a:lnTo>
                  <a:pt x="933450" y="914400"/>
                </a:lnTo>
                <a:lnTo>
                  <a:pt x="933450" y="1047750"/>
                </a:lnTo>
                <a:lnTo>
                  <a:pt x="1157288" y="1047750"/>
                </a:lnTo>
                <a:lnTo>
                  <a:pt x="1157288" y="1200150"/>
                </a:lnTo>
                <a:lnTo>
                  <a:pt x="1200150" y="1200150"/>
                </a:lnTo>
                <a:lnTo>
                  <a:pt x="1200150" y="1323975"/>
                </a:lnTo>
                <a:lnTo>
                  <a:pt x="1395413" y="1323975"/>
                </a:lnTo>
                <a:lnTo>
                  <a:pt x="1395413" y="1443038"/>
                </a:lnTo>
                <a:lnTo>
                  <a:pt x="2014538" y="1443038"/>
                </a:lnTo>
                <a:lnTo>
                  <a:pt x="2014538" y="1581150"/>
                </a:lnTo>
                <a:lnTo>
                  <a:pt x="2419350" y="1581150"/>
                </a:lnTo>
                <a:lnTo>
                  <a:pt x="2419350" y="1847850"/>
                </a:lnTo>
                <a:lnTo>
                  <a:pt x="2600325" y="1847850"/>
                </a:lnTo>
                <a:lnTo>
                  <a:pt x="2600325" y="1971675"/>
                </a:lnTo>
                <a:lnTo>
                  <a:pt x="3005138" y="1971675"/>
                </a:lnTo>
                <a:lnTo>
                  <a:pt x="3005138" y="2124075"/>
                </a:lnTo>
                <a:lnTo>
                  <a:pt x="3086100" y="2124075"/>
                </a:lnTo>
                <a:lnTo>
                  <a:pt x="3086100" y="2271713"/>
                </a:lnTo>
                <a:lnTo>
                  <a:pt x="3105150" y="2271713"/>
                </a:lnTo>
                <a:lnTo>
                  <a:pt x="3105150" y="2414588"/>
                </a:lnTo>
                <a:lnTo>
                  <a:pt x="3943350" y="2414588"/>
                </a:lnTo>
                <a:lnTo>
                  <a:pt x="3943350" y="2562225"/>
                </a:lnTo>
                <a:lnTo>
                  <a:pt x="4343400" y="2562225"/>
                </a:lnTo>
                <a:lnTo>
                  <a:pt x="4343400" y="2852738"/>
                </a:lnTo>
                <a:lnTo>
                  <a:pt x="5657850" y="2852738"/>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grpSp>
        <p:nvGrpSpPr>
          <p:cNvPr id="601" name="Group 600">
            <a:extLst>
              <a:ext uri="{FF2B5EF4-FFF2-40B4-BE49-F238E27FC236}">
                <a16:creationId xmlns:a16="http://schemas.microsoft.com/office/drawing/2014/main" id="{9B4326DB-DAE1-4185-4250-DFDBF32D3A53}"/>
              </a:ext>
            </a:extLst>
          </p:cNvPr>
          <p:cNvGrpSpPr/>
          <p:nvPr/>
        </p:nvGrpSpPr>
        <p:grpSpPr>
          <a:xfrm>
            <a:off x="3847515" y="3502937"/>
            <a:ext cx="2793515" cy="1078935"/>
            <a:chOff x="3847515" y="3361170"/>
            <a:chExt cx="2793515" cy="1078935"/>
          </a:xfrm>
        </p:grpSpPr>
        <p:sp>
          <p:nvSpPr>
            <p:cNvPr id="587" name="TextBox 586">
              <a:extLst>
                <a:ext uri="{FF2B5EF4-FFF2-40B4-BE49-F238E27FC236}">
                  <a16:creationId xmlns:a16="http://schemas.microsoft.com/office/drawing/2014/main" id="{DAAEAA64-6644-B3F5-75FD-CEDFCF351E9C}"/>
                </a:ext>
              </a:extLst>
            </p:cNvPr>
            <p:cNvSpPr txBox="1"/>
            <p:nvPr/>
          </p:nvSpPr>
          <p:spPr>
            <a:xfrm>
              <a:off x="3847515" y="3361170"/>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04507"/>
                  </a:solidFill>
                  <a:effectLst/>
                  <a:uLnTx/>
                  <a:uFillTx/>
                  <a:latin typeface="Poppins"/>
                  <a:ea typeface="+mn-ea"/>
                  <a:cs typeface="+mn-cs"/>
                </a:rPr>
                <a:t>+</a:t>
              </a:r>
            </a:p>
          </p:txBody>
        </p:sp>
        <p:sp>
          <p:nvSpPr>
            <p:cNvPr id="590" name="TextBox 589">
              <a:extLst>
                <a:ext uri="{FF2B5EF4-FFF2-40B4-BE49-F238E27FC236}">
                  <a16:creationId xmlns:a16="http://schemas.microsoft.com/office/drawing/2014/main" id="{3E5C236A-A282-FBBE-CA50-FEE1B1BF969D}"/>
                </a:ext>
              </a:extLst>
            </p:cNvPr>
            <p:cNvSpPr txBox="1"/>
            <p:nvPr/>
          </p:nvSpPr>
          <p:spPr>
            <a:xfrm>
              <a:off x="3876090" y="3361170"/>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04507"/>
                  </a:solidFill>
                  <a:effectLst/>
                  <a:uLnTx/>
                  <a:uFillTx/>
                  <a:latin typeface="Poppins"/>
                  <a:ea typeface="+mn-ea"/>
                  <a:cs typeface="+mn-cs"/>
                </a:rPr>
                <a:t>+</a:t>
              </a:r>
            </a:p>
          </p:txBody>
        </p:sp>
        <p:sp>
          <p:nvSpPr>
            <p:cNvPr id="591" name="TextBox 590">
              <a:extLst>
                <a:ext uri="{FF2B5EF4-FFF2-40B4-BE49-F238E27FC236}">
                  <a16:creationId xmlns:a16="http://schemas.microsoft.com/office/drawing/2014/main" id="{485DF2EB-4CCB-F522-E2C0-07B056FA8DE0}"/>
                </a:ext>
              </a:extLst>
            </p:cNvPr>
            <p:cNvSpPr txBox="1"/>
            <p:nvPr/>
          </p:nvSpPr>
          <p:spPr>
            <a:xfrm>
              <a:off x="5095291" y="3949079"/>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04507"/>
                  </a:solidFill>
                  <a:effectLst/>
                  <a:uLnTx/>
                  <a:uFillTx/>
                  <a:latin typeface="Poppins"/>
                  <a:ea typeface="+mn-ea"/>
                  <a:cs typeface="+mn-cs"/>
                </a:rPr>
                <a:t>+</a:t>
              </a:r>
            </a:p>
          </p:txBody>
        </p:sp>
        <p:sp>
          <p:nvSpPr>
            <p:cNvPr id="592" name="TextBox 591">
              <a:extLst>
                <a:ext uri="{FF2B5EF4-FFF2-40B4-BE49-F238E27FC236}">
                  <a16:creationId xmlns:a16="http://schemas.microsoft.com/office/drawing/2014/main" id="{1B9BBAC9-8C40-A8C0-6097-2620760FAB37}"/>
                </a:ext>
              </a:extLst>
            </p:cNvPr>
            <p:cNvSpPr txBox="1"/>
            <p:nvPr/>
          </p:nvSpPr>
          <p:spPr>
            <a:xfrm>
              <a:off x="5119103" y="3949079"/>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04507"/>
                  </a:solidFill>
                  <a:effectLst/>
                  <a:uLnTx/>
                  <a:uFillTx/>
                  <a:latin typeface="Poppins"/>
                  <a:ea typeface="+mn-ea"/>
                  <a:cs typeface="+mn-cs"/>
                </a:rPr>
                <a:t>+</a:t>
              </a:r>
            </a:p>
          </p:txBody>
        </p:sp>
        <p:sp>
          <p:nvSpPr>
            <p:cNvPr id="593" name="TextBox 592">
              <a:extLst>
                <a:ext uri="{FF2B5EF4-FFF2-40B4-BE49-F238E27FC236}">
                  <a16:creationId xmlns:a16="http://schemas.microsoft.com/office/drawing/2014/main" id="{439D7D20-A984-6310-A2B1-CD27111BD644}"/>
                </a:ext>
              </a:extLst>
            </p:cNvPr>
            <p:cNvSpPr txBox="1"/>
            <p:nvPr/>
          </p:nvSpPr>
          <p:spPr>
            <a:xfrm>
              <a:off x="5147678" y="3949079"/>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04507"/>
                  </a:solidFill>
                  <a:effectLst/>
                  <a:uLnTx/>
                  <a:uFillTx/>
                  <a:latin typeface="Poppins"/>
                  <a:ea typeface="+mn-ea"/>
                  <a:cs typeface="+mn-cs"/>
                </a:rPr>
                <a:t>+</a:t>
              </a:r>
            </a:p>
          </p:txBody>
        </p:sp>
        <p:sp>
          <p:nvSpPr>
            <p:cNvPr id="594" name="TextBox 593">
              <a:extLst>
                <a:ext uri="{FF2B5EF4-FFF2-40B4-BE49-F238E27FC236}">
                  <a16:creationId xmlns:a16="http://schemas.microsoft.com/office/drawing/2014/main" id="{E4BDC136-CA8C-7682-DD22-16BE53339E93}"/>
                </a:ext>
              </a:extLst>
            </p:cNvPr>
            <p:cNvSpPr txBox="1"/>
            <p:nvPr/>
          </p:nvSpPr>
          <p:spPr>
            <a:xfrm>
              <a:off x="5176253" y="3949079"/>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04507"/>
                  </a:solidFill>
                  <a:effectLst/>
                  <a:uLnTx/>
                  <a:uFillTx/>
                  <a:latin typeface="Poppins"/>
                  <a:ea typeface="+mn-ea"/>
                  <a:cs typeface="+mn-cs"/>
                </a:rPr>
                <a:t>+</a:t>
              </a:r>
            </a:p>
          </p:txBody>
        </p:sp>
        <p:sp>
          <p:nvSpPr>
            <p:cNvPr id="595" name="TextBox 594">
              <a:extLst>
                <a:ext uri="{FF2B5EF4-FFF2-40B4-BE49-F238E27FC236}">
                  <a16:creationId xmlns:a16="http://schemas.microsoft.com/office/drawing/2014/main" id="{8F6BACE2-9FED-4850-CB4E-1D3DE9051331}"/>
                </a:ext>
              </a:extLst>
            </p:cNvPr>
            <p:cNvSpPr txBox="1"/>
            <p:nvPr/>
          </p:nvSpPr>
          <p:spPr>
            <a:xfrm>
              <a:off x="5275229" y="4236338"/>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04507"/>
                  </a:solidFill>
                  <a:effectLst/>
                  <a:uLnTx/>
                  <a:uFillTx/>
                  <a:latin typeface="Poppins"/>
                  <a:ea typeface="+mn-ea"/>
                  <a:cs typeface="+mn-cs"/>
                </a:rPr>
                <a:t>+</a:t>
              </a:r>
            </a:p>
          </p:txBody>
        </p:sp>
        <p:sp>
          <p:nvSpPr>
            <p:cNvPr id="596" name="TextBox 595">
              <a:extLst>
                <a:ext uri="{FF2B5EF4-FFF2-40B4-BE49-F238E27FC236}">
                  <a16:creationId xmlns:a16="http://schemas.microsoft.com/office/drawing/2014/main" id="{EEE7A337-68AC-A6CA-9A32-191B0FBE7486}"/>
                </a:ext>
              </a:extLst>
            </p:cNvPr>
            <p:cNvSpPr txBox="1"/>
            <p:nvPr/>
          </p:nvSpPr>
          <p:spPr>
            <a:xfrm>
              <a:off x="5299041" y="4236338"/>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04507"/>
                  </a:solidFill>
                  <a:effectLst/>
                  <a:uLnTx/>
                  <a:uFillTx/>
                  <a:latin typeface="Poppins"/>
                  <a:ea typeface="+mn-ea"/>
                  <a:cs typeface="+mn-cs"/>
                </a:rPr>
                <a:t>+</a:t>
              </a:r>
            </a:p>
          </p:txBody>
        </p:sp>
        <p:sp>
          <p:nvSpPr>
            <p:cNvPr id="597" name="TextBox 596">
              <a:extLst>
                <a:ext uri="{FF2B5EF4-FFF2-40B4-BE49-F238E27FC236}">
                  <a16:creationId xmlns:a16="http://schemas.microsoft.com/office/drawing/2014/main" id="{6E6BD0A6-B41D-96CE-4BA8-FF375A50DA59}"/>
                </a:ext>
              </a:extLst>
            </p:cNvPr>
            <p:cNvSpPr txBox="1"/>
            <p:nvPr/>
          </p:nvSpPr>
          <p:spPr>
            <a:xfrm>
              <a:off x="5880066" y="4236338"/>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04507"/>
                  </a:solidFill>
                  <a:effectLst/>
                  <a:uLnTx/>
                  <a:uFillTx/>
                  <a:latin typeface="Poppins"/>
                  <a:ea typeface="+mn-ea"/>
                  <a:cs typeface="+mn-cs"/>
                </a:rPr>
                <a:t>+</a:t>
              </a:r>
            </a:p>
          </p:txBody>
        </p:sp>
        <p:sp>
          <p:nvSpPr>
            <p:cNvPr id="598" name="TextBox 597">
              <a:extLst>
                <a:ext uri="{FF2B5EF4-FFF2-40B4-BE49-F238E27FC236}">
                  <a16:creationId xmlns:a16="http://schemas.microsoft.com/office/drawing/2014/main" id="{385E91BE-39AB-B286-7C34-B69E67446A8F}"/>
                </a:ext>
              </a:extLst>
            </p:cNvPr>
            <p:cNvSpPr txBox="1"/>
            <p:nvPr/>
          </p:nvSpPr>
          <p:spPr>
            <a:xfrm>
              <a:off x="5903879" y="4236338"/>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04507"/>
                  </a:solidFill>
                  <a:effectLst/>
                  <a:uLnTx/>
                  <a:uFillTx/>
                  <a:latin typeface="Poppins"/>
                  <a:ea typeface="+mn-ea"/>
                  <a:cs typeface="+mn-cs"/>
                </a:rPr>
                <a:t>+</a:t>
              </a:r>
            </a:p>
          </p:txBody>
        </p:sp>
        <p:sp>
          <p:nvSpPr>
            <p:cNvPr id="599" name="TextBox 598">
              <a:extLst>
                <a:ext uri="{FF2B5EF4-FFF2-40B4-BE49-F238E27FC236}">
                  <a16:creationId xmlns:a16="http://schemas.microsoft.com/office/drawing/2014/main" id="{239BE7B5-F348-109F-A158-AA79E8187B6A}"/>
                </a:ext>
              </a:extLst>
            </p:cNvPr>
            <p:cNvSpPr txBox="1"/>
            <p:nvPr/>
          </p:nvSpPr>
          <p:spPr>
            <a:xfrm>
              <a:off x="6508716" y="4236338"/>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04507"/>
                  </a:solidFill>
                  <a:effectLst/>
                  <a:uLnTx/>
                  <a:uFillTx/>
                  <a:latin typeface="Poppins"/>
                  <a:ea typeface="+mn-ea"/>
                  <a:cs typeface="+mn-cs"/>
                </a:rPr>
                <a:t>+</a:t>
              </a:r>
            </a:p>
          </p:txBody>
        </p:sp>
        <p:sp>
          <p:nvSpPr>
            <p:cNvPr id="600" name="TextBox 599">
              <a:extLst>
                <a:ext uri="{FF2B5EF4-FFF2-40B4-BE49-F238E27FC236}">
                  <a16:creationId xmlns:a16="http://schemas.microsoft.com/office/drawing/2014/main" id="{ECF54785-3293-AB1A-096F-DCF44B72152F}"/>
                </a:ext>
              </a:extLst>
            </p:cNvPr>
            <p:cNvSpPr txBox="1"/>
            <p:nvPr/>
          </p:nvSpPr>
          <p:spPr>
            <a:xfrm>
              <a:off x="6542054" y="4236338"/>
              <a:ext cx="98976" cy="203767"/>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04507"/>
                  </a:solidFill>
                  <a:effectLst/>
                  <a:uLnTx/>
                  <a:uFillTx/>
                  <a:latin typeface="Poppins"/>
                  <a:ea typeface="+mn-ea"/>
                  <a:cs typeface="+mn-cs"/>
                </a:rPr>
                <a:t>+</a:t>
              </a:r>
            </a:p>
          </p:txBody>
        </p:sp>
      </p:grpSp>
    </p:spTree>
    <p:extLst>
      <p:ext uri="{BB962C8B-B14F-4D97-AF65-F5344CB8AC3E}">
        <p14:creationId xmlns:p14="http://schemas.microsoft.com/office/powerpoint/2010/main" val="3394668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8C92804-F944-AA5C-3C0D-DAACEAACD006}"/>
              </a:ext>
            </a:extLst>
          </p:cNvPr>
          <p:cNvSpPr>
            <a:spLocks noGrp="1"/>
          </p:cNvSpPr>
          <p:nvPr>
            <p:ph idx="1"/>
          </p:nvPr>
        </p:nvSpPr>
        <p:spPr>
          <a:xfrm>
            <a:off x="231078" y="1399604"/>
            <a:ext cx="5644122" cy="4754880"/>
          </a:xfrm>
        </p:spPr>
        <p:txBody>
          <a:bodyPr/>
          <a:lstStyle/>
          <a:p>
            <a:r>
              <a:rPr lang="en-US" dirty="0"/>
              <a:t>Ficerafusp alfa + pembrolizumab was tolerable, with manageable safety</a:t>
            </a:r>
          </a:p>
          <a:p>
            <a:r>
              <a:rPr lang="en-US" dirty="0"/>
              <a:t>No treatment-related deaths (data snapshot: July 9, 2025)</a:t>
            </a:r>
          </a:p>
          <a:p>
            <a:r>
              <a:rPr lang="en-US" dirty="0"/>
              <a:t>Safety profile at 750 mg was consistent with established safety of the combination in R/M HNSCC</a:t>
            </a:r>
          </a:p>
        </p:txBody>
      </p:sp>
      <p:sp>
        <p:nvSpPr>
          <p:cNvPr id="5" name="Content Placeholder 4">
            <a:extLst>
              <a:ext uri="{FF2B5EF4-FFF2-40B4-BE49-F238E27FC236}">
                <a16:creationId xmlns:a16="http://schemas.microsoft.com/office/drawing/2014/main" id="{CB2B0F96-A77E-043D-65CD-5B8CD08E396E}"/>
              </a:ext>
            </a:extLst>
          </p:cNvPr>
          <p:cNvSpPr>
            <a:spLocks noGrp="1"/>
          </p:cNvSpPr>
          <p:nvPr>
            <p:ph idx="13"/>
          </p:nvPr>
        </p:nvSpPr>
        <p:spPr/>
        <p:txBody>
          <a:bodyPr/>
          <a:lstStyle/>
          <a:p>
            <a:endParaRPr lang="en-US" dirty="0"/>
          </a:p>
        </p:txBody>
      </p:sp>
      <p:sp>
        <p:nvSpPr>
          <p:cNvPr id="6" name="Title 5">
            <a:extLst>
              <a:ext uri="{FF2B5EF4-FFF2-40B4-BE49-F238E27FC236}">
                <a16:creationId xmlns:a16="http://schemas.microsoft.com/office/drawing/2014/main" id="{7CBFC0F8-5953-893E-9D29-9548249B7EAE}"/>
              </a:ext>
            </a:extLst>
          </p:cNvPr>
          <p:cNvSpPr>
            <a:spLocks noGrp="1"/>
          </p:cNvSpPr>
          <p:nvPr>
            <p:ph type="title"/>
          </p:nvPr>
        </p:nvSpPr>
        <p:spPr>
          <a:xfrm>
            <a:off x="231078" y="260163"/>
            <a:ext cx="11740260" cy="1044132"/>
          </a:xfrm>
        </p:spPr>
        <p:txBody>
          <a:bodyPr/>
          <a:lstStyle/>
          <a:p>
            <a:r>
              <a:rPr lang="en-US" dirty="0"/>
              <a:t>F</a:t>
            </a:r>
            <a:r>
              <a:rPr lang="en-DE" dirty="0"/>
              <a:t>icerafusp alfa + </a:t>
            </a:r>
            <a:r>
              <a:rPr lang="en-GB" dirty="0"/>
              <a:t>Pembro</a:t>
            </a:r>
            <a:r>
              <a:rPr lang="en-DE" dirty="0"/>
              <a:t>lizumab </a:t>
            </a:r>
            <a:r>
              <a:rPr lang="en-GB" dirty="0"/>
              <a:t>in HPV</a:t>
            </a:r>
            <a:r>
              <a:rPr lang="en-DE" dirty="0"/>
              <a:t>-</a:t>
            </a:r>
            <a:r>
              <a:rPr lang="en-US" dirty="0"/>
              <a:t>N</a:t>
            </a:r>
            <a:r>
              <a:rPr lang="en-DE" dirty="0"/>
              <a:t>eg</a:t>
            </a:r>
            <a:r>
              <a:rPr lang="en-US" dirty="0"/>
              <a:t>ative </a:t>
            </a:r>
            <a:r>
              <a:rPr lang="en-DE" dirty="0"/>
              <a:t>R/M HNSCC</a:t>
            </a:r>
            <a:r>
              <a:rPr lang="en-US" dirty="0"/>
              <a:t> With CPS ≥1: Safety</a:t>
            </a:r>
          </a:p>
        </p:txBody>
      </p:sp>
      <p:sp>
        <p:nvSpPr>
          <p:cNvPr id="4" name="Content Placeholder 3">
            <a:extLst>
              <a:ext uri="{FF2B5EF4-FFF2-40B4-BE49-F238E27FC236}">
                <a16:creationId xmlns:a16="http://schemas.microsoft.com/office/drawing/2014/main" id="{90709E4A-9EBB-3EC9-BE65-655C878A40AF}"/>
              </a:ext>
            </a:extLst>
          </p:cNvPr>
          <p:cNvSpPr>
            <a:spLocks noGrp="1"/>
          </p:cNvSpPr>
          <p:nvPr>
            <p:ph sz="quarter" idx="10"/>
          </p:nvPr>
        </p:nvSpPr>
        <p:spPr/>
        <p:txBody>
          <a:bodyPr/>
          <a:lstStyle/>
          <a:p>
            <a:pPr algn="ctr"/>
            <a:r>
              <a:rPr lang="en-US" dirty="0"/>
              <a:t>Wong. ASCO 2026. Abstr 6040. Hanna. JCO. 2026;[Epub]. FDA.gov. </a:t>
            </a:r>
          </a:p>
        </p:txBody>
      </p:sp>
      <p:graphicFrame>
        <p:nvGraphicFramePr>
          <p:cNvPr id="10" name="Table 9">
            <a:extLst>
              <a:ext uri="{FF2B5EF4-FFF2-40B4-BE49-F238E27FC236}">
                <a16:creationId xmlns:a16="http://schemas.microsoft.com/office/drawing/2014/main" id="{B25F4A42-1EFC-B897-4BF7-16A0A6440A49}"/>
              </a:ext>
            </a:extLst>
          </p:cNvPr>
          <p:cNvGraphicFramePr>
            <a:graphicFrameLocks noGrp="1"/>
          </p:cNvGraphicFramePr>
          <p:nvPr>
            <p:extLst>
              <p:ext uri="{D42A27DB-BD31-4B8C-83A1-F6EECF244321}">
                <p14:modId xmlns:p14="http://schemas.microsoft.com/office/powerpoint/2010/main" val="3751366681"/>
              </p:ext>
            </p:extLst>
          </p:nvPr>
        </p:nvGraphicFramePr>
        <p:xfrm>
          <a:off x="5858545" y="1156324"/>
          <a:ext cx="6125470" cy="5181600"/>
        </p:xfrm>
        <a:graphic>
          <a:graphicData uri="http://schemas.openxmlformats.org/drawingml/2006/table">
            <a:tbl>
              <a:tblPr firstRow="1" bandRow="1">
                <a:tableStyleId>{5C22544A-7EE6-4342-B048-85BDC9FD1C3A}</a:tableStyleId>
              </a:tblPr>
              <a:tblGrid>
                <a:gridCol w="3515620">
                  <a:extLst>
                    <a:ext uri="{9D8B030D-6E8A-4147-A177-3AD203B41FA5}">
                      <a16:colId xmlns:a16="http://schemas.microsoft.com/office/drawing/2014/main" val="3365351614"/>
                    </a:ext>
                  </a:extLst>
                </a:gridCol>
                <a:gridCol w="1304925">
                  <a:extLst>
                    <a:ext uri="{9D8B030D-6E8A-4147-A177-3AD203B41FA5}">
                      <a16:colId xmlns:a16="http://schemas.microsoft.com/office/drawing/2014/main" val="1230823724"/>
                    </a:ext>
                  </a:extLst>
                </a:gridCol>
                <a:gridCol w="1304925">
                  <a:extLst>
                    <a:ext uri="{9D8B030D-6E8A-4147-A177-3AD203B41FA5}">
                      <a16:colId xmlns:a16="http://schemas.microsoft.com/office/drawing/2014/main" val="804072826"/>
                    </a:ext>
                  </a:extLst>
                </a:gridCol>
              </a:tblGrid>
              <a:tr h="156238">
                <a:tc>
                  <a:txBody>
                    <a:bodyPr/>
                    <a:lstStyle/>
                    <a:p>
                      <a:endParaRPr lang="en-US" sz="1400" b="1"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2">
                  <a:txBody>
                    <a:bodyPr/>
                    <a:lstStyle/>
                    <a:p>
                      <a:pPr algn="ctr"/>
                      <a:r>
                        <a:rPr lang="en-US" sz="1400" b="1" dirty="0">
                          <a:solidFill>
                            <a:schemeClr val="bg2"/>
                          </a:solidFill>
                        </a:rPr>
                        <a:t>1500 mg QW Set (n = 30)</a:t>
                      </a:r>
                    </a:p>
                  </a:txBody>
                  <a:tcPr>
                    <a:lnL w="12700" cmpd="sng">
                      <a:noFill/>
                    </a:lnL>
                    <a:lnR w="12700" cmpd="sng">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dirty="0"/>
                    </a:p>
                  </a:txBody>
                  <a:tcPr/>
                </a:tc>
                <a:extLst>
                  <a:ext uri="{0D108BD9-81ED-4DB2-BD59-A6C34878D82A}">
                    <a16:rowId xmlns:a16="http://schemas.microsoft.com/office/drawing/2014/main" val="2671904393"/>
                  </a:ext>
                </a:extLst>
              </a:tr>
              <a:tr h="160842">
                <a:tc>
                  <a:txBody>
                    <a:bodyPr/>
                    <a:lstStyle/>
                    <a:p>
                      <a:r>
                        <a:rPr lang="en-US" sz="1400" b="1" dirty="0">
                          <a:solidFill>
                            <a:schemeClr val="bg2"/>
                          </a:solidFill>
                        </a:rPr>
                        <a:t>Preferred Term, 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2"/>
                          </a:solidFill>
                        </a:rPr>
                        <a:t>Any Grade</a:t>
                      </a:r>
                    </a:p>
                  </a:txBody>
                  <a:tcPr>
                    <a:lnL w="127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2"/>
                          </a:solidFill>
                        </a:rPr>
                        <a:t>Grade 3</a:t>
                      </a:r>
                    </a:p>
                  </a:txBody>
                  <a:tcPr>
                    <a:lnL w="127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682939464"/>
                  </a:ext>
                </a:extLst>
              </a:tr>
              <a:tr h="156238">
                <a:tc>
                  <a:txBody>
                    <a:bodyPr/>
                    <a:lstStyle/>
                    <a:p>
                      <a:r>
                        <a:rPr lang="en-US" sz="1400" dirty="0">
                          <a:solidFill>
                            <a:schemeClr val="tx1"/>
                          </a:solidFill>
                        </a:rPr>
                        <a:t>Any TRAE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28 (93)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15 (50)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71482506"/>
                  </a:ext>
                </a:extLst>
              </a:tr>
              <a:tr h="156238">
                <a:tc>
                  <a:txBody>
                    <a:bodyPr/>
                    <a:lstStyle/>
                    <a:p>
                      <a:r>
                        <a:rPr lang="en-US" sz="1400" dirty="0">
                          <a:solidFill>
                            <a:schemeClr val="tx1"/>
                          </a:solidFill>
                        </a:rPr>
                        <a:t>Dermatitis acneiform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rPr>
                        <a:t>23 (77)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rPr>
                        <a:t>4 (13)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51324562"/>
                  </a:ext>
                </a:extLst>
              </a:tr>
              <a:tr h="156238">
                <a:tc>
                  <a:txBody>
                    <a:bodyPr/>
                    <a:lstStyle/>
                    <a:p>
                      <a:r>
                        <a:rPr lang="en-US" sz="1400" dirty="0">
                          <a:solidFill>
                            <a:schemeClr val="tx1"/>
                          </a:solidFill>
                        </a:rPr>
                        <a:t>Pruritus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16 (53)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1 (3)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774348402"/>
                  </a:ext>
                </a:extLst>
              </a:tr>
              <a:tr h="156238">
                <a:tc>
                  <a:txBody>
                    <a:bodyPr/>
                    <a:lstStyle/>
                    <a:p>
                      <a:r>
                        <a:rPr lang="en-US" sz="1400" dirty="0">
                          <a:solidFill>
                            <a:schemeClr val="tx1"/>
                          </a:solidFill>
                        </a:rPr>
                        <a:t>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rPr>
                        <a:t>11 (37)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rPr>
                        <a:t>1 (3)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45064066"/>
                  </a:ext>
                </a:extLst>
              </a:tr>
              <a:tr h="156238">
                <a:tc>
                  <a:txBody>
                    <a:bodyPr/>
                    <a:lstStyle/>
                    <a:p>
                      <a:r>
                        <a:rPr lang="en-US" sz="1400" dirty="0">
                          <a:solidFill>
                            <a:schemeClr val="tx1"/>
                          </a:solidFill>
                        </a:rPr>
                        <a:t>Stomatitis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8 (27)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29990022"/>
                  </a:ext>
                </a:extLst>
              </a:tr>
              <a:tr h="156238">
                <a:tc>
                  <a:txBody>
                    <a:bodyPr/>
                    <a:lstStyle/>
                    <a:p>
                      <a:r>
                        <a:rPr lang="en-US" sz="1400" dirty="0">
                          <a:solidFill>
                            <a:schemeClr val="tx1"/>
                          </a:solidFill>
                        </a:rPr>
                        <a:t>Epistaxis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rPr>
                        <a:t>5 (17)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3792862"/>
                  </a:ext>
                </a:extLst>
              </a:tr>
              <a:tr h="156238">
                <a:tc>
                  <a:txBody>
                    <a:bodyPr/>
                    <a:lstStyle/>
                    <a:p>
                      <a:r>
                        <a:rPr lang="en-US" sz="1400" dirty="0">
                          <a:solidFill>
                            <a:schemeClr val="tx1"/>
                          </a:solidFill>
                        </a:rPr>
                        <a:t>Dry skin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9 (30)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15689765"/>
                  </a:ext>
                </a:extLst>
              </a:tr>
              <a:tr h="156238">
                <a:tc>
                  <a:txBody>
                    <a:bodyPr/>
                    <a:lstStyle/>
                    <a:p>
                      <a:r>
                        <a:rPr lang="en-US" sz="1400" dirty="0">
                          <a:solidFill>
                            <a:schemeClr val="tx1"/>
                          </a:solidFill>
                        </a:rPr>
                        <a:t>Skin fissures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rPr>
                        <a:t>6 (20)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89060929"/>
                  </a:ext>
                </a:extLst>
              </a:tr>
              <a:tr h="156238">
                <a:tc>
                  <a:txBody>
                    <a:bodyPr/>
                    <a:lstStyle/>
                    <a:p>
                      <a:r>
                        <a:rPr lang="en-US" sz="1400" dirty="0">
                          <a:solidFill>
                            <a:schemeClr val="tx1"/>
                          </a:solidFill>
                        </a:rPr>
                        <a:t>Hypophosphatemia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8 (27)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213839029"/>
                  </a:ext>
                </a:extLst>
              </a:tr>
              <a:tr h="156238">
                <a:tc>
                  <a:txBody>
                    <a:bodyPr/>
                    <a:lstStyle/>
                    <a:p>
                      <a:r>
                        <a:rPr lang="en-US" sz="1400" dirty="0">
                          <a:solidFill>
                            <a:schemeClr val="tx1"/>
                          </a:solidFill>
                        </a:rPr>
                        <a:t>Anemia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rPr>
                        <a:t>13 (43)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rPr>
                        <a:t>7 (23)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54261265"/>
                  </a:ext>
                </a:extLst>
              </a:tr>
              <a:tr h="156238">
                <a:tc>
                  <a:txBody>
                    <a:bodyPr/>
                    <a:lstStyle/>
                    <a:p>
                      <a:r>
                        <a:rPr lang="en-US" sz="1400" dirty="0">
                          <a:solidFill>
                            <a:schemeClr val="tx1"/>
                          </a:solidFill>
                        </a:rPr>
                        <a:t>Hypomagnesemia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13 (43)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86612469"/>
                  </a:ext>
                </a:extLst>
              </a:tr>
              <a:tr h="156238">
                <a:tc>
                  <a:txBody>
                    <a:bodyPr/>
                    <a:lstStyle/>
                    <a:p>
                      <a:r>
                        <a:rPr lang="en-US" sz="1400" dirty="0">
                          <a:solidFill>
                            <a:schemeClr val="tx1"/>
                          </a:solidFill>
                        </a:rPr>
                        <a:t>Hypokalemia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rPr>
                        <a:t>8 (27)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47942144"/>
                  </a:ext>
                </a:extLst>
              </a:tr>
              <a:tr h="156238">
                <a:tc>
                  <a:txBody>
                    <a:bodyPr/>
                    <a:lstStyle/>
                    <a:p>
                      <a:r>
                        <a:rPr lang="en-US" sz="1400" dirty="0">
                          <a:solidFill>
                            <a:schemeClr val="tx1"/>
                          </a:solidFill>
                        </a:rPr>
                        <a:t>Lipase increased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6 (20)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1 (3)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14292177"/>
                  </a:ext>
                </a:extLst>
              </a:tr>
              <a:tr h="156238">
                <a:tc>
                  <a:txBody>
                    <a:bodyPr/>
                    <a:lstStyle/>
                    <a:p>
                      <a:r>
                        <a:rPr lang="en-US" sz="1400" dirty="0">
                          <a:solidFill>
                            <a:schemeClr val="tx1"/>
                          </a:solidFill>
                        </a:rPr>
                        <a:t>Amylase increased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4 (13)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58212491"/>
                  </a:ext>
                </a:extLst>
              </a:tr>
              <a:tr h="190090">
                <a:tc>
                  <a:txBody>
                    <a:bodyPr/>
                    <a:lstStyle/>
                    <a:p>
                      <a:r>
                        <a:rPr lang="en-US" sz="1400" dirty="0">
                          <a:solidFill>
                            <a:schemeClr val="tx1"/>
                          </a:solidFill>
                        </a:rPr>
                        <a:t>TRAE leading to d/c of ficerafusp alfa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gridSpan="2">
                  <a:txBody>
                    <a:bodyPr/>
                    <a:lstStyle/>
                    <a:p>
                      <a:pPr algn="ctr"/>
                      <a:r>
                        <a:rPr lang="en-US" sz="1400" dirty="0">
                          <a:solidFill>
                            <a:schemeClr val="tx1"/>
                          </a:solidFill>
                        </a:rPr>
                        <a:t>3 (10)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hMerge="1">
                  <a:txBody>
                    <a:bodyPr/>
                    <a:lstStyle/>
                    <a:p>
                      <a:pPr algn="ctr"/>
                      <a:endParaRPr lang="en-US" sz="14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6159183"/>
                  </a:ext>
                </a:extLst>
              </a:tr>
            </a:tbl>
          </a:graphicData>
        </a:graphic>
      </p:graphicFrame>
    </p:spTree>
    <p:extLst>
      <p:ext uri="{BB962C8B-B14F-4D97-AF65-F5344CB8AC3E}">
        <p14:creationId xmlns:p14="http://schemas.microsoft.com/office/powerpoint/2010/main" val="3220146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B757B6-8729-AE09-3144-79187722516D}"/>
              </a:ext>
            </a:extLst>
          </p:cNvPr>
          <p:cNvSpPr>
            <a:spLocks noGrp="1"/>
          </p:cNvSpPr>
          <p:nvPr>
            <p:ph idx="1"/>
          </p:nvPr>
        </p:nvSpPr>
        <p:spPr/>
        <p:txBody>
          <a:bodyPr/>
          <a:lstStyle/>
          <a:p>
            <a:pPr>
              <a:spcBef>
                <a:spcPts val="1000"/>
              </a:spcBef>
            </a:pPr>
            <a:r>
              <a:rPr lang="en-US" sz="2000" dirty="0"/>
              <a:t>International, double-blind, randomized phase II/III trial</a:t>
            </a:r>
          </a:p>
          <a:p>
            <a:pPr marL="0" indent="0">
              <a:spcBef>
                <a:spcPts val="1000"/>
              </a:spcBef>
              <a:buNone/>
            </a:pPr>
            <a:br>
              <a:rPr lang="en-US" dirty="0"/>
            </a:br>
            <a:br>
              <a:rPr lang="en-US" dirty="0"/>
            </a:br>
            <a:endParaRPr lang="en-US" dirty="0"/>
          </a:p>
          <a:p>
            <a:pPr>
              <a:spcBef>
                <a:spcPts val="1000"/>
              </a:spcBef>
            </a:pPr>
            <a:endParaRPr lang="en-US" sz="2000" dirty="0"/>
          </a:p>
          <a:p>
            <a:pPr>
              <a:spcBef>
                <a:spcPts val="1000"/>
              </a:spcBef>
            </a:pPr>
            <a:endParaRPr lang="en-US" sz="2000" dirty="0"/>
          </a:p>
          <a:p>
            <a:pPr>
              <a:spcBef>
                <a:spcPts val="1000"/>
              </a:spcBef>
            </a:pPr>
            <a:endParaRPr lang="en-US" sz="2000" dirty="0"/>
          </a:p>
          <a:p>
            <a:pPr>
              <a:spcBef>
                <a:spcPts val="1000"/>
              </a:spcBef>
            </a:pPr>
            <a:endParaRPr lang="en-US" sz="2000" dirty="0"/>
          </a:p>
          <a:p>
            <a:pPr>
              <a:spcBef>
                <a:spcPts val="1000"/>
              </a:spcBef>
            </a:pPr>
            <a:r>
              <a:rPr lang="en-US" sz="2000" b="1" dirty="0"/>
              <a:t>Coprimary endpoints: </a:t>
            </a:r>
            <a:r>
              <a:rPr lang="en-US" sz="2000" dirty="0"/>
              <a:t>ORR by BICR (RECIST v1.1), safety (phase II); ORR by BICR (RECIST v1.1), OS (phase III)</a:t>
            </a:r>
          </a:p>
          <a:p>
            <a:pPr>
              <a:spcBef>
                <a:spcPts val="1000"/>
              </a:spcBef>
            </a:pPr>
            <a:r>
              <a:rPr lang="en-US" sz="2000" b="1" dirty="0"/>
              <a:t>Key secondary endpoints: </a:t>
            </a:r>
            <a:r>
              <a:rPr lang="en-US" sz="2000" dirty="0"/>
              <a:t>DoR by BICR (RECIST v1.1) (phase II); PFS, ORR, DoR, CBR (all by BICR per RECIST v1.1)</a:t>
            </a:r>
          </a:p>
        </p:txBody>
      </p:sp>
      <p:sp>
        <p:nvSpPr>
          <p:cNvPr id="6" name="Title 5">
            <a:extLst>
              <a:ext uri="{FF2B5EF4-FFF2-40B4-BE49-F238E27FC236}">
                <a16:creationId xmlns:a16="http://schemas.microsoft.com/office/drawing/2014/main" id="{62D28A14-700F-CB5E-71A1-A9514582CA82}"/>
              </a:ext>
            </a:extLst>
          </p:cNvPr>
          <p:cNvSpPr>
            <a:spLocks noGrp="1"/>
          </p:cNvSpPr>
          <p:nvPr>
            <p:ph type="title"/>
          </p:nvPr>
        </p:nvSpPr>
        <p:spPr>
          <a:xfrm>
            <a:off x="231078" y="247274"/>
            <a:ext cx="11740260" cy="1069908"/>
          </a:xfrm>
        </p:spPr>
        <p:txBody>
          <a:bodyPr/>
          <a:lstStyle/>
          <a:p>
            <a:r>
              <a:rPr lang="en-US" altLang="en-US" dirty="0">
                <a:latin typeface="Times New Roman" panose="02020603050405020304" pitchFamily="18" charset="0"/>
                <a:cs typeface="Times New Roman" panose="02020603050405020304" pitchFamily="18" charset="0"/>
              </a:rPr>
              <a:t>FORTIFI-HN01: Ficerafusp alfa + Pembrolizumab for 1L HPV-Negative, </a:t>
            </a:r>
            <a:r>
              <a:rPr lang="en-US" altLang="en-US" u="sng" dirty="0">
                <a:latin typeface="Times New Roman" panose="02020603050405020304" pitchFamily="18" charset="0"/>
                <a:cs typeface="Times New Roman" panose="02020603050405020304" pitchFamily="18" charset="0"/>
              </a:rPr>
              <a:t>PD-L1–Positive</a:t>
            </a:r>
            <a:r>
              <a:rPr lang="en-US" altLang="en-US"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CPS ≥1) </a:t>
            </a:r>
            <a:r>
              <a:rPr lang="en-US" altLang="en-US" dirty="0">
                <a:latin typeface="Times New Roman" panose="02020603050405020304" pitchFamily="18" charset="0"/>
                <a:cs typeface="Times New Roman" panose="02020603050405020304" pitchFamily="18" charset="0"/>
              </a:rPr>
              <a:t>R/M HNSCC</a:t>
            </a:r>
            <a:endParaRPr lang="en-US" dirty="0">
              <a:latin typeface="Times New Roman" panose="02020603050405020304" pitchFamily="18" charset="0"/>
              <a:cs typeface="Times New Roman" panose="02020603050405020304" pitchFamily="18" charset="0"/>
            </a:endParaRPr>
          </a:p>
        </p:txBody>
      </p:sp>
      <p:sp>
        <p:nvSpPr>
          <p:cNvPr id="7" name="Content Placeholder 6">
            <a:extLst>
              <a:ext uri="{FF2B5EF4-FFF2-40B4-BE49-F238E27FC236}">
                <a16:creationId xmlns:a16="http://schemas.microsoft.com/office/drawing/2014/main" id="{013E7444-7C4C-18E3-6D38-2B4529CE37D5}"/>
              </a:ext>
            </a:extLst>
          </p:cNvPr>
          <p:cNvSpPr>
            <a:spLocks noGrp="1"/>
          </p:cNvSpPr>
          <p:nvPr>
            <p:ph sz="quarter" idx="10"/>
          </p:nvPr>
        </p:nvSpPr>
        <p:spPr/>
        <p:txBody>
          <a:bodyPr/>
          <a:lstStyle/>
          <a:p>
            <a:pPr algn="ctr"/>
            <a:r>
              <a:rPr lang="en-US" dirty="0"/>
              <a:t>Ferrarotto. ASCO 2026. </a:t>
            </a:r>
            <a:r>
              <a:rPr lang="en-US" dirty="0" err="1"/>
              <a:t>Abstr</a:t>
            </a:r>
            <a:r>
              <a:rPr lang="en-US" dirty="0"/>
              <a:t> TPS6129. NCT06788990.</a:t>
            </a:r>
          </a:p>
        </p:txBody>
      </p:sp>
      <p:pic>
        <p:nvPicPr>
          <p:cNvPr id="5" name="Picture 4">
            <a:extLst>
              <a:ext uri="{FF2B5EF4-FFF2-40B4-BE49-F238E27FC236}">
                <a16:creationId xmlns:a16="http://schemas.microsoft.com/office/drawing/2014/main" id="{2CFB5E5E-DB36-A4C6-C6A4-943128CF0168}"/>
              </a:ext>
            </a:extLst>
          </p:cNvPr>
          <p:cNvPicPr>
            <a:picLocks noChangeAspect="1"/>
          </p:cNvPicPr>
          <p:nvPr/>
        </p:nvPicPr>
        <p:blipFill>
          <a:blip r:embed="rId3"/>
          <a:stretch>
            <a:fillRect/>
          </a:stretch>
        </p:blipFill>
        <p:spPr>
          <a:xfrm>
            <a:off x="12535972" y="1113722"/>
            <a:ext cx="8449854" cy="4229690"/>
          </a:xfrm>
          <a:prstGeom prst="rect">
            <a:avLst/>
          </a:prstGeom>
        </p:spPr>
      </p:pic>
      <p:sp>
        <p:nvSpPr>
          <p:cNvPr id="9" name="TextBox 8">
            <a:extLst>
              <a:ext uri="{FF2B5EF4-FFF2-40B4-BE49-F238E27FC236}">
                <a16:creationId xmlns:a16="http://schemas.microsoft.com/office/drawing/2014/main" id="{B6883173-EC3F-F62A-95F8-A86F0639B14C}"/>
              </a:ext>
            </a:extLst>
          </p:cNvPr>
          <p:cNvSpPr txBox="1"/>
          <p:nvPr/>
        </p:nvSpPr>
        <p:spPr>
          <a:xfrm>
            <a:off x="206055" y="2994829"/>
            <a:ext cx="3366739" cy="1200150"/>
          </a:xfrm>
          <a:prstGeom prst="rect">
            <a:avLst/>
          </a:prstGeom>
        </p:spPr>
        <p:txBody>
          <a:bodyPr vert="horz" wrap="square" lIns="0" tIns="0" rIns="0" bIns="0" rtlCol="0">
            <a:noAutofit/>
          </a:bodyPr>
          <a:lstStyle/>
          <a:p>
            <a:pPr algn="ctr"/>
            <a:r>
              <a:rPr lang="en-US" sz="1600" dirty="0"/>
              <a:t>Adults with R/M HNSCC*; no prior systemic tx in R/M setting; PD-L1 CPS ≥1; ECOG PS 0-1 </a:t>
            </a:r>
          </a:p>
          <a:p>
            <a:pPr algn="ctr"/>
            <a:r>
              <a:rPr lang="en-US" sz="1600" dirty="0"/>
              <a:t>(planned N = 650)</a:t>
            </a:r>
          </a:p>
        </p:txBody>
      </p:sp>
      <p:sp>
        <p:nvSpPr>
          <p:cNvPr id="10" name="TextBox 9">
            <a:extLst>
              <a:ext uri="{FF2B5EF4-FFF2-40B4-BE49-F238E27FC236}">
                <a16:creationId xmlns:a16="http://schemas.microsoft.com/office/drawing/2014/main" id="{80349DD6-C858-69F6-53BA-71CB37A38CCA}"/>
              </a:ext>
            </a:extLst>
          </p:cNvPr>
          <p:cNvSpPr txBox="1"/>
          <p:nvPr/>
        </p:nvSpPr>
        <p:spPr>
          <a:xfrm>
            <a:off x="241496" y="4397029"/>
            <a:ext cx="4103688" cy="561975"/>
          </a:xfrm>
          <a:prstGeom prst="rect">
            <a:avLst/>
          </a:prstGeom>
        </p:spPr>
        <p:txBody>
          <a:bodyPr vert="horz" wrap="square" lIns="0" tIns="0" rIns="0" bIns="0" rtlCol="0">
            <a:noAutofit/>
          </a:bodyPr>
          <a:lstStyle/>
          <a:p>
            <a:pPr algn="l"/>
            <a:r>
              <a:rPr lang="en-US" sz="1200" dirty="0"/>
              <a:t>*Primary tumor location: oral cavity, larynx, hypopharynx, oropharynx (HPV negative).</a:t>
            </a:r>
          </a:p>
        </p:txBody>
      </p:sp>
      <p:cxnSp>
        <p:nvCxnSpPr>
          <p:cNvPr id="12" name="Straight Arrow Connector 11">
            <a:extLst>
              <a:ext uri="{FF2B5EF4-FFF2-40B4-BE49-F238E27FC236}">
                <a16:creationId xmlns:a16="http://schemas.microsoft.com/office/drawing/2014/main" id="{3CDD5F2B-0AC3-FC85-5908-CCF8E1C3BA2D}"/>
              </a:ext>
            </a:extLst>
          </p:cNvPr>
          <p:cNvCxnSpPr>
            <a:cxnSpLocks/>
          </p:cNvCxnSpPr>
          <p:nvPr/>
        </p:nvCxnSpPr>
        <p:spPr>
          <a:xfrm flipV="1">
            <a:off x="3663394" y="2867069"/>
            <a:ext cx="542925" cy="4678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F015D84-8F48-EA74-8CA5-1438D429F547}"/>
              </a:ext>
            </a:extLst>
          </p:cNvPr>
          <p:cNvCxnSpPr>
            <a:cxnSpLocks/>
          </p:cNvCxnSpPr>
          <p:nvPr/>
        </p:nvCxnSpPr>
        <p:spPr>
          <a:xfrm>
            <a:off x="3663394" y="3665787"/>
            <a:ext cx="542925" cy="6083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F5139F6-887C-FCC4-A271-E20A96B19F5E}"/>
              </a:ext>
            </a:extLst>
          </p:cNvPr>
          <p:cNvCxnSpPr/>
          <p:nvPr/>
        </p:nvCxnSpPr>
        <p:spPr>
          <a:xfrm>
            <a:off x="3853894" y="2441894"/>
            <a:ext cx="0" cy="533400"/>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DD7EE39-555A-B154-F9FE-A78CBCC5B166}"/>
              </a:ext>
            </a:extLst>
          </p:cNvPr>
          <p:cNvSpPr txBox="1"/>
          <p:nvPr/>
        </p:nvSpPr>
        <p:spPr>
          <a:xfrm>
            <a:off x="1463119" y="1985901"/>
            <a:ext cx="4400550" cy="561975"/>
          </a:xfrm>
          <a:prstGeom prst="rect">
            <a:avLst/>
          </a:prstGeom>
        </p:spPr>
        <p:txBody>
          <a:bodyPr vert="horz" wrap="square" lIns="0" tIns="0" rIns="0" bIns="0" rtlCol="0">
            <a:noAutofit/>
          </a:bodyPr>
          <a:lstStyle/>
          <a:p>
            <a:pPr algn="ctr"/>
            <a:r>
              <a:rPr lang="en-US" sz="1400" i="1" dirty="0"/>
              <a:t>Stratified by CPS (1-19 vs ≥20), disease extent </a:t>
            </a:r>
          </a:p>
          <a:p>
            <a:pPr algn="ctr"/>
            <a:r>
              <a:rPr lang="en-US" sz="1400" i="1" dirty="0"/>
              <a:t>(LR only vs LR + DM vs DM only)</a:t>
            </a:r>
          </a:p>
        </p:txBody>
      </p:sp>
      <p:sp>
        <p:nvSpPr>
          <p:cNvPr id="18" name="TextBox 17">
            <a:extLst>
              <a:ext uri="{FF2B5EF4-FFF2-40B4-BE49-F238E27FC236}">
                <a16:creationId xmlns:a16="http://schemas.microsoft.com/office/drawing/2014/main" id="{25534716-E942-F3AE-FD27-9841E02EEFB7}"/>
              </a:ext>
            </a:extLst>
          </p:cNvPr>
          <p:cNvSpPr txBox="1"/>
          <p:nvPr/>
        </p:nvSpPr>
        <p:spPr>
          <a:xfrm>
            <a:off x="4365766" y="2441893"/>
            <a:ext cx="3107629" cy="771421"/>
          </a:xfrm>
          <a:prstGeom prst="rect">
            <a:avLst/>
          </a:prstGeom>
          <a:solidFill>
            <a:schemeClr val="accent1">
              <a:lumMod val="40000"/>
              <a:lumOff val="60000"/>
            </a:schemeClr>
          </a:solidFill>
        </p:spPr>
        <p:txBody>
          <a:bodyPr vert="horz" wrap="square" lIns="0" tIns="0" rIns="0" bIns="0" rtlCol="0" anchor="ctr">
            <a:noAutofit/>
          </a:bodyPr>
          <a:lstStyle/>
          <a:p>
            <a:pPr algn="ctr"/>
            <a:r>
              <a:rPr lang="en-US" sz="1400" b="1" dirty="0"/>
              <a:t>Ficerafusp alfa </a:t>
            </a:r>
            <a:r>
              <a:rPr lang="en-US" sz="1400" dirty="0"/>
              <a:t>1500 mg QW +</a:t>
            </a:r>
            <a:r>
              <a:rPr lang="en-US" sz="1400" b="1" dirty="0"/>
              <a:t> Pembrolizumab </a:t>
            </a:r>
            <a:r>
              <a:rPr lang="en-US" sz="1400" dirty="0"/>
              <a:t>200 mg Q3W</a:t>
            </a:r>
          </a:p>
          <a:p>
            <a:pPr algn="ctr"/>
            <a:r>
              <a:rPr lang="en-US" sz="1400" dirty="0"/>
              <a:t>(n = 10)</a:t>
            </a:r>
          </a:p>
        </p:txBody>
      </p:sp>
      <p:sp>
        <p:nvSpPr>
          <p:cNvPr id="19" name="TextBox 18">
            <a:extLst>
              <a:ext uri="{FF2B5EF4-FFF2-40B4-BE49-F238E27FC236}">
                <a16:creationId xmlns:a16="http://schemas.microsoft.com/office/drawing/2014/main" id="{6970754F-E947-BA7A-DB67-F9CC30BD64D1}"/>
              </a:ext>
            </a:extLst>
          </p:cNvPr>
          <p:cNvSpPr txBox="1"/>
          <p:nvPr/>
        </p:nvSpPr>
        <p:spPr>
          <a:xfrm>
            <a:off x="4365766" y="3288465"/>
            <a:ext cx="3097213" cy="780308"/>
          </a:xfrm>
          <a:prstGeom prst="rect">
            <a:avLst/>
          </a:prstGeom>
          <a:solidFill>
            <a:schemeClr val="accent1">
              <a:lumMod val="20000"/>
              <a:lumOff val="80000"/>
            </a:schemeClr>
          </a:solidFill>
        </p:spPr>
        <p:txBody>
          <a:bodyPr vert="horz" wrap="square" lIns="0" tIns="0" rIns="0" bIns="0" rtlCol="0" anchor="ctr">
            <a:noAutofit/>
          </a:bodyPr>
          <a:lstStyle/>
          <a:p>
            <a:pPr algn="ctr"/>
            <a:r>
              <a:rPr lang="en-US" sz="1400" b="1" dirty="0"/>
              <a:t>Ficerafusp alfa </a:t>
            </a:r>
            <a:r>
              <a:rPr lang="en-US" sz="1400" dirty="0"/>
              <a:t>750 mg QW +</a:t>
            </a:r>
            <a:r>
              <a:rPr lang="en-US" sz="1400" b="1" dirty="0"/>
              <a:t> Pembrolizumab </a:t>
            </a:r>
            <a:r>
              <a:rPr lang="en-US" sz="1400" dirty="0"/>
              <a:t>200 mg Q3W</a:t>
            </a:r>
          </a:p>
          <a:p>
            <a:pPr algn="ctr"/>
            <a:r>
              <a:rPr lang="en-US" sz="1400" dirty="0"/>
              <a:t>(n = 10)</a:t>
            </a:r>
          </a:p>
        </p:txBody>
      </p:sp>
      <p:sp>
        <p:nvSpPr>
          <p:cNvPr id="20" name="TextBox 19">
            <a:extLst>
              <a:ext uri="{FF2B5EF4-FFF2-40B4-BE49-F238E27FC236}">
                <a16:creationId xmlns:a16="http://schemas.microsoft.com/office/drawing/2014/main" id="{0A4E14D4-9BFD-B6CE-187B-07EECFEF59E1}"/>
              </a:ext>
            </a:extLst>
          </p:cNvPr>
          <p:cNvSpPr txBox="1"/>
          <p:nvPr/>
        </p:nvSpPr>
        <p:spPr>
          <a:xfrm>
            <a:off x="4365766" y="4143924"/>
            <a:ext cx="3107629" cy="771421"/>
          </a:xfrm>
          <a:prstGeom prst="rect">
            <a:avLst/>
          </a:prstGeom>
          <a:solidFill>
            <a:schemeClr val="bg1">
              <a:lumMod val="50000"/>
            </a:schemeClr>
          </a:solidFill>
        </p:spPr>
        <p:txBody>
          <a:bodyPr vert="horz" wrap="square" lIns="0" tIns="0" rIns="0" bIns="0" rtlCol="0" anchor="ctr">
            <a:noAutofit/>
          </a:bodyPr>
          <a:lstStyle/>
          <a:p>
            <a:pPr algn="ctr"/>
            <a:r>
              <a:rPr lang="en-US" sz="1400" b="1" dirty="0">
                <a:solidFill>
                  <a:schemeClr val="bg2"/>
                </a:solidFill>
              </a:rPr>
              <a:t>Placebo </a:t>
            </a:r>
            <a:r>
              <a:rPr lang="en-US" sz="1400" dirty="0">
                <a:solidFill>
                  <a:schemeClr val="bg2"/>
                </a:solidFill>
              </a:rPr>
              <a:t>+</a:t>
            </a:r>
            <a:br>
              <a:rPr lang="en-US" sz="1400" dirty="0">
                <a:solidFill>
                  <a:schemeClr val="bg2"/>
                </a:solidFill>
              </a:rPr>
            </a:br>
            <a:r>
              <a:rPr lang="en-US" sz="1400" b="1" dirty="0">
                <a:solidFill>
                  <a:schemeClr val="bg2"/>
                </a:solidFill>
              </a:rPr>
              <a:t> Pembrolizumab </a:t>
            </a:r>
            <a:r>
              <a:rPr lang="en-US" sz="1400" dirty="0">
                <a:solidFill>
                  <a:schemeClr val="bg2"/>
                </a:solidFill>
              </a:rPr>
              <a:t>200 mg Q3W</a:t>
            </a:r>
          </a:p>
        </p:txBody>
      </p:sp>
      <p:cxnSp>
        <p:nvCxnSpPr>
          <p:cNvPr id="22" name="Straight Arrow Connector 21">
            <a:extLst>
              <a:ext uri="{FF2B5EF4-FFF2-40B4-BE49-F238E27FC236}">
                <a16:creationId xmlns:a16="http://schemas.microsoft.com/office/drawing/2014/main" id="{AB8B1B25-A1E3-57B4-901E-D4F855218ED3}"/>
              </a:ext>
            </a:extLst>
          </p:cNvPr>
          <p:cNvCxnSpPr/>
          <p:nvPr/>
        </p:nvCxnSpPr>
        <p:spPr>
          <a:xfrm>
            <a:off x="3663394" y="3542906"/>
            <a:ext cx="54292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17C9402-9FA4-FCDD-B6FA-747D91E7180A}"/>
              </a:ext>
            </a:extLst>
          </p:cNvPr>
          <p:cNvCxnSpPr>
            <a:cxnSpLocks/>
          </p:cNvCxnSpPr>
          <p:nvPr/>
        </p:nvCxnSpPr>
        <p:spPr>
          <a:xfrm>
            <a:off x="7462979" y="2194244"/>
            <a:ext cx="0" cy="25710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AEB522B-FDDB-20D6-1CFF-E58778169335}"/>
              </a:ext>
            </a:extLst>
          </p:cNvPr>
          <p:cNvSpPr txBox="1"/>
          <p:nvPr/>
        </p:nvSpPr>
        <p:spPr>
          <a:xfrm>
            <a:off x="6079219" y="2024255"/>
            <a:ext cx="1762125" cy="311402"/>
          </a:xfrm>
          <a:prstGeom prst="rect">
            <a:avLst/>
          </a:prstGeom>
        </p:spPr>
        <p:txBody>
          <a:bodyPr vert="horz" wrap="square" lIns="0" tIns="0" rIns="0" bIns="0" rtlCol="0">
            <a:noAutofit/>
          </a:bodyPr>
          <a:lstStyle/>
          <a:p>
            <a:pPr algn="ctr"/>
            <a:r>
              <a:rPr lang="en-US" sz="1200" i="1" dirty="0"/>
              <a:t>Dose selection</a:t>
            </a:r>
          </a:p>
        </p:txBody>
      </p:sp>
      <p:cxnSp>
        <p:nvCxnSpPr>
          <p:cNvPr id="31" name="Straight Arrow Connector 30">
            <a:extLst>
              <a:ext uri="{FF2B5EF4-FFF2-40B4-BE49-F238E27FC236}">
                <a16:creationId xmlns:a16="http://schemas.microsoft.com/office/drawing/2014/main" id="{8ABFA26C-BF49-A65F-98A8-CF5F23899637}"/>
              </a:ext>
            </a:extLst>
          </p:cNvPr>
          <p:cNvCxnSpPr>
            <a:cxnSpLocks/>
          </p:cNvCxnSpPr>
          <p:nvPr/>
        </p:nvCxnSpPr>
        <p:spPr>
          <a:xfrm flipV="1">
            <a:off x="8673669" y="2949350"/>
            <a:ext cx="157162" cy="18412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F09BE12B-D4D3-EE1E-FFE8-1521A637F2E2}"/>
              </a:ext>
            </a:extLst>
          </p:cNvPr>
          <p:cNvSpPr txBox="1"/>
          <p:nvPr/>
        </p:nvSpPr>
        <p:spPr>
          <a:xfrm>
            <a:off x="8873088" y="2269992"/>
            <a:ext cx="3107629" cy="771421"/>
          </a:xfrm>
          <a:prstGeom prst="rect">
            <a:avLst/>
          </a:prstGeom>
          <a:solidFill>
            <a:schemeClr val="accent1"/>
          </a:solidFill>
        </p:spPr>
        <p:txBody>
          <a:bodyPr vert="horz" wrap="square" lIns="0" tIns="0" rIns="0" bIns="0" rtlCol="0" anchor="ctr">
            <a:noAutofit/>
          </a:bodyPr>
          <a:lstStyle/>
          <a:p>
            <a:pPr algn="ctr"/>
            <a:r>
              <a:rPr lang="en-US" sz="1400" b="1" dirty="0">
                <a:solidFill>
                  <a:schemeClr val="bg2"/>
                </a:solidFill>
              </a:rPr>
              <a:t>Ficerafusp alfa </a:t>
            </a:r>
            <a:r>
              <a:rPr lang="en-US" sz="1400" dirty="0">
                <a:solidFill>
                  <a:schemeClr val="bg2"/>
                </a:solidFill>
              </a:rPr>
              <a:t>OBD</a:t>
            </a:r>
            <a:r>
              <a:rPr lang="en-US" sz="1400" i="1" dirty="0">
                <a:solidFill>
                  <a:schemeClr val="bg2"/>
                </a:solidFill>
              </a:rPr>
              <a:t> </a:t>
            </a:r>
            <a:r>
              <a:rPr lang="en-US" sz="1400" dirty="0">
                <a:solidFill>
                  <a:schemeClr val="bg2"/>
                </a:solidFill>
              </a:rPr>
              <a:t>+</a:t>
            </a:r>
            <a:r>
              <a:rPr lang="en-US" sz="1400" b="1" dirty="0">
                <a:solidFill>
                  <a:schemeClr val="bg2"/>
                </a:solidFill>
              </a:rPr>
              <a:t> Pembrolizumab </a:t>
            </a:r>
            <a:r>
              <a:rPr lang="en-US" sz="1400" dirty="0">
                <a:solidFill>
                  <a:schemeClr val="bg2"/>
                </a:solidFill>
              </a:rPr>
              <a:t>200 mg Q3W</a:t>
            </a:r>
          </a:p>
        </p:txBody>
      </p:sp>
      <p:cxnSp>
        <p:nvCxnSpPr>
          <p:cNvPr id="37" name="Straight Connector 36">
            <a:extLst>
              <a:ext uri="{FF2B5EF4-FFF2-40B4-BE49-F238E27FC236}">
                <a16:creationId xmlns:a16="http://schemas.microsoft.com/office/drawing/2014/main" id="{710CDE0D-574A-B75A-C5FD-DA1D03A01671}"/>
              </a:ext>
            </a:extLst>
          </p:cNvPr>
          <p:cNvCxnSpPr/>
          <p:nvPr/>
        </p:nvCxnSpPr>
        <p:spPr>
          <a:xfrm>
            <a:off x="4538959" y="1949104"/>
            <a:ext cx="28324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9ABB4AE8-13EB-7118-462E-479AE96083A0}"/>
              </a:ext>
            </a:extLst>
          </p:cNvPr>
          <p:cNvSpPr txBox="1"/>
          <p:nvPr/>
        </p:nvSpPr>
        <p:spPr>
          <a:xfrm>
            <a:off x="5513721" y="1673222"/>
            <a:ext cx="2327623" cy="268954"/>
          </a:xfrm>
          <a:prstGeom prst="rect">
            <a:avLst/>
          </a:prstGeom>
        </p:spPr>
        <p:txBody>
          <a:bodyPr vert="horz" wrap="square" lIns="0" tIns="0" rIns="0" bIns="0" rtlCol="0">
            <a:noAutofit/>
          </a:bodyPr>
          <a:lstStyle/>
          <a:p>
            <a:pPr algn="l"/>
            <a:r>
              <a:rPr lang="en-US" sz="1600" b="1" dirty="0"/>
              <a:t>Phase II</a:t>
            </a:r>
          </a:p>
        </p:txBody>
      </p:sp>
      <p:cxnSp>
        <p:nvCxnSpPr>
          <p:cNvPr id="43" name="Straight Arrow Connector 42">
            <a:extLst>
              <a:ext uri="{FF2B5EF4-FFF2-40B4-BE49-F238E27FC236}">
                <a16:creationId xmlns:a16="http://schemas.microsoft.com/office/drawing/2014/main" id="{56CCE0C6-68AE-57EA-B4C0-406AD85C5DCF}"/>
              </a:ext>
            </a:extLst>
          </p:cNvPr>
          <p:cNvCxnSpPr>
            <a:cxnSpLocks/>
          </p:cNvCxnSpPr>
          <p:nvPr/>
        </p:nvCxnSpPr>
        <p:spPr>
          <a:xfrm>
            <a:off x="8653302" y="3703887"/>
            <a:ext cx="185447" cy="21620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862C754E-0F65-9765-30A5-3BBED9B35D13}"/>
              </a:ext>
            </a:extLst>
          </p:cNvPr>
          <p:cNvSpPr txBox="1"/>
          <p:nvPr/>
        </p:nvSpPr>
        <p:spPr>
          <a:xfrm>
            <a:off x="8873088" y="3584257"/>
            <a:ext cx="3107629" cy="771421"/>
          </a:xfrm>
          <a:prstGeom prst="rect">
            <a:avLst/>
          </a:prstGeom>
          <a:solidFill>
            <a:schemeClr val="bg1">
              <a:lumMod val="50000"/>
            </a:schemeClr>
          </a:solidFill>
        </p:spPr>
        <p:txBody>
          <a:bodyPr vert="horz" wrap="square" lIns="0" tIns="0" rIns="0" bIns="0" rtlCol="0" anchor="ctr">
            <a:noAutofit/>
          </a:bodyPr>
          <a:lstStyle/>
          <a:p>
            <a:pPr algn="ctr"/>
            <a:r>
              <a:rPr lang="en-US" sz="1400" b="1" dirty="0">
                <a:solidFill>
                  <a:schemeClr val="bg2"/>
                </a:solidFill>
              </a:rPr>
              <a:t>Placebo </a:t>
            </a:r>
            <a:r>
              <a:rPr lang="en-US" sz="1400" dirty="0">
                <a:solidFill>
                  <a:schemeClr val="bg2"/>
                </a:solidFill>
              </a:rPr>
              <a:t>+</a:t>
            </a:r>
            <a:r>
              <a:rPr lang="en-US" sz="1400" b="1" dirty="0">
                <a:solidFill>
                  <a:schemeClr val="bg2"/>
                </a:solidFill>
              </a:rPr>
              <a:t> </a:t>
            </a:r>
            <a:br>
              <a:rPr lang="en-US" sz="1400" b="1" dirty="0">
                <a:solidFill>
                  <a:schemeClr val="bg2"/>
                </a:solidFill>
              </a:rPr>
            </a:br>
            <a:r>
              <a:rPr lang="en-US" sz="1400" b="1" dirty="0">
                <a:solidFill>
                  <a:schemeClr val="bg2"/>
                </a:solidFill>
              </a:rPr>
              <a:t>Pembrolizumab </a:t>
            </a:r>
            <a:r>
              <a:rPr lang="en-US" sz="1400" dirty="0">
                <a:solidFill>
                  <a:schemeClr val="bg2"/>
                </a:solidFill>
              </a:rPr>
              <a:t>200 mg Q3W</a:t>
            </a:r>
          </a:p>
        </p:txBody>
      </p:sp>
      <p:cxnSp>
        <p:nvCxnSpPr>
          <p:cNvPr id="47" name="Straight Connector 46">
            <a:extLst>
              <a:ext uri="{FF2B5EF4-FFF2-40B4-BE49-F238E27FC236}">
                <a16:creationId xmlns:a16="http://schemas.microsoft.com/office/drawing/2014/main" id="{66876556-5DED-5C45-245B-4BE6B047CBEC}"/>
              </a:ext>
            </a:extLst>
          </p:cNvPr>
          <p:cNvCxnSpPr>
            <a:cxnSpLocks/>
          </p:cNvCxnSpPr>
          <p:nvPr/>
        </p:nvCxnSpPr>
        <p:spPr>
          <a:xfrm>
            <a:off x="8889326" y="1949104"/>
            <a:ext cx="30694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03E67F9D-42AA-21F6-EA40-CA364E007FD6}"/>
              </a:ext>
            </a:extLst>
          </p:cNvPr>
          <p:cNvSpPr txBox="1"/>
          <p:nvPr/>
        </p:nvSpPr>
        <p:spPr>
          <a:xfrm>
            <a:off x="10111990" y="1680150"/>
            <a:ext cx="2327623" cy="268954"/>
          </a:xfrm>
          <a:prstGeom prst="rect">
            <a:avLst/>
          </a:prstGeom>
        </p:spPr>
        <p:txBody>
          <a:bodyPr vert="horz" wrap="square" lIns="0" tIns="0" rIns="0" bIns="0" rtlCol="0">
            <a:noAutofit/>
          </a:bodyPr>
          <a:lstStyle/>
          <a:p>
            <a:pPr algn="l"/>
            <a:r>
              <a:rPr lang="en-US" sz="1600" b="1" dirty="0"/>
              <a:t>Phase III</a:t>
            </a:r>
          </a:p>
        </p:txBody>
      </p:sp>
      <p:sp>
        <p:nvSpPr>
          <p:cNvPr id="49" name="TextBox 48">
            <a:extLst>
              <a:ext uri="{FF2B5EF4-FFF2-40B4-BE49-F238E27FC236}">
                <a16:creationId xmlns:a16="http://schemas.microsoft.com/office/drawing/2014/main" id="{E6170ADB-9835-BF8B-020B-65E43039D878}"/>
              </a:ext>
            </a:extLst>
          </p:cNvPr>
          <p:cNvSpPr txBox="1"/>
          <p:nvPr/>
        </p:nvSpPr>
        <p:spPr>
          <a:xfrm>
            <a:off x="7549719" y="3116338"/>
            <a:ext cx="1123950" cy="587397"/>
          </a:xfrm>
          <a:prstGeom prst="rect">
            <a:avLst/>
          </a:prstGeom>
          <a:ln>
            <a:solidFill>
              <a:schemeClr val="tx1"/>
            </a:solidFill>
          </a:ln>
        </p:spPr>
        <p:txBody>
          <a:bodyPr vert="horz" wrap="square" lIns="0" tIns="0" rIns="0" bIns="0" rtlCol="0" anchor="ctr">
            <a:noAutofit/>
          </a:bodyPr>
          <a:lstStyle/>
          <a:p>
            <a:pPr algn="ctr"/>
            <a:r>
              <a:rPr lang="en-US" sz="1200" i="1" dirty="0"/>
              <a:t>Outcomes analysis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31107E-D9E0-5281-72CF-0E6D333B6609}"/>
              </a:ext>
            </a:extLst>
          </p:cNvPr>
          <p:cNvSpPr>
            <a:spLocks noGrp="1"/>
          </p:cNvSpPr>
          <p:nvPr>
            <p:ph type="title"/>
          </p:nvPr>
        </p:nvSpPr>
        <p:spPr/>
        <p:txBody>
          <a:bodyPr/>
          <a:lstStyle/>
          <a:p>
            <a:r>
              <a:rPr lang="en-US" kern="0" dirty="0"/>
              <a:t>Petosemtamab: EGFR x LGR5 Bispecific Antibody</a:t>
            </a:r>
            <a:endParaRPr lang="en-US" dirty="0"/>
          </a:p>
        </p:txBody>
      </p:sp>
      <p:sp>
        <p:nvSpPr>
          <p:cNvPr id="8" name="Content Placeholder 7">
            <a:extLst>
              <a:ext uri="{FF2B5EF4-FFF2-40B4-BE49-F238E27FC236}">
                <a16:creationId xmlns:a16="http://schemas.microsoft.com/office/drawing/2014/main" id="{24233A00-C96B-FCCD-B838-7977BE2DC928}"/>
              </a:ext>
            </a:extLst>
          </p:cNvPr>
          <p:cNvSpPr>
            <a:spLocks noGrp="1"/>
          </p:cNvSpPr>
          <p:nvPr>
            <p:ph idx="1"/>
          </p:nvPr>
        </p:nvSpPr>
        <p:spPr/>
        <p:txBody>
          <a:bodyPr/>
          <a:lstStyle/>
          <a:p>
            <a:r>
              <a:rPr lang="en-US" dirty="0"/>
              <a:t>Mechanisms of action:</a:t>
            </a:r>
          </a:p>
          <a:p>
            <a:pPr lvl="2"/>
            <a:r>
              <a:rPr lang="en-US" dirty="0"/>
              <a:t>Bispecific antibody targeting EGFR x LGR5</a:t>
            </a:r>
          </a:p>
          <a:p>
            <a:pPr lvl="2"/>
            <a:r>
              <a:rPr lang="en-US" dirty="0"/>
              <a:t>Inhibits EGFR-dependent signaling </a:t>
            </a:r>
          </a:p>
          <a:p>
            <a:pPr lvl="2"/>
            <a:r>
              <a:rPr lang="en-US" dirty="0"/>
              <a:t>Degrades EGFR via LGR5/E3 ligase</a:t>
            </a:r>
          </a:p>
          <a:p>
            <a:pPr lvl="2"/>
            <a:r>
              <a:rPr lang="en-US" dirty="0"/>
              <a:t>Facilitates interaction with immune cells (ADCC- and ADCP-enhanced antibody)</a:t>
            </a:r>
          </a:p>
          <a:p>
            <a:r>
              <a:rPr lang="en-US" dirty="0"/>
              <a:t>FDA breakthrough therapy designations:</a:t>
            </a:r>
          </a:p>
          <a:p>
            <a:pPr lvl="2"/>
            <a:r>
              <a:rPr lang="en-US" dirty="0"/>
              <a:t>Monotherapy for adults with R/M HNSCC with disease progression after platinum-containing chemotherapy + anti–PD-1/PD-L1 agent</a:t>
            </a:r>
          </a:p>
          <a:p>
            <a:pPr lvl="2"/>
            <a:r>
              <a:rPr lang="en-US" dirty="0"/>
              <a:t>In combination with pembrolizumab for 1L PD-L1–positive (CPS ≥1) R/M HNSCC</a:t>
            </a:r>
          </a:p>
          <a:p>
            <a:endParaRPr lang="en-US" dirty="0"/>
          </a:p>
          <a:p>
            <a:endParaRPr lang="en-US" dirty="0"/>
          </a:p>
        </p:txBody>
      </p:sp>
      <p:sp>
        <p:nvSpPr>
          <p:cNvPr id="9" name="Content Placeholder 8">
            <a:extLst>
              <a:ext uri="{FF2B5EF4-FFF2-40B4-BE49-F238E27FC236}">
                <a16:creationId xmlns:a16="http://schemas.microsoft.com/office/drawing/2014/main" id="{4C2AC972-66C1-B12F-41D4-C84510D474D5}"/>
              </a:ext>
            </a:extLst>
          </p:cNvPr>
          <p:cNvSpPr>
            <a:spLocks noGrp="1"/>
          </p:cNvSpPr>
          <p:nvPr>
            <p:ph sz="quarter" idx="10"/>
          </p:nvPr>
        </p:nvSpPr>
        <p:spPr/>
        <p:txBody>
          <a:bodyPr/>
          <a:lstStyle/>
          <a:p>
            <a:pPr algn="ctr"/>
            <a:r>
              <a:rPr lang="en-US" kern="0" dirty="0">
                <a:solidFill>
                  <a:srgbClr val="000000"/>
                </a:solidFill>
                <a:cs typeface="Arial" panose="020B0604020202020204" pitchFamily="34" charset="0"/>
                <a:sym typeface="Arial"/>
              </a:rPr>
              <a:t>Lundberg. Cancers. 2025;17:1665. Cohen. AACR 2023. Abstr CT012. FDA.gov.</a:t>
            </a:r>
          </a:p>
        </p:txBody>
      </p:sp>
    </p:spTree>
    <p:extLst>
      <p:ext uri="{BB962C8B-B14F-4D97-AF65-F5344CB8AC3E}">
        <p14:creationId xmlns:p14="http://schemas.microsoft.com/office/powerpoint/2010/main" val="465939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C54BD3CA-BF61-E527-FAEA-09275671F38D}"/>
              </a:ext>
            </a:extLst>
          </p:cNvPr>
          <p:cNvSpPr/>
          <p:nvPr/>
        </p:nvSpPr>
        <p:spPr>
          <a:xfrm>
            <a:off x="1048162" y="3267773"/>
            <a:ext cx="5042347" cy="742843"/>
          </a:xfrm>
          <a:prstGeom prst="rect">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3" name="Title 2">
            <a:extLst>
              <a:ext uri="{FF2B5EF4-FFF2-40B4-BE49-F238E27FC236}">
                <a16:creationId xmlns:a16="http://schemas.microsoft.com/office/drawing/2014/main" id="{08BAB652-5ED1-4039-9433-7B3437C3C35A}"/>
              </a:ext>
            </a:extLst>
          </p:cNvPr>
          <p:cNvSpPr>
            <a:spLocks noGrp="1"/>
          </p:cNvSpPr>
          <p:nvPr>
            <p:ph type="title"/>
          </p:nvPr>
        </p:nvSpPr>
        <p:spPr>
          <a:xfrm>
            <a:off x="231078" y="531006"/>
            <a:ext cx="11740260" cy="502445"/>
          </a:xfrm>
        </p:spPr>
        <p:txBody>
          <a:bodyPr/>
          <a:lstStyle/>
          <a:p>
            <a:r>
              <a:rPr lang="en-US" kern="0" dirty="0">
                <a:solidFill>
                  <a:srgbClr val="161616"/>
                </a:solidFill>
                <a:latin typeface="Times"/>
              </a:rPr>
              <a:t>Petosemtamab in Advanced HNSCC</a:t>
            </a:r>
            <a:endParaRPr lang="en-US" dirty="0"/>
          </a:p>
        </p:txBody>
      </p:sp>
      <p:sp>
        <p:nvSpPr>
          <p:cNvPr id="11" name="Content Placeholder 10">
            <a:extLst>
              <a:ext uri="{FF2B5EF4-FFF2-40B4-BE49-F238E27FC236}">
                <a16:creationId xmlns:a16="http://schemas.microsoft.com/office/drawing/2014/main" id="{4C8EBED5-A791-26CC-41C8-6CB5804D3EF0}"/>
              </a:ext>
            </a:extLst>
          </p:cNvPr>
          <p:cNvSpPr>
            <a:spLocks noGrp="1"/>
          </p:cNvSpPr>
          <p:nvPr>
            <p:ph sz="quarter" idx="10"/>
          </p:nvPr>
        </p:nvSpPr>
        <p:spPr/>
        <p:txBody>
          <a:bodyPr/>
          <a:lstStyle/>
          <a:p>
            <a:pPr algn="ctr"/>
            <a:r>
              <a:rPr lang="fr-FR" kern="0" dirty="0">
                <a:solidFill>
                  <a:srgbClr val="161616"/>
                </a:solidFill>
                <a:latin typeface="Poppins"/>
              </a:rPr>
              <a:t>Cohen. Cancer </a:t>
            </a:r>
            <a:r>
              <a:rPr lang="fr-FR" kern="0" dirty="0" err="1">
                <a:solidFill>
                  <a:srgbClr val="161616"/>
                </a:solidFill>
                <a:latin typeface="Poppins"/>
              </a:rPr>
              <a:t>Res</a:t>
            </a:r>
            <a:r>
              <a:rPr lang="fr-FR" kern="0" dirty="0">
                <a:solidFill>
                  <a:srgbClr val="161616"/>
                </a:solidFill>
                <a:latin typeface="Poppins"/>
              </a:rPr>
              <a:t>. 2023;83(8 </a:t>
            </a:r>
            <a:r>
              <a:rPr lang="fr-FR" kern="0" dirty="0" err="1">
                <a:solidFill>
                  <a:srgbClr val="161616"/>
                </a:solidFill>
                <a:latin typeface="Poppins"/>
              </a:rPr>
              <a:t>suppl</a:t>
            </a:r>
            <a:r>
              <a:rPr lang="fr-FR" kern="0" dirty="0">
                <a:solidFill>
                  <a:srgbClr val="161616"/>
                </a:solidFill>
                <a:latin typeface="Poppins"/>
              </a:rPr>
              <a:t>):CT012</a:t>
            </a:r>
            <a:endParaRPr lang="en-US" kern="0" dirty="0">
              <a:solidFill>
                <a:srgbClr val="161616"/>
              </a:solidFill>
              <a:latin typeface="Poppins"/>
            </a:endParaRPr>
          </a:p>
        </p:txBody>
      </p:sp>
      <p:graphicFrame>
        <p:nvGraphicFramePr>
          <p:cNvPr id="4" name="Table 3">
            <a:extLst>
              <a:ext uri="{FF2B5EF4-FFF2-40B4-BE49-F238E27FC236}">
                <a16:creationId xmlns:a16="http://schemas.microsoft.com/office/drawing/2014/main" id="{CE8576B6-B1B1-24F1-FC05-6D92457C01C7}"/>
              </a:ext>
            </a:extLst>
          </p:cNvPr>
          <p:cNvGraphicFramePr>
            <a:graphicFrameLocks noGrp="1"/>
          </p:cNvGraphicFramePr>
          <p:nvPr>
            <p:extLst>
              <p:ext uri="{D42A27DB-BD31-4B8C-83A1-F6EECF244321}">
                <p14:modId xmlns:p14="http://schemas.microsoft.com/office/powerpoint/2010/main" val="1291309239"/>
              </p:ext>
            </p:extLst>
          </p:nvPr>
        </p:nvGraphicFramePr>
        <p:xfrm>
          <a:off x="6446367" y="1335730"/>
          <a:ext cx="5524971" cy="4084320"/>
        </p:xfrm>
        <a:graphic>
          <a:graphicData uri="http://schemas.openxmlformats.org/drawingml/2006/table">
            <a:tbl>
              <a:tblPr firstRow="1" bandRow="1">
                <a:tableStyleId>{5C22544A-7EE6-4342-B048-85BDC9FD1C3A}</a:tableStyleId>
              </a:tblPr>
              <a:tblGrid>
                <a:gridCol w="2976222">
                  <a:extLst>
                    <a:ext uri="{9D8B030D-6E8A-4147-A177-3AD203B41FA5}">
                      <a16:colId xmlns:a16="http://schemas.microsoft.com/office/drawing/2014/main" val="615413009"/>
                    </a:ext>
                  </a:extLst>
                </a:gridCol>
                <a:gridCol w="1237175">
                  <a:extLst>
                    <a:ext uri="{9D8B030D-6E8A-4147-A177-3AD203B41FA5}">
                      <a16:colId xmlns:a16="http://schemas.microsoft.com/office/drawing/2014/main" val="2196422594"/>
                    </a:ext>
                  </a:extLst>
                </a:gridCol>
                <a:gridCol w="1311574">
                  <a:extLst>
                    <a:ext uri="{9D8B030D-6E8A-4147-A177-3AD203B41FA5}">
                      <a16:colId xmlns:a16="http://schemas.microsoft.com/office/drawing/2014/main" val="4006950234"/>
                    </a:ext>
                  </a:extLst>
                </a:gridCol>
              </a:tblGrid>
              <a:tr h="463630">
                <a:tc>
                  <a:txBody>
                    <a:bodyPr/>
                    <a:lstStyle/>
                    <a:p>
                      <a:r>
                        <a:rPr lang="en-US" sz="1600" dirty="0">
                          <a:solidFill>
                            <a:schemeClr val="bg2"/>
                          </a:solidFill>
                          <a:latin typeface="Poppins" pitchFamily="2" charset="77"/>
                          <a:cs typeface="Poppins" pitchFamily="2" charset="77"/>
                        </a:rPr>
                        <a:t>Most Frequent AEs, %</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latin typeface="Poppins" pitchFamily="2" charset="77"/>
                          <a:cs typeface="Poppins" pitchFamily="2" charset="77"/>
                        </a:rPr>
                        <a:t>All Grades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latin typeface="Poppins" pitchFamily="2" charset="77"/>
                          <a:cs typeface="Poppins" pitchFamily="2" charset="77"/>
                        </a:rPr>
                        <a:t>Grade 3/4 </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622482459"/>
                  </a:ext>
                </a:extLst>
              </a:tr>
              <a:tr h="268417">
                <a:tc>
                  <a:txBody>
                    <a:bodyPr/>
                    <a:lstStyle/>
                    <a:p>
                      <a:r>
                        <a:rPr lang="en-US" sz="1600" dirty="0">
                          <a:solidFill>
                            <a:schemeClr val="tx1"/>
                          </a:solidFill>
                          <a:latin typeface="Poppins" pitchFamily="2" charset="77"/>
                          <a:cs typeface="Poppins" pitchFamily="2" charset="77"/>
                        </a:rPr>
                        <a:t>Rash</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chemeClr val="tx1"/>
                          </a:solidFill>
                          <a:latin typeface="Poppins" pitchFamily="2" charset="77"/>
                          <a:cs typeface="Poppins" pitchFamily="2" charset="77"/>
                        </a:rPr>
                        <a:t>33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chemeClr val="tx1"/>
                          </a:solidFill>
                          <a:latin typeface="Poppins" pitchFamily="2" charset="77"/>
                          <a:cs typeface="Poppins" pitchFamily="2" charset="77"/>
                        </a:rPr>
                        <a:t>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85403844"/>
                  </a:ext>
                </a:extLst>
              </a:tr>
              <a:tr h="268417">
                <a:tc>
                  <a:txBody>
                    <a:bodyPr/>
                    <a:lstStyle/>
                    <a:p>
                      <a:r>
                        <a:rPr lang="en-US" sz="1600" dirty="0">
                          <a:solidFill>
                            <a:schemeClr val="tx1"/>
                          </a:solidFill>
                          <a:latin typeface="Poppins" pitchFamily="2" charset="77"/>
                          <a:cs typeface="Poppins" pitchFamily="2" charset="77"/>
                        </a:rPr>
                        <a:t>Hypotension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chemeClr val="tx1"/>
                          </a:solidFill>
                          <a:latin typeface="Poppins" pitchFamily="2" charset="77"/>
                          <a:cs typeface="Poppins" pitchFamily="2" charset="77"/>
                        </a:rPr>
                        <a:t>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chemeClr val="tx1"/>
                          </a:solidFill>
                          <a:latin typeface="Poppins" pitchFamily="2" charset="77"/>
                          <a:cs typeface="Poppins" pitchFamily="2" charset="77"/>
                        </a:rPr>
                        <a:t>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61010573"/>
                  </a:ext>
                </a:extLst>
              </a:tr>
              <a:tr h="268417">
                <a:tc>
                  <a:txBody>
                    <a:bodyPr/>
                    <a:lstStyle/>
                    <a:p>
                      <a:r>
                        <a:rPr lang="en-US" sz="1600" dirty="0">
                          <a:solidFill>
                            <a:schemeClr val="tx1"/>
                          </a:solidFill>
                          <a:latin typeface="Poppins" pitchFamily="2" charset="77"/>
                          <a:cs typeface="Poppins" pitchFamily="2" charset="77"/>
                        </a:rPr>
                        <a:t>Dyspnea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chemeClr val="tx1"/>
                          </a:solidFill>
                          <a:latin typeface="Poppins" pitchFamily="2" charset="77"/>
                          <a:cs typeface="Poppins" pitchFamily="2" charset="77"/>
                        </a:rPr>
                        <a:t>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chemeClr val="tx1"/>
                          </a:solidFill>
                          <a:latin typeface="Poppins" pitchFamily="2" charset="77"/>
                          <a:cs typeface="Poppins" pitchFamily="2" charset="77"/>
                        </a:rPr>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10502773"/>
                  </a:ext>
                </a:extLst>
              </a:tr>
              <a:tr h="268417">
                <a:tc>
                  <a:txBody>
                    <a:bodyPr/>
                    <a:lstStyle/>
                    <a:p>
                      <a:r>
                        <a:rPr lang="en-US" sz="1600" dirty="0">
                          <a:solidFill>
                            <a:schemeClr val="tx1"/>
                          </a:solidFill>
                          <a:latin typeface="Poppins" pitchFamily="2" charset="77"/>
                          <a:cs typeface="Poppins" pitchFamily="2" charset="77"/>
                        </a:rPr>
                        <a:t>Nausea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chemeClr val="tx1"/>
                          </a:solidFill>
                          <a:latin typeface="Poppins" pitchFamily="2" charset="77"/>
                          <a:cs typeface="Poppins" pitchFamily="2" charset="77"/>
                        </a:rPr>
                        <a:t>26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chemeClr val="tx1"/>
                          </a:solidFill>
                          <a:latin typeface="Poppins" pitchFamily="2" charset="77"/>
                          <a:cs typeface="Poppins" pitchFamily="2" charset="77"/>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1881428"/>
                  </a:ext>
                </a:extLst>
              </a:tr>
              <a:tr h="268417">
                <a:tc>
                  <a:txBody>
                    <a:bodyPr/>
                    <a:lstStyle/>
                    <a:p>
                      <a:r>
                        <a:rPr lang="en-US" sz="1600" dirty="0">
                          <a:solidFill>
                            <a:schemeClr val="tx1"/>
                          </a:solidFill>
                          <a:latin typeface="Poppins" pitchFamily="2" charset="77"/>
                          <a:cs typeface="Poppins" pitchFamily="2" charset="77"/>
                        </a:rPr>
                        <a:t>Dermatitis acneiform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chemeClr val="tx1"/>
                          </a:solidFill>
                          <a:latin typeface="Poppins" pitchFamily="2" charset="77"/>
                          <a:cs typeface="Poppins" pitchFamily="2" charset="77"/>
                        </a:rPr>
                        <a:t>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chemeClr val="tx1"/>
                          </a:solidFill>
                          <a:latin typeface="Poppins" pitchFamily="2" charset="77"/>
                          <a:cs typeface="Poppins" pitchFamily="2" charset="77"/>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41380346"/>
                  </a:ext>
                </a:extLst>
              </a:tr>
              <a:tr h="463630">
                <a:tc>
                  <a:txBody>
                    <a:bodyPr/>
                    <a:lstStyle/>
                    <a:p>
                      <a:r>
                        <a:rPr lang="en-US" sz="1600" dirty="0">
                          <a:solidFill>
                            <a:schemeClr val="tx1"/>
                          </a:solidFill>
                          <a:latin typeface="Poppins" pitchFamily="2" charset="77"/>
                          <a:cs typeface="Poppins" pitchFamily="2" charset="77"/>
                        </a:rPr>
                        <a:t>Blood magnesium decreased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chemeClr val="tx1"/>
                          </a:solidFill>
                          <a:latin typeface="Poppins" pitchFamily="2" charset="77"/>
                          <a:cs typeface="Poppins" pitchFamily="2" charset="77"/>
                        </a:rPr>
                        <a:t>19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chemeClr val="tx1"/>
                          </a:solidFill>
                          <a:latin typeface="Poppins" pitchFamily="2" charset="77"/>
                          <a:cs typeface="Poppins" pitchFamily="2" charset="77"/>
                        </a:rPr>
                        <a:t>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2073807"/>
                  </a:ext>
                </a:extLst>
              </a:tr>
              <a:tr h="268417">
                <a:tc>
                  <a:txBody>
                    <a:bodyPr/>
                    <a:lstStyle/>
                    <a:p>
                      <a:r>
                        <a:rPr lang="en-US" sz="1600" dirty="0">
                          <a:solidFill>
                            <a:schemeClr val="tx1"/>
                          </a:solidFill>
                          <a:latin typeface="Poppins" pitchFamily="2" charset="77"/>
                          <a:cs typeface="Poppins" pitchFamily="2" charset="77"/>
                        </a:rPr>
                        <a:t>Erythema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chemeClr val="tx1"/>
                          </a:solidFill>
                          <a:latin typeface="Poppins" pitchFamily="2" charset="77"/>
                          <a:cs typeface="Poppins" pitchFamily="2" charset="77"/>
                        </a:rPr>
                        <a:t>19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chemeClr val="tx1"/>
                          </a:solidFill>
                          <a:latin typeface="Poppins" pitchFamily="2" charset="77"/>
                          <a:cs typeface="Poppins" pitchFamily="2" charset="77"/>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98316236"/>
                  </a:ext>
                </a:extLst>
              </a:tr>
              <a:tr h="268417">
                <a:tc>
                  <a:txBody>
                    <a:bodyPr/>
                    <a:lstStyle/>
                    <a:p>
                      <a:r>
                        <a:rPr lang="en-US" sz="1600" dirty="0">
                          <a:solidFill>
                            <a:schemeClr val="tx1"/>
                          </a:solidFill>
                          <a:latin typeface="Poppins" pitchFamily="2" charset="77"/>
                          <a:cs typeface="Poppins" pitchFamily="2" charset="77"/>
                        </a:rPr>
                        <a:t>Diarrhea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chemeClr val="tx1"/>
                          </a:solidFill>
                          <a:latin typeface="Poppins" pitchFamily="2" charset="77"/>
                          <a:cs typeface="Poppins" pitchFamily="2" charset="77"/>
                        </a:rPr>
                        <a:t>19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solidFill>
                            <a:schemeClr val="tx1"/>
                          </a:solidFill>
                          <a:latin typeface="Poppins" pitchFamily="2" charset="77"/>
                          <a:cs typeface="Poppins" pitchFamily="2" charset="77"/>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72986500"/>
                  </a:ext>
                </a:extLst>
              </a:tr>
              <a:tr h="463630">
                <a:tc>
                  <a:txBody>
                    <a:bodyPr/>
                    <a:lstStyle/>
                    <a:p>
                      <a:r>
                        <a:rPr lang="en-US" sz="1600" dirty="0">
                          <a:solidFill>
                            <a:schemeClr val="tx1"/>
                          </a:solidFill>
                          <a:latin typeface="Poppins" pitchFamily="2" charset="77"/>
                          <a:cs typeface="Poppins" pitchFamily="2" charset="77"/>
                        </a:rPr>
                        <a:t>Infusion-related reactions (composite)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chemeClr val="tx1"/>
                          </a:solidFill>
                          <a:latin typeface="Poppins" pitchFamily="2" charset="77"/>
                          <a:cs typeface="Poppins" pitchFamily="2" charset="77"/>
                        </a:rPr>
                        <a:t>74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chemeClr val="tx1"/>
                          </a:solidFill>
                          <a:latin typeface="Poppins" pitchFamily="2" charset="77"/>
                          <a:cs typeface="Poppins" pitchFamily="2" charset="77"/>
                        </a:rPr>
                        <a:t>21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18177033"/>
                  </a:ext>
                </a:extLst>
              </a:tr>
            </a:tbl>
          </a:graphicData>
        </a:graphic>
      </p:graphicFrame>
      <p:sp>
        <p:nvSpPr>
          <p:cNvPr id="6" name="TextBox 5">
            <a:extLst>
              <a:ext uri="{FF2B5EF4-FFF2-40B4-BE49-F238E27FC236}">
                <a16:creationId xmlns:a16="http://schemas.microsoft.com/office/drawing/2014/main" id="{78202E44-D736-E832-F0F8-F33EC50EC8E7}"/>
              </a:ext>
            </a:extLst>
          </p:cNvPr>
          <p:cNvSpPr txBox="1"/>
          <p:nvPr/>
        </p:nvSpPr>
        <p:spPr>
          <a:xfrm>
            <a:off x="1513241" y="1711114"/>
            <a:ext cx="2712203" cy="1069382"/>
          </a:xfrm>
          <a:prstGeom prst="rect">
            <a:avLst/>
          </a:prstGeom>
          <a:solidFill>
            <a:schemeClr val="accent1">
              <a:lumMod val="20000"/>
              <a:lumOff val="80000"/>
            </a:schemeClr>
          </a:solidFill>
          <a:effectLst>
            <a:outerShdw blurRad="50800" dist="38100" dir="13500000" algn="br"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non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ORR: 37.2%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DCR: 72.1%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Median PFS: 5.3 mo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Median DoR: 6.0 mo</a:t>
            </a:r>
          </a:p>
        </p:txBody>
      </p:sp>
      <p:sp>
        <p:nvSpPr>
          <p:cNvPr id="12" name="TextBox 11">
            <a:extLst>
              <a:ext uri="{FF2B5EF4-FFF2-40B4-BE49-F238E27FC236}">
                <a16:creationId xmlns:a16="http://schemas.microsoft.com/office/drawing/2014/main" id="{D5D036A7-54B4-EE53-ECC7-A05AB7A9C16F}"/>
              </a:ext>
            </a:extLst>
          </p:cNvPr>
          <p:cNvSpPr txBox="1"/>
          <p:nvPr/>
        </p:nvSpPr>
        <p:spPr>
          <a:xfrm rot="16200000">
            <a:off x="-1139350" y="3071847"/>
            <a:ext cx="2907053" cy="276999"/>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lumMod val="75000"/>
                    <a:lumOff val="25000"/>
                  </a:srgbClr>
                </a:solidFill>
                <a:effectLst/>
                <a:uLnTx/>
                <a:uFillTx/>
                <a:latin typeface="Poppins"/>
                <a:ea typeface="+mn-ea"/>
                <a:cs typeface="+mn-cs"/>
              </a:rPr>
              <a:t>Best Percentage </a:t>
            </a:r>
            <a:r>
              <a:rPr lang="en-US" dirty="0">
                <a:solidFill>
                  <a:srgbClr val="161616">
                    <a:lumMod val="75000"/>
                    <a:lumOff val="25000"/>
                  </a:srgbClr>
                </a:solidFill>
                <a:latin typeface="Poppins"/>
              </a:rPr>
              <a:t>C</a:t>
            </a:r>
            <a:r>
              <a:rPr kumimoji="0" lang="en-US" sz="1800" b="0" i="0" u="none" strike="noStrike" kern="1200" cap="none" spc="0" normalizeH="0" baseline="0" noProof="0" dirty="0">
                <a:ln>
                  <a:noFill/>
                </a:ln>
                <a:solidFill>
                  <a:srgbClr val="161616">
                    <a:lumMod val="75000"/>
                    <a:lumOff val="25000"/>
                  </a:srgbClr>
                </a:solidFill>
                <a:effectLst/>
                <a:uLnTx/>
                <a:uFillTx/>
                <a:latin typeface="Poppins"/>
                <a:ea typeface="+mn-ea"/>
                <a:cs typeface="+mn-cs"/>
              </a:rPr>
              <a:t>hange</a:t>
            </a:r>
          </a:p>
        </p:txBody>
      </p:sp>
      <p:cxnSp>
        <p:nvCxnSpPr>
          <p:cNvPr id="14" name="Straight Connector 13">
            <a:extLst>
              <a:ext uri="{FF2B5EF4-FFF2-40B4-BE49-F238E27FC236}">
                <a16:creationId xmlns:a16="http://schemas.microsoft.com/office/drawing/2014/main" id="{8B3D4AFF-320E-FB0C-E1FA-708F6C620E59}"/>
              </a:ext>
            </a:extLst>
          </p:cNvPr>
          <p:cNvCxnSpPr/>
          <p:nvPr/>
        </p:nvCxnSpPr>
        <p:spPr>
          <a:xfrm>
            <a:off x="1042100" y="1293316"/>
            <a:ext cx="0" cy="38340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ADC7BF1-E8BE-F7B5-4C66-C21578B30F91}"/>
              </a:ext>
            </a:extLst>
          </p:cNvPr>
          <p:cNvCxnSpPr/>
          <p:nvPr/>
        </p:nvCxnSpPr>
        <p:spPr>
          <a:xfrm>
            <a:off x="978312" y="4318590"/>
            <a:ext cx="5772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D13885F-EF44-D568-5157-FABA7DD58638}"/>
              </a:ext>
            </a:extLst>
          </p:cNvPr>
          <p:cNvCxnSpPr/>
          <p:nvPr/>
        </p:nvCxnSpPr>
        <p:spPr>
          <a:xfrm>
            <a:off x="978312" y="2089740"/>
            <a:ext cx="5772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0287662-B04A-0C82-D7E5-C2F2D3302987}"/>
              </a:ext>
            </a:extLst>
          </p:cNvPr>
          <p:cNvCxnSpPr/>
          <p:nvPr/>
        </p:nvCxnSpPr>
        <p:spPr>
          <a:xfrm>
            <a:off x="978312" y="2832690"/>
            <a:ext cx="5772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F4C1DB5-6379-0941-9C2F-4213FAC98E17}"/>
              </a:ext>
            </a:extLst>
          </p:cNvPr>
          <p:cNvCxnSpPr/>
          <p:nvPr/>
        </p:nvCxnSpPr>
        <p:spPr>
          <a:xfrm>
            <a:off x="978312" y="1346790"/>
            <a:ext cx="5772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B367E42-F143-9993-67DA-BB8147B25E09}"/>
              </a:ext>
            </a:extLst>
          </p:cNvPr>
          <p:cNvCxnSpPr/>
          <p:nvPr/>
        </p:nvCxnSpPr>
        <p:spPr>
          <a:xfrm>
            <a:off x="978312" y="5061540"/>
            <a:ext cx="5772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ctangle 47">
            <a:extLst>
              <a:ext uri="{FF2B5EF4-FFF2-40B4-BE49-F238E27FC236}">
                <a16:creationId xmlns:a16="http://schemas.microsoft.com/office/drawing/2014/main" id="{43CF4630-42D8-DB5D-3113-0A4485C72688}"/>
              </a:ext>
            </a:extLst>
          </p:cNvPr>
          <p:cNvSpPr>
            <a:spLocks noChangeArrowheads="1"/>
          </p:cNvSpPr>
          <p:nvPr/>
        </p:nvSpPr>
        <p:spPr bwMode="auto">
          <a:xfrm>
            <a:off x="557378" y="1985085"/>
            <a:ext cx="362280" cy="25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100</a:t>
            </a:r>
          </a:p>
        </p:txBody>
      </p:sp>
      <p:sp>
        <p:nvSpPr>
          <p:cNvPr id="26" name="Rectangle 48">
            <a:extLst>
              <a:ext uri="{FF2B5EF4-FFF2-40B4-BE49-F238E27FC236}">
                <a16:creationId xmlns:a16="http://schemas.microsoft.com/office/drawing/2014/main" id="{24CD31C2-30B1-0A77-F652-6A9ACDAB392A}"/>
              </a:ext>
            </a:extLst>
          </p:cNvPr>
          <p:cNvSpPr>
            <a:spLocks noChangeArrowheads="1"/>
          </p:cNvSpPr>
          <p:nvPr/>
        </p:nvSpPr>
        <p:spPr bwMode="auto">
          <a:xfrm>
            <a:off x="557380" y="1248631"/>
            <a:ext cx="362279" cy="25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150</a:t>
            </a:r>
          </a:p>
        </p:txBody>
      </p:sp>
      <p:sp>
        <p:nvSpPr>
          <p:cNvPr id="27" name="Rectangle 47">
            <a:extLst>
              <a:ext uri="{FF2B5EF4-FFF2-40B4-BE49-F238E27FC236}">
                <a16:creationId xmlns:a16="http://schemas.microsoft.com/office/drawing/2014/main" id="{B59F691E-2869-FDEF-CB30-740AEC501570}"/>
              </a:ext>
            </a:extLst>
          </p:cNvPr>
          <p:cNvSpPr>
            <a:spLocks noChangeArrowheads="1"/>
          </p:cNvSpPr>
          <p:nvPr/>
        </p:nvSpPr>
        <p:spPr bwMode="auto">
          <a:xfrm>
            <a:off x="631117" y="2705809"/>
            <a:ext cx="288541" cy="25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50</a:t>
            </a:r>
          </a:p>
        </p:txBody>
      </p:sp>
      <p:sp>
        <p:nvSpPr>
          <p:cNvPr id="28" name="Rectangle 47">
            <a:extLst>
              <a:ext uri="{FF2B5EF4-FFF2-40B4-BE49-F238E27FC236}">
                <a16:creationId xmlns:a16="http://schemas.microsoft.com/office/drawing/2014/main" id="{270A0A11-0E6D-C892-F2E1-525A09FEDD17}"/>
              </a:ext>
            </a:extLst>
          </p:cNvPr>
          <p:cNvSpPr>
            <a:spLocks noChangeArrowheads="1"/>
          </p:cNvSpPr>
          <p:nvPr/>
        </p:nvSpPr>
        <p:spPr bwMode="auto">
          <a:xfrm>
            <a:off x="775388" y="3451030"/>
            <a:ext cx="144270" cy="25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0</a:t>
            </a:r>
          </a:p>
        </p:txBody>
      </p:sp>
      <p:sp>
        <p:nvSpPr>
          <p:cNvPr id="29" name="Rectangle 47">
            <a:extLst>
              <a:ext uri="{FF2B5EF4-FFF2-40B4-BE49-F238E27FC236}">
                <a16:creationId xmlns:a16="http://schemas.microsoft.com/office/drawing/2014/main" id="{11659098-77F7-6B37-62E9-390C1F63702E}"/>
              </a:ext>
            </a:extLst>
          </p:cNvPr>
          <p:cNvSpPr>
            <a:spLocks noChangeArrowheads="1"/>
          </p:cNvSpPr>
          <p:nvPr/>
        </p:nvSpPr>
        <p:spPr bwMode="auto">
          <a:xfrm>
            <a:off x="504480" y="4206717"/>
            <a:ext cx="415178" cy="251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-50</a:t>
            </a:r>
          </a:p>
        </p:txBody>
      </p:sp>
      <p:sp>
        <p:nvSpPr>
          <p:cNvPr id="30" name="Rectangle 47">
            <a:extLst>
              <a:ext uri="{FF2B5EF4-FFF2-40B4-BE49-F238E27FC236}">
                <a16:creationId xmlns:a16="http://schemas.microsoft.com/office/drawing/2014/main" id="{F14F3D7A-DB45-1671-249C-BEC20650076F}"/>
              </a:ext>
            </a:extLst>
          </p:cNvPr>
          <p:cNvSpPr>
            <a:spLocks noChangeArrowheads="1"/>
          </p:cNvSpPr>
          <p:nvPr/>
        </p:nvSpPr>
        <p:spPr bwMode="auto">
          <a:xfrm>
            <a:off x="430742" y="4925133"/>
            <a:ext cx="488916" cy="25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90000"/>
              </a:lnSpc>
              <a:spcBef>
                <a:spcPct val="35000"/>
              </a:spcBef>
              <a:spcAft>
                <a:spcPct val="25000"/>
              </a:spcAft>
              <a:buClr>
                <a:srgbClr val="161616"/>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-100</a:t>
            </a:r>
          </a:p>
        </p:txBody>
      </p:sp>
      <p:sp>
        <p:nvSpPr>
          <p:cNvPr id="32" name="TextBox 31">
            <a:extLst>
              <a:ext uri="{FF2B5EF4-FFF2-40B4-BE49-F238E27FC236}">
                <a16:creationId xmlns:a16="http://schemas.microsoft.com/office/drawing/2014/main" id="{84BC5456-34C0-6950-3F0A-CBDC6554D722}"/>
              </a:ext>
            </a:extLst>
          </p:cNvPr>
          <p:cNvSpPr txBox="1"/>
          <p:nvPr/>
        </p:nvSpPr>
        <p:spPr>
          <a:xfrm>
            <a:off x="4324503" y="1446790"/>
            <a:ext cx="1622423" cy="914400"/>
          </a:xfrm>
          <a:prstGeom prst="rect">
            <a:avLst/>
          </a:prstGeom>
        </p:spPr>
        <p:txBody>
          <a:bodyPr vert="horz"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Best Overall Response</a:t>
            </a:r>
          </a:p>
        </p:txBody>
      </p:sp>
      <p:sp>
        <p:nvSpPr>
          <p:cNvPr id="33" name="TextBox 32">
            <a:extLst>
              <a:ext uri="{FF2B5EF4-FFF2-40B4-BE49-F238E27FC236}">
                <a16:creationId xmlns:a16="http://schemas.microsoft.com/office/drawing/2014/main" id="{3BE63D9B-6994-2447-4959-78A3A01E4D1B}"/>
              </a:ext>
            </a:extLst>
          </p:cNvPr>
          <p:cNvSpPr txBox="1"/>
          <p:nvPr/>
        </p:nvSpPr>
        <p:spPr>
          <a:xfrm>
            <a:off x="4709408" y="1620764"/>
            <a:ext cx="470444" cy="728642"/>
          </a:xfrm>
          <a:prstGeom prst="rect">
            <a:avLst/>
          </a:prstGeom>
        </p:spPr>
        <p:txBody>
          <a:bodyPr vert="horz"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CR</a:t>
            </a:r>
            <a:br>
              <a:rPr kumimoji="0" lang="en-US" sz="1200" b="0" i="0" u="none" strike="noStrike" kern="1200" cap="none" spc="0" normalizeH="0" baseline="0" noProof="0" dirty="0">
                <a:ln>
                  <a:noFill/>
                </a:ln>
                <a:solidFill>
                  <a:srgbClr val="161616"/>
                </a:solidFill>
                <a:effectLst/>
                <a:uLnTx/>
                <a:uFillTx/>
                <a:latin typeface="Poppins"/>
                <a:ea typeface="+mn-ea"/>
                <a:cs typeface="+mn-cs"/>
              </a:rPr>
            </a:br>
            <a:r>
              <a:rPr kumimoji="0" lang="en-US" sz="1200" b="0" i="0" u="none" strike="noStrike" kern="1200" cap="none" spc="0" normalizeH="0" baseline="0" noProof="0" dirty="0">
                <a:ln>
                  <a:noFill/>
                </a:ln>
                <a:solidFill>
                  <a:srgbClr val="161616"/>
                </a:solidFill>
                <a:effectLst/>
                <a:uLnTx/>
                <a:uFillTx/>
                <a:latin typeface="Poppins"/>
                <a:ea typeface="+mn-ea"/>
                <a:cs typeface="+mn-cs"/>
              </a:rPr>
              <a:t>PR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SD</a:t>
            </a:r>
            <a:br>
              <a:rPr kumimoji="0" lang="en-US" sz="1200" b="0" i="0" u="none" strike="noStrike" kern="1200" cap="none" spc="0" normalizeH="0" baseline="0" noProof="0" dirty="0">
                <a:ln>
                  <a:noFill/>
                </a:ln>
                <a:solidFill>
                  <a:srgbClr val="161616"/>
                </a:solidFill>
                <a:effectLst/>
                <a:uLnTx/>
                <a:uFillTx/>
                <a:latin typeface="Poppins"/>
                <a:ea typeface="+mn-ea"/>
                <a:cs typeface="+mn-cs"/>
              </a:rPr>
            </a:br>
            <a:r>
              <a:rPr kumimoji="0" lang="en-US" sz="1200" b="0" i="0" u="none" strike="noStrike" kern="1200" cap="none" spc="0" normalizeH="0" baseline="0" noProof="0" dirty="0">
                <a:ln>
                  <a:noFill/>
                </a:ln>
                <a:solidFill>
                  <a:srgbClr val="161616"/>
                </a:solidFill>
                <a:effectLst/>
                <a:uLnTx/>
                <a:uFillTx/>
                <a:latin typeface="Poppins"/>
                <a:ea typeface="+mn-ea"/>
                <a:cs typeface="+mn-cs"/>
              </a:rPr>
              <a:t>PD</a:t>
            </a:r>
            <a:br>
              <a:rPr kumimoji="0" lang="en-US" sz="1200" b="0" i="0" u="none" strike="noStrike" kern="1200" cap="none" spc="0" normalizeH="0" baseline="0" noProof="0" dirty="0">
                <a:ln>
                  <a:noFill/>
                </a:ln>
                <a:solidFill>
                  <a:srgbClr val="161616"/>
                </a:solidFill>
                <a:effectLst/>
                <a:uLnTx/>
                <a:uFillTx/>
                <a:latin typeface="Poppins"/>
                <a:ea typeface="+mn-ea"/>
                <a:cs typeface="+mn-cs"/>
              </a:rPr>
            </a:br>
            <a:endParaRPr kumimoji="0" lang="en-US" sz="12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4" name="TextBox 33">
            <a:extLst>
              <a:ext uri="{FF2B5EF4-FFF2-40B4-BE49-F238E27FC236}">
                <a16:creationId xmlns:a16="http://schemas.microsoft.com/office/drawing/2014/main" id="{CFF7A726-EB48-8CAB-4E3C-23002D42F686}"/>
              </a:ext>
            </a:extLst>
          </p:cNvPr>
          <p:cNvSpPr txBox="1"/>
          <p:nvPr/>
        </p:nvSpPr>
        <p:spPr>
          <a:xfrm>
            <a:off x="4709408" y="2330445"/>
            <a:ext cx="1668563" cy="409437"/>
          </a:xfrm>
          <a:prstGeom prst="rect">
            <a:avLst/>
          </a:prstGeom>
        </p:spPr>
        <p:txBody>
          <a:bodyPr vert="horz"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Treatment ongoing</a:t>
            </a:r>
            <a:br>
              <a:rPr kumimoji="0" lang="en-US" sz="1200" b="0" i="0" u="none" strike="noStrike" kern="1200" cap="none" spc="0" normalizeH="0" baseline="0" noProof="0" dirty="0">
                <a:ln>
                  <a:noFill/>
                </a:ln>
                <a:solidFill>
                  <a:srgbClr val="161616"/>
                </a:solidFill>
                <a:effectLst/>
                <a:uLnTx/>
                <a:uFillTx/>
                <a:latin typeface="Poppins"/>
                <a:ea typeface="+mn-ea"/>
                <a:cs typeface="+mn-cs"/>
              </a:rPr>
            </a:br>
            <a:r>
              <a:rPr kumimoji="0" lang="en-US" sz="1200" b="0" i="0" u="none" strike="noStrike" kern="1200" cap="none" spc="0" normalizeH="0" baseline="0" noProof="0" dirty="0">
                <a:ln>
                  <a:noFill/>
                </a:ln>
                <a:solidFill>
                  <a:srgbClr val="161616"/>
                </a:solidFill>
                <a:effectLst/>
                <a:uLnTx/>
                <a:uFillTx/>
                <a:latin typeface="Poppins"/>
                <a:ea typeface="+mn-ea"/>
                <a:cs typeface="+mn-cs"/>
              </a:rPr>
              <a:t>Oropharynx p16 Pos</a:t>
            </a:r>
          </a:p>
        </p:txBody>
      </p:sp>
      <p:sp>
        <p:nvSpPr>
          <p:cNvPr id="35" name="Rectangle 34">
            <a:extLst>
              <a:ext uri="{FF2B5EF4-FFF2-40B4-BE49-F238E27FC236}">
                <a16:creationId xmlns:a16="http://schemas.microsoft.com/office/drawing/2014/main" id="{BE781E13-904E-5620-B252-2187793A068C}"/>
              </a:ext>
            </a:extLst>
          </p:cNvPr>
          <p:cNvSpPr/>
          <p:nvPr/>
        </p:nvSpPr>
        <p:spPr>
          <a:xfrm>
            <a:off x="4581159" y="1656843"/>
            <a:ext cx="88900" cy="889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36" name="Rectangle 35">
            <a:extLst>
              <a:ext uri="{FF2B5EF4-FFF2-40B4-BE49-F238E27FC236}">
                <a16:creationId xmlns:a16="http://schemas.microsoft.com/office/drawing/2014/main" id="{E075D7F4-E4E8-7B54-E1FF-42D1B1EA7917}"/>
              </a:ext>
            </a:extLst>
          </p:cNvPr>
          <p:cNvSpPr/>
          <p:nvPr/>
        </p:nvSpPr>
        <p:spPr>
          <a:xfrm>
            <a:off x="4581159" y="1827982"/>
            <a:ext cx="88900" cy="88900"/>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37" name="Rectangle 36">
            <a:extLst>
              <a:ext uri="{FF2B5EF4-FFF2-40B4-BE49-F238E27FC236}">
                <a16:creationId xmlns:a16="http://schemas.microsoft.com/office/drawing/2014/main" id="{C3FAC680-B4E5-89A9-6282-FE063D0948C0}"/>
              </a:ext>
            </a:extLst>
          </p:cNvPr>
          <p:cNvSpPr/>
          <p:nvPr/>
        </p:nvSpPr>
        <p:spPr>
          <a:xfrm>
            <a:off x="4578597" y="2015677"/>
            <a:ext cx="88900" cy="889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38" name="Rectangle 37">
            <a:extLst>
              <a:ext uri="{FF2B5EF4-FFF2-40B4-BE49-F238E27FC236}">
                <a16:creationId xmlns:a16="http://schemas.microsoft.com/office/drawing/2014/main" id="{097085CD-68EC-34E2-1CBF-E6403892BC0F}"/>
              </a:ext>
            </a:extLst>
          </p:cNvPr>
          <p:cNvSpPr/>
          <p:nvPr/>
        </p:nvSpPr>
        <p:spPr>
          <a:xfrm>
            <a:off x="4578587" y="2210106"/>
            <a:ext cx="88900" cy="889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39" name="Oval 38">
            <a:extLst>
              <a:ext uri="{FF2B5EF4-FFF2-40B4-BE49-F238E27FC236}">
                <a16:creationId xmlns:a16="http://schemas.microsoft.com/office/drawing/2014/main" id="{42C0E2CF-370E-00E7-BEF2-A74C879E71E6}"/>
              </a:ext>
            </a:extLst>
          </p:cNvPr>
          <p:cNvSpPr/>
          <p:nvPr/>
        </p:nvSpPr>
        <p:spPr>
          <a:xfrm>
            <a:off x="4593046" y="2364726"/>
            <a:ext cx="82621" cy="82621"/>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40" name="Triangle 39">
            <a:extLst>
              <a:ext uri="{FF2B5EF4-FFF2-40B4-BE49-F238E27FC236}">
                <a16:creationId xmlns:a16="http://schemas.microsoft.com/office/drawing/2014/main" id="{5DB5CD20-7A01-A915-D4AE-A573CDFF01C6}"/>
              </a:ext>
            </a:extLst>
          </p:cNvPr>
          <p:cNvSpPr/>
          <p:nvPr/>
        </p:nvSpPr>
        <p:spPr>
          <a:xfrm>
            <a:off x="4590832" y="2555623"/>
            <a:ext cx="87049" cy="75042"/>
          </a:xfrm>
          <a:prstGeom prst="triangl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53" name="Triangle 52">
            <a:extLst>
              <a:ext uri="{FF2B5EF4-FFF2-40B4-BE49-F238E27FC236}">
                <a16:creationId xmlns:a16="http://schemas.microsoft.com/office/drawing/2014/main" id="{C441B52B-C26F-382A-6139-415D7718020B}"/>
              </a:ext>
            </a:extLst>
          </p:cNvPr>
          <p:cNvSpPr/>
          <p:nvPr/>
        </p:nvSpPr>
        <p:spPr>
          <a:xfrm>
            <a:off x="1919369" y="3135410"/>
            <a:ext cx="87049" cy="75042"/>
          </a:xfrm>
          <a:prstGeom prst="triangl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54" name="Triangle 53">
            <a:extLst>
              <a:ext uri="{FF2B5EF4-FFF2-40B4-BE49-F238E27FC236}">
                <a16:creationId xmlns:a16="http://schemas.microsoft.com/office/drawing/2014/main" id="{9E64BD62-3599-9E17-2931-977104813CB1}"/>
              </a:ext>
            </a:extLst>
          </p:cNvPr>
          <p:cNvSpPr/>
          <p:nvPr/>
        </p:nvSpPr>
        <p:spPr>
          <a:xfrm>
            <a:off x="2150895" y="3316348"/>
            <a:ext cx="87049" cy="75042"/>
          </a:xfrm>
          <a:prstGeom prst="triangl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55" name="Triangle 54">
            <a:extLst>
              <a:ext uri="{FF2B5EF4-FFF2-40B4-BE49-F238E27FC236}">
                <a16:creationId xmlns:a16="http://schemas.microsoft.com/office/drawing/2014/main" id="{E7805012-0506-55D4-F675-1FDB064CC70A}"/>
              </a:ext>
            </a:extLst>
          </p:cNvPr>
          <p:cNvSpPr/>
          <p:nvPr/>
        </p:nvSpPr>
        <p:spPr>
          <a:xfrm>
            <a:off x="2394729" y="3371249"/>
            <a:ext cx="87049" cy="75042"/>
          </a:xfrm>
          <a:prstGeom prst="triangl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70" name="Freeform 69">
            <a:extLst>
              <a:ext uri="{FF2B5EF4-FFF2-40B4-BE49-F238E27FC236}">
                <a16:creationId xmlns:a16="http://schemas.microsoft.com/office/drawing/2014/main" id="{AA1D1521-5377-3443-8A3E-189B979706D6}"/>
              </a:ext>
            </a:extLst>
          </p:cNvPr>
          <p:cNvSpPr/>
          <p:nvPr/>
        </p:nvSpPr>
        <p:spPr>
          <a:xfrm>
            <a:off x="1079651" y="1416639"/>
            <a:ext cx="102726" cy="2159000"/>
          </a:xfrm>
          <a:custGeom>
            <a:avLst/>
            <a:gdLst>
              <a:gd name="csX0" fmla="*/ 0 w 102726"/>
              <a:gd name="csY0" fmla="*/ 0 h 2159000"/>
              <a:gd name="csX1" fmla="*/ 102726 w 102726"/>
              <a:gd name="csY1" fmla="*/ 0 h 2159000"/>
              <a:gd name="csX2" fmla="*/ 102726 w 102726"/>
              <a:gd name="csY2" fmla="*/ 2159000 h 2159000"/>
              <a:gd name="csX3" fmla="*/ 0 w 102726"/>
              <a:gd name="csY3" fmla="*/ 2159000 h 2159000"/>
              <a:gd name="csX4" fmla="*/ 0 w 102726"/>
              <a:gd name="csY4" fmla="*/ 0 h 2159000"/>
            </a:gdLst>
            <a:ahLst/>
            <a:cxnLst>
              <a:cxn ang="0">
                <a:pos x="csX0" y="csY0"/>
              </a:cxn>
              <a:cxn ang="0">
                <a:pos x="csX1" y="csY1"/>
              </a:cxn>
              <a:cxn ang="0">
                <a:pos x="csX2" y="csY2"/>
              </a:cxn>
              <a:cxn ang="0">
                <a:pos x="csX3" y="csY3"/>
              </a:cxn>
              <a:cxn ang="0">
                <a:pos x="csX4" y="csY4"/>
              </a:cxn>
            </a:cxnLst>
            <a:rect l="l" t="t" r="r" b="b"/>
            <a:pathLst>
              <a:path w="102726" h="2159000">
                <a:moveTo>
                  <a:pt x="0" y="0"/>
                </a:moveTo>
                <a:lnTo>
                  <a:pt x="102726" y="0"/>
                </a:lnTo>
                <a:lnTo>
                  <a:pt x="102726" y="2159000"/>
                </a:lnTo>
                <a:lnTo>
                  <a:pt x="0" y="2159000"/>
                </a:lnTo>
                <a:lnTo>
                  <a:pt x="0" y="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69" name="Freeform 68">
            <a:extLst>
              <a:ext uri="{FF2B5EF4-FFF2-40B4-BE49-F238E27FC236}">
                <a16:creationId xmlns:a16="http://schemas.microsoft.com/office/drawing/2014/main" id="{040B49CC-7BE2-38FC-AFD0-64288EB13F85}"/>
              </a:ext>
            </a:extLst>
          </p:cNvPr>
          <p:cNvSpPr/>
          <p:nvPr/>
        </p:nvSpPr>
        <p:spPr>
          <a:xfrm>
            <a:off x="1198491" y="2137365"/>
            <a:ext cx="102726" cy="1438275"/>
          </a:xfrm>
          <a:custGeom>
            <a:avLst/>
            <a:gdLst>
              <a:gd name="csX0" fmla="*/ 0 w 102726"/>
              <a:gd name="csY0" fmla="*/ 0 h 1438275"/>
              <a:gd name="csX1" fmla="*/ 102726 w 102726"/>
              <a:gd name="csY1" fmla="*/ 0 h 1438275"/>
              <a:gd name="csX2" fmla="*/ 102726 w 102726"/>
              <a:gd name="csY2" fmla="*/ 1438275 h 1438275"/>
              <a:gd name="csX3" fmla="*/ 0 w 102726"/>
              <a:gd name="csY3" fmla="*/ 1438275 h 1438275"/>
              <a:gd name="csX4" fmla="*/ 0 w 102726"/>
              <a:gd name="csY4" fmla="*/ 0 h 1438275"/>
            </a:gdLst>
            <a:ahLst/>
            <a:cxnLst>
              <a:cxn ang="0">
                <a:pos x="csX0" y="csY0"/>
              </a:cxn>
              <a:cxn ang="0">
                <a:pos x="csX1" y="csY1"/>
              </a:cxn>
              <a:cxn ang="0">
                <a:pos x="csX2" y="csY2"/>
              </a:cxn>
              <a:cxn ang="0">
                <a:pos x="csX3" y="csY3"/>
              </a:cxn>
              <a:cxn ang="0">
                <a:pos x="csX4" y="csY4"/>
              </a:cxn>
            </a:cxnLst>
            <a:rect l="l" t="t" r="r" b="b"/>
            <a:pathLst>
              <a:path w="102726" h="1438275">
                <a:moveTo>
                  <a:pt x="0" y="0"/>
                </a:moveTo>
                <a:lnTo>
                  <a:pt x="102726" y="0"/>
                </a:lnTo>
                <a:lnTo>
                  <a:pt x="102726" y="1438275"/>
                </a:lnTo>
                <a:lnTo>
                  <a:pt x="0" y="1438275"/>
                </a:lnTo>
                <a:lnTo>
                  <a:pt x="0" y="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68" name="Freeform 67">
            <a:extLst>
              <a:ext uri="{FF2B5EF4-FFF2-40B4-BE49-F238E27FC236}">
                <a16:creationId xmlns:a16="http://schemas.microsoft.com/office/drawing/2014/main" id="{075F78F9-2BF3-BCFD-0BF0-48AB71BF81C5}"/>
              </a:ext>
            </a:extLst>
          </p:cNvPr>
          <p:cNvSpPr/>
          <p:nvPr/>
        </p:nvSpPr>
        <p:spPr>
          <a:xfrm>
            <a:off x="1317331" y="2788924"/>
            <a:ext cx="102726" cy="786716"/>
          </a:xfrm>
          <a:custGeom>
            <a:avLst/>
            <a:gdLst>
              <a:gd name="csX0" fmla="*/ 0 w 102726"/>
              <a:gd name="csY0" fmla="*/ 0 h 786716"/>
              <a:gd name="csX1" fmla="*/ 102726 w 102726"/>
              <a:gd name="csY1" fmla="*/ 0 h 786716"/>
              <a:gd name="csX2" fmla="*/ 102726 w 102726"/>
              <a:gd name="csY2" fmla="*/ 786716 h 786716"/>
              <a:gd name="csX3" fmla="*/ 0 w 102726"/>
              <a:gd name="csY3" fmla="*/ 786716 h 786716"/>
              <a:gd name="csX4" fmla="*/ 0 w 102726"/>
              <a:gd name="csY4" fmla="*/ 0 h 786716"/>
            </a:gdLst>
            <a:ahLst/>
            <a:cxnLst>
              <a:cxn ang="0">
                <a:pos x="csX0" y="csY0"/>
              </a:cxn>
              <a:cxn ang="0">
                <a:pos x="csX1" y="csY1"/>
              </a:cxn>
              <a:cxn ang="0">
                <a:pos x="csX2" y="csY2"/>
              </a:cxn>
              <a:cxn ang="0">
                <a:pos x="csX3" y="csY3"/>
              </a:cxn>
              <a:cxn ang="0">
                <a:pos x="csX4" y="csY4"/>
              </a:cxn>
            </a:cxnLst>
            <a:rect l="l" t="t" r="r" b="b"/>
            <a:pathLst>
              <a:path w="102726" h="786716">
                <a:moveTo>
                  <a:pt x="0" y="0"/>
                </a:moveTo>
                <a:lnTo>
                  <a:pt x="102726" y="0"/>
                </a:lnTo>
                <a:lnTo>
                  <a:pt x="102726" y="786716"/>
                </a:lnTo>
                <a:lnTo>
                  <a:pt x="0" y="786716"/>
                </a:lnTo>
                <a:lnTo>
                  <a:pt x="0" y="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67" name="Freeform 66">
            <a:extLst>
              <a:ext uri="{FF2B5EF4-FFF2-40B4-BE49-F238E27FC236}">
                <a16:creationId xmlns:a16="http://schemas.microsoft.com/office/drawing/2014/main" id="{69ED707C-34E9-5BA2-4204-16BED3401929}"/>
              </a:ext>
            </a:extLst>
          </p:cNvPr>
          <p:cNvSpPr/>
          <p:nvPr/>
        </p:nvSpPr>
        <p:spPr>
          <a:xfrm>
            <a:off x="1436171" y="2977966"/>
            <a:ext cx="102726" cy="597674"/>
          </a:xfrm>
          <a:custGeom>
            <a:avLst/>
            <a:gdLst>
              <a:gd name="csX0" fmla="*/ 0 w 102726"/>
              <a:gd name="csY0" fmla="*/ 0 h 597674"/>
              <a:gd name="csX1" fmla="*/ 102726 w 102726"/>
              <a:gd name="csY1" fmla="*/ 0 h 597674"/>
              <a:gd name="csX2" fmla="*/ 102726 w 102726"/>
              <a:gd name="csY2" fmla="*/ 597674 h 597674"/>
              <a:gd name="csX3" fmla="*/ 0 w 102726"/>
              <a:gd name="csY3" fmla="*/ 597674 h 597674"/>
              <a:gd name="csX4" fmla="*/ 0 w 102726"/>
              <a:gd name="csY4" fmla="*/ 0 h 597674"/>
            </a:gdLst>
            <a:ahLst/>
            <a:cxnLst>
              <a:cxn ang="0">
                <a:pos x="csX0" y="csY0"/>
              </a:cxn>
              <a:cxn ang="0">
                <a:pos x="csX1" y="csY1"/>
              </a:cxn>
              <a:cxn ang="0">
                <a:pos x="csX2" y="csY2"/>
              </a:cxn>
              <a:cxn ang="0">
                <a:pos x="csX3" y="csY3"/>
              </a:cxn>
              <a:cxn ang="0">
                <a:pos x="csX4" y="csY4"/>
              </a:cxn>
            </a:cxnLst>
            <a:rect l="l" t="t" r="r" b="b"/>
            <a:pathLst>
              <a:path w="102726" h="597674">
                <a:moveTo>
                  <a:pt x="0" y="0"/>
                </a:moveTo>
                <a:lnTo>
                  <a:pt x="102726" y="0"/>
                </a:lnTo>
                <a:lnTo>
                  <a:pt x="102726" y="597674"/>
                </a:lnTo>
                <a:lnTo>
                  <a:pt x="0" y="597674"/>
                </a:lnTo>
                <a:lnTo>
                  <a:pt x="0" y="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66" name="Freeform 65">
            <a:extLst>
              <a:ext uri="{FF2B5EF4-FFF2-40B4-BE49-F238E27FC236}">
                <a16:creationId xmlns:a16="http://schemas.microsoft.com/office/drawing/2014/main" id="{8D4804EF-B21F-96E9-8FC9-AA53711CDB4B}"/>
              </a:ext>
            </a:extLst>
          </p:cNvPr>
          <p:cNvSpPr/>
          <p:nvPr/>
        </p:nvSpPr>
        <p:spPr>
          <a:xfrm>
            <a:off x="1555011" y="3060060"/>
            <a:ext cx="102726" cy="515580"/>
          </a:xfrm>
          <a:custGeom>
            <a:avLst/>
            <a:gdLst>
              <a:gd name="csX0" fmla="*/ 0 w 102726"/>
              <a:gd name="csY0" fmla="*/ 0 h 515580"/>
              <a:gd name="csX1" fmla="*/ 102726 w 102726"/>
              <a:gd name="csY1" fmla="*/ 0 h 515580"/>
              <a:gd name="csX2" fmla="*/ 102726 w 102726"/>
              <a:gd name="csY2" fmla="*/ 515580 h 515580"/>
              <a:gd name="csX3" fmla="*/ 0 w 102726"/>
              <a:gd name="csY3" fmla="*/ 515580 h 515580"/>
              <a:gd name="csX4" fmla="*/ 0 w 102726"/>
              <a:gd name="csY4" fmla="*/ 0 h 515580"/>
            </a:gdLst>
            <a:ahLst/>
            <a:cxnLst>
              <a:cxn ang="0">
                <a:pos x="csX0" y="csY0"/>
              </a:cxn>
              <a:cxn ang="0">
                <a:pos x="csX1" y="csY1"/>
              </a:cxn>
              <a:cxn ang="0">
                <a:pos x="csX2" y="csY2"/>
              </a:cxn>
              <a:cxn ang="0">
                <a:pos x="csX3" y="csY3"/>
              </a:cxn>
              <a:cxn ang="0">
                <a:pos x="csX4" y="csY4"/>
              </a:cxn>
            </a:cxnLst>
            <a:rect l="l" t="t" r="r" b="b"/>
            <a:pathLst>
              <a:path w="102726" h="515580">
                <a:moveTo>
                  <a:pt x="0" y="0"/>
                </a:moveTo>
                <a:lnTo>
                  <a:pt x="102726" y="0"/>
                </a:lnTo>
                <a:lnTo>
                  <a:pt x="102726" y="515580"/>
                </a:lnTo>
                <a:lnTo>
                  <a:pt x="0" y="515580"/>
                </a:lnTo>
                <a:lnTo>
                  <a:pt x="0" y="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65" name="Freeform 64">
            <a:extLst>
              <a:ext uri="{FF2B5EF4-FFF2-40B4-BE49-F238E27FC236}">
                <a16:creationId xmlns:a16="http://schemas.microsoft.com/office/drawing/2014/main" id="{86138109-0FFE-DFB7-6217-D90E02BB9F1A}"/>
              </a:ext>
            </a:extLst>
          </p:cNvPr>
          <p:cNvSpPr/>
          <p:nvPr/>
        </p:nvSpPr>
        <p:spPr>
          <a:xfrm>
            <a:off x="1673851" y="3165408"/>
            <a:ext cx="102726" cy="410232"/>
          </a:xfrm>
          <a:custGeom>
            <a:avLst/>
            <a:gdLst>
              <a:gd name="csX0" fmla="*/ 0 w 102726"/>
              <a:gd name="csY0" fmla="*/ 0 h 410232"/>
              <a:gd name="csX1" fmla="*/ 102726 w 102726"/>
              <a:gd name="csY1" fmla="*/ 0 h 410232"/>
              <a:gd name="csX2" fmla="*/ 102726 w 102726"/>
              <a:gd name="csY2" fmla="*/ 410232 h 410232"/>
              <a:gd name="csX3" fmla="*/ 0 w 102726"/>
              <a:gd name="csY3" fmla="*/ 410232 h 410232"/>
              <a:gd name="csX4" fmla="*/ 0 w 102726"/>
              <a:gd name="csY4" fmla="*/ 0 h 410232"/>
            </a:gdLst>
            <a:ahLst/>
            <a:cxnLst>
              <a:cxn ang="0">
                <a:pos x="csX0" y="csY0"/>
              </a:cxn>
              <a:cxn ang="0">
                <a:pos x="csX1" y="csY1"/>
              </a:cxn>
              <a:cxn ang="0">
                <a:pos x="csX2" y="csY2"/>
              </a:cxn>
              <a:cxn ang="0">
                <a:pos x="csX3" y="csY3"/>
              </a:cxn>
              <a:cxn ang="0">
                <a:pos x="csX4" y="csY4"/>
              </a:cxn>
            </a:cxnLst>
            <a:rect l="l" t="t" r="r" b="b"/>
            <a:pathLst>
              <a:path w="102726" h="410232">
                <a:moveTo>
                  <a:pt x="0" y="0"/>
                </a:moveTo>
                <a:lnTo>
                  <a:pt x="102726" y="0"/>
                </a:lnTo>
                <a:lnTo>
                  <a:pt x="102726" y="410232"/>
                </a:lnTo>
                <a:lnTo>
                  <a:pt x="0" y="410232"/>
                </a:lnTo>
                <a:lnTo>
                  <a:pt x="0" y="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64" name="Freeform 63">
            <a:extLst>
              <a:ext uri="{FF2B5EF4-FFF2-40B4-BE49-F238E27FC236}">
                <a16:creationId xmlns:a16="http://schemas.microsoft.com/office/drawing/2014/main" id="{B5B7339B-44C5-D05E-D13C-6856AAB7973F}"/>
              </a:ext>
            </a:extLst>
          </p:cNvPr>
          <p:cNvSpPr/>
          <p:nvPr/>
        </p:nvSpPr>
        <p:spPr>
          <a:xfrm>
            <a:off x="1792691" y="3197051"/>
            <a:ext cx="102726" cy="378589"/>
          </a:xfrm>
          <a:custGeom>
            <a:avLst/>
            <a:gdLst>
              <a:gd name="csX0" fmla="*/ 0 w 102726"/>
              <a:gd name="csY0" fmla="*/ 0 h 378589"/>
              <a:gd name="csX1" fmla="*/ 102726 w 102726"/>
              <a:gd name="csY1" fmla="*/ 0 h 378589"/>
              <a:gd name="csX2" fmla="*/ 102726 w 102726"/>
              <a:gd name="csY2" fmla="*/ 378589 h 378589"/>
              <a:gd name="csX3" fmla="*/ 0 w 102726"/>
              <a:gd name="csY3" fmla="*/ 378589 h 378589"/>
              <a:gd name="csX4" fmla="*/ 0 w 102726"/>
              <a:gd name="csY4" fmla="*/ 0 h 378589"/>
            </a:gdLst>
            <a:ahLst/>
            <a:cxnLst>
              <a:cxn ang="0">
                <a:pos x="csX0" y="csY0"/>
              </a:cxn>
              <a:cxn ang="0">
                <a:pos x="csX1" y="csY1"/>
              </a:cxn>
              <a:cxn ang="0">
                <a:pos x="csX2" y="csY2"/>
              </a:cxn>
              <a:cxn ang="0">
                <a:pos x="csX3" y="csY3"/>
              </a:cxn>
              <a:cxn ang="0">
                <a:pos x="csX4" y="csY4"/>
              </a:cxn>
            </a:cxnLst>
            <a:rect l="l" t="t" r="r" b="b"/>
            <a:pathLst>
              <a:path w="102726" h="378589">
                <a:moveTo>
                  <a:pt x="0" y="0"/>
                </a:moveTo>
                <a:lnTo>
                  <a:pt x="102726" y="0"/>
                </a:lnTo>
                <a:lnTo>
                  <a:pt x="102726" y="378589"/>
                </a:lnTo>
                <a:lnTo>
                  <a:pt x="0" y="378589"/>
                </a:lnTo>
                <a:lnTo>
                  <a:pt x="0" y="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63" name="Freeform 62">
            <a:extLst>
              <a:ext uri="{FF2B5EF4-FFF2-40B4-BE49-F238E27FC236}">
                <a16:creationId xmlns:a16="http://schemas.microsoft.com/office/drawing/2014/main" id="{0AA9CDAF-9D86-D8CD-12BC-26172C63C08B}"/>
              </a:ext>
            </a:extLst>
          </p:cNvPr>
          <p:cNvSpPr/>
          <p:nvPr/>
        </p:nvSpPr>
        <p:spPr>
          <a:xfrm>
            <a:off x="1911531" y="3231976"/>
            <a:ext cx="102726" cy="343664"/>
          </a:xfrm>
          <a:custGeom>
            <a:avLst/>
            <a:gdLst>
              <a:gd name="csX0" fmla="*/ 0 w 102726"/>
              <a:gd name="csY0" fmla="*/ 0 h 343664"/>
              <a:gd name="csX1" fmla="*/ 102726 w 102726"/>
              <a:gd name="csY1" fmla="*/ 0 h 343664"/>
              <a:gd name="csX2" fmla="*/ 102726 w 102726"/>
              <a:gd name="csY2" fmla="*/ 343664 h 343664"/>
              <a:gd name="csX3" fmla="*/ 0 w 102726"/>
              <a:gd name="csY3" fmla="*/ 343664 h 343664"/>
              <a:gd name="csX4" fmla="*/ 0 w 102726"/>
              <a:gd name="csY4" fmla="*/ 0 h 343664"/>
            </a:gdLst>
            <a:ahLst/>
            <a:cxnLst>
              <a:cxn ang="0">
                <a:pos x="csX0" y="csY0"/>
              </a:cxn>
              <a:cxn ang="0">
                <a:pos x="csX1" y="csY1"/>
              </a:cxn>
              <a:cxn ang="0">
                <a:pos x="csX2" y="csY2"/>
              </a:cxn>
              <a:cxn ang="0">
                <a:pos x="csX3" y="csY3"/>
              </a:cxn>
              <a:cxn ang="0">
                <a:pos x="csX4" y="csY4"/>
              </a:cxn>
            </a:cxnLst>
            <a:rect l="l" t="t" r="r" b="b"/>
            <a:pathLst>
              <a:path w="102726" h="343664">
                <a:moveTo>
                  <a:pt x="0" y="0"/>
                </a:moveTo>
                <a:lnTo>
                  <a:pt x="102726" y="0"/>
                </a:lnTo>
                <a:lnTo>
                  <a:pt x="102726" y="343664"/>
                </a:lnTo>
                <a:lnTo>
                  <a:pt x="0" y="343664"/>
                </a:lnTo>
                <a:lnTo>
                  <a:pt x="0" y="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62" name="Freeform 61">
            <a:extLst>
              <a:ext uri="{FF2B5EF4-FFF2-40B4-BE49-F238E27FC236}">
                <a16:creationId xmlns:a16="http://schemas.microsoft.com/office/drawing/2014/main" id="{FF6149E7-DE41-3DC6-3983-442AF13B9D5A}"/>
              </a:ext>
            </a:extLst>
          </p:cNvPr>
          <p:cNvSpPr/>
          <p:nvPr/>
        </p:nvSpPr>
        <p:spPr>
          <a:xfrm>
            <a:off x="2149211" y="3410540"/>
            <a:ext cx="102726" cy="165100"/>
          </a:xfrm>
          <a:custGeom>
            <a:avLst/>
            <a:gdLst>
              <a:gd name="csX0" fmla="*/ 0 w 102726"/>
              <a:gd name="csY0" fmla="*/ 0 h 165100"/>
              <a:gd name="csX1" fmla="*/ 102726 w 102726"/>
              <a:gd name="csY1" fmla="*/ 0 h 165100"/>
              <a:gd name="csX2" fmla="*/ 102726 w 102726"/>
              <a:gd name="csY2" fmla="*/ 165100 h 165100"/>
              <a:gd name="csX3" fmla="*/ 0 w 102726"/>
              <a:gd name="csY3" fmla="*/ 165100 h 165100"/>
              <a:gd name="csX4" fmla="*/ 0 w 102726"/>
              <a:gd name="csY4" fmla="*/ 0 h 165100"/>
            </a:gdLst>
            <a:ahLst/>
            <a:cxnLst>
              <a:cxn ang="0">
                <a:pos x="csX0" y="csY0"/>
              </a:cxn>
              <a:cxn ang="0">
                <a:pos x="csX1" y="csY1"/>
              </a:cxn>
              <a:cxn ang="0">
                <a:pos x="csX2" y="csY2"/>
              </a:cxn>
              <a:cxn ang="0">
                <a:pos x="csX3" y="csY3"/>
              </a:cxn>
              <a:cxn ang="0">
                <a:pos x="csX4" y="csY4"/>
              </a:cxn>
            </a:cxnLst>
            <a:rect l="l" t="t" r="r" b="b"/>
            <a:pathLst>
              <a:path w="102726" h="165100">
                <a:moveTo>
                  <a:pt x="0" y="0"/>
                </a:moveTo>
                <a:lnTo>
                  <a:pt x="102726" y="0"/>
                </a:lnTo>
                <a:lnTo>
                  <a:pt x="102726" y="165100"/>
                </a:lnTo>
                <a:lnTo>
                  <a:pt x="0" y="165100"/>
                </a:lnTo>
                <a:lnTo>
                  <a:pt x="0" y="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61" name="Freeform 60">
            <a:extLst>
              <a:ext uri="{FF2B5EF4-FFF2-40B4-BE49-F238E27FC236}">
                <a16:creationId xmlns:a16="http://schemas.microsoft.com/office/drawing/2014/main" id="{C43B18C4-D653-DB25-0C2E-0B92E2D36133}"/>
              </a:ext>
            </a:extLst>
          </p:cNvPr>
          <p:cNvSpPr/>
          <p:nvPr/>
        </p:nvSpPr>
        <p:spPr>
          <a:xfrm>
            <a:off x="2386891" y="3467979"/>
            <a:ext cx="102726" cy="107661"/>
          </a:xfrm>
          <a:custGeom>
            <a:avLst/>
            <a:gdLst>
              <a:gd name="csX0" fmla="*/ 0 w 102726"/>
              <a:gd name="csY0" fmla="*/ 0 h 107661"/>
              <a:gd name="csX1" fmla="*/ 102726 w 102726"/>
              <a:gd name="csY1" fmla="*/ 0 h 107661"/>
              <a:gd name="csX2" fmla="*/ 102726 w 102726"/>
              <a:gd name="csY2" fmla="*/ 107661 h 107661"/>
              <a:gd name="csX3" fmla="*/ 0 w 102726"/>
              <a:gd name="csY3" fmla="*/ 107661 h 107661"/>
              <a:gd name="csX4" fmla="*/ 0 w 102726"/>
              <a:gd name="csY4" fmla="*/ 0 h 107661"/>
            </a:gdLst>
            <a:ahLst/>
            <a:cxnLst>
              <a:cxn ang="0">
                <a:pos x="csX0" y="csY0"/>
              </a:cxn>
              <a:cxn ang="0">
                <a:pos x="csX1" y="csY1"/>
              </a:cxn>
              <a:cxn ang="0">
                <a:pos x="csX2" y="csY2"/>
              </a:cxn>
              <a:cxn ang="0">
                <a:pos x="csX3" y="csY3"/>
              </a:cxn>
              <a:cxn ang="0">
                <a:pos x="csX4" y="csY4"/>
              </a:cxn>
            </a:cxnLst>
            <a:rect l="l" t="t" r="r" b="b"/>
            <a:pathLst>
              <a:path w="102726" h="107661">
                <a:moveTo>
                  <a:pt x="0" y="0"/>
                </a:moveTo>
                <a:lnTo>
                  <a:pt x="102726" y="0"/>
                </a:lnTo>
                <a:lnTo>
                  <a:pt x="102726" y="107661"/>
                </a:lnTo>
                <a:lnTo>
                  <a:pt x="0" y="107661"/>
                </a:lnTo>
                <a:lnTo>
                  <a:pt x="0" y="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92" name="Freeform 91">
            <a:extLst>
              <a:ext uri="{FF2B5EF4-FFF2-40B4-BE49-F238E27FC236}">
                <a16:creationId xmlns:a16="http://schemas.microsoft.com/office/drawing/2014/main" id="{E7449E9F-FFE8-ED72-7DE3-22120436139F}"/>
              </a:ext>
            </a:extLst>
          </p:cNvPr>
          <p:cNvSpPr/>
          <p:nvPr/>
        </p:nvSpPr>
        <p:spPr>
          <a:xfrm>
            <a:off x="2030371" y="3370525"/>
            <a:ext cx="102726" cy="205115"/>
          </a:xfrm>
          <a:custGeom>
            <a:avLst/>
            <a:gdLst>
              <a:gd name="csX0" fmla="*/ 0 w 102726"/>
              <a:gd name="csY0" fmla="*/ 0 h 205115"/>
              <a:gd name="csX1" fmla="*/ 102726 w 102726"/>
              <a:gd name="csY1" fmla="*/ 0 h 205115"/>
              <a:gd name="csX2" fmla="*/ 102726 w 102726"/>
              <a:gd name="csY2" fmla="*/ 205115 h 205115"/>
              <a:gd name="csX3" fmla="*/ 0 w 102726"/>
              <a:gd name="csY3" fmla="*/ 205115 h 205115"/>
              <a:gd name="csX4" fmla="*/ 0 w 102726"/>
              <a:gd name="csY4" fmla="*/ 0 h 205115"/>
            </a:gdLst>
            <a:ahLst/>
            <a:cxnLst>
              <a:cxn ang="0">
                <a:pos x="csX0" y="csY0"/>
              </a:cxn>
              <a:cxn ang="0">
                <a:pos x="csX1" y="csY1"/>
              </a:cxn>
              <a:cxn ang="0">
                <a:pos x="csX2" y="csY2"/>
              </a:cxn>
              <a:cxn ang="0">
                <a:pos x="csX3" y="csY3"/>
              </a:cxn>
              <a:cxn ang="0">
                <a:pos x="csX4" y="csY4"/>
              </a:cxn>
            </a:cxnLst>
            <a:rect l="l" t="t" r="r" b="b"/>
            <a:pathLst>
              <a:path w="102726" h="205115">
                <a:moveTo>
                  <a:pt x="0" y="0"/>
                </a:moveTo>
                <a:lnTo>
                  <a:pt x="102726" y="0"/>
                </a:lnTo>
                <a:lnTo>
                  <a:pt x="102726" y="205115"/>
                </a:lnTo>
                <a:lnTo>
                  <a:pt x="0" y="205115"/>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91" name="Freeform 90">
            <a:extLst>
              <a:ext uri="{FF2B5EF4-FFF2-40B4-BE49-F238E27FC236}">
                <a16:creationId xmlns:a16="http://schemas.microsoft.com/office/drawing/2014/main" id="{1B7D7F76-33D7-5BCE-88CB-DCB51B71C7C6}"/>
              </a:ext>
            </a:extLst>
          </p:cNvPr>
          <p:cNvSpPr/>
          <p:nvPr/>
        </p:nvSpPr>
        <p:spPr>
          <a:xfrm>
            <a:off x="2268051" y="3455333"/>
            <a:ext cx="102726" cy="120306"/>
          </a:xfrm>
          <a:custGeom>
            <a:avLst/>
            <a:gdLst>
              <a:gd name="csX0" fmla="*/ 0 w 102726"/>
              <a:gd name="csY0" fmla="*/ 0 h 120306"/>
              <a:gd name="csX1" fmla="*/ 102726 w 102726"/>
              <a:gd name="csY1" fmla="*/ 0 h 120306"/>
              <a:gd name="csX2" fmla="*/ 102726 w 102726"/>
              <a:gd name="csY2" fmla="*/ 120306 h 120306"/>
              <a:gd name="csX3" fmla="*/ 0 w 102726"/>
              <a:gd name="csY3" fmla="*/ 120306 h 120306"/>
              <a:gd name="csX4" fmla="*/ 0 w 102726"/>
              <a:gd name="csY4" fmla="*/ 0 h 120306"/>
            </a:gdLst>
            <a:ahLst/>
            <a:cxnLst>
              <a:cxn ang="0">
                <a:pos x="csX0" y="csY0"/>
              </a:cxn>
              <a:cxn ang="0">
                <a:pos x="csX1" y="csY1"/>
              </a:cxn>
              <a:cxn ang="0">
                <a:pos x="csX2" y="csY2"/>
              </a:cxn>
              <a:cxn ang="0">
                <a:pos x="csX3" y="csY3"/>
              </a:cxn>
              <a:cxn ang="0">
                <a:pos x="csX4" y="csY4"/>
              </a:cxn>
            </a:cxnLst>
            <a:rect l="l" t="t" r="r" b="b"/>
            <a:pathLst>
              <a:path w="102726" h="120306">
                <a:moveTo>
                  <a:pt x="0" y="0"/>
                </a:moveTo>
                <a:lnTo>
                  <a:pt x="102726" y="0"/>
                </a:lnTo>
                <a:lnTo>
                  <a:pt x="102726" y="120306"/>
                </a:lnTo>
                <a:lnTo>
                  <a:pt x="0" y="120306"/>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90" name="Freeform 89">
            <a:extLst>
              <a:ext uri="{FF2B5EF4-FFF2-40B4-BE49-F238E27FC236}">
                <a16:creationId xmlns:a16="http://schemas.microsoft.com/office/drawing/2014/main" id="{A208FC32-24B3-2712-4376-5D489A8201A5}"/>
              </a:ext>
            </a:extLst>
          </p:cNvPr>
          <p:cNvSpPr/>
          <p:nvPr/>
        </p:nvSpPr>
        <p:spPr>
          <a:xfrm>
            <a:off x="2505731" y="3482325"/>
            <a:ext cx="102726" cy="93314"/>
          </a:xfrm>
          <a:custGeom>
            <a:avLst/>
            <a:gdLst>
              <a:gd name="csX0" fmla="*/ 0 w 102726"/>
              <a:gd name="csY0" fmla="*/ 0 h 93314"/>
              <a:gd name="csX1" fmla="*/ 102726 w 102726"/>
              <a:gd name="csY1" fmla="*/ 0 h 93314"/>
              <a:gd name="csX2" fmla="*/ 102726 w 102726"/>
              <a:gd name="csY2" fmla="*/ 93314 h 93314"/>
              <a:gd name="csX3" fmla="*/ 0 w 102726"/>
              <a:gd name="csY3" fmla="*/ 93314 h 93314"/>
              <a:gd name="csX4" fmla="*/ 0 w 102726"/>
              <a:gd name="csY4" fmla="*/ 0 h 93314"/>
            </a:gdLst>
            <a:ahLst/>
            <a:cxnLst>
              <a:cxn ang="0">
                <a:pos x="csX0" y="csY0"/>
              </a:cxn>
              <a:cxn ang="0">
                <a:pos x="csX1" y="csY1"/>
              </a:cxn>
              <a:cxn ang="0">
                <a:pos x="csX2" y="csY2"/>
              </a:cxn>
              <a:cxn ang="0">
                <a:pos x="csX3" y="csY3"/>
              </a:cxn>
              <a:cxn ang="0">
                <a:pos x="csX4" y="csY4"/>
              </a:cxn>
            </a:cxnLst>
            <a:rect l="l" t="t" r="r" b="b"/>
            <a:pathLst>
              <a:path w="102726" h="93314">
                <a:moveTo>
                  <a:pt x="0" y="0"/>
                </a:moveTo>
                <a:lnTo>
                  <a:pt x="102726" y="0"/>
                </a:lnTo>
                <a:lnTo>
                  <a:pt x="102726" y="93314"/>
                </a:lnTo>
                <a:lnTo>
                  <a:pt x="0" y="93314"/>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89" name="Freeform 88">
            <a:extLst>
              <a:ext uri="{FF2B5EF4-FFF2-40B4-BE49-F238E27FC236}">
                <a16:creationId xmlns:a16="http://schemas.microsoft.com/office/drawing/2014/main" id="{AAF3751E-9F4B-E9F7-61C6-B60BFD2F4099}"/>
              </a:ext>
            </a:extLst>
          </p:cNvPr>
          <p:cNvSpPr/>
          <p:nvPr/>
        </p:nvSpPr>
        <p:spPr>
          <a:xfrm>
            <a:off x="2624566" y="3521809"/>
            <a:ext cx="102726" cy="53830"/>
          </a:xfrm>
          <a:custGeom>
            <a:avLst/>
            <a:gdLst>
              <a:gd name="csX0" fmla="*/ 0 w 102726"/>
              <a:gd name="csY0" fmla="*/ 0 h 53830"/>
              <a:gd name="csX1" fmla="*/ 102726 w 102726"/>
              <a:gd name="csY1" fmla="*/ 0 h 53830"/>
              <a:gd name="csX2" fmla="*/ 102726 w 102726"/>
              <a:gd name="csY2" fmla="*/ 53830 h 53830"/>
              <a:gd name="csX3" fmla="*/ 0 w 102726"/>
              <a:gd name="csY3" fmla="*/ 53830 h 53830"/>
              <a:gd name="csX4" fmla="*/ 0 w 102726"/>
              <a:gd name="csY4" fmla="*/ 0 h 53830"/>
            </a:gdLst>
            <a:ahLst/>
            <a:cxnLst>
              <a:cxn ang="0">
                <a:pos x="csX0" y="csY0"/>
              </a:cxn>
              <a:cxn ang="0">
                <a:pos x="csX1" y="csY1"/>
              </a:cxn>
              <a:cxn ang="0">
                <a:pos x="csX2" y="csY2"/>
              </a:cxn>
              <a:cxn ang="0">
                <a:pos x="csX3" y="csY3"/>
              </a:cxn>
              <a:cxn ang="0">
                <a:pos x="csX4" y="csY4"/>
              </a:cxn>
            </a:cxnLst>
            <a:rect l="l" t="t" r="r" b="b"/>
            <a:pathLst>
              <a:path w="102726" h="53830">
                <a:moveTo>
                  <a:pt x="0" y="0"/>
                </a:moveTo>
                <a:lnTo>
                  <a:pt x="102726" y="0"/>
                </a:lnTo>
                <a:lnTo>
                  <a:pt x="102726" y="53830"/>
                </a:lnTo>
                <a:lnTo>
                  <a:pt x="0" y="53830"/>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88" name="Freeform 87">
            <a:extLst>
              <a:ext uri="{FF2B5EF4-FFF2-40B4-BE49-F238E27FC236}">
                <a16:creationId xmlns:a16="http://schemas.microsoft.com/office/drawing/2014/main" id="{1E8F4060-DA41-4993-67B5-BBDF9321A5AF}"/>
              </a:ext>
            </a:extLst>
          </p:cNvPr>
          <p:cNvSpPr/>
          <p:nvPr/>
        </p:nvSpPr>
        <p:spPr>
          <a:xfrm>
            <a:off x="2741558" y="3553973"/>
            <a:ext cx="102726" cy="21666"/>
          </a:xfrm>
          <a:custGeom>
            <a:avLst/>
            <a:gdLst>
              <a:gd name="csX0" fmla="*/ 0 w 102726"/>
              <a:gd name="csY0" fmla="*/ 0 h 21666"/>
              <a:gd name="csX1" fmla="*/ 102726 w 102726"/>
              <a:gd name="csY1" fmla="*/ 0 h 21666"/>
              <a:gd name="csX2" fmla="*/ 102726 w 102726"/>
              <a:gd name="csY2" fmla="*/ 21666 h 21666"/>
              <a:gd name="csX3" fmla="*/ 0 w 102726"/>
              <a:gd name="csY3" fmla="*/ 21666 h 21666"/>
              <a:gd name="csX4" fmla="*/ 0 w 102726"/>
              <a:gd name="csY4" fmla="*/ 0 h 21666"/>
            </a:gdLst>
            <a:ahLst/>
            <a:cxnLst>
              <a:cxn ang="0">
                <a:pos x="csX0" y="csY0"/>
              </a:cxn>
              <a:cxn ang="0">
                <a:pos x="csX1" y="csY1"/>
              </a:cxn>
              <a:cxn ang="0">
                <a:pos x="csX2" y="csY2"/>
              </a:cxn>
              <a:cxn ang="0">
                <a:pos x="csX3" y="csY3"/>
              </a:cxn>
              <a:cxn ang="0">
                <a:pos x="csX4" y="csY4"/>
              </a:cxn>
            </a:cxnLst>
            <a:rect l="l" t="t" r="r" b="b"/>
            <a:pathLst>
              <a:path w="102726" h="21666">
                <a:moveTo>
                  <a:pt x="0" y="0"/>
                </a:moveTo>
                <a:lnTo>
                  <a:pt x="102726" y="0"/>
                </a:lnTo>
                <a:lnTo>
                  <a:pt x="102726" y="21666"/>
                </a:lnTo>
                <a:lnTo>
                  <a:pt x="0" y="21666"/>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16" name="Freeform 115">
            <a:extLst>
              <a:ext uri="{FF2B5EF4-FFF2-40B4-BE49-F238E27FC236}">
                <a16:creationId xmlns:a16="http://schemas.microsoft.com/office/drawing/2014/main" id="{954BA79B-5004-E9FA-C6EF-102F586A0CD0}"/>
              </a:ext>
            </a:extLst>
          </p:cNvPr>
          <p:cNvSpPr/>
          <p:nvPr/>
        </p:nvSpPr>
        <p:spPr>
          <a:xfrm>
            <a:off x="2977171" y="3575640"/>
            <a:ext cx="102726" cy="38973"/>
          </a:xfrm>
          <a:custGeom>
            <a:avLst/>
            <a:gdLst>
              <a:gd name="csX0" fmla="*/ 0 w 102726"/>
              <a:gd name="csY0" fmla="*/ 0 h 38973"/>
              <a:gd name="csX1" fmla="*/ 102726 w 102726"/>
              <a:gd name="csY1" fmla="*/ 0 h 38973"/>
              <a:gd name="csX2" fmla="*/ 102726 w 102726"/>
              <a:gd name="csY2" fmla="*/ 38973 h 38973"/>
              <a:gd name="csX3" fmla="*/ 0 w 102726"/>
              <a:gd name="csY3" fmla="*/ 38973 h 38973"/>
              <a:gd name="csX4" fmla="*/ 0 w 102726"/>
              <a:gd name="csY4" fmla="*/ 0 h 38973"/>
            </a:gdLst>
            <a:ahLst/>
            <a:cxnLst>
              <a:cxn ang="0">
                <a:pos x="csX0" y="csY0"/>
              </a:cxn>
              <a:cxn ang="0">
                <a:pos x="csX1" y="csY1"/>
              </a:cxn>
              <a:cxn ang="0">
                <a:pos x="csX2" y="csY2"/>
              </a:cxn>
              <a:cxn ang="0">
                <a:pos x="csX3" y="csY3"/>
              </a:cxn>
              <a:cxn ang="0">
                <a:pos x="csX4" y="csY4"/>
              </a:cxn>
            </a:cxnLst>
            <a:rect l="l" t="t" r="r" b="b"/>
            <a:pathLst>
              <a:path w="102726" h="38973">
                <a:moveTo>
                  <a:pt x="0" y="0"/>
                </a:moveTo>
                <a:lnTo>
                  <a:pt x="102726" y="0"/>
                </a:lnTo>
                <a:lnTo>
                  <a:pt x="102726" y="38973"/>
                </a:lnTo>
                <a:lnTo>
                  <a:pt x="0" y="38973"/>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15" name="Freeform 114">
            <a:extLst>
              <a:ext uri="{FF2B5EF4-FFF2-40B4-BE49-F238E27FC236}">
                <a16:creationId xmlns:a16="http://schemas.microsoft.com/office/drawing/2014/main" id="{3135328E-705D-9579-C786-648CCC039702}"/>
              </a:ext>
            </a:extLst>
          </p:cNvPr>
          <p:cNvSpPr/>
          <p:nvPr/>
        </p:nvSpPr>
        <p:spPr>
          <a:xfrm>
            <a:off x="3094163" y="3575639"/>
            <a:ext cx="102726" cy="66720"/>
          </a:xfrm>
          <a:custGeom>
            <a:avLst/>
            <a:gdLst>
              <a:gd name="csX0" fmla="*/ 0 w 102726"/>
              <a:gd name="csY0" fmla="*/ 0 h 66720"/>
              <a:gd name="csX1" fmla="*/ 102726 w 102726"/>
              <a:gd name="csY1" fmla="*/ 0 h 66720"/>
              <a:gd name="csX2" fmla="*/ 102726 w 102726"/>
              <a:gd name="csY2" fmla="*/ 66720 h 66720"/>
              <a:gd name="csX3" fmla="*/ 0 w 102726"/>
              <a:gd name="csY3" fmla="*/ 66720 h 66720"/>
              <a:gd name="csX4" fmla="*/ 0 w 102726"/>
              <a:gd name="csY4" fmla="*/ 0 h 66720"/>
            </a:gdLst>
            <a:ahLst/>
            <a:cxnLst>
              <a:cxn ang="0">
                <a:pos x="csX0" y="csY0"/>
              </a:cxn>
              <a:cxn ang="0">
                <a:pos x="csX1" y="csY1"/>
              </a:cxn>
              <a:cxn ang="0">
                <a:pos x="csX2" y="csY2"/>
              </a:cxn>
              <a:cxn ang="0">
                <a:pos x="csX3" y="csY3"/>
              </a:cxn>
              <a:cxn ang="0">
                <a:pos x="csX4" y="csY4"/>
              </a:cxn>
            </a:cxnLst>
            <a:rect l="l" t="t" r="r" b="b"/>
            <a:pathLst>
              <a:path w="102726" h="66720">
                <a:moveTo>
                  <a:pt x="0" y="0"/>
                </a:moveTo>
                <a:lnTo>
                  <a:pt x="102726" y="0"/>
                </a:lnTo>
                <a:lnTo>
                  <a:pt x="102726" y="66720"/>
                </a:lnTo>
                <a:lnTo>
                  <a:pt x="0" y="66720"/>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14" name="Freeform 113">
            <a:extLst>
              <a:ext uri="{FF2B5EF4-FFF2-40B4-BE49-F238E27FC236}">
                <a16:creationId xmlns:a16="http://schemas.microsoft.com/office/drawing/2014/main" id="{9FE38BDF-6973-FD86-3F60-0D8AE6484988}"/>
              </a:ext>
            </a:extLst>
          </p:cNvPr>
          <p:cNvSpPr/>
          <p:nvPr/>
        </p:nvSpPr>
        <p:spPr>
          <a:xfrm>
            <a:off x="3213028" y="3575639"/>
            <a:ext cx="102726" cy="120354"/>
          </a:xfrm>
          <a:custGeom>
            <a:avLst/>
            <a:gdLst>
              <a:gd name="csX0" fmla="*/ 0 w 102726"/>
              <a:gd name="csY0" fmla="*/ 0 h 120354"/>
              <a:gd name="csX1" fmla="*/ 102726 w 102726"/>
              <a:gd name="csY1" fmla="*/ 0 h 120354"/>
              <a:gd name="csX2" fmla="*/ 102726 w 102726"/>
              <a:gd name="csY2" fmla="*/ 120354 h 120354"/>
              <a:gd name="csX3" fmla="*/ 0 w 102726"/>
              <a:gd name="csY3" fmla="*/ 120354 h 120354"/>
              <a:gd name="csX4" fmla="*/ 0 w 102726"/>
              <a:gd name="csY4" fmla="*/ 0 h 120354"/>
            </a:gdLst>
            <a:ahLst/>
            <a:cxnLst>
              <a:cxn ang="0">
                <a:pos x="csX0" y="csY0"/>
              </a:cxn>
              <a:cxn ang="0">
                <a:pos x="csX1" y="csY1"/>
              </a:cxn>
              <a:cxn ang="0">
                <a:pos x="csX2" y="csY2"/>
              </a:cxn>
              <a:cxn ang="0">
                <a:pos x="csX3" y="csY3"/>
              </a:cxn>
              <a:cxn ang="0">
                <a:pos x="csX4" y="csY4"/>
              </a:cxn>
            </a:cxnLst>
            <a:rect l="l" t="t" r="r" b="b"/>
            <a:pathLst>
              <a:path w="102726" h="120354">
                <a:moveTo>
                  <a:pt x="0" y="0"/>
                </a:moveTo>
                <a:lnTo>
                  <a:pt x="102726" y="0"/>
                </a:lnTo>
                <a:lnTo>
                  <a:pt x="102726" y="120354"/>
                </a:lnTo>
                <a:lnTo>
                  <a:pt x="0" y="120354"/>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13" name="Freeform 112">
            <a:extLst>
              <a:ext uri="{FF2B5EF4-FFF2-40B4-BE49-F238E27FC236}">
                <a16:creationId xmlns:a16="http://schemas.microsoft.com/office/drawing/2014/main" id="{BE168825-F572-D181-4558-BC3436AD5783}"/>
              </a:ext>
            </a:extLst>
          </p:cNvPr>
          <p:cNvSpPr/>
          <p:nvPr/>
        </p:nvSpPr>
        <p:spPr>
          <a:xfrm>
            <a:off x="3331893" y="3575640"/>
            <a:ext cx="102726" cy="144917"/>
          </a:xfrm>
          <a:custGeom>
            <a:avLst/>
            <a:gdLst>
              <a:gd name="csX0" fmla="*/ 0 w 102726"/>
              <a:gd name="csY0" fmla="*/ 0 h 144917"/>
              <a:gd name="csX1" fmla="*/ 102726 w 102726"/>
              <a:gd name="csY1" fmla="*/ 0 h 144917"/>
              <a:gd name="csX2" fmla="*/ 102726 w 102726"/>
              <a:gd name="csY2" fmla="*/ 144917 h 144917"/>
              <a:gd name="csX3" fmla="*/ 0 w 102726"/>
              <a:gd name="csY3" fmla="*/ 144917 h 144917"/>
              <a:gd name="csX4" fmla="*/ 0 w 102726"/>
              <a:gd name="csY4" fmla="*/ 0 h 144917"/>
            </a:gdLst>
            <a:ahLst/>
            <a:cxnLst>
              <a:cxn ang="0">
                <a:pos x="csX0" y="csY0"/>
              </a:cxn>
              <a:cxn ang="0">
                <a:pos x="csX1" y="csY1"/>
              </a:cxn>
              <a:cxn ang="0">
                <a:pos x="csX2" y="csY2"/>
              </a:cxn>
              <a:cxn ang="0">
                <a:pos x="csX3" y="csY3"/>
              </a:cxn>
              <a:cxn ang="0">
                <a:pos x="csX4" y="csY4"/>
              </a:cxn>
            </a:cxnLst>
            <a:rect l="l" t="t" r="r" b="b"/>
            <a:pathLst>
              <a:path w="102726" h="144917">
                <a:moveTo>
                  <a:pt x="0" y="0"/>
                </a:moveTo>
                <a:lnTo>
                  <a:pt x="102726" y="0"/>
                </a:lnTo>
                <a:lnTo>
                  <a:pt x="102726" y="144917"/>
                </a:lnTo>
                <a:lnTo>
                  <a:pt x="0" y="144917"/>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12" name="Freeform 111">
            <a:extLst>
              <a:ext uri="{FF2B5EF4-FFF2-40B4-BE49-F238E27FC236}">
                <a16:creationId xmlns:a16="http://schemas.microsoft.com/office/drawing/2014/main" id="{B1C06A39-7CBE-36A4-F230-222CA5A20BD0}"/>
              </a:ext>
            </a:extLst>
          </p:cNvPr>
          <p:cNvSpPr/>
          <p:nvPr/>
        </p:nvSpPr>
        <p:spPr>
          <a:xfrm>
            <a:off x="3450758" y="3575639"/>
            <a:ext cx="102726" cy="154370"/>
          </a:xfrm>
          <a:custGeom>
            <a:avLst/>
            <a:gdLst>
              <a:gd name="csX0" fmla="*/ 0 w 102726"/>
              <a:gd name="csY0" fmla="*/ 0 h 154370"/>
              <a:gd name="csX1" fmla="*/ 102726 w 102726"/>
              <a:gd name="csY1" fmla="*/ 0 h 154370"/>
              <a:gd name="csX2" fmla="*/ 102726 w 102726"/>
              <a:gd name="csY2" fmla="*/ 154370 h 154370"/>
              <a:gd name="csX3" fmla="*/ 0 w 102726"/>
              <a:gd name="csY3" fmla="*/ 154370 h 154370"/>
              <a:gd name="csX4" fmla="*/ 0 w 102726"/>
              <a:gd name="csY4" fmla="*/ 0 h 154370"/>
            </a:gdLst>
            <a:ahLst/>
            <a:cxnLst>
              <a:cxn ang="0">
                <a:pos x="csX0" y="csY0"/>
              </a:cxn>
              <a:cxn ang="0">
                <a:pos x="csX1" y="csY1"/>
              </a:cxn>
              <a:cxn ang="0">
                <a:pos x="csX2" y="csY2"/>
              </a:cxn>
              <a:cxn ang="0">
                <a:pos x="csX3" y="csY3"/>
              </a:cxn>
              <a:cxn ang="0">
                <a:pos x="csX4" y="csY4"/>
              </a:cxn>
            </a:cxnLst>
            <a:rect l="l" t="t" r="r" b="b"/>
            <a:pathLst>
              <a:path w="102726" h="154370">
                <a:moveTo>
                  <a:pt x="0" y="0"/>
                </a:moveTo>
                <a:lnTo>
                  <a:pt x="102726" y="0"/>
                </a:lnTo>
                <a:lnTo>
                  <a:pt x="102726" y="154370"/>
                </a:lnTo>
                <a:lnTo>
                  <a:pt x="0" y="154370"/>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11" name="Freeform 110">
            <a:extLst>
              <a:ext uri="{FF2B5EF4-FFF2-40B4-BE49-F238E27FC236}">
                <a16:creationId xmlns:a16="http://schemas.microsoft.com/office/drawing/2014/main" id="{C5396048-4350-2602-B012-D540443FA451}"/>
              </a:ext>
            </a:extLst>
          </p:cNvPr>
          <p:cNvSpPr/>
          <p:nvPr/>
        </p:nvSpPr>
        <p:spPr>
          <a:xfrm>
            <a:off x="3569623" y="3575640"/>
            <a:ext cx="102726" cy="160999"/>
          </a:xfrm>
          <a:custGeom>
            <a:avLst/>
            <a:gdLst>
              <a:gd name="csX0" fmla="*/ 0 w 102726"/>
              <a:gd name="csY0" fmla="*/ 0 h 160999"/>
              <a:gd name="csX1" fmla="*/ 102726 w 102726"/>
              <a:gd name="csY1" fmla="*/ 0 h 160999"/>
              <a:gd name="csX2" fmla="*/ 102726 w 102726"/>
              <a:gd name="csY2" fmla="*/ 160999 h 160999"/>
              <a:gd name="csX3" fmla="*/ 0 w 102726"/>
              <a:gd name="csY3" fmla="*/ 160999 h 160999"/>
              <a:gd name="csX4" fmla="*/ 0 w 102726"/>
              <a:gd name="csY4" fmla="*/ 0 h 160999"/>
            </a:gdLst>
            <a:ahLst/>
            <a:cxnLst>
              <a:cxn ang="0">
                <a:pos x="csX0" y="csY0"/>
              </a:cxn>
              <a:cxn ang="0">
                <a:pos x="csX1" y="csY1"/>
              </a:cxn>
              <a:cxn ang="0">
                <a:pos x="csX2" y="csY2"/>
              </a:cxn>
              <a:cxn ang="0">
                <a:pos x="csX3" y="csY3"/>
              </a:cxn>
              <a:cxn ang="0">
                <a:pos x="csX4" y="csY4"/>
              </a:cxn>
            </a:cxnLst>
            <a:rect l="l" t="t" r="r" b="b"/>
            <a:pathLst>
              <a:path w="102726" h="160999">
                <a:moveTo>
                  <a:pt x="0" y="0"/>
                </a:moveTo>
                <a:lnTo>
                  <a:pt x="102726" y="0"/>
                </a:lnTo>
                <a:lnTo>
                  <a:pt x="102726" y="160999"/>
                </a:lnTo>
                <a:lnTo>
                  <a:pt x="0" y="160999"/>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10" name="Freeform 109">
            <a:extLst>
              <a:ext uri="{FF2B5EF4-FFF2-40B4-BE49-F238E27FC236}">
                <a16:creationId xmlns:a16="http://schemas.microsoft.com/office/drawing/2014/main" id="{7AC0E5F1-4400-2700-8B26-E1612F35B0C7}"/>
              </a:ext>
            </a:extLst>
          </p:cNvPr>
          <p:cNvSpPr/>
          <p:nvPr/>
        </p:nvSpPr>
        <p:spPr>
          <a:xfrm>
            <a:off x="3688488" y="3575640"/>
            <a:ext cx="102726" cy="160999"/>
          </a:xfrm>
          <a:custGeom>
            <a:avLst/>
            <a:gdLst>
              <a:gd name="csX0" fmla="*/ 0 w 102726"/>
              <a:gd name="csY0" fmla="*/ 0 h 160999"/>
              <a:gd name="csX1" fmla="*/ 102726 w 102726"/>
              <a:gd name="csY1" fmla="*/ 0 h 160999"/>
              <a:gd name="csX2" fmla="*/ 102726 w 102726"/>
              <a:gd name="csY2" fmla="*/ 160999 h 160999"/>
              <a:gd name="csX3" fmla="*/ 0 w 102726"/>
              <a:gd name="csY3" fmla="*/ 160999 h 160999"/>
              <a:gd name="csX4" fmla="*/ 0 w 102726"/>
              <a:gd name="csY4" fmla="*/ 0 h 160999"/>
            </a:gdLst>
            <a:ahLst/>
            <a:cxnLst>
              <a:cxn ang="0">
                <a:pos x="csX0" y="csY0"/>
              </a:cxn>
              <a:cxn ang="0">
                <a:pos x="csX1" y="csY1"/>
              </a:cxn>
              <a:cxn ang="0">
                <a:pos x="csX2" y="csY2"/>
              </a:cxn>
              <a:cxn ang="0">
                <a:pos x="csX3" y="csY3"/>
              </a:cxn>
              <a:cxn ang="0">
                <a:pos x="csX4" y="csY4"/>
              </a:cxn>
            </a:cxnLst>
            <a:rect l="l" t="t" r="r" b="b"/>
            <a:pathLst>
              <a:path w="102726" h="160999">
                <a:moveTo>
                  <a:pt x="0" y="0"/>
                </a:moveTo>
                <a:lnTo>
                  <a:pt x="102726" y="0"/>
                </a:lnTo>
                <a:lnTo>
                  <a:pt x="102726" y="160999"/>
                </a:lnTo>
                <a:lnTo>
                  <a:pt x="0" y="160999"/>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09" name="Freeform 108">
            <a:extLst>
              <a:ext uri="{FF2B5EF4-FFF2-40B4-BE49-F238E27FC236}">
                <a16:creationId xmlns:a16="http://schemas.microsoft.com/office/drawing/2014/main" id="{82B50207-AC93-8EDA-B043-341196B72495}"/>
              </a:ext>
            </a:extLst>
          </p:cNvPr>
          <p:cNvSpPr/>
          <p:nvPr/>
        </p:nvSpPr>
        <p:spPr>
          <a:xfrm>
            <a:off x="3807353" y="3575640"/>
            <a:ext cx="102726" cy="178565"/>
          </a:xfrm>
          <a:custGeom>
            <a:avLst/>
            <a:gdLst>
              <a:gd name="csX0" fmla="*/ 0 w 102726"/>
              <a:gd name="csY0" fmla="*/ 0 h 178565"/>
              <a:gd name="csX1" fmla="*/ 102726 w 102726"/>
              <a:gd name="csY1" fmla="*/ 0 h 178565"/>
              <a:gd name="csX2" fmla="*/ 102726 w 102726"/>
              <a:gd name="csY2" fmla="*/ 178565 h 178565"/>
              <a:gd name="csX3" fmla="*/ 0 w 102726"/>
              <a:gd name="csY3" fmla="*/ 178565 h 178565"/>
              <a:gd name="csX4" fmla="*/ 0 w 102726"/>
              <a:gd name="csY4" fmla="*/ 0 h 178565"/>
            </a:gdLst>
            <a:ahLst/>
            <a:cxnLst>
              <a:cxn ang="0">
                <a:pos x="csX0" y="csY0"/>
              </a:cxn>
              <a:cxn ang="0">
                <a:pos x="csX1" y="csY1"/>
              </a:cxn>
              <a:cxn ang="0">
                <a:pos x="csX2" y="csY2"/>
              </a:cxn>
              <a:cxn ang="0">
                <a:pos x="csX3" y="csY3"/>
              </a:cxn>
              <a:cxn ang="0">
                <a:pos x="csX4" y="csY4"/>
              </a:cxn>
            </a:cxnLst>
            <a:rect l="l" t="t" r="r" b="b"/>
            <a:pathLst>
              <a:path w="102726" h="178565">
                <a:moveTo>
                  <a:pt x="0" y="0"/>
                </a:moveTo>
                <a:lnTo>
                  <a:pt x="102726" y="0"/>
                </a:lnTo>
                <a:lnTo>
                  <a:pt x="102726" y="178565"/>
                </a:lnTo>
                <a:lnTo>
                  <a:pt x="0" y="178565"/>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08" name="Freeform 107">
            <a:extLst>
              <a:ext uri="{FF2B5EF4-FFF2-40B4-BE49-F238E27FC236}">
                <a16:creationId xmlns:a16="http://schemas.microsoft.com/office/drawing/2014/main" id="{496DD4AE-1B03-BA3F-0A7B-99C3DE53451A}"/>
              </a:ext>
            </a:extLst>
          </p:cNvPr>
          <p:cNvSpPr/>
          <p:nvPr/>
        </p:nvSpPr>
        <p:spPr>
          <a:xfrm>
            <a:off x="3926218" y="3575639"/>
            <a:ext cx="102726" cy="250350"/>
          </a:xfrm>
          <a:custGeom>
            <a:avLst/>
            <a:gdLst>
              <a:gd name="csX0" fmla="*/ 0 w 102726"/>
              <a:gd name="csY0" fmla="*/ 0 h 250350"/>
              <a:gd name="csX1" fmla="*/ 102726 w 102726"/>
              <a:gd name="csY1" fmla="*/ 0 h 250350"/>
              <a:gd name="csX2" fmla="*/ 102726 w 102726"/>
              <a:gd name="csY2" fmla="*/ 250350 h 250350"/>
              <a:gd name="csX3" fmla="*/ 0 w 102726"/>
              <a:gd name="csY3" fmla="*/ 250350 h 250350"/>
              <a:gd name="csX4" fmla="*/ 0 w 102726"/>
              <a:gd name="csY4" fmla="*/ 0 h 250350"/>
            </a:gdLst>
            <a:ahLst/>
            <a:cxnLst>
              <a:cxn ang="0">
                <a:pos x="csX0" y="csY0"/>
              </a:cxn>
              <a:cxn ang="0">
                <a:pos x="csX1" y="csY1"/>
              </a:cxn>
              <a:cxn ang="0">
                <a:pos x="csX2" y="csY2"/>
              </a:cxn>
              <a:cxn ang="0">
                <a:pos x="csX3" y="csY3"/>
              </a:cxn>
              <a:cxn ang="0">
                <a:pos x="csX4" y="csY4"/>
              </a:cxn>
            </a:cxnLst>
            <a:rect l="l" t="t" r="r" b="b"/>
            <a:pathLst>
              <a:path w="102726" h="250350">
                <a:moveTo>
                  <a:pt x="0" y="0"/>
                </a:moveTo>
                <a:lnTo>
                  <a:pt x="102726" y="0"/>
                </a:lnTo>
                <a:lnTo>
                  <a:pt x="102726" y="250350"/>
                </a:lnTo>
                <a:lnTo>
                  <a:pt x="0" y="250350"/>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27" name="Freeform 126">
            <a:extLst>
              <a:ext uri="{FF2B5EF4-FFF2-40B4-BE49-F238E27FC236}">
                <a16:creationId xmlns:a16="http://schemas.microsoft.com/office/drawing/2014/main" id="{B5E086FB-A324-FEF0-1431-B66737164F7B}"/>
              </a:ext>
            </a:extLst>
          </p:cNvPr>
          <p:cNvSpPr/>
          <p:nvPr/>
        </p:nvSpPr>
        <p:spPr>
          <a:xfrm>
            <a:off x="4045083" y="3575639"/>
            <a:ext cx="102726" cy="343161"/>
          </a:xfrm>
          <a:custGeom>
            <a:avLst/>
            <a:gdLst>
              <a:gd name="csX0" fmla="*/ 0 w 102726"/>
              <a:gd name="csY0" fmla="*/ 0 h 250350"/>
              <a:gd name="csX1" fmla="*/ 102726 w 102726"/>
              <a:gd name="csY1" fmla="*/ 0 h 250350"/>
              <a:gd name="csX2" fmla="*/ 102726 w 102726"/>
              <a:gd name="csY2" fmla="*/ 250350 h 250350"/>
              <a:gd name="csX3" fmla="*/ 0 w 102726"/>
              <a:gd name="csY3" fmla="*/ 250350 h 250350"/>
              <a:gd name="csX4" fmla="*/ 0 w 102726"/>
              <a:gd name="csY4" fmla="*/ 0 h 250350"/>
            </a:gdLst>
            <a:ahLst/>
            <a:cxnLst>
              <a:cxn ang="0">
                <a:pos x="csX0" y="csY0"/>
              </a:cxn>
              <a:cxn ang="0">
                <a:pos x="csX1" y="csY1"/>
              </a:cxn>
              <a:cxn ang="0">
                <a:pos x="csX2" y="csY2"/>
              </a:cxn>
              <a:cxn ang="0">
                <a:pos x="csX3" y="csY3"/>
              </a:cxn>
              <a:cxn ang="0">
                <a:pos x="csX4" y="csY4"/>
              </a:cxn>
            </a:cxnLst>
            <a:rect l="l" t="t" r="r" b="b"/>
            <a:pathLst>
              <a:path w="102726" h="250350">
                <a:moveTo>
                  <a:pt x="0" y="0"/>
                </a:moveTo>
                <a:lnTo>
                  <a:pt x="102726" y="0"/>
                </a:lnTo>
                <a:lnTo>
                  <a:pt x="102726" y="250350"/>
                </a:lnTo>
                <a:lnTo>
                  <a:pt x="0" y="250350"/>
                </a:lnTo>
                <a:lnTo>
                  <a:pt x="0" y="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28" name="Freeform 127">
            <a:extLst>
              <a:ext uri="{FF2B5EF4-FFF2-40B4-BE49-F238E27FC236}">
                <a16:creationId xmlns:a16="http://schemas.microsoft.com/office/drawing/2014/main" id="{C506FC07-2B77-9FD2-7E95-C7C5115B0BDE}"/>
              </a:ext>
            </a:extLst>
          </p:cNvPr>
          <p:cNvSpPr/>
          <p:nvPr/>
        </p:nvSpPr>
        <p:spPr>
          <a:xfrm>
            <a:off x="5946926" y="3575639"/>
            <a:ext cx="102726" cy="1485901"/>
          </a:xfrm>
          <a:custGeom>
            <a:avLst/>
            <a:gdLst>
              <a:gd name="csX0" fmla="*/ 0 w 102726"/>
              <a:gd name="csY0" fmla="*/ 0 h 250350"/>
              <a:gd name="csX1" fmla="*/ 102726 w 102726"/>
              <a:gd name="csY1" fmla="*/ 0 h 250350"/>
              <a:gd name="csX2" fmla="*/ 102726 w 102726"/>
              <a:gd name="csY2" fmla="*/ 250350 h 250350"/>
              <a:gd name="csX3" fmla="*/ 0 w 102726"/>
              <a:gd name="csY3" fmla="*/ 250350 h 250350"/>
              <a:gd name="csX4" fmla="*/ 0 w 102726"/>
              <a:gd name="csY4" fmla="*/ 0 h 250350"/>
            </a:gdLst>
            <a:ahLst/>
            <a:cxnLst>
              <a:cxn ang="0">
                <a:pos x="csX0" y="csY0"/>
              </a:cxn>
              <a:cxn ang="0">
                <a:pos x="csX1" y="csY1"/>
              </a:cxn>
              <a:cxn ang="0">
                <a:pos x="csX2" y="csY2"/>
              </a:cxn>
              <a:cxn ang="0">
                <a:pos x="csX3" y="csY3"/>
              </a:cxn>
              <a:cxn ang="0">
                <a:pos x="csX4" y="csY4"/>
              </a:cxn>
            </a:cxnLst>
            <a:rect l="l" t="t" r="r" b="b"/>
            <a:pathLst>
              <a:path w="102726" h="250350">
                <a:moveTo>
                  <a:pt x="0" y="0"/>
                </a:moveTo>
                <a:lnTo>
                  <a:pt x="102726" y="0"/>
                </a:lnTo>
                <a:lnTo>
                  <a:pt x="102726" y="250350"/>
                </a:lnTo>
                <a:lnTo>
                  <a:pt x="0" y="250350"/>
                </a:lnTo>
                <a:lnTo>
                  <a:pt x="0" y="0"/>
                </a:lnTo>
                <a:close/>
              </a:path>
            </a:pathLst>
          </a:cu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59" name="Freeform 158">
            <a:extLst>
              <a:ext uri="{FF2B5EF4-FFF2-40B4-BE49-F238E27FC236}">
                <a16:creationId xmlns:a16="http://schemas.microsoft.com/office/drawing/2014/main" id="{2F37C777-B2E8-652B-3F01-C35AEC357713}"/>
              </a:ext>
            </a:extLst>
          </p:cNvPr>
          <p:cNvSpPr/>
          <p:nvPr/>
        </p:nvSpPr>
        <p:spPr>
          <a:xfrm>
            <a:off x="4163948" y="3575639"/>
            <a:ext cx="102726" cy="521880"/>
          </a:xfrm>
          <a:custGeom>
            <a:avLst/>
            <a:gdLst>
              <a:gd name="csX0" fmla="*/ 0 w 102726"/>
              <a:gd name="csY0" fmla="*/ 0 h 521880"/>
              <a:gd name="csX1" fmla="*/ 102726 w 102726"/>
              <a:gd name="csY1" fmla="*/ 0 h 521880"/>
              <a:gd name="csX2" fmla="*/ 102726 w 102726"/>
              <a:gd name="csY2" fmla="*/ 521880 h 521880"/>
              <a:gd name="csX3" fmla="*/ 0 w 102726"/>
              <a:gd name="csY3" fmla="*/ 521880 h 521880"/>
              <a:gd name="csX4" fmla="*/ 0 w 102726"/>
              <a:gd name="csY4" fmla="*/ 0 h 521880"/>
            </a:gdLst>
            <a:ahLst/>
            <a:cxnLst>
              <a:cxn ang="0">
                <a:pos x="csX0" y="csY0"/>
              </a:cxn>
              <a:cxn ang="0">
                <a:pos x="csX1" y="csY1"/>
              </a:cxn>
              <a:cxn ang="0">
                <a:pos x="csX2" y="csY2"/>
              </a:cxn>
              <a:cxn ang="0">
                <a:pos x="csX3" y="csY3"/>
              </a:cxn>
              <a:cxn ang="0">
                <a:pos x="csX4" y="csY4"/>
              </a:cxn>
            </a:cxnLst>
            <a:rect l="l" t="t" r="r" b="b"/>
            <a:pathLst>
              <a:path w="102726" h="521880">
                <a:moveTo>
                  <a:pt x="0" y="0"/>
                </a:moveTo>
                <a:lnTo>
                  <a:pt x="102726" y="0"/>
                </a:lnTo>
                <a:lnTo>
                  <a:pt x="102726" y="521880"/>
                </a:lnTo>
                <a:lnTo>
                  <a:pt x="0" y="521880"/>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58" name="Freeform 157">
            <a:extLst>
              <a:ext uri="{FF2B5EF4-FFF2-40B4-BE49-F238E27FC236}">
                <a16:creationId xmlns:a16="http://schemas.microsoft.com/office/drawing/2014/main" id="{71D788C3-E1E1-E61C-45AC-74168C57985C}"/>
              </a:ext>
            </a:extLst>
          </p:cNvPr>
          <p:cNvSpPr/>
          <p:nvPr/>
        </p:nvSpPr>
        <p:spPr>
          <a:xfrm>
            <a:off x="4282813" y="3575639"/>
            <a:ext cx="102726" cy="547306"/>
          </a:xfrm>
          <a:custGeom>
            <a:avLst/>
            <a:gdLst>
              <a:gd name="csX0" fmla="*/ 0 w 102726"/>
              <a:gd name="csY0" fmla="*/ 0 h 547306"/>
              <a:gd name="csX1" fmla="*/ 102726 w 102726"/>
              <a:gd name="csY1" fmla="*/ 0 h 547306"/>
              <a:gd name="csX2" fmla="*/ 102726 w 102726"/>
              <a:gd name="csY2" fmla="*/ 547306 h 547306"/>
              <a:gd name="csX3" fmla="*/ 0 w 102726"/>
              <a:gd name="csY3" fmla="*/ 547306 h 547306"/>
              <a:gd name="csX4" fmla="*/ 0 w 102726"/>
              <a:gd name="csY4" fmla="*/ 0 h 547306"/>
            </a:gdLst>
            <a:ahLst/>
            <a:cxnLst>
              <a:cxn ang="0">
                <a:pos x="csX0" y="csY0"/>
              </a:cxn>
              <a:cxn ang="0">
                <a:pos x="csX1" y="csY1"/>
              </a:cxn>
              <a:cxn ang="0">
                <a:pos x="csX2" y="csY2"/>
              </a:cxn>
              <a:cxn ang="0">
                <a:pos x="csX3" y="csY3"/>
              </a:cxn>
              <a:cxn ang="0">
                <a:pos x="csX4" y="csY4"/>
              </a:cxn>
            </a:cxnLst>
            <a:rect l="l" t="t" r="r" b="b"/>
            <a:pathLst>
              <a:path w="102726" h="547306">
                <a:moveTo>
                  <a:pt x="0" y="0"/>
                </a:moveTo>
                <a:lnTo>
                  <a:pt x="102726" y="0"/>
                </a:lnTo>
                <a:lnTo>
                  <a:pt x="102726" y="547306"/>
                </a:lnTo>
                <a:lnTo>
                  <a:pt x="0" y="547306"/>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57" name="Freeform 156">
            <a:extLst>
              <a:ext uri="{FF2B5EF4-FFF2-40B4-BE49-F238E27FC236}">
                <a16:creationId xmlns:a16="http://schemas.microsoft.com/office/drawing/2014/main" id="{D234BFD0-7472-DADD-B605-5DCA0D3DC5A1}"/>
              </a:ext>
            </a:extLst>
          </p:cNvPr>
          <p:cNvSpPr/>
          <p:nvPr/>
        </p:nvSpPr>
        <p:spPr>
          <a:xfrm>
            <a:off x="4401678" y="3575639"/>
            <a:ext cx="102726" cy="560006"/>
          </a:xfrm>
          <a:custGeom>
            <a:avLst/>
            <a:gdLst>
              <a:gd name="csX0" fmla="*/ 0 w 102726"/>
              <a:gd name="csY0" fmla="*/ 0 h 560006"/>
              <a:gd name="csX1" fmla="*/ 102726 w 102726"/>
              <a:gd name="csY1" fmla="*/ 0 h 560006"/>
              <a:gd name="csX2" fmla="*/ 102726 w 102726"/>
              <a:gd name="csY2" fmla="*/ 560006 h 560006"/>
              <a:gd name="csX3" fmla="*/ 0 w 102726"/>
              <a:gd name="csY3" fmla="*/ 560006 h 560006"/>
              <a:gd name="csX4" fmla="*/ 0 w 102726"/>
              <a:gd name="csY4" fmla="*/ 0 h 560006"/>
            </a:gdLst>
            <a:ahLst/>
            <a:cxnLst>
              <a:cxn ang="0">
                <a:pos x="csX0" y="csY0"/>
              </a:cxn>
              <a:cxn ang="0">
                <a:pos x="csX1" y="csY1"/>
              </a:cxn>
              <a:cxn ang="0">
                <a:pos x="csX2" y="csY2"/>
              </a:cxn>
              <a:cxn ang="0">
                <a:pos x="csX3" y="csY3"/>
              </a:cxn>
              <a:cxn ang="0">
                <a:pos x="csX4" y="csY4"/>
              </a:cxn>
            </a:cxnLst>
            <a:rect l="l" t="t" r="r" b="b"/>
            <a:pathLst>
              <a:path w="102726" h="560006">
                <a:moveTo>
                  <a:pt x="0" y="0"/>
                </a:moveTo>
                <a:lnTo>
                  <a:pt x="102726" y="0"/>
                </a:lnTo>
                <a:lnTo>
                  <a:pt x="102726" y="560006"/>
                </a:lnTo>
                <a:lnTo>
                  <a:pt x="0" y="560006"/>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56" name="Freeform 155">
            <a:extLst>
              <a:ext uri="{FF2B5EF4-FFF2-40B4-BE49-F238E27FC236}">
                <a16:creationId xmlns:a16="http://schemas.microsoft.com/office/drawing/2014/main" id="{8538A3A3-5F60-8709-6A60-BECDACB699ED}"/>
              </a:ext>
            </a:extLst>
          </p:cNvPr>
          <p:cNvSpPr/>
          <p:nvPr/>
        </p:nvSpPr>
        <p:spPr>
          <a:xfrm>
            <a:off x="4520543" y="3575639"/>
            <a:ext cx="102726" cy="577851"/>
          </a:xfrm>
          <a:custGeom>
            <a:avLst/>
            <a:gdLst>
              <a:gd name="csX0" fmla="*/ 0 w 102726"/>
              <a:gd name="csY0" fmla="*/ 0 h 577851"/>
              <a:gd name="csX1" fmla="*/ 102726 w 102726"/>
              <a:gd name="csY1" fmla="*/ 0 h 577851"/>
              <a:gd name="csX2" fmla="*/ 102726 w 102726"/>
              <a:gd name="csY2" fmla="*/ 577851 h 577851"/>
              <a:gd name="csX3" fmla="*/ 0 w 102726"/>
              <a:gd name="csY3" fmla="*/ 577851 h 577851"/>
              <a:gd name="csX4" fmla="*/ 0 w 102726"/>
              <a:gd name="csY4" fmla="*/ 0 h 577851"/>
            </a:gdLst>
            <a:ahLst/>
            <a:cxnLst>
              <a:cxn ang="0">
                <a:pos x="csX0" y="csY0"/>
              </a:cxn>
              <a:cxn ang="0">
                <a:pos x="csX1" y="csY1"/>
              </a:cxn>
              <a:cxn ang="0">
                <a:pos x="csX2" y="csY2"/>
              </a:cxn>
              <a:cxn ang="0">
                <a:pos x="csX3" y="csY3"/>
              </a:cxn>
              <a:cxn ang="0">
                <a:pos x="csX4" y="csY4"/>
              </a:cxn>
            </a:cxnLst>
            <a:rect l="l" t="t" r="r" b="b"/>
            <a:pathLst>
              <a:path w="102726" h="577851">
                <a:moveTo>
                  <a:pt x="0" y="0"/>
                </a:moveTo>
                <a:lnTo>
                  <a:pt x="102726" y="0"/>
                </a:lnTo>
                <a:lnTo>
                  <a:pt x="102726" y="577851"/>
                </a:lnTo>
                <a:lnTo>
                  <a:pt x="0" y="577851"/>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55" name="Freeform 154">
            <a:extLst>
              <a:ext uri="{FF2B5EF4-FFF2-40B4-BE49-F238E27FC236}">
                <a16:creationId xmlns:a16="http://schemas.microsoft.com/office/drawing/2014/main" id="{B8A601FC-AB16-4AB4-8B6B-A00146F45520}"/>
              </a:ext>
            </a:extLst>
          </p:cNvPr>
          <p:cNvSpPr/>
          <p:nvPr/>
        </p:nvSpPr>
        <p:spPr>
          <a:xfrm>
            <a:off x="4639408" y="3575639"/>
            <a:ext cx="102726" cy="596922"/>
          </a:xfrm>
          <a:custGeom>
            <a:avLst/>
            <a:gdLst>
              <a:gd name="csX0" fmla="*/ 0 w 102726"/>
              <a:gd name="csY0" fmla="*/ 0 h 596922"/>
              <a:gd name="csX1" fmla="*/ 102726 w 102726"/>
              <a:gd name="csY1" fmla="*/ 0 h 596922"/>
              <a:gd name="csX2" fmla="*/ 102726 w 102726"/>
              <a:gd name="csY2" fmla="*/ 596922 h 596922"/>
              <a:gd name="csX3" fmla="*/ 0 w 102726"/>
              <a:gd name="csY3" fmla="*/ 596922 h 596922"/>
              <a:gd name="csX4" fmla="*/ 0 w 102726"/>
              <a:gd name="csY4" fmla="*/ 0 h 596922"/>
            </a:gdLst>
            <a:ahLst/>
            <a:cxnLst>
              <a:cxn ang="0">
                <a:pos x="csX0" y="csY0"/>
              </a:cxn>
              <a:cxn ang="0">
                <a:pos x="csX1" y="csY1"/>
              </a:cxn>
              <a:cxn ang="0">
                <a:pos x="csX2" y="csY2"/>
              </a:cxn>
              <a:cxn ang="0">
                <a:pos x="csX3" y="csY3"/>
              </a:cxn>
              <a:cxn ang="0">
                <a:pos x="csX4" y="csY4"/>
              </a:cxn>
            </a:cxnLst>
            <a:rect l="l" t="t" r="r" b="b"/>
            <a:pathLst>
              <a:path w="102726" h="596922">
                <a:moveTo>
                  <a:pt x="0" y="0"/>
                </a:moveTo>
                <a:lnTo>
                  <a:pt x="102726" y="0"/>
                </a:lnTo>
                <a:lnTo>
                  <a:pt x="102726" y="596922"/>
                </a:lnTo>
                <a:lnTo>
                  <a:pt x="0" y="596922"/>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54" name="Freeform 153">
            <a:extLst>
              <a:ext uri="{FF2B5EF4-FFF2-40B4-BE49-F238E27FC236}">
                <a16:creationId xmlns:a16="http://schemas.microsoft.com/office/drawing/2014/main" id="{E29496A4-837B-AEA3-1DFC-002FE9F1AE19}"/>
              </a:ext>
            </a:extLst>
          </p:cNvPr>
          <p:cNvSpPr/>
          <p:nvPr/>
        </p:nvSpPr>
        <p:spPr>
          <a:xfrm>
            <a:off x="4758273" y="3575639"/>
            <a:ext cx="102726" cy="603272"/>
          </a:xfrm>
          <a:custGeom>
            <a:avLst/>
            <a:gdLst>
              <a:gd name="csX0" fmla="*/ 0 w 102726"/>
              <a:gd name="csY0" fmla="*/ 0 h 603272"/>
              <a:gd name="csX1" fmla="*/ 102726 w 102726"/>
              <a:gd name="csY1" fmla="*/ 0 h 603272"/>
              <a:gd name="csX2" fmla="*/ 102726 w 102726"/>
              <a:gd name="csY2" fmla="*/ 603272 h 603272"/>
              <a:gd name="csX3" fmla="*/ 0 w 102726"/>
              <a:gd name="csY3" fmla="*/ 603272 h 603272"/>
              <a:gd name="csX4" fmla="*/ 0 w 102726"/>
              <a:gd name="csY4" fmla="*/ 0 h 603272"/>
            </a:gdLst>
            <a:ahLst/>
            <a:cxnLst>
              <a:cxn ang="0">
                <a:pos x="csX0" y="csY0"/>
              </a:cxn>
              <a:cxn ang="0">
                <a:pos x="csX1" y="csY1"/>
              </a:cxn>
              <a:cxn ang="0">
                <a:pos x="csX2" y="csY2"/>
              </a:cxn>
              <a:cxn ang="0">
                <a:pos x="csX3" y="csY3"/>
              </a:cxn>
              <a:cxn ang="0">
                <a:pos x="csX4" y="csY4"/>
              </a:cxn>
            </a:cxnLst>
            <a:rect l="l" t="t" r="r" b="b"/>
            <a:pathLst>
              <a:path w="102726" h="603272">
                <a:moveTo>
                  <a:pt x="0" y="0"/>
                </a:moveTo>
                <a:lnTo>
                  <a:pt x="102726" y="0"/>
                </a:lnTo>
                <a:lnTo>
                  <a:pt x="102726" y="603272"/>
                </a:lnTo>
                <a:lnTo>
                  <a:pt x="0" y="603272"/>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53" name="Freeform 152">
            <a:extLst>
              <a:ext uri="{FF2B5EF4-FFF2-40B4-BE49-F238E27FC236}">
                <a16:creationId xmlns:a16="http://schemas.microsoft.com/office/drawing/2014/main" id="{95032A6F-E759-20DD-FBC7-717F711FA810}"/>
              </a:ext>
            </a:extLst>
          </p:cNvPr>
          <p:cNvSpPr/>
          <p:nvPr/>
        </p:nvSpPr>
        <p:spPr>
          <a:xfrm>
            <a:off x="4877138" y="3575639"/>
            <a:ext cx="102726" cy="626826"/>
          </a:xfrm>
          <a:custGeom>
            <a:avLst/>
            <a:gdLst>
              <a:gd name="csX0" fmla="*/ 0 w 102726"/>
              <a:gd name="csY0" fmla="*/ 0 h 626826"/>
              <a:gd name="csX1" fmla="*/ 102726 w 102726"/>
              <a:gd name="csY1" fmla="*/ 0 h 626826"/>
              <a:gd name="csX2" fmla="*/ 102726 w 102726"/>
              <a:gd name="csY2" fmla="*/ 626826 h 626826"/>
              <a:gd name="csX3" fmla="*/ 0 w 102726"/>
              <a:gd name="csY3" fmla="*/ 626826 h 626826"/>
              <a:gd name="csX4" fmla="*/ 0 w 102726"/>
              <a:gd name="csY4" fmla="*/ 0 h 626826"/>
            </a:gdLst>
            <a:ahLst/>
            <a:cxnLst>
              <a:cxn ang="0">
                <a:pos x="csX0" y="csY0"/>
              </a:cxn>
              <a:cxn ang="0">
                <a:pos x="csX1" y="csY1"/>
              </a:cxn>
              <a:cxn ang="0">
                <a:pos x="csX2" y="csY2"/>
              </a:cxn>
              <a:cxn ang="0">
                <a:pos x="csX3" y="csY3"/>
              </a:cxn>
              <a:cxn ang="0">
                <a:pos x="csX4" y="csY4"/>
              </a:cxn>
            </a:cxnLst>
            <a:rect l="l" t="t" r="r" b="b"/>
            <a:pathLst>
              <a:path w="102726" h="626826">
                <a:moveTo>
                  <a:pt x="0" y="0"/>
                </a:moveTo>
                <a:lnTo>
                  <a:pt x="102726" y="0"/>
                </a:lnTo>
                <a:lnTo>
                  <a:pt x="102726" y="626826"/>
                </a:lnTo>
                <a:lnTo>
                  <a:pt x="0" y="626826"/>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52" name="Freeform 151">
            <a:extLst>
              <a:ext uri="{FF2B5EF4-FFF2-40B4-BE49-F238E27FC236}">
                <a16:creationId xmlns:a16="http://schemas.microsoft.com/office/drawing/2014/main" id="{EB27BDE9-B475-EBD0-7E09-B3F5C35702F2}"/>
              </a:ext>
            </a:extLst>
          </p:cNvPr>
          <p:cNvSpPr/>
          <p:nvPr/>
        </p:nvSpPr>
        <p:spPr>
          <a:xfrm>
            <a:off x="4996003" y="3575639"/>
            <a:ext cx="102726" cy="742950"/>
          </a:xfrm>
          <a:custGeom>
            <a:avLst/>
            <a:gdLst>
              <a:gd name="csX0" fmla="*/ 0 w 102726"/>
              <a:gd name="csY0" fmla="*/ 0 h 742950"/>
              <a:gd name="csX1" fmla="*/ 102726 w 102726"/>
              <a:gd name="csY1" fmla="*/ 0 h 742950"/>
              <a:gd name="csX2" fmla="*/ 102726 w 102726"/>
              <a:gd name="csY2" fmla="*/ 742950 h 742950"/>
              <a:gd name="csX3" fmla="*/ 0 w 102726"/>
              <a:gd name="csY3" fmla="*/ 742950 h 742950"/>
              <a:gd name="csX4" fmla="*/ 0 w 102726"/>
              <a:gd name="csY4" fmla="*/ 0 h 742950"/>
            </a:gdLst>
            <a:ahLst/>
            <a:cxnLst>
              <a:cxn ang="0">
                <a:pos x="csX0" y="csY0"/>
              </a:cxn>
              <a:cxn ang="0">
                <a:pos x="csX1" y="csY1"/>
              </a:cxn>
              <a:cxn ang="0">
                <a:pos x="csX2" y="csY2"/>
              </a:cxn>
              <a:cxn ang="0">
                <a:pos x="csX3" y="csY3"/>
              </a:cxn>
              <a:cxn ang="0">
                <a:pos x="csX4" y="csY4"/>
              </a:cxn>
            </a:cxnLst>
            <a:rect l="l" t="t" r="r" b="b"/>
            <a:pathLst>
              <a:path w="102726" h="742950">
                <a:moveTo>
                  <a:pt x="0" y="0"/>
                </a:moveTo>
                <a:lnTo>
                  <a:pt x="102726" y="0"/>
                </a:lnTo>
                <a:lnTo>
                  <a:pt x="102726" y="742950"/>
                </a:lnTo>
                <a:lnTo>
                  <a:pt x="0" y="742950"/>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51" name="Freeform 150">
            <a:extLst>
              <a:ext uri="{FF2B5EF4-FFF2-40B4-BE49-F238E27FC236}">
                <a16:creationId xmlns:a16="http://schemas.microsoft.com/office/drawing/2014/main" id="{4D59159C-CFBC-C247-07F5-389993B691FA}"/>
              </a:ext>
            </a:extLst>
          </p:cNvPr>
          <p:cNvSpPr/>
          <p:nvPr/>
        </p:nvSpPr>
        <p:spPr>
          <a:xfrm>
            <a:off x="5114868" y="3575639"/>
            <a:ext cx="102726" cy="790848"/>
          </a:xfrm>
          <a:custGeom>
            <a:avLst/>
            <a:gdLst>
              <a:gd name="csX0" fmla="*/ 0 w 102726"/>
              <a:gd name="csY0" fmla="*/ 0 h 790848"/>
              <a:gd name="csX1" fmla="*/ 102726 w 102726"/>
              <a:gd name="csY1" fmla="*/ 0 h 790848"/>
              <a:gd name="csX2" fmla="*/ 102726 w 102726"/>
              <a:gd name="csY2" fmla="*/ 790848 h 790848"/>
              <a:gd name="csX3" fmla="*/ 0 w 102726"/>
              <a:gd name="csY3" fmla="*/ 790848 h 790848"/>
              <a:gd name="csX4" fmla="*/ 0 w 102726"/>
              <a:gd name="csY4" fmla="*/ 0 h 790848"/>
            </a:gdLst>
            <a:ahLst/>
            <a:cxnLst>
              <a:cxn ang="0">
                <a:pos x="csX0" y="csY0"/>
              </a:cxn>
              <a:cxn ang="0">
                <a:pos x="csX1" y="csY1"/>
              </a:cxn>
              <a:cxn ang="0">
                <a:pos x="csX2" y="csY2"/>
              </a:cxn>
              <a:cxn ang="0">
                <a:pos x="csX3" y="csY3"/>
              </a:cxn>
              <a:cxn ang="0">
                <a:pos x="csX4" y="csY4"/>
              </a:cxn>
            </a:cxnLst>
            <a:rect l="l" t="t" r="r" b="b"/>
            <a:pathLst>
              <a:path w="102726" h="790848">
                <a:moveTo>
                  <a:pt x="0" y="0"/>
                </a:moveTo>
                <a:lnTo>
                  <a:pt x="102726" y="0"/>
                </a:lnTo>
                <a:lnTo>
                  <a:pt x="102726" y="790848"/>
                </a:lnTo>
                <a:lnTo>
                  <a:pt x="0" y="790848"/>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50" name="Freeform 149">
            <a:extLst>
              <a:ext uri="{FF2B5EF4-FFF2-40B4-BE49-F238E27FC236}">
                <a16:creationId xmlns:a16="http://schemas.microsoft.com/office/drawing/2014/main" id="{D8AED297-E93B-D656-C3AB-5F12337B83BF}"/>
              </a:ext>
            </a:extLst>
          </p:cNvPr>
          <p:cNvSpPr/>
          <p:nvPr/>
        </p:nvSpPr>
        <p:spPr>
          <a:xfrm>
            <a:off x="5233733" y="3575639"/>
            <a:ext cx="102726" cy="814414"/>
          </a:xfrm>
          <a:custGeom>
            <a:avLst/>
            <a:gdLst>
              <a:gd name="csX0" fmla="*/ 0 w 102726"/>
              <a:gd name="csY0" fmla="*/ 0 h 814414"/>
              <a:gd name="csX1" fmla="*/ 102726 w 102726"/>
              <a:gd name="csY1" fmla="*/ 0 h 814414"/>
              <a:gd name="csX2" fmla="*/ 102726 w 102726"/>
              <a:gd name="csY2" fmla="*/ 814414 h 814414"/>
              <a:gd name="csX3" fmla="*/ 0 w 102726"/>
              <a:gd name="csY3" fmla="*/ 814414 h 814414"/>
              <a:gd name="csX4" fmla="*/ 0 w 102726"/>
              <a:gd name="csY4" fmla="*/ 0 h 814414"/>
            </a:gdLst>
            <a:ahLst/>
            <a:cxnLst>
              <a:cxn ang="0">
                <a:pos x="csX0" y="csY0"/>
              </a:cxn>
              <a:cxn ang="0">
                <a:pos x="csX1" y="csY1"/>
              </a:cxn>
              <a:cxn ang="0">
                <a:pos x="csX2" y="csY2"/>
              </a:cxn>
              <a:cxn ang="0">
                <a:pos x="csX3" y="csY3"/>
              </a:cxn>
              <a:cxn ang="0">
                <a:pos x="csX4" y="csY4"/>
              </a:cxn>
            </a:cxnLst>
            <a:rect l="l" t="t" r="r" b="b"/>
            <a:pathLst>
              <a:path w="102726" h="814414">
                <a:moveTo>
                  <a:pt x="0" y="0"/>
                </a:moveTo>
                <a:lnTo>
                  <a:pt x="102726" y="0"/>
                </a:lnTo>
                <a:lnTo>
                  <a:pt x="102726" y="814414"/>
                </a:lnTo>
                <a:lnTo>
                  <a:pt x="0" y="814414"/>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49" name="Freeform 148">
            <a:extLst>
              <a:ext uri="{FF2B5EF4-FFF2-40B4-BE49-F238E27FC236}">
                <a16:creationId xmlns:a16="http://schemas.microsoft.com/office/drawing/2014/main" id="{362055B3-7562-B38F-C705-318F953275FB}"/>
              </a:ext>
            </a:extLst>
          </p:cNvPr>
          <p:cNvSpPr/>
          <p:nvPr/>
        </p:nvSpPr>
        <p:spPr>
          <a:xfrm>
            <a:off x="5352598" y="3575639"/>
            <a:ext cx="102726" cy="832233"/>
          </a:xfrm>
          <a:custGeom>
            <a:avLst/>
            <a:gdLst>
              <a:gd name="csX0" fmla="*/ 0 w 102726"/>
              <a:gd name="csY0" fmla="*/ 0 h 832233"/>
              <a:gd name="csX1" fmla="*/ 102726 w 102726"/>
              <a:gd name="csY1" fmla="*/ 0 h 832233"/>
              <a:gd name="csX2" fmla="*/ 102726 w 102726"/>
              <a:gd name="csY2" fmla="*/ 832233 h 832233"/>
              <a:gd name="csX3" fmla="*/ 0 w 102726"/>
              <a:gd name="csY3" fmla="*/ 832233 h 832233"/>
              <a:gd name="csX4" fmla="*/ 0 w 102726"/>
              <a:gd name="csY4" fmla="*/ 0 h 832233"/>
            </a:gdLst>
            <a:ahLst/>
            <a:cxnLst>
              <a:cxn ang="0">
                <a:pos x="csX0" y="csY0"/>
              </a:cxn>
              <a:cxn ang="0">
                <a:pos x="csX1" y="csY1"/>
              </a:cxn>
              <a:cxn ang="0">
                <a:pos x="csX2" y="csY2"/>
              </a:cxn>
              <a:cxn ang="0">
                <a:pos x="csX3" y="csY3"/>
              </a:cxn>
              <a:cxn ang="0">
                <a:pos x="csX4" y="csY4"/>
              </a:cxn>
            </a:cxnLst>
            <a:rect l="l" t="t" r="r" b="b"/>
            <a:pathLst>
              <a:path w="102726" h="832233">
                <a:moveTo>
                  <a:pt x="0" y="0"/>
                </a:moveTo>
                <a:lnTo>
                  <a:pt x="102726" y="0"/>
                </a:lnTo>
                <a:lnTo>
                  <a:pt x="102726" y="832233"/>
                </a:lnTo>
                <a:lnTo>
                  <a:pt x="0" y="832233"/>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48" name="Freeform 147">
            <a:extLst>
              <a:ext uri="{FF2B5EF4-FFF2-40B4-BE49-F238E27FC236}">
                <a16:creationId xmlns:a16="http://schemas.microsoft.com/office/drawing/2014/main" id="{1D9CEBB1-BD51-8E05-5A56-A1190A437363}"/>
              </a:ext>
            </a:extLst>
          </p:cNvPr>
          <p:cNvSpPr/>
          <p:nvPr/>
        </p:nvSpPr>
        <p:spPr>
          <a:xfrm>
            <a:off x="5471463" y="3575639"/>
            <a:ext cx="102726" cy="847020"/>
          </a:xfrm>
          <a:custGeom>
            <a:avLst/>
            <a:gdLst>
              <a:gd name="csX0" fmla="*/ 0 w 102726"/>
              <a:gd name="csY0" fmla="*/ 0 h 847020"/>
              <a:gd name="csX1" fmla="*/ 102726 w 102726"/>
              <a:gd name="csY1" fmla="*/ 0 h 847020"/>
              <a:gd name="csX2" fmla="*/ 102726 w 102726"/>
              <a:gd name="csY2" fmla="*/ 847020 h 847020"/>
              <a:gd name="csX3" fmla="*/ 0 w 102726"/>
              <a:gd name="csY3" fmla="*/ 847020 h 847020"/>
              <a:gd name="csX4" fmla="*/ 0 w 102726"/>
              <a:gd name="csY4" fmla="*/ 0 h 847020"/>
            </a:gdLst>
            <a:ahLst/>
            <a:cxnLst>
              <a:cxn ang="0">
                <a:pos x="csX0" y="csY0"/>
              </a:cxn>
              <a:cxn ang="0">
                <a:pos x="csX1" y="csY1"/>
              </a:cxn>
              <a:cxn ang="0">
                <a:pos x="csX2" y="csY2"/>
              </a:cxn>
              <a:cxn ang="0">
                <a:pos x="csX3" y="csY3"/>
              </a:cxn>
              <a:cxn ang="0">
                <a:pos x="csX4" y="csY4"/>
              </a:cxn>
            </a:cxnLst>
            <a:rect l="l" t="t" r="r" b="b"/>
            <a:pathLst>
              <a:path w="102726" h="847020">
                <a:moveTo>
                  <a:pt x="0" y="0"/>
                </a:moveTo>
                <a:lnTo>
                  <a:pt x="102726" y="0"/>
                </a:lnTo>
                <a:lnTo>
                  <a:pt x="102726" y="847020"/>
                </a:lnTo>
                <a:lnTo>
                  <a:pt x="0" y="847020"/>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47" name="Freeform 146">
            <a:extLst>
              <a:ext uri="{FF2B5EF4-FFF2-40B4-BE49-F238E27FC236}">
                <a16:creationId xmlns:a16="http://schemas.microsoft.com/office/drawing/2014/main" id="{8FA55959-8EBD-05EB-F024-E1E906557B02}"/>
              </a:ext>
            </a:extLst>
          </p:cNvPr>
          <p:cNvSpPr/>
          <p:nvPr/>
        </p:nvSpPr>
        <p:spPr>
          <a:xfrm>
            <a:off x="5590328" y="3575639"/>
            <a:ext cx="102726" cy="972524"/>
          </a:xfrm>
          <a:custGeom>
            <a:avLst/>
            <a:gdLst>
              <a:gd name="csX0" fmla="*/ 0 w 102726"/>
              <a:gd name="csY0" fmla="*/ 0 h 972524"/>
              <a:gd name="csX1" fmla="*/ 102726 w 102726"/>
              <a:gd name="csY1" fmla="*/ 0 h 972524"/>
              <a:gd name="csX2" fmla="*/ 102726 w 102726"/>
              <a:gd name="csY2" fmla="*/ 972524 h 972524"/>
              <a:gd name="csX3" fmla="*/ 0 w 102726"/>
              <a:gd name="csY3" fmla="*/ 972524 h 972524"/>
              <a:gd name="csX4" fmla="*/ 0 w 102726"/>
              <a:gd name="csY4" fmla="*/ 0 h 972524"/>
            </a:gdLst>
            <a:ahLst/>
            <a:cxnLst>
              <a:cxn ang="0">
                <a:pos x="csX0" y="csY0"/>
              </a:cxn>
              <a:cxn ang="0">
                <a:pos x="csX1" y="csY1"/>
              </a:cxn>
              <a:cxn ang="0">
                <a:pos x="csX2" y="csY2"/>
              </a:cxn>
              <a:cxn ang="0">
                <a:pos x="csX3" y="csY3"/>
              </a:cxn>
              <a:cxn ang="0">
                <a:pos x="csX4" y="csY4"/>
              </a:cxn>
            </a:cxnLst>
            <a:rect l="l" t="t" r="r" b="b"/>
            <a:pathLst>
              <a:path w="102726" h="972524">
                <a:moveTo>
                  <a:pt x="0" y="0"/>
                </a:moveTo>
                <a:lnTo>
                  <a:pt x="102726" y="0"/>
                </a:lnTo>
                <a:lnTo>
                  <a:pt x="102726" y="972524"/>
                </a:lnTo>
                <a:lnTo>
                  <a:pt x="0" y="972524"/>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46" name="Freeform 145">
            <a:extLst>
              <a:ext uri="{FF2B5EF4-FFF2-40B4-BE49-F238E27FC236}">
                <a16:creationId xmlns:a16="http://schemas.microsoft.com/office/drawing/2014/main" id="{F6C2CD49-4473-D7E4-C9CD-C80F04687F95}"/>
              </a:ext>
            </a:extLst>
          </p:cNvPr>
          <p:cNvSpPr/>
          <p:nvPr/>
        </p:nvSpPr>
        <p:spPr>
          <a:xfrm>
            <a:off x="5709193" y="3575639"/>
            <a:ext cx="102726" cy="1063707"/>
          </a:xfrm>
          <a:custGeom>
            <a:avLst/>
            <a:gdLst>
              <a:gd name="csX0" fmla="*/ 0 w 102726"/>
              <a:gd name="csY0" fmla="*/ 0 h 1063707"/>
              <a:gd name="csX1" fmla="*/ 102726 w 102726"/>
              <a:gd name="csY1" fmla="*/ 0 h 1063707"/>
              <a:gd name="csX2" fmla="*/ 102726 w 102726"/>
              <a:gd name="csY2" fmla="*/ 1063707 h 1063707"/>
              <a:gd name="csX3" fmla="*/ 0 w 102726"/>
              <a:gd name="csY3" fmla="*/ 1063707 h 1063707"/>
              <a:gd name="csX4" fmla="*/ 0 w 102726"/>
              <a:gd name="csY4" fmla="*/ 0 h 1063707"/>
            </a:gdLst>
            <a:ahLst/>
            <a:cxnLst>
              <a:cxn ang="0">
                <a:pos x="csX0" y="csY0"/>
              </a:cxn>
              <a:cxn ang="0">
                <a:pos x="csX1" y="csY1"/>
              </a:cxn>
              <a:cxn ang="0">
                <a:pos x="csX2" y="csY2"/>
              </a:cxn>
              <a:cxn ang="0">
                <a:pos x="csX3" y="csY3"/>
              </a:cxn>
              <a:cxn ang="0">
                <a:pos x="csX4" y="csY4"/>
              </a:cxn>
            </a:cxnLst>
            <a:rect l="l" t="t" r="r" b="b"/>
            <a:pathLst>
              <a:path w="102726" h="1063707">
                <a:moveTo>
                  <a:pt x="0" y="0"/>
                </a:moveTo>
                <a:lnTo>
                  <a:pt x="102726" y="0"/>
                </a:lnTo>
                <a:lnTo>
                  <a:pt x="102726" y="1063707"/>
                </a:lnTo>
                <a:lnTo>
                  <a:pt x="0" y="1063707"/>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45" name="Freeform 144">
            <a:extLst>
              <a:ext uri="{FF2B5EF4-FFF2-40B4-BE49-F238E27FC236}">
                <a16:creationId xmlns:a16="http://schemas.microsoft.com/office/drawing/2014/main" id="{B7C3DFDC-17E3-94AF-D3D9-A3365D948B8B}"/>
              </a:ext>
            </a:extLst>
          </p:cNvPr>
          <p:cNvSpPr/>
          <p:nvPr/>
        </p:nvSpPr>
        <p:spPr>
          <a:xfrm>
            <a:off x="5828058" y="3575639"/>
            <a:ext cx="102726" cy="1197675"/>
          </a:xfrm>
          <a:custGeom>
            <a:avLst/>
            <a:gdLst>
              <a:gd name="csX0" fmla="*/ 0 w 102726"/>
              <a:gd name="csY0" fmla="*/ 0 h 1197675"/>
              <a:gd name="csX1" fmla="*/ 102726 w 102726"/>
              <a:gd name="csY1" fmla="*/ 0 h 1197675"/>
              <a:gd name="csX2" fmla="*/ 102726 w 102726"/>
              <a:gd name="csY2" fmla="*/ 1197675 h 1197675"/>
              <a:gd name="csX3" fmla="*/ 0 w 102726"/>
              <a:gd name="csY3" fmla="*/ 1197675 h 1197675"/>
              <a:gd name="csX4" fmla="*/ 0 w 102726"/>
              <a:gd name="csY4" fmla="*/ 0 h 1197675"/>
            </a:gdLst>
            <a:ahLst/>
            <a:cxnLst>
              <a:cxn ang="0">
                <a:pos x="csX0" y="csY0"/>
              </a:cxn>
              <a:cxn ang="0">
                <a:pos x="csX1" y="csY1"/>
              </a:cxn>
              <a:cxn ang="0">
                <a:pos x="csX2" y="csY2"/>
              </a:cxn>
              <a:cxn ang="0">
                <a:pos x="csX3" y="csY3"/>
              </a:cxn>
              <a:cxn ang="0">
                <a:pos x="csX4" y="csY4"/>
              </a:cxn>
            </a:cxnLst>
            <a:rect l="l" t="t" r="r" b="b"/>
            <a:pathLst>
              <a:path w="102726" h="1197675">
                <a:moveTo>
                  <a:pt x="0" y="0"/>
                </a:moveTo>
                <a:lnTo>
                  <a:pt x="102726" y="0"/>
                </a:lnTo>
                <a:lnTo>
                  <a:pt x="102726" y="1197675"/>
                </a:lnTo>
                <a:lnTo>
                  <a:pt x="0" y="1197675"/>
                </a:ln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02" name="Triangle 201">
            <a:extLst>
              <a:ext uri="{FF2B5EF4-FFF2-40B4-BE49-F238E27FC236}">
                <a16:creationId xmlns:a16="http://schemas.microsoft.com/office/drawing/2014/main" id="{2CE73EBE-7690-B99B-1B87-BD9BAEC030F3}"/>
              </a:ext>
            </a:extLst>
          </p:cNvPr>
          <p:cNvSpPr/>
          <p:nvPr/>
        </p:nvSpPr>
        <p:spPr>
          <a:xfrm rot="10800000">
            <a:off x="2980260" y="3633256"/>
            <a:ext cx="87049" cy="75042"/>
          </a:xfrm>
          <a:prstGeom prs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03" name="Triangle 202">
            <a:extLst>
              <a:ext uri="{FF2B5EF4-FFF2-40B4-BE49-F238E27FC236}">
                <a16:creationId xmlns:a16="http://schemas.microsoft.com/office/drawing/2014/main" id="{32828EF4-1F8E-D2A1-8EC9-103030A842A8}"/>
              </a:ext>
            </a:extLst>
          </p:cNvPr>
          <p:cNvSpPr/>
          <p:nvPr/>
        </p:nvSpPr>
        <p:spPr>
          <a:xfrm rot="10800000">
            <a:off x="3696326" y="3763039"/>
            <a:ext cx="87049" cy="75042"/>
          </a:xfrm>
          <a:prstGeom prs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04" name="Triangle 203">
            <a:extLst>
              <a:ext uri="{FF2B5EF4-FFF2-40B4-BE49-F238E27FC236}">
                <a16:creationId xmlns:a16="http://schemas.microsoft.com/office/drawing/2014/main" id="{C06F16C3-A152-F75F-EC43-9221CCA7544B}"/>
              </a:ext>
            </a:extLst>
          </p:cNvPr>
          <p:cNvSpPr/>
          <p:nvPr/>
        </p:nvSpPr>
        <p:spPr>
          <a:xfrm rot="10800000">
            <a:off x="5717031" y="4662176"/>
            <a:ext cx="87049" cy="75042"/>
          </a:xfrm>
          <a:prstGeom prst="triangl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05" name="Oval 204">
            <a:extLst>
              <a:ext uri="{FF2B5EF4-FFF2-40B4-BE49-F238E27FC236}">
                <a16:creationId xmlns:a16="http://schemas.microsoft.com/office/drawing/2014/main" id="{269BEBE2-F240-1ED6-E605-65CBDDC15555}"/>
              </a:ext>
            </a:extLst>
          </p:cNvPr>
          <p:cNvSpPr/>
          <p:nvPr/>
        </p:nvSpPr>
        <p:spPr>
          <a:xfrm>
            <a:off x="4174512" y="3472019"/>
            <a:ext cx="82621" cy="8262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06" name="Oval 205">
            <a:extLst>
              <a:ext uri="{FF2B5EF4-FFF2-40B4-BE49-F238E27FC236}">
                <a16:creationId xmlns:a16="http://schemas.microsoft.com/office/drawing/2014/main" id="{B229F0FB-0C26-6750-769E-6390685DA0AC}"/>
              </a:ext>
            </a:extLst>
          </p:cNvPr>
          <p:cNvSpPr/>
          <p:nvPr/>
        </p:nvSpPr>
        <p:spPr>
          <a:xfrm>
            <a:off x="4412637" y="3472019"/>
            <a:ext cx="82621" cy="8262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07" name="Oval 206">
            <a:extLst>
              <a:ext uri="{FF2B5EF4-FFF2-40B4-BE49-F238E27FC236}">
                <a16:creationId xmlns:a16="http://schemas.microsoft.com/office/drawing/2014/main" id="{8D004042-A28E-3AF4-DCA1-589A30EF8C9C}"/>
              </a:ext>
            </a:extLst>
          </p:cNvPr>
          <p:cNvSpPr/>
          <p:nvPr/>
        </p:nvSpPr>
        <p:spPr>
          <a:xfrm>
            <a:off x="4528085" y="3472019"/>
            <a:ext cx="82621" cy="8262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08" name="Oval 207">
            <a:extLst>
              <a:ext uri="{FF2B5EF4-FFF2-40B4-BE49-F238E27FC236}">
                <a16:creationId xmlns:a16="http://schemas.microsoft.com/office/drawing/2014/main" id="{7F9C75D7-F9DA-0D84-E166-CC5BDFCB26B7}"/>
              </a:ext>
            </a:extLst>
          </p:cNvPr>
          <p:cNvSpPr/>
          <p:nvPr/>
        </p:nvSpPr>
        <p:spPr>
          <a:xfrm>
            <a:off x="5003187" y="3472019"/>
            <a:ext cx="82621" cy="8262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09" name="Oval 208">
            <a:extLst>
              <a:ext uri="{FF2B5EF4-FFF2-40B4-BE49-F238E27FC236}">
                <a16:creationId xmlns:a16="http://schemas.microsoft.com/office/drawing/2014/main" id="{AF0A2E1B-3966-2E52-FC32-0EEB92993AA1}"/>
              </a:ext>
            </a:extLst>
          </p:cNvPr>
          <p:cNvSpPr/>
          <p:nvPr/>
        </p:nvSpPr>
        <p:spPr>
          <a:xfrm>
            <a:off x="5118635" y="3472019"/>
            <a:ext cx="82621" cy="8262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10" name="Oval 209">
            <a:extLst>
              <a:ext uri="{FF2B5EF4-FFF2-40B4-BE49-F238E27FC236}">
                <a16:creationId xmlns:a16="http://schemas.microsoft.com/office/drawing/2014/main" id="{8F836162-EF25-FE3C-A4FB-1E08344E8B78}"/>
              </a:ext>
            </a:extLst>
          </p:cNvPr>
          <p:cNvSpPr/>
          <p:nvPr/>
        </p:nvSpPr>
        <p:spPr>
          <a:xfrm>
            <a:off x="5239285" y="3472019"/>
            <a:ext cx="82621" cy="8262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cxnSp>
        <p:nvCxnSpPr>
          <p:cNvPr id="16" name="Straight Connector 15">
            <a:extLst>
              <a:ext uri="{FF2B5EF4-FFF2-40B4-BE49-F238E27FC236}">
                <a16:creationId xmlns:a16="http://schemas.microsoft.com/office/drawing/2014/main" id="{54A016B4-C8ED-13D1-CAE7-D0ADD3DCA3EF}"/>
              </a:ext>
            </a:extLst>
          </p:cNvPr>
          <p:cNvCxnSpPr>
            <a:cxnSpLocks/>
          </p:cNvCxnSpPr>
          <p:nvPr/>
        </p:nvCxnSpPr>
        <p:spPr>
          <a:xfrm>
            <a:off x="978312" y="3575640"/>
            <a:ext cx="511220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1" name="Oval 210">
            <a:extLst>
              <a:ext uri="{FF2B5EF4-FFF2-40B4-BE49-F238E27FC236}">
                <a16:creationId xmlns:a16="http://schemas.microsoft.com/office/drawing/2014/main" id="{0367E69D-95B5-3011-B0F1-99F79F99FB47}"/>
              </a:ext>
            </a:extLst>
          </p:cNvPr>
          <p:cNvSpPr/>
          <p:nvPr/>
        </p:nvSpPr>
        <p:spPr>
          <a:xfrm>
            <a:off x="3102802" y="3472019"/>
            <a:ext cx="82621" cy="8262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12" name="Oval 211">
            <a:extLst>
              <a:ext uri="{FF2B5EF4-FFF2-40B4-BE49-F238E27FC236}">
                <a16:creationId xmlns:a16="http://schemas.microsoft.com/office/drawing/2014/main" id="{8022610F-31D5-D5B7-BFB1-DFD41E519801}"/>
              </a:ext>
            </a:extLst>
          </p:cNvPr>
          <p:cNvSpPr/>
          <p:nvPr/>
        </p:nvSpPr>
        <p:spPr>
          <a:xfrm>
            <a:off x="3224269" y="3468420"/>
            <a:ext cx="82621" cy="8262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13" name="Oval 212">
            <a:extLst>
              <a:ext uri="{FF2B5EF4-FFF2-40B4-BE49-F238E27FC236}">
                <a16:creationId xmlns:a16="http://schemas.microsoft.com/office/drawing/2014/main" id="{DAB1093F-16DF-335E-CFD4-628E6A94516A}"/>
              </a:ext>
            </a:extLst>
          </p:cNvPr>
          <p:cNvSpPr/>
          <p:nvPr/>
        </p:nvSpPr>
        <p:spPr>
          <a:xfrm>
            <a:off x="5595752" y="3472019"/>
            <a:ext cx="82621" cy="8262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14" name="Oval 213">
            <a:extLst>
              <a:ext uri="{FF2B5EF4-FFF2-40B4-BE49-F238E27FC236}">
                <a16:creationId xmlns:a16="http://schemas.microsoft.com/office/drawing/2014/main" id="{20086C20-793E-F764-21AD-2A24F422B05D}"/>
              </a:ext>
            </a:extLst>
          </p:cNvPr>
          <p:cNvSpPr/>
          <p:nvPr/>
        </p:nvSpPr>
        <p:spPr>
          <a:xfrm>
            <a:off x="5717293" y="3472019"/>
            <a:ext cx="82621" cy="8262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15" name="Oval 214">
            <a:extLst>
              <a:ext uri="{FF2B5EF4-FFF2-40B4-BE49-F238E27FC236}">
                <a16:creationId xmlns:a16="http://schemas.microsoft.com/office/drawing/2014/main" id="{D63E7196-5590-96F3-0830-78EE39445DBD}"/>
              </a:ext>
            </a:extLst>
          </p:cNvPr>
          <p:cNvSpPr/>
          <p:nvPr/>
        </p:nvSpPr>
        <p:spPr>
          <a:xfrm>
            <a:off x="5835997" y="3472019"/>
            <a:ext cx="82621" cy="8262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16" name="Oval 215">
            <a:extLst>
              <a:ext uri="{FF2B5EF4-FFF2-40B4-BE49-F238E27FC236}">
                <a16:creationId xmlns:a16="http://schemas.microsoft.com/office/drawing/2014/main" id="{B2657539-B2BB-849A-430A-C816E583013F}"/>
              </a:ext>
            </a:extLst>
          </p:cNvPr>
          <p:cNvSpPr/>
          <p:nvPr/>
        </p:nvSpPr>
        <p:spPr>
          <a:xfrm>
            <a:off x="5967031" y="3472019"/>
            <a:ext cx="82621" cy="8262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Tree>
    <p:extLst>
      <p:ext uri="{BB962C8B-B14F-4D97-AF65-F5344CB8AC3E}">
        <p14:creationId xmlns:p14="http://schemas.microsoft.com/office/powerpoint/2010/main" val="1960622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2568B1F-C12B-B5E7-19E0-9292E56531DF}"/>
              </a:ext>
            </a:extLst>
          </p:cNvPr>
          <p:cNvSpPr>
            <a:spLocks noGrp="1"/>
          </p:cNvSpPr>
          <p:nvPr>
            <p:ph type="title"/>
          </p:nvPr>
        </p:nvSpPr>
        <p:spPr>
          <a:xfrm>
            <a:off x="231078" y="260162"/>
            <a:ext cx="11740260" cy="1044132"/>
          </a:xfrm>
        </p:spPr>
        <p:txBody>
          <a:bodyPr/>
          <a:lstStyle/>
          <a:p>
            <a:r>
              <a:rPr lang="en-US" dirty="0"/>
              <a:t>Petosemtamab + Pembrolizumab for 1L PD-L1–Positive </a:t>
            </a:r>
            <a:br>
              <a:rPr lang="en-US" dirty="0"/>
            </a:br>
            <a:r>
              <a:rPr lang="en-US" dirty="0"/>
              <a:t>R/M HNSCC</a:t>
            </a:r>
          </a:p>
        </p:txBody>
      </p:sp>
      <p:sp>
        <p:nvSpPr>
          <p:cNvPr id="13" name="Content Placeholder 12">
            <a:extLst>
              <a:ext uri="{FF2B5EF4-FFF2-40B4-BE49-F238E27FC236}">
                <a16:creationId xmlns:a16="http://schemas.microsoft.com/office/drawing/2014/main" id="{FFA7C8BB-19D8-EF27-AED7-79B7978709B8}"/>
              </a:ext>
            </a:extLst>
          </p:cNvPr>
          <p:cNvSpPr>
            <a:spLocks noGrp="1"/>
          </p:cNvSpPr>
          <p:nvPr>
            <p:ph idx="1"/>
          </p:nvPr>
        </p:nvSpPr>
        <p:spPr>
          <a:xfrm>
            <a:off x="231078" y="1438794"/>
            <a:ext cx="4696587" cy="4573137"/>
          </a:xfrm>
        </p:spPr>
        <p:txBody>
          <a:bodyPr/>
          <a:lstStyle/>
          <a:p>
            <a:r>
              <a:rPr lang="en-US" dirty="0"/>
              <a:t>International, open-label, single-arm phase II study in patients with 1L PD-L1–positive R/M HNSCC and ECOG PS 0/1</a:t>
            </a:r>
          </a:p>
        </p:txBody>
      </p:sp>
      <p:sp>
        <p:nvSpPr>
          <p:cNvPr id="15" name="Content Placeholder 14">
            <a:extLst>
              <a:ext uri="{FF2B5EF4-FFF2-40B4-BE49-F238E27FC236}">
                <a16:creationId xmlns:a16="http://schemas.microsoft.com/office/drawing/2014/main" id="{3F86D88F-E09F-15D0-2C3C-70B31AC5D3FB}"/>
              </a:ext>
            </a:extLst>
          </p:cNvPr>
          <p:cNvSpPr>
            <a:spLocks noGrp="1"/>
          </p:cNvSpPr>
          <p:nvPr>
            <p:ph sz="quarter" idx="10"/>
          </p:nvPr>
        </p:nvSpPr>
        <p:spPr/>
        <p:txBody>
          <a:bodyPr/>
          <a:lstStyle/>
          <a:p>
            <a:pPr algn="ctr"/>
            <a:r>
              <a:rPr lang="en-US" dirty="0"/>
              <a:t>van Herpen. ASCO 2025. Abstr 6024. NCT03526835.</a:t>
            </a:r>
          </a:p>
        </p:txBody>
      </p:sp>
      <p:graphicFrame>
        <p:nvGraphicFramePr>
          <p:cNvPr id="10" name="Table 9">
            <a:extLst>
              <a:ext uri="{FF2B5EF4-FFF2-40B4-BE49-F238E27FC236}">
                <a16:creationId xmlns:a16="http://schemas.microsoft.com/office/drawing/2014/main" id="{B7371328-E9A9-AD47-4D37-E61BE01B83DF}"/>
              </a:ext>
            </a:extLst>
          </p:cNvPr>
          <p:cNvGraphicFramePr>
            <a:graphicFrameLocks noGrp="1"/>
          </p:cNvGraphicFramePr>
          <p:nvPr>
            <p:extLst>
              <p:ext uri="{D42A27DB-BD31-4B8C-83A1-F6EECF244321}">
                <p14:modId xmlns:p14="http://schemas.microsoft.com/office/powerpoint/2010/main" val="3137778022"/>
              </p:ext>
            </p:extLst>
          </p:nvPr>
        </p:nvGraphicFramePr>
        <p:xfrm>
          <a:off x="4927665" y="1426463"/>
          <a:ext cx="7033257" cy="4663440"/>
        </p:xfrm>
        <a:graphic>
          <a:graphicData uri="http://schemas.openxmlformats.org/drawingml/2006/table">
            <a:tbl>
              <a:tblPr firstRow="1" bandRow="1">
                <a:tableStyleId>{6E25E649-3F16-4E02-A733-19D2CDBF48F0}</a:tableStyleId>
              </a:tblPr>
              <a:tblGrid>
                <a:gridCol w="4383464">
                  <a:extLst>
                    <a:ext uri="{9D8B030D-6E8A-4147-A177-3AD203B41FA5}">
                      <a16:colId xmlns:a16="http://schemas.microsoft.com/office/drawing/2014/main" val="20000"/>
                    </a:ext>
                  </a:extLst>
                </a:gridCol>
                <a:gridCol w="2649793">
                  <a:extLst>
                    <a:ext uri="{9D8B030D-6E8A-4147-A177-3AD203B41FA5}">
                      <a16:colId xmlns:a16="http://schemas.microsoft.com/office/drawing/2014/main" val="20001"/>
                    </a:ext>
                  </a:extLst>
                </a:gridCol>
              </a:tblGrid>
              <a:tr h="497015">
                <a:tc>
                  <a:txBody>
                    <a:bodyPr/>
                    <a:lstStyle/>
                    <a:p>
                      <a:pPr algn="l">
                        <a:defRPr sz="1200" b="1"/>
                      </a:pPr>
                      <a:r>
                        <a:rPr lang="en-US" sz="1800" dirty="0">
                          <a:solidFill>
                            <a:schemeClr val="bg2"/>
                          </a:solidFill>
                        </a:rPr>
                        <a:t>Response</a:t>
                      </a:r>
                      <a:endParaRPr sz="1800" dirty="0">
                        <a:solidFill>
                          <a:schemeClr val="bg2"/>
                        </a:solidFill>
                      </a:endParaRPr>
                    </a:p>
                  </a:txBody>
                  <a:tcPr marL="121920" marR="121920" marT="60960" marB="6096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defRPr sz="1200" b="1"/>
                      </a:pPr>
                      <a:r>
                        <a:rPr lang="en-US" sz="1800" dirty="0">
                          <a:solidFill>
                            <a:schemeClr val="bg2"/>
                          </a:solidFill>
                        </a:rPr>
                        <a:t>Efficacy-Evaluable Population</a:t>
                      </a:r>
                    </a:p>
                    <a:p>
                      <a:pPr algn="ctr">
                        <a:defRPr sz="1200" b="1"/>
                      </a:pPr>
                      <a:r>
                        <a:rPr lang="en-US" sz="1800" dirty="0">
                          <a:solidFill>
                            <a:schemeClr val="bg2"/>
                          </a:solidFill>
                        </a:rPr>
                        <a:t>(n = 43)</a:t>
                      </a:r>
                      <a:endParaRPr sz="1800" dirty="0">
                        <a:solidFill>
                          <a:schemeClr val="bg2"/>
                        </a:solidFill>
                      </a:endParaRPr>
                    </a:p>
                  </a:txBody>
                  <a:tcPr marL="121920" marR="121920" marT="60960" marB="60960"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0616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sz="1100"/>
                      </a:pPr>
                      <a:r>
                        <a:rPr lang="en-US" sz="1800" dirty="0"/>
                        <a:t>Confirmed ORR (RECIST v1.1), n/N (%)</a:t>
                      </a:r>
                    </a:p>
                    <a:p>
                      <a:pPr marL="0" marR="0" lvl="0" indent="0" algn="l" defTabSz="457200" rtl="0" eaLnBrk="1" fontAlgn="auto" latinLnBrk="0" hangingPunct="1">
                        <a:lnSpc>
                          <a:spcPct val="100000"/>
                        </a:lnSpc>
                        <a:spcBef>
                          <a:spcPts val="0"/>
                        </a:spcBef>
                        <a:spcAft>
                          <a:spcPts val="0"/>
                        </a:spcAft>
                        <a:buClrTx/>
                        <a:buSzTx/>
                        <a:buFontTx/>
                        <a:buNone/>
                        <a:tabLst/>
                        <a:defRPr sz="1100"/>
                      </a:pPr>
                      <a:r>
                        <a:rPr lang="en-US" sz="1800" dirty="0"/>
                        <a:t>[95% CI]</a:t>
                      </a:r>
                    </a:p>
                  </a:txBody>
                  <a:tcPr marL="121920" marR="121920" marT="60960" marB="60960"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sz="1100"/>
                      </a:pPr>
                      <a:r>
                        <a:rPr lang="en-US" sz="1800" dirty="0"/>
                        <a:t>27/43 (63) </a:t>
                      </a:r>
                      <a:br>
                        <a:rPr lang="en-US" sz="1800" dirty="0"/>
                      </a:br>
                      <a:r>
                        <a:rPr lang="en-US" sz="1800" dirty="0"/>
                        <a:t>[49-75]</a:t>
                      </a:r>
                    </a:p>
                  </a:txBody>
                  <a:tcPr marL="121920" marR="121920" marT="60960" marB="60960"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83268147"/>
                  </a:ext>
                </a:extLst>
              </a:tr>
              <a:tr h="352720">
                <a:tc>
                  <a:txBody>
                    <a:bodyPr/>
                    <a:lstStyle/>
                    <a:p>
                      <a:pPr>
                        <a:defRPr sz="1100"/>
                      </a:pPr>
                      <a:r>
                        <a:rPr lang="en-US" sz="1800" dirty="0"/>
                        <a:t>Best percent change in sum of target lesions from baseline, n/N (%) </a:t>
                      </a:r>
                    </a:p>
                  </a:txBody>
                  <a:tcPr marL="121920" marR="121920" marT="60960" marB="6096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defRPr sz="1100"/>
                      </a:pPr>
                      <a:endParaRPr sz="1800" dirty="0"/>
                    </a:p>
                  </a:txBody>
                  <a:tcPr marL="121920" marR="121920" marT="60960" marB="60960"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08426">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100"/>
                      </a:pPr>
                      <a:r>
                        <a:rPr lang="en-US" sz="1800" dirty="0"/>
                        <a:t>P16 positive (oropharynx)</a:t>
                      </a:r>
                    </a:p>
                  </a:txBody>
                  <a:tcPr marL="121920" marR="121920" marT="60960" marB="6096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100"/>
                      </a:pPr>
                      <a:r>
                        <a:rPr lang="en-US" sz="1800" dirty="0"/>
                        <a:t>4/8 (50)</a:t>
                      </a:r>
                    </a:p>
                  </a:txBody>
                  <a:tcPr marL="121920" marR="121920" marT="60960" marB="60960"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10023378"/>
                  </a:ext>
                </a:extLst>
              </a:tr>
              <a:tr h="208426">
                <a:tc>
                  <a:txBody>
                    <a:bodyPr/>
                    <a:lstStyle/>
                    <a:p>
                      <a:pPr marL="285750" indent="-285750">
                        <a:buFont typeface="Arial" panose="020B0604020202020204" pitchFamily="34" charset="0"/>
                        <a:buChar char="•"/>
                        <a:defRPr sz="1100"/>
                      </a:pPr>
                      <a:r>
                        <a:rPr lang="en-US" sz="1800" dirty="0"/>
                        <a:t>P</a:t>
                      </a:r>
                      <a:r>
                        <a:rPr sz="1800" dirty="0"/>
                        <a:t>16</a:t>
                      </a:r>
                      <a:r>
                        <a:rPr lang="en-US" sz="1800" dirty="0"/>
                        <a:t> </a:t>
                      </a:r>
                      <a:r>
                        <a:rPr sz="1800" dirty="0"/>
                        <a:t>negative</a:t>
                      </a:r>
                    </a:p>
                  </a:txBody>
                  <a:tcPr marL="121920" marR="121920" marT="60960" marB="6096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defRPr sz="1100"/>
                      </a:pPr>
                      <a:r>
                        <a:rPr lang="en-US" sz="1800" dirty="0"/>
                        <a:t>23/35 (66)</a:t>
                      </a:r>
                      <a:endParaRPr sz="1800" dirty="0"/>
                    </a:p>
                  </a:txBody>
                  <a:tcPr marL="121920" marR="121920" marT="60960" marB="60960"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08426">
                <a:tc>
                  <a:txBody>
                    <a:bodyPr/>
                    <a:lstStyle/>
                    <a:p>
                      <a:pPr marL="285750" indent="-285750">
                        <a:buFont typeface="Arial" panose="020B0604020202020204" pitchFamily="34" charset="0"/>
                        <a:buChar char="•"/>
                        <a:defRPr sz="1100"/>
                      </a:pPr>
                      <a:r>
                        <a:rPr sz="1800" dirty="0"/>
                        <a:t>PD‑L1 CPS 1</a:t>
                      </a:r>
                      <a:r>
                        <a:rPr lang="en-US" sz="1800" dirty="0"/>
                        <a:t>-</a:t>
                      </a:r>
                      <a:r>
                        <a:rPr sz="1800" dirty="0"/>
                        <a:t>19</a:t>
                      </a:r>
                    </a:p>
                  </a:txBody>
                  <a:tcPr marL="121920" marR="121920" marT="60960" marB="6096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defRPr sz="1100"/>
                      </a:pPr>
                      <a:r>
                        <a:rPr lang="en-US" sz="1800" dirty="0"/>
                        <a:t>8/17 (47)</a:t>
                      </a:r>
                      <a:endParaRPr sz="1800" dirty="0"/>
                    </a:p>
                  </a:txBody>
                  <a:tcPr marL="121920" marR="121920" marT="60960" marB="60960"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08426">
                <a:tc>
                  <a:txBody>
                    <a:bodyPr/>
                    <a:lstStyle/>
                    <a:p>
                      <a:pPr marL="285750" indent="-285750">
                        <a:buFont typeface="Arial" panose="020B0604020202020204" pitchFamily="34" charset="0"/>
                        <a:buChar char="•"/>
                        <a:defRPr sz="1100"/>
                      </a:pPr>
                      <a:r>
                        <a:rPr sz="1800" dirty="0"/>
                        <a:t>PD‑L1 CPS ≥20</a:t>
                      </a:r>
                    </a:p>
                  </a:txBody>
                  <a:tcPr marL="121920" marR="121920" marT="60960" marB="6096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defRPr sz="1100"/>
                      </a:pPr>
                      <a:r>
                        <a:rPr lang="en-US" sz="1800" dirty="0"/>
                        <a:t>19/26 (73)</a:t>
                      </a:r>
                      <a:endParaRPr sz="1800" dirty="0"/>
                    </a:p>
                  </a:txBody>
                  <a:tcPr marL="121920" marR="121920" marT="60960" marB="60960"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35147">
                <a:tc>
                  <a:txBody>
                    <a:bodyPr/>
                    <a:lstStyle/>
                    <a:p>
                      <a:pPr>
                        <a:defRPr sz="1100"/>
                      </a:pPr>
                      <a:r>
                        <a:rPr lang="en-US" sz="1800" dirty="0"/>
                        <a:t>12-mo PFS, %</a:t>
                      </a:r>
                      <a:endParaRPr sz="1800" dirty="0"/>
                    </a:p>
                  </a:txBody>
                  <a:tcPr marL="121920" marR="121920" marT="60960" marB="6096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defRPr sz="1100"/>
                      </a:pPr>
                      <a:r>
                        <a:rPr lang="en-US" sz="1800" dirty="0"/>
                        <a:t>38</a:t>
                      </a:r>
                      <a:endParaRPr sz="1800" dirty="0"/>
                    </a:p>
                  </a:txBody>
                  <a:tcPr marL="121920" marR="121920" marT="60960" marB="60960"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23049898"/>
                  </a:ext>
                </a:extLst>
              </a:tr>
              <a:tr h="235147">
                <a:tc>
                  <a:txBody>
                    <a:bodyPr/>
                    <a:lstStyle/>
                    <a:p>
                      <a:pPr>
                        <a:defRPr sz="1100"/>
                      </a:pPr>
                      <a:r>
                        <a:rPr lang="en-US" sz="1800" dirty="0"/>
                        <a:t>12-mo OS, %</a:t>
                      </a:r>
                      <a:endParaRPr sz="1800" dirty="0"/>
                    </a:p>
                  </a:txBody>
                  <a:tcPr marL="121920" marR="121920" marT="60960" marB="6096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defRPr sz="1100"/>
                      </a:pPr>
                      <a:r>
                        <a:rPr lang="en-US" sz="1800" dirty="0"/>
                        <a:t>79</a:t>
                      </a:r>
                      <a:endParaRPr sz="1800" dirty="0"/>
                    </a:p>
                  </a:txBody>
                  <a:tcPr marL="121920" marR="121920" marT="60960" marB="6096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33745811"/>
                  </a:ext>
                </a:extLst>
              </a:tr>
            </a:tbl>
          </a:graphicData>
        </a:graphic>
      </p:graphicFrame>
    </p:spTree>
    <p:extLst>
      <p:ext uri="{BB962C8B-B14F-4D97-AF65-F5344CB8AC3E}">
        <p14:creationId xmlns:p14="http://schemas.microsoft.com/office/powerpoint/2010/main" val="897998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06AD465-8A65-7D13-592B-0BC55B978BCB}"/>
              </a:ext>
            </a:extLst>
          </p:cNvPr>
          <p:cNvSpPr>
            <a:spLocks noGrp="1"/>
          </p:cNvSpPr>
          <p:nvPr>
            <p:ph type="title"/>
          </p:nvPr>
        </p:nvSpPr>
        <p:spPr>
          <a:xfrm>
            <a:off x="231078" y="260163"/>
            <a:ext cx="11740260" cy="1044132"/>
          </a:xfrm>
        </p:spPr>
        <p:txBody>
          <a:bodyPr/>
          <a:lstStyle/>
          <a:p>
            <a:r>
              <a:rPr lang="en-US" dirty="0"/>
              <a:t>LiGeR - HN1: Petosemtamab + Pembrolizumab for 1L </a:t>
            </a:r>
            <a:br>
              <a:rPr lang="en-US" dirty="0"/>
            </a:br>
            <a:r>
              <a:rPr lang="en-US" dirty="0"/>
              <a:t>PD-L1–Positive R/M HNSCC</a:t>
            </a:r>
          </a:p>
        </p:txBody>
      </p:sp>
      <p:sp>
        <p:nvSpPr>
          <p:cNvPr id="3" name="Content Placeholder 2">
            <a:extLst>
              <a:ext uri="{FF2B5EF4-FFF2-40B4-BE49-F238E27FC236}">
                <a16:creationId xmlns:a16="http://schemas.microsoft.com/office/drawing/2014/main" id="{E2736E70-4A1C-7316-16B0-A84B06BFB740}"/>
              </a:ext>
            </a:extLst>
          </p:cNvPr>
          <p:cNvSpPr>
            <a:spLocks noGrp="1"/>
          </p:cNvSpPr>
          <p:nvPr>
            <p:ph idx="1"/>
          </p:nvPr>
        </p:nvSpPr>
        <p:spPr>
          <a:xfrm>
            <a:off x="231078" y="1391727"/>
            <a:ext cx="11322747" cy="4754880"/>
          </a:xfrm>
        </p:spPr>
        <p:txBody>
          <a:bodyPr/>
          <a:lstStyle/>
          <a:p>
            <a:r>
              <a:rPr lang="en-US" dirty="0"/>
              <a:t>International, open-label, randomized phase III study</a:t>
            </a:r>
          </a:p>
          <a:p>
            <a:endParaRPr lang="en-US" dirty="0"/>
          </a:p>
          <a:p>
            <a:endParaRPr lang="en-US" dirty="0"/>
          </a:p>
          <a:p>
            <a:endParaRPr lang="en-US" dirty="0"/>
          </a:p>
          <a:p>
            <a:endParaRPr lang="en-US" dirty="0"/>
          </a:p>
          <a:p>
            <a:endParaRPr lang="en-US" dirty="0"/>
          </a:p>
          <a:p>
            <a:endParaRPr lang="en-US" dirty="0"/>
          </a:p>
          <a:p>
            <a:r>
              <a:rPr lang="en-US" b="1" dirty="0"/>
              <a:t>Coprimary endpoints: </a:t>
            </a:r>
            <a:r>
              <a:rPr lang="en-US" dirty="0"/>
              <a:t>OS, ORR by BICR (RECIST v1.1)</a:t>
            </a:r>
          </a:p>
          <a:p>
            <a:r>
              <a:rPr lang="en-US" b="1" dirty="0"/>
              <a:t>Key secondary endpoints: </a:t>
            </a:r>
            <a:r>
              <a:rPr lang="en-US" dirty="0"/>
              <a:t>PFS, DoR, CBR, TTR, HRQoL, safety</a:t>
            </a:r>
          </a:p>
        </p:txBody>
      </p:sp>
      <p:sp>
        <p:nvSpPr>
          <p:cNvPr id="6" name="Content Placeholder 5">
            <a:extLst>
              <a:ext uri="{FF2B5EF4-FFF2-40B4-BE49-F238E27FC236}">
                <a16:creationId xmlns:a16="http://schemas.microsoft.com/office/drawing/2014/main" id="{1D80FAA6-4309-1D89-7626-958EC9E18FE9}"/>
              </a:ext>
            </a:extLst>
          </p:cNvPr>
          <p:cNvSpPr>
            <a:spLocks noGrp="1"/>
          </p:cNvSpPr>
          <p:nvPr>
            <p:ph sz="quarter" idx="10"/>
          </p:nvPr>
        </p:nvSpPr>
        <p:spPr/>
        <p:txBody>
          <a:bodyPr/>
          <a:lstStyle/>
          <a:p>
            <a:pPr algn="ctr"/>
            <a:r>
              <a:rPr lang="en-US" dirty="0"/>
              <a:t>Fayette. ESMO 2024. Abstr 944TiP. NCT06525220.</a:t>
            </a:r>
          </a:p>
        </p:txBody>
      </p:sp>
      <p:sp>
        <p:nvSpPr>
          <p:cNvPr id="7" name="TextBox 6">
            <a:extLst>
              <a:ext uri="{FF2B5EF4-FFF2-40B4-BE49-F238E27FC236}">
                <a16:creationId xmlns:a16="http://schemas.microsoft.com/office/drawing/2014/main" id="{20718C15-26DC-119D-90DA-B93F7FABF3D7}"/>
              </a:ext>
            </a:extLst>
          </p:cNvPr>
          <p:cNvSpPr txBox="1"/>
          <p:nvPr/>
        </p:nvSpPr>
        <p:spPr>
          <a:xfrm>
            <a:off x="1302044" y="3027442"/>
            <a:ext cx="3613585" cy="1733550"/>
          </a:xfrm>
          <a:prstGeom prst="rect">
            <a:avLst/>
          </a:prstGeom>
        </p:spPr>
        <p:txBody>
          <a:bodyPr vert="horz" wrap="square" lIns="0" tIns="0" rIns="0" bIns="0" rtlCol="0">
            <a:noAutofit/>
          </a:bodyPr>
          <a:lstStyle/>
          <a:p>
            <a:pPr algn="ctr"/>
            <a:r>
              <a:rPr lang="en-US" dirty="0"/>
              <a:t>Adults with PD-L1-positive </a:t>
            </a:r>
            <a:br>
              <a:rPr lang="en-US" dirty="0"/>
            </a:br>
            <a:r>
              <a:rPr lang="en-US" dirty="0"/>
              <a:t>(CPS ≥1) R/M HNSCC; no prior systemic therapy in R/M setting; measurable disease; ECOG PS 0-1</a:t>
            </a:r>
          </a:p>
          <a:p>
            <a:pPr algn="ctr"/>
            <a:r>
              <a:rPr lang="en-US" dirty="0"/>
              <a:t>(planned N = 700)</a:t>
            </a:r>
          </a:p>
        </p:txBody>
      </p:sp>
      <p:cxnSp>
        <p:nvCxnSpPr>
          <p:cNvPr id="9" name="Straight Arrow Connector 8">
            <a:extLst>
              <a:ext uri="{FF2B5EF4-FFF2-40B4-BE49-F238E27FC236}">
                <a16:creationId xmlns:a16="http://schemas.microsoft.com/office/drawing/2014/main" id="{4428EC4A-4FEE-8123-C300-75D9A210E20D}"/>
              </a:ext>
            </a:extLst>
          </p:cNvPr>
          <p:cNvCxnSpPr/>
          <p:nvPr/>
        </p:nvCxnSpPr>
        <p:spPr>
          <a:xfrm flipV="1">
            <a:off x="5091386" y="3095128"/>
            <a:ext cx="518779" cy="40535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899805C-7AB6-71B1-4F49-FC65C03FE339}"/>
              </a:ext>
            </a:extLst>
          </p:cNvPr>
          <p:cNvCxnSpPr>
            <a:cxnSpLocks/>
          </p:cNvCxnSpPr>
          <p:nvPr/>
        </p:nvCxnSpPr>
        <p:spPr>
          <a:xfrm>
            <a:off x="5053679" y="3915260"/>
            <a:ext cx="556486" cy="33218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41BE173-1219-93BC-0103-2D38A4B2E143}"/>
              </a:ext>
            </a:extLst>
          </p:cNvPr>
          <p:cNvSpPr txBox="1"/>
          <p:nvPr/>
        </p:nvSpPr>
        <p:spPr>
          <a:xfrm>
            <a:off x="5694701" y="2583556"/>
            <a:ext cx="4442356" cy="989815"/>
          </a:xfrm>
          <a:prstGeom prst="rect">
            <a:avLst/>
          </a:prstGeom>
          <a:solidFill>
            <a:schemeClr val="accent1"/>
          </a:solidFill>
        </p:spPr>
        <p:txBody>
          <a:bodyPr vert="horz" wrap="square" lIns="0" tIns="0" rIns="0" bIns="0" rtlCol="0" anchor="ctr">
            <a:noAutofit/>
          </a:bodyPr>
          <a:lstStyle/>
          <a:p>
            <a:pPr algn="ctr"/>
            <a:r>
              <a:rPr lang="en-US" sz="2000" b="1" dirty="0">
                <a:solidFill>
                  <a:schemeClr val="bg2"/>
                </a:solidFill>
              </a:rPr>
              <a:t>Petosemtamab</a:t>
            </a:r>
            <a:r>
              <a:rPr lang="en-US" sz="2000" dirty="0">
                <a:solidFill>
                  <a:schemeClr val="bg2"/>
                </a:solidFill>
              </a:rPr>
              <a:t> 1500 mg Q2W +</a:t>
            </a:r>
            <a:r>
              <a:rPr lang="en-US" sz="2000" b="1" dirty="0">
                <a:solidFill>
                  <a:schemeClr val="bg2"/>
                </a:solidFill>
              </a:rPr>
              <a:t> Pembrolizumab </a:t>
            </a:r>
            <a:r>
              <a:rPr lang="en-US" sz="2000" dirty="0">
                <a:solidFill>
                  <a:schemeClr val="bg2"/>
                </a:solidFill>
              </a:rPr>
              <a:t>400 mg Q6W</a:t>
            </a:r>
          </a:p>
        </p:txBody>
      </p:sp>
      <p:sp>
        <p:nvSpPr>
          <p:cNvPr id="13" name="TextBox 12">
            <a:extLst>
              <a:ext uri="{FF2B5EF4-FFF2-40B4-BE49-F238E27FC236}">
                <a16:creationId xmlns:a16="http://schemas.microsoft.com/office/drawing/2014/main" id="{92290989-2ADF-64B1-7B0A-17994C6BF199}"/>
              </a:ext>
            </a:extLst>
          </p:cNvPr>
          <p:cNvSpPr txBox="1"/>
          <p:nvPr/>
        </p:nvSpPr>
        <p:spPr>
          <a:xfrm>
            <a:off x="5694701" y="3894217"/>
            <a:ext cx="4442356" cy="989815"/>
          </a:xfrm>
          <a:prstGeom prst="rect">
            <a:avLst/>
          </a:prstGeom>
          <a:solidFill>
            <a:schemeClr val="bg1">
              <a:lumMod val="50000"/>
            </a:schemeClr>
          </a:solidFill>
        </p:spPr>
        <p:txBody>
          <a:bodyPr vert="horz" wrap="square" lIns="0" tIns="0" rIns="0" bIns="0" rtlCol="0" anchor="ctr">
            <a:noAutofit/>
          </a:bodyPr>
          <a:lstStyle/>
          <a:p>
            <a:pPr algn="ctr"/>
            <a:r>
              <a:rPr lang="en-US" sz="2000" b="1" dirty="0">
                <a:solidFill>
                  <a:schemeClr val="bg2"/>
                </a:solidFill>
              </a:rPr>
              <a:t>Pembrolizumab </a:t>
            </a:r>
            <a:r>
              <a:rPr lang="en-US" sz="2000" dirty="0">
                <a:solidFill>
                  <a:schemeClr val="bg2"/>
                </a:solidFill>
              </a:rPr>
              <a:t>400 mg Q6W</a:t>
            </a:r>
          </a:p>
        </p:txBody>
      </p:sp>
      <p:cxnSp>
        <p:nvCxnSpPr>
          <p:cNvPr id="15" name="Straight Arrow Connector 14">
            <a:extLst>
              <a:ext uri="{FF2B5EF4-FFF2-40B4-BE49-F238E27FC236}">
                <a16:creationId xmlns:a16="http://schemas.microsoft.com/office/drawing/2014/main" id="{76E04C7B-69A2-776F-0F76-49D15A740AB4}"/>
              </a:ext>
            </a:extLst>
          </p:cNvPr>
          <p:cNvCxnSpPr/>
          <p:nvPr/>
        </p:nvCxnSpPr>
        <p:spPr>
          <a:xfrm>
            <a:off x="5091386" y="2510666"/>
            <a:ext cx="0" cy="639816"/>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FE234CA-06DD-D5CB-7D18-13EA8B79EBF9}"/>
              </a:ext>
            </a:extLst>
          </p:cNvPr>
          <p:cNvSpPr txBox="1"/>
          <p:nvPr/>
        </p:nvSpPr>
        <p:spPr>
          <a:xfrm>
            <a:off x="2425087" y="1971912"/>
            <a:ext cx="4981084" cy="376253"/>
          </a:xfrm>
          <a:prstGeom prst="rect">
            <a:avLst/>
          </a:prstGeom>
        </p:spPr>
        <p:txBody>
          <a:bodyPr vert="horz" wrap="square" lIns="0" tIns="0" rIns="0" bIns="0" rtlCol="0">
            <a:noAutofit/>
          </a:bodyPr>
          <a:lstStyle/>
          <a:p>
            <a:pPr algn="ctr"/>
            <a:r>
              <a:rPr lang="en-US" sz="1600" i="1" dirty="0"/>
              <a:t>Stratified by oropharynx p16 status (pos vs neg), ECOG PS (0 vs 1), PD-L1 CPS (&lt;20 vs ≥20) </a:t>
            </a:r>
          </a:p>
        </p:txBody>
      </p:sp>
    </p:spTree>
    <p:extLst>
      <p:ext uri="{BB962C8B-B14F-4D97-AF65-F5344CB8AC3E}">
        <p14:creationId xmlns:p14="http://schemas.microsoft.com/office/powerpoint/2010/main" val="650824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06AD465-8A65-7D13-592B-0BC55B978BCB}"/>
              </a:ext>
            </a:extLst>
          </p:cNvPr>
          <p:cNvSpPr>
            <a:spLocks noGrp="1"/>
          </p:cNvSpPr>
          <p:nvPr>
            <p:ph type="title"/>
          </p:nvPr>
        </p:nvSpPr>
        <p:spPr>
          <a:xfrm>
            <a:off x="231078" y="260163"/>
            <a:ext cx="11740260" cy="1044132"/>
          </a:xfrm>
        </p:spPr>
        <p:txBody>
          <a:bodyPr/>
          <a:lstStyle/>
          <a:p>
            <a:r>
              <a:rPr lang="en-US" dirty="0"/>
              <a:t>LiGeR-HN2: Petosemtamab vs Investigator’s Choice in Previously Treated R/M HNSCC</a:t>
            </a:r>
          </a:p>
        </p:txBody>
      </p:sp>
      <p:sp>
        <p:nvSpPr>
          <p:cNvPr id="3" name="Content Placeholder 2">
            <a:extLst>
              <a:ext uri="{FF2B5EF4-FFF2-40B4-BE49-F238E27FC236}">
                <a16:creationId xmlns:a16="http://schemas.microsoft.com/office/drawing/2014/main" id="{D5D25EDF-B0D9-B897-477D-47B2DEAC9381}"/>
              </a:ext>
            </a:extLst>
          </p:cNvPr>
          <p:cNvSpPr>
            <a:spLocks noGrp="1"/>
          </p:cNvSpPr>
          <p:nvPr>
            <p:ph idx="1"/>
          </p:nvPr>
        </p:nvSpPr>
        <p:spPr/>
        <p:txBody>
          <a:bodyPr/>
          <a:lstStyle/>
          <a:p>
            <a:r>
              <a:rPr lang="en-US" dirty="0"/>
              <a:t>International, open-label, randomized phase III study</a:t>
            </a:r>
          </a:p>
          <a:p>
            <a:endParaRPr lang="en-US" dirty="0"/>
          </a:p>
          <a:p>
            <a:endParaRPr lang="en-US" dirty="0"/>
          </a:p>
          <a:p>
            <a:endParaRPr lang="en-US" dirty="0"/>
          </a:p>
          <a:p>
            <a:endParaRPr lang="en-US" sz="3200" dirty="0"/>
          </a:p>
          <a:p>
            <a:endParaRPr lang="en-US" dirty="0"/>
          </a:p>
          <a:p>
            <a:endParaRPr lang="en-US" dirty="0"/>
          </a:p>
          <a:p>
            <a:r>
              <a:rPr lang="en-US" b="1" dirty="0"/>
              <a:t>Coprimary endpoints: </a:t>
            </a:r>
            <a:r>
              <a:rPr lang="en-US" dirty="0"/>
              <a:t>OS, ORR by BICR (RECIST v1.1)</a:t>
            </a:r>
          </a:p>
          <a:p>
            <a:r>
              <a:rPr lang="en-US" b="1" dirty="0"/>
              <a:t>Key secondary endpoints: </a:t>
            </a:r>
            <a:r>
              <a:rPr lang="en-US" dirty="0"/>
              <a:t>ORR by INV, PFS, DoR, TTR, CBR, HRQoL, safety</a:t>
            </a:r>
          </a:p>
          <a:p>
            <a:endParaRPr lang="en-US" dirty="0"/>
          </a:p>
        </p:txBody>
      </p:sp>
      <p:sp>
        <p:nvSpPr>
          <p:cNvPr id="4" name="Content Placeholder 3">
            <a:extLst>
              <a:ext uri="{FF2B5EF4-FFF2-40B4-BE49-F238E27FC236}">
                <a16:creationId xmlns:a16="http://schemas.microsoft.com/office/drawing/2014/main" id="{3A023642-84ED-6F43-B96C-DDC4D7F89F02}"/>
              </a:ext>
            </a:extLst>
          </p:cNvPr>
          <p:cNvSpPr>
            <a:spLocks noGrp="1"/>
          </p:cNvSpPr>
          <p:nvPr>
            <p:ph sz="quarter" idx="10"/>
          </p:nvPr>
        </p:nvSpPr>
        <p:spPr/>
        <p:txBody>
          <a:bodyPr/>
          <a:lstStyle/>
          <a:p>
            <a:pPr algn="ctr"/>
            <a:r>
              <a:rPr lang="en-US" dirty="0">
                <a:solidFill>
                  <a:schemeClr val="dk1"/>
                </a:solidFill>
              </a:rPr>
              <a:t>Haddad. ESMO 2024. Abstr 943TiP. NCT06496178.</a:t>
            </a:r>
            <a:endParaRPr lang="en-US" dirty="0"/>
          </a:p>
        </p:txBody>
      </p:sp>
      <p:sp>
        <p:nvSpPr>
          <p:cNvPr id="6" name="AutoShape 2" descr="Figure 5. LiGeR-HN2 trial design.">
            <a:extLst>
              <a:ext uri="{FF2B5EF4-FFF2-40B4-BE49-F238E27FC236}">
                <a16:creationId xmlns:a16="http://schemas.microsoft.com/office/drawing/2014/main" id="{FB8DBB18-9571-46F3-A2FE-131CA9631B34}"/>
              </a:ext>
            </a:extLst>
          </p:cNvPr>
          <p:cNvSpPr>
            <a:spLocks noChangeAspect="1" noChangeArrowheads="1"/>
          </p:cNvSpPr>
          <p:nvPr/>
        </p:nvSpPr>
        <p:spPr bwMode="auto">
          <a:xfrm>
            <a:off x="6694968" y="329077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dirty="0"/>
              <a:t> </a:t>
            </a:r>
          </a:p>
        </p:txBody>
      </p:sp>
      <p:sp>
        <p:nvSpPr>
          <p:cNvPr id="7" name="TextBox 6">
            <a:extLst>
              <a:ext uri="{FF2B5EF4-FFF2-40B4-BE49-F238E27FC236}">
                <a16:creationId xmlns:a16="http://schemas.microsoft.com/office/drawing/2014/main" id="{8325563A-02C2-826E-3232-337851C8B662}"/>
              </a:ext>
            </a:extLst>
          </p:cNvPr>
          <p:cNvSpPr txBox="1"/>
          <p:nvPr/>
        </p:nvSpPr>
        <p:spPr>
          <a:xfrm>
            <a:off x="1214967" y="2566877"/>
            <a:ext cx="3848100" cy="1447800"/>
          </a:xfrm>
          <a:prstGeom prst="rect">
            <a:avLst/>
          </a:prstGeom>
        </p:spPr>
        <p:txBody>
          <a:bodyPr vert="horz" wrap="square" lIns="0" tIns="0" rIns="0" bIns="0" rtlCol="0">
            <a:noAutofit/>
          </a:bodyPr>
          <a:lstStyle/>
          <a:p>
            <a:pPr algn="ctr"/>
            <a:r>
              <a:rPr lang="en-US" dirty="0"/>
              <a:t>Adults with previously treated </a:t>
            </a:r>
            <a:br>
              <a:rPr lang="en-US" dirty="0"/>
            </a:br>
            <a:r>
              <a:rPr lang="en-US" dirty="0"/>
              <a:t>(≤2 lines in R/M setting) HNSCC with progression on/after </a:t>
            </a:r>
            <a:br>
              <a:rPr lang="en-US" dirty="0"/>
            </a:br>
            <a:r>
              <a:rPr lang="en-US" dirty="0"/>
              <a:t>anti-PD-1 therapy and platinum-containing therapy; measurable disease; ECOG PS 0/1</a:t>
            </a:r>
          </a:p>
          <a:p>
            <a:pPr algn="ctr"/>
            <a:r>
              <a:rPr lang="en-US" dirty="0"/>
              <a:t>(planned N = 600)</a:t>
            </a:r>
          </a:p>
        </p:txBody>
      </p:sp>
      <p:cxnSp>
        <p:nvCxnSpPr>
          <p:cNvPr id="8" name="Straight Arrow Connector 7">
            <a:extLst>
              <a:ext uri="{FF2B5EF4-FFF2-40B4-BE49-F238E27FC236}">
                <a16:creationId xmlns:a16="http://schemas.microsoft.com/office/drawing/2014/main" id="{DB640314-7022-31D2-125A-C5E2E76F7392}"/>
              </a:ext>
            </a:extLst>
          </p:cNvPr>
          <p:cNvCxnSpPr/>
          <p:nvPr/>
        </p:nvCxnSpPr>
        <p:spPr>
          <a:xfrm flipV="1">
            <a:off x="5306282" y="2897359"/>
            <a:ext cx="518779" cy="40535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80EC0D8-8E85-D28A-0BF7-CF0205C6598D}"/>
              </a:ext>
            </a:extLst>
          </p:cNvPr>
          <p:cNvCxnSpPr>
            <a:cxnSpLocks/>
          </p:cNvCxnSpPr>
          <p:nvPr/>
        </p:nvCxnSpPr>
        <p:spPr>
          <a:xfrm>
            <a:off x="5268575" y="3717491"/>
            <a:ext cx="556486" cy="33218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97B4D0F-4895-3021-D18F-2C20FE7D010F}"/>
              </a:ext>
            </a:extLst>
          </p:cNvPr>
          <p:cNvSpPr txBox="1"/>
          <p:nvPr/>
        </p:nvSpPr>
        <p:spPr>
          <a:xfrm>
            <a:off x="5909597" y="2385787"/>
            <a:ext cx="4048308" cy="989815"/>
          </a:xfrm>
          <a:prstGeom prst="rect">
            <a:avLst/>
          </a:prstGeom>
          <a:solidFill>
            <a:schemeClr val="accent1"/>
          </a:solidFill>
        </p:spPr>
        <p:txBody>
          <a:bodyPr vert="horz" wrap="square" lIns="0" tIns="0" rIns="0" bIns="0" rtlCol="0" anchor="ctr">
            <a:noAutofit/>
          </a:bodyPr>
          <a:lstStyle/>
          <a:p>
            <a:pPr algn="ctr"/>
            <a:r>
              <a:rPr lang="en-US" sz="2000" b="1" dirty="0">
                <a:solidFill>
                  <a:schemeClr val="bg2"/>
                </a:solidFill>
              </a:rPr>
              <a:t>Petosemtamab</a:t>
            </a:r>
            <a:r>
              <a:rPr lang="en-US" sz="2000" dirty="0">
                <a:solidFill>
                  <a:schemeClr val="bg2"/>
                </a:solidFill>
              </a:rPr>
              <a:t> 1500 mg Q2W</a:t>
            </a:r>
          </a:p>
        </p:txBody>
      </p:sp>
      <p:sp>
        <p:nvSpPr>
          <p:cNvPr id="12" name="TextBox 11">
            <a:extLst>
              <a:ext uri="{FF2B5EF4-FFF2-40B4-BE49-F238E27FC236}">
                <a16:creationId xmlns:a16="http://schemas.microsoft.com/office/drawing/2014/main" id="{565C8A1C-3A40-90B1-5E5B-A95919B7E684}"/>
              </a:ext>
            </a:extLst>
          </p:cNvPr>
          <p:cNvSpPr txBox="1"/>
          <p:nvPr/>
        </p:nvSpPr>
        <p:spPr>
          <a:xfrm>
            <a:off x="5909597" y="3519769"/>
            <a:ext cx="4048308" cy="989815"/>
          </a:xfrm>
          <a:prstGeom prst="rect">
            <a:avLst/>
          </a:prstGeom>
          <a:solidFill>
            <a:schemeClr val="bg1">
              <a:lumMod val="50000"/>
            </a:schemeClr>
          </a:solidFill>
        </p:spPr>
        <p:txBody>
          <a:bodyPr vert="horz" wrap="square" lIns="0" tIns="0" rIns="0" bIns="0" rtlCol="0" anchor="ctr">
            <a:noAutofit/>
          </a:bodyPr>
          <a:lstStyle/>
          <a:p>
            <a:pPr algn="ctr"/>
            <a:r>
              <a:rPr lang="en-US" sz="2000" b="1" dirty="0">
                <a:solidFill>
                  <a:schemeClr val="bg2"/>
                </a:solidFill>
              </a:rPr>
              <a:t>Investigator’s Choice*</a:t>
            </a:r>
          </a:p>
        </p:txBody>
      </p:sp>
      <p:cxnSp>
        <p:nvCxnSpPr>
          <p:cNvPr id="13" name="Straight Arrow Connector 12">
            <a:extLst>
              <a:ext uri="{FF2B5EF4-FFF2-40B4-BE49-F238E27FC236}">
                <a16:creationId xmlns:a16="http://schemas.microsoft.com/office/drawing/2014/main" id="{E6F3B86D-3ED8-45B2-12F7-78ED7FF900F9}"/>
              </a:ext>
            </a:extLst>
          </p:cNvPr>
          <p:cNvCxnSpPr/>
          <p:nvPr/>
        </p:nvCxnSpPr>
        <p:spPr>
          <a:xfrm>
            <a:off x="5306282" y="2312897"/>
            <a:ext cx="0" cy="639816"/>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E3ECF8C-7A4C-4765-3C72-791091C033ED}"/>
              </a:ext>
            </a:extLst>
          </p:cNvPr>
          <p:cNvSpPr txBox="1"/>
          <p:nvPr/>
        </p:nvSpPr>
        <p:spPr>
          <a:xfrm>
            <a:off x="2639983" y="1774143"/>
            <a:ext cx="4981084" cy="376253"/>
          </a:xfrm>
          <a:prstGeom prst="rect">
            <a:avLst/>
          </a:prstGeom>
        </p:spPr>
        <p:txBody>
          <a:bodyPr vert="horz" wrap="square" lIns="0" tIns="0" rIns="0" bIns="0" rtlCol="0">
            <a:noAutofit/>
          </a:bodyPr>
          <a:lstStyle/>
          <a:p>
            <a:pPr algn="ctr"/>
            <a:r>
              <a:rPr lang="en-US" sz="1600" i="1" dirty="0"/>
              <a:t>Stratified by oropharynx p16 status (pos vs neg), ECOG PS (0 vs 1) </a:t>
            </a:r>
          </a:p>
        </p:txBody>
      </p:sp>
      <p:sp>
        <p:nvSpPr>
          <p:cNvPr id="15" name="TextBox 14">
            <a:extLst>
              <a:ext uri="{FF2B5EF4-FFF2-40B4-BE49-F238E27FC236}">
                <a16:creationId xmlns:a16="http://schemas.microsoft.com/office/drawing/2014/main" id="{D4AA3E25-12E3-8123-A117-885682C60373}"/>
              </a:ext>
            </a:extLst>
          </p:cNvPr>
          <p:cNvSpPr txBox="1"/>
          <p:nvPr/>
        </p:nvSpPr>
        <p:spPr>
          <a:xfrm>
            <a:off x="5909597" y="4524406"/>
            <a:ext cx="4935384" cy="782425"/>
          </a:xfrm>
          <a:prstGeom prst="rect">
            <a:avLst/>
          </a:prstGeom>
        </p:spPr>
        <p:txBody>
          <a:bodyPr vert="horz" wrap="square" lIns="0" tIns="0" rIns="0" bIns="0" rtlCol="0">
            <a:noAutofit/>
          </a:bodyPr>
          <a:lstStyle/>
          <a:p>
            <a:pPr algn="l"/>
            <a:r>
              <a:rPr lang="en-US" sz="1200" dirty="0"/>
              <a:t>*Cetuximab 400 mg/m</a:t>
            </a:r>
            <a:r>
              <a:rPr lang="en-US" sz="1200" baseline="30000" dirty="0"/>
              <a:t>2</a:t>
            </a:r>
            <a:r>
              <a:rPr lang="en-US" sz="1200" dirty="0"/>
              <a:t> once, then 250 mg/m</a:t>
            </a:r>
            <a:r>
              <a:rPr lang="en-US" sz="1200" baseline="30000" dirty="0"/>
              <a:t>2</a:t>
            </a:r>
            <a:r>
              <a:rPr lang="en-US" sz="1200" dirty="0"/>
              <a:t> QW; or methotrexate 40/60 mg/m</a:t>
            </a:r>
            <a:r>
              <a:rPr lang="en-US" sz="1200" baseline="30000" dirty="0"/>
              <a:t>2</a:t>
            </a:r>
            <a:r>
              <a:rPr lang="en-US" sz="1200" dirty="0"/>
              <a:t> QW; or docetaxel 30/40 mg/m</a:t>
            </a:r>
            <a:r>
              <a:rPr lang="en-US" sz="1200" baseline="30000" dirty="0"/>
              <a:t>2</a:t>
            </a:r>
            <a:r>
              <a:rPr lang="en-US" sz="1200" dirty="0"/>
              <a:t> QW.</a:t>
            </a:r>
          </a:p>
        </p:txBody>
      </p:sp>
    </p:spTree>
    <p:extLst>
      <p:ext uri="{BB962C8B-B14F-4D97-AF65-F5344CB8AC3E}">
        <p14:creationId xmlns:p14="http://schemas.microsoft.com/office/powerpoint/2010/main" val="4076853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0667C-C4D1-6D1F-F58C-5232877518D5}"/>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CE495ADC-E541-D1B9-EEC1-5A1E064FD406}"/>
              </a:ext>
            </a:extLst>
          </p:cNvPr>
          <p:cNvSpPr>
            <a:spLocks noGrp="1"/>
          </p:cNvSpPr>
          <p:nvPr>
            <p:ph idx="1"/>
          </p:nvPr>
        </p:nvSpPr>
        <p:spPr/>
        <p:txBody>
          <a:bodyPr/>
          <a:lstStyle/>
          <a:p>
            <a:r>
              <a:rPr lang="en-US" altLang="en-US" dirty="0"/>
              <a:t>Prognosis for R/M HNSCC with 1L pembrolizumab remains limited </a:t>
            </a:r>
          </a:p>
          <a:p>
            <a:r>
              <a:rPr lang="en-US" altLang="en-US" dirty="0"/>
              <a:t>Emerging therapeutic strategies include targeted therapies, ADCs, vaccines, and bispecific antibodies</a:t>
            </a:r>
          </a:p>
          <a:p>
            <a:r>
              <a:rPr lang="en-US" altLang="en-US" dirty="0"/>
              <a:t>Novel EGFR-targeting agents in development appear promising as possible future treatment option for R/M HNSCC</a:t>
            </a:r>
          </a:p>
          <a:p>
            <a:endParaRPr lang="en-US" dirty="0"/>
          </a:p>
        </p:txBody>
      </p:sp>
    </p:spTree>
    <p:extLst>
      <p:ext uri="{BB962C8B-B14F-4D97-AF65-F5344CB8AC3E}">
        <p14:creationId xmlns:p14="http://schemas.microsoft.com/office/powerpoint/2010/main" val="1240608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625035"/>
            <a:ext cx="11740260" cy="1313180"/>
          </a:xfrm>
        </p:spPr>
        <p:txBody>
          <a:bodyPr/>
          <a:lstStyle/>
          <a:p>
            <a:r>
              <a:rPr lang="en-US" dirty="0"/>
              <a:t>Capsule Summaries of all the key data</a:t>
            </a:r>
          </a:p>
          <a:p>
            <a:r>
              <a:rPr lang="en-US" dirty="0"/>
              <a:t>Additional CME/CE-certified slidesets on HNSCC with expert faculty commentary on all the key studies</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743202"/>
            <a:ext cx="11740260" cy="521168"/>
          </a:xfrm>
        </p:spPr>
        <p:txBody>
          <a:bodyPr/>
          <a:lstStyle/>
          <a:p>
            <a:r>
              <a:rPr lang="en-US" altLang="en-US" dirty="0"/>
              <a:t>Go Online for More Coverage of HNSCC!</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148529"/>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heme/theme1.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5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15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6.xml><?xml version="1.0" encoding="utf-8"?>
<a:theme xmlns:a="http://schemas.openxmlformats.org/drawingml/2006/main" name="6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noFill/>
        <a:ln w="28575">
          <a:solidFill>
            <a:schemeClr val="accent1"/>
          </a:solidFill>
          <a:miter lim="800000"/>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e43861a-b25f-49d8-8bb9-e6a3689741ff">
      <Terms xmlns="http://schemas.microsoft.com/office/infopath/2007/PartnerControls"/>
    </lcf76f155ced4ddcb4097134ff3c332f>
    <TaxCatchAll xmlns="22fd6914-46d4-4c7e-bbad-46e82841b6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03F73C06F971C4095F490E1BD5283B5" ma:contentTypeVersion="11" ma:contentTypeDescription="Create a new document." ma:contentTypeScope="" ma:versionID="7755daf9576556ef44c5eca79a8dcb7b">
  <xsd:schema xmlns:xsd="http://www.w3.org/2001/XMLSchema" xmlns:xs="http://www.w3.org/2001/XMLSchema" xmlns:p="http://schemas.microsoft.com/office/2006/metadata/properties" xmlns:ns2="be43861a-b25f-49d8-8bb9-e6a3689741ff" xmlns:ns3="22fd6914-46d4-4c7e-bbad-46e82841b69d" targetNamespace="http://schemas.microsoft.com/office/2006/metadata/properties" ma:root="true" ma:fieldsID="e1e3ba81e2e3bacc87b731b05fd1276d" ns2:_="" ns3:_="">
    <xsd:import namespace="be43861a-b25f-49d8-8bb9-e6a3689741f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43861a-b25f-49d8-8bb9-e6a3689741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320E6D-83D8-4E54-9C28-262ABBDF69A4}">
  <ds:schemaRefs>
    <ds:schemaRef ds:uri="http://schemas.microsoft.com/sharepoint/v3/contenttype/forms"/>
  </ds:schemaRefs>
</ds:datastoreItem>
</file>

<file path=customXml/itemProps2.xml><?xml version="1.0" encoding="utf-8"?>
<ds:datastoreItem xmlns:ds="http://schemas.openxmlformats.org/officeDocument/2006/customXml" ds:itemID="{5DC24385-F82C-4120-8BCE-15A492DEB3C3}">
  <ds:schemaRefs>
    <ds:schemaRef ds:uri="be43861a-b25f-49d8-8bb9-e6a3689741ff"/>
    <ds:schemaRef ds:uri="http://schemas.microsoft.com/office/2006/metadata/properties"/>
    <ds:schemaRef ds:uri="http://purl.org/dc/terms/"/>
    <ds:schemaRef ds:uri="http://purl.org/dc/dcmitype/"/>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 ds:uri="22fd6914-46d4-4c7e-bbad-46e82841b69d"/>
    <ds:schemaRef ds:uri="http://www.w3.org/XML/1998/namespace"/>
  </ds:schemaRefs>
</ds:datastoreItem>
</file>

<file path=customXml/itemProps3.xml><?xml version="1.0" encoding="utf-8"?>
<ds:datastoreItem xmlns:ds="http://schemas.openxmlformats.org/officeDocument/2006/customXml" ds:itemID="{6A7C0ED2-6D25-4EBF-A0EE-E10723AF56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43861a-b25f-49d8-8bb9-e6a3689741ff"/>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12848</TotalTime>
  <Words>3542</Words>
  <Application>Microsoft Office PowerPoint</Application>
  <PresentationFormat>Widescreen</PresentationFormat>
  <Paragraphs>746</Paragraphs>
  <Slides>26</Slides>
  <Notes>22</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26</vt:i4>
      </vt:variant>
    </vt:vector>
  </HeadingPairs>
  <TitlesOfParts>
    <vt:vector size="43" baseType="lpstr">
      <vt:lpstr>Aptos</vt:lpstr>
      <vt:lpstr>Arial</vt:lpstr>
      <vt:lpstr>Calibri</vt:lpstr>
      <vt:lpstr>Newsreader ExtraBold</vt:lpstr>
      <vt:lpstr>Poppins</vt:lpstr>
      <vt:lpstr>Poppins Light</vt:lpstr>
      <vt:lpstr>Poppins Medium</vt:lpstr>
      <vt:lpstr>System Font Regular</vt:lpstr>
      <vt:lpstr>Times</vt:lpstr>
      <vt:lpstr>Times New Roman</vt:lpstr>
      <vt:lpstr>Wingdings</vt:lpstr>
      <vt:lpstr>3_Office</vt:lpstr>
      <vt:lpstr>5_Office</vt:lpstr>
      <vt:lpstr>4_Office</vt:lpstr>
      <vt:lpstr>15_Office</vt:lpstr>
      <vt:lpstr>2_Office</vt:lpstr>
      <vt:lpstr>6_Office</vt:lpstr>
      <vt:lpstr>Emerging Targeted Therapies for HNSCC: A Focus on EGFR-Directed Bispecific Antibodies</vt:lpstr>
      <vt:lpstr>About These Slides</vt:lpstr>
      <vt:lpstr>Faculty and Disclosures</vt:lpstr>
      <vt:lpstr>Outcomes for R/M HNSCC With Pembrolizumab</vt:lpstr>
      <vt:lpstr>Select TKI, Monoclonal Ab, and Antibody Drug Conjugates for R/M HNSCC</vt:lpstr>
      <vt:lpstr>Select Vaccines and Cellular Therapies</vt:lpstr>
      <vt:lpstr>Novel Therapeutic Approaches for R/M HNSCC: EGFR Bispecifics</vt:lpstr>
      <vt:lpstr>Emerging Agents in Phase III Clinical Trials: EGFR-Targeting Bispecific Antibodies</vt:lpstr>
      <vt:lpstr>Novel Combination: Anti-EGFR + Anti–PD-1</vt:lpstr>
      <vt:lpstr>OrigAMI-4: Amivantamab in R/M HNSCC</vt:lpstr>
      <vt:lpstr>Amivantamab: EGFR x c-MET Bispecific Antibody </vt:lpstr>
      <vt:lpstr>OrigAMI-4: Combination Amivantamab + Paclitaxel in HPV-Unrelated HNSCC1</vt:lpstr>
      <vt:lpstr>OrigAMI-5: Amivantamab + SoC vs SoC Alone in R/M HNSCC</vt:lpstr>
      <vt:lpstr>Ficerafusp: Targeting a TGF-β Trap for EGFR-Expressing Tumors</vt:lpstr>
      <vt:lpstr>Multicenter Phase I/Ib Trial of Ficerafusp alfa + Pembrolizumab in HPV-Negative R/M HNSCC With CPS ≥1</vt:lpstr>
      <vt:lpstr>Ficerafusp alfa + Pembrolizumab in HPV-Negative R/M HNSCC With CPS ≥1: ORR and DoR</vt:lpstr>
      <vt:lpstr>Ficerafusp alfa + Pembrolizumab in HPV-Negative R/M HNSCC With CPS ≥1: OS</vt:lpstr>
      <vt:lpstr>Ficerafusp alfa + Pembrolizumab in HPV-Negative R/M HNSCC With CPS ≥1: Safety</vt:lpstr>
      <vt:lpstr>FORTIFI-HN01: Ficerafusp alfa + Pembrolizumab for 1L HPV-Negative, PD-L1–Positive (CPS ≥1) R/M HNSCC</vt:lpstr>
      <vt:lpstr>Petosemtamab: EGFR x LGR5 Bispecific Antibody</vt:lpstr>
      <vt:lpstr>Petosemtamab in Advanced HNSCC</vt:lpstr>
      <vt:lpstr>Petosemtamab + Pembrolizumab for 1L PD-L1–Positive  R/M HNSCC</vt:lpstr>
      <vt:lpstr>LiGeR - HN1: Petosemtamab + Pembrolizumab for 1L  PD-L1–Positive R/M HNSCC</vt:lpstr>
      <vt:lpstr>LiGeR-HN2: Petosemtamab vs Investigator’s Choice in Previously Treated R/M HNSCC</vt:lpstr>
      <vt:lpstr>Conclusions</vt:lpstr>
      <vt:lpstr>Go Online for More Coverage of HNSCC!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Emerging Agents in HNSCC</dc:title>
  <dc:creator>Kendall Schick</dc:creator>
  <cp:lastModifiedBy>Valerie Wenzel</cp:lastModifiedBy>
  <cp:revision>17</cp:revision>
  <cp:lastPrinted>2026-04-24T15:47:26Z</cp:lastPrinted>
  <dcterms:created xsi:type="dcterms:W3CDTF">2026-04-21T17:43:43Z</dcterms:created>
  <dcterms:modified xsi:type="dcterms:W3CDTF">2026-07-27T16:50:00Z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0x010100D03F73C06F971C4095F490E1BD5283B5</vt:lpwstr>
  </property>
  <property fmtid="{D5CDD505-2E9C-101B-9397-08002B2CF9AE}" pid="3" name="MediaServiceImageTags">
    <vt:lpwstr/>
  </property>
</Properties>
</file>