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321" r:id="rId5"/>
    <p:sldId id="558" r:id="rId6"/>
    <p:sldId id="559" r:id="rId7"/>
    <p:sldId id="2141411849" r:id="rId8"/>
    <p:sldId id="2141411850" r:id="rId9"/>
    <p:sldId id="2141411852" r:id="rId10"/>
    <p:sldId id="2141411857" r:id="rId11"/>
    <p:sldId id="2141411858" r:id="rId12"/>
    <p:sldId id="2141411856" r:id="rId13"/>
    <p:sldId id="2141411859" r:id="rId14"/>
    <p:sldId id="552" r:id="rId15"/>
    <p:sldId id="5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Taryn Gross" initials="TG" lastIdx="6" clrIdx="7">
    <p:extLst>
      <p:ext uri="{19B8F6BF-5375-455C-9EA6-DF929625EA0E}">
        <p15:presenceInfo xmlns:p15="http://schemas.microsoft.com/office/powerpoint/2012/main" userId="81ba9eb79225ec82" providerId="Windows Live"/>
      </p:ext>
    </p:extLst>
  </p:cmAuthor>
  <p:cmAuthor id="2" name="Megan Capel" initials="MC" lastIdx="6" clrIdx="1"/>
  <p:cmAuthor id="9" name="Hillary Tunggal" initials="HT" lastIdx="14" clrIdx="8">
    <p:extLst>
      <p:ext uri="{19B8F6BF-5375-455C-9EA6-DF929625EA0E}">
        <p15:presenceInfo xmlns:p15="http://schemas.microsoft.com/office/powerpoint/2012/main" userId="S::htunggal@cealliance.com::ad64bda3-5530-4833-84b4-5d3ed1bf5c1c" providerId="AD"/>
      </p:ext>
    </p:extLst>
  </p:cmAuthor>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10" name="Marie Becker" initials="MB" lastIdx="3" clrIdx="9">
    <p:extLst>
      <p:ext uri="{19B8F6BF-5375-455C-9EA6-DF929625EA0E}">
        <p15:presenceInfo xmlns:p15="http://schemas.microsoft.com/office/powerpoint/2012/main" userId="S::mbecker@clinicaloptions.com::a16991b8-7bb5-4da5-98af-c360d036dd20" providerId="AD"/>
      </p:ext>
    </p:extLst>
  </p:cmAuthor>
  <p:cmAuthor id="4" name="Timothy Quill" initials="TQ" lastIdx="2"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2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2F9261-5592-2A57-C16F-1B120ACABF58}" v="6" dt="2024-06-18T15:11:25.0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othy Quill" userId="b1dc6efb-2995-45e7-a306-57a2c67aa886" providerId="ADAL" clId="{E6B5026E-25B3-401D-ACB0-9DC8DC6E9B00}"/>
    <pc:docChg chg="modSld">
      <pc:chgData name="Timothy Quill" userId="b1dc6efb-2995-45e7-a306-57a2c67aa886" providerId="ADAL" clId="{E6B5026E-25B3-401D-ACB0-9DC8DC6E9B00}" dt="2024-06-04T15:20:44.875" v="36" actId="20577"/>
      <pc:docMkLst>
        <pc:docMk/>
      </pc:docMkLst>
      <pc:sldChg chg="modSp mod modNotesTx">
        <pc:chgData name="Timothy Quill" userId="b1dc6efb-2995-45e7-a306-57a2c67aa886" providerId="ADAL" clId="{E6B5026E-25B3-401D-ACB0-9DC8DC6E9B00}" dt="2024-06-04T15:14:25.025" v="30" actId="20577"/>
        <pc:sldMkLst>
          <pc:docMk/>
          <pc:sldMk cId="0" sldId="559"/>
        </pc:sldMkLst>
        <pc:spChg chg="mod">
          <ac:chgData name="Timothy Quill" userId="b1dc6efb-2995-45e7-a306-57a2c67aa886" providerId="ADAL" clId="{E6B5026E-25B3-401D-ACB0-9DC8DC6E9B00}" dt="2024-06-04T15:14:10.397" v="12" actId="20577"/>
          <ac:spMkLst>
            <pc:docMk/>
            <pc:sldMk cId="0" sldId="559"/>
            <ac:spMk id="9219" creationId="{D25C30B9-DB9B-4F0D-825F-3ADFC7E0F72C}"/>
          </ac:spMkLst>
        </pc:spChg>
      </pc:sldChg>
      <pc:sldChg chg="modSp mod">
        <pc:chgData name="Timothy Quill" userId="b1dc6efb-2995-45e7-a306-57a2c67aa886" providerId="ADAL" clId="{E6B5026E-25B3-401D-ACB0-9DC8DC6E9B00}" dt="2024-06-04T15:16:07.365" v="31" actId="207"/>
        <pc:sldMkLst>
          <pc:docMk/>
          <pc:sldMk cId="2410382307" sldId="2141411849"/>
        </pc:sldMkLst>
        <pc:spChg chg="mod">
          <ac:chgData name="Timothy Quill" userId="b1dc6efb-2995-45e7-a306-57a2c67aa886" providerId="ADAL" clId="{E6B5026E-25B3-401D-ACB0-9DC8DC6E9B00}" dt="2024-06-04T15:16:07.365" v="31" actId="207"/>
          <ac:spMkLst>
            <pc:docMk/>
            <pc:sldMk cId="2410382307" sldId="2141411849"/>
            <ac:spMk id="11" creationId="{05E9BA9C-0768-21EA-11EE-5C3EF460E89F}"/>
          </ac:spMkLst>
        </pc:spChg>
      </pc:sldChg>
      <pc:sldChg chg="modSp mod">
        <pc:chgData name="Timothy Quill" userId="b1dc6efb-2995-45e7-a306-57a2c67aa886" providerId="ADAL" clId="{E6B5026E-25B3-401D-ACB0-9DC8DC6E9B00}" dt="2024-06-04T15:18:27.803" v="33" actId="20577"/>
        <pc:sldMkLst>
          <pc:docMk/>
          <pc:sldMk cId="3795562725" sldId="2141411852"/>
        </pc:sldMkLst>
        <pc:graphicFrameChg chg="modGraphic">
          <ac:chgData name="Timothy Quill" userId="b1dc6efb-2995-45e7-a306-57a2c67aa886" providerId="ADAL" clId="{E6B5026E-25B3-401D-ACB0-9DC8DC6E9B00}" dt="2024-06-04T15:18:27.803" v="33" actId="20577"/>
          <ac:graphicFrameMkLst>
            <pc:docMk/>
            <pc:sldMk cId="3795562725" sldId="2141411852"/>
            <ac:graphicFrameMk id="3" creationId="{9123369C-AD23-D85A-AAB6-14A8B33563FB}"/>
          </ac:graphicFrameMkLst>
        </pc:graphicFrameChg>
      </pc:sldChg>
      <pc:sldChg chg="modSp mod">
        <pc:chgData name="Timothy Quill" userId="b1dc6efb-2995-45e7-a306-57a2c67aa886" providerId="ADAL" clId="{E6B5026E-25B3-401D-ACB0-9DC8DC6E9B00}" dt="2024-06-04T15:20:33.129" v="35" actId="20577"/>
        <pc:sldMkLst>
          <pc:docMk/>
          <pc:sldMk cId="3416497634" sldId="2141411857"/>
        </pc:sldMkLst>
        <pc:graphicFrameChg chg="modGraphic">
          <ac:chgData name="Timothy Quill" userId="b1dc6efb-2995-45e7-a306-57a2c67aa886" providerId="ADAL" clId="{E6B5026E-25B3-401D-ACB0-9DC8DC6E9B00}" dt="2024-06-04T15:20:33.129" v="35" actId="20577"/>
          <ac:graphicFrameMkLst>
            <pc:docMk/>
            <pc:sldMk cId="3416497634" sldId="2141411857"/>
            <ac:graphicFrameMk id="4" creationId="{2D623475-0DAA-EC83-3322-78C3270456DB}"/>
          </ac:graphicFrameMkLst>
        </pc:graphicFrameChg>
      </pc:sldChg>
      <pc:sldChg chg="modSp mod">
        <pc:chgData name="Timothy Quill" userId="b1dc6efb-2995-45e7-a306-57a2c67aa886" providerId="ADAL" clId="{E6B5026E-25B3-401D-ACB0-9DC8DC6E9B00}" dt="2024-06-04T15:20:44.875" v="36" actId="20577"/>
        <pc:sldMkLst>
          <pc:docMk/>
          <pc:sldMk cId="2829756399" sldId="2141411858"/>
        </pc:sldMkLst>
        <pc:graphicFrameChg chg="modGraphic">
          <ac:chgData name="Timothy Quill" userId="b1dc6efb-2995-45e7-a306-57a2c67aa886" providerId="ADAL" clId="{E6B5026E-25B3-401D-ACB0-9DC8DC6E9B00}" dt="2024-06-04T15:20:44.875" v="36" actId="20577"/>
          <ac:graphicFrameMkLst>
            <pc:docMk/>
            <pc:sldMk cId="2829756399" sldId="2141411858"/>
            <ac:graphicFrameMk id="4" creationId="{8E17F126-0AB1-9819-20A2-4ED9B7100D53}"/>
          </ac:graphicFrameMkLst>
        </pc:graphicFrameChg>
      </pc:sldChg>
    </pc:docChg>
  </pc:docChgLst>
  <pc:docChgLst>
    <pc:chgData name="Shara Pantry" userId="S::spantry@clinicaloptions.com::b31b0cc1-a6e1-4e53-95b1-b758f73efb3c" providerId="AD" clId="Web-{A72F9261-5592-2A57-C16F-1B120ACABF58}"/>
    <pc:docChg chg="modSld">
      <pc:chgData name="Shara Pantry" userId="S::spantry@clinicaloptions.com::b31b0cc1-a6e1-4e53-95b1-b758f73efb3c" providerId="AD" clId="Web-{A72F9261-5592-2A57-C16F-1B120ACABF58}" dt="2024-06-18T15:11:23.503" v="3" actId="20577"/>
      <pc:docMkLst>
        <pc:docMk/>
      </pc:docMkLst>
      <pc:sldChg chg="modSp">
        <pc:chgData name="Shara Pantry" userId="S::spantry@clinicaloptions.com::b31b0cc1-a6e1-4e53-95b1-b758f73efb3c" providerId="AD" clId="Web-{A72F9261-5592-2A57-C16F-1B120ACABF58}" dt="2024-06-18T15:11:23.503" v="3" actId="20577"/>
        <pc:sldMkLst>
          <pc:docMk/>
          <pc:sldMk cId="0" sldId="321"/>
        </pc:sldMkLst>
        <pc:spChg chg="mod">
          <ac:chgData name="Shara Pantry" userId="S::spantry@clinicaloptions.com::b31b0cc1-a6e1-4e53-95b1-b758f73efb3c" providerId="AD" clId="Web-{A72F9261-5592-2A57-C16F-1B120ACABF58}" dt="2024-06-18T15:11:23.503" v="3" actId="20577"/>
          <ac:spMkLst>
            <pc:docMk/>
            <pc:sldMk cId="0" sldId="321"/>
            <ac:spMk id="9" creationId="{29C97272-D98D-4B80-A5DE-809F0B118B50}"/>
          </ac:spMkLst>
        </pc:spChg>
      </pc:sldChg>
    </pc:docChg>
  </pc:docChgLst>
  <pc:docChgLst>
    <pc:chgData name="Marie Becker" userId="a16991b8-7bb5-4da5-98af-c360d036dd20" providerId="ADAL" clId="{05592AA0-708A-467C-87D9-5A7F9C7372DA}"/>
    <pc:docChg chg="undo custSel addSld delSld modSld">
      <pc:chgData name="Marie Becker" userId="a16991b8-7bb5-4da5-98af-c360d036dd20" providerId="ADAL" clId="{05592AA0-708A-467C-87D9-5A7F9C7372DA}" dt="2024-06-04T17:56:50.321" v="1093" actId="1592"/>
      <pc:docMkLst>
        <pc:docMk/>
      </pc:docMkLst>
      <pc:sldChg chg="modSp mod">
        <pc:chgData name="Marie Becker" userId="a16991b8-7bb5-4da5-98af-c360d036dd20" providerId="ADAL" clId="{05592AA0-708A-467C-87D9-5A7F9C7372DA}" dt="2024-06-03T21:31:57.349" v="85" actId="20577"/>
        <pc:sldMkLst>
          <pc:docMk/>
          <pc:sldMk cId="0" sldId="321"/>
        </pc:sldMkLst>
        <pc:spChg chg="mod">
          <ac:chgData name="Marie Becker" userId="a16991b8-7bb5-4da5-98af-c360d036dd20" providerId="ADAL" clId="{05592AA0-708A-467C-87D9-5A7F9C7372DA}" dt="2024-06-03T21:31:57.349" v="85" actId="20577"/>
          <ac:spMkLst>
            <pc:docMk/>
            <pc:sldMk cId="0" sldId="321"/>
            <ac:spMk id="7171" creationId="{4D67E167-2F37-481F-AB26-A6E236679EF3}"/>
          </ac:spMkLst>
        </pc:spChg>
      </pc:sldChg>
      <pc:sldChg chg="modSp mod addCm delCm modCm">
        <pc:chgData name="Marie Becker" userId="a16991b8-7bb5-4da5-98af-c360d036dd20" providerId="ADAL" clId="{05592AA0-708A-467C-87D9-5A7F9C7372DA}" dt="2024-06-04T17:56:50.321" v="1093" actId="1592"/>
        <pc:sldMkLst>
          <pc:docMk/>
          <pc:sldMk cId="2627868447" sldId="552"/>
        </pc:sldMkLst>
        <pc:spChg chg="mod">
          <ac:chgData name="Marie Becker" userId="a16991b8-7bb5-4da5-98af-c360d036dd20" providerId="ADAL" clId="{05592AA0-708A-467C-87D9-5A7F9C7372DA}" dt="2024-06-04T12:34:55.885" v="543" actId="313"/>
          <ac:spMkLst>
            <pc:docMk/>
            <pc:sldMk cId="2627868447" sldId="552"/>
            <ac:spMk id="9218" creationId="{8546831A-73CD-4F8E-9FF8-D931364866CE}"/>
          </ac:spMkLst>
        </pc:spChg>
        <pc:spChg chg="mod">
          <ac:chgData name="Marie Becker" userId="a16991b8-7bb5-4da5-98af-c360d036dd20" providerId="ADAL" clId="{05592AA0-708A-467C-87D9-5A7F9C7372DA}" dt="2024-06-04T12:38:02.163" v="679" actId="20577"/>
          <ac:spMkLst>
            <pc:docMk/>
            <pc:sldMk cId="2627868447" sldId="552"/>
            <ac:spMk id="9219" creationId="{D25C30B9-DB9B-4F0D-825F-3ADFC7E0F72C}"/>
          </ac:spMkLst>
        </pc:spChg>
      </pc:sldChg>
      <pc:sldChg chg="modSp mod delCm">
        <pc:chgData name="Marie Becker" userId="a16991b8-7bb5-4da5-98af-c360d036dd20" providerId="ADAL" clId="{05592AA0-708A-467C-87D9-5A7F9C7372DA}" dt="2024-06-04T17:56:09.340" v="1083" actId="1592"/>
        <pc:sldMkLst>
          <pc:docMk/>
          <pc:sldMk cId="0" sldId="559"/>
        </pc:sldMkLst>
        <pc:spChg chg="mod">
          <ac:chgData name="Marie Becker" userId="a16991b8-7bb5-4da5-98af-c360d036dd20" providerId="ADAL" clId="{05592AA0-708A-467C-87D9-5A7F9C7372DA}" dt="2024-06-04T13:02:06.449" v="886" actId="404"/>
          <ac:spMkLst>
            <pc:docMk/>
            <pc:sldMk cId="0" sldId="559"/>
            <ac:spMk id="9219" creationId="{D25C30B9-DB9B-4F0D-825F-3ADFC7E0F72C}"/>
          </ac:spMkLst>
        </pc:spChg>
        <pc:spChg chg="mod">
          <ac:chgData name="Marie Becker" userId="a16991b8-7bb5-4da5-98af-c360d036dd20" providerId="ADAL" clId="{05592AA0-708A-467C-87D9-5A7F9C7372DA}" dt="2024-06-04T12:46:15.196" v="861"/>
          <ac:spMkLst>
            <pc:docMk/>
            <pc:sldMk cId="0" sldId="559"/>
            <ac:spMk id="9221" creationId="{0B865CED-4EF9-403A-B72A-0302F40DC9B0}"/>
          </ac:spMkLst>
        </pc:spChg>
      </pc:sldChg>
      <pc:sldChg chg="modSp mod delCm">
        <pc:chgData name="Marie Becker" userId="a16991b8-7bb5-4da5-98af-c360d036dd20" providerId="ADAL" clId="{05592AA0-708A-467C-87D9-5A7F9C7372DA}" dt="2024-06-04T17:56:14.024" v="1084" actId="1592"/>
        <pc:sldMkLst>
          <pc:docMk/>
          <pc:sldMk cId="2410382307" sldId="2141411849"/>
        </pc:sldMkLst>
        <pc:spChg chg="mod">
          <ac:chgData name="Marie Becker" userId="a16991b8-7bb5-4da5-98af-c360d036dd20" providerId="ADAL" clId="{05592AA0-708A-467C-87D9-5A7F9C7372DA}" dt="2024-06-04T13:06:43.750" v="999" actId="20577"/>
          <ac:spMkLst>
            <pc:docMk/>
            <pc:sldMk cId="2410382307" sldId="2141411849"/>
            <ac:spMk id="3" creationId="{FF58901D-7A40-413D-A6B0-5C76C61E198C}"/>
          </ac:spMkLst>
        </pc:spChg>
        <pc:spChg chg="mod">
          <ac:chgData name="Marie Becker" userId="a16991b8-7bb5-4da5-98af-c360d036dd20" providerId="ADAL" clId="{05592AA0-708A-467C-87D9-5A7F9C7372DA}" dt="2024-06-04T13:09:16.923" v="1018" actId="20577"/>
          <ac:spMkLst>
            <pc:docMk/>
            <pc:sldMk cId="2410382307" sldId="2141411849"/>
            <ac:spMk id="9" creationId="{ACF80E41-FD0B-A64A-3AD5-14E934C0016F}"/>
          </ac:spMkLst>
        </pc:spChg>
        <pc:spChg chg="mod">
          <ac:chgData name="Marie Becker" userId="a16991b8-7bb5-4da5-98af-c360d036dd20" providerId="ADAL" clId="{05592AA0-708A-467C-87D9-5A7F9C7372DA}" dt="2024-06-04T13:07:57.966" v="1004" actId="207"/>
          <ac:spMkLst>
            <pc:docMk/>
            <pc:sldMk cId="2410382307" sldId="2141411849"/>
            <ac:spMk id="11" creationId="{05E9BA9C-0768-21EA-11EE-5C3EF460E89F}"/>
          </ac:spMkLst>
        </pc:spChg>
        <pc:spChg chg="mod">
          <ac:chgData name="Marie Becker" userId="a16991b8-7bb5-4da5-98af-c360d036dd20" providerId="ADAL" clId="{05592AA0-708A-467C-87D9-5A7F9C7372DA}" dt="2024-06-04T13:08:12.217" v="1005" actId="208"/>
          <ac:spMkLst>
            <pc:docMk/>
            <pc:sldMk cId="2410382307" sldId="2141411849"/>
            <ac:spMk id="12" creationId="{343372F9-5D77-9DD9-94E4-A490C110B1D5}"/>
          </ac:spMkLst>
        </pc:spChg>
        <pc:spChg chg="mod">
          <ac:chgData name="Marie Becker" userId="a16991b8-7bb5-4da5-98af-c360d036dd20" providerId="ADAL" clId="{05592AA0-708A-467C-87D9-5A7F9C7372DA}" dt="2024-06-04T13:07:13.926" v="1003" actId="404"/>
          <ac:spMkLst>
            <pc:docMk/>
            <pc:sldMk cId="2410382307" sldId="2141411849"/>
            <ac:spMk id="14" creationId="{412FEAED-0625-43FB-892B-798541495E4E}"/>
          </ac:spMkLst>
        </pc:spChg>
        <pc:spChg chg="mod">
          <ac:chgData name="Marie Becker" userId="a16991b8-7bb5-4da5-98af-c360d036dd20" providerId="ADAL" clId="{05592AA0-708A-467C-87D9-5A7F9C7372DA}" dt="2024-06-04T13:07:13.926" v="1003" actId="404"/>
          <ac:spMkLst>
            <pc:docMk/>
            <pc:sldMk cId="2410382307" sldId="2141411849"/>
            <ac:spMk id="15" creationId="{2104663A-CB87-4961-B239-C633B3092DAD}"/>
          </ac:spMkLst>
        </pc:spChg>
        <pc:spChg chg="mod">
          <ac:chgData name="Marie Becker" userId="a16991b8-7bb5-4da5-98af-c360d036dd20" providerId="ADAL" clId="{05592AA0-708A-467C-87D9-5A7F9C7372DA}" dt="2024-06-04T13:10:24.105" v="1079" actId="313"/>
          <ac:spMkLst>
            <pc:docMk/>
            <pc:sldMk cId="2410382307" sldId="2141411849"/>
            <ac:spMk id="16" creationId="{62B0CFF7-7B81-4A97-A1B2-4CEBFB63F8DC}"/>
          </ac:spMkLst>
        </pc:spChg>
        <pc:spChg chg="mod">
          <ac:chgData name="Marie Becker" userId="a16991b8-7bb5-4da5-98af-c360d036dd20" providerId="ADAL" clId="{05592AA0-708A-467C-87D9-5A7F9C7372DA}" dt="2024-06-03T21:35:20.982" v="90" actId="1076"/>
          <ac:spMkLst>
            <pc:docMk/>
            <pc:sldMk cId="2410382307" sldId="2141411849"/>
            <ac:spMk id="19" creationId="{855357ED-1EC3-4D3C-BC5D-F7C3B6B012E5}"/>
          </ac:spMkLst>
        </pc:spChg>
      </pc:sldChg>
      <pc:sldChg chg="modSp mod delCm">
        <pc:chgData name="Marie Becker" userId="a16991b8-7bb5-4da5-98af-c360d036dd20" providerId="ADAL" clId="{05592AA0-708A-467C-87D9-5A7F9C7372DA}" dt="2024-06-04T17:56:23.274" v="1085" actId="1592"/>
        <pc:sldMkLst>
          <pc:docMk/>
          <pc:sldMk cId="2327294075" sldId="2141411850"/>
        </pc:sldMkLst>
        <pc:graphicFrameChg chg="modGraphic">
          <ac:chgData name="Marie Becker" userId="a16991b8-7bb5-4da5-98af-c360d036dd20" providerId="ADAL" clId="{05592AA0-708A-467C-87D9-5A7F9C7372DA}" dt="2024-06-03T21:36:30.335" v="97" actId="20577"/>
          <ac:graphicFrameMkLst>
            <pc:docMk/>
            <pc:sldMk cId="2327294075" sldId="2141411850"/>
            <ac:graphicFrameMk id="2" creationId="{1E635FA1-43F6-47CA-E671-F10FC378C5B3}"/>
          </ac:graphicFrameMkLst>
        </pc:graphicFrameChg>
      </pc:sldChg>
      <pc:sldChg chg="addSp delSp modSp mod addCm delCm modCm chgLayout">
        <pc:chgData name="Marie Becker" userId="a16991b8-7bb5-4da5-98af-c360d036dd20" providerId="ADAL" clId="{05592AA0-708A-467C-87D9-5A7F9C7372DA}" dt="2024-06-04T17:56:28.887" v="1087" actId="1592"/>
        <pc:sldMkLst>
          <pc:docMk/>
          <pc:sldMk cId="3795562725" sldId="2141411852"/>
        </pc:sldMkLst>
        <pc:spChg chg="add del mod">
          <ac:chgData name="Marie Becker" userId="a16991b8-7bb5-4da5-98af-c360d036dd20" providerId="ADAL" clId="{05592AA0-708A-467C-87D9-5A7F9C7372DA}" dt="2024-06-03T21:49:15.843" v="401" actId="478"/>
          <ac:spMkLst>
            <pc:docMk/>
            <pc:sldMk cId="3795562725" sldId="2141411852"/>
            <ac:spMk id="4" creationId="{5D5E0A1E-7014-E07D-755A-780B7D83900B}"/>
          </ac:spMkLst>
        </pc:spChg>
        <pc:spChg chg="add del mod">
          <ac:chgData name="Marie Becker" userId="a16991b8-7bb5-4da5-98af-c360d036dd20" providerId="ADAL" clId="{05592AA0-708A-467C-87D9-5A7F9C7372DA}" dt="2024-06-03T21:49:17.225" v="402" actId="478"/>
          <ac:spMkLst>
            <pc:docMk/>
            <pc:sldMk cId="3795562725" sldId="2141411852"/>
            <ac:spMk id="5" creationId="{D696301A-F430-0B5D-2569-B01D8FDAEEFB}"/>
          </ac:spMkLst>
        </pc:spChg>
        <pc:spChg chg="del mod">
          <ac:chgData name="Marie Becker" userId="a16991b8-7bb5-4da5-98af-c360d036dd20" providerId="ADAL" clId="{05592AA0-708A-467C-87D9-5A7F9C7372DA}" dt="2024-06-03T21:49:18.542" v="403" actId="478"/>
          <ac:spMkLst>
            <pc:docMk/>
            <pc:sldMk cId="3795562725" sldId="2141411852"/>
            <ac:spMk id="7" creationId="{F7BFB0DE-BB3C-AA2B-8E97-832B826EC112}"/>
          </ac:spMkLst>
        </pc:spChg>
        <pc:spChg chg="del mod">
          <ac:chgData name="Marie Becker" userId="a16991b8-7bb5-4da5-98af-c360d036dd20" providerId="ADAL" clId="{05592AA0-708A-467C-87D9-5A7F9C7372DA}" dt="2024-06-03T21:49:19.635" v="404" actId="478"/>
          <ac:spMkLst>
            <pc:docMk/>
            <pc:sldMk cId="3795562725" sldId="2141411852"/>
            <ac:spMk id="8" creationId="{26FA933A-C13D-FE68-060C-0A87A77A8747}"/>
          </ac:spMkLst>
        </pc:spChg>
        <pc:spChg chg="add mod ord">
          <ac:chgData name="Marie Becker" userId="a16991b8-7bb5-4da5-98af-c360d036dd20" providerId="ADAL" clId="{05592AA0-708A-467C-87D9-5A7F9C7372DA}" dt="2024-06-03T21:49:23.121" v="405" actId="700"/>
          <ac:spMkLst>
            <pc:docMk/>
            <pc:sldMk cId="3795562725" sldId="2141411852"/>
            <ac:spMk id="9" creationId="{DDFD851B-FBEE-4111-28E4-8616EB4B189F}"/>
          </ac:spMkLst>
        </pc:spChg>
        <pc:spChg chg="mod ord">
          <ac:chgData name="Marie Becker" userId="a16991b8-7bb5-4da5-98af-c360d036dd20" providerId="ADAL" clId="{05592AA0-708A-467C-87D9-5A7F9C7372DA}" dt="2024-06-03T21:49:23.121" v="405" actId="700"/>
          <ac:spMkLst>
            <pc:docMk/>
            <pc:sldMk cId="3795562725" sldId="2141411852"/>
            <ac:spMk id="9218" creationId="{8546831A-73CD-4F8E-9FF8-D931364866CE}"/>
          </ac:spMkLst>
        </pc:spChg>
        <pc:graphicFrameChg chg="add mod modGraphic">
          <ac:chgData name="Marie Becker" userId="a16991b8-7bb5-4da5-98af-c360d036dd20" providerId="ADAL" clId="{05592AA0-708A-467C-87D9-5A7F9C7372DA}" dt="2024-06-03T21:50:56.571" v="411" actId="1076"/>
          <ac:graphicFrameMkLst>
            <pc:docMk/>
            <pc:sldMk cId="3795562725" sldId="2141411852"/>
            <ac:graphicFrameMk id="3" creationId="{9123369C-AD23-D85A-AAB6-14A8B33563FB}"/>
          </ac:graphicFrameMkLst>
        </pc:graphicFrameChg>
        <pc:graphicFrameChg chg="del mod modGraphic">
          <ac:chgData name="Marie Becker" userId="a16991b8-7bb5-4da5-98af-c360d036dd20" providerId="ADAL" clId="{05592AA0-708A-467C-87D9-5A7F9C7372DA}" dt="2024-06-03T21:49:12.488" v="400" actId="478"/>
          <ac:graphicFrameMkLst>
            <pc:docMk/>
            <pc:sldMk cId="3795562725" sldId="2141411852"/>
            <ac:graphicFrameMk id="6" creationId="{308B1115-A5A1-3E07-3D28-2258828EE5F3}"/>
          </ac:graphicFrameMkLst>
        </pc:graphicFrameChg>
      </pc:sldChg>
      <pc:sldChg chg="addSp modSp mod delCm chgLayout">
        <pc:chgData name="Marie Becker" userId="a16991b8-7bb5-4da5-98af-c360d036dd20" providerId="ADAL" clId="{05592AA0-708A-467C-87D9-5A7F9C7372DA}" dt="2024-06-04T17:56:40.653" v="1090" actId="1592"/>
        <pc:sldMkLst>
          <pc:docMk/>
          <pc:sldMk cId="1523117433" sldId="2141411856"/>
        </pc:sldMkLst>
        <pc:spChg chg="add mod ord">
          <ac:chgData name="Marie Becker" userId="a16991b8-7bb5-4da5-98af-c360d036dd20" providerId="ADAL" clId="{05592AA0-708A-467C-87D9-5A7F9C7372DA}" dt="2024-06-03T21:30:12.664" v="23" actId="700"/>
          <ac:spMkLst>
            <pc:docMk/>
            <pc:sldMk cId="1523117433" sldId="2141411856"/>
            <ac:spMk id="4" creationId="{79B3A69D-BDE4-57DA-111A-7D24341F6B38}"/>
          </ac:spMkLst>
        </pc:spChg>
        <pc:spChg chg="mod ord">
          <ac:chgData name="Marie Becker" userId="a16991b8-7bb5-4da5-98af-c360d036dd20" providerId="ADAL" clId="{05592AA0-708A-467C-87D9-5A7F9C7372DA}" dt="2024-06-03T21:30:12.664" v="23" actId="700"/>
          <ac:spMkLst>
            <pc:docMk/>
            <pc:sldMk cId="1523117433" sldId="2141411856"/>
            <ac:spMk id="9218" creationId="{8546831A-73CD-4F8E-9FF8-D931364866CE}"/>
          </ac:spMkLst>
        </pc:spChg>
        <pc:graphicFrameChg chg="mod">
          <ac:chgData name="Marie Becker" userId="a16991b8-7bb5-4da5-98af-c360d036dd20" providerId="ADAL" clId="{05592AA0-708A-467C-87D9-5A7F9C7372DA}" dt="2024-06-03T21:30:15.448" v="24" actId="1076"/>
          <ac:graphicFrameMkLst>
            <pc:docMk/>
            <pc:sldMk cId="1523117433" sldId="2141411856"/>
            <ac:graphicFrameMk id="3" creationId="{E7FF8FE5-6874-A8C4-0088-B98D4BB2CE18}"/>
          </ac:graphicFrameMkLst>
        </pc:graphicFrameChg>
      </pc:sldChg>
      <pc:sldChg chg="addSp modSp mod modClrScheme delCm chgLayout">
        <pc:chgData name="Marie Becker" userId="a16991b8-7bb5-4da5-98af-c360d036dd20" providerId="ADAL" clId="{05592AA0-708A-467C-87D9-5A7F9C7372DA}" dt="2024-06-04T17:56:32.707" v="1088" actId="1592"/>
        <pc:sldMkLst>
          <pc:docMk/>
          <pc:sldMk cId="3416497634" sldId="2141411857"/>
        </pc:sldMkLst>
        <pc:spChg chg="add mod ord">
          <ac:chgData name="Marie Becker" userId="a16991b8-7bb5-4da5-98af-c360d036dd20" providerId="ADAL" clId="{05592AA0-708A-467C-87D9-5A7F9C7372DA}" dt="2024-06-03T21:29:52.606" v="19" actId="700"/>
          <ac:spMkLst>
            <pc:docMk/>
            <pc:sldMk cId="3416497634" sldId="2141411857"/>
            <ac:spMk id="5" creationId="{A0C41447-4C69-1C03-DA07-038D3CB07981}"/>
          </ac:spMkLst>
        </pc:spChg>
        <pc:spChg chg="add mod ord">
          <ac:chgData name="Marie Becker" userId="a16991b8-7bb5-4da5-98af-c360d036dd20" providerId="ADAL" clId="{05592AA0-708A-467C-87D9-5A7F9C7372DA}" dt="2024-06-03T21:29:52.606" v="19" actId="700"/>
          <ac:spMkLst>
            <pc:docMk/>
            <pc:sldMk cId="3416497634" sldId="2141411857"/>
            <ac:spMk id="6" creationId="{95597D2A-42C3-FE5E-1CB3-0203A38A34CA}"/>
          </ac:spMkLst>
        </pc:spChg>
        <pc:spChg chg="mod ord">
          <ac:chgData name="Marie Becker" userId="a16991b8-7bb5-4da5-98af-c360d036dd20" providerId="ADAL" clId="{05592AA0-708A-467C-87D9-5A7F9C7372DA}" dt="2024-06-03T21:29:52.606" v="19" actId="700"/>
          <ac:spMkLst>
            <pc:docMk/>
            <pc:sldMk cId="3416497634" sldId="2141411857"/>
            <ac:spMk id="9218" creationId="{8546831A-73CD-4F8E-9FF8-D931364866CE}"/>
          </ac:spMkLst>
        </pc:spChg>
        <pc:graphicFrameChg chg="mod modGraphic">
          <ac:chgData name="Marie Becker" userId="a16991b8-7bb5-4da5-98af-c360d036dd20" providerId="ADAL" clId="{05592AA0-708A-467C-87D9-5A7F9C7372DA}" dt="2024-06-03T21:29:56.006" v="21" actId="1076"/>
          <ac:graphicFrameMkLst>
            <pc:docMk/>
            <pc:sldMk cId="3416497634" sldId="2141411857"/>
            <ac:graphicFrameMk id="3" creationId="{0F4A00FF-0FFA-D00B-3AAA-A0C603492A18}"/>
          </ac:graphicFrameMkLst>
        </pc:graphicFrameChg>
        <pc:graphicFrameChg chg="mod">
          <ac:chgData name="Marie Becker" userId="a16991b8-7bb5-4da5-98af-c360d036dd20" providerId="ADAL" clId="{05592AA0-708A-467C-87D9-5A7F9C7372DA}" dt="2024-06-03T21:29:58.574" v="22" actId="1076"/>
          <ac:graphicFrameMkLst>
            <pc:docMk/>
            <pc:sldMk cId="3416497634" sldId="2141411857"/>
            <ac:graphicFrameMk id="4" creationId="{2D623475-0DAA-EC83-3322-78C3270456DB}"/>
          </ac:graphicFrameMkLst>
        </pc:graphicFrameChg>
      </pc:sldChg>
      <pc:sldChg chg="addSp modSp mod modClrScheme delCm chgLayout">
        <pc:chgData name="Marie Becker" userId="a16991b8-7bb5-4da5-98af-c360d036dd20" providerId="ADAL" clId="{05592AA0-708A-467C-87D9-5A7F9C7372DA}" dt="2024-06-04T17:56:37.638" v="1089" actId="1592"/>
        <pc:sldMkLst>
          <pc:docMk/>
          <pc:sldMk cId="2829756399" sldId="2141411858"/>
        </pc:sldMkLst>
        <pc:spChg chg="add mod ord">
          <ac:chgData name="Marie Becker" userId="a16991b8-7bb5-4da5-98af-c360d036dd20" providerId="ADAL" clId="{05592AA0-708A-467C-87D9-5A7F9C7372DA}" dt="2024-06-03T21:27:13.003" v="0" actId="700"/>
          <ac:spMkLst>
            <pc:docMk/>
            <pc:sldMk cId="2829756399" sldId="2141411858"/>
            <ac:spMk id="5" creationId="{D1C9BD7D-7FC5-41FF-4C22-B56E7D6850C1}"/>
          </ac:spMkLst>
        </pc:spChg>
        <pc:spChg chg="add mod ord">
          <ac:chgData name="Marie Becker" userId="a16991b8-7bb5-4da5-98af-c360d036dd20" providerId="ADAL" clId="{05592AA0-708A-467C-87D9-5A7F9C7372DA}" dt="2024-06-03T21:27:13.003" v="0" actId="700"/>
          <ac:spMkLst>
            <pc:docMk/>
            <pc:sldMk cId="2829756399" sldId="2141411858"/>
            <ac:spMk id="6" creationId="{8001D6AA-9DB4-F728-E2E6-F6A480F2B742}"/>
          </ac:spMkLst>
        </pc:spChg>
        <pc:spChg chg="mod ord">
          <ac:chgData name="Marie Becker" userId="a16991b8-7bb5-4da5-98af-c360d036dd20" providerId="ADAL" clId="{05592AA0-708A-467C-87D9-5A7F9C7372DA}" dt="2024-06-03T21:27:13.003" v="0" actId="700"/>
          <ac:spMkLst>
            <pc:docMk/>
            <pc:sldMk cId="2829756399" sldId="2141411858"/>
            <ac:spMk id="9218" creationId="{8546831A-73CD-4F8E-9FF8-D931364866CE}"/>
          </ac:spMkLst>
        </pc:spChg>
        <pc:graphicFrameChg chg="mod">
          <ac:chgData name="Marie Becker" userId="a16991b8-7bb5-4da5-98af-c360d036dd20" providerId="ADAL" clId="{05592AA0-708A-467C-87D9-5A7F9C7372DA}" dt="2024-06-03T21:27:16.681" v="1" actId="1076"/>
          <ac:graphicFrameMkLst>
            <pc:docMk/>
            <pc:sldMk cId="2829756399" sldId="2141411858"/>
            <ac:graphicFrameMk id="3" creationId="{B87A48DB-D68C-C4A3-1FB3-2F0C81E4A079}"/>
          </ac:graphicFrameMkLst>
        </pc:graphicFrameChg>
        <pc:graphicFrameChg chg="mod">
          <ac:chgData name="Marie Becker" userId="a16991b8-7bb5-4da5-98af-c360d036dd20" providerId="ADAL" clId="{05592AA0-708A-467C-87D9-5A7F9C7372DA}" dt="2024-06-03T21:27:19.051" v="2" actId="1076"/>
          <ac:graphicFrameMkLst>
            <pc:docMk/>
            <pc:sldMk cId="2829756399" sldId="2141411858"/>
            <ac:graphicFrameMk id="4" creationId="{8E17F126-0AB1-9819-20A2-4ED9B7100D53}"/>
          </ac:graphicFrameMkLst>
        </pc:graphicFrameChg>
      </pc:sldChg>
      <pc:sldChg chg="addSp modSp mod modClrScheme addCm delCm modCm chgLayout">
        <pc:chgData name="Marie Becker" userId="a16991b8-7bb5-4da5-98af-c360d036dd20" providerId="ADAL" clId="{05592AA0-708A-467C-87D9-5A7F9C7372DA}" dt="2024-06-04T17:56:46.037" v="1092" actId="1592"/>
        <pc:sldMkLst>
          <pc:docMk/>
          <pc:sldMk cId="1786975246" sldId="2141411859"/>
        </pc:sldMkLst>
        <pc:spChg chg="add mod ord">
          <ac:chgData name="Marie Becker" userId="a16991b8-7bb5-4da5-98af-c360d036dd20" providerId="ADAL" clId="{05592AA0-708A-467C-87D9-5A7F9C7372DA}" dt="2024-06-03T21:30:23.704" v="25" actId="700"/>
          <ac:spMkLst>
            <pc:docMk/>
            <pc:sldMk cId="1786975246" sldId="2141411859"/>
            <ac:spMk id="4" creationId="{B5044907-37B0-A6C3-D623-EC1EB3B9EB13}"/>
          </ac:spMkLst>
        </pc:spChg>
        <pc:spChg chg="add mod ord">
          <ac:chgData name="Marie Becker" userId="a16991b8-7bb5-4da5-98af-c360d036dd20" providerId="ADAL" clId="{05592AA0-708A-467C-87D9-5A7F9C7372DA}" dt="2024-06-03T21:30:23.704" v="25" actId="700"/>
          <ac:spMkLst>
            <pc:docMk/>
            <pc:sldMk cId="1786975246" sldId="2141411859"/>
            <ac:spMk id="6" creationId="{041427AD-BB00-D303-1C39-3871BFBA222E}"/>
          </ac:spMkLst>
        </pc:spChg>
        <pc:spChg chg="mod ord">
          <ac:chgData name="Marie Becker" userId="a16991b8-7bb5-4da5-98af-c360d036dd20" providerId="ADAL" clId="{05592AA0-708A-467C-87D9-5A7F9C7372DA}" dt="2024-06-03T21:30:23.704" v="25" actId="700"/>
          <ac:spMkLst>
            <pc:docMk/>
            <pc:sldMk cId="1786975246" sldId="2141411859"/>
            <ac:spMk id="9218" creationId="{8546831A-73CD-4F8E-9FF8-D931364866CE}"/>
          </ac:spMkLst>
        </pc:spChg>
        <pc:graphicFrameChg chg="mod modGraphic">
          <ac:chgData name="Marie Becker" userId="a16991b8-7bb5-4da5-98af-c360d036dd20" providerId="ADAL" clId="{05592AA0-708A-467C-87D9-5A7F9C7372DA}" dt="2024-06-03T21:57:11.870" v="446" actId="20577"/>
          <ac:graphicFrameMkLst>
            <pc:docMk/>
            <pc:sldMk cId="1786975246" sldId="2141411859"/>
            <ac:graphicFrameMk id="3" creationId="{8CC2DAF9-7882-37BB-1047-3B7A94376951}"/>
          </ac:graphicFrameMkLst>
        </pc:graphicFrameChg>
        <pc:graphicFrameChg chg="mod">
          <ac:chgData name="Marie Becker" userId="a16991b8-7bb5-4da5-98af-c360d036dd20" providerId="ADAL" clId="{05592AA0-708A-467C-87D9-5A7F9C7372DA}" dt="2024-06-03T21:57:16.432" v="447"/>
          <ac:graphicFrameMkLst>
            <pc:docMk/>
            <pc:sldMk cId="1786975246" sldId="2141411859"/>
            <ac:graphicFrameMk id="5" creationId="{EFB2C99B-E653-78C2-9B18-FA64EDBBB610}"/>
          </ac:graphicFrameMkLst>
        </pc:graphicFrameChg>
      </pc:sldChg>
      <pc:sldChg chg="addSp modSp add del mod modClrScheme modShow chgLayout">
        <pc:chgData name="Marie Becker" userId="a16991b8-7bb5-4da5-98af-c360d036dd20" providerId="ADAL" clId="{05592AA0-708A-467C-87D9-5A7F9C7372DA}" dt="2024-06-03T21:29:37.368" v="18" actId="47"/>
        <pc:sldMkLst>
          <pc:docMk/>
          <pc:sldMk cId="1701907413" sldId="2141411860"/>
        </pc:sldMkLst>
        <pc:spChg chg="add mod ord">
          <ac:chgData name="Marie Becker" userId="a16991b8-7bb5-4da5-98af-c360d036dd20" providerId="ADAL" clId="{05592AA0-708A-467C-87D9-5A7F9C7372DA}" dt="2024-06-03T21:29:05.100" v="8" actId="700"/>
          <ac:spMkLst>
            <pc:docMk/>
            <pc:sldMk cId="1701907413" sldId="2141411860"/>
            <ac:spMk id="4" creationId="{92F4E21F-836D-A138-38E0-28C137E0CC2D}"/>
          </ac:spMkLst>
        </pc:spChg>
        <pc:spChg chg="add mod ord">
          <ac:chgData name="Marie Becker" userId="a16991b8-7bb5-4da5-98af-c360d036dd20" providerId="ADAL" clId="{05592AA0-708A-467C-87D9-5A7F9C7372DA}" dt="2024-06-03T21:29:05.100" v="8" actId="700"/>
          <ac:spMkLst>
            <pc:docMk/>
            <pc:sldMk cId="1701907413" sldId="2141411860"/>
            <ac:spMk id="5" creationId="{A591B740-5DAF-9873-EC98-0898C4C2D02F}"/>
          </ac:spMkLst>
        </pc:spChg>
        <pc:spChg chg="mod ord">
          <ac:chgData name="Marie Becker" userId="a16991b8-7bb5-4da5-98af-c360d036dd20" providerId="ADAL" clId="{05592AA0-708A-467C-87D9-5A7F9C7372DA}" dt="2024-06-03T21:29:05.100" v="8" actId="700"/>
          <ac:spMkLst>
            <pc:docMk/>
            <pc:sldMk cId="1701907413" sldId="2141411860"/>
            <ac:spMk id="9218" creationId="{8546831A-73CD-4F8E-9FF8-D931364866CE}"/>
          </ac:spMkLst>
        </pc:spChg>
        <pc:graphicFrameChg chg="add mod modGraphic">
          <ac:chgData name="Marie Becker" userId="a16991b8-7bb5-4da5-98af-c360d036dd20" providerId="ADAL" clId="{05592AA0-708A-467C-87D9-5A7F9C7372DA}" dt="2024-06-03T21:29:28.020" v="15" actId="1076"/>
          <ac:graphicFrameMkLst>
            <pc:docMk/>
            <pc:sldMk cId="1701907413" sldId="2141411860"/>
            <ac:graphicFrameMk id="3" creationId="{56F7308E-8806-1C57-6D6B-D5E889839ABA}"/>
          </ac:graphicFrameMkLst>
        </pc:graphicFrameChg>
        <pc:graphicFrameChg chg="mod modGraphic">
          <ac:chgData name="Marie Becker" userId="a16991b8-7bb5-4da5-98af-c360d036dd20" providerId="ADAL" clId="{05592AA0-708A-467C-87D9-5A7F9C7372DA}" dt="2024-06-03T21:29:32.288" v="17" actId="14100"/>
          <ac:graphicFrameMkLst>
            <pc:docMk/>
            <pc:sldMk cId="1701907413" sldId="2141411860"/>
            <ac:graphicFrameMk id="6" creationId="{308B1115-A5A1-3E07-3D28-2258828EE5F3}"/>
          </ac:graphicFrameMkLst>
        </pc:graphicFrameChg>
      </pc:sldChg>
    </pc:docChg>
  </pc:docChgLst>
  <pc:docChgLst>
    <pc:chgData name="Christy Seals" userId="0852e532-1f9e-4bbf-9b56-be19a9543a31" providerId="ADAL" clId="{B6A42F8F-AE5C-43E9-A807-68CFB5F966F1}"/>
    <pc:docChg chg="custSel modSld">
      <pc:chgData name="Christy Seals" userId="0852e532-1f9e-4bbf-9b56-be19a9543a31" providerId="ADAL" clId="{B6A42F8F-AE5C-43E9-A807-68CFB5F966F1}" dt="2024-06-04T17:08:46.283" v="772" actId="6549"/>
      <pc:docMkLst>
        <pc:docMk/>
      </pc:docMkLst>
      <pc:sldChg chg="modSp mod">
        <pc:chgData name="Christy Seals" userId="0852e532-1f9e-4bbf-9b56-be19a9543a31" providerId="ADAL" clId="{B6A42F8F-AE5C-43E9-A807-68CFB5F966F1}" dt="2024-06-04T15:54:12.174" v="2" actId="20577"/>
        <pc:sldMkLst>
          <pc:docMk/>
          <pc:sldMk cId="0" sldId="321"/>
        </pc:sldMkLst>
        <pc:spChg chg="mod">
          <ac:chgData name="Christy Seals" userId="0852e532-1f9e-4bbf-9b56-be19a9543a31" providerId="ADAL" clId="{B6A42F8F-AE5C-43E9-A807-68CFB5F966F1}" dt="2024-06-04T15:54:12.174" v="2" actId="20577"/>
          <ac:spMkLst>
            <pc:docMk/>
            <pc:sldMk cId="0" sldId="321"/>
            <ac:spMk id="7171" creationId="{4D67E167-2F37-481F-AB26-A6E236679EF3}"/>
          </ac:spMkLst>
        </pc:spChg>
      </pc:sldChg>
      <pc:sldChg chg="modSp mod modNotesTx">
        <pc:chgData name="Christy Seals" userId="0852e532-1f9e-4bbf-9b56-be19a9543a31" providerId="ADAL" clId="{B6A42F8F-AE5C-43E9-A807-68CFB5F966F1}" dt="2024-06-04T16:43:52.831" v="770" actId="20577"/>
        <pc:sldMkLst>
          <pc:docMk/>
          <pc:sldMk cId="2627868447" sldId="552"/>
        </pc:sldMkLst>
        <pc:spChg chg="mod">
          <ac:chgData name="Christy Seals" userId="0852e532-1f9e-4bbf-9b56-be19a9543a31" providerId="ADAL" clId="{B6A42F8F-AE5C-43E9-A807-68CFB5F966F1}" dt="2024-06-04T16:35:12.477" v="283" actId="20577"/>
          <ac:spMkLst>
            <pc:docMk/>
            <pc:sldMk cId="2627868447" sldId="552"/>
            <ac:spMk id="9219" creationId="{D25C30B9-DB9B-4F0D-825F-3ADFC7E0F72C}"/>
          </ac:spMkLst>
        </pc:spChg>
      </pc:sldChg>
      <pc:sldChg chg="modSp mod modNotesTx">
        <pc:chgData name="Christy Seals" userId="0852e532-1f9e-4bbf-9b56-be19a9543a31" providerId="ADAL" clId="{B6A42F8F-AE5C-43E9-A807-68CFB5F966F1}" dt="2024-06-04T16:36:45.493" v="345" actId="113"/>
        <pc:sldMkLst>
          <pc:docMk/>
          <pc:sldMk cId="0" sldId="559"/>
        </pc:sldMkLst>
        <pc:spChg chg="mod">
          <ac:chgData name="Christy Seals" userId="0852e532-1f9e-4bbf-9b56-be19a9543a31" providerId="ADAL" clId="{B6A42F8F-AE5C-43E9-A807-68CFB5F966F1}" dt="2024-06-04T16:35:55.978" v="293" actId="20577"/>
          <ac:spMkLst>
            <pc:docMk/>
            <pc:sldMk cId="0" sldId="559"/>
            <ac:spMk id="9219" creationId="{D25C30B9-DB9B-4F0D-825F-3ADFC7E0F72C}"/>
          </ac:spMkLst>
        </pc:spChg>
        <pc:spChg chg="mod">
          <ac:chgData name="Christy Seals" userId="0852e532-1f9e-4bbf-9b56-be19a9543a31" providerId="ADAL" clId="{B6A42F8F-AE5C-43E9-A807-68CFB5F966F1}" dt="2024-06-04T15:59:13.023" v="44" actId="20577"/>
          <ac:spMkLst>
            <pc:docMk/>
            <pc:sldMk cId="0" sldId="559"/>
            <ac:spMk id="9221" creationId="{0B865CED-4EF9-403A-B72A-0302F40DC9B0}"/>
          </ac:spMkLst>
        </pc:spChg>
      </pc:sldChg>
      <pc:sldChg chg="modSp mod modNotesTx">
        <pc:chgData name="Christy Seals" userId="0852e532-1f9e-4bbf-9b56-be19a9543a31" providerId="ADAL" clId="{B6A42F8F-AE5C-43E9-A807-68CFB5F966F1}" dt="2024-06-04T16:38:28.270" v="515" actId="20577"/>
        <pc:sldMkLst>
          <pc:docMk/>
          <pc:sldMk cId="2410382307" sldId="2141411849"/>
        </pc:sldMkLst>
        <pc:spChg chg="mod">
          <ac:chgData name="Christy Seals" userId="0852e532-1f9e-4bbf-9b56-be19a9543a31" providerId="ADAL" clId="{B6A42F8F-AE5C-43E9-A807-68CFB5F966F1}" dt="2024-06-04T15:59:35.431" v="62" actId="14100"/>
          <ac:spMkLst>
            <pc:docMk/>
            <pc:sldMk cId="2410382307" sldId="2141411849"/>
            <ac:spMk id="3" creationId="{FF58901D-7A40-413D-A6B0-5C76C61E198C}"/>
          </ac:spMkLst>
        </pc:spChg>
        <pc:spChg chg="mod">
          <ac:chgData name="Christy Seals" userId="0852e532-1f9e-4bbf-9b56-be19a9543a31" providerId="ADAL" clId="{B6A42F8F-AE5C-43E9-A807-68CFB5F966F1}" dt="2024-06-04T16:01:44.143" v="99" actId="1036"/>
          <ac:spMkLst>
            <pc:docMk/>
            <pc:sldMk cId="2410382307" sldId="2141411849"/>
            <ac:spMk id="4" creationId="{41113DF2-907A-EF0C-17DE-D496143A8915}"/>
          </ac:spMkLst>
        </pc:spChg>
        <pc:spChg chg="mod">
          <ac:chgData name="Christy Seals" userId="0852e532-1f9e-4bbf-9b56-be19a9543a31" providerId="ADAL" clId="{B6A42F8F-AE5C-43E9-A807-68CFB5F966F1}" dt="2024-06-04T16:00:35.716" v="96" actId="20577"/>
          <ac:spMkLst>
            <pc:docMk/>
            <pc:sldMk cId="2410382307" sldId="2141411849"/>
            <ac:spMk id="11" creationId="{05E9BA9C-0768-21EA-11EE-5C3EF460E89F}"/>
          </ac:spMkLst>
        </pc:spChg>
        <pc:spChg chg="mod">
          <ac:chgData name="Christy Seals" userId="0852e532-1f9e-4bbf-9b56-be19a9543a31" providerId="ADAL" clId="{B6A42F8F-AE5C-43E9-A807-68CFB5F966F1}" dt="2024-06-04T16:00:06.051" v="95" actId="1035"/>
          <ac:spMkLst>
            <pc:docMk/>
            <pc:sldMk cId="2410382307" sldId="2141411849"/>
            <ac:spMk id="16" creationId="{62B0CFF7-7B81-4A97-A1B2-4CEBFB63F8DC}"/>
          </ac:spMkLst>
        </pc:spChg>
        <pc:spChg chg="mod">
          <ac:chgData name="Christy Seals" userId="0852e532-1f9e-4bbf-9b56-be19a9543a31" providerId="ADAL" clId="{B6A42F8F-AE5C-43E9-A807-68CFB5F966F1}" dt="2024-06-04T16:05:35.560" v="189" actId="1036"/>
          <ac:spMkLst>
            <pc:docMk/>
            <pc:sldMk cId="2410382307" sldId="2141411849"/>
            <ac:spMk id="19" creationId="{855357ED-1EC3-4D3C-BC5D-F7C3B6B012E5}"/>
          </ac:spMkLst>
        </pc:spChg>
      </pc:sldChg>
      <pc:sldChg chg="modSp mod modNotesTx">
        <pc:chgData name="Christy Seals" userId="0852e532-1f9e-4bbf-9b56-be19a9543a31" providerId="ADAL" clId="{B6A42F8F-AE5C-43E9-A807-68CFB5F966F1}" dt="2024-06-04T17:08:46.283" v="772" actId="6549"/>
        <pc:sldMkLst>
          <pc:docMk/>
          <pc:sldMk cId="2327294075" sldId="2141411850"/>
        </pc:sldMkLst>
        <pc:spChg chg="mod">
          <ac:chgData name="Christy Seals" userId="0852e532-1f9e-4bbf-9b56-be19a9543a31" providerId="ADAL" clId="{B6A42F8F-AE5C-43E9-A807-68CFB5F966F1}" dt="2024-06-04T16:02:01.228" v="118" actId="1035"/>
          <ac:spMkLst>
            <pc:docMk/>
            <pc:sldMk cId="2327294075" sldId="2141411850"/>
            <ac:spMk id="4" creationId="{E0E9B5F2-31E2-D0AD-3841-2485A93BC000}"/>
          </ac:spMkLst>
        </pc:spChg>
        <pc:spChg chg="mod">
          <ac:chgData name="Christy Seals" userId="0852e532-1f9e-4bbf-9b56-be19a9543a31" providerId="ADAL" clId="{B6A42F8F-AE5C-43E9-A807-68CFB5F966F1}" dt="2024-06-04T16:01:57.653" v="113" actId="14100"/>
          <ac:spMkLst>
            <pc:docMk/>
            <pc:sldMk cId="2327294075" sldId="2141411850"/>
            <ac:spMk id="9218" creationId="{8546831A-73CD-4F8E-9FF8-D931364866CE}"/>
          </ac:spMkLst>
        </pc:spChg>
        <pc:graphicFrameChg chg="mod modGraphic">
          <ac:chgData name="Christy Seals" userId="0852e532-1f9e-4bbf-9b56-be19a9543a31" providerId="ADAL" clId="{B6A42F8F-AE5C-43E9-A807-68CFB5F966F1}" dt="2024-06-04T16:15:18.656" v="213" actId="6549"/>
          <ac:graphicFrameMkLst>
            <pc:docMk/>
            <pc:sldMk cId="2327294075" sldId="2141411850"/>
            <ac:graphicFrameMk id="2" creationId="{1E635FA1-43F6-47CA-E671-F10FC378C5B3}"/>
          </ac:graphicFrameMkLst>
        </pc:graphicFrameChg>
        <pc:graphicFrameChg chg="mod modGraphic">
          <ac:chgData name="Christy Seals" userId="0852e532-1f9e-4bbf-9b56-be19a9543a31" providerId="ADAL" clId="{B6A42F8F-AE5C-43E9-A807-68CFB5F966F1}" dt="2024-06-04T17:08:46.283" v="772" actId="6549"/>
          <ac:graphicFrameMkLst>
            <pc:docMk/>
            <pc:sldMk cId="2327294075" sldId="2141411850"/>
            <ac:graphicFrameMk id="5" creationId="{B6386CEC-4F4F-C936-2261-6664546A539C}"/>
          </ac:graphicFrameMkLst>
        </pc:graphicFrameChg>
      </pc:sldChg>
      <pc:sldChg chg="delSp modSp mod modNotesTx">
        <pc:chgData name="Christy Seals" userId="0852e532-1f9e-4bbf-9b56-be19a9543a31" providerId="ADAL" clId="{B6A42F8F-AE5C-43E9-A807-68CFB5F966F1}" dt="2024-06-04T16:40:36.116" v="605" actId="113"/>
        <pc:sldMkLst>
          <pc:docMk/>
          <pc:sldMk cId="3795562725" sldId="2141411852"/>
        </pc:sldMkLst>
        <pc:spChg chg="del mod">
          <ac:chgData name="Christy Seals" userId="0852e532-1f9e-4bbf-9b56-be19a9543a31" providerId="ADAL" clId="{B6A42F8F-AE5C-43E9-A807-68CFB5F966F1}" dt="2024-06-04T16:02:04.965" v="120" actId="478"/>
          <ac:spMkLst>
            <pc:docMk/>
            <pc:sldMk cId="3795562725" sldId="2141411852"/>
            <ac:spMk id="9" creationId="{DDFD851B-FBEE-4111-28E4-8616EB4B189F}"/>
          </ac:spMkLst>
        </pc:spChg>
        <pc:graphicFrameChg chg="modGraphic">
          <ac:chgData name="Christy Seals" userId="0852e532-1f9e-4bbf-9b56-be19a9543a31" providerId="ADAL" clId="{B6A42F8F-AE5C-43E9-A807-68CFB5F966F1}" dt="2024-06-04T16:40:30.141" v="604" actId="20577"/>
          <ac:graphicFrameMkLst>
            <pc:docMk/>
            <pc:sldMk cId="3795562725" sldId="2141411852"/>
            <ac:graphicFrameMk id="3" creationId="{9123369C-AD23-D85A-AAB6-14A8B33563FB}"/>
          </ac:graphicFrameMkLst>
        </pc:graphicFrameChg>
      </pc:sldChg>
      <pc:sldChg chg="delSp modSp mod">
        <pc:chgData name="Christy Seals" userId="0852e532-1f9e-4bbf-9b56-be19a9543a31" providerId="ADAL" clId="{B6A42F8F-AE5C-43E9-A807-68CFB5F966F1}" dt="2024-06-04T16:31:46.506" v="276" actId="20577"/>
        <pc:sldMkLst>
          <pc:docMk/>
          <pc:sldMk cId="1523117433" sldId="2141411856"/>
        </pc:sldMkLst>
        <pc:spChg chg="del mod">
          <ac:chgData name="Christy Seals" userId="0852e532-1f9e-4bbf-9b56-be19a9543a31" providerId="ADAL" clId="{B6A42F8F-AE5C-43E9-A807-68CFB5F966F1}" dt="2024-06-04T16:02:58.592" v="136" actId="478"/>
          <ac:spMkLst>
            <pc:docMk/>
            <pc:sldMk cId="1523117433" sldId="2141411856"/>
            <ac:spMk id="4" creationId="{79B3A69D-BDE4-57DA-111A-7D24341F6B38}"/>
          </ac:spMkLst>
        </pc:spChg>
        <pc:graphicFrameChg chg="modGraphic">
          <ac:chgData name="Christy Seals" userId="0852e532-1f9e-4bbf-9b56-be19a9543a31" providerId="ADAL" clId="{B6A42F8F-AE5C-43E9-A807-68CFB5F966F1}" dt="2024-06-04T16:31:46.506" v="276" actId="20577"/>
          <ac:graphicFrameMkLst>
            <pc:docMk/>
            <pc:sldMk cId="1523117433" sldId="2141411856"/>
            <ac:graphicFrameMk id="3" creationId="{E7FF8FE5-6874-A8C4-0088-B98D4BB2CE18}"/>
          </ac:graphicFrameMkLst>
        </pc:graphicFrameChg>
      </pc:sldChg>
      <pc:sldChg chg="delSp modSp mod modNotesTx">
        <pc:chgData name="Christy Seals" userId="0852e532-1f9e-4bbf-9b56-be19a9543a31" providerId="ADAL" clId="{B6A42F8F-AE5C-43E9-A807-68CFB5F966F1}" dt="2024-06-04T16:41:30.961" v="663" actId="113"/>
        <pc:sldMkLst>
          <pc:docMk/>
          <pc:sldMk cId="3416497634" sldId="2141411857"/>
        </pc:sldMkLst>
        <pc:spChg chg="del mod">
          <ac:chgData name="Christy Seals" userId="0852e532-1f9e-4bbf-9b56-be19a9543a31" providerId="ADAL" clId="{B6A42F8F-AE5C-43E9-A807-68CFB5F966F1}" dt="2024-06-04T16:02:45.755" v="128" actId="478"/>
          <ac:spMkLst>
            <pc:docMk/>
            <pc:sldMk cId="3416497634" sldId="2141411857"/>
            <ac:spMk id="5" creationId="{A0C41447-4C69-1C03-DA07-038D3CB07981}"/>
          </ac:spMkLst>
        </pc:spChg>
        <pc:spChg chg="del mod">
          <ac:chgData name="Christy Seals" userId="0852e532-1f9e-4bbf-9b56-be19a9543a31" providerId="ADAL" clId="{B6A42F8F-AE5C-43E9-A807-68CFB5F966F1}" dt="2024-06-04T16:02:47.639" v="130" actId="478"/>
          <ac:spMkLst>
            <pc:docMk/>
            <pc:sldMk cId="3416497634" sldId="2141411857"/>
            <ac:spMk id="6" creationId="{95597D2A-42C3-FE5E-1CB3-0203A38A34CA}"/>
          </ac:spMkLst>
        </pc:spChg>
        <pc:graphicFrameChg chg="modGraphic">
          <ac:chgData name="Christy Seals" userId="0852e532-1f9e-4bbf-9b56-be19a9543a31" providerId="ADAL" clId="{B6A42F8F-AE5C-43E9-A807-68CFB5F966F1}" dt="2024-06-04T16:30:48.675" v="250" actId="20577"/>
          <ac:graphicFrameMkLst>
            <pc:docMk/>
            <pc:sldMk cId="3416497634" sldId="2141411857"/>
            <ac:graphicFrameMk id="3" creationId="{0F4A00FF-0FFA-D00B-3AAA-A0C603492A18}"/>
          </ac:graphicFrameMkLst>
        </pc:graphicFrameChg>
        <pc:graphicFrameChg chg="modGraphic">
          <ac:chgData name="Christy Seals" userId="0852e532-1f9e-4bbf-9b56-be19a9543a31" providerId="ADAL" clId="{B6A42F8F-AE5C-43E9-A807-68CFB5F966F1}" dt="2024-06-04T16:31:02.172" v="256" actId="20577"/>
          <ac:graphicFrameMkLst>
            <pc:docMk/>
            <pc:sldMk cId="3416497634" sldId="2141411857"/>
            <ac:graphicFrameMk id="4" creationId="{2D623475-0DAA-EC83-3322-78C3270456DB}"/>
          </ac:graphicFrameMkLst>
        </pc:graphicFrameChg>
      </pc:sldChg>
      <pc:sldChg chg="delSp modSp mod modNotesTx">
        <pc:chgData name="Christy Seals" userId="0852e532-1f9e-4bbf-9b56-be19a9543a31" providerId="ADAL" clId="{B6A42F8F-AE5C-43E9-A807-68CFB5F966F1}" dt="2024-06-04T16:42:46.760" v="707" actId="113"/>
        <pc:sldMkLst>
          <pc:docMk/>
          <pc:sldMk cId="2829756399" sldId="2141411858"/>
        </pc:sldMkLst>
        <pc:spChg chg="del mod">
          <ac:chgData name="Christy Seals" userId="0852e532-1f9e-4bbf-9b56-be19a9543a31" providerId="ADAL" clId="{B6A42F8F-AE5C-43E9-A807-68CFB5F966F1}" dt="2024-06-04T16:02:52.594" v="132" actId="478"/>
          <ac:spMkLst>
            <pc:docMk/>
            <pc:sldMk cId="2829756399" sldId="2141411858"/>
            <ac:spMk id="5" creationId="{D1C9BD7D-7FC5-41FF-4C22-B56E7D6850C1}"/>
          </ac:spMkLst>
        </pc:spChg>
        <pc:spChg chg="del mod">
          <ac:chgData name="Christy Seals" userId="0852e532-1f9e-4bbf-9b56-be19a9543a31" providerId="ADAL" clId="{B6A42F8F-AE5C-43E9-A807-68CFB5F966F1}" dt="2024-06-04T16:02:54.318" v="134" actId="478"/>
          <ac:spMkLst>
            <pc:docMk/>
            <pc:sldMk cId="2829756399" sldId="2141411858"/>
            <ac:spMk id="6" creationId="{8001D6AA-9DB4-F728-E2E6-F6A480F2B742}"/>
          </ac:spMkLst>
        </pc:spChg>
        <pc:graphicFrameChg chg="modGraphic">
          <ac:chgData name="Christy Seals" userId="0852e532-1f9e-4bbf-9b56-be19a9543a31" providerId="ADAL" clId="{B6A42F8F-AE5C-43E9-A807-68CFB5F966F1}" dt="2024-06-04T16:31:24.298" v="268" actId="20577"/>
          <ac:graphicFrameMkLst>
            <pc:docMk/>
            <pc:sldMk cId="2829756399" sldId="2141411858"/>
            <ac:graphicFrameMk id="3" creationId="{B87A48DB-D68C-C4A3-1FB3-2F0C81E4A079}"/>
          </ac:graphicFrameMkLst>
        </pc:graphicFrameChg>
        <pc:graphicFrameChg chg="modGraphic">
          <ac:chgData name="Christy Seals" userId="0852e532-1f9e-4bbf-9b56-be19a9543a31" providerId="ADAL" clId="{B6A42F8F-AE5C-43E9-A807-68CFB5F966F1}" dt="2024-06-04T16:31:35.677" v="274" actId="20577"/>
          <ac:graphicFrameMkLst>
            <pc:docMk/>
            <pc:sldMk cId="2829756399" sldId="2141411858"/>
            <ac:graphicFrameMk id="4" creationId="{8E17F126-0AB1-9819-20A2-4ED9B7100D53}"/>
          </ac:graphicFrameMkLst>
        </pc:graphicFrameChg>
      </pc:sldChg>
      <pc:sldChg chg="delSp modSp mod modCm">
        <pc:chgData name="Christy Seals" userId="0852e532-1f9e-4bbf-9b56-be19a9543a31" providerId="ADAL" clId="{B6A42F8F-AE5C-43E9-A807-68CFB5F966F1}" dt="2024-06-04T16:03:14.225" v="144" actId="20577"/>
        <pc:sldMkLst>
          <pc:docMk/>
          <pc:sldMk cId="1786975246" sldId="2141411859"/>
        </pc:sldMkLst>
        <pc:spChg chg="del mod">
          <ac:chgData name="Christy Seals" userId="0852e532-1f9e-4bbf-9b56-be19a9543a31" providerId="ADAL" clId="{B6A42F8F-AE5C-43E9-A807-68CFB5F966F1}" dt="2024-06-04T16:03:02.163" v="138" actId="478"/>
          <ac:spMkLst>
            <pc:docMk/>
            <pc:sldMk cId="1786975246" sldId="2141411859"/>
            <ac:spMk id="4" creationId="{B5044907-37B0-A6C3-D623-EC1EB3B9EB13}"/>
          </ac:spMkLst>
        </pc:spChg>
        <pc:spChg chg="del mod">
          <ac:chgData name="Christy Seals" userId="0852e532-1f9e-4bbf-9b56-be19a9543a31" providerId="ADAL" clId="{B6A42F8F-AE5C-43E9-A807-68CFB5F966F1}" dt="2024-06-04T16:03:04.818" v="140" actId="478"/>
          <ac:spMkLst>
            <pc:docMk/>
            <pc:sldMk cId="1786975246" sldId="2141411859"/>
            <ac:spMk id="6" creationId="{041427AD-BB00-D303-1C39-3871BFBA222E}"/>
          </ac:spMkLst>
        </pc:spChg>
        <pc:graphicFrameChg chg="modGraphic">
          <ac:chgData name="Christy Seals" userId="0852e532-1f9e-4bbf-9b56-be19a9543a31" providerId="ADAL" clId="{B6A42F8F-AE5C-43E9-A807-68CFB5F966F1}" dt="2024-06-04T16:03:14.225" v="144" actId="20577"/>
          <ac:graphicFrameMkLst>
            <pc:docMk/>
            <pc:sldMk cId="1786975246" sldId="2141411859"/>
            <ac:graphicFrameMk id="3" creationId="{8CC2DAF9-7882-37BB-1047-3B7A94376951}"/>
          </ac:graphicFrameMkLst>
        </pc:graphicFrameChg>
        <pc:graphicFrameChg chg="modGraphic">
          <ac:chgData name="Christy Seals" userId="0852e532-1f9e-4bbf-9b56-be19a9543a31" providerId="ADAL" clId="{B6A42F8F-AE5C-43E9-A807-68CFB5F966F1}" dt="2024-06-04T16:03:11.691" v="143" actId="6549"/>
          <ac:graphicFrameMkLst>
            <pc:docMk/>
            <pc:sldMk cId="1786975246" sldId="2141411859"/>
            <ac:graphicFrameMk id="5" creationId="{EFB2C99B-E653-78C2-9B18-FA64EDBBB610}"/>
          </ac:graphicFrameMkLst>
        </pc:graphicFrameChg>
      </pc:sldChg>
    </pc:docChg>
  </pc:docChgLst>
  <pc:docChgLst>
    <pc:chgData name="Hillary Tunggal" userId="ad64bda3-5530-4833-84b4-5d3ed1bf5c1c" providerId="ADAL" clId="{A8A2E87D-6AD4-4318-AA4D-D289443786D4}"/>
    <pc:docChg chg="undo custSel addSld delSld modSld">
      <pc:chgData name="Hillary Tunggal" userId="ad64bda3-5530-4833-84b4-5d3ed1bf5c1c" providerId="ADAL" clId="{A8A2E87D-6AD4-4318-AA4D-D289443786D4}" dt="2024-06-03T20:42:31.290" v="397"/>
      <pc:docMkLst>
        <pc:docMk/>
      </pc:docMkLst>
      <pc:sldChg chg="add del">
        <pc:chgData name="Hillary Tunggal" userId="ad64bda3-5530-4833-84b4-5d3ed1bf5c1c" providerId="ADAL" clId="{A8A2E87D-6AD4-4318-AA4D-D289443786D4}" dt="2024-06-03T20:00:27.750" v="9" actId="47"/>
        <pc:sldMkLst>
          <pc:docMk/>
          <pc:sldMk cId="0" sldId="258"/>
        </pc:sldMkLst>
      </pc:sldChg>
      <pc:sldChg chg="modSp mod addCm modCm">
        <pc:chgData name="Hillary Tunggal" userId="ad64bda3-5530-4833-84b4-5d3ed1bf5c1c" providerId="ADAL" clId="{A8A2E87D-6AD4-4318-AA4D-D289443786D4}" dt="2024-06-03T20:42:31.290" v="397"/>
        <pc:sldMkLst>
          <pc:docMk/>
          <pc:sldMk cId="2627868447" sldId="552"/>
        </pc:sldMkLst>
        <pc:spChg chg="mod">
          <ac:chgData name="Hillary Tunggal" userId="ad64bda3-5530-4833-84b4-5d3ed1bf5c1c" providerId="ADAL" clId="{A8A2E87D-6AD4-4318-AA4D-D289443786D4}" dt="2024-06-03T20:42:09.746" v="395" actId="20577"/>
          <ac:spMkLst>
            <pc:docMk/>
            <pc:sldMk cId="2627868447" sldId="552"/>
            <ac:spMk id="9219" creationId="{D25C30B9-DB9B-4F0D-825F-3ADFC7E0F72C}"/>
          </ac:spMkLst>
        </pc:spChg>
      </pc:sldChg>
      <pc:sldChg chg="modSp mod addCm modCm">
        <pc:chgData name="Hillary Tunggal" userId="ad64bda3-5530-4833-84b4-5d3ed1bf5c1c" providerId="ADAL" clId="{A8A2E87D-6AD4-4318-AA4D-D289443786D4}" dt="2024-06-03T20:13:37.060" v="22"/>
        <pc:sldMkLst>
          <pc:docMk/>
          <pc:sldMk cId="0" sldId="559"/>
        </pc:sldMkLst>
        <pc:spChg chg="mod">
          <ac:chgData name="Hillary Tunggal" userId="ad64bda3-5530-4833-84b4-5d3ed1bf5c1c" providerId="ADAL" clId="{A8A2E87D-6AD4-4318-AA4D-D289443786D4}" dt="2024-06-03T20:13:28.754" v="21" actId="114"/>
          <ac:spMkLst>
            <pc:docMk/>
            <pc:sldMk cId="0" sldId="559"/>
            <ac:spMk id="9219" creationId="{D25C30B9-DB9B-4F0D-825F-3ADFC7E0F72C}"/>
          </ac:spMkLst>
        </pc:spChg>
      </pc:sldChg>
      <pc:sldChg chg="addSp delSp modSp mod addCm modCm">
        <pc:chgData name="Hillary Tunggal" userId="ad64bda3-5530-4833-84b4-5d3ed1bf5c1c" providerId="ADAL" clId="{A8A2E87D-6AD4-4318-AA4D-D289443786D4}" dt="2024-06-03T20:27:03.078" v="63"/>
        <pc:sldMkLst>
          <pc:docMk/>
          <pc:sldMk cId="2410382307" sldId="2141411849"/>
        </pc:sldMkLst>
        <pc:spChg chg="add del mod">
          <ac:chgData name="Hillary Tunggal" userId="ad64bda3-5530-4833-84b4-5d3ed1bf5c1c" providerId="ADAL" clId="{A8A2E87D-6AD4-4318-AA4D-D289443786D4}" dt="2024-06-03T20:00:25.946" v="8" actId="478"/>
          <ac:spMkLst>
            <pc:docMk/>
            <pc:sldMk cId="2410382307" sldId="2141411849"/>
            <ac:spMk id="5" creationId="{BFE1D3F6-B950-4FEF-91BB-BD79701A98C0}"/>
          </ac:spMkLst>
        </pc:spChg>
        <pc:spChg chg="mod">
          <ac:chgData name="Hillary Tunggal" userId="ad64bda3-5530-4833-84b4-5d3ed1bf5c1c" providerId="ADAL" clId="{A8A2E87D-6AD4-4318-AA4D-D289443786D4}" dt="2024-06-03T20:26:01.523" v="56" actId="1076"/>
          <ac:spMkLst>
            <pc:docMk/>
            <pc:sldMk cId="2410382307" sldId="2141411849"/>
            <ac:spMk id="6" creationId="{25986A3C-5E6A-5C96-2CA7-C38F37195E1D}"/>
          </ac:spMkLst>
        </pc:spChg>
        <pc:spChg chg="mod">
          <ac:chgData name="Hillary Tunggal" userId="ad64bda3-5530-4833-84b4-5d3ed1bf5c1c" providerId="ADAL" clId="{A8A2E87D-6AD4-4318-AA4D-D289443786D4}" dt="2024-06-03T20:25:54.065" v="55" actId="14100"/>
          <ac:spMkLst>
            <pc:docMk/>
            <pc:sldMk cId="2410382307" sldId="2141411849"/>
            <ac:spMk id="7" creationId="{6681DDEB-430D-0BB9-6C2B-2049844C7FAD}"/>
          </ac:spMkLst>
        </pc:spChg>
        <pc:spChg chg="mod">
          <ac:chgData name="Hillary Tunggal" userId="ad64bda3-5530-4833-84b4-5d3ed1bf5c1c" providerId="ADAL" clId="{A8A2E87D-6AD4-4318-AA4D-D289443786D4}" dt="2024-06-03T20:26:24.095" v="60" actId="20577"/>
          <ac:spMkLst>
            <pc:docMk/>
            <pc:sldMk cId="2410382307" sldId="2141411849"/>
            <ac:spMk id="9" creationId="{ACF80E41-FD0B-A64A-3AD5-14E934C0016F}"/>
          </ac:spMkLst>
        </pc:spChg>
        <pc:spChg chg="mod">
          <ac:chgData name="Hillary Tunggal" userId="ad64bda3-5530-4833-84b4-5d3ed1bf5c1c" providerId="ADAL" clId="{A8A2E87D-6AD4-4318-AA4D-D289443786D4}" dt="2024-06-03T20:00:23.492" v="7" actId="207"/>
          <ac:spMkLst>
            <pc:docMk/>
            <pc:sldMk cId="2410382307" sldId="2141411849"/>
            <ac:spMk id="11" creationId="{05E9BA9C-0768-21EA-11EE-5C3EF460E89F}"/>
          </ac:spMkLst>
        </pc:spChg>
        <pc:spChg chg="mod">
          <ac:chgData name="Hillary Tunggal" userId="ad64bda3-5530-4833-84b4-5d3ed1bf5c1c" providerId="ADAL" clId="{A8A2E87D-6AD4-4318-AA4D-D289443786D4}" dt="2024-06-03T20:24:49.787" v="54" actId="20577"/>
          <ac:spMkLst>
            <pc:docMk/>
            <pc:sldMk cId="2410382307" sldId="2141411849"/>
            <ac:spMk id="16" creationId="{62B0CFF7-7B81-4A97-A1B2-4CEBFB63F8DC}"/>
          </ac:spMkLst>
        </pc:spChg>
      </pc:sldChg>
      <pc:sldChg chg="modSp mod addCm modCm">
        <pc:chgData name="Hillary Tunggal" userId="ad64bda3-5530-4833-84b4-5d3ed1bf5c1c" providerId="ADAL" clId="{A8A2E87D-6AD4-4318-AA4D-D289443786D4}" dt="2024-06-03T20:29:15.081" v="69" actId="5900"/>
        <pc:sldMkLst>
          <pc:docMk/>
          <pc:sldMk cId="2327294075" sldId="2141411850"/>
        </pc:sldMkLst>
        <pc:graphicFrameChg chg="modGraphic">
          <ac:chgData name="Hillary Tunggal" userId="ad64bda3-5530-4833-84b4-5d3ed1bf5c1c" providerId="ADAL" clId="{A8A2E87D-6AD4-4318-AA4D-D289443786D4}" dt="2024-06-03T20:29:00.811" v="66" actId="20577"/>
          <ac:graphicFrameMkLst>
            <pc:docMk/>
            <pc:sldMk cId="2327294075" sldId="2141411850"/>
            <ac:graphicFrameMk id="2" creationId="{1E635FA1-43F6-47CA-E671-F10FC378C5B3}"/>
          </ac:graphicFrameMkLst>
        </pc:graphicFrameChg>
      </pc:sldChg>
      <pc:sldChg chg="modSp mod addCm modCm">
        <pc:chgData name="Hillary Tunggal" userId="ad64bda3-5530-4833-84b4-5d3ed1bf5c1c" providerId="ADAL" clId="{A8A2E87D-6AD4-4318-AA4D-D289443786D4}" dt="2024-06-03T20:32:55.663" v="88"/>
        <pc:sldMkLst>
          <pc:docMk/>
          <pc:sldMk cId="3795562725" sldId="2141411852"/>
        </pc:sldMkLst>
        <pc:spChg chg="mod">
          <ac:chgData name="Hillary Tunggal" userId="ad64bda3-5530-4833-84b4-5d3ed1bf5c1c" providerId="ADAL" clId="{A8A2E87D-6AD4-4318-AA4D-D289443786D4}" dt="2024-06-03T20:31:03.482" v="72" actId="20577"/>
          <ac:spMkLst>
            <pc:docMk/>
            <pc:sldMk cId="3795562725" sldId="2141411852"/>
            <ac:spMk id="7" creationId="{F7BFB0DE-BB3C-AA2B-8E97-832B826EC112}"/>
          </ac:spMkLst>
        </pc:spChg>
        <pc:spChg chg="mod">
          <ac:chgData name="Hillary Tunggal" userId="ad64bda3-5530-4833-84b4-5d3ed1bf5c1c" providerId="ADAL" clId="{A8A2E87D-6AD4-4318-AA4D-D289443786D4}" dt="2024-06-03T20:32:46.838" v="85" actId="20577"/>
          <ac:spMkLst>
            <pc:docMk/>
            <pc:sldMk cId="3795562725" sldId="2141411852"/>
            <ac:spMk id="8" creationId="{26FA933A-C13D-FE68-060C-0A87A77A8747}"/>
          </ac:spMkLst>
        </pc:spChg>
        <pc:graphicFrameChg chg="modGraphic">
          <ac:chgData name="Hillary Tunggal" userId="ad64bda3-5530-4833-84b4-5d3ed1bf5c1c" providerId="ADAL" clId="{A8A2E87D-6AD4-4318-AA4D-D289443786D4}" dt="2024-06-03T20:32:07.415" v="79" actId="20577"/>
          <ac:graphicFrameMkLst>
            <pc:docMk/>
            <pc:sldMk cId="3795562725" sldId="2141411852"/>
            <ac:graphicFrameMk id="6" creationId="{308B1115-A5A1-3E07-3D28-2258828EE5F3}"/>
          </ac:graphicFrameMkLst>
        </pc:graphicFrameChg>
      </pc:sldChg>
      <pc:sldChg chg="addCm modCm">
        <pc:chgData name="Hillary Tunggal" userId="ad64bda3-5530-4833-84b4-5d3ed1bf5c1c" providerId="ADAL" clId="{A8A2E87D-6AD4-4318-AA4D-D289443786D4}" dt="2024-06-03T20:37:08.611" v="95"/>
        <pc:sldMkLst>
          <pc:docMk/>
          <pc:sldMk cId="1523117433" sldId="2141411856"/>
        </pc:sldMkLst>
      </pc:sldChg>
      <pc:sldChg chg="addCm modCm">
        <pc:chgData name="Hillary Tunggal" userId="ad64bda3-5530-4833-84b4-5d3ed1bf5c1c" providerId="ADAL" clId="{A8A2E87D-6AD4-4318-AA4D-D289443786D4}" dt="2024-06-03T20:34:24.997" v="90"/>
        <pc:sldMkLst>
          <pc:docMk/>
          <pc:sldMk cId="3416497634" sldId="2141411857"/>
        </pc:sldMkLst>
      </pc:sldChg>
      <pc:sldChg chg="addCm modCm">
        <pc:chgData name="Hillary Tunggal" userId="ad64bda3-5530-4833-84b4-5d3ed1bf5c1c" providerId="ADAL" clId="{A8A2E87D-6AD4-4318-AA4D-D289443786D4}" dt="2024-06-03T20:35:42.572" v="93"/>
        <pc:sldMkLst>
          <pc:docMk/>
          <pc:sldMk cId="2829756399" sldId="2141411858"/>
        </pc:sldMkLst>
      </pc:sldChg>
      <pc:sldChg chg="addCm modCm">
        <pc:chgData name="Hillary Tunggal" userId="ad64bda3-5530-4833-84b4-5d3ed1bf5c1c" providerId="ADAL" clId="{A8A2E87D-6AD4-4318-AA4D-D289443786D4}" dt="2024-06-03T20:37:43.169" v="97"/>
        <pc:sldMkLst>
          <pc:docMk/>
          <pc:sldMk cId="1786975246" sldId="2141411859"/>
        </pc:sldMkLst>
      </pc:sldChg>
    </pc:docChg>
  </pc:docChgLst>
  <pc:docChgLst>
    <pc:chgData name="Jennifer Eimers" userId="e496f3f7-6a48-4339-9b0c-9f426a43f948" providerId="ADAL" clId="{D2E4340D-58E8-4088-B786-49782E60B220}"/>
    <pc:docChg chg="custSel modSld">
      <pc:chgData name="Jennifer Eimers" userId="e496f3f7-6a48-4339-9b0c-9f426a43f948" providerId="ADAL" clId="{D2E4340D-58E8-4088-B786-49782E60B220}" dt="2024-06-04T18:31:26.411" v="62" actId="1035"/>
      <pc:docMkLst>
        <pc:docMk/>
      </pc:docMkLst>
      <pc:sldChg chg="modSp mod chgLayout">
        <pc:chgData name="Jennifer Eimers" userId="e496f3f7-6a48-4339-9b0c-9f426a43f948" providerId="ADAL" clId="{D2E4340D-58E8-4088-B786-49782E60B220}" dt="2024-06-04T18:28:46.865" v="0" actId="700"/>
        <pc:sldMkLst>
          <pc:docMk/>
          <pc:sldMk cId="0" sldId="559"/>
        </pc:sldMkLst>
        <pc:spChg chg="mod ord">
          <ac:chgData name="Jennifer Eimers" userId="e496f3f7-6a48-4339-9b0c-9f426a43f948" providerId="ADAL" clId="{D2E4340D-58E8-4088-B786-49782E60B220}" dt="2024-06-04T18:28:46.865" v="0" actId="700"/>
          <ac:spMkLst>
            <pc:docMk/>
            <pc:sldMk cId="0" sldId="559"/>
            <ac:spMk id="9218" creationId="{8546831A-73CD-4F8E-9FF8-D931364866CE}"/>
          </ac:spMkLst>
        </pc:spChg>
        <pc:spChg chg="mod ord">
          <ac:chgData name="Jennifer Eimers" userId="e496f3f7-6a48-4339-9b0c-9f426a43f948" providerId="ADAL" clId="{D2E4340D-58E8-4088-B786-49782E60B220}" dt="2024-06-04T18:28:46.865" v="0" actId="700"/>
          <ac:spMkLst>
            <pc:docMk/>
            <pc:sldMk cId="0" sldId="559"/>
            <ac:spMk id="9219" creationId="{D25C30B9-DB9B-4F0D-825F-3ADFC7E0F72C}"/>
          </ac:spMkLst>
        </pc:spChg>
      </pc:sldChg>
      <pc:sldChg chg="modSp mod">
        <pc:chgData name="Jennifer Eimers" userId="e496f3f7-6a48-4339-9b0c-9f426a43f948" providerId="ADAL" clId="{D2E4340D-58E8-4088-B786-49782E60B220}" dt="2024-06-04T18:31:26.411" v="62" actId="1035"/>
        <pc:sldMkLst>
          <pc:docMk/>
          <pc:sldMk cId="2410382307" sldId="2141411849"/>
        </pc:sldMkLst>
        <pc:spChg chg="mod">
          <ac:chgData name="Jennifer Eimers" userId="e496f3f7-6a48-4339-9b0c-9f426a43f948" providerId="ADAL" clId="{D2E4340D-58E8-4088-B786-49782E60B220}" dt="2024-06-04T18:28:58.997" v="3" actId="1036"/>
          <ac:spMkLst>
            <pc:docMk/>
            <pc:sldMk cId="2410382307" sldId="2141411849"/>
            <ac:spMk id="3" creationId="{FF58901D-7A40-413D-A6B0-5C76C61E198C}"/>
          </ac:spMkLst>
        </pc:spChg>
        <pc:spChg chg="mod">
          <ac:chgData name="Jennifer Eimers" userId="e496f3f7-6a48-4339-9b0c-9f426a43f948" providerId="ADAL" clId="{D2E4340D-58E8-4088-B786-49782E60B220}" dt="2024-06-04T18:31:26.411" v="62" actId="1035"/>
          <ac:spMkLst>
            <pc:docMk/>
            <pc:sldMk cId="2410382307" sldId="2141411849"/>
            <ac:spMk id="4" creationId="{41113DF2-907A-EF0C-17DE-D496143A8915}"/>
          </ac:spMkLst>
        </pc:spChg>
        <pc:spChg chg="mod">
          <ac:chgData name="Jennifer Eimers" userId="e496f3f7-6a48-4339-9b0c-9f426a43f948" providerId="ADAL" clId="{D2E4340D-58E8-4088-B786-49782E60B220}" dt="2024-06-04T18:29:08.096" v="4" actId="14100"/>
          <ac:spMkLst>
            <pc:docMk/>
            <pc:sldMk cId="2410382307" sldId="2141411849"/>
            <ac:spMk id="12" creationId="{343372F9-5D77-9DD9-94E4-A490C110B1D5}"/>
          </ac:spMkLst>
        </pc:spChg>
      </pc:sldChg>
      <pc:sldChg chg="addSp delSp modSp mod chgLayout">
        <pc:chgData name="Jennifer Eimers" userId="e496f3f7-6a48-4339-9b0c-9f426a43f948" providerId="ADAL" clId="{D2E4340D-58E8-4088-B786-49782E60B220}" dt="2024-06-04T18:31:21.500" v="60" actId="1035"/>
        <pc:sldMkLst>
          <pc:docMk/>
          <pc:sldMk cId="2327294075" sldId="2141411850"/>
        </pc:sldMkLst>
        <pc:spChg chg="add del mod ord">
          <ac:chgData name="Jennifer Eimers" userId="e496f3f7-6a48-4339-9b0c-9f426a43f948" providerId="ADAL" clId="{D2E4340D-58E8-4088-B786-49782E60B220}" dt="2024-06-04T18:31:10.209" v="55" actId="478"/>
          <ac:spMkLst>
            <pc:docMk/>
            <pc:sldMk cId="2327294075" sldId="2141411850"/>
            <ac:spMk id="3" creationId="{86376A10-4658-1F18-F355-D872945376C8}"/>
          </ac:spMkLst>
        </pc:spChg>
        <pc:spChg chg="mod">
          <ac:chgData name="Jennifer Eimers" userId="e496f3f7-6a48-4339-9b0c-9f426a43f948" providerId="ADAL" clId="{D2E4340D-58E8-4088-B786-49782E60B220}" dt="2024-06-04T18:31:21.500" v="60" actId="1035"/>
          <ac:spMkLst>
            <pc:docMk/>
            <pc:sldMk cId="2327294075" sldId="2141411850"/>
            <ac:spMk id="4" creationId="{E0E9B5F2-31E2-D0AD-3841-2485A93BC000}"/>
          </ac:spMkLst>
        </pc:spChg>
        <pc:spChg chg="mod ord">
          <ac:chgData name="Jennifer Eimers" userId="e496f3f7-6a48-4339-9b0c-9f426a43f948" providerId="ADAL" clId="{D2E4340D-58E8-4088-B786-49782E60B220}" dt="2024-06-04T18:31:07.922" v="54" actId="700"/>
          <ac:spMkLst>
            <pc:docMk/>
            <pc:sldMk cId="2327294075" sldId="2141411850"/>
            <ac:spMk id="9218" creationId="{8546831A-73CD-4F8E-9FF8-D931364866CE}"/>
          </ac:spMkLst>
        </pc:spChg>
        <pc:graphicFrameChg chg="mod modGraphic">
          <ac:chgData name="Jennifer Eimers" userId="e496f3f7-6a48-4339-9b0c-9f426a43f948" providerId="ADAL" clId="{D2E4340D-58E8-4088-B786-49782E60B220}" dt="2024-06-04T18:29:35.389" v="23" actId="14100"/>
          <ac:graphicFrameMkLst>
            <pc:docMk/>
            <pc:sldMk cId="2327294075" sldId="2141411850"/>
            <ac:graphicFrameMk id="2" creationId="{1E635FA1-43F6-47CA-E671-F10FC378C5B3}"/>
          </ac:graphicFrameMkLst>
        </pc:graphicFrameChg>
        <pc:graphicFrameChg chg="mod modGraphic">
          <ac:chgData name="Jennifer Eimers" userId="e496f3f7-6a48-4339-9b0c-9f426a43f948" providerId="ADAL" clId="{D2E4340D-58E8-4088-B786-49782E60B220}" dt="2024-06-04T18:29:33.160" v="22" actId="14734"/>
          <ac:graphicFrameMkLst>
            <pc:docMk/>
            <pc:sldMk cId="2327294075" sldId="2141411850"/>
            <ac:graphicFrameMk id="5" creationId="{B6386CEC-4F4F-C936-2261-6664546A539C}"/>
          </ac:graphicFrameMkLst>
        </pc:graphicFrameChg>
      </pc:sldChg>
      <pc:sldChg chg="modSp mod">
        <pc:chgData name="Jennifer Eimers" userId="e496f3f7-6a48-4339-9b0c-9f426a43f948" providerId="ADAL" clId="{D2E4340D-58E8-4088-B786-49782E60B220}" dt="2024-06-04T18:29:51.165" v="32" actId="1036"/>
        <pc:sldMkLst>
          <pc:docMk/>
          <pc:sldMk cId="3795562725" sldId="2141411852"/>
        </pc:sldMkLst>
        <pc:graphicFrameChg chg="mod modGraphic">
          <ac:chgData name="Jennifer Eimers" userId="e496f3f7-6a48-4339-9b0c-9f426a43f948" providerId="ADAL" clId="{D2E4340D-58E8-4088-B786-49782E60B220}" dt="2024-06-04T18:29:51.165" v="32" actId="1036"/>
          <ac:graphicFrameMkLst>
            <pc:docMk/>
            <pc:sldMk cId="3795562725" sldId="2141411852"/>
            <ac:graphicFrameMk id="3" creationId="{9123369C-AD23-D85A-AAB6-14A8B33563FB}"/>
          </ac:graphicFrameMkLst>
        </pc:graphicFrameChg>
      </pc:sldChg>
      <pc:sldChg chg="modSp mod">
        <pc:chgData name="Jennifer Eimers" userId="e496f3f7-6a48-4339-9b0c-9f426a43f948" providerId="ADAL" clId="{D2E4340D-58E8-4088-B786-49782E60B220}" dt="2024-06-04T18:30:44.937" v="43" actId="1035"/>
        <pc:sldMkLst>
          <pc:docMk/>
          <pc:sldMk cId="1523117433" sldId="2141411856"/>
        </pc:sldMkLst>
        <pc:graphicFrameChg chg="mod">
          <ac:chgData name="Jennifer Eimers" userId="e496f3f7-6a48-4339-9b0c-9f426a43f948" providerId="ADAL" clId="{D2E4340D-58E8-4088-B786-49782E60B220}" dt="2024-06-04T18:30:44.937" v="43" actId="1035"/>
          <ac:graphicFrameMkLst>
            <pc:docMk/>
            <pc:sldMk cId="1523117433" sldId="2141411856"/>
            <ac:graphicFrameMk id="3" creationId="{E7FF8FE5-6874-A8C4-0088-B98D4BB2CE18}"/>
          </ac:graphicFrameMkLst>
        </pc:graphicFrameChg>
      </pc:sldChg>
      <pc:sldChg chg="modSp mod">
        <pc:chgData name="Jennifer Eimers" userId="e496f3f7-6a48-4339-9b0c-9f426a43f948" providerId="ADAL" clId="{D2E4340D-58E8-4088-B786-49782E60B220}" dt="2024-06-04T18:30:04.202" v="34" actId="14100"/>
        <pc:sldMkLst>
          <pc:docMk/>
          <pc:sldMk cId="3416497634" sldId="2141411857"/>
        </pc:sldMkLst>
        <pc:graphicFrameChg chg="mod">
          <ac:chgData name="Jennifer Eimers" userId="e496f3f7-6a48-4339-9b0c-9f426a43f948" providerId="ADAL" clId="{D2E4340D-58E8-4088-B786-49782E60B220}" dt="2024-06-04T18:30:00.758" v="33" actId="1076"/>
          <ac:graphicFrameMkLst>
            <pc:docMk/>
            <pc:sldMk cId="3416497634" sldId="2141411857"/>
            <ac:graphicFrameMk id="3" creationId="{0F4A00FF-0FFA-D00B-3AAA-A0C603492A18}"/>
          </ac:graphicFrameMkLst>
        </pc:graphicFrameChg>
        <pc:graphicFrameChg chg="mod modGraphic">
          <ac:chgData name="Jennifer Eimers" userId="e496f3f7-6a48-4339-9b0c-9f426a43f948" providerId="ADAL" clId="{D2E4340D-58E8-4088-B786-49782E60B220}" dt="2024-06-04T18:30:04.202" v="34" actId="14100"/>
          <ac:graphicFrameMkLst>
            <pc:docMk/>
            <pc:sldMk cId="3416497634" sldId="2141411857"/>
            <ac:graphicFrameMk id="4" creationId="{2D623475-0DAA-EC83-3322-78C3270456DB}"/>
          </ac:graphicFrameMkLst>
        </pc:graphicFrameChg>
      </pc:sldChg>
      <pc:sldChg chg="modSp mod">
        <pc:chgData name="Jennifer Eimers" userId="e496f3f7-6a48-4339-9b0c-9f426a43f948" providerId="ADAL" clId="{D2E4340D-58E8-4088-B786-49782E60B220}" dt="2024-06-04T18:30:27.211" v="40" actId="14734"/>
        <pc:sldMkLst>
          <pc:docMk/>
          <pc:sldMk cId="2829756399" sldId="2141411858"/>
        </pc:sldMkLst>
        <pc:graphicFrameChg chg="mod modGraphic">
          <ac:chgData name="Jennifer Eimers" userId="e496f3f7-6a48-4339-9b0c-9f426a43f948" providerId="ADAL" clId="{D2E4340D-58E8-4088-B786-49782E60B220}" dt="2024-06-04T18:30:27.211" v="40" actId="14734"/>
          <ac:graphicFrameMkLst>
            <pc:docMk/>
            <pc:sldMk cId="2829756399" sldId="2141411858"/>
            <ac:graphicFrameMk id="3" creationId="{B87A48DB-D68C-C4A3-1FB3-2F0C81E4A079}"/>
          </ac:graphicFrameMkLst>
        </pc:graphicFrameChg>
        <pc:graphicFrameChg chg="mod">
          <ac:chgData name="Jennifer Eimers" userId="e496f3f7-6a48-4339-9b0c-9f426a43f948" providerId="ADAL" clId="{D2E4340D-58E8-4088-B786-49782E60B220}" dt="2024-06-04T18:30:18.294" v="37" actId="1035"/>
          <ac:graphicFrameMkLst>
            <pc:docMk/>
            <pc:sldMk cId="2829756399" sldId="2141411858"/>
            <ac:graphicFrameMk id="4" creationId="{8E17F126-0AB1-9819-20A2-4ED9B7100D53}"/>
          </ac:graphicFrameMkLst>
        </pc:graphicFrameChg>
      </pc:sldChg>
      <pc:sldChg chg="modSp mod">
        <pc:chgData name="Jennifer Eimers" userId="e496f3f7-6a48-4339-9b0c-9f426a43f948" providerId="ADAL" clId="{D2E4340D-58E8-4088-B786-49782E60B220}" dt="2024-06-04T18:30:55.561" v="53" actId="1037"/>
        <pc:sldMkLst>
          <pc:docMk/>
          <pc:sldMk cId="1786975246" sldId="2141411859"/>
        </pc:sldMkLst>
        <pc:graphicFrameChg chg="mod">
          <ac:chgData name="Jennifer Eimers" userId="e496f3f7-6a48-4339-9b0c-9f426a43f948" providerId="ADAL" clId="{D2E4340D-58E8-4088-B786-49782E60B220}" dt="2024-06-04T18:30:55.561" v="53" actId="1037"/>
          <ac:graphicFrameMkLst>
            <pc:docMk/>
            <pc:sldMk cId="1786975246" sldId="2141411859"/>
            <ac:graphicFrameMk id="3" creationId="{8CC2DAF9-7882-37BB-1047-3B7A94376951}"/>
          </ac:graphicFrameMkLst>
        </pc:graphicFrameChg>
        <pc:graphicFrameChg chg="mod">
          <ac:chgData name="Jennifer Eimers" userId="e496f3f7-6a48-4339-9b0c-9f426a43f948" providerId="ADAL" clId="{D2E4340D-58E8-4088-B786-49782E60B220}" dt="2024-06-04T18:30:52.262" v="44" actId="1076"/>
          <ac:graphicFrameMkLst>
            <pc:docMk/>
            <pc:sldMk cId="1786975246" sldId="2141411859"/>
            <ac:graphicFrameMk id="5" creationId="{EFB2C99B-E653-78C2-9B18-FA64EDBBB61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a:p>
        </p:txBody>
      </p:sp>
    </p:spTree>
    <p:extLst>
      <p:ext uri="{BB962C8B-B14F-4D97-AF65-F5344CB8AC3E}">
        <p14:creationId xmlns:p14="http://schemas.microsoft.com/office/powerpoint/2010/main" val="1344004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cCRT, concurrent chemoradiotherapy; CT, chemotherapy; ES-SCLC, extensive-stage small-cell lung cancer; LS-SCLC, limited-stage small-cell lung cancer; NSCLC, non-small-cell lung cancer; OS, overall survival; PFS, progression-free survival</a:t>
            </a:r>
            <a:r>
              <a:rPr lang="en-US" altLang="en-US" b="0" i="1"/>
              <a:t>. </a:t>
            </a:r>
            <a:endParaRPr lang="en-US" b="0" i="1"/>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1786711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a:t>BICR, blinded independent central review; cCRT, concurrent chemoradiotherapy; CT, chemotherapy; D, durvalumab; LS-SCLC, limited-stage small-cell lung cancer; PCI, prophylactic cranial irradiation; PFS, progression-free survival; PS, performance status; RECIST, Response Evaluation Criteria in Solid Tumors; RT, radiation therapy; T, tremelimumab.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121187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AJCC, American Joint Committee on Cancer; cCRT, concurrent chemoradiotherapy; CR, complete response; CT, chemotherapy; PCI, prophylactic cranial irradiation; PR, partial response; PS, performance status;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4249529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BICR, blinded independent central review; m, median; NE, not estimable;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1039942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AJCC, American Joint Committee on Cancer; cCRT, concurrent chemoradiotherapy; CR, complete response; CT, chemotherapy; dx, diagnosis; OS, overall survival; PCI, prophylactic cranial irradiation; PR, partial response; PS, performance status;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2908695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AJCC, American Joint Committee on Cancer; cCRT, concurrent chemoradiotherapy; CR, complete response; CT, chemotherapy; dx, diagnosis; PCI, prophylactic cranial irradiation; PFS, progression-free survival; PR, partial response; PS, performance status;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3877669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4133639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895265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cCRT, concurrent chemoradiotherapy; LS-SCLC, limited-stage small-cell lung cancer; m, median; OS, overall survival; PFS, progression-free survival.</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686457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a:t>ADRIATIC: Phase III Trial of </a:t>
            </a:r>
            <a:br>
              <a:rPr lang="en-US" altLang="en-US" sz="4000"/>
            </a:br>
            <a:r>
              <a:rPr lang="en-US" altLang="en-US" sz="4000"/>
              <a:t>Consolidation Therapy With Durvalumab for Limited-Stage Small-Cell Lung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defRPr/>
            </a:pPr>
            <a:r>
              <a:rPr kumimoji="0" lang="en-US" sz="1200" b="0" i="0" u="none" strike="noStrike" kern="1200" cap="none" spc="0" normalizeH="0" baseline="0" noProof="0" dirty="0">
                <a:ln>
                  <a:noFill/>
                </a:ln>
                <a:solidFill>
                  <a:srgbClr val="000000"/>
                </a:solidFill>
                <a:effectLst/>
                <a:uLnTx/>
                <a:uFillTx/>
                <a:latin typeface="Calibri"/>
                <a:cs typeface="Calibri"/>
              </a:rPr>
              <a:t>Supported by educational grants AstraZeneca; Daiichi Sankyo, Inc.; and </a:t>
            </a:r>
            <a:r>
              <a:rPr lang="en-US" sz="1200" dirty="0">
                <a:solidFill>
                  <a:srgbClr val="000000"/>
                </a:solidFill>
                <a:latin typeface="Calibri"/>
                <a:cs typeface="Calibri"/>
              </a:rPr>
              <a:t>Gilead Sciences, Inc</a:t>
            </a:r>
            <a:r>
              <a:rPr kumimoji="0" lang="en-US" sz="1200" b="0" i="0" u="none" strike="noStrike" kern="1200" cap="none" spc="0" normalizeH="0" baseline="0" noProof="0" dirty="0">
                <a:ln>
                  <a:noFill/>
                </a:ln>
                <a:solidFill>
                  <a:srgbClr val="000000"/>
                </a:solidFill>
                <a:effectLst/>
                <a:uLnTx/>
                <a:uFillTx/>
                <a:latin typeface="Calibri"/>
                <a:cs typeface="Calibri"/>
              </a:rPr>
              <a:t>.</a:t>
            </a:r>
            <a:endParaRPr lang="en-US" dirty="0">
              <a:latin typeface="Calibri"/>
              <a:cs typeface="Calibri"/>
            </a:endParaRP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a:ln>
                  <a:noFill/>
                </a:ln>
                <a:solidFill>
                  <a:srgbClr val="455560"/>
                </a:solidFill>
                <a:effectLst/>
                <a:uLnTx/>
                <a:uFillTx/>
                <a:latin typeface="Calibri"/>
                <a:ea typeface="+mn-ea"/>
                <a:cs typeface="Calibri"/>
              </a:rPr>
              <a:t>of the </a:t>
            </a:r>
            <a:r>
              <a:rPr kumimoji="0" lang="en-US" sz="1600" b="0" i="1" u="none" strike="noStrike" kern="0" cap="none" spc="0" normalizeH="0" baseline="0" noProof="0">
                <a:ln>
                  <a:noFill/>
                </a:ln>
                <a:solidFill>
                  <a:srgbClr val="455560"/>
                </a:solidFill>
                <a:effectLst/>
                <a:uLnTx/>
                <a:uFillTx/>
                <a:latin typeface="Calibri"/>
                <a:ea typeface="+mn-ea"/>
                <a:cs typeface="Calibri"/>
              </a:rPr>
              <a:t>2024</a:t>
            </a:r>
            <a:r>
              <a:rPr kumimoji="0" lang="en-US" sz="1600" b="0" i="0" u="none" strike="noStrike" kern="0" cap="none" spc="0" normalizeH="0" baseline="0" noProof="0">
                <a:ln>
                  <a:noFill/>
                </a:ln>
                <a:solidFill>
                  <a:srgbClr val="455560"/>
                </a:solidFill>
                <a:effectLst/>
                <a:uLnTx/>
                <a:uFillTx/>
                <a:latin typeface="Calibri"/>
                <a:ea typeface="+mn-ea"/>
                <a:cs typeface="Calibri"/>
              </a:rPr>
              <a:t> </a:t>
            </a:r>
            <a:r>
              <a:rPr kumimoji="0" lang="en-US" sz="1600" b="0" i="1" u="none" strike="noStrike" kern="0" cap="none" spc="0" normalizeH="0" baseline="0" noProof="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a:t>ADRIATIC: </a:t>
            </a:r>
            <a:r>
              <a:rPr lang="en-US"/>
              <a:t>Background</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a:t>Few advances for treatment of LS-SCLC over several decades</a:t>
            </a:r>
          </a:p>
          <a:p>
            <a:pPr lvl="1"/>
            <a:r>
              <a:rPr lang="en-US" altLang="en-US" sz="2000"/>
              <a:t>Standard of care is platinum-based cCRT</a:t>
            </a:r>
            <a:r>
              <a:rPr lang="en-US" altLang="en-US" sz="2000" baseline="30000"/>
              <a:t>1,2</a:t>
            </a:r>
            <a:r>
              <a:rPr lang="en-US" altLang="en-US" sz="2000"/>
              <a:t> </a:t>
            </a:r>
          </a:p>
          <a:p>
            <a:pPr lvl="1">
              <a:spcBef>
                <a:spcPts val="400"/>
              </a:spcBef>
            </a:pPr>
            <a:r>
              <a:rPr lang="en-US" altLang="en-US" sz="2000"/>
              <a:t>Median OS is 25-30 mo, and 5-yr survival is 29%-34%</a:t>
            </a:r>
          </a:p>
          <a:p>
            <a:r>
              <a:rPr lang="en-US" altLang="en-US" sz="2200"/>
              <a:t>PACIFIC trial provided support for consolidation durvalumab after cCRT in unresectable stage III NSCLC, providing PFS and OS benefit</a:t>
            </a:r>
            <a:r>
              <a:rPr lang="en-US" altLang="en-US" sz="2200" baseline="30000"/>
              <a:t>3,4</a:t>
            </a:r>
          </a:p>
          <a:p>
            <a:r>
              <a:rPr lang="en-US" altLang="en-US" sz="2200"/>
              <a:t>Durvalumab + platinum/etoposide improved OS vs CT alone as first-line therapy for </a:t>
            </a:r>
            <a:br>
              <a:rPr lang="en-US" altLang="en-US" sz="2200"/>
            </a:br>
            <a:r>
              <a:rPr lang="en-US" altLang="en-US" sz="2200"/>
              <a:t>ES-SCLC in CASPIAN trial (HR: 0.73; 95% CI: 0.59-0.91; </a:t>
            </a:r>
            <a:r>
              <a:rPr lang="en-US" altLang="en-US" sz="2200" i="1"/>
              <a:t>P </a:t>
            </a:r>
            <a:r>
              <a:rPr lang="en-US" altLang="en-US" sz="2200"/>
              <a:t>= .0047)</a:t>
            </a:r>
            <a:r>
              <a:rPr lang="en-US" altLang="en-US" sz="2200" baseline="30000"/>
              <a:t>5</a:t>
            </a:r>
            <a:endParaRPr lang="en-US" altLang="en-US" sz="2200"/>
          </a:p>
          <a:p>
            <a:r>
              <a:rPr lang="en-US" altLang="en-US" sz="2200"/>
              <a:t>ADRIATIC phase III trial assessed durvalumab ± tremelimumab as consolidation treatment for patients with LS-SCLC who had not progressed after cCRT</a:t>
            </a:r>
            <a:r>
              <a:rPr lang="en-US" altLang="en-US" sz="2200" baseline="30000"/>
              <a:t>6</a:t>
            </a:r>
            <a:endParaRPr lang="en-US" altLang="en-US" sz="2200"/>
          </a:p>
          <a:p>
            <a:pPr lvl="1"/>
            <a:r>
              <a:rPr lang="en-US" altLang="en-US" sz="2000"/>
              <a:t>Current analysis reports results for durvalumab vs placebo from first planned interim analysis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rPr>
              <a:t>1. Faivre-Finn. Lancet Oncol. 2017;18:1116. 2. Bogart. JCO. 2023;41:2394. 3. Antonia. NEJM. 2017;377:1919.</a:t>
            </a:r>
            <a:br>
              <a:rPr lang="en-US" altLang="en-US" sz="1200" b="0" spc="-10">
                <a:solidFill>
                  <a:srgbClr val="455560"/>
                </a:solidFill>
                <a:latin typeface="Calibri" panose="020F0502020204030204" pitchFamily="34" charset="0"/>
              </a:rPr>
            </a:br>
            <a:r>
              <a:rPr lang="en-US" altLang="en-US" sz="1200" b="0" spc="-10">
                <a:solidFill>
                  <a:srgbClr val="455560"/>
                </a:solidFill>
                <a:latin typeface="Calibri" panose="020F0502020204030204" pitchFamily="34" charset="0"/>
              </a:rPr>
              <a:t>4. Antonia. NEJM. 2018;379:2342. </a:t>
            </a:r>
            <a:r>
              <a:rPr lang="en-US" altLang="en-US" sz="1200" spc="-10">
                <a:solidFill>
                  <a:srgbClr val="455560"/>
                </a:solidFill>
                <a:latin typeface="Calibri" panose="020F0502020204030204" pitchFamily="34" charset="0"/>
              </a:rPr>
              <a:t>5. Paz-Ares. Lancet. 2019;394:1929. </a:t>
            </a:r>
            <a:r>
              <a:rPr lang="en-US" altLang="en-US" sz="1200" b="0" spc="-10">
                <a:solidFill>
                  <a:srgbClr val="455560"/>
                </a:solidFill>
                <a:latin typeface="Calibri" panose="020F0502020204030204" pitchFamily="34" charset="0"/>
              </a:rPr>
              <a:t>6. Spigel.</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Abstr LBA5.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6D16-5C61-4391-B95D-BDF1F3CB8A38}"/>
              </a:ext>
            </a:extLst>
          </p:cNvPr>
          <p:cNvSpPr>
            <a:spLocks noGrp="1"/>
          </p:cNvSpPr>
          <p:nvPr>
            <p:ph type="title"/>
          </p:nvPr>
        </p:nvSpPr>
        <p:spPr/>
        <p:txBody>
          <a:bodyPr/>
          <a:lstStyle/>
          <a:p>
            <a:r>
              <a:rPr lang="en-US"/>
              <a:t>ADRIATIC: Study Design</a:t>
            </a:r>
          </a:p>
        </p:txBody>
      </p:sp>
      <p:sp>
        <p:nvSpPr>
          <p:cNvPr id="3" name="Content Placeholder 2">
            <a:extLst>
              <a:ext uri="{FF2B5EF4-FFF2-40B4-BE49-F238E27FC236}">
                <a16:creationId xmlns:a16="http://schemas.microsoft.com/office/drawing/2014/main" id="{FF58901D-7A40-413D-A6B0-5C76C61E198C}"/>
              </a:ext>
            </a:extLst>
          </p:cNvPr>
          <p:cNvSpPr>
            <a:spLocks noGrp="1"/>
          </p:cNvSpPr>
          <p:nvPr>
            <p:ph idx="1"/>
          </p:nvPr>
        </p:nvSpPr>
        <p:spPr>
          <a:xfrm>
            <a:off x="604675" y="1351430"/>
            <a:ext cx="10877529" cy="5055573"/>
          </a:xfrm>
        </p:spPr>
        <p:txBody>
          <a:bodyPr/>
          <a:lstStyle/>
          <a:p>
            <a:pPr defTabSz="1219114" eaLnBrk="1" fontAlgn="auto" hangingPunct="1">
              <a:spcBef>
                <a:spcPts val="0"/>
              </a:spcBef>
              <a:spcAft>
                <a:spcPts val="0"/>
              </a:spcAft>
              <a:defRPr/>
            </a:pPr>
            <a:r>
              <a:rPr lang="en-US" sz="2000">
                <a:solidFill>
                  <a:srgbClr val="000000"/>
                </a:solidFill>
                <a:cs typeface="Calibri" panose="020F0502020204030204" pitchFamily="34" charset="0"/>
              </a:rPr>
              <a:t>Multicenter, international, randomized, double-blind phase III trial </a:t>
            </a:r>
            <a:br>
              <a:rPr lang="en-US" sz="2000">
                <a:solidFill>
                  <a:srgbClr val="000000"/>
                </a:solidFill>
                <a:cs typeface="Calibri" panose="020F0502020204030204" pitchFamily="34" charset="0"/>
              </a:rPr>
            </a:br>
            <a:endParaRPr lang="en-US" sz="20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a:p>
            <a:pPr defTabSz="1219114" fontAlgn="auto">
              <a:defRPr/>
            </a:pPr>
            <a:r>
              <a:rPr lang="en-US" sz="2000" b="1" kern="0">
                <a:solidFill>
                  <a:srgbClr val="000000"/>
                </a:solidFill>
                <a:cs typeface="Calibri" panose="020F0502020204030204" pitchFamily="34" charset="0"/>
              </a:rPr>
              <a:t>Primary endpoints: </a:t>
            </a:r>
            <a:r>
              <a:rPr lang="en-US" sz="2000" b="0" kern="0">
                <a:solidFill>
                  <a:srgbClr val="000000"/>
                </a:solidFill>
                <a:cs typeface="Calibri" panose="020F0502020204030204" pitchFamily="34" charset="0"/>
              </a:rPr>
              <a:t>PFS by BICR per RECIST v1.1 and OS for durvalumab vs placebo</a:t>
            </a:r>
          </a:p>
          <a:p>
            <a:pPr defTabSz="1219114" fontAlgn="auto">
              <a:defRPr/>
            </a:pPr>
            <a:r>
              <a:rPr lang="en-US" sz="2000" b="1">
                <a:solidFill>
                  <a:srgbClr val="000000"/>
                </a:solidFill>
                <a:cs typeface="Calibri" panose="020F0502020204030204" pitchFamily="34" charset="0"/>
              </a:rPr>
              <a:t>S</a:t>
            </a:r>
            <a:r>
              <a:rPr lang="en-US" sz="2000" b="1" kern="0">
                <a:solidFill>
                  <a:srgbClr val="000000"/>
                </a:solidFill>
                <a:cs typeface="Calibri" panose="020F0502020204030204" pitchFamily="34" charset="0"/>
              </a:rPr>
              <a:t>econdary endpoints: </a:t>
            </a:r>
            <a:r>
              <a:rPr lang="en-US" sz="2000" b="0" kern="0">
                <a:solidFill>
                  <a:srgbClr val="000000"/>
                </a:solidFill>
                <a:cs typeface="Calibri" panose="020F0502020204030204" pitchFamily="34" charset="0"/>
              </a:rPr>
              <a:t>PFS by BICR per RECIST v1.1 and OS </a:t>
            </a:r>
            <a:r>
              <a:rPr lang="en-US" sz="2000">
                <a:solidFill>
                  <a:srgbClr val="000000"/>
                </a:solidFill>
                <a:cs typeface="Calibri" panose="020F0502020204030204" pitchFamily="34" charset="0"/>
              </a:rPr>
              <a:t>for </a:t>
            </a:r>
            <a:r>
              <a:rPr lang="en-US" sz="2000" b="0" kern="0">
                <a:solidFill>
                  <a:srgbClr val="000000"/>
                </a:solidFill>
                <a:cs typeface="Calibri" panose="020F0502020204030204" pitchFamily="34" charset="0"/>
              </a:rPr>
              <a:t>durvalumab + tremelimumab vs placebo; OS/PFS landmarks; safety</a:t>
            </a:r>
          </a:p>
          <a:p>
            <a:pPr defTabSz="1219114" fontAlgn="auto">
              <a:defRPr/>
            </a:pPr>
            <a:endParaRPr lang="en-GB" sz="2000" b="0" kern="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a:solidFill>
                <a:srgbClr val="000000"/>
              </a:solidFill>
              <a:cs typeface="Calibri" panose="020F0502020204030204" pitchFamily="34" charset="0"/>
            </a:endParaRPr>
          </a:p>
        </p:txBody>
      </p:sp>
      <p:sp>
        <p:nvSpPr>
          <p:cNvPr id="14" name="Rounded Rectangle 9">
            <a:extLst>
              <a:ext uri="{FF2B5EF4-FFF2-40B4-BE49-F238E27FC236}">
                <a16:creationId xmlns:a16="http://schemas.microsoft.com/office/drawing/2014/main" id="{412FEAED-0625-43FB-892B-798541495E4E}"/>
              </a:ext>
            </a:extLst>
          </p:cNvPr>
          <p:cNvSpPr/>
          <p:nvPr/>
        </p:nvSpPr>
        <p:spPr bwMode="auto">
          <a:xfrm>
            <a:off x="5204210" y="1903299"/>
            <a:ext cx="4246947" cy="998371"/>
          </a:xfrm>
          <a:prstGeom prst="roundRect">
            <a:avLst>
              <a:gd name="adj" fmla="val 0"/>
            </a:avLst>
          </a:prstGeom>
          <a:solidFill>
            <a:srgbClr val="015873"/>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en-US" sz="1600" b="1">
                <a:solidFill>
                  <a:prstClr val="white"/>
                </a:solidFill>
                <a:latin typeface="Calibri" panose="020F0502020204030204"/>
                <a:ea typeface="Arial Unicode MS" panose="020B0604020202020204" pitchFamily="34" charset="-128"/>
              </a:rPr>
              <a:t>Durvalumab </a:t>
            </a:r>
            <a:br>
              <a:rPr lang="en-US" sz="1600" b="1">
                <a:solidFill>
                  <a:prstClr val="white"/>
                </a:solidFill>
                <a:latin typeface="Calibri" panose="020F0502020204030204"/>
                <a:ea typeface="Arial Unicode MS" panose="020B0604020202020204" pitchFamily="34" charset="-128"/>
              </a:rPr>
            </a:br>
            <a:r>
              <a:rPr lang="en-US" sz="1600">
                <a:solidFill>
                  <a:prstClr val="white"/>
                </a:solidFill>
                <a:latin typeface="Calibri" panose="020F0502020204030204"/>
                <a:ea typeface="Arial Unicode MS" panose="020B0604020202020204" pitchFamily="34" charset="-128"/>
              </a:rPr>
              <a:t>1500 mg Q4W</a:t>
            </a:r>
            <a:endParaRPr lang="nl-BE" sz="1600" b="0">
              <a:solidFill>
                <a:prstClr val="white"/>
              </a:solidFill>
              <a:latin typeface="Calibri" panose="020F0502020204030204"/>
              <a:ea typeface="Arial Unicode MS" panose="020B0604020202020204" pitchFamily="34" charset="-128"/>
            </a:endParaRPr>
          </a:p>
          <a:p>
            <a:pPr algn="ctr" defTabSz="1219084" eaLnBrk="1" fontAlgn="auto" hangingPunct="1">
              <a:spcBef>
                <a:spcPts val="0"/>
              </a:spcBef>
              <a:spcAft>
                <a:spcPts val="0"/>
              </a:spcAft>
              <a:defRPr/>
            </a:pPr>
            <a:r>
              <a:rPr lang="nl-BE" sz="1600" b="0">
                <a:solidFill>
                  <a:prstClr val="white"/>
                </a:solidFill>
                <a:latin typeface="Calibri" panose="020F0502020204030204"/>
                <a:ea typeface="Arial Unicode MS" panose="020B0604020202020204" pitchFamily="34" charset="-128"/>
              </a:rPr>
              <a:t>(n = </a:t>
            </a:r>
            <a:r>
              <a:rPr lang="nl-BE" sz="1600">
                <a:solidFill>
                  <a:prstClr val="white"/>
                </a:solidFill>
                <a:latin typeface="Calibri" panose="020F0502020204030204"/>
                <a:ea typeface="Arial Unicode MS" panose="020B0604020202020204" pitchFamily="34" charset="-128"/>
              </a:rPr>
              <a:t>264</a:t>
            </a:r>
            <a:r>
              <a:rPr lang="nl-BE" sz="1600" b="0">
                <a:solidFill>
                  <a:prstClr val="white"/>
                </a:solidFill>
                <a:latin typeface="Calibri" panose="020F0502020204030204"/>
                <a:ea typeface="Arial Unicode MS" panose="020B0604020202020204" pitchFamily="34" charset="-128"/>
              </a:rPr>
              <a:t>)</a:t>
            </a:r>
          </a:p>
        </p:txBody>
      </p:sp>
      <p:sp>
        <p:nvSpPr>
          <p:cNvPr id="15" name="Rounded Rectangle 10">
            <a:extLst>
              <a:ext uri="{FF2B5EF4-FFF2-40B4-BE49-F238E27FC236}">
                <a16:creationId xmlns:a16="http://schemas.microsoft.com/office/drawing/2014/main" id="{2104663A-CB87-4961-B239-C633B3092DAD}"/>
              </a:ext>
            </a:extLst>
          </p:cNvPr>
          <p:cNvSpPr/>
          <p:nvPr/>
        </p:nvSpPr>
        <p:spPr bwMode="auto">
          <a:xfrm>
            <a:off x="5207018" y="3064659"/>
            <a:ext cx="4249680" cy="998371"/>
          </a:xfrm>
          <a:prstGeom prst="roundRect">
            <a:avLst>
              <a:gd name="adj" fmla="val 0"/>
            </a:avLst>
          </a:prstGeom>
          <a:solidFill>
            <a:srgbClr val="E1471D"/>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nl-BE" sz="1600" b="1">
                <a:solidFill>
                  <a:prstClr val="white"/>
                </a:solidFill>
                <a:latin typeface="Calibri" panose="020F0502020204030204"/>
                <a:ea typeface="Arial Unicode MS" panose="020B0604020202020204" pitchFamily="34" charset="-128"/>
              </a:rPr>
              <a:t>Placebo </a:t>
            </a:r>
            <a:br>
              <a:rPr lang="nl-BE" sz="1600" b="1">
                <a:solidFill>
                  <a:prstClr val="white"/>
                </a:solidFill>
                <a:latin typeface="Calibri" panose="020F0502020204030204"/>
                <a:ea typeface="Arial Unicode MS" panose="020B0604020202020204" pitchFamily="34" charset="-128"/>
              </a:rPr>
            </a:br>
            <a:r>
              <a:rPr lang="nl-BE" sz="1600">
                <a:solidFill>
                  <a:prstClr val="white"/>
                </a:solidFill>
                <a:latin typeface="Calibri" panose="020F0502020204030204"/>
                <a:ea typeface="Arial Unicode MS" panose="020B0604020202020204" pitchFamily="34" charset="-128"/>
              </a:rPr>
              <a:t>Q4W</a:t>
            </a:r>
            <a:endParaRPr lang="nl-BE" sz="1600" b="0">
              <a:solidFill>
                <a:prstClr val="white"/>
              </a:solidFill>
              <a:latin typeface="Calibri" panose="020F0502020204030204"/>
              <a:ea typeface="Arial Unicode MS" panose="020B0604020202020204" pitchFamily="34" charset="-128"/>
            </a:endParaRPr>
          </a:p>
          <a:p>
            <a:pPr algn="ctr" defTabSz="1219084" eaLnBrk="1" fontAlgn="auto" hangingPunct="1">
              <a:spcBef>
                <a:spcPts val="0"/>
              </a:spcBef>
              <a:spcAft>
                <a:spcPts val="0"/>
              </a:spcAft>
              <a:defRPr/>
            </a:pPr>
            <a:r>
              <a:rPr lang="nl-BE" sz="1600" b="0">
                <a:solidFill>
                  <a:prstClr val="white"/>
                </a:solidFill>
                <a:latin typeface="Calibri" panose="020F0502020204030204"/>
                <a:ea typeface="Arial Unicode MS" panose="020B0604020202020204" pitchFamily="34" charset="-128"/>
              </a:rPr>
              <a:t>(n = 266)</a:t>
            </a:r>
          </a:p>
        </p:txBody>
      </p:sp>
      <p:sp>
        <p:nvSpPr>
          <p:cNvPr id="16" name="TextBox 15">
            <a:extLst>
              <a:ext uri="{FF2B5EF4-FFF2-40B4-BE49-F238E27FC236}">
                <a16:creationId xmlns:a16="http://schemas.microsoft.com/office/drawing/2014/main" id="{62B0CFF7-7B81-4A97-A1B2-4CEBFB63F8DC}"/>
              </a:ext>
            </a:extLst>
          </p:cNvPr>
          <p:cNvSpPr txBox="1"/>
          <p:nvPr/>
        </p:nvSpPr>
        <p:spPr>
          <a:xfrm>
            <a:off x="400947" y="2672072"/>
            <a:ext cx="3975976" cy="1569660"/>
          </a:xfrm>
          <a:prstGeom prst="rect">
            <a:avLst/>
          </a:prstGeom>
          <a:noFill/>
          <a:ln w="28575">
            <a:solidFill>
              <a:schemeClr val="tx1"/>
            </a:solidFill>
          </a:ln>
        </p:spPr>
        <p:txBody>
          <a:bodyPr wrap="square" rtlCol="0">
            <a:spAutoFit/>
          </a:bodyPr>
          <a:lstStyle/>
          <a:p>
            <a:pPr marR="0" lvl="0" algn="ctr" defTabSz="1219114" eaLnBrk="1" fontAlgn="auto" latinLnBrk="0" hangingPunct="1">
              <a:lnSpc>
                <a:spcPct val="100000"/>
              </a:lnSpc>
              <a:spcBef>
                <a:spcPts val="0"/>
              </a:spcBef>
              <a:spcAft>
                <a:spcPts val="0"/>
              </a:spcAft>
              <a:buClrTx/>
              <a:buSzTx/>
              <a:tabLst/>
              <a:defRPr/>
            </a:pPr>
            <a:r>
              <a:rPr lang="en-US" sz="1600" kern="0">
                <a:solidFill>
                  <a:prstClr val="black"/>
                </a:solidFill>
                <a:latin typeface="Calibri" panose="020F0502020204030204"/>
                <a:ea typeface="Arial Unicode MS" panose="020B0604020202020204" pitchFamily="34" charset="-128"/>
              </a:rPr>
              <a:t>S</a:t>
            </a:r>
            <a:r>
              <a:rPr lang="en-US" sz="1600" b="0" kern="0">
                <a:solidFill>
                  <a:prstClr val="black"/>
                </a:solidFill>
                <a:latin typeface="Calibri" panose="020F0502020204030204"/>
                <a:ea typeface="Arial Unicode MS" panose="020B0604020202020204" pitchFamily="34" charset="-128"/>
              </a:rPr>
              <a:t>tage I/II inoperable or stage III LS-SCLC; </a:t>
            </a:r>
            <a:br>
              <a:rPr lang="en-US" sz="1600" b="0" kern="0">
                <a:solidFill>
                  <a:prstClr val="black"/>
                </a:solidFill>
                <a:latin typeface="Calibri" panose="020F0502020204030204"/>
                <a:ea typeface="Arial Unicode MS" panose="020B0604020202020204" pitchFamily="34" charset="-128"/>
              </a:rPr>
            </a:br>
            <a:r>
              <a:rPr lang="en-US" sz="1600" b="0" kern="0">
                <a:solidFill>
                  <a:prstClr val="black"/>
                </a:solidFill>
                <a:latin typeface="Calibri" panose="020F0502020204030204"/>
                <a:ea typeface="Arial Unicode MS" panose="020B0604020202020204" pitchFamily="34" charset="-128"/>
              </a:rPr>
              <a:t>no progression after cCRT*; PCI allowed prior to randomization; cCRT and PCI completed </a:t>
            </a:r>
            <a:br>
              <a:rPr lang="en-US" sz="1600" b="0" kern="0">
                <a:solidFill>
                  <a:prstClr val="black"/>
                </a:solidFill>
                <a:latin typeface="Calibri" panose="020F0502020204030204"/>
                <a:ea typeface="Arial Unicode MS" panose="020B0604020202020204" pitchFamily="34" charset="-128"/>
              </a:rPr>
            </a:br>
            <a:r>
              <a:rPr lang="en-US" sz="1600" b="0" kern="0">
                <a:solidFill>
                  <a:prstClr val="black"/>
                </a:solidFill>
                <a:latin typeface="Calibri" panose="020F0502020204030204"/>
                <a:ea typeface="Arial Unicode MS" panose="020B0604020202020204" pitchFamily="34" charset="-128"/>
              </a:rPr>
              <a:t>1-42 days prior to randomization; </a:t>
            </a:r>
            <a:br>
              <a:rPr lang="en-US" sz="1600" b="0" kern="0">
                <a:solidFill>
                  <a:prstClr val="black"/>
                </a:solidFill>
                <a:latin typeface="Calibri" panose="020F0502020204030204"/>
                <a:ea typeface="Arial Unicode MS" panose="020B0604020202020204" pitchFamily="34" charset="-128"/>
              </a:rPr>
            </a:br>
            <a:r>
              <a:rPr lang="en-US" sz="1600" b="0" kern="0">
                <a:solidFill>
                  <a:prstClr val="black"/>
                </a:solidFill>
                <a:latin typeface="Calibri" panose="020F0502020204030204"/>
                <a:ea typeface="Arial Unicode MS" panose="020B0604020202020204" pitchFamily="34" charset="-128"/>
              </a:rPr>
              <a:t>WHO PS 0/1</a:t>
            </a:r>
            <a:br>
              <a:rPr kumimoji="0" lang="en-GB" sz="1600" b="0" i="0" u="none" strike="noStrike" kern="0" cap="none" spc="0" normalizeH="0" baseline="0" noProof="0">
                <a:ln>
                  <a:noFill/>
                </a:ln>
                <a:solidFill>
                  <a:prstClr val="black"/>
                </a:solidFill>
                <a:effectLst/>
                <a:highlight>
                  <a:srgbClr val="00FF00"/>
                </a:highlight>
                <a:uLnTx/>
                <a:uFillTx/>
                <a:latin typeface="Calibri" panose="020F0502020204030204"/>
                <a:ea typeface="Arial Unicode MS" panose="020B0604020202020204" pitchFamily="34" charset="-128"/>
              </a:rPr>
            </a:br>
            <a:r>
              <a:rPr kumimoji="0" lang="en-GB" sz="1600" b="0" i="0" u="none" strike="noStrike" kern="0" cap="none" spc="0" normalizeH="0" baseline="0" noProof="0">
                <a:ln>
                  <a:noFill/>
                </a:ln>
                <a:solidFill>
                  <a:prstClr val="black"/>
                </a:solidFill>
                <a:effectLst/>
                <a:uLnTx/>
                <a:uFillTx/>
                <a:latin typeface="Calibri" panose="020F0502020204030204"/>
                <a:ea typeface="Arial Unicode MS" panose="020B0604020202020204" pitchFamily="34" charset="-128"/>
              </a:rPr>
              <a:t>(N = 730)</a:t>
            </a:r>
          </a:p>
        </p:txBody>
      </p:sp>
      <p:sp>
        <p:nvSpPr>
          <p:cNvPr id="17" name="Line 53">
            <a:extLst>
              <a:ext uri="{FF2B5EF4-FFF2-40B4-BE49-F238E27FC236}">
                <a16:creationId xmlns:a16="http://schemas.microsoft.com/office/drawing/2014/main" id="{FA426514-2897-44AE-9068-E550B35A1550}"/>
              </a:ext>
            </a:extLst>
          </p:cNvPr>
          <p:cNvSpPr>
            <a:spLocks noChangeShapeType="1"/>
          </p:cNvSpPr>
          <p:nvPr/>
        </p:nvSpPr>
        <p:spPr bwMode="auto">
          <a:xfrm>
            <a:off x="4311895" y="3680214"/>
            <a:ext cx="622300" cy="35083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a:solidFill>
                <a:srgbClr val="000000"/>
              </a:solidFill>
              <a:latin typeface="Calibri" panose="020F0502020204030204" pitchFamily="34" charset="0"/>
            </a:endParaRPr>
          </a:p>
        </p:txBody>
      </p:sp>
      <p:sp>
        <p:nvSpPr>
          <p:cNvPr id="18" name="Line 54">
            <a:extLst>
              <a:ext uri="{FF2B5EF4-FFF2-40B4-BE49-F238E27FC236}">
                <a16:creationId xmlns:a16="http://schemas.microsoft.com/office/drawing/2014/main" id="{B4D5AFB6-6A7D-4408-9EC1-6F5B3B49A451}"/>
              </a:ext>
            </a:extLst>
          </p:cNvPr>
          <p:cNvSpPr>
            <a:spLocks noChangeShapeType="1"/>
          </p:cNvSpPr>
          <p:nvPr/>
        </p:nvSpPr>
        <p:spPr bwMode="auto">
          <a:xfrm flipV="1">
            <a:off x="4327823" y="2663193"/>
            <a:ext cx="622300" cy="34766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a:solidFill>
                <a:srgbClr val="000000"/>
              </a:solidFill>
              <a:latin typeface="Calibri" panose="020F0502020204030204" pitchFamily="34" charset="0"/>
            </a:endParaRPr>
          </a:p>
        </p:txBody>
      </p:sp>
      <p:sp>
        <p:nvSpPr>
          <p:cNvPr id="19" name="TextBox 18">
            <a:extLst>
              <a:ext uri="{FF2B5EF4-FFF2-40B4-BE49-F238E27FC236}">
                <a16:creationId xmlns:a16="http://schemas.microsoft.com/office/drawing/2014/main" id="{855357ED-1EC3-4D3C-BC5D-F7C3B6B012E5}"/>
              </a:ext>
            </a:extLst>
          </p:cNvPr>
          <p:cNvSpPr txBox="1"/>
          <p:nvPr/>
        </p:nvSpPr>
        <p:spPr>
          <a:xfrm flipH="1">
            <a:off x="10116838" y="2909621"/>
            <a:ext cx="1758931" cy="1323439"/>
          </a:xfrm>
          <a:prstGeom prst="rect">
            <a:avLst/>
          </a:prstGeom>
          <a:noFill/>
        </p:spPr>
        <p:txBody>
          <a:bodyPr wrap="square" rtlCol="0">
            <a:spAutoFit/>
          </a:bodyPr>
          <a:lstStyle/>
          <a:p>
            <a:pPr algn="ctr">
              <a:spcBef>
                <a:spcPct val="30000"/>
              </a:spcBef>
              <a:defRPr/>
            </a:pPr>
            <a:r>
              <a:rPr lang="en-US" sz="1600" i="1">
                <a:solidFill>
                  <a:prstClr val="black"/>
                </a:solidFill>
                <a:latin typeface="Calibri" panose="020F0502020204030204"/>
                <a:ea typeface="Arial Unicode MS" panose="020B0604020202020204" pitchFamily="34" charset="-128"/>
              </a:rPr>
              <a:t>Until investigator-determined progression or intolerable toxicity, or 24 mo</a:t>
            </a:r>
            <a:endParaRPr lang="en-US" sz="1600" b="0" i="1">
              <a:solidFill>
                <a:prstClr val="black"/>
              </a:solidFill>
              <a:latin typeface="Calibri" panose="020F0502020204030204"/>
              <a:ea typeface="Arial Unicode MS" panose="020B0604020202020204" pitchFamily="34" charset="-128"/>
            </a:endParaRPr>
          </a:p>
        </p:txBody>
      </p:sp>
      <p:sp>
        <p:nvSpPr>
          <p:cNvPr id="6" name="Line 54">
            <a:extLst>
              <a:ext uri="{FF2B5EF4-FFF2-40B4-BE49-F238E27FC236}">
                <a16:creationId xmlns:a16="http://schemas.microsoft.com/office/drawing/2014/main" id="{25986A3C-5E6A-5C96-2CA7-C38F37195E1D}"/>
              </a:ext>
            </a:extLst>
          </p:cNvPr>
          <p:cNvSpPr>
            <a:spLocks noChangeShapeType="1"/>
          </p:cNvSpPr>
          <p:nvPr/>
        </p:nvSpPr>
        <p:spPr bwMode="auto">
          <a:xfrm>
            <a:off x="4305597" y="2334040"/>
            <a:ext cx="0" cy="567630"/>
          </a:xfrm>
          <a:prstGeom prst="line">
            <a:avLst/>
          </a:prstGeom>
          <a:noFill/>
          <a:ln w="2857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a:solidFill>
                <a:srgbClr val="000000"/>
              </a:solidFill>
              <a:latin typeface="Calibri" panose="020F0502020204030204" pitchFamily="34" charset="0"/>
            </a:endParaRPr>
          </a:p>
        </p:txBody>
      </p:sp>
      <p:sp>
        <p:nvSpPr>
          <p:cNvPr id="7" name="TextBox 6">
            <a:extLst>
              <a:ext uri="{FF2B5EF4-FFF2-40B4-BE49-F238E27FC236}">
                <a16:creationId xmlns:a16="http://schemas.microsoft.com/office/drawing/2014/main" id="{6681DDEB-430D-0BB9-6C2B-2049844C7FAD}"/>
              </a:ext>
            </a:extLst>
          </p:cNvPr>
          <p:cNvSpPr txBox="1"/>
          <p:nvPr/>
        </p:nvSpPr>
        <p:spPr bwMode="auto">
          <a:xfrm>
            <a:off x="2608710" y="1829223"/>
            <a:ext cx="23365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a:solidFill>
                  <a:schemeClr val="bg1"/>
                </a:solidFill>
                <a:latin typeface="Calibri" panose="020F0502020204030204" pitchFamily="34" charset="0"/>
              </a:rPr>
              <a:t>Stratified by disease stage (I/II vs III) and PCI (yes vs no)</a:t>
            </a:r>
          </a:p>
        </p:txBody>
      </p:sp>
      <p:sp>
        <p:nvSpPr>
          <p:cNvPr id="4" name="Text Box 11">
            <a:extLst>
              <a:ext uri="{FF2B5EF4-FFF2-40B4-BE49-F238E27FC236}">
                <a16:creationId xmlns:a16="http://schemas.microsoft.com/office/drawing/2014/main" id="{41113DF2-907A-EF0C-17DE-D496143A8915}"/>
              </a:ext>
            </a:extLst>
          </p:cNvPr>
          <p:cNvSpPr txBox="1">
            <a:spLocks noChangeArrowheads="1"/>
          </p:cNvSpPr>
          <p:nvPr/>
        </p:nvSpPr>
        <p:spPr bwMode="auto">
          <a:xfrm>
            <a:off x="414339" y="63944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rPr>
              <a:t>1. Spigel.</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Abstr LBA5. 2. NCT03703297.</a:t>
            </a:r>
          </a:p>
        </p:txBody>
      </p:sp>
      <p:cxnSp>
        <p:nvCxnSpPr>
          <p:cNvPr id="8" name="Straight Arrow Connector 7">
            <a:extLst>
              <a:ext uri="{FF2B5EF4-FFF2-40B4-BE49-F238E27FC236}">
                <a16:creationId xmlns:a16="http://schemas.microsoft.com/office/drawing/2014/main" id="{C40F91E6-2E00-23C9-5FD3-229EA8995F78}"/>
              </a:ext>
            </a:extLst>
          </p:cNvPr>
          <p:cNvCxnSpPr>
            <a:cxnSpLocks/>
          </p:cNvCxnSpPr>
          <p:nvPr/>
        </p:nvCxnSpPr>
        <p:spPr bwMode="auto">
          <a:xfrm>
            <a:off x="9795164" y="3522945"/>
            <a:ext cx="321675" cy="0"/>
          </a:xfrm>
          <a:prstGeom prst="straightConnector1">
            <a:avLst/>
          </a:prstGeom>
          <a:noFill/>
          <a:ln w="28575" cap="flat" cmpd="sng" algn="ctr">
            <a:solidFill>
              <a:schemeClr val="bg1"/>
            </a:solidFill>
            <a:prstDash val="solid"/>
            <a:round/>
            <a:headEnd type="none" w="med" len="med"/>
            <a:tailEnd type="triangle"/>
          </a:ln>
          <a:effectLst/>
        </p:spPr>
      </p:cxnSp>
      <p:sp>
        <p:nvSpPr>
          <p:cNvPr id="9" name="TextBox 8">
            <a:extLst>
              <a:ext uri="{FF2B5EF4-FFF2-40B4-BE49-F238E27FC236}">
                <a16:creationId xmlns:a16="http://schemas.microsoft.com/office/drawing/2014/main" id="{ACF80E41-FD0B-A64A-3AD5-14E934C0016F}"/>
              </a:ext>
            </a:extLst>
          </p:cNvPr>
          <p:cNvSpPr txBox="1"/>
          <p:nvPr/>
        </p:nvSpPr>
        <p:spPr bwMode="auto">
          <a:xfrm>
            <a:off x="620603" y="4402596"/>
            <a:ext cx="44126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*3-4 cycles of platinum and etoposide; RT: 60-66 Gy QD over 6 wk or 45 Gy BID over 3 wk; RT must start no later than end of cycle 2 of CT.</a:t>
            </a:r>
          </a:p>
        </p:txBody>
      </p:sp>
      <p:sp>
        <p:nvSpPr>
          <p:cNvPr id="10" name="Line 53">
            <a:extLst>
              <a:ext uri="{FF2B5EF4-FFF2-40B4-BE49-F238E27FC236}">
                <a16:creationId xmlns:a16="http://schemas.microsoft.com/office/drawing/2014/main" id="{B9DAD17C-84CC-65A1-7BC3-073146E7A464}"/>
              </a:ext>
            </a:extLst>
          </p:cNvPr>
          <p:cNvSpPr>
            <a:spLocks noChangeShapeType="1"/>
          </p:cNvSpPr>
          <p:nvPr/>
        </p:nvSpPr>
        <p:spPr bwMode="auto">
          <a:xfrm flipV="1">
            <a:off x="4305597" y="3380122"/>
            <a:ext cx="785268"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a:solidFill>
                <a:srgbClr val="000000"/>
              </a:solidFill>
              <a:latin typeface="Calibri" panose="020F0502020204030204" pitchFamily="34" charset="0"/>
            </a:endParaRPr>
          </a:p>
        </p:txBody>
      </p:sp>
      <p:sp>
        <p:nvSpPr>
          <p:cNvPr id="11" name="Rounded Rectangle 10">
            <a:extLst>
              <a:ext uri="{FF2B5EF4-FFF2-40B4-BE49-F238E27FC236}">
                <a16:creationId xmlns:a16="http://schemas.microsoft.com/office/drawing/2014/main" id="{05E9BA9C-0768-21EA-11EE-5C3EF460E89F}"/>
              </a:ext>
            </a:extLst>
          </p:cNvPr>
          <p:cNvSpPr/>
          <p:nvPr/>
        </p:nvSpPr>
        <p:spPr bwMode="auto">
          <a:xfrm>
            <a:off x="5214611" y="4226018"/>
            <a:ext cx="4249680" cy="1005840"/>
          </a:xfrm>
          <a:prstGeom prst="roundRect">
            <a:avLst>
              <a:gd name="adj" fmla="val 0"/>
            </a:avLst>
          </a:prstGeom>
          <a:solidFill>
            <a:schemeClr val="tx2">
              <a:lumMod val="75000"/>
            </a:schemeClr>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nl-BE" sz="1600" b="1">
                <a:solidFill>
                  <a:prstClr val="white"/>
                </a:solidFill>
                <a:latin typeface="Calibri" panose="020F0502020204030204"/>
                <a:ea typeface="Arial Unicode MS" panose="020B0604020202020204" pitchFamily="34" charset="-128"/>
              </a:rPr>
              <a:t>Durvalumab + Tremelimumab </a:t>
            </a:r>
            <a:br>
              <a:rPr lang="nl-BE" sz="1600" b="1">
                <a:solidFill>
                  <a:prstClr val="white"/>
                </a:solidFill>
                <a:latin typeface="Calibri" panose="020F0502020204030204"/>
                <a:ea typeface="Arial Unicode MS" panose="020B0604020202020204" pitchFamily="34" charset="-128"/>
              </a:rPr>
            </a:br>
            <a:r>
              <a:rPr lang="nl-BE" sz="1600">
                <a:solidFill>
                  <a:prstClr val="white"/>
                </a:solidFill>
                <a:latin typeface="Calibri" panose="020F0502020204030204"/>
                <a:ea typeface="Arial Unicode MS" panose="020B0604020202020204" pitchFamily="34" charset="-128"/>
              </a:rPr>
              <a:t>D 1500 mg Q4W + T 75 mg Q4W x 4 doses, </a:t>
            </a:r>
            <a:r>
              <a:rPr lang="en-US" sz="1600">
                <a:solidFill>
                  <a:prstClr val="white"/>
                </a:solidFill>
                <a:latin typeface="Calibri" panose="020F0502020204030204"/>
                <a:ea typeface="Arial Unicode MS" panose="020B0604020202020204" pitchFamily="34" charset="-128"/>
              </a:rPr>
              <a:t>then</a:t>
            </a:r>
            <a:r>
              <a:rPr lang="nl-BE" sz="1600">
                <a:solidFill>
                  <a:prstClr val="white"/>
                </a:solidFill>
                <a:latin typeface="Calibri" panose="020F0502020204030204"/>
                <a:ea typeface="Arial Unicode MS" panose="020B0604020202020204" pitchFamily="34" charset="-128"/>
              </a:rPr>
              <a:t> D 1500 mg Q4W</a:t>
            </a:r>
            <a:endParaRPr lang="nl-BE" sz="1600" b="0">
              <a:solidFill>
                <a:prstClr val="white"/>
              </a:solidFill>
              <a:latin typeface="Calibri" panose="020F0502020204030204"/>
              <a:ea typeface="Arial Unicode MS" panose="020B0604020202020204" pitchFamily="34" charset="-128"/>
            </a:endParaRPr>
          </a:p>
          <a:p>
            <a:pPr algn="ctr" defTabSz="1219084" eaLnBrk="1" fontAlgn="auto" hangingPunct="1">
              <a:spcBef>
                <a:spcPts val="0"/>
              </a:spcBef>
              <a:spcAft>
                <a:spcPts val="0"/>
              </a:spcAft>
              <a:defRPr/>
            </a:pPr>
            <a:r>
              <a:rPr lang="nl-BE" sz="1600" b="0">
                <a:solidFill>
                  <a:prstClr val="white"/>
                </a:solidFill>
                <a:latin typeface="Calibri" panose="020F0502020204030204"/>
                <a:ea typeface="Arial Unicode MS" panose="020B0604020202020204" pitchFamily="34" charset="-128"/>
              </a:rPr>
              <a:t>(n = 200)</a:t>
            </a:r>
          </a:p>
        </p:txBody>
      </p:sp>
      <p:sp>
        <p:nvSpPr>
          <p:cNvPr id="12" name="Rectangle 11">
            <a:extLst>
              <a:ext uri="{FF2B5EF4-FFF2-40B4-BE49-F238E27FC236}">
                <a16:creationId xmlns:a16="http://schemas.microsoft.com/office/drawing/2014/main" id="{343372F9-5D77-9DD9-94E4-A490C110B1D5}"/>
              </a:ext>
            </a:extLst>
          </p:cNvPr>
          <p:cNvSpPr/>
          <p:nvPr/>
        </p:nvSpPr>
        <p:spPr bwMode="auto">
          <a:xfrm>
            <a:off x="5124562" y="1853631"/>
            <a:ext cx="4419076" cy="2260547"/>
          </a:xfrm>
          <a:prstGeom prst="rect">
            <a:avLst/>
          </a:prstGeom>
          <a:noFill/>
          <a:ln w="57150">
            <a:solidFill>
              <a:schemeClr val="accent5"/>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2410382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ADRIATIC: Baseline Characteristics</a:t>
            </a:r>
            <a:endParaRPr lang="en-US" altLang="en-US"/>
          </a:p>
        </p:txBody>
      </p:sp>
      <p:graphicFrame>
        <p:nvGraphicFramePr>
          <p:cNvPr id="2" name="Group 3">
            <a:extLst>
              <a:ext uri="{FF2B5EF4-FFF2-40B4-BE49-F238E27FC236}">
                <a16:creationId xmlns:a16="http://schemas.microsoft.com/office/drawing/2014/main" id="{1E635FA1-43F6-47CA-E671-F10FC378C5B3}"/>
              </a:ext>
            </a:extLst>
          </p:cNvPr>
          <p:cNvGraphicFramePr>
            <a:graphicFrameLocks/>
          </p:cNvGraphicFramePr>
          <p:nvPr>
            <p:extLst>
              <p:ext uri="{D42A27DB-BD31-4B8C-83A1-F6EECF244321}">
                <p14:modId xmlns:p14="http://schemas.microsoft.com/office/powerpoint/2010/main" val="323248599"/>
              </p:ext>
            </p:extLst>
          </p:nvPr>
        </p:nvGraphicFramePr>
        <p:xfrm>
          <a:off x="723900" y="1176771"/>
          <a:ext cx="5201905" cy="5273152"/>
        </p:xfrm>
        <a:graphic>
          <a:graphicData uri="http://schemas.openxmlformats.org/drawingml/2006/table">
            <a:tbl>
              <a:tblPr/>
              <a:tblGrid>
                <a:gridCol w="2625605">
                  <a:extLst>
                    <a:ext uri="{9D8B030D-6E8A-4147-A177-3AD203B41FA5}">
                      <a16:colId xmlns:a16="http://schemas.microsoft.com/office/drawing/2014/main" val="20000"/>
                    </a:ext>
                  </a:extLst>
                </a:gridCol>
                <a:gridCol w="1379023">
                  <a:extLst>
                    <a:ext uri="{9D8B030D-6E8A-4147-A177-3AD203B41FA5}">
                      <a16:colId xmlns:a16="http://schemas.microsoft.com/office/drawing/2014/main" val="20001"/>
                    </a:ext>
                  </a:extLst>
                </a:gridCol>
                <a:gridCol w="1197277">
                  <a:extLst>
                    <a:ext uri="{9D8B030D-6E8A-4147-A177-3AD203B41FA5}">
                      <a16:colId xmlns:a16="http://schemas.microsoft.com/office/drawing/2014/main" val="20002"/>
                    </a:ext>
                  </a:extLst>
                </a:gridCol>
              </a:tblGrid>
              <a:tr h="3577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Durvalumab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Placebo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age, yr (range)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62 (28-84)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62 (28-79)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Male sex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589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Race,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5083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WHO 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6589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Smoking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Current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Former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1326630"/>
                  </a:ext>
                </a:extLst>
              </a:tr>
              <a:tr h="8030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AJCC disease stage at dx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02556564"/>
                  </a:ext>
                </a:extLst>
              </a:tr>
            </a:tbl>
          </a:graphicData>
        </a:graphic>
      </p:graphicFrame>
      <p:sp>
        <p:nvSpPr>
          <p:cNvPr id="4" name="Text Box 11">
            <a:extLst>
              <a:ext uri="{FF2B5EF4-FFF2-40B4-BE49-F238E27FC236}">
                <a16:creationId xmlns:a16="http://schemas.microsoft.com/office/drawing/2014/main" id="{E0E9B5F2-31E2-D0AD-3841-2485A93BC000}"/>
              </a:ext>
            </a:extLst>
          </p:cNvPr>
          <p:cNvSpPr txBox="1">
            <a:spLocks noChangeArrowheads="1"/>
          </p:cNvSpPr>
          <p:nvPr/>
        </p:nvSpPr>
        <p:spPr bwMode="auto">
          <a:xfrm>
            <a:off x="414339" y="6384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rPr>
              <a:t>Spigel.</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Abstr LBA5.</a:t>
            </a:r>
          </a:p>
        </p:txBody>
      </p:sp>
      <p:graphicFrame>
        <p:nvGraphicFramePr>
          <p:cNvPr id="5" name="Group 3">
            <a:extLst>
              <a:ext uri="{FF2B5EF4-FFF2-40B4-BE49-F238E27FC236}">
                <a16:creationId xmlns:a16="http://schemas.microsoft.com/office/drawing/2014/main" id="{B6386CEC-4F4F-C936-2261-6664546A539C}"/>
              </a:ext>
            </a:extLst>
          </p:cNvPr>
          <p:cNvGraphicFramePr>
            <a:graphicFrameLocks/>
          </p:cNvGraphicFramePr>
          <p:nvPr>
            <p:extLst>
              <p:ext uri="{D42A27DB-BD31-4B8C-83A1-F6EECF244321}">
                <p14:modId xmlns:p14="http://schemas.microsoft.com/office/powerpoint/2010/main" val="3548822954"/>
              </p:ext>
            </p:extLst>
          </p:nvPr>
        </p:nvGraphicFramePr>
        <p:xfrm>
          <a:off x="6280298" y="1154232"/>
          <a:ext cx="5201905" cy="4358720"/>
        </p:xfrm>
        <a:graphic>
          <a:graphicData uri="http://schemas.openxmlformats.org/drawingml/2006/table">
            <a:tbl>
              <a:tblPr/>
              <a:tblGrid>
                <a:gridCol w="2459665">
                  <a:extLst>
                    <a:ext uri="{9D8B030D-6E8A-4147-A177-3AD203B41FA5}">
                      <a16:colId xmlns:a16="http://schemas.microsoft.com/office/drawing/2014/main" val="20000"/>
                    </a:ext>
                  </a:extLst>
                </a:gridCol>
                <a:gridCol w="1289926">
                  <a:extLst>
                    <a:ext uri="{9D8B030D-6E8A-4147-A177-3AD203B41FA5}">
                      <a16:colId xmlns:a16="http://schemas.microsoft.com/office/drawing/2014/main" val="20001"/>
                    </a:ext>
                  </a:extLst>
                </a:gridCol>
                <a:gridCol w="1452314">
                  <a:extLst>
                    <a:ext uri="{9D8B030D-6E8A-4147-A177-3AD203B41FA5}">
                      <a16:colId xmlns:a16="http://schemas.microsoft.com/office/drawing/2014/main" val="20002"/>
                    </a:ext>
                  </a:extLst>
                </a:gridCol>
              </a:tblGrid>
              <a:tr h="5270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Durvalumab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Placebo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51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Prior CT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Cisplatin/etoposide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Carboplatin/etoposide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51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Prior radiation schedule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Once daily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Twice daily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708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Best response to</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prior cCRT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748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Prior PCI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327294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ADRIATIC: OS and PFS (Dual Primary Endpoints)</a:t>
            </a:r>
            <a:endParaRPr lang="en-US" altLang="en-US"/>
          </a:p>
        </p:txBody>
      </p:sp>
      <p:sp>
        <p:nvSpPr>
          <p:cNvPr id="2" name="Text Box 11">
            <a:extLst>
              <a:ext uri="{FF2B5EF4-FFF2-40B4-BE49-F238E27FC236}">
                <a16:creationId xmlns:a16="http://schemas.microsoft.com/office/drawing/2014/main" id="{C7B34653-CED7-CB84-7013-75F531A2084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rPr>
              <a:t>Spigel.</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Abstr LBA5.</a:t>
            </a:r>
          </a:p>
        </p:txBody>
      </p:sp>
      <p:graphicFrame>
        <p:nvGraphicFramePr>
          <p:cNvPr id="3" name="Group 3">
            <a:extLst>
              <a:ext uri="{FF2B5EF4-FFF2-40B4-BE49-F238E27FC236}">
                <a16:creationId xmlns:a16="http://schemas.microsoft.com/office/drawing/2014/main" id="{9123369C-AD23-D85A-AAB6-14A8B33563FB}"/>
              </a:ext>
            </a:extLst>
          </p:cNvPr>
          <p:cNvGraphicFramePr>
            <a:graphicFrameLocks/>
          </p:cNvGraphicFramePr>
          <p:nvPr>
            <p:extLst>
              <p:ext uri="{D42A27DB-BD31-4B8C-83A1-F6EECF244321}">
                <p14:modId xmlns:p14="http://schemas.microsoft.com/office/powerpoint/2010/main" val="3971636986"/>
              </p:ext>
            </p:extLst>
          </p:nvPr>
        </p:nvGraphicFramePr>
        <p:xfrm>
          <a:off x="709796" y="1605194"/>
          <a:ext cx="10735056" cy="4480672"/>
        </p:xfrm>
        <a:graphic>
          <a:graphicData uri="http://schemas.openxmlformats.org/drawingml/2006/table">
            <a:tbl>
              <a:tblPr/>
              <a:tblGrid>
                <a:gridCol w="4524100">
                  <a:extLst>
                    <a:ext uri="{9D8B030D-6E8A-4147-A177-3AD203B41FA5}">
                      <a16:colId xmlns:a16="http://schemas.microsoft.com/office/drawing/2014/main" val="20000"/>
                    </a:ext>
                  </a:extLst>
                </a:gridCol>
                <a:gridCol w="3213847">
                  <a:extLst>
                    <a:ext uri="{9D8B030D-6E8A-4147-A177-3AD203B41FA5}">
                      <a16:colId xmlns:a16="http://schemas.microsoft.com/office/drawing/2014/main" val="20001"/>
                    </a:ext>
                  </a:extLst>
                </a:gridCol>
                <a:gridCol w="2997109">
                  <a:extLst>
                    <a:ext uri="{9D8B030D-6E8A-4147-A177-3AD203B41FA5}">
                      <a16:colId xmlns:a16="http://schemas.microsoft.com/office/drawing/2014/main" val="20002"/>
                    </a:ext>
                  </a:extLst>
                </a:gridCol>
              </a:tblGrid>
              <a:tr h="1443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Durvalumab </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Placebo </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62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115 (43.6)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55.9 (37.3-NE)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146 (54.9)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33.4 (25.5-39.9)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b="0">
                          <a:solidFill>
                            <a:schemeClr val="bg1"/>
                          </a:solidFill>
                          <a:latin typeface="Calibri" panose="020F0502020204030204" pitchFamily="34" charset="0"/>
                        </a:rPr>
                        <a:t>0.73 (0.57-0.93; </a:t>
                      </a:r>
                      <a:r>
                        <a:rPr lang="en-US" b="0" i="1">
                          <a:solidFill>
                            <a:schemeClr val="bg1"/>
                          </a:solidFill>
                          <a:latin typeface="Calibri" panose="020F0502020204030204" pitchFamily="34" charset="0"/>
                        </a:rPr>
                        <a:t>P</a:t>
                      </a:r>
                      <a:r>
                        <a:rPr lang="en-US" b="0">
                          <a:solidFill>
                            <a:schemeClr val="bg1"/>
                          </a:solidFill>
                          <a:latin typeface="Calibri" panose="020F0502020204030204" pitchFamily="34" charset="0"/>
                        </a:rPr>
                        <a:t> = </a:t>
                      </a:r>
                      <a:r>
                        <a:rPr lang="en-US">
                          <a:solidFill>
                            <a:schemeClr val="bg1"/>
                          </a:solidFill>
                          <a:latin typeface="Calibri" panose="020F0502020204030204" pitchFamily="34" charset="0"/>
                        </a:rPr>
                        <a:t>.0104)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83210761"/>
                  </a:ext>
                </a:extLst>
              </a:tr>
              <a:tr h="1443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24-mo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36-mo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24475814"/>
                  </a:ext>
                </a:extLst>
              </a:tr>
              <a:tr h="2062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PFS by BICR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139 (52.7)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16.6 (10.2-28.2)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169 (63.5)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9.2 (7.4-12.9)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898988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b="0">
                          <a:solidFill>
                            <a:schemeClr val="bg1"/>
                          </a:solidFill>
                          <a:latin typeface="Calibri" panose="020F0502020204030204" pitchFamily="34" charset="0"/>
                        </a:rPr>
                        <a:t>0.76 (0.61-0.95; </a:t>
                      </a:r>
                      <a:r>
                        <a:rPr lang="en-US" b="0" i="1">
                          <a:solidFill>
                            <a:schemeClr val="bg1"/>
                          </a:solidFill>
                          <a:latin typeface="Calibri" panose="020F0502020204030204" pitchFamily="34" charset="0"/>
                        </a:rPr>
                        <a:t>P</a:t>
                      </a:r>
                      <a:r>
                        <a:rPr lang="en-US" b="0">
                          <a:solidFill>
                            <a:schemeClr val="bg1"/>
                          </a:solidFill>
                          <a:latin typeface="Calibri" panose="020F0502020204030204" pitchFamily="34" charset="0"/>
                        </a:rPr>
                        <a:t> = </a:t>
                      </a:r>
                      <a:r>
                        <a:rPr lang="en-US">
                          <a:solidFill>
                            <a:schemeClr val="bg1"/>
                          </a:solidFill>
                          <a:latin typeface="Calibri" panose="020F0502020204030204" pitchFamily="34" charset="0"/>
                        </a:rPr>
                        <a:t>.0161)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0327830"/>
                  </a:ext>
                </a:extLst>
              </a:tr>
              <a:tr h="1443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18-mo PFS,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24-mo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95562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ADRIATIC: OS Subgroup Analysis</a:t>
            </a:r>
            <a:endParaRPr lang="en-US" altLang="en-US"/>
          </a:p>
        </p:txBody>
      </p:sp>
      <p:sp>
        <p:nvSpPr>
          <p:cNvPr id="2" name="Text Box 11">
            <a:extLst>
              <a:ext uri="{FF2B5EF4-FFF2-40B4-BE49-F238E27FC236}">
                <a16:creationId xmlns:a16="http://schemas.microsoft.com/office/drawing/2014/main" id="{C7B34653-CED7-CB84-7013-75F531A2084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rPr>
              <a:t>Spigel.</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Abstr LBA5.</a:t>
            </a:r>
          </a:p>
        </p:txBody>
      </p:sp>
      <p:graphicFrame>
        <p:nvGraphicFramePr>
          <p:cNvPr id="3" name="Group 3">
            <a:extLst>
              <a:ext uri="{FF2B5EF4-FFF2-40B4-BE49-F238E27FC236}">
                <a16:creationId xmlns:a16="http://schemas.microsoft.com/office/drawing/2014/main" id="{0F4A00FF-0FFA-D00B-3AAA-A0C603492A18}"/>
              </a:ext>
            </a:extLst>
          </p:cNvPr>
          <p:cNvGraphicFramePr>
            <a:graphicFrameLocks/>
          </p:cNvGraphicFramePr>
          <p:nvPr>
            <p:extLst>
              <p:ext uri="{D42A27DB-BD31-4B8C-83A1-F6EECF244321}">
                <p14:modId xmlns:p14="http://schemas.microsoft.com/office/powerpoint/2010/main" val="2209028810"/>
              </p:ext>
            </p:extLst>
          </p:nvPr>
        </p:nvGraphicFramePr>
        <p:xfrm>
          <a:off x="520700" y="1603375"/>
          <a:ext cx="5883430" cy="4053952"/>
        </p:xfrm>
        <a:graphic>
          <a:graphicData uri="http://schemas.openxmlformats.org/drawingml/2006/table">
            <a:tbl>
              <a:tblPr/>
              <a:tblGrid>
                <a:gridCol w="1907166">
                  <a:extLst>
                    <a:ext uri="{9D8B030D-6E8A-4147-A177-3AD203B41FA5}">
                      <a16:colId xmlns:a16="http://schemas.microsoft.com/office/drawing/2014/main" val="20000"/>
                    </a:ext>
                  </a:extLst>
                </a:gridCol>
                <a:gridCol w="2348187">
                  <a:extLst>
                    <a:ext uri="{9D8B030D-6E8A-4147-A177-3AD203B41FA5}">
                      <a16:colId xmlns:a16="http://schemas.microsoft.com/office/drawing/2014/main" val="1994956804"/>
                    </a:ext>
                  </a:extLst>
                </a:gridCol>
                <a:gridCol w="1628077">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OS by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39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&lt;65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≥65 yr</a:t>
                      </a:r>
                      <a:endParaRPr kumimoji="0" lang="en-US" sz="1600" b="0" i="1"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0.76 (0.55-1.04)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0.70 (0.48-1.02)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39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Female</a:t>
                      </a:r>
                      <a:endParaRPr kumimoji="0" lang="en-US" sz="1600" b="0" i="1"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0.70 (0.52-0.93)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0.83 (0.52-1.31)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39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Race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0.75 (0.53-1.05)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0.72 (0.50-1.04)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619034"/>
                  </a:ext>
                </a:extLst>
              </a:tr>
              <a:tr h="439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WHO PS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0.55 (0.38-0.79)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0.94 (0.67-1.31)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217362"/>
                  </a:ext>
                </a:extLst>
              </a:tr>
              <a:tr h="439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AJCC disease stage at dx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0.92 (0.40-2.11)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0.71 (0.55-0.91)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75445449"/>
                  </a:ext>
                </a:extLst>
              </a:tr>
              <a:tr h="6249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Time from end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of cCRT to randomization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&lt;14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 to &lt;28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≥28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0.47 (0.24-0.91)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0.59 (0.38-0.90)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0.90 (0.64-1.27)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72564590"/>
                  </a:ext>
                </a:extLst>
              </a:tr>
            </a:tbl>
          </a:graphicData>
        </a:graphic>
      </p:graphicFrame>
      <p:graphicFrame>
        <p:nvGraphicFramePr>
          <p:cNvPr id="4" name="Group 3">
            <a:extLst>
              <a:ext uri="{FF2B5EF4-FFF2-40B4-BE49-F238E27FC236}">
                <a16:creationId xmlns:a16="http://schemas.microsoft.com/office/drawing/2014/main" id="{2D623475-0DAA-EC83-3322-78C3270456DB}"/>
              </a:ext>
            </a:extLst>
          </p:cNvPr>
          <p:cNvGraphicFramePr>
            <a:graphicFrameLocks/>
          </p:cNvGraphicFramePr>
          <p:nvPr>
            <p:extLst>
              <p:ext uri="{D42A27DB-BD31-4B8C-83A1-F6EECF244321}">
                <p14:modId xmlns:p14="http://schemas.microsoft.com/office/powerpoint/2010/main" val="183664849"/>
              </p:ext>
            </p:extLst>
          </p:nvPr>
        </p:nvGraphicFramePr>
        <p:xfrm>
          <a:off x="6514735" y="1603375"/>
          <a:ext cx="5259752" cy="3383360"/>
        </p:xfrm>
        <a:graphic>
          <a:graphicData uri="http://schemas.openxmlformats.org/drawingml/2006/table">
            <a:tbl>
              <a:tblPr/>
              <a:tblGrid>
                <a:gridCol w="1676394">
                  <a:extLst>
                    <a:ext uri="{9D8B030D-6E8A-4147-A177-3AD203B41FA5}">
                      <a16:colId xmlns:a16="http://schemas.microsoft.com/office/drawing/2014/main" val="20000"/>
                    </a:ext>
                  </a:extLst>
                </a:gridCol>
                <a:gridCol w="1972262">
                  <a:extLst>
                    <a:ext uri="{9D8B030D-6E8A-4147-A177-3AD203B41FA5}">
                      <a16:colId xmlns:a16="http://schemas.microsoft.com/office/drawing/2014/main" val="1994956804"/>
                    </a:ext>
                  </a:extLst>
                </a:gridCol>
                <a:gridCol w="1611096">
                  <a:extLst>
                    <a:ext uri="{9D8B030D-6E8A-4147-A177-3AD203B41FA5}">
                      <a16:colId xmlns:a16="http://schemas.microsoft.com/office/drawing/2014/main" val="20001"/>
                    </a:ext>
                  </a:extLst>
                </a:gridCol>
              </a:tblGrid>
              <a:tr h="3085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OS by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85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Prior CT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Cisplatin/</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etoposide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Carboplatin/</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etoposide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0.56 (0.35-0.89)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0.82 (0.61-1.10)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5704730"/>
                  </a:ext>
                </a:extLst>
              </a:tr>
              <a:tr h="3085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Prior radiation schedule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Once daily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Twice daily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0.72 (0.55-0.95)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0.68 (0.40-1.14)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2618016"/>
                  </a:ext>
                </a:extLst>
              </a:tr>
              <a:tr h="4384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Best response to cCRT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0.90 (0.41-1.92)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0.76 (0.57-1.00)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0.54 (0.25-1.13)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96480733"/>
                  </a:ext>
                </a:extLst>
              </a:tr>
              <a:tr h="3085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Prior PCI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0.75 (0.52-1.07)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0.71 (0.51-0.99)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03184071"/>
                  </a:ext>
                </a:extLst>
              </a:tr>
            </a:tbl>
          </a:graphicData>
        </a:graphic>
      </p:graphicFrame>
    </p:spTree>
    <p:extLst>
      <p:ext uri="{BB962C8B-B14F-4D97-AF65-F5344CB8AC3E}">
        <p14:creationId xmlns:p14="http://schemas.microsoft.com/office/powerpoint/2010/main" val="3416497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ADRIATIC: PFS Subgroup Analysis</a:t>
            </a:r>
            <a:endParaRPr lang="en-US" altLang="en-US"/>
          </a:p>
        </p:txBody>
      </p:sp>
      <p:sp>
        <p:nvSpPr>
          <p:cNvPr id="2" name="Text Box 11">
            <a:extLst>
              <a:ext uri="{FF2B5EF4-FFF2-40B4-BE49-F238E27FC236}">
                <a16:creationId xmlns:a16="http://schemas.microsoft.com/office/drawing/2014/main" id="{C7B34653-CED7-CB84-7013-75F531A2084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rPr>
              <a:t>Spigel.</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Abstr LBA5.</a:t>
            </a:r>
          </a:p>
        </p:txBody>
      </p:sp>
      <p:graphicFrame>
        <p:nvGraphicFramePr>
          <p:cNvPr id="3" name="Group 3">
            <a:extLst>
              <a:ext uri="{FF2B5EF4-FFF2-40B4-BE49-F238E27FC236}">
                <a16:creationId xmlns:a16="http://schemas.microsoft.com/office/drawing/2014/main" id="{B87A48DB-D68C-C4A3-1FB3-2F0C81E4A079}"/>
              </a:ext>
            </a:extLst>
          </p:cNvPr>
          <p:cNvGraphicFramePr>
            <a:graphicFrameLocks/>
          </p:cNvGraphicFramePr>
          <p:nvPr>
            <p:extLst>
              <p:ext uri="{D42A27DB-BD31-4B8C-83A1-F6EECF244321}">
                <p14:modId xmlns:p14="http://schemas.microsoft.com/office/powerpoint/2010/main" val="3158750352"/>
              </p:ext>
            </p:extLst>
          </p:nvPr>
        </p:nvGraphicFramePr>
        <p:xfrm>
          <a:off x="514876" y="1603375"/>
          <a:ext cx="5765421" cy="4343650"/>
        </p:xfrm>
        <a:graphic>
          <a:graphicData uri="http://schemas.openxmlformats.org/drawingml/2006/table">
            <a:tbl>
              <a:tblPr/>
              <a:tblGrid>
                <a:gridCol w="1868912">
                  <a:extLst>
                    <a:ext uri="{9D8B030D-6E8A-4147-A177-3AD203B41FA5}">
                      <a16:colId xmlns:a16="http://schemas.microsoft.com/office/drawing/2014/main" val="20000"/>
                    </a:ext>
                  </a:extLst>
                </a:gridCol>
                <a:gridCol w="2138593">
                  <a:extLst>
                    <a:ext uri="{9D8B030D-6E8A-4147-A177-3AD203B41FA5}">
                      <a16:colId xmlns:a16="http://schemas.microsoft.com/office/drawing/2014/main" val="1994956804"/>
                    </a:ext>
                  </a:extLst>
                </a:gridCol>
                <a:gridCol w="1757916">
                  <a:extLst>
                    <a:ext uri="{9D8B030D-6E8A-4147-A177-3AD203B41FA5}">
                      <a16:colId xmlns:a16="http://schemas.microsoft.com/office/drawing/2014/main" val="20001"/>
                    </a:ext>
                  </a:extLst>
                </a:gridCol>
              </a:tblGrid>
              <a:tr h="6249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PFS by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39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&lt;65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≥65 yr</a:t>
                      </a:r>
                      <a:endParaRPr kumimoji="0" lang="en-US" sz="1600" b="0" i="1"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0.77 (0.58-1.03)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0.77 (0.54-1.10)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39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Female</a:t>
                      </a:r>
                      <a:endParaRPr kumimoji="0" lang="en-US" sz="1600" b="0" i="1"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0.80 (0.61-1.04)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0.71 (0.47-1.08)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39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Race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0.68 (0.49-0.93)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0.91 (0.66-1.26)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619034"/>
                  </a:ext>
                </a:extLst>
              </a:tr>
              <a:tr h="439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WHO PS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0.64 (0.46-0.90)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0.91 (0.67-1.24)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217362"/>
                  </a:ext>
                </a:extLst>
              </a:tr>
              <a:tr h="439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AJCC disease stage at dx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0.71 (0.35-1.42)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0.77 (0.61-0.98)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75445449"/>
                  </a:ext>
                </a:extLst>
              </a:tr>
              <a:tr h="6249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Time from end of cCRT to randomization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&lt;14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 to &lt;28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≥28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0.45 (0.24-0.83)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0.89 (0.59-1.34)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0.79 (0.58-1.07)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72564590"/>
                  </a:ext>
                </a:extLst>
              </a:tr>
            </a:tbl>
          </a:graphicData>
        </a:graphic>
      </p:graphicFrame>
      <p:graphicFrame>
        <p:nvGraphicFramePr>
          <p:cNvPr id="4" name="Group 3">
            <a:extLst>
              <a:ext uri="{FF2B5EF4-FFF2-40B4-BE49-F238E27FC236}">
                <a16:creationId xmlns:a16="http://schemas.microsoft.com/office/drawing/2014/main" id="{8E17F126-0AB1-9819-20A2-4ED9B7100D53}"/>
              </a:ext>
            </a:extLst>
          </p:cNvPr>
          <p:cNvGraphicFramePr>
            <a:graphicFrameLocks/>
          </p:cNvGraphicFramePr>
          <p:nvPr>
            <p:extLst>
              <p:ext uri="{D42A27DB-BD31-4B8C-83A1-F6EECF244321}">
                <p14:modId xmlns:p14="http://schemas.microsoft.com/office/powerpoint/2010/main" val="1384617378"/>
              </p:ext>
            </p:extLst>
          </p:nvPr>
        </p:nvGraphicFramePr>
        <p:xfrm>
          <a:off x="6536303" y="1599593"/>
          <a:ext cx="5238185" cy="3383360"/>
        </p:xfrm>
        <a:graphic>
          <a:graphicData uri="http://schemas.openxmlformats.org/drawingml/2006/table">
            <a:tbl>
              <a:tblPr/>
              <a:tblGrid>
                <a:gridCol w="1669520">
                  <a:extLst>
                    <a:ext uri="{9D8B030D-6E8A-4147-A177-3AD203B41FA5}">
                      <a16:colId xmlns:a16="http://schemas.microsoft.com/office/drawing/2014/main" val="20000"/>
                    </a:ext>
                  </a:extLst>
                </a:gridCol>
                <a:gridCol w="1964175">
                  <a:extLst>
                    <a:ext uri="{9D8B030D-6E8A-4147-A177-3AD203B41FA5}">
                      <a16:colId xmlns:a16="http://schemas.microsoft.com/office/drawing/2014/main" val="1994956804"/>
                    </a:ext>
                  </a:extLst>
                </a:gridCol>
                <a:gridCol w="1604490">
                  <a:extLst>
                    <a:ext uri="{9D8B030D-6E8A-4147-A177-3AD203B41FA5}">
                      <a16:colId xmlns:a16="http://schemas.microsoft.com/office/drawing/2014/main" val="20001"/>
                    </a:ext>
                  </a:extLst>
                </a:gridCol>
              </a:tblGrid>
              <a:tr h="3085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PFS by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85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Prior CT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Cisplatin/</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etoposide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Carboplatin/</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etoposide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0.61 (0.41-0.90)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0.86 (0.65-1.13)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5704730"/>
                  </a:ext>
                </a:extLst>
              </a:tr>
              <a:tr h="3085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Prior radiation schedule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Once daily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Twice daily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0.77 (0.60-1.00)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0.72 (0.45-1.13)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2618016"/>
                  </a:ext>
                </a:extLst>
              </a:tr>
              <a:tr h="4384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Best response to cCRT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1.00 (0.50-1.99)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0.81 (0.62-1.04)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0.50 (0.26-0.94)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96480733"/>
                  </a:ext>
                </a:extLst>
              </a:tr>
              <a:tr h="3085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Prior PCI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0.73 (0.53-1.01)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0.80 (0.59-1.09)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03184071"/>
                  </a:ext>
                </a:extLst>
              </a:tr>
            </a:tbl>
          </a:graphicData>
        </a:graphic>
      </p:graphicFrame>
    </p:spTree>
    <p:extLst>
      <p:ext uri="{BB962C8B-B14F-4D97-AF65-F5344CB8AC3E}">
        <p14:creationId xmlns:p14="http://schemas.microsoft.com/office/powerpoint/2010/main" val="2829756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ADRIATIC: Safety</a:t>
            </a:r>
            <a:endParaRPr lang="en-US" altLang="en-US"/>
          </a:p>
        </p:txBody>
      </p:sp>
      <p:sp>
        <p:nvSpPr>
          <p:cNvPr id="2" name="Text Box 11">
            <a:extLst>
              <a:ext uri="{FF2B5EF4-FFF2-40B4-BE49-F238E27FC236}">
                <a16:creationId xmlns:a16="http://schemas.microsoft.com/office/drawing/2014/main" id="{C7B34653-CED7-CB84-7013-75F531A2084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rPr>
              <a:t>Spigel.</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Abstr LBA5.</a:t>
            </a:r>
          </a:p>
        </p:txBody>
      </p:sp>
      <p:graphicFrame>
        <p:nvGraphicFramePr>
          <p:cNvPr id="3" name="Group 3">
            <a:extLst>
              <a:ext uri="{FF2B5EF4-FFF2-40B4-BE49-F238E27FC236}">
                <a16:creationId xmlns:a16="http://schemas.microsoft.com/office/drawing/2014/main" id="{E7FF8FE5-6874-A8C4-0088-B98D4BB2CE18}"/>
              </a:ext>
            </a:extLst>
          </p:cNvPr>
          <p:cNvGraphicFramePr>
            <a:graphicFrameLocks/>
          </p:cNvGraphicFramePr>
          <p:nvPr>
            <p:extLst>
              <p:ext uri="{D42A27DB-BD31-4B8C-83A1-F6EECF244321}">
                <p14:modId xmlns:p14="http://schemas.microsoft.com/office/powerpoint/2010/main" val="2277928942"/>
              </p:ext>
            </p:extLst>
          </p:nvPr>
        </p:nvGraphicFramePr>
        <p:xfrm>
          <a:off x="728472" y="1600072"/>
          <a:ext cx="10735056" cy="4572128"/>
        </p:xfrm>
        <a:graphic>
          <a:graphicData uri="http://schemas.openxmlformats.org/drawingml/2006/table">
            <a:tbl>
              <a:tblPr/>
              <a:tblGrid>
                <a:gridCol w="4524100">
                  <a:extLst>
                    <a:ext uri="{9D8B030D-6E8A-4147-A177-3AD203B41FA5}">
                      <a16:colId xmlns:a16="http://schemas.microsoft.com/office/drawing/2014/main" val="20000"/>
                    </a:ext>
                  </a:extLst>
                </a:gridCol>
                <a:gridCol w="3213847">
                  <a:extLst>
                    <a:ext uri="{9D8B030D-6E8A-4147-A177-3AD203B41FA5}">
                      <a16:colId xmlns:a16="http://schemas.microsoft.com/office/drawing/2014/main" val="20001"/>
                    </a:ext>
                  </a:extLst>
                </a:gridCol>
                <a:gridCol w="299710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Durvalumab </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Placebo </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247 (94.3)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234 (88.3)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90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Maximum 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64 (24.4)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64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90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78 (29.8)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64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0193234"/>
                  </a:ext>
                </a:extLst>
              </a:tr>
              <a:tr h="1490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Leading to 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43 (16.4)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28 (10.6)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52185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64963515"/>
                  </a:ext>
                </a:extLst>
              </a:tr>
              <a:tr h="1490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Any-grade immune mediated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Maximum grade 3/4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84 (32.1)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14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27 (10.2)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8425438"/>
                  </a:ext>
                </a:extLst>
              </a:tr>
              <a:tr h="1490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Pneumonitis or radiation pneumonitis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Maximum 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Leading to 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100 (38.2)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8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 (0.4)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23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80 (30.2)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8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45681824"/>
                  </a:ext>
                </a:extLst>
              </a:tr>
            </a:tbl>
          </a:graphicData>
        </a:graphic>
      </p:graphicFrame>
    </p:spTree>
    <p:extLst>
      <p:ext uri="{BB962C8B-B14F-4D97-AF65-F5344CB8AC3E}">
        <p14:creationId xmlns:p14="http://schemas.microsoft.com/office/powerpoint/2010/main" val="1523117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ADRIATIC: Most Frequent AEs</a:t>
            </a:r>
            <a:endParaRPr lang="en-US" altLang="en-US"/>
          </a:p>
        </p:txBody>
      </p:sp>
      <p:sp>
        <p:nvSpPr>
          <p:cNvPr id="2" name="Text Box 11">
            <a:extLst>
              <a:ext uri="{FF2B5EF4-FFF2-40B4-BE49-F238E27FC236}">
                <a16:creationId xmlns:a16="http://schemas.microsoft.com/office/drawing/2014/main" id="{C7B34653-CED7-CB84-7013-75F531A2084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rPr>
              <a:t>Spigel.</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Abstr LBA5.</a:t>
            </a:r>
          </a:p>
        </p:txBody>
      </p:sp>
      <p:graphicFrame>
        <p:nvGraphicFramePr>
          <p:cNvPr id="3" name="Group 3">
            <a:extLst>
              <a:ext uri="{FF2B5EF4-FFF2-40B4-BE49-F238E27FC236}">
                <a16:creationId xmlns:a16="http://schemas.microsoft.com/office/drawing/2014/main" id="{8CC2DAF9-7882-37BB-1047-3B7A94376951}"/>
              </a:ext>
            </a:extLst>
          </p:cNvPr>
          <p:cNvGraphicFramePr>
            <a:graphicFrameLocks/>
          </p:cNvGraphicFramePr>
          <p:nvPr>
            <p:extLst>
              <p:ext uri="{D42A27DB-BD31-4B8C-83A1-F6EECF244321}">
                <p14:modId xmlns:p14="http://schemas.microsoft.com/office/powerpoint/2010/main" val="2679712864"/>
              </p:ext>
            </p:extLst>
          </p:nvPr>
        </p:nvGraphicFramePr>
        <p:xfrm>
          <a:off x="520061" y="1616663"/>
          <a:ext cx="5486241" cy="4175904"/>
        </p:xfrm>
        <a:graphic>
          <a:graphicData uri="http://schemas.openxmlformats.org/drawingml/2006/table">
            <a:tbl>
              <a:tblPr/>
              <a:tblGrid>
                <a:gridCol w="2312079">
                  <a:extLst>
                    <a:ext uri="{9D8B030D-6E8A-4147-A177-3AD203B41FA5}">
                      <a16:colId xmlns:a16="http://schemas.microsoft.com/office/drawing/2014/main" val="20000"/>
                    </a:ext>
                  </a:extLst>
                </a:gridCol>
                <a:gridCol w="1642464">
                  <a:extLst>
                    <a:ext uri="{9D8B030D-6E8A-4147-A177-3AD203B41FA5}">
                      <a16:colId xmlns:a16="http://schemas.microsoft.com/office/drawing/2014/main" val="20001"/>
                    </a:ext>
                  </a:extLst>
                </a:gridCol>
                <a:gridCol w="1531698">
                  <a:extLst>
                    <a:ext uri="{9D8B030D-6E8A-4147-A177-3AD203B41FA5}">
                      <a16:colId xmlns:a16="http://schemas.microsoft.com/office/drawing/2014/main" val="20002"/>
                    </a:ext>
                  </a:extLst>
                </a:gridCol>
              </a:tblGrid>
              <a:tr h="2650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a:ln>
                            <a:noFill/>
                          </a:ln>
                          <a:solidFill>
                            <a:schemeClr val="tx1"/>
                          </a:solidFill>
                          <a:effectLst/>
                          <a:latin typeface="Calibri" panose="020F0502020204030204" pitchFamily="34" charset="0"/>
                        </a:rPr>
                        <a:t>Most Frequent AE, Any Grade,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Durvalumab </a:t>
                      </a:r>
                      <a:br>
                        <a:rPr kumimoji="0" lang="en-US" sz="2000" b="1" i="0" u="none" strike="noStrike" cap="none" normalizeH="0" baseline="0">
                          <a:ln>
                            <a:noFill/>
                          </a:ln>
                          <a:solidFill>
                            <a:schemeClr val="tx1"/>
                          </a:solidFill>
                          <a:effectLst/>
                          <a:latin typeface="Calibri" panose="020F0502020204030204" pitchFamily="34" charset="0"/>
                        </a:rPr>
                      </a:br>
                      <a:r>
                        <a:rPr kumimoji="0" lang="en-US" sz="2000" b="1" i="0" u="none" strike="noStrike" cap="none" normalizeH="0" baseline="0">
                          <a:ln>
                            <a:noFill/>
                          </a:ln>
                          <a:solidFill>
                            <a:schemeClr val="tx1"/>
                          </a:solidFill>
                          <a:effectLst/>
                          <a:latin typeface="Calibri" panose="020F0502020204030204" pitchFamily="34" charset="0"/>
                        </a:rPr>
                        <a:t>(n =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Placebo </a:t>
                      </a:r>
                      <a:br>
                        <a:rPr kumimoji="0" lang="en-US" sz="2000" b="1" i="0" u="none" strike="noStrike" cap="none" normalizeH="0" baseline="0">
                          <a:ln>
                            <a:noFill/>
                          </a:ln>
                          <a:solidFill>
                            <a:schemeClr val="tx1"/>
                          </a:solidFill>
                          <a:effectLst/>
                          <a:latin typeface="Calibri" panose="020F0502020204030204" pitchFamily="34" charset="0"/>
                        </a:rPr>
                      </a:br>
                      <a:r>
                        <a:rPr kumimoji="0" lang="en-US" sz="2000" b="1" i="0" u="none" strike="noStrike" cap="none" normalizeH="0" baseline="0">
                          <a:ln>
                            <a:noFill/>
                          </a:ln>
                          <a:solidFill>
                            <a:schemeClr val="tx1"/>
                          </a:solidFill>
                          <a:effectLst/>
                          <a:latin typeface="Calibri" panose="020F0502020204030204" pitchFamily="34" charset="0"/>
                        </a:rPr>
                        <a:t>(n =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3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Radiation 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Hypothyroidism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84110139"/>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15904342"/>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35898531"/>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7291345"/>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8933362"/>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7851543"/>
                  </a:ext>
                </a:extLst>
              </a:tr>
            </a:tbl>
          </a:graphicData>
        </a:graphic>
      </p:graphicFrame>
      <p:graphicFrame>
        <p:nvGraphicFramePr>
          <p:cNvPr id="5" name="Group 3">
            <a:extLst>
              <a:ext uri="{FF2B5EF4-FFF2-40B4-BE49-F238E27FC236}">
                <a16:creationId xmlns:a16="http://schemas.microsoft.com/office/drawing/2014/main" id="{EFB2C99B-E653-78C2-9B18-FA64EDBBB610}"/>
              </a:ext>
            </a:extLst>
          </p:cNvPr>
          <p:cNvGraphicFramePr>
            <a:graphicFrameLocks/>
          </p:cNvGraphicFramePr>
          <p:nvPr>
            <p:extLst>
              <p:ext uri="{D42A27DB-BD31-4B8C-83A1-F6EECF244321}">
                <p14:modId xmlns:p14="http://schemas.microsoft.com/office/powerpoint/2010/main" val="422126444"/>
              </p:ext>
            </p:extLst>
          </p:nvPr>
        </p:nvGraphicFramePr>
        <p:xfrm>
          <a:off x="6288247" y="1603375"/>
          <a:ext cx="5486241" cy="3871104"/>
        </p:xfrm>
        <a:graphic>
          <a:graphicData uri="http://schemas.openxmlformats.org/drawingml/2006/table">
            <a:tbl>
              <a:tblPr/>
              <a:tblGrid>
                <a:gridCol w="2312079">
                  <a:extLst>
                    <a:ext uri="{9D8B030D-6E8A-4147-A177-3AD203B41FA5}">
                      <a16:colId xmlns:a16="http://schemas.microsoft.com/office/drawing/2014/main" val="20000"/>
                    </a:ext>
                  </a:extLst>
                </a:gridCol>
                <a:gridCol w="1642464">
                  <a:extLst>
                    <a:ext uri="{9D8B030D-6E8A-4147-A177-3AD203B41FA5}">
                      <a16:colId xmlns:a16="http://schemas.microsoft.com/office/drawing/2014/main" val="20001"/>
                    </a:ext>
                  </a:extLst>
                </a:gridCol>
                <a:gridCol w="1531698">
                  <a:extLst>
                    <a:ext uri="{9D8B030D-6E8A-4147-A177-3AD203B41FA5}">
                      <a16:colId xmlns:a16="http://schemas.microsoft.com/office/drawing/2014/main" val="20002"/>
                    </a:ext>
                  </a:extLst>
                </a:gridCol>
              </a:tblGrid>
              <a:tr h="2650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a:ln>
                            <a:noFill/>
                          </a:ln>
                          <a:solidFill>
                            <a:schemeClr val="tx1"/>
                          </a:solidFill>
                          <a:effectLst/>
                          <a:latin typeface="Calibri" panose="020F0502020204030204" pitchFamily="34" charset="0"/>
                        </a:rPr>
                        <a:t>Most Frequent AE, Any Grade,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Durvalumab </a:t>
                      </a:r>
                      <a:br>
                        <a:rPr kumimoji="0" lang="en-US" sz="2000" b="1" i="0" u="none" strike="noStrike" cap="none" normalizeH="0" baseline="0">
                          <a:ln>
                            <a:noFill/>
                          </a:ln>
                          <a:solidFill>
                            <a:schemeClr val="tx1"/>
                          </a:solidFill>
                          <a:effectLst/>
                          <a:latin typeface="Calibri" panose="020F0502020204030204" pitchFamily="34" charset="0"/>
                        </a:rPr>
                      </a:br>
                      <a:r>
                        <a:rPr kumimoji="0" lang="en-US" sz="2000" b="1" i="0" u="none" strike="noStrike" cap="none" normalizeH="0" baseline="0">
                          <a:ln>
                            <a:noFill/>
                          </a:ln>
                          <a:solidFill>
                            <a:schemeClr val="tx1"/>
                          </a:solidFill>
                          <a:effectLst/>
                          <a:latin typeface="Calibri" panose="020F0502020204030204" pitchFamily="34" charset="0"/>
                        </a:rPr>
                        <a:t>(n =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Placebo </a:t>
                      </a:r>
                      <a:br>
                        <a:rPr kumimoji="0" lang="en-US" sz="2000" b="1" i="0" u="none" strike="noStrike" cap="none" normalizeH="0" baseline="0">
                          <a:ln>
                            <a:noFill/>
                          </a:ln>
                          <a:solidFill>
                            <a:schemeClr val="tx1"/>
                          </a:solidFill>
                          <a:effectLst/>
                          <a:latin typeface="Calibri" panose="020F0502020204030204" pitchFamily="34" charset="0"/>
                        </a:rPr>
                      </a:br>
                      <a:r>
                        <a:rPr kumimoji="0" lang="en-US" sz="2000" b="1" i="0" u="none" strike="noStrike" cap="none" normalizeH="0" baseline="0">
                          <a:ln>
                            <a:noFill/>
                          </a:ln>
                          <a:solidFill>
                            <a:schemeClr val="tx1"/>
                          </a:solidFill>
                          <a:effectLst/>
                          <a:latin typeface="Calibri" panose="020F0502020204030204" pitchFamily="34" charset="0"/>
                        </a:rPr>
                        <a:t>(n =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3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a:ln>
                            <a:noFill/>
                          </a:ln>
                          <a:solidFill>
                            <a:schemeClr val="bg2">
                              <a:lumMod val="10000"/>
                            </a:schemeClr>
                          </a:solidFill>
                          <a:effectLst/>
                          <a:latin typeface="Calibri" panose="020F0502020204030204" pitchFamily="34" charset="0"/>
                        </a:rPr>
                        <a:t>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84110139"/>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15904342"/>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35898531"/>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Hyperthyroidism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7291345"/>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8933362"/>
                  </a:ext>
                </a:extLst>
              </a:tr>
              <a:tr h="18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7851543"/>
                  </a:ext>
                </a:extLst>
              </a:tr>
            </a:tbl>
          </a:graphicData>
        </a:graphic>
      </p:graphicFrame>
    </p:spTree>
    <p:extLst>
      <p:ext uri="{BB962C8B-B14F-4D97-AF65-F5344CB8AC3E}">
        <p14:creationId xmlns:p14="http://schemas.microsoft.com/office/powerpoint/2010/main" val="1786975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ADRIATIC: Investigators’ Conclusions</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a:t>Statistically significant and clinically meaningful OS and PFS improvements observed with durvalumab as consolidation therapy following cCRT vs placebo in patients with limited-stage small-cell lung cancer</a:t>
            </a:r>
          </a:p>
          <a:p>
            <a:pPr lvl="1"/>
            <a:r>
              <a:rPr lang="en-US" altLang="en-US" sz="2200"/>
              <a:t>mOS: 55.9 mo with durvalumab vs 33.4 mo with placebo; </a:t>
            </a:r>
            <a:br>
              <a:rPr lang="en-US" altLang="en-US" sz="2200"/>
            </a:br>
            <a:r>
              <a:rPr lang="en-US" altLang="en-US" sz="2200"/>
              <a:t>HR: 0.73 (95% CI: 0.57-0.93; </a:t>
            </a:r>
            <a:r>
              <a:rPr lang="en-US" altLang="en-US" sz="2200" i="1"/>
              <a:t>P </a:t>
            </a:r>
            <a:r>
              <a:rPr lang="en-US" altLang="en-US" sz="2200"/>
              <a:t>= .0104)</a:t>
            </a:r>
          </a:p>
          <a:p>
            <a:pPr lvl="1"/>
            <a:r>
              <a:rPr lang="en-US" altLang="en-US" sz="2200"/>
              <a:t>mPFS: 16.6 mo with durvalumab vs 9.2 mo with placebo; </a:t>
            </a:r>
            <a:br>
              <a:rPr lang="en-US" altLang="en-US" sz="2200"/>
            </a:br>
            <a:r>
              <a:rPr lang="en-US" altLang="en-US" sz="2200"/>
              <a:t>HR: 0.76 (95% CI: 0.61-0.95; </a:t>
            </a:r>
            <a:r>
              <a:rPr lang="en-US" altLang="en-US" sz="2200" i="1"/>
              <a:t>P </a:t>
            </a:r>
            <a:r>
              <a:rPr lang="en-US" altLang="en-US" sz="2200"/>
              <a:t>= .0161) </a:t>
            </a:r>
          </a:p>
          <a:p>
            <a:r>
              <a:rPr lang="en-US" altLang="en-US" sz="2400"/>
              <a:t>Safety profile of durvalumab was consistent with that reported previously, </a:t>
            </a:r>
            <a:br>
              <a:rPr lang="en-US" altLang="en-US" sz="2400"/>
            </a:br>
            <a:r>
              <a:rPr lang="en-US" altLang="en-US" sz="2400"/>
              <a:t>with no new signals observed</a:t>
            </a:r>
          </a:p>
          <a:p>
            <a:r>
              <a:rPr lang="en-US" altLang="en-US" sz="2400"/>
              <a:t>Investigators concluded that consolidation therapy with durvalumab is a </a:t>
            </a:r>
            <a:br>
              <a:rPr lang="en-US" altLang="en-US" sz="2400"/>
            </a:br>
            <a:r>
              <a:rPr lang="en-US" altLang="en-US" sz="2400"/>
              <a:t>new standard of care for patients with LS-SCLC after cCRT </a:t>
            </a:r>
          </a:p>
        </p:txBody>
      </p:sp>
      <p:sp>
        <p:nvSpPr>
          <p:cNvPr id="3" name="Text Box 11">
            <a:extLst>
              <a:ext uri="{FF2B5EF4-FFF2-40B4-BE49-F238E27FC236}">
                <a16:creationId xmlns:a16="http://schemas.microsoft.com/office/drawing/2014/main" id="{1B445939-516E-CEBF-01B2-31B90EB6C43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rPr>
              <a:t>Spigel.</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Abstr LBA5.</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a:solidFill>
                  <a:srgbClr val="00823B"/>
                </a:solidFill>
                <a:hlinkClick r:id="rId3"/>
              </a:rPr>
              <a:t>clinicaloptions.com</a:t>
            </a:r>
            <a:endParaRPr lang="en-US" sz="2400" b="1" u="sng" kern="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a:t>Go Online for More CCO </a:t>
            </a:r>
            <a:br>
              <a:rPr lang="en-US" altLang="en-US" sz="4000"/>
            </a:br>
            <a:r>
              <a:rPr lang="en-US" altLang="en-US" sz="400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analyses </a:t>
            </a:r>
            <a:r>
              <a:rPr lang="en-US" sz="2200" b="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F04085DBB7BF4E80DD5246D0EB3C41" ma:contentTypeVersion="11" ma:contentTypeDescription="Create a new document." ma:contentTypeScope="" ma:versionID="a585efe17994bbc1e1dbe75f116d23b7">
  <xsd:schema xmlns:xsd="http://www.w3.org/2001/XMLSchema" xmlns:xs="http://www.w3.org/2001/XMLSchema" xmlns:p="http://schemas.microsoft.com/office/2006/metadata/properties" xmlns:ns2="cdad014e-fb2c-4b7c-bee6-5fc1d993301d" xmlns:ns3="22fd6914-46d4-4c7e-bbad-46e82841b69d" targetNamespace="http://schemas.microsoft.com/office/2006/metadata/properties" ma:root="true" ma:fieldsID="51b5c5aa0ccd599482e6b34bd8394c69" ns2:_="" ns3:_="">
    <xsd:import namespace="cdad014e-fb2c-4b7c-bee6-5fc1d993301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ad014e-fb2c-4b7c-bee6-5fc1d99330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ad014e-fb2c-4b7c-bee6-5fc1d993301d">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3E2E9E80-86BF-4F96-BD4F-ECF82665BAE3}">
  <ds:schemaRefs>
    <ds:schemaRef ds:uri="22fd6914-46d4-4c7e-bbad-46e82841b69d"/>
    <ds:schemaRef ds:uri="cdad014e-fb2c-4b7c-bee6-5fc1d99330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916EFB3-D10C-4EAE-90CF-3F2AF6C4F142}">
  <ds:schemaRefs>
    <ds:schemaRef ds:uri="http://schemas.microsoft.com/sharepoint/v3/contenttype/forms"/>
  </ds:schemaRefs>
</ds:datastoreItem>
</file>

<file path=customXml/itemProps3.xml><?xml version="1.0" encoding="utf-8"?>
<ds:datastoreItem xmlns:ds="http://schemas.openxmlformats.org/officeDocument/2006/customXml" ds:itemID="{306E781D-6E4D-4FC8-BA12-DBA14A02EE6A}">
  <ds:schemaRefs>
    <ds:schemaRef ds:uri="22fd6914-46d4-4c7e-bbad-46e82841b69d"/>
    <ds:schemaRef ds:uri="cdad014e-fb2c-4b7c-bee6-5fc1d993301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12</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2022_CCO_Template</vt:lpstr>
      <vt:lpstr>ADRIATIC: Phase III Trial of  Consolidation Therapy With Durvalumab for Limited-Stage Small-Cell Lung Cancer</vt:lpstr>
      <vt:lpstr>About These Slides</vt:lpstr>
      <vt:lpstr>ADRIATIC: Background</vt:lpstr>
      <vt:lpstr>ADRIATIC: Study Design</vt:lpstr>
      <vt:lpstr>ADRIATIC: Baseline Characteristics</vt:lpstr>
      <vt:lpstr>ADRIATIC: OS and PFS (Dual Primary Endpoints)</vt:lpstr>
      <vt:lpstr>ADRIATIC: OS Subgroup Analysis</vt:lpstr>
      <vt:lpstr>ADRIATIC: PFS Subgroup Analysis</vt:lpstr>
      <vt:lpstr>ADRIATIC: Safety</vt:lpstr>
      <vt:lpstr>ADRIATIC: Most Frequent AEs</vt:lpstr>
      <vt:lpstr>ADRIATIC: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ADRIATIC: Phase III Trial of Consolidation Therapy With Durvalumab for Limited-Stage Small-Cell Lung Cancer</dc:title>
  <dc:creator>Timothy Quill</dc:creator>
  <cp:revision>7</cp:revision>
  <dcterms:created xsi:type="dcterms:W3CDTF">2024-05-30T12:33:52Z</dcterms:created>
  <dcterms:modified xsi:type="dcterms:W3CDTF">2024-06-18T15:11:30Z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0x010100C0F04085DBB7BF4E80DD5246D0EB3C41</vt:lpwstr>
  </property>
  <property fmtid="{D5CDD505-2E9C-101B-9397-08002B2CF9AE}" pid="3" name="MediaServiceImageTags">
    <vt:lpwstr/>
  </property>
</Properties>
</file>