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8" r:id="rId5"/>
    <p:sldMasterId id="2147484684" r:id="rId6"/>
  </p:sldMasterIdLst>
  <p:notesMasterIdLst>
    <p:notesMasterId r:id="rId45"/>
  </p:notesMasterIdLst>
  <p:handoutMasterIdLst>
    <p:handoutMasterId r:id="rId46"/>
  </p:handoutMasterIdLst>
  <p:sldIdLst>
    <p:sldId id="322" r:id="rId7"/>
    <p:sldId id="308" r:id="rId8"/>
    <p:sldId id="294" r:id="rId9"/>
    <p:sldId id="2147473663" r:id="rId10"/>
    <p:sldId id="2147473664" r:id="rId11"/>
    <p:sldId id="2147473667" r:id="rId12"/>
    <p:sldId id="2147473668" r:id="rId13"/>
    <p:sldId id="2147473669" r:id="rId14"/>
    <p:sldId id="2147473670" r:id="rId15"/>
    <p:sldId id="2147473671" r:id="rId16"/>
    <p:sldId id="2147473672" r:id="rId17"/>
    <p:sldId id="2147473673" r:id="rId18"/>
    <p:sldId id="2147473676" r:id="rId19"/>
    <p:sldId id="2147473679" r:id="rId20"/>
    <p:sldId id="2147473680" r:id="rId21"/>
    <p:sldId id="2147473681" r:id="rId22"/>
    <p:sldId id="2147473682" r:id="rId23"/>
    <p:sldId id="2147473718" r:id="rId24"/>
    <p:sldId id="2147473683" r:id="rId25"/>
    <p:sldId id="2147473684" r:id="rId26"/>
    <p:sldId id="2147473685" r:id="rId27"/>
    <p:sldId id="2147473686" r:id="rId28"/>
    <p:sldId id="2147473687" r:id="rId29"/>
    <p:sldId id="2147473688" r:id="rId30"/>
    <p:sldId id="2147473689" r:id="rId31"/>
    <p:sldId id="2147473702" r:id="rId32"/>
    <p:sldId id="2147473703" r:id="rId33"/>
    <p:sldId id="2147473690" r:id="rId34"/>
    <p:sldId id="2147473691" r:id="rId35"/>
    <p:sldId id="2147473692" r:id="rId36"/>
    <p:sldId id="2147473693" r:id="rId37"/>
    <p:sldId id="2147473694" r:id="rId38"/>
    <p:sldId id="2147473695" r:id="rId39"/>
    <p:sldId id="2147473696" r:id="rId40"/>
    <p:sldId id="2147473697" r:id="rId41"/>
    <p:sldId id="2147473698" r:id="rId42"/>
    <p:sldId id="2147473699" r:id="rId43"/>
    <p:sldId id="318" r:id="rId44"/>
  </p:sldIdLst>
  <p:sldSz cx="12192000" cy="6858000"/>
  <p:notesSz cx="7315200" cy="9601200"/>
  <p:custDataLst>
    <p:tags r:id="rId4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79DADA3F-CD77-43CB-9999-803EB9BE7FB9}">
          <p14:sldIdLst>
            <p14:sldId id="322"/>
            <p14:sldId id="308"/>
            <p14:sldId id="294"/>
            <p14:sldId id="2147473663"/>
            <p14:sldId id="2147473664"/>
            <p14:sldId id="2147473667"/>
            <p14:sldId id="2147473668"/>
            <p14:sldId id="2147473669"/>
            <p14:sldId id="2147473670"/>
            <p14:sldId id="2147473671"/>
            <p14:sldId id="2147473672"/>
            <p14:sldId id="2147473673"/>
            <p14:sldId id="2147473676"/>
            <p14:sldId id="2147473679"/>
            <p14:sldId id="2147473680"/>
            <p14:sldId id="2147473681"/>
            <p14:sldId id="2147473682"/>
            <p14:sldId id="2147473718"/>
            <p14:sldId id="2147473683"/>
            <p14:sldId id="2147473684"/>
            <p14:sldId id="2147473685"/>
            <p14:sldId id="2147473686"/>
            <p14:sldId id="2147473687"/>
            <p14:sldId id="2147473688"/>
            <p14:sldId id="2147473689"/>
            <p14:sldId id="2147473702"/>
            <p14:sldId id="2147473703"/>
            <p14:sldId id="2147473690"/>
            <p14:sldId id="2147473691"/>
            <p14:sldId id="2147473692"/>
            <p14:sldId id="2147473693"/>
            <p14:sldId id="2147473694"/>
            <p14:sldId id="2147473695"/>
            <p14:sldId id="2147473696"/>
            <p14:sldId id="2147473697"/>
            <p14:sldId id="2147473698"/>
            <p14:sldId id="2147473699"/>
            <p14:sldId id="318"/>
          </p14:sldIdLst>
        </p14:section>
      </p14:sectionLst>
    </p:ext>
    <p:ext uri="{EFAFB233-063F-42B5-8137-9DF3F51BA10A}">
      <p15:sldGuideLst xmlns:p15="http://schemas.microsoft.com/office/powerpoint/2012/main">
        <p15:guide id="12" orient="horz" pos="2160">
          <p15:clr>
            <a:srgbClr val="A4A3A4"/>
          </p15:clr>
        </p15:guide>
        <p15:guide id="13" pos="384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Zachary Schwartz" initials="ZS" lastIdx="6" clrIdx="17">
    <p:extLst>
      <p:ext uri="{19B8F6BF-5375-455C-9EA6-DF929625EA0E}">
        <p15:presenceInfo xmlns:p15="http://schemas.microsoft.com/office/powerpoint/2012/main" userId="S::zschwartz@clinicaloptions.com::64648e91-b212-4092-bee8-eff2e880b6f9" providerId="AD"/>
      </p:ext>
    </p:extLst>
  </p:cmAuthor>
  <p:cmAuthor id="19" name="Kristen Rosenthal" initials="KR" lastIdx="2" clrIdx="18">
    <p:extLst>
      <p:ext uri="{19B8F6BF-5375-455C-9EA6-DF929625EA0E}">
        <p15:presenceInfo xmlns:p15="http://schemas.microsoft.com/office/powerpoint/2012/main" userId="S::krosenthal@clinicaloptions.com::67a58a6d-22ff-4b03-8f01-10ea3f44af52" providerId="AD"/>
      </p:ext>
    </p:extLst>
  </p:cmAuthor>
  <p:cmAuthor id="20" name="Liz Donohue" initials="LD" lastIdx="4" clrIdx="19">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F"/>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6F25FC-3253-489A-8FD9-9222FBFEC19D}" v="1" dt="2025-01-14T14:18:50.33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078" autoAdjust="0"/>
  </p:normalViewPr>
  <p:slideViewPr>
    <p:cSldViewPr snapToGrid="0">
      <p:cViewPr varScale="1">
        <p:scale>
          <a:sx n="103" d="100"/>
          <a:sy n="103" d="100"/>
        </p:scale>
        <p:origin x="114"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593D09-3E27-4EE1-8978-D281F9C8305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77227749-E6C2-472E-B0B2-EF2CADEC995F}">
      <dgm:prSet phldrT="[Text]"/>
      <dgm:spPr>
        <a:xfrm>
          <a:off x="1010008" y="862587"/>
          <a:ext cx="2148902" cy="2148902"/>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9.6 million children with AD in US</a:t>
          </a:r>
        </a:p>
      </dgm:t>
    </dgm:pt>
    <dgm:pt modelId="{AD34C5A1-517C-4E65-80BF-B61B358D40D1}" type="parTrans" cxnId="{18C90F6A-263F-4C31-AEE6-0B1F7064D033}">
      <dgm:prSet/>
      <dgm:spPr/>
      <dgm:t>
        <a:bodyPr/>
        <a:lstStyle/>
        <a:p>
          <a:endParaRPr lang="en-US">
            <a:latin typeface="Calibri" panose="020F0502020204030204" pitchFamily="34" charset="0"/>
            <a:cs typeface="Calibri" panose="020F0502020204030204" pitchFamily="34" charset="0"/>
          </a:endParaRPr>
        </a:p>
      </dgm:t>
    </dgm:pt>
    <dgm:pt modelId="{ED96F91B-16CA-46E9-91A2-058D0F8E1AF1}" type="sibTrans" cxnId="{18C90F6A-263F-4C31-AEE6-0B1F7064D033}">
      <dgm:prSet/>
      <dgm:spPr/>
      <dgm:t>
        <a:bodyPr/>
        <a:lstStyle/>
        <a:p>
          <a:endParaRPr lang="en-US">
            <a:latin typeface="Calibri" panose="020F0502020204030204" pitchFamily="34" charset="0"/>
            <a:cs typeface="Calibri" panose="020F0502020204030204" pitchFamily="34" charset="0"/>
          </a:endParaRPr>
        </a:p>
      </dgm:t>
    </dgm:pt>
    <dgm:pt modelId="{5745854E-E31F-4667-9AE5-3B3FD338D3A5}">
      <dgm:prSet phldrT="[Text]"/>
      <dgm:spPr>
        <a:xfrm>
          <a:off x="1547233" y="383"/>
          <a:ext cx="1074451" cy="1074451"/>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16.1% European American</a:t>
          </a:r>
        </a:p>
      </dgm:t>
    </dgm:pt>
    <dgm:pt modelId="{FF593066-953F-4A4B-9A6D-ABD9A15B4B13}" type="parTrans" cxnId="{B255CF03-4025-4D66-A2C1-31FB61285F65}">
      <dgm:prSet/>
      <dgm:spPr/>
      <dgm:t>
        <a:bodyPr/>
        <a:lstStyle/>
        <a:p>
          <a:endParaRPr lang="en-US">
            <a:latin typeface="Calibri" panose="020F0502020204030204" pitchFamily="34" charset="0"/>
            <a:cs typeface="Calibri" panose="020F0502020204030204" pitchFamily="34" charset="0"/>
          </a:endParaRPr>
        </a:p>
      </dgm:t>
    </dgm:pt>
    <dgm:pt modelId="{16033032-7637-4E10-B82E-52E5E3656CAF}" type="sibTrans" cxnId="{B255CF03-4025-4D66-A2C1-31FB61285F65}">
      <dgm:prSet/>
      <dgm:spPr/>
      <dgm:t>
        <a:bodyPr/>
        <a:lstStyle/>
        <a:p>
          <a:endParaRPr lang="en-US">
            <a:latin typeface="Calibri" panose="020F0502020204030204" pitchFamily="34" charset="0"/>
            <a:cs typeface="Calibri" panose="020F0502020204030204" pitchFamily="34" charset="0"/>
          </a:endParaRPr>
        </a:p>
      </dgm:t>
    </dgm:pt>
    <dgm:pt modelId="{AED39C93-0F5C-49D6-9613-B8DF5171E926}">
      <dgm:prSet phldrT="[Text]"/>
      <dgm:spPr>
        <a:xfrm>
          <a:off x="1547233" y="2799242"/>
          <a:ext cx="1074451" cy="1074451"/>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19.3% Black</a:t>
          </a:r>
        </a:p>
      </dgm:t>
    </dgm:pt>
    <dgm:pt modelId="{1267B0C5-1DB1-412F-AC69-EC9C3873771D}" type="parTrans" cxnId="{69A61430-C358-43B3-9FB0-B98E8FBBE875}">
      <dgm:prSet/>
      <dgm:spPr/>
      <dgm:t>
        <a:bodyPr/>
        <a:lstStyle/>
        <a:p>
          <a:endParaRPr lang="en-US">
            <a:latin typeface="Calibri" panose="020F0502020204030204" pitchFamily="34" charset="0"/>
            <a:cs typeface="Calibri" panose="020F0502020204030204" pitchFamily="34" charset="0"/>
          </a:endParaRPr>
        </a:p>
      </dgm:t>
    </dgm:pt>
    <dgm:pt modelId="{16B73F1A-EB92-4F75-AE74-2ED841D346C0}" type="sibTrans" cxnId="{69A61430-C358-43B3-9FB0-B98E8FBBE875}">
      <dgm:prSet/>
      <dgm:spPr/>
      <dgm:t>
        <a:bodyPr/>
        <a:lstStyle/>
        <a:p>
          <a:endParaRPr lang="en-US">
            <a:latin typeface="Calibri" panose="020F0502020204030204" pitchFamily="34" charset="0"/>
            <a:cs typeface="Calibri" panose="020F0502020204030204" pitchFamily="34" charset="0"/>
          </a:endParaRPr>
        </a:p>
      </dgm:t>
    </dgm:pt>
    <dgm:pt modelId="{EB7F422D-6E93-485D-B0E7-53C322F9915C}" type="pres">
      <dgm:prSet presAssocID="{58593D09-3E27-4EE1-8978-D281F9C83054}" presName="composite" presStyleCnt="0">
        <dgm:presLayoutVars>
          <dgm:chMax val="1"/>
          <dgm:dir/>
          <dgm:resizeHandles val="exact"/>
        </dgm:presLayoutVars>
      </dgm:prSet>
      <dgm:spPr/>
    </dgm:pt>
    <dgm:pt modelId="{C44AAC68-F49E-486D-95A6-4BDB40E9DEB7}" type="pres">
      <dgm:prSet presAssocID="{58593D09-3E27-4EE1-8978-D281F9C83054}" presName="radial" presStyleCnt="0">
        <dgm:presLayoutVars>
          <dgm:animLvl val="ctr"/>
        </dgm:presLayoutVars>
      </dgm:prSet>
      <dgm:spPr/>
    </dgm:pt>
    <dgm:pt modelId="{BE4FBA10-6308-48C7-B8B8-4A779394B041}" type="pres">
      <dgm:prSet presAssocID="{77227749-E6C2-472E-B0B2-EF2CADEC995F}" presName="centerShape" presStyleLbl="vennNode1" presStyleIdx="0" presStyleCnt="3"/>
      <dgm:spPr/>
    </dgm:pt>
    <dgm:pt modelId="{70304FA3-85ED-4C34-B031-B00049577FEF}" type="pres">
      <dgm:prSet presAssocID="{5745854E-E31F-4667-9AE5-3B3FD338D3A5}" presName="node" presStyleLbl="vennNode1" presStyleIdx="1" presStyleCnt="3">
        <dgm:presLayoutVars>
          <dgm:bulletEnabled val="1"/>
        </dgm:presLayoutVars>
      </dgm:prSet>
      <dgm:spPr/>
    </dgm:pt>
    <dgm:pt modelId="{9D4D8983-0AEA-4B6A-9465-8C5F03EEAD06}" type="pres">
      <dgm:prSet presAssocID="{AED39C93-0F5C-49D6-9613-B8DF5171E926}" presName="node" presStyleLbl="vennNode1" presStyleIdx="2" presStyleCnt="3">
        <dgm:presLayoutVars>
          <dgm:bulletEnabled val="1"/>
        </dgm:presLayoutVars>
      </dgm:prSet>
      <dgm:spPr/>
    </dgm:pt>
  </dgm:ptLst>
  <dgm:cxnLst>
    <dgm:cxn modelId="{B255CF03-4025-4D66-A2C1-31FB61285F65}" srcId="{77227749-E6C2-472E-B0B2-EF2CADEC995F}" destId="{5745854E-E31F-4667-9AE5-3B3FD338D3A5}" srcOrd="0" destOrd="0" parTransId="{FF593066-953F-4A4B-9A6D-ABD9A15B4B13}" sibTransId="{16033032-7637-4E10-B82E-52E5E3656CAF}"/>
    <dgm:cxn modelId="{69A61430-C358-43B3-9FB0-B98E8FBBE875}" srcId="{77227749-E6C2-472E-B0B2-EF2CADEC995F}" destId="{AED39C93-0F5C-49D6-9613-B8DF5171E926}" srcOrd="1" destOrd="0" parTransId="{1267B0C5-1DB1-412F-AC69-EC9C3873771D}" sibTransId="{16B73F1A-EB92-4F75-AE74-2ED841D346C0}"/>
    <dgm:cxn modelId="{833C3131-E595-43AD-A818-289F30C8628B}" type="presOf" srcId="{77227749-E6C2-472E-B0B2-EF2CADEC995F}" destId="{BE4FBA10-6308-48C7-B8B8-4A779394B041}" srcOrd="0" destOrd="0" presId="urn:microsoft.com/office/officeart/2005/8/layout/radial3"/>
    <dgm:cxn modelId="{18C90F6A-263F-4C31-AEE6-0B1F7064D033}" srcId="{58593D09-3E27-4EE1-8978-D281F9C83054}" destId="{77227749-E6C2-472E-B0B2-EF2CADEC995F}" srcOrd="0" destOrd="0" parTransId="{AD34C5A1-517C-4E65-80BF-B61B358D40D1}" sibTransId="{ED96F91B-16CA-46E9-91A2-058D0F8E1AF1}"/>
    <dgm:cxn modelId="{1157EE6F-B1FB-4391-BF8D-4BD4A100C31A}" type="presOf" srcId="{5745854E-E31F-4667-9AE5-3B3FD338D3A5}" destId="{70304FA3-85ED-4C34-B031-B00049577FEF}" srcOrd="0" destOrd="0" presId="urn:microsoft.com/office/officeart/2005/8/layout/radial3"/>
    <dgm:cxn modelId="{47A6087A-264E-4E17-B0C8-1FFB8B522AB2}" type="presOf" srcId="{AED39C93-0F5C-49D6-9613-B8DF5171E926}" destId="{9D4D8983-0AEA-4B6A-9465-8C5F03EEAD06}" srcOrd="0" destOrd="0" presId="urn:microsoft.com/office/officeart/2005/8/layout/radial3"/>
    <dgm:cxn modelId="{BA3774AC-1909-4AB9-BA93-D0F3C06FA7D7}" type="presOf" srcId="{58593D09-3E27-4EE1-8978-D281F9C83054}" destId="{EB7F422D-6E93-485D-B0E7-53C322F9915C}" srcOrd="0" destOrd="0" presId="urn:microsoft.com/office/officeart/2005/8/layout/radial3"/>
    <dgm:cxn modelId="{4C423520-34AA-4FAC-ADA2-E91C5A3424DB}" type="presParOf" srcId="{EB7F422D-6E93-485D-B0E7-53C322F9915C}" destId="{C44AAC68-F49E-486D-95A6-4BDB40E9DEB7}" srcOrd="0" destOrd="0" presId="urn:microsoft.com/office/officeart/2005/8/layout/radial3"/>
    <dgm:cxn modelId="{35F5EFCD-FC9B-4B3B-B15B-F6248AF2CF6C}" type="presParOf" srcId="{C44AAC68-F49E-486D-95A6-4BDB40E9DEB7}" destId="{BE4FBA10-6308-48C7-B8B8-4A779394B041}" srcOrd="0" destOrd="0" presId="urn:microsoft.com/office/officeart/2005/8/layout/radial3"/>
    <dgm:cxn modelId="{8120C1F5-E4D9-41F8-8200-DBDA7056A2BF}" type="presParOf" srcId="{C44AAC68-F49E-486D-95A6-4BDB40E9DEB7}" destId="{70304FA3-85ED-4C34-B031-B00049577FEF}" srcOrd="1" destOrd="0" presId="urn:microsoft.com/office/officeart/2005/8/layout/radial3"/>
    <dgm:cxn modelId="{145EA529-74FE-45C3-BADF-2D55028305A7}" type="presParOf" srcId="{C44AAC68-F49E-486D-95A6-4BDB40E9DEB7}" destId="{9D4D8983-0AEA-4B6A-9465-8C5F03EEAD06}" srcOrd="2"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593D09-3E27-4EE1-8978-D281F9C8305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77227749-E6C2-472E-B0B2-EF2CADEC995F}">
      <dgm:prSet phldrT="[Text]"/>
      <dgm:spPr>
        <a:xfrm>
          <a:off x="1023670" y="795492"/>
          <a:ext cx="1981754" cy="1981754"/>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16.5 million adults with AD in US</a:t>
          </a:r>
        </a:p>
      </dgm:t>
    </dgm:pt>
    <dgm:pt modelId="{AD34C5A1-517C-4E65-80BF-B61B358D40D1}" type="parTrans" cxnId="{18C90F6A-263F-4C31-AEE6-0B1F7064D033}">
      <dgm:prSet/>
      <dgm:spPr/>
      <dgm:t>
        <a:bodyPr/>
        <a:lstStyle/>
        <a:p>
          <a:endParaRPr lang="en-US">
            <a:latin typeface="Calibri" panose="020F0502020204030204" pitchFamily="34" charset="0"/>
            <a:cs typeface="Calibri" panose="020F0502020204030204" pitchFamily="34" charset="0"/>
          </a:endParaRPr>
        </a:p>
      </dgm:t>
    </dgm:pt>
    <dgm:pt modelId="{ED96F91B-16CA-46E9-91A2-058D0F8E1AF1}" type="sibTrans" cxnId="{18C90F6A-263F-4C31-AEE6-0B1F7064D033}">
      <dgm:prSet/>
      <dgm:spPr/>
      <dgm:t>
        <a:bodyPr/>
        <a:lstStyle/>
        <a:p>
          <a:endParaRPr lang="en-US">
            <a:latin typeface="Calibri" panose="020F0502020204030204" pitchFamily="34" charset="0"/>
            <a:cs typeface="Calibri" panose="020F0502020204030204" pitchFamily="34" charset="0"/>
          </a:endParaRPr>
        </a:p>
      </dgm:t>
    </dgm:pt>
    <dgm:pt modelId="{420A48B2-2992-4B8C-97D9-224CA66D5610}">
      <dgm:prSet phldrT="[Text]"/>
      <dgm:spPr>
        <a:xfrm>
          <a:off x="1519109" y="353"/>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13%  Asian or Pacific Islander</a:t>
          </a:r>
        </a:p>
      </dgm:t>
    </dgm:pt>
    <dgm:pt modelId="{B9C3130D-2405-428E-A8BF-D46F78237C4A}" type="parTrans" cxnId="{83C78199-177D-4862-B2BD-7DA93CBF65A2}">
      <dgm:prSet/>
      <dgm:spPr/>
      <dgm:t>
        <a:bodyPr/>
        <a:lstStyle/>
        <a:p>
          <a:endParaRPr lang="en-US">
            <a:latin typeface="Calibri" panose="020F0502020204030204" pitchFamily="34" charset="0"/>
            <a:cs typeface="Calibri" panose="020F0502020204030204" pitchFamily="34" charset="0"/>
          </a:endParaRPr>
        </a:p>
      </dgm:t>
    </dgm:pt>
    <dgm:pt modelId="{B1D9581B-7F51-4B6A-9371-9F87232D8924}" type="sibTrans" cxnId="{83C78199-177D-4862-B2BD-7DA93CBF65A2}">
      <dgm:prSet/>
      <dgm:spPr/>
      <dgm:t>
        <a:bodyPr/>
        <a:lstStyle/>
        <a:p>
          <a:endParaRPr lang="en-US">
            <a:latin typeface="Calibri" panose="020F0502020204030204" pitchFamily="34" charset="0"/>
            <a:cs typeface="Calibri" panose="020F0502020204030204" pitchFamily="34" charset="0"/>
          </a:endParaRPr>
        </a:p>
      </dgm:t>
    </dgm:pt>
    <dgm:pt modelId="{5745854E-E31F-4667-9AE5-3B3FD338D3A5}">
      <dgm:prSet phldrT="[Text]"/>
      <dgm:spPr>
        <a:xfrm>
          <a:off x="2809687" y="1290931"/>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11% White American</a:t>
          </a:r>
        </a:p>
      </dgm:t>
    </dgm:pt>
    <dgm:pt modelId="{FF593066-953F-4A4B-9A6D-ABD9A15B4B13}" type="parTrans" cxnId="{B255CF03-4025-4D66-A2C1-31FB61285F65}">
      <dgm:prSet/>
      <dgm:spPr/>
      <dgm:t>
        <a:bodyPr/>
        <a:lstStyle/>
        <a:p>
          <a:endParaRPr lang="en-US">
            <a:latin typeface="Calibri" panose="020F0502020204030204" pitchFamily="34" charset="0"/>
            <a:cs typeface="Calibri" panose="020F0502020204030204" pitchFamily="34" charset="0"/>
          </a:endParaRPr>
        </a:p>
      </dgm:t>
    </dgm:pt>
    <dgm:pt modelId="{16033032-7637-4E10-B82E-52E5E3656CAF}" type="sibTrans" cxnId="{B255CF03-4025-4D66-A2C1-31FB61285F65}">
      <dgm:prSet/>
      <dgm:spPr/>
      <dgm:t>
        <a:bodyPr/>
        <a:lstStyle/>
        <a:p>
          <a:endParaRPr lang="en-US">
            <a:latin typeface="Calibri" panose="020F0502020204030204" pitchFamily="34" charset="0"/>
            <a:cs typeface="Calibri" panose="020F0502020204030204" pitchFamily="34" charset="0"/>
          </a:endParaRPr>
        </a:p>
      </dgm:t>
    </dgm:pt>
    <dgm:pt modelId="{AED39C93-0F5C-49D6-9613-B8DF5171E926}">
      <dgm:prSet phldrT="[Text]"/>
      <dgm:spPr>
        <a:xfrm>
          <a:off x="1519109" y="2581509"/>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10% Black</a:t>
          </a:r>
        </a:p>
      </dgm:t>
    </dgm:pt>
    <dgm:pt modelId="{1267B0C5-1DB1-412F-AC69-EC9C3873771D}" type="parTrans" cxnId="{69A61430-C358-43B3-9FB0-B98E8FBBE875}">
      <dgm:prSet/>
      <dgm:spPr/>
      <dgm:t>
        <a:bodyPr/>
        <a:lstStyle/>
        <a:p>
          <a:endParaRPr lang="en-US">
            <a:latin typeface="Calibri" panose="020F0502020204030204" pitchFamily="34" charset="0"/>
            <a:cs typeface="Calibri" panose="020F0502020204030204" pitchFamily="34" charset="0"/>
          </a:endParaRPr>
        </a:p>
      </dgm:t>
    </dgm:pt>
    <dgm:pt modelId="{16B73F1A-EB92-4F75-AE74-2ED841D346C0}" type="sibTrans" cxnId="{69A61430-C358-43B3-9FB0-B98E8FBBE875}">
      <dgm:prSet/>
      <dgm:spPr/>
      <dgm:t>
        <a:bodyPr/>
        <a:lstStyle/>
        <a:p>
          <a:endParaRPr lang="en-US">
            <a:latin typeface="Calibri" panose="020F0502020204030204" pitchFamily="34" charset="0"/>
            <a:cs typeface="Calibri" panose="020F0502020204030204" pitchFamily="34" charset="0"/>
          </a:endParaRPr>
        </a:p>
      </dgm:t>
    </dgm:pt>
    <dgm:pt modelId="{03DC760E-D4E9-44F7-B660-AE33AE3AFF5D}">
      <dgm:prSet phldrT="[Text]"/>
      <dgm:spPr>
        <a:xfrm>
          <a:off x="228531" y="1290931"/>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a:solidFill>
                <a:srgbClr val="000000"/>
              </a:solidFill>
              <a:latin typeface="Calibri" panose="020F0502020204030204" pitchFamily="34" charset="0"/>
              <a:ea typeface="+mn-ea"/>
              <a:cs typeface="Calibri" panose="020F0502020204030204" pitchFamily="34" charset="0"/>
            </a:rPr>
            <a:t>13% Native American</a:t>
          </a:r>
        </a:p>
      </dgm:t>
    </dgm:pt>
    <dgm:pt modelId="{2E94F668-B827-4A2A-817F-EF7E62B21E1A}" type="parTrans" cxnId="{49A135E5-A30E-491D-AB53-FE8751080C60}">
      <dgm:prSet/>
      <dgm:spPr/>
      <dgm:t>
        <a:bodyPr/>
        <a:lstStyle/>
        <a:p>
          <a:endParaRPr lang="en-US">
            <a:latin typeface="Calibri" panose="020F0502020204030204" pitchFamily="34" charset="0"/>
            <a:cs typeface="Calibri" panose="020F0502020204030204" pitchFamily="34" charset="0"/>
          </a:endParaRPr>
        </a:p>
      </dgm:t>
    </dgm:pt>
    <dgm:pt modelId="{80A4D55A-6BEF-4A53-8C3B-0EF4001221D5}" type="sibTrans" cxnId="{49A135E5-A30E-491D-AB53-FE8751080C60}">
      <dgm:prSet/>
      <dgm:spPr/>
      <dgm:t>
        <a:bodyPr/>
        <a:lstStyle/>
        <a:p>
          <a:endParaRPr lang="en-US">
            <a:latin typeface="Calibri" panose="020F0502020204030204" pitchFamily="34" charset="0"/>
            <a:cs typeface="Calibri" panose="020F0502020204030204" pitchFamily="34" charset="0"/>
          </a:endParaRPr>
        </a:p>
      </dgm:t>
    </dgm:pt>
    <dgm:pt modelId="{EB7F422D-6E93-485D-B0E7-53C322F9915C}" type="pres">
      <dgm:prSet presAssocID="{58593D09-3E27-4EE1-8978-D281F9C83054}" presName="composite" presStyleCnt="0">
        <dgm:presLayoutVars>
          <dgm:chMax val="1"/>
          <dgm:dir/>
          <dgm:resizeHandles val="exact"/>
        </dgm:presLayoutVars>
      </dgm:prSet>
      <dgm:spPr/>
    </dgm:pt>
    <dgm:pt modelId="{C44AAC68-F49E-486D-95A6-4BDB40E9DEB7}" type="pres">
      <dgm:prSet presAssocID="{58593D09-3E27-4EE1-8978-D281F9C83054}" presName="radial" presStyleCnt="0">
        <dgm:presLayoutVars>
          <dgm:animLvl val="ctr"/>
        </dgm:presLayoutVars>
      </dgm:prSet>
      <dgm:spPr/>
    </dgm:pt>
    <dgm:pt modelId="{BE4FBA10-6308-48C7-B8B8-4A779394B041}" type="pres">
      <dgm:prSet presAssocID="{77227749-E6C2-472E-B0B2-EF2CADEC995F}" presName="centerShape" presStyleLbl="vennNode1" presStyleIdx="0" presStyleCnt="5"/>
      <dgm:spPr/>
    </dgm:pt>
    <dgm:pt modelId="{102928F1-EAE6-4EAE-B7B9-0C165B3B1D71}" type="pres">
      <dgm:prSet presAssocID="{420A48B2-2992-4B8C-97D9-224CA66D5610}" presName="node" presStyleLbl="vennNode1" presStyleIdx="1" presStyleCnt="5">
        <dgm:presLayoutVars>
          <dgm:bulletEnabled val="1"/>
        </dgm:presLayoutVars>
      </dgm:prSet>
      <dgm:spPr/>
    </dgm:pt>
    <dgm:pt modelId="{70304FA3-85ED-4C34-B031-B00049577FEF}" type="pres">
      <dgm:prSet presAssocID="{5745854E-E31F-4667-9AE5-3B3FD338D3A5}" presName="node" presStyleLbl="vennNode1" presStyleIdx="2" presStyleCnt="5">
        <dgm:presLayoutVars>
          <dgm:bulletEnabled val="1"/>
        </dgm:presLayoutVars>
      </dgm:prSet>
      <dgm:spPr/>
    </dgm:pt>
    <dgm:pt modelId="{9D4D8983-0AEA-4B6A-9465-8C5F03EEAD06}" type="pres">
      <dgm:prSet presAssocID="{AED39C93-0F5C-49D6-9613-B8DF5171E926}" presName="node" presStyleLbl="vennNode1" presStyleIdx="3" presStyleCnt="5">
        <dgm:presLayoutVars>
          <dgm:bulletEnabled val="1"/>
        </dgm:presLayoutVars>
      </dgm:prSet>
      <dgm:spPr/>
    </dgm:pt>
    <dgm:pt modelId="{FD1E4D4F-77D5-4550-9AF8-1ABC30E11D7C}" type="pres">
      <dgm:prSet presAssocID="{03DC760E-D4E9-44F7-B660-AE33AE3AFF5D}" presName="node" presStyleLbl="vennNode1" presStyleIdx="4" presStyleCnt="5">
        <dgm:presLayoutVars>
          <dgm:bulletEnabled val="1"/>
        </dgm:presLayoutVars>
      </dgm:prSet>
      <dgm:spPr/>
    </dgm:pt>
  </dgm:ptLst>
  <dgm:cxnLst>
    <dgm:cxn modelId="{B255CF03-4025-4D66-A2C1-31FB61285F65}" srcId="{77227749-E6C2-472E-B0B2-EF2CADEC995F}" destId="{5745854E-E31F-4667-9AE5-3B3FD338D3A5}" srcOrd="1" destOrd="0" parTransId="{FF593066-953F-4A4B-9A6D-ABD9A15B4B13}" sibTransId="{16033032-7637-4E10-B82E-52E5E3656CAF}"/>
    <dgm:cxn modelId="{69A61430-C358-43B3-9FB0-B98E8FBBE875}" srcId="{77227749-E6C2-472E-B0B2-EF2CADEC995F}" destId="{AED39C93-0F5C-49D6-9613-B8DF5171E926}" srcOrd="2" destOrd="0" parTransId="{1267B0C5-1DB1-412F-AC69-EC9C3873771D}" sibTransId="{16B73F1A-EB92-4F75-AE74-2ED841D346C0}"/>
    <dgm:cxn modelId="{833C3131-E595-43AD-A818-289F30C8628B}" type="presOf" srcId="{77227749-E6C2-472E-B0B2-EF2CADEC995F}" destId="{BE4FBA10-6308-48C7-B8B8-4A779394B041}" srcOrd="0" destOrd="0" presId="urn:microsoft.com/office/officeart/2005/8/layout/radial3"/>
    <dgm:cxn modelId="{18C90F6A-263F-4C31-AEE6-0B1F7064D033}" srcId="{58593D09-3E27-4EE1-8978-D281F9C83054}" destId="{77227749-E6C2-472E-B0B2-EF2CADEC995F}" srcOrd="0" destOrd="0" parTransId="{AD34C5A1-517C-4E65-80BF-B61B358D40D1}" sibTransId="{ED96F91B-16CA-46E9-91A2-058D0F8E1AF1}"/>
    <dgm:cxn modelId="{1157EE6F-B1FB-4391-BF8D-4BD4A100C31A}" type="presOf" srcId="{5745854E-E31F-4667-9AE5-3B3FD338D3A5}" destId="{70304FA3-85ED-4C34-B031-B00049577FEF}" srcOrd="0" destOrd="0" presId="urn:microsoft.com/office/officeart/2005/8/layout/radial3"/>
    <dgm:cxn modelId="{47A6087A-264E-4E17-B0C8-1FFB8B522AB2}" type="presOf" srcId="{AED39C93-0F5C-49D6-9613-B8DF5171E926}" destId="{9D4D8983-0AEA-4B6A-9465-8C5F03EEAD06}" srcOrd="0" destOrd="0" presId="urn:microsoft.com/office/officeart/2005/8/layout/radial3"/>
    <dgm:cxn modelId="{83C78199-177D-4862-B2BD-7DA93CBF65A2}" srcId="{77227749-E6C2-472E-B0B2-EF2CADEC995F}" destId="{420A48B2-2992-4B8C-97D9-224CA66D5610}" srcOrd="0" destOrd="0" parTransId="{B9C3130D-2405-428E-A8BF-D46F78237C4A}" sibTransId="{B1D9581B-7F51-4B6A-9371-9F87232D8924}"/>
    <dgm:cxn modelId="{BA3774AC-1909-4AB9-BA93-D0F3C06FA7D7}" type="presOf" srcId="{58593D09-3E27-4EE1-8978-D281F9C83054}" destId="{EB7F422D-6E93-485D-B0E7-53C322F9915C}" srcOrd="0" destOrd="0" presId="urn:microsoft.com/office/officeart/2005/8/layout/radial3"/>
    <dgm:cxn modelId="{52E142E2-15D6-4B08-9522-4DE162D9B7ED}" type="presOf" srcId="{03DC760E-D4E9-44F7-B660-AE33AE3AFF5D}" destId="{FD1E4D4F-77D5-4550-9AF8-1ABC30E11D7C}" srcOrd="0" destOrd="0" presId="urn:microsoft.com/office/officeart/2005/8/layout/radial3"/>
    <dgm:cxn modelId="{5807F6E2-1E6E-4114-9087-338F737C9E69}" type="presOf" srcId="{420A48B2-2992-4B8C-97D9-224CA66D5610}" destId="{102928F1-EAE6-4EAE-B7B9-0C165B3B1D71}" srcOrd="0" destOrd="0" presId="urn:microsoft.com/office/officeart/2005/8/layout/radial3"/>
    <dgm:cxn modelId="{49A135E5-A30E-491D-AB53-FE8751080C60}" srcId="{77227749-E6C2-472E-B0B2-EF2CADEC995F}" destId="{03DC760E-D4E9-44F7-B660-AE33AE3AFF5D}" srcOrd="3" destOrd="0" parTransId="{2E94F668-B827-4A2A-817F-EF7E62B21E1A}" sibTransId="{80A4D55A-6BEF-4A53-8C3B-0EF4001221D5}"/>
    <dgm:cxn modelId="{4C423520-34AA-4FAC-ADA2-E91C5A3424DB}" type="presParOf" srcId="{EB7F422D-6E93-485D-B0E7-53C322F9915C}" destId="{C44AAC68-F49E-486D-95A6-4BDB40E9DEB7}" srcOrd="0" destOrd="0" presId="urn:microsoft.com/office/officeart/2005/8/layout/radial3"/>
    <dgm:cxn modelId="{35F5EFCD-FC9B-4B3B-B15B-F6248AF2CF6C}" type="presParOf" srcId="{C44AAC68-F49E-486D-95A6-4BDB40E9DEB7}" destId="{BE4FBA10-6308-48C7-B8B8-4A779394B041}" srcOrd="0" destOrd="0" presId="urn:microsoft.com/office/officeart/2005/8/layout/radial3"/>
    <dgm:cxn modelId="{16F0F3B1-E0AD-4A5E-81CB-CAA05261CD0B}" type="presParOf" srcId="{C44AAC68-F49E-486D-95A6-4BDB40E9DEB7}" destId="{102928F1-EAE6-4EAE-B7B9-0C165B3B1D71}" srcOrd="1" destOrd="0" presId="urn:microsoft.com/office/officeart/2005/8/layout/radial3"/>
    <dgm:cxn modelId="{8120C1F5-E4D9-41F8-8200-DBDA7056A2BF}" type="presParOf" srcId="{C44AAC68-F49E-486D-95A6-4BDB40E9DEB7}" destId="{70304FA3-85ED-4C34-B031-B00049577FEF}" srcOrd="2" destOrd="0" presId="urn:microsoft.com/office/officeart/2005/8/layout/radial3"/>
    <dgm:cxn modelId="{145EA529-74FE-45C3-BADF-2D55028305A7}" type="presParOf" srcId="{C44AAC68-F49E-486D-95A6-4BDB40E9DEB7}" destId="{9D4D8983-0AEA-4B6A-9465-8C5F03EEAD06}" srcOrd="3" destOrd="0" presId="urn:microsoft.com/office/officeart/2005/8/layout/radial3"/>
    <dgm:cxn modelId="{B93993E0-FCA8-4272-B9B1-803EFACB60FF}" type="presParOf" srcId="{C44AAC68-F49E-486D-95A6-4BDB40E9DEB7}" destId="{FD1E4D4F-77D5-4550-9AF8-1ABC30E11D7C}" srcOrd="4" destOrd="0" presId="urn:microsoft.com/office/officeart/2005/8/layout/radial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38BAB2-D71C-44C4-9356-6186BB07AABC}"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16B51B83-B960-4FF6-BDEC-FF1D80CE1F18}">
      <dgm:prSet phldrT="[Text]" custT="1"/>
      <dgm:spPr>
        <a:xfrm>
          <a:off x="4501"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Economic Stability</a:t>
          </a:r>
        </a:p>
      </dgm:t>
    </dgm:pt>
    <dgm:pt modelId="{F6BDB74C-68ED-46F7-9559-1F76793588D6}" type="parTrans" cxnId="{CC503A95-7698-4051-9BBB-5CEB2BCBF426}">
      <dgm:prSet/>
      <dgm:spPr/>
      <dgm:t>
        <a:bodyPr/>
        <a:lstStyle/>
        <a:p>
          <a:endParaRPr lang="en-US" b="1">
            <a:latin typeface="Calibri" panose="020F0502020204030204" pitchFamily="34" charset="0"/>
            <a:cs typeface="Calibri" panose="020F0502020204030204" pitchFamily="34" charset="0"/>
          </a:endParaRPr>
        </a:p>
      </dgm:t>
    </dgm:pt>
    <dgm:pt modelId="{508659E5-1698-4BAB-8083-68A9EC3574A9}" type="sibTrans" cxnId="{CC503A95-7698-4051-9BBB-5CEB2BCBF426}">
      <dgm:prSet/>
      <dgm:spPr/>
      <dgm:t>
        <a:bodyPr/>
        <a:lstStyle/>
        <a:p>
          <a:endParaRPr lang="en-US" b="1">
            <a:latin typeface="Calibri" panose="020F0502020204030204" pitchFamily="34" charset="0"/>
            <a:cs typeface="Calibri" panose="020F0502020204030204" pitchFamily="34" charset="0"/>
          </a:endParaRPr>
        </a:p>
      </dgm:t>
    </dgm:pt>
    <dgm:pt modelId="{B92777C5-C21D-4D25-9148-5D8897072562}">
      <dgm:prSet phldrT="[Text]" custT="1"/>
      <dgm:spPr>
        <a:xfrm>
          <a:off x="182359" y="1090261"/>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Employment</a:t>
          </a:r>
        </a:p>
      </dgm:t>
    </dgm:pt>
    <dgm:pt modelId="{828404F4-B508-4E24-A103-8FECFB8AF36F}" type="parTrans" cxnId="{DE37C1C7-CC29-4CA7-9431-0700703E11C4}">
      <dgm:prSet/>
      <dgm:spPr/>
      <dgm:t>
        <a:bodyPr/>
        <a:lstStyle/>
        <a:p>
          <a:endParaRPr lang="en-US" b="1">
            <a:latin typeface="Calibri" panose="020F0502020204030204" pitchFamily="34" charset="0"/>
            <a:cs typeface="Calibri" panose="020F0502020204030204" pitchFamily="34" charset="0"/>
          </a:endParaRPr>
        </a:p>
      </dgm:t>
    </dgm:pt>
    <dgm:pt modelId="{970883CF-E7BD-424E-82D1-282E725F8057}" type="sibTrans" cxnId="{DE37C1C7-CC29-4CA7-9431-0700703E11C4}">
      <dgm:prSet/>
      <dgm:spPr/>
      <dgm:t>
        <a:bodyPr/>
        <a:lstStyle/>
        <a:p>
          <a:endParaRPr lang="en-US" b="1">
            <a:latin typeface="Calibri" panose="020F0502020204030204" pitchFamily="34" charset="0"/>
            <a:cs typeface="Calibri" panose="020F0502020204030204" pitchFamily="34" charset="0"/>
          </a:endParaRPr>
        </a:p>
      </dgm:t>
    </dgm:pt>
    <dgm:pt modelId="{20CB299D-127B-43EF-8FC1-E1DAEC54BDEA}">
      <dgm:prSet phldrT="[Text]" custT="1"/>
      <dgm:spPr>
        <a:xfrm>
          <a:off x="182359" y="1492788"/>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Income</a:t>
          </a:r>
        </a:p>
      </dgm:t>
    </dgm:pt>
    <dgm:pt modelId="{001CBED4-4233-466D-84E0-72371DB01859}" type="parTrans" cxnId="{F001646A-653D-41EE-8336-43F04BA24A42}">
      <dgm:prSet/>
      <dgm:spPr/>
      <dgm:t>
        <a:bodyPr/>
        <a:lstStyle/>
        <a:p>
          <a:endParaRPr lang="en-US" b="1">
            <a:latin typeface="Calibri" panose="020F0502020204030204" pitchFamily="34" charset="0"/>
            <a:cs typeface="Calibri" panose="020F0502020204030204" pitchFamily="34" charset="0"/>
          </a:endParaRPr>
        </a:p>
      </dgm:t>
    </dgm:pt>
    <dgm:pt modelId="{1017A2D2-35B1-4D36-AD5E-2D895C91BAC1}" type="sibTrans" cxnId="{F001646A-653D-41EE-8336-43F04BA24A42}">
      <dgm:prSet/>
      <dgm:spPr/>
      <dgm:t>
        <a:bodyPr/>
        <a:lstStyle/>
        <a:p>
          <a:endParaRPr lang="en-US" b="1">
            <a:latin typeface="Calibri" panose="020F0502020204030204" pitchFamily="34" charset="0"/>
            <a:cs typeface="Calibri" panose="020F0502020204030204" pitchFamily="34" charset="0"/>
          </a:endParaRPr>
        </a:p>
      </dgm:t>
    </dgm:pt>
    <dgm:pt modelId="{0DD5DA06-CB5A-4B09-8D63-36882276EF3F}">
      <dgm:prSet phldrT="[Text]" custT="1"/>
      <dgm:spPr>
        <a:xfrm>
          <a:off x="1916475"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Neighborhood and Physical Environment</a:t>
          </a:r>
        </a:p>
      </dgm:t>
    </dgm:pt>
    <dgm:pt modelId="{17E7322F-1B10-415B-874F-E928ADAF5354}" type="parTrans" cxnId="{0410181B-0982-4DBC-92DC-321E162001A3}">
      <dgm:prSet/>
      <dgm:spPr/>
      <dgm:t>
        <a:bodyPr/>
        <a:lstStyle/>
        <a:p>
          <a:endParaRPr lang="en-US" b="1">
            <a:latin typeface="Calibri" panose="020F0502020204030204" pitchFamily="34" charset="0"/>
            <a:cs typeface="Calibri" panose="020F0502020204030204" pitchFamily="34" charset="0"/>
          </a:endParaRPr>
        </a:p>
      </dgm:t>
    </dgm:pt>
    <dgm:pt modelId="{7149EA03-F9A5-404D-B46D-C1AE037446D6}" type="sibTrans" cxnId="{0410181B-0982-4DBC-92DC-321E162001A3}">
      <dgm:prSet/>
      <dgm:spPr/>
      <dgm:t>
        <a:bodyPr/>
        <a:lstStyle/>
        <a:p>
          <a:endParaRPr lang="en-US" b="1">
            <a:latin typeface="Calibri" panose="020F0502020204030204" pitchFamily="34" charset="0"/>
            <a:cs typeface="Calibri" panose="020F0502020204030204" pitchFamily="34" charset="0"/>
          </a:endParaRPr>
        </a:p>
      </dgm:t>
    </dgm:pt>
    <dgm:pt modelId="{3D620331-0FC3-47D6-9AAF-6B631DE48EF4}">
      <dgm:prSet phldrT="[Text]" custT="1"/>
      <dgm:spPr>
        <a:xfrm>
          <a:off x="2094333" y="1090261"/>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Housing</a:t>
          </a:r>
        </a:p>
      </dgm:t>
    </dgm:pt>
    <dgm:pt modelId="{28A9D33A-5F7F-4B7F-897C-03B9375ECF0C}" type="parTrans" cxnId="{041B2AE6-DDE1-4D70-BB16-32763452CA25}">
      <dgm:prSet/>
      <dgm:spPr/>
      <dgm:t>
        <a:bodyPr/>
        <a:lstStyle/>
        <a:p>
          <a:endParaRPr lang="en-US" b="1">
            <a:latin typeface="Calibri" panose="020F0502020204030204" pitchFamily="34" charset="0"/>
            <a:cs typeface="Calibri" panose="020F0502020204030204" pitchFamily="34" charset="0"/>
          </a:endParaRPr>
        </a:p>
      </dgm:t>
    </dgm:pt>
    <dgm:pt modelId="{BE914774-0712-470E-A978-1D201187E89D}" type="sibTrans" cxnId="{041B2AE6-DDE1-4D70-BB16-32763452CA25}">
      <dgm:prSet/>
      <dgm:spPr/>
      <dgm:t>
        <a:bodyPr/>
        <a:lstStyle/>
        <a:p>
          <a:endParaRPr lang="en-US" b="1">
            <a:latin typeface="Calibri" panose="020F0502020204030204" pitchFamily="34" charset="0"/>
            <a:cs typeface="Calibri" panose="020F0502020204030204" pitchFamily="34" charset="0"/>
          </a:endParaRPr>
        </a:p>
      </dgm:t>
    </dgm:pt>
    <dgm:pt modelId="{4E6AF59A-DDE2-4FB6-9B78-1E656983E009}">
      <dgm:prSet phldrT="[Text]" custT="1"/>
      <dgm:spPr>
        <a:xfrm>
          <a:off x="3828448"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Education</a:t>
          </a:r>
        </a:p>
      </dgm:t>
    </dgm:pt>
    <dgm:pt modelId="{80128E08-C11E-4756-B079-99A9E5EB6262}" type="parTrans" cxnId="{6ED6DD42-7136-4CBC-B41D-5E66BB72C8B1}">
      <dgm:prSet/>
      <dgm:spPr/>
      <dgm:t>
        <a:bodyPr/>
        <a:lstStyle/>
        <a:p>
          <a:endParaRPr lang="en-US" b="1">
            <a:latin typeface="Calibri" panose="020F0502020204030204" pitchFamily="34" charset="0"/>
            <a:cs typeface="Calibri" panose="020F0502020204030204" pitchFamily="34" charset="0"/>
          </a:endParaRPr>
        </a:p>
      </dgm:t>
    </dgm:pt>
    <dgm:pt modelId="{515B086D-BC7E-43F1-8E87-DA0EE9EFC459}" type="sibTrans" cxnId="{6ED6DD42-7136-4CBC-B41D-5E66BB72C8B1}">
      <dgm:prSet/>
      <dgm:spPr/>
      <dgm:t>
        <a:bodyPr/>
        <a:lstStyle/>
        <a:p>
          <a:endParaRPr lang="en-US" b="1">
            <a:latin typeface="Calibri" panose="020F0502020204030204" pitchFamily="34" charset="0"/>
            <a:cs typeface="Calibri" panose="020F0502020204030204" pitchFamily="34" charset="0"/>
          </a:endParaRPr>
        </a:p>
      </dgm:t>
    </dgm:pt>
    <dgm:pt modelId="{200F5200-57CF-47AE-ADD1-BBB1DA14B9D0}">
      <dgm:prSet phldrT="[Text]" custT="1"/>
      <dgm:spPr>
        <a:xfrm>
          <a:off x="4006306" y="1090771"/>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Literacy</a:t>
          </a:r>
        </a:p>
      </dgm:t>
    </dgm:pt>
    <dgm:pt modelId="{739B3C7B-7DD0-4E4D-A2CB-2B859F5D32E4}" type="parTrans" cxnId="{8FE81982-23DB-4DC8-A1B5-3DC706E4C4E0}">
      <dgm:prSet/>
      <dgm:spPr/>
      <dgm:t>
        <a:bodyPr/>
        <a:lstStyle/>
        <a:p>
          <a:endParaRPr lang="en-US" b="1">
            <a:latin typeface="Calibri" panose="020F0502020204030204" pitchFamily="34" charset="0"/>
            <a:cs typeface="Calibri" panose="020F0502020204030204" pitchFamily="34" charset="0"/>
          </a:endParaRPr>
        </a:p>
      </dgm:t>
    </dgm:pt>
    <dgm:pt modelId="{513FE10B-7510-4F74-9488-0A6B74915904}" type="sibTrans" cxnId="{8FE81982-23DB-4DC8-A1B5-3DC706E4C4E0}">
      <dgm:prSet/>
      <dgm:spPr/>
      <dgm:t>
        <a:bodyPr/>
        <a:lstStyle/>
        <a:p>
          <a:endParaRPr lang="en-US" b="1">
            <a:latin typeface="Calibri" panose="020F0502020204030204" pitchFamily="34" charset="0"/>
            <a:cs typeface="Calibri" panose="020F0502020204030204" pitchFamily="34" charset="0"/>
          </a:endParaRPr>
        </a:p>
      </dgm:t>
    </dgm:pt>
    <dgm:pt modelId="{8D7EDB1F-E6A7-498F-A8E5-793E86E1BFAE}">
      <dgm:prSet phldrT="[Text]" custT="1"/>
      <dgm:spPr>
        <a:xfrm>
          <a:off x="4006306" y="1575800"/>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Language</a:t>
          </a:r>
        </a:p>
      </dgm:t>
    </dgm:pt>
    <dgm:pt modelId="{24C85D30-D280-4877-9223-4F095F4B4C78}" type="parTrans" cxnId="{C74F0D19-14F2-41C4-9024-C3AAF6EFBC5F}">
      <dgm:prSet/>
      <dgm:spPr/>
      <dgm:t>
        <a:bodyPr/>
        <a:lstStyle/>
        <a:p>
          <a:endParaRPr lang="en-US" b="1">
            <a:latin typeface="Calibri" panose="020F0502020204030204" pitchFamily="34" charset="0"/>
            <a:cs typeface="Calibri" panose="020F0502020204030204" pitchFamily="34" charset="0"/>
          </a:endParaRPr>
        </a:p>
      </dgm:t>
    </dgm:pt>
    <dgm:pt modelId="{F040EC0B-3275-4CC3-B2CC-35173888EA19}" type="sibTrans" cxnId="{C74F0D19-14F2-41C4-9024-C3AAF6EFBC5F}">
      <dgm:prSet/>
      <dgm:spPr/>
      <dgm:t>
        <a:bodyPr/>
        <a:lstStyle/>
        <a:p>
          <a:endParaRPr lang="en-US" b="1">
            <a:latin typeface="Calibri" panose="020F0502020204030204" pitchFamily="34" charset="0"/>
            <a:cs typeface="Calibri" panose="020F0502020204030204" pitchFamily="34" charset="0"/>
          </a:endParaRPr>
        </a:p>
      </dgm:t>
    </dgm:pt>
    <dgm:pt modelId="{2D6AAB30-3908-483D-A12D-B743F98BBA28}">
      <dgm:prSet phldrT="[Text]" custT="1"/>
      <dgm:spPr>
        <a:xfrm>
          <a:off x="4006306" y="2060828"/>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Early childhood education</a:t>
          </a:r>
        </a:p>
      </dgm:t>
    </dgm:pt>
    <dgm:pt modelId="{CD556102-F229-47EC-B675-143DC5D21EB8}" type="parTrans" cxnId="{AE6CDE63-D0A1-4608-873C-4BF4A24F628B}">
      <dgm:prSet/>
      <dgm:spPr/>
      <dgm:t>
        <a:bodyPr/>
        <a:lstStyle/>
        <a:p>
          <a:endParaRPr lang="en-US" b="1">
            <a:latin typeface="Calibri" panose="020F0502020204030204" pitchFamily="34" charset="0"/>
            <a:cs typeface="Calibri" panose="020F0502020204030204" pitchFamily="34" charset="0"/>
          </a:endParaRPr>
        </a:p>
      </dgm:t>
    </dgm:pt>
    <dgm:pt modelId="{E2480F2E-946F-44BB-89A2-6C7B0D87BC3B}" type="sibTrans" cxnId="{AE6CDE63-D0A1-4608-873C-4BF4A24F628B}">
      <dgm:prSet/>
      <dgm:spPr/>
      <dgm:t>
        <a:bodyPr/>
        <a:lstStyle/>
        <a:p>
          <a:endParaRPr lang="en-US" b="1">
            <a:latin typeface="Calibri" panose="020F0502020204030204" pitchFamily="34" charset="0"/>
            <a:cs typeface="Calibri" panose="020F0502020204030204" pitchFamily="34" charset="0"/>
          </a:endParaRPr>
        </a:p>
      </dgm:t>
    </dgm:pt>
    <dgm:pt modelId="{063250E4-A613-4934-94D9-718266099383}">
      <dgm:prSet phldrT="[Text]" custT="1"/>
      <dgm:spPr>
        <a:xfrm>
          <a:off x="182359" y="1895315"/>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Expenses</a:t>
          </a:r>
        </a:p>
      </dgm:t>
    </dgm:pt>
    <dgm:pt modelId="{0051967E-61C5-447B-895C-6B3B637B1FA0}" type="parTrans" cxnId="{F23853F4-942E-42A8-8A68-ED460FFAF5DB}">
      <dgm:prSet/>
      <dgm:spPr/>
      <dgm:t>
        <a:bodyPr/>
        <a:lstStyle/>
        <a:p>
          <a:endParaRPr lang="en-US" b="1">
            <a:latin typeface="Calibri" panose="020F0502020204030204" pitchFamily="34" charset="0"/>
            <a:cs typeface="Calibri" panose="020F0502020204030204" pitchFamily="34" charset="0"/>
          </a:endParaRPr>
        </a:p>
      </dgm:t>
    </dgm:pt>
    <dgm:pt modelId="{7CCD3835-48BE-4610-8B68-8E2428CFF372}" type="sibTrans" cxnId="{F23853F4-942E-42A8-8A68-ED460FFAF5DB}">
      <dgm:prSet/>
      <dgm:spPr/>
      <dgm:t>
        <a:bodyPr/>
        <a:lstStyle/>
        <a:p>
          <a:endParaRPr lang="en-US" b="1">
            <a:latin typeface="Calibri" panose="020F0502020204030204" pitchFamily="34" charset="0"/>
            <a:cs typeface="Calibri" panose="020F0502020204030204" pitchFamily="34" charset="0"/>
          </a:endParaRPr>
        </a:p>
      </dgm:t>
    </dgm:pt>
    <dgm:pt modelId="{A1AA44EA-ECD6-4773-BE61-24D5B0955300}">
      <dgm:prSet phldrT="[Text]" custT="1"/>
      <dgm:spPr>
        <a:xfrm>
          <a:off x="182359" y="2297843"/>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Debt</a:t>
          </a:r>
        </a:p>
      </dgm:t>
    </dgm:pt>
    <dgm:pt modelId="{BC1296EB-A2F9-4ED0-92E3-51B27657D4EB}" type="parTrans" cxnId="{C6EAB341-D759-4C4F-9ACE-A2EF0BBBE6A3}">
      <dgm:prSet/>
      <dgm:spPr/>
      <dgm:t>
        <a:bodyPr/>
        <a:lstStyle/>
        <a:p>
          <a:endParaRPr lang="en-US" b="1">
            <a:latin typeface="Calibri" panose="020F0502020204030204" pitchFamily="34" charset="0"/>
            <a:cs typeface="Calibri" panose="020F0502020204030204" pitchFamily="34" charset="0"/>
          </a:endParaRPr>
        </a:p>
      </dgm:t>
    </dgm:pt>
    <dgm:pt modelId="{9F4C89CF-977A-413C-B28B-C51518AF5440}" type="sibTrans" cxnId="{C6EAB341-D759-4C4F-9ACE-A2EF0BBBE6A3}">
      <dgm:prSet/>
      <dgm:spPr/>
      <dgm:t>
        <a:bodyPr/>
        <a:lstStyle/>
        <a:p>
          <a:endParaRPr lang="en-US" b="1">
            <a:latin typeface="Calibri" panose="020F0502020204030204" pitchFamily="34" charset="0"/>
            <a:cs typeface="Calibri" panose="020F0502020204030204" pitchFamily="34" charset="0"/>
          </a:endParaRPr>
        </a:p>
      </dgm:t>
    </dgm:pt>
    <dgm:pt modelId="{16A51485-65FD-4D67-875F-6342DCF36036}">
      <dgm:prSet phldrT="[Text]" custT="1"/>
      <dgm:spPr>
        <a:xfrm>
          <a:off x="182359" y="2700370"/>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Medical bills</a:t>
          </a:r>
        </a:p>
      </dgm:t>
    </dgm:pt>
    <dgm:pt modelId="{7F995D09-A778-473F-907A-35837C4C5229}" type="parTrans" cxnId="{71570A6B-C77D-4D47-9EEC-C82D91A78278}">
      <dgm:prSet/>
      <dgm:spPr/>
      <dgm:t>
        <a:bodyPr/>
        <a:lstStyle/>
        <a:p>
          <a:endParaRPr lang="en-US" b="1">
            <a:latin typeface="Calibri" panose="020F0502020204030204" pitchFamily="34" charset="0"/>
            <a:cs typeface="Calibri" panose="020F0502020204030204" pitchFamily="34" charset="0"/>
          </a:endParaRPr>
        </a:p>
      </dgm:t>
    </dgm:pt>
    <dgm:pt modelId="{E0063E32-BDAE-4C44-8FAD-72E6E2564290}" type="sibTrans" cxnId="{71570A6B-C77D-4D47-9EEC-C82D91A78278}">
      <dgm:prSet/>
      <dgm:spPr/>
      <dgm:t>
        <a:bodyPr/>
        <a:lstStyle/>
        <a:p>
          <a:endParaRPr lang="en-US" b="1">
            <a:latin typeface="Calibri" panose="020F0502020204030204" pitchFamily="34" charset="0"/>
            <a:cs typeface="Calibri" panose="020F0502020204030204" pitchFamily="34" charset="0"/>
          </a:endParaRPr>
        </a:p>
      </dgm:t>
    </dgm:pt>
    <dgm:pt modelId="{8FA367B4-0E38-43F6-98D6-4DF40CC0A9DE}">
      <dgm:prSet phldrT="[Text]" custT="1"/>
      <dgm:spPr>
        <a:xfrm>
          <a:off x="182359" y="3102897"/>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Support</a:t>
          </a:r>
        </a:p>
      </dgm:t>
    </dgm:pt>
    <dgm:pt modelId="{E8EB254D-61E5-4F7B-8590-896689F26BE2}" type="parTrans" cxnId="{CD3DDDA2-9C26-422A-B61D-2384BC7F0A1E}">
      <dgm:prSet/>
      <dgm:spPr/>
      <dgm:t>
        <a:bodyPr/>
        <a:lstStyle/>
        <a:p>
          <a:endParaRPr lang="en-US" b="1">
            <a:latin typeface="Calibri" panose="020F0502020204030204" pitchFamily="34" charset="0"/>
            <a:cs typeface="Calibri" panose="020F0502020204030204" pitchFamily="34" charset="0"/>
          </a:endParaRPr>
        </a:p>
      </dgm:t>
    </dgm:pt>
    <dgm:pt modelId="{D5E789CB-11F6-4CAC-B945-5E595942ADBE}" type="sibTrans" cxnId="{CD3DDDA2-9C26-422A-B61D-2384BC7F0A1E}">
      <dgm:prSet/>
      <dgm:spPr/>
      <dgm:t>
        <a:bodyPr/>
        <a:lstStyle/>
        <a:p>
          <a:endParaRPr lang="en-US" b="1">
            <a:latin typeface="Calibri" panose="020F0502020204030204" pitchFamily="34" charset="0"/>
            <a:cs typeface="Calibri" panose="020F0502020204030204" pitchFamily="34" charset="0"/>
          </a:endParaRPr>
        </a:p>
      </dgm:t>
    </dgm:pt>
    <dgm:pt modelId="{75B390B3-F4C4-4CC7-80B4-0C6504FAF20D}">
      <dgm:prSet phldrT="[Text]" custT="1"/>
      <dgm:spPr>
        <a:xfrm>
          <a:off x="2094333" y="1492788"/>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Transportation</a:t>
          </a:r>
        </a:p>
      </dgm:t>
    </dgm:pt>
    <dgm:pt modelId="{8F93774A-6EAD-4890-91D7-632816DB828D}" type="parTrans" cxnId="{E59C9EA5-336C-40E7-BF37-061967EA4FAF}">
      <dgm:prSet/>
      <dgm:spPr/>
      <dgm:t>
        <a:bodyPr/>
        <a:lstStyle/>
        <a:p>
          <a:endParaRPr lang="en-US" b="1">
            <a:latin typeface="Calibri" panose="020F0502020204030204" pitchFamily="34" charset="0"/>
            <a:cs typeface="Calibri" panose="020F0502020204030204" pitchFamily="34" charset="0"/>
          </a:endParaRPr>
        </a:p>
      </dgm:t>
    </dgm:pt>
    <dgm:pt modelId="{512C08F8-2B69-4509-A1DA-8D3E617D9034}" type="sibTrans" cxnId="{E59C9EA5-336C-40E7-BF37-061967EA4FAF}">
      <dgm:prSet/>
      <dgm:spPr/>
      <dgm:t>
        <a:bodyPr/>
        <a:lstStyle/>
        <a:p>
          <a:endParaRPr lang="en-US" b="1">
            <a:latin typeface="Calibri" panose="020F0502020204030204" pitchFamily="34" charset="0"/>
            <a:cs typeface="Calibri" panose="020F0502020204030204" pitchFamily="34" charset="0"/>
          </a:endParaRPr>
        </a:p>
      </dgm:t>
    </dgm:pt>
    <dgm:pt modelId="{123BF428-B409-47B4-87F2-4F798987ECD6}">
      <dgm:prSet phldrT="[Text]" custT="1"/>
      <dgm:spPr>
        <a:xfrm>
          <a:off x="2094333" y="1895315"/>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Safety</a:t>
          </a:r>
        </a:p>
      </dgm:t>
    </dgm:pt>
    <dgm:pt modelId="{77CA713D-4F8D-4C02-A089-BE22D135567F}" type="parTrans" cxnId="{3B52919F-0CAD-45F8-A931-0694E4A68EB8}">
      <dgm:prSet/>
      <dgm:spPr/>
      <dgm:t>
        <a:bodyPr/>
        <a:lstStyle/>
        <a:p>
          <a:endParaRPr lang="en-US" b="1">
            <a:latin typeface="Calibri" panose="020F0502020204030204" pitchFamily="34" charset="0"/>
            <a:cs typeface="Calibri" panose="020F0502020204030204" pitchFamily="34" charset="0"/>
          </a:endParaRPr>
        </a:p>
      </dgm:t>
    </dgm:pt>
    <dgm:pt modelId="{0ACBD777-34E5-48F8-8BC2-DE291843B68F}" type="sibTrans" cxnId="{3B52919F-0CAD-45F8-A931-0694E4A68EB8}">
      <dgm:prSet/>
      <dgm:spPr/>
      <dgm:t>
        <a:bodyPr/>
        <a:lstStyle/>
        <a:p>
          <a:endParaRPr lang="en-US" b="1">
            <a:latin typeface="Calibri" panose="020F0502020204030204" pitchFamily="34" charset="0"/>
            <a:cs typeface="Calibri" panose="020F0502020204030204" pitchFamily="34" charset="0"/>
          </a:endParaRPr>
        </a:p>
      </dgm:t>
    </dgm:pt>
    <dgm:pt modelId="{2A6D5992-D583-4A3D-B7C4-F07B8721BA46}">
      <dgm:prSet phldrT="[Text]" custT="1"/>
      <dgm:spPr>
        <a:xfrm>
          <a:off x="2094333" y="2297843"/>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Parks and playgrounds</a:t>
          </a:r>
        </a:p>
      </dgm:t>
    </dgm:pt>
    <dgm:pt modelId="{1A5DC65D-7FC6-47D2-97C7-5FC2BED05C66}" type="parTrans" cxnId="{56A9263D-57D5-4A07-9F05-2FB192C89B2F}">
      <dgm:prSet/>
      <dgm:spPr/>
      <dgm:t>
        <a:bodyPr/>
        <a:lstStyle/>
        <a:p>
          <a:endParaRPr lang="en-US" b="1">
            <a:latin typeface="Calibri" panose="020F0502020204030204" pitchFamily="34" charset="0"/>
            <a:cs typeface="Calibri" panose="020F0502020204030204" pitchFamily="34" charset="0"/>
          </a:endParaRPr>
        </a:p>
      </dgm:t>
    </dgm:pt>
    <dgm:pt modelId="{0CCCF526-BD8A-48CB-9A5C-367BAD9DA31F}" type="sibTrans" cxnId="{56A9263D-57D5-4A07-9F05-2FB192C89B2F}">
      <dgm:prSet/>
      <dgm:spPr/>
      <dgm:t>
        <a:bodyPr/>
        <a:lstStyle/>
        <a:p>
          <a:endParaRPr lang="en-US" b="1">
            <a:latin typeface="Calibri" panose="020F0502020204030204" pitchFamily="34" charset="0"/>
            <a:cs typeface="Calibri" panose="020F0502020204030204" pitchFamily="34" charset="0"/>
          </a:endParaRPr>
        </a:p>
      </dgm:t>
    </dgm:pt>
    <dgm:pt modelId="{36EDD8C0-D90A-4BC2-B27E-C98170EDACF7}">
      <dgm:prSet phldrT="[Text]" custT="1"/>
      <dgm:spPr>
        <a:xfrm>
          <a:off x="2094333" y="2700370"/>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Walkability</a:t>
          </a:r>
        </a:p>
      </dgm:t>
    </dgm:pt>
    <dgm:pt modelId="{A250B781-FEE2-4D1E-81AF-6A6EE97348E0}" type="parTrans" cxnId="{502AB9E9-B5CF-42B4-9991-543FC49DB07A}">
      <dgm:prSet/>
      <dgm:spPr/>
      <dgm:t>
        <a:bodyPr/>
        <a:lstStyle/>
        <a:p>
          <a:endParaRPr lang="en-US" b="1">
            <a:latin typeface="Calibri" panose="020F0502020204030204" pitchFamily="34" charset="0"/>
            <a:cs typeface="Calibri" panose="020F0502020204030204" pitchFamily="34" charset="0"/>
          </a:endParaRPr>
        </a:p>
      </dgm:t>
    </dgm:pt>
    <dgm:pt modelId="{E76C4E26-4D37-4E93-9A1A-8E65DD5EC8A4}" type="sibTrans" cxnId="{502AB9E9-B5CF-42B4-9991-543FC49DB07A}">
      <dgm:prSet/>
      <dgm:spPr/>
      <dgm:t>
        <a:bodyPr/>
        <a:lstStyle/>
        <a:p>
          <a:endParaRPr lang="en-US" b="1">
            <a:latin typeface="Calibri" panose="020F0502020204030204" pitchFamily="34" charset="0"/>
            <a:cs typeface="Calibri" panose="020F0502020204030204" pitchFamily="34" charset="0"/>
          </a:endParaRPr>
        </a:p>
      </dgm:t>
    </dgm:pt>
    <dgm:pt modelId="{7E24F8FF-28A0-4721-B887-FB0FF82CA3A6}">
      <dgm:prSet phldrT="[Text]" custT="1"/>
      <dgm:spPr>
        <a:xfrm>
          <a:off x="2094333" y="3102897"/>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Zip code</a:t>
          </a:r>
        </a:p>
      </dgm:t>
    </dgm:pt>
    <dgm:pt modelId="{1892F739-287C-4E2F-ADE1-03E2C6846DA3}" type="parTrans" cxnId="{9BBD566A-4D2C-48E6-BB81-1C2284B49C9A}">
      <dgm:prSet/>
      <dgm:spPr/>
      <dgm:t>
        <a:bodyPr/>
        <a:lstStyle/>
        <a:p>
          <a:endParaRPr lang="en-US" b="1">
            <a:latin typeface="Calibri" panose="020F0502020204030204" pitchFamily="34" charset="0"/>
            <a:cs typeface="Calibri" panose="020F0502020204030204" pitchFamily="34" charset="0"/>
          </a:endParaRPr>
        </a:p>
      </dgm:t>
    </dgm:pt>
    <dgm:pt modelId="{535D3172-6DE4-4E6F-97BB-9D19CC36C698}" type="sibTrans" cxnId="{9BBD566A-4D2C-48E6-BB81-1C2284B49C9A}">
      <dgm:prSet/>
      <dgm:spPr/>
      <dgm:t>
        <a:bodyPr/>
        <a:lstStyle/>
        <a:p>
          <a:endParaRPr lang="en-US" b="1">
            <a:latin typeface="Calibri" panose="020F0502020204030204" pitchFamily="34" charset="0"/>
            <a:cs typeface="Calibri" panose="020F0502020204030204" pitchFamily="34" charset="0"/>
          </a:endParaRPr>
        </a:p>
      </dgm:t>
    </dgm:pt>
    <dgm:pt modelId="{D55C1493-0D87-40DC-92C5-27E07A05D1F0}">
      <dgm:prSet phldrT="[Text]" custT="1"/>
      <dgm:spPr>
        <a:xfrm>
          <a:off x="4006306" y="2545857"/>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Vocational training</a:t>
          </a:r>
        </a:p>
      </dgm:t>
    </dgm:pt>
    <dgm:pt modelId="{7615137D-6E5C-428C-B3EA-87C4492EF782}" type="parTrans" cxnId="{500B8928-A82A-4FB2-9FB9-BB4B85FB0692}">
      <dgm:prSet/>
      <dgm:spPr/>
      <dgm:t>
        <a:bodyPr/>
        <a:lstStyle/>
        <a:p>
          <a:endParaRPr lang="en-US" b="1">
            <a:latin typeface="Calibri" panose="020F0502020204030204" pitchFamily="34" charset="0"/>
            <a:cs typeface="Calibri" panose="020F0502020204030204" pitchFamily="34" charset="0"/>
          </a:endParaRPr>
        </a:p>
      </dgm:t>
    </dgm:pt>
    <dgm:pt modelId="{35BEE149-FAB5-4AE4-B594-AEC39CA44C29}" type="sibTrans" cxnId="{500B8928-A82A-4FB2-9FB9-BB4B85FB0692}">
      <dgm:prSet/>
      <dgm:spPr/>
      <dgm:t>
        <a:bodyPr/>
        <a:lstStyle/>
        <a:p>
          <a:endParaRPr lang="en-US" b="1">
            <a:latin typeface="Calibri" panose="020F0502020204030204" pitchFamily="34" charset="0"/>
            <a:cs typeface="Calibri" panose="020F0502020204030204" pitchFamily="34" charset="0"/>
          </a:endParaRPr>
        </a:p>
      </dgm:t>
    </dgm:pt>
    <dgm:pt modelId="{68F488F0-473C-4309-8016-F16D6D74BAF2}">
      <dgm:prSet phldrT="[Text]" custT="1"/>
      <dgm:spPr>
        <a:xfrm>
          <a:off x="4006306" y="3030886"/>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Higher education</a:t>
          </a:r>
        </a:p>
      </dgm:t>
    </dgm:pt>
    <dgm:pt modelId="{999A044D-B35F-46D9-BA16-06E6F89F122A}" type="parTrans" cxnId="{5247823D-E27B-44CC-BA3F-1473684DF4DB}">
      <dgm:prSet/>
      <dgm:spPr/>
      <dgm:t>
        <a:bodyPr/>
        <a:lstStyle/>
        <a:p>
          <a:endParaRPr lang="en-US" b="1">
            <a:latin typeface="Calibri" panose="020F0502020204030204" pitchFamily="34" charset="0"/>
            <a:cs typeface="Calibri" panose="020F0502020204030204" pitchFamily="34" charset="0"/>
          </a:endParaRPr>
        </a:p>
      </dgm:t>
    </dgm:pt>
    <dgm:pt modelId="{0F5FDAAE-7218-429B-A954-E851B4500B44}" type="sibTrans" cxnId="{5247823D-E27B-44CC-BA3F-1473684DF4DB}">
      <dgm:prSet/>
      <dgm:spPr/>
      <dgm:t>
        <a:bodyPr/>
        <a:lstStyle/>
        <a:p>
          <a:endParaRPr lang="en-US" b="1">
            <a:latin typeface="Calibri" panose="020F0502020204030204" pitchFamily="34" charset="0"/>
            <a:cs typeface="Calibri" panose="020F0502020204030204" pitchFamily="34" charset="0"/>
          </a:endParaRPr>
        </a:p>
      </dgm:t>
    </dgm:pt>
    <dgm:pt modelId="{9041FC00-AFB5-4112-8EB2-CCA84E149026}">
      <dgm:prSet phldrT="[Text]" custT="1"/>
      <dgm:spPr>
        <a:xfrm>
          <a:off x="5740421"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Food</a:t>
          </a:r>
          <a:endParaRPr lang="en-US" sz="2300" b="1">
            <a:solidFill>
              <a:srgbClr val="000000">
                <a:hueOff val="0"/>
                <a:satOff val="0"/>
                <a:lumOff val="0"/>
                <a:alphaOff val="0"/>
              </a:srgbClr>
            </a:solidFill>
            <a:latin typeface="Calibri" panose="020F0502020204030204" pitchFamily="34" charset="0"/>
            <a:ea typeface="+mn-ea"/>
            <a:cs typeface="Calibri" panose="020F0502020204030204" pitchFamily="34" charset="0"/>
          </a:endParaRPr>
        </a:p>
      </dgm:t>
    </dgm:pt>
    <dgm:pt modelId="{DCDA5E45-83A1-4BBA-9993-DADB70A2DEAE}" type="parTrans" cxnId="{44A4D3AF-CFBA-49F6-BE48-8053CD9C025F}">
      <dgm:prSet/>
      <dgm:spPr/>
      <dgm:t>
        <a:bodyPr/>
        <a:lstStyle/>
        <a:p>
          <a:endParaRPr lang="en-US" b="1">
            <a:latin typeface="Calibri" panose="020F0502020204030204" pitchFamily="34" charset="0"/>
            <a:cs typeface="Calibri" panose="020F0502020204030204" pitchFamily="34" charset="0"/>
          </a:endParaRPr>
        </a:p>
      </dgm:t>
    </dgm:pt>
    <dgm:pt modelId="{B856C9B0-F990-430F-8C59-80C307B7912C}" type="sibTrans" cxnId="{44A4D3AF-CFBA-49F6-BE48-8053CD9C025F}">
      <dgm:prSet/>
      <dgm:spPr/>
      <dgm:t>
        <a:bodyPr/>
        <a:lstStyle/>
        <a:p>
          <a:endParaRPr lang="en-US" b="1">
            <a:latin typeface="Calibri" panose="020F0502020204030204" pitchFamily="34" charset="0"/>
            <a:cs typeface="Calibri" panose="020F0502020204030204" pitchFamily="34" charset="0"/>
          </a:endParaRPr>
        </a:p>
      </dgm:t>
    </dgm:pt>
    <dgm:pt modelId="{161AC401-12E0-4B03-8F83-53F0DE8DCFCA}">
      <dgm:prSet phldrT="[Text]" custT="1"/>
      <dgm:spPr>
        <a:xfrm>
          <a:off x="5918279" y="1091148"/>
          <a:ext cx="1422863" cy="1095583"/>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Hunger</a:t>
          </a:r>
        </a:p>
      </dgm:t>
    </dgm:pt>
    <dgm:pt modelId="{7103AD01-4B96-41DE-B6AB-FA6B05FB54B1}" type="parTrans" cxnId="{1076EDEA-2703-4D44-A72A-E321ADD040F0}">
      <dgm:prSet/>
      <dgm:spPr/>
      <dgm:t>
        <a:bodyPr/>
        <a:lstStyle/>
        <a:p>
          <a:endParaRPr lang="en-US" b="1">
            <a:latin typeface="Calibri" panose="020F0502020204030204" pitchFamily="34" charset="0"/>
            <a:cs typeface="Calibri" panose="020F0502020204030204" pitchFamily="34" charset="0"/>
          </a:endParaRPr>
        </a:p>
      </dgm:t>
    </dgm:pt>
    <dgm:pt modelId="{FDAB4442-388D-4B5A-B1E5-C09C0AE9C1D0}" type="sibTrans" cxnId="{1076EDEA-2703-4D44-A72A-E321ADD040F0}">
      <dgm:prSet/>
      <dgm:spPr/>
      <dgm:t>
        <a:bodyPr/>
        <a:lstStyle/>
        <a:p>
          <a:endParaRPr lang="en-US" b="1">
            <a:latin typeface="Calibri" panose="020F0502020204030204" pitchFamily="34" charset="0"/>
            <a:cs typeface="Calibri" panose="020F0502020204030204" pitchFamily="34" charset="0"/>
          </a:endParaRPr>
        </a:p>
      </dgm:t>
    </dgm:pt>
    <dgm:pt modelId="{238D1E84-30CB-4A9E-94FD-5DB454E5145D}">
      <dgm:prSet phldrT="[Text]" custT="1"/>
      <dgm:spPr>
        <a:xfrm>
          <a:off x="5918279" y="2355283"/>
          <a:ext cx="1422863" cy="1095583"/>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Access to healthy options</a:t>
          </a:r>
        </a:p>
      </dgm:t>
    </dgm:pt>
    <dgm:pt modelId="{CA4AC2ED-5DA4-4433-A7AC-EA755BD55BAB}" type="parTrans" cxnId="{205AA070-3D8F-48FD-86E9-BE352677727A}">
      <dgm:prSet/>
      <dgm:spPr/>
      <dgm:t>
        <a:bodyPr/>
        <a:lstStyle/>
        <a:p>
          <a:endParaRPr lang="en-US" b="1">
            <a:latin typeface="Calibri" panose="020F0502020204030204" pitchFamily="34" charset="0"/>
            <a:cs typeface="Calibri" panose="020F0502020204030204" pitchFamily="34" charset="0"/>
          </a:endParaRPr>
        </a:p>
      </dgm:t>
    </dgm:pt>
    <dgm:pt modelId="{C266BD5C-C38C-4488-9CCC-5F145A124035}" type="sibTrans" cxnId="{205AA070-3D8F-48FD-86E9-BE352677727A}">
      <dgm:prSet/>
      <dgm:spPr/>
      <dgm:t>
        <a:bodyPr/>
        <a:lstStyle/>
        <a:p>
          <a:endParaRPr lang="en-US" b="1">
            <a:latin typeface="Calibri" panose="020F0502020204030204" pitchFamily="34" charset="0"/>
            <a:cs typeface="Calibri" panose="020F0502020204030204" pitchFamily="34" charset="0"/>
          </a:endParaRPr>
        </a:p>
      </dgm:t>
    </dgm:pt>
    <dgm:pt modelId="{3D3ECB1F-BEC4-4D7F-93BD-5AFEE35EB49B}">
      <dgm:prSet phldrT="[Text]" custT="1"/>
      <dgm:spPr>
        <a:xfrm>
          <a:off x="7652395"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Community and Social Context</a:t>
          </a:r>
        </a:p>
      </dgm:t>
    </dgm:pt>
    <dgm:pt modelId="{7DAFE804-34EC-4E18-9BC8-F512A43EE87E}" type="parTrans" cxnId="{7E38486F-B7AE-4AB4-988C-1B217109EBA4}">
      <dgm:prSet/>
      <dgm:spPr/>
      <dgm:t>
        <a:bodyPr/>
        <a:lstStyle/>
        <a:p>
          <a:endParaRPr lang="en-US" b="1">
            <a:latin typeface="Calibri" panose="020F0502020204030204" pitchFamily="34" charset="0"/>
            <a:cs typeface="Calibri" panose="020F0502020204030204" pitchFamily="34" charset="0"/>
          </a:endParaRPr>
        </a:p>
      </dgm:t>
    </dgm:pt>
    <dgm:pt modelId="{3BA75CD1-D6F1-4280-A3EA-C5C25C0A3592}" type="sibTrans" cxnId="{7E38486F-B7AE-4AB4-988C-1B217109EBA4}">
      <dgm:prSet/>
      <dgm:spPr/>
      <dgm:t>
        <a:bodyPr/>
        <a:lstStyle/>
        <a:p>
          <a:endParaRPr lang="en-US" b="1">
            <a:latin typeface="Calibri" panose="020F0502020204030204" pitchFamily="34" charset="0"/>
            <a:cs typeface="Calibri" panose="020F0502020204030204" pitchFamily="34" charset="0"/>
          </a:endParaRPr>
        </a:p>
      </dgm:t>
    </dgm:pt>
    <dgm:pt modelId="{C0AB4E70-CCBD-4123-9C45-AC2519559507}">
      <dgm:prSet phldrT="[Text]" custT="1"/>
      <dgm:spPr>
        <a:xfrm>
          <a:off x="7830253" y="1090771"/>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Social integration </a:t>
          </a:r>
        </a:p>
      </dgm:t>
    </dgm:pt>
    <dgm:pt modelId="{8A8BC146-B677-43BD-8B5E-80F7FB277D45}" type="parTrans" cxnId="{73886354-50C3-4791-AC22-AB3741E009DF}">
      <dgm:prSet/>
      <dgm:spPr/>
      <dgm:t>
        <a:bodyPr/>
        <a:lstStyle/>
        <a:p>
          <a:endParaRPr lang="en-US" b="1">
            <a:latin typeface="Calibri" panose="020F0502020204030204" pitchFamily="34" charset="0"/>
            <a:cs typeface="Calibri" panose="020F0502020204030204" pitchFamily="34" charset="0"/>
          </a:endParaRPr>
        </a:p>
      </dgm:t>
    </dgm:pt>
    <dgm:pt modelId="{2748D6A9-03FE-4BBE-AB51-D48B835EB165}" type="sibTrans" cxnId="{73886354-50C3-4791-AC22-AB3741E009DF}">
      <dgm:prSet/>
      <dgm:spPr/>
      <dgm:t>
        <a:bodyPr/>
        <a:lstStyle/>
        <a:p>
          <a:endParaRPr lang="en-US" b="1">
            <a:latin typeface="Calibri" panose="020F0502020204030204" pitchFamily="34" charset="0"/>
            <a:cs typeface="Calibri" panose="020F0502020204030204" pitchFamily="34" charset="0"/>
          </a:endParaRPr>
        </a:p>
      </dgm:t>
    </dgm:pt>
    <dgm:pt modelId="{AC4FA55D-A964-459A-856C-70731AF54478}">
      <dgm:prSet phldrT="[Text]" custT="1"/>
      <dgm:spPr>
        <a:xfrm>
          <a:off x="7830253" y="1575800"/>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Support systems</a:t>
          </a:r>
        </a:p>
      </dgm:t>
    </dgm:pt>
    <dgm:pt modelId="{496F4EB8-9341-4DC4-B767-30BFC6BBB7AF}" type="parTrans" cxnId="{0079C67D-DE23-4EA2-88C9-6E8FB14398B8}">
      <dgm:prSet/>
      <dgm:spPr/>
      <dgm:t>
        <a:bodyPr/>
        <a:lstStyle/>
        <a:p>
          <a:endParaRPr lang="en-US" b="1">
            <a:latin typeface="Calibri" panose="020F0502020204030204" pitchFamily="34" charset="0"/>
            <a:cs typeface="Calibri" panose="020F0502020204030204" pitchFamily="34" charset="0"/>
          </a:endParaRPr>
        </a:p>
      </dgm:t>
    </dgm:pt>
    <dgm:pt modelId="{FE17984D-AC0A-4C67-82E2-08507ECD872D}" type="sibTrans" cxnId="{0079C67D-DE23-4EA2-88C9-6E8FB14398B8}">
      <dgm:prSet/>
      <dgm:spPr/>
      <dgm:t>
        <a:bodyPr/>
        <a:lstStyle/>
        <a:p>
          <a:endParaRPr lang="en-US" b="1">
            <a:latin typeface="Calibri" panose="020F0502020204030204" pitchFamily="34" charset="0"/>
            <a:cs typeface="Calibri" panose="020F0502020204030204" pitchFamily="34" charset="0"/>
          </a:endParaRPr>
        </a:p>
      </dgm:t>
    </dgm:pt>
    <dgm:pt modelId="{B7866FE2-9EF0-4D9D-A324-F85FBB41F346}">
      <dgm:prSet phldrT="[Text]" custT="1"/>
      <dgm:spPr>
        <a:xfrm>
          <a:off x="7830253" y="2060828"/>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Community engagement</a:t>
          </a:r>
        </a:p>
      </dgm:t>
    </dgm:pt>
    <dgm:pt modelId="{5EA74D34-D268-4992-A1DC-755E19E66700}" type="parTrans" cxnId="{EDFAD036-F208-48C4-9946-0F35C6A30170}">
      <dgm:prSet/>
      <dgm:spPr/>
      <dgm:t>
        <a:bodyPr/>
        <a:lstStyle/>
        <a:p>
          <a:endParaRPr lang="en-US" b="1">
            <a:latin typeface="Calibri" panose="020F0502020204030204" pitchFamily="34" charset="0"/>
            <a:cs typeface="Calibri" panose="020F0502020204030204" pitchFamily="34" charset="0"/>
          </a:endParaRPr>
        </a:p>
      </dgm:t>
    </dgm:pt>
    <dgm:pt modelId="{415EB3B9-8BED-4EE1-9124-CEFD5F64872A}" type="sibTrans" cxnId="{EDFAD036-F208-48C4-9946-0F35C6A30170}">
      <dgm:prSet/>
      <dgm:spPr/>
      <dgm:t>
        <a:bodyPr/>
        <a:lstStyle/>
        <a:p>
          <a:endParaRPr lang="en-US" b="1">
            <a:latin typeface="Calibri" panose="020F0502020204030204" pitchFamily="34" charset="0"/>
            <a:cs typeface="Calibri" panose="020F0502020204030204" pitchFamily="34" charset="0"/>
          </a:endParaRPr>
        </a:p>
      </dgm:t>
    </dgm:pt>
    <dgm:pt modelId="{B754B5DD-9C79-43CE-AB12-62229B03C61E}">
      <dgm:prSet phldrT="[Text]" custT="1"/>
      <dgm:spPr>
        <a:xfrm>
          <a:off x="7830253" y="2545857"/>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Discrimination </a:t>
          </a:r>
        </a:p>
      </dgm:t>
    </dgm:pt>
    <dgm:pt modelId="{45AD6D31-89A0-4F8E-A5DB-533ABD49FE30}" type="parTrans" cxnId="{CE228AA3-DC70-451F-A9D5-3D66817CEC48}">
      <dgm:prSet/>
      <dgm:spPr/>
      <dgm:t>
        <a:bodyPr/>
        <a:lstStyle/>
        <a:p>
          <a:endParaRPr lang="en-US" b="1">
            <a:latin typeface="Calibri" panose="020F0502020204030204" pitchFamily="34" charset="0"/>
            <a:cs typeface="Calibri" panose="020F0502020204030204" pitchFamily="34" charset="0"/>
          </a:endParaRPr>
        </a:p>
      </dgm:t>
    </dgm:pt>
    <dgm:pt modelId="{32F9BBBD-03AC-4F50-91C6-C4C4F9D66D72}" type="sibTrans" cxnId="{CE228AA3-DC70-451F-A9D5-3D66817CEC48}">
      <dgm:prSet/>
      <dgm:spPr/>
      <dgm:t>
        <a:bodyPr/>
        <a:lstStyle/>
        <a:p>
          <a:endParaRPr lang="en-US" b="1">
            <a:latin typeface="Calibri" panose="020F0502020204030204" pitchFamily="34" charset="0"/>
            <a:cs typeface="Calibri" panose="020F0502020204030204" pitchFamily="34" charset="0"/>
          </a:endParaRPr>
        </a:p>
      </dgm:t>
    </dgm:pt>
    <dgm:pt modelId="{978F3240-2425-4A05-A54F-E07F1B7B748A}">
      <dgm:prSet phldrT="[Text]" custT="1"/>
      <dgm:spPr>
        <a:xfrm>
          <a:off x="7830253" y="3030886"/>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Stress</a:t>
          </a:r>
        </a:p>
      </dgm:t>
    </dgm:pt>
    <dgm:pt modelId="{6E450DD3-35B8-483E-9B06-42D5875D5335}" type="parTrans" cxnId="{411630C7-4C91-43DD-AF38-B18D093C902E}">
      <dgm:prSet/>
      <dgm:spPr/>
      <dgm:t>
        <a:bodyPr/>
        <a:lstStyle/>
        <a:p>
          <a:endParaRPr lang="en-US" b="1">
            <a:latin typeface="Calibri" panose="020F0502020204030204" pitchFamily="34" charset="0"/>
            <a:cs typeface="Calibri" panose="020F0502020204030204" pitchFamily="34" charset="0"/>
          </a:endParaRPr>
        </a:p>
      </dgm:t>
    </dgm:pt>
    <dgm:pt modelId="{6C9C2705-693D-4CD1-A384-752566BB3EC9}" type="sibTrans" cxnId="{411630C7-4C91-43DD-AF38-B18D093C902E}">
      <dgm:prSet/>
      <dgm:spPr/>
      <dgm:t>
        <a:bodyPr/>
        <a:lstStyle/>
        <a:p>
          <a:endParaRPr lang="en-US" b="1">
            <a:latin typeface="Calibri" panose="020F0502020204030204" pitchFamily="34" charset="0"/>
            <a:cs typeface="Calibri" panose="020F0502020204030204" pitchFamily="34" charset="0"/>
          </a:endParaRPr>
        </a:p>
      </dgm:t>
    </dgm:pt>
    <dgm:pt modelId="{67D4276C-6827-497D-AF79-F54F1CCC926A}">
      <dgm:prSet phldrT="[Text]" custT="1"/>
      <dgm:spPr>
        <a:xfrm>
          <a:off x="9564368" y="0"/>
          <a:ext cx="1778579" cy="3633613"/>
        </a:xfrm>
        <a:prstGeom prst="roundRect">
          <a:avLst>
            <a:gd name="adj" fmla="val 10000"/>
          </a:avLst>
        </a:prstGeom>
        <a:solidFill>
          <a:srgbClr val="157EC0">
            <a:tint val="40000"/>
            <a:hueOff val="0"/>
            <a:satOff val="0"/>
            <a:lumOff val="0"/>
            <a:alphaOff val="0"/>
          </a:srgbClr>
        </a:solidFill>
        <a:ln>
          <a:noFill/>
        </a:ln>
        <a:effectLst/>
      </dgm:spPr>
      <dgm:t>
        <a:bodyPr/>
        <a:lstStyle/>
        <a:p>
          <a:pPr>
            <a:buNone/>
          </a:pPr>
          <a:r>
            <a:rPr lang="en-US" sz="1800" b="1">
              <a:solidFill>
                <a:srgbClr val="000000">
                  <a:hueOff val="0"/>
                  <a:satOff val="0"/>
                  <a:lumOff val="0"/>
                  <a:alphaOff val="0"/>
                </a:srgbClr>
              </a:solidFill>
              <a:latin typeface="Calibri" panose="020F0502020204030204" pitchFamily="34" charset="0"/>
              <a:ea typeface="+mn-ea"/>
              <a:cs typeface="Calibri" panose="020F0502020204030204" pitchFamily="34" charset="0"/>
            </a:rPr>
            <a:t>Healthcare System</a:t>
          </a:r>
        </a:p>
      </dgm:t>
    </dgm:pt>
    <dgm:pt modelId="{285B85CA-E3FB-459F-BDAA-4F2829C06F78}" type="parTrans" cxnId="{AB868094-AE37-4543-8692-C7E6C153A26B}">
      <dgm:prSet/>
      <dgm:spPr/>
      <dgm:t>
        <a:bodyPr/>
        <a:lstStyle/>
        <a:p>
          <a:endParaRPr lang="en-US" b="1">
            <a:latin typeface="Calibri" panose="020F0502020204030204" pitchFamily="34" charset="0"/>
            <a:cs typeface="Calibri" panose="020F0502020204030204" pitchFamily="34" charset="0"/>
          </a:endParaRPr>
        </a:p>
      </dgm:t>
    </dgm:pt>
    <dgm:pt modelId="{EA3022BA-CAAD-45BA-86BE-F023DAD6605A}" type="sibTrans" cxnId="{AB868094-AE37-4543-8692-C7E6C153A26B}">
      <dgm:prSet/>
      <dgm:spPr/>
      <dgm:t>
        <a:bodyPr/>
        <a:lstStyle/>
        <a:p>
          <a:endParaRPr lang="en-US" b="1">
            <a:latin typeface="Calibri" panose="020F0502020204030204" pitchFamily="34" charset="0"/>
            <a:cs typeface="Calibri" panose="020F0502020204030204" pitchFamily="34" charset="0"/>
          </a:endParaRPr>
        </a:p>
      </dgm:t>
    </dgm:pt>
    <dgm:pt modelId="{58F756F7-3E33-43F5-90E6-A0BFEBFB8C4D}">
      <dgm:prSet phldrT="[Text]" custT="1"/>
      <dgm:spPr>
        <a:xfrm>
          <a:off x="9742226" y="1090172"/>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Health coverage</a:t>
          </a:r>
        </a:p>
      </dgm:t>
    </dgm:pt>
    <dgm:pt modelId="{DDF8653C-DAE7-4820-9A73-03F2707DF75D}" type="parTrans" cxnId="{A445A6A8-C613-40FB-9262-9A17F0534E8B}">
      <dgm:prSet/>
      <dgm:spPr/>
      <dgm:t>
        <a:bodyPr/>
        <a:lstStyle/>
        <a:p>
          <a:endParaRPr lang="en-US" b="1">
            <a:latin typeface="Calibri" panose="020F0502020204030204" pitchFamily="34" charset="0"/>
            <a:cs typeface="Calibri" panose="020F0502020204030204" pitchFamily="34" charset="0"/>
          </a:endParaRPr>
        </a:p>
      </dgm:t>
    </dgm:pt>
    <dgm:pt modelId="{F8E7187A-1DA6-4211-9858-A92911798C6F}" type="sibTrans" cxnId="{A445A6A8-C613-40FB-9262-9A17F0534E8B}">
      <dgm:prSet/>
      <dgm:spPr/>
      <dgm:t>
        <a:bodyPr/>
        <a:lstStyle/>
        <a:p>
          <a:endParaRPr lang="en-US" b="1">
            <a:latin typeface="Calibri" panose="020F0502020204030204" pitchFamily="34" charset="0"/>
            <a:cs typeface="Calibri" panose="020F0502020204030204" pitchFamily="34" charset="0"/>
          </a:endParaRPr>
        </a:p>
      </dgm:t>
    </dgm:pt>
    <dgm:pt modelId="{201A3FCF-F86D-4409-81BC-545A5B37B88D}">
      <dgm:prSet phldrT="[Text]" custT="1"/>
      <dgm:spPr>
        <a:xfrm>
          <a:off x="9742226" y="1700949"/>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HCP availability </a:t>
          </a:r>
        </a:p>
      </dgm:t>
    </dgm:pt>
    <dgm:pt modelId="{B8293E26-8049-45F0-9ED7-9DE9060DAE2F}" type="parTrans" cxnId="{1531B117-2DB7-4E28-A6C6-B2C35EFF5F74}">
      <dgm:prSet/>
      <dgm:spPr/>
      <dgm:t>
        <a:bodyPr/>
        <a:lstStyle/>
        <a:p>
          <a:endParaRPr lang="en-US" b="1">
            <a:latin typeface="Calibri" panose="020F0502020204030204" pitchFamily="34" charset="0"/>
            <a:cs typeface="Calibri" panose="020F0502020204030204" pitchFamily="34" charset="0"/>
          </a:endParaRPr>
        </a:p>
      </dgm:t>
    </dgm:pt>
    <dgm:pt modelId="{41B6A38C-E3AD-4076-AF7E-9A626B13E2B5}" type="sibTrans" cxnId="{1531B117-2DB7-4E28-A6C6-B2C35EFF5F74}">
      <dgm:prSet/>
      <dgm:spPr/>
      <dgm:t>
        <a:bodyPr/>
        <a:lstStyle/>
        <a:p>
          <a:endParaRPr lang="en-US" b="1">
            <a:latin typeface="Calibri" panose="020F0502020204030204" pitchFamily="34" charset="0"/>
            <a:cs typeface="Calibri" panose="020F0502020204030204" pitchFamily="34" charset="0"/>
          </a:endParaRPr>
        </a:p>
      </dgm:t>
    </dgm:pt>
    <dgm:pt modelId="{415A76C8-6EED-41B6-A743-63678BD9F676}">
      <dgm:prSet phldrT="[Text]" custT="1"/>
      <dgm:spPr>
        <a:xfrm>
          <a:off x="9742226" y="2311726"/>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HCP linguistic and cultural competency </a:t>
          </a:r>
        </a:p>
      </dgm:t>
    </dgm:pt>
    <dgm:pt modelId="{07065271-10F8-4EBD-A2AC-B5B7D206AF85}" type="parTrans" cxnId="{9F9DC930-5147-4E35-95E4-163A250634C9}">
      <dgm:prSet/>
      <dgm:spPr/>
      <dgm:t>
        <a:bodyPr/>
        <a:lstStyle/>
        <a:p>
          <a:endParaRPr lang="en-US" b="1">
            <a:latin typeface="Calibri" panose="020F0502020204030204" pitchFamily="34" charset="0"/>
            <a:cs typeface="Calibri" panose="020F0502020204030204" pitchFamily="34" charset="0"/>
          </a:endParaRPr>
        </a:p>
      </dgm:t>
    </dgm:pt>
    <dgm:pt modelId="{6F8AA7EB-2466-4DA3-97CA-BE2EA4129186}" type="sibTrans" cxnId="{9F9DC930-5147-4E35-95E4-163A250634C9}">
      <dgm:prSet/>
      <dgm:spPr/>
      <dgm:t>
        <a:bodyPr/>
        <a:lstStyle/>
        <a:p>
          <a:endParaRPr lang="en-US" b="1">
            <a:latin typeface="Calibri" panose="020F0502020204030204" pitchFamily="34" charset="0"/>
            <a:cs typeface="Calibri" panose="020F0502020204030204" pitchFamily="34" charset="0"/>
          </a:endParaRPr>
        </a:p>
      </dgm:t>
    </dgm:pt>
    <dgm:pt modelId="{44E60529-A5A6-4D26-A6E0-A12FD83405CC}">
      <dgm:prSet phldrT="[Text]" custT="1"/>
      <dgm:spPr>
        <a:xfrm>
          <a:off x="9742226" y="2922503"/>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gm:spPr>
      <dgm:t>
        <a:bodyPr/>
        <a:lstStyle/>
        <a:p>
          <a:pPr>
            <a:buNone/>
          </a:pPr>
          <a:r>
            <a:rPr lang="en-US" sz="1200" b="1">
              <a:solidFill>
                <a:srgbClr val="FFFFFF"/>
              </a:solidFill>
              <a:latin typeface="Calibri" panose="020F0502020204030204" pitchFamily="34" charset="0"/>
              <a:ea typeface="+mn-ea"/>
              <a:cs typeface="Calibri" panose="020F0502020204030204" pitchFamily="34" charset="0"/>
            </a:rPr>
            <a:t>Quality of care</a:t>
          </a:r>
        </a:p>
      </dgm:t>
    </dgm:pt>
    <dgm:pt modelId="{E28FDD7D-4DFA-4E10-864E-7C550D12650C}" type="parTrans" cxnId="{3C7A59EB-2AA2-4F23-A033-7D68AB96A45D}">
      <dgm:prSet/>
      <dgm:spPr/>
      <dgm:t>
        <a:bodyPr/>
        <a:lstStyle/>
        <a:p>
          <a:endParaRPr lang="en-US" b="1">
            <a:latin typeface="Calibri" panose="020F0502020204030204" pitchFamily="34" charset="0"/>
            <a:cs typeface="Calibri" panose="020F0502020204030204" pitchFamily="34" charset="0"/>
          </a:endParaRPr>
        </a:p>
      </dgm:t>
    </dgm:pt>
    <dgm:pt modelId="{5A524704-B77E-4CFD-B79E-DE2643C0FB9D}" type="sibTrans" cxnId="{3C7A59EB-2AA2-4F23-A033-7D68AB96A45D}">
      <dgm:prSet/>
      <dgm:spPr/>
      <dgm:t>
        <a:bodyPr/>
        <a:lstStyle/>
        <a:p>
          <a:endParaRPr lang="en-US" b="1">
            <a:latin typeface="Calibri" panose="020F0502020204030204" pitchFamily="34" charset="0"/>
            <a:cs typeface="Calibri" panose="020F0502020204030204" pitchFamily="34" charset="0"/>
          </a:endParaRPr>
        </a:p>
      </dgm:t>
    </dgm:pt>
    <dgm:pt modelId="{9C99805A-D491-4984-A17F-F6171AB25943}" type="pres">
      <dgm:prSet presAssocID="{E938BAB2-D71C-44C4-9356-6186BB07AABC}" presName="theList" presStyleCnt="0">
        <dgm:presLayoutVars>
          <dgm:dir/>
          <dgm:animLvl val="lvl"/>
          <dgm:resizeHandles val="exact"/>
        </dgm:presLayoutVars>
      </dgm:prSet>
      <dgm:spPr/>
    </dgm:pt>
    <dgm:pt modelId="{2F4D74A8-22A7-4391-B667-340358561F05}" type="pres">
      <dgm:prSet presAssocID="{16B51B83-B960-4FF6-BDEC-FF1D80CE1F18}" presName="compNode" presStyleCnt="0"/>
      <dgm:spPr/>
    </dgm:pt>
    <dgm:pt modelId="{0125E278-C92B-49DF-80DE-47929669625E}" type="pres">
      <dgm:prSet presAssocID="{16B51B83-B960-4FF6-BDEC-FF1D80CE1F18}" presName="aNode" presStyleLbl="bgShp" presStyleIdx="0" presStyleCnt="6"/>
      <dgm:spPr/>
    </dgm:pt>
    <dgm:pt modelId="{C36DB737-BEF7-450F-B3FE-54683A1DCFF8}" type="pres">
      <dgm:prSet presAssocID="{16B51B83-B960-4FF6-BDEC-FF1D80CE1F18}" presName="textNode" presStyleLbl="bgShp" presStyleIdx="0" presStyleCnt="6"/>
      <dgm:spPr/>
    </dgm:pt>
    <dgm:pt modelId="{991BBB0B-68C2-462D-BF51-ED480BD1F398}" type="pres">
      <dgm:prSet presAssocID="{16B51B83-B960-4FF6-BDEC-FF1D80CE1F18}" presName="compChildNode" presStyleCnt="0"/>
      <dgm:spPr/>
    </dgm:pt>
    <dgm:pt modelId="{6C3E32C0-6F2E-4AEB-9C9C-CF3D6BC5058C}" type="pres">
      <dgm:prSet presAssocID="{16B51B83-B960-4FF6-BDEC-FF1D80CE1F18}" presName="theInnerList" presStyleCnt="0"/>
      <dgm:spPr/>
    </dgm:pt>
    <dgm:pt modelId="{B71CF8BF-40F6-4253-8B26-E35F2868E8CA}" type="pres">
      <dgm:prSet presAssocID="{B92777C5-C21D-4D25-9148-5D8897072562}" presName="childNode" presStyleLbl="node1" presStyleIdx="0" presStyleCnt="28">
        <dgm:presLayoutVars>
          <dgm:bulletEnabled val="1"/>
        </dgm:presLayoutVars>
      </dgm:prSet>
      <dgm:spPr/>
    </dgm:pt>
    <dgm:pt modelId="{B99F5325-07C0-44E5-9AAF-F92A867A06E5}" type="pres">
      <dgm:prSet presAssocID="{B92777C5-C21D-4D25-9148-5D8897072562}" presName="aSpace2" presStyleCnt="0"/>
      <dgm:spPr/>
    </dgm:pt>
    <dgm:pt modelId="{5FDF5339-4C95-4821-A7B4-1366560542DA}" type="pres">
      <dgm:prSet presAssocID="{20CB299D-127B-43EF-8FC1-E1DAEC54BDEA}" presName="childNode" presStyleLbl="node1" presStyleIdx="1" presStyleCnt="28">
        <dgm:presLayoutVars>
          <dgm:bulletEnabled val="1"/>
        </dgm:presLayoutVars>
      </dgm:prSet>
      <dgm:spPr/>
    </dgm:pt>
    <dgm:pt modelId="{F8861349-F31E-469D-A93F-30A2A7D1B669}" type="pres">
      <dgm:prSet presAssocID="{20CB299D-127B-43EF-8FC1-E1DAEC54BDEA}" presName="aSpace2" presStyleCnt="0"/>
      <dgm:spPr/>
    </dgm:pt>
    <dgm:pt modelId="{B83F576B-432E-4474-8735-767A4F374988}" type="pres">
      <dgm:prSet presAssocID="{063250E4-A613-4934-94D9-718266099383}" presName="childNode" presStyleLbl="node1" presStyleIdx="2" presStyleCnt="28">
        <dgm:presLayoutVars>
          <dgm:bulletEnabled val="1"/>
        </dgm:presLayoutVars>
      </dgm:prSet>
      <dgm:spPr/>
    </dgm:pt>
    <dgm:pt modelId="{FB630B77-3F71-4DE1-BA7B-6D70CB2F1CDD}" type="pres">
      <dgm:prSet presAssocID="{063250E4-A613-4934-94D9-718266099383}" presName="aSpace2" presStyleCnt="0"/>
      <dgm:spPr/>
    </dgm:pt>
    <dgm:pt modelId="{DB7C654D-4B78-4EA7-B498-04F8558A00C9}" type="pres">
      <dgm:prSet presAssocID="{A1AA44EA-ECD6-4773-BE61-24D5B0955300}" presName="childNode" presStyleLbl="node1" presStyleIdx="3" presStyleCnt="28">
        <dgm:presLayoutVars>
          <dgm:bulletEnabled val="1"/>
        </dgm:presLayoutVars>
      </dgm:prSet>
      <dgm:spPr/>
    </dgm:pt>
    <dgm:pt modelId="{F066A41C-4523-409D-94FE-08CE7093B809}" type="pres">
      <dgm:prSet presAssocID="{A1AA44EA-ECD6-4773-BE61-24D5B0955300}" presName="aSpace2" presStyleCnt="0"/>
      <dgm:spPr/>
    </dgm:pt>
    <dgm:pt modelId="{69BF2AF7-367B-4E31-8AF0-4DECA69BE136}" type="pres">
      <dgm:prSet presAssocID="{16A51485-65FD-4D67-875F-6342DCF36036}" presName="childNode" presStyleLbl="node1" presStyleIdx="4" presStyleCnt="28">
        <dgm:presLayoutVars>
          <dgm:bulletEnabled val="1"/>
        </dgm:presLayoutVars>
      </dgm:prSet>
      <dgm:spPr/>
    </dgm:pt>
    <dgm:pt modelId="{D29481AB-05EB-414B-8403-B8E079D854B5}" type="pres">
      <dgm:prSet presAssocID="{16A51485-65FD-4D67-875F-6342DCF36036}" presName="aSpace2" presStyleCnt="0"/>
      <dgm:spPr/>
    </dgm:pt>
    <dgm:pt modelId="{15864F1B-3FF5-4B33-B9BA-57DBBB197A15}" type="pres">
      <dgm:prSet presAssocID="{8FA367B4-0E38-43F6-98D6-4DF40CC0A9DE}" presName="childNode" presStyleLbl="node1" presStyleIdx="5" presStyleCnt="28">
        <dgm:presLayoutVars>
          <dgm:bulletEnabled val="1"/>
        </dgm:presLayoutVars>
      </dgm:prSet>
      <dgm:spPr/>
    </dgm:pt>
    <dgm:pt modelId="{E1D43F6F-22A7-428D-8B84-932849C0CE62}" type="pres">
      <dgm:prSet presAssocID="{16B51B83-B960-4FF6-BDEC-FF1D80CE1F18}" presName="aSpace" presStyleCnt="0"/>
      <dgm:spPr/>
    </dgm:pt>
    <dgm:pt modelId="{F1795857-2D3F-4000-BD07-015C0FA54A3E}" type="pres">
      <dgm:prSet presAssocID="{0DD5DA06-CB5A-4B09-8D63-36882276EF3F}" presName="compNode" presStyleCnt="0"/>
      <dgm:spPr/>
    </dgm:pt>
    <dgm:pt modelId="{6EF69772-C7D0-4B43-A0DE-4018AFDACB53}" type="pres">
      <dgm:prSet presAssocID="{0DD5DA06-CB5A-4B09-8D63-36882276EF3F}" presName="aNode" presStyleLbl="bgShp" presStyleIdx="1" presStyleCnt="6"/>
      <dgm:spPr/>
    </dgm:pt>
    <dgm:pt modelId="{80CB1629-7190-42FC-83D7-3DE2E00F8DE9}" type="pres">
      <dgm:prSet presAssocID="{0DD5DA06-CB5A-4B09-8D63-36882276EF3F}" presName="textNode" presStyleLbl="bgShp" presStyleIdx="1" presStyleCnt="6"/>
      <dgm:spPr/>
    </dgm:pt>
    <dgm:pt modelId="{1716403D-6548-4933-ADDE-1A4E7C478749}" type="pres">
      <dgm:prSet presAssocID="{0DD5DA06-CB5A-4B09-8D63-36882276EF3F}" presName="compChildNode" presStyleCnt="0"/>
      <dgm:spPr/>
    </dgm:pt>
    <dgm:pt modelId="{7508DC13-FA42-4BC5-9840-EE1F6482FC94}" type="pres">
      <dgm:prSet presAssocID="{0DD5DA06-CB5A-4B09-8D63-36882276EF3F}" presName="theInnerList" presStyleCnt="0"/>
      <dgm:spPr/>
    </dgm:pt>
    <dgm:pt modelId="{DFFC103F-67CD-4FCE-B7B5-3530F1D6436A}" type="pres">
      <dgm:prSet presAssocID="{3D620331-0FC3-47D6-9AAF-6B631DE48EF4}" presName="childNode" presStyleLbl="node1" presStyleIdx="6" presStyleCnt="28">
        <dgm:presLayoutVars>
          <dgm:bulletEnabled val="1"/>
        </dgm:presLayoutVars>
      </dgm:prSet>
      <dgm:spPr/>
    </dgm:pt>
    <dgm:pt modelId="{D8A168A1-6B47-45E0-9F7B-447B9770BA01}" type="pres">
      <dgm:prSet presAssocID="{3D620331-0FC3-47D6-9AAF-6B631DE48EF4}" presName="aSpace2" presStyleCnt="0"/>
      <dgm:spPr/>
    </dgm:pt>
    <dgm:pt modelId="{848A6255-60FE-4B87-A594-10D809261EB8}" type="pres">
      <dgm:prSet presAssocID="{75B390B3-F4C4-4CC7-80B4-0C6504FAF20D}" presName="childNode" presStyleLbl="node1" presStyleIdx="7" presStyleCnt="28">
        <dgm:presLayoutVars>
          <dgm:bulletEnabled val="1"/>
        </dgm:presLayoutVars>
      </dgm:prSet>
      <dgm:spPr/>
    </dgm:pt>
    <dgm:pt modelId="{5E4A5C7E-1DB7-40FF-9A34-CA3759BA1C17}" type="pres">
      <dgm:prSet presAssocID="{75B390B3-F4C4-4CC7-80B4-0C6504FAF20D}" presName="aSpace2" presStyleCnt="0"/>
      <dgm:spPr/>
    </dgm:pt>
    <dgm:pt modelId="{28FB5D37-BA91-4872-9E1D-D9B01212EB61}" type="pres">
      <dgm:prSet presAssocID="{123BF428-B409-47B4-87F2-4F798987ECD6}" presName="childNode" presStyleLbl="node1" presStyleIdx="8" presStyleCnt="28">
        <dgm:presLayoutVars>
          <dgm:bulletEnabled val="1"/>
        </dgm:presLayoutVars>
      </dgm:prSet>
      <dgm:spPr/>
    </dgm:pt>
    <dgm:pt modelId="{DBF293CB-1EF6-46E3-A4CE-A71A2F6F6AC8}" type="pres">
      <dgm:prSet presAssocID="{123BF428-B409-47B4-87F2-4F798987ECD6}" presName="aSpace2" presStyleCnt="0"/>
      <dgm:spPr/>
    </dgm:pt>
    <dgm:pt modelId="{99AFD3CE-2679-4746-AB4E-5FEE040C6CFE}" type="pres">
      <dgm:prSet presAssocID="{2A6D5992-D583-4A3D-B7C4-F07B8721BA46}" presName="childNode" presStyleLbl="node1" presStyleIdx="9" presStyleCnt="28">
        <dgm:presLayoutVars>
          <dgm:bulletEnabled val="1"/>
        </dgm:presLayoutVars>
      </dgm:prSet>
      <dgm:spPr/>
    </dgm:pt>
    <dgm:pt modelId="{01543842-3188-4F7B-8B5C-A548178D03FF}" type="pres">
      <dgm:prSet presAssocID="{2A6D5992-D583-4A3D-B7C4-F07B8721BA46}" presName="aSpace2" presStyleCnt="0"/>
      <dgm:spPr/>
    </dgm:pt>
    <dgm:pt modelId="{20630E18-61EC-4DF2-B113-DA14AF67E22A}" type="pres">
      <dgm:prSet presAssocID="{36EDD8C0-D90A-4BC2-B27E-C98170EDACF7}" presName="childNode" presStyleLbl="node1" presStyleIdx="10" presStyleCnt="28">
        <dgm:presLayoutVars>
          <dgm:bulletEnabled val="1"/>
        </dgm:presLayoutVars>
      </dgm:prSet>
      <dgm:spPr/>
    </dgm:pt>
    <dgm:pt modelId="{F78BF850-A2E1-4E5D-ABD9-2D9D20150482}" type="pres">
      <dgm:prSet presAssocID="{36EDD8C0-D90A-4BC2-B27E-C98170EDACF7}" presName="aSpace2" presStyleCnt="0"/>
      <dgm:spPr/>
    </dgm:pt>
    <dgm:pt modelId="{11F803FA-6838-49E0-A1B4-788577FC560A}" type="pres">
      <dgm:prSet presAssocID="{7E24F8FF-28A0-4721-B887-FB0FF82CA3A6}" presName="childNode" presStyleLbl="node1" presStyleIdx="11" presStyleCnt="28">
        <dgm:presLayoutVars>
          <dgm:bulletEnabled val="1"/>
        </dgm:presLayoutVars>
      </dgm:prSet>
      <dgm:spPr/>
    </dgm:pt>
    <dgm:pt modelId="{4EBD8614-3104-4884-8268-6082D2293B08}" type="pres">
      <dgm:prSet presAssocID="{0DD5DA06-CB5A-4B09-8D63-36882276EF3F}" presName="aSpace" presStyleCnt="0"/>
      <dgm:spPr/>
    </dgm:pt>
    <dgm:pt modelId="{B4768C71-681F-469A-A155-A60ED4485EBE}" type="pres">
      <dgm:prSet presAssocID="{4E6AF59A-DDE2-4FB6-9B78-1E656983E009}" presName="compNode" presStyleCnt="0"/>
      <dgm:spPr/>
    </dgm:pt>
    <dgm:pt modelId="{DB6F9C73-8F61-4A18-BA8D-4F2A08DFEBB3}" type="pres">
      <dgm:prSet presAssocID="{4E6AF59A-DDE2-4FB6-9B78-1E656983E009}" presName="aNode" presStyleLbl="bgShp" presStyleIdx="2" presStyleCnt="6"/>
      <dgm:spPr/>
    </dgm:pt>
    <dgm:pt modelId="{672B464E-EC93-43DF-A104-E970A99FF3F3}" type="pres">
      <dgm:prSet presAssocID="{4E6AF59A-DDE2-4FB6-9B78-1E656983E009}" presName="textNode" presStyleLbl="bgShp" presStyleIdx="2" presStyleCnt="6"/>
      <dgm:spPr/>
    </dgm:pt>
    <dgm:pt modelId="{9DA98514-1049-4BD5-80ED-52ABB06F7196}" type="pres">
      <dgm:prSet presAssocID="{4E6AF59A-DDE2-4FB6-9B78-1E656983E009}" presName="compChildNode" presStyleCnt="0"/>
      <dgm:spPr/>
    </dgm:pt>
    <dgm:pt modelId="{945080E5-9551-4943-A5F3-0944EC9836A6}" type="pres">
      <dgm:prSet presAssocID="{4E6AF59A-DDE2-4FB6-9B78-1E656983E009}" presName="theInnerList" presStyleCnt="0"/>
      <dgm:spPr/>
    </dgm:pt>
    <dgm:pt modelId="{2D2395B8-F057-469B-95A9-EDF4341ED0BE}" type="pres">
      <dgm:prSet presAssocID="{200F5200-57CF-47AE-ADD1-BBB1DA14B9D0}" presName="childNode" presStyleLbl="node1" presStyleIdx="12" presStyleCnt="28">
        <dgm:presLayoutVars>
          <dgm:bulletEnabled val="1"/>
        </dgm:presLayoutVars>
      </dgm:prSet>
      <dgm:spPr/>
    </dgm:pt>
    <dgm:pt modelId="{91B484F2-CDF2-4458-8EB4-E795FAB5A436}" type="pres">
      <dgm:prSet presAssocID="{200F5200-57CF-47AE-ADD1-BBB1DA14B9D0}" presName="aSpace2" presStyleCnt="0"/>
      <dgm:spPr/>
    </dgm:pt>
    <dgm:pt modelId="{538604E7-443C-4C02-B2A5-05C3647124F3}" type="pres">
      <dgm:prSet presAssocID="{8D7EDB1F-E6A7-498F-A8E5-793E86E1BFAE}" presName="childNode" presStyleLbl="node1" presStyleIdx="13" presStyleCnt="28">
        <dgm:presLayoutVars>
          <dgm:bulletEnabled val="1"/>
        </dgm:presLayoutVars>
      </dgm:prSet>
      <dgm:spPr/>
    </dgm:pt>
    <dgm:pt modelId="{5C02B1EA-F17B-4114-A219-FAD30D10FBA9}" type="pres">
      <dgm:prSet presAssocID="{8D7EDB1F-E6A7-498F-A8E5-793E86E1BFAE}" presName="aSpace2" presStyleCnt="0"/>
      <dgm:spPr/>
    </dgm:pt>
    <dgm:pt modelId="{66884B76-7FC4-4FD1-A430-DCE530B5ACD0}" type="pres">
      <dgm:prSet presAssocID="{2D6AAB30-3908-483D-A12D-B743F98BBA28}" presName="childNode" presStyleLbl="node1" presStyleIdx="14" presStyleCnt="28">
        <dgm:presLayoutVars>
          <dgm:bulletEnabled val="1"/>
        </dgm:presLayoutVars>
      </dgm:prSet>
      <dgm:spPr/>
    </dgm:pt>
    <dgm:pt modelId="{AC326B73-6F77-4037-98DB-AEFE9AC437EC}" type="pres">
      <dgm:prSet presAssocID="{2D6AAB30-3908-483D-A12D-B743F98BBA28}" presName="aSpace2" presStyleCnt="0"/>
      <dgm:spPr/>
    </dgm:pt>
    <dgm:pt modelId="{0A28CDCF-BDEE-48D0-9A58-29900846C12A}" type="pres">
      <dgm:prSet presAssocID="{D55C1493-0D87-40DC-92C5-27E07A05D1F0}" presName="childNode" presStyleLbl="node1" presStyleIdx="15" presStyleCnt="28">
        <dgm:presLayoutVars>
          <dgm:bulletEnabled val="1"/>
        </dgm:presLayoutVars>
      </dgm:prSet>
      <dgm:spPr/>
    </dgm:pt>
    <dgm:pt modelId="{4D2E0FBA-93E7-4DDF-A5B7-5FD154FAC298}" type="pres">
      <dgm:prSet presAssocID="{D55C1493-0D87-40DC-92C5-27E07A05D1F0}" presName="aSpace2" presStyleCnt="0"/>
      <dgm:spPr/>
    </dgm:pt>
    <dgm:pt modelId="{5D290E06-D107-4C5E-947D-7C695B58E927}" type="pres">
      <dgm:prSet presAssocID="{68F488F0-473C-4309-8016-F16D6D74BAF2}" presName="childNode" presStyleLbl="node1" presStyleIdx="16" presStyleCnt="28">
        <dgm:presLayoutVars>
          <dgm:bulletEnabled val="1"/>
        </dgm:presLayoutVars>
      </dgm:prSet>
      <dgm:spPr/>
    </dgm:pt>
    <dgm:pt modelId="{98B1BF20-819B-411C-A84F-462F305E2060}" type="pres">
      <dgm:prSet presAssocID="{4E6AF59A-DDE2-4FB6-9B78-1E656983E009}" presName="aSpace" presStyleCnt="0"/>
      <dgm:spPr/>
    </dgm:pt>
    <dgm:pt modelId="{04BF801E-C453-4CCE-AC65-6CF892A2A225}" type="pres">
      <dgm:prSet presAssocID="{9041FC00-AFB5-4112-8EB2-CCA84E149026}" presName="compNode" presStyleCnt="0"/>
      <dgm:spPr/>
    </dgm:pt>
    <dgm:pt modelId="{A6BCCCA5-C6B4-4A99-A571-56F65AA848A7}" type="pres">
      <dgm:prSet presAssocID="{9041FC00-AFB5-4112-8EB2-CCA84E149026}" presName="aNode" presStyleLbl="bgShp" presStyleIdx="3" presStyleCnt="6"/>
      <dgm:spPr/>
    </dgm:pt>
    <dgm:pt modelId="{8D095391-0216-4E98-A116-7638CCF21A6D}" type="pres">
      <dgm:prSet presAssocID="{9041FC00-AFB5-4112-8EB2-CCA84E149026}" presName="textNode" presStyleLbl="bgShp" presStyleIdx="3" presStyleCnt="6"/>
      <dgm:spPr/>
    </dgm:pt>
    <dgm:pt modelId="{DEA232B8-F863-4CB1-ABDF-7A892D62635E}" type="pres">
      <dgm:prSet presAssocID="{9041FC00-AFB5-4112-8EB2-CCA84E149026}" presName="compChildNode" presStyleCnt="0"/>
      <dgm:spPr/>
    </dgm:pt>
    <dgm:pt modelId="{D4533811-972C-477B-AAFE-C02347BEB230}" type="pres">
      <dgm:prSet presAssocID="{9041FC00-AFB5-4112-8EB2-CCA84E149026}" presName="theInnerList" presStyleCnt="0"/>
      <dgm:spPr/>
    </dgm:pt>
    <dgm:pt modelId="{D923C75D-0BF9-49D4-9A19-521FD60E0519}" type="pres">
      <dgm:prSet presAssocID="{161AC401-12E0-4B03-8F83-53F0DE8DCFCA}" presName="childNode" presStyleLbl="node1" presStyleIdx="17" presStyleCnt="28">
        <dgm:presLayoutVars>
          <dgm:bulletEnabled val="1"/>
        </dgm:presLayoutVars>
      </dgm:prSet>
      <dgm:spPr/>
    </dgm:pt>
    <dgm:pt modelId="{58B714A9-BADA-4B67-8955-275843FF5B1E}" type="pres">
      <dgm:prSet presAssocID="{161AC401-12E0-4B03-8F83-53F0DE8DCFCA}" presName="aSpace2" presStyleCnt="0"/>
      <dgm:spPr/>
    </dgm:pt>
    <dgm:pt modelId="{0D4BE307-0B56-4E6A-937D-87D9329F99E2}" type="pres">
      <dgm:prSet presAssocID="{238D1E84-30CB-4A9E-94FD-5DB454E5145D}" presName="childNode" presStyleLbl="node1" presStyleIdx="18" presStyleCnt="28">
        <dgm:presLayoutVars>
          <dgm:bulletEnabled val="1"/>
        </dgm:presLayoutVars>
      </dgm:prSet>
      <dgm:spPr/>
    </dgm:pt>
    <dgm:pt modelId="{37C9FB8E-2D48-4350-9833-B4EA2B116C11}" type="pres">
      <dgm:prSet presAssocID="{9041FC00-AFB5-4112-8EB2-CCA84E149026}" presName="aSpace" presStyleCnt="0"/>
      <dgm:spPr/>
    </dgm:pt>
    <dgm:pt modelId="{58DD792C-803C-4AE2-A0C7-CDDB514253B4}" type="pres">
      <dgm:prSet presAssocID="{3D3ECB1F-BEC4-4D7F-93BD-5AFEE35EB49B}" presName="compNode" presStyleCnt="0"/>
      <dgm:spPr/>
    </dgm:pt>
    <dgm:pt modelId="{E51E50F0-B93B-439B-B832-5C13FB45EC6F}" type="pres">
      <dgm:prSet presAssocID="{3D3ECB1F-BEC4-4D7F-93BD-5AFEE35EB49B}" presName="aNode" presStyleLbl="bgShp" presStyleIdx="4" presStyleCnt="6"/>
      <dgm:spPr/>
    </dgm:pt>
    <dgm:pt modelId="{D04A2755-A952-4153-8C78-8287398F4161}" type="pres">
      <dgm:prSet presAssocID="{3D3ECB1F-BEC4-4D7F-93BD-5AFEE35EB49B}" presName="textNode" presStyleLbl="bgShp" presStyleIdx="4" presStyleCnt="6"/>
      <dgm:spPr/>
    </dgm:pt>
    <dgm:pt modelId="{136DDB83-8DE3-4931-99EF-AFDDB1C685EF}" type="pres">
      <dgm:prSet presAssocID="{3D3ECB1F-BEC4-4D7F-93BD-5AFEE35EB49B}" presName="compChildNode" presStyleCnt="0"/>
      <dgm:spPr/>
    </dgm:pt>
    <dgm:pt modelId="{216CACAD-512D-4749-AC76-B18796CAD0CD}" type="pres">
      <dgm:prSet presAssocID="{3D3ECB1F-BEC4-4D7F-93BD-5AFEE35EB49B}" presName="theInnerList" presStyleCnt="0"/>
      <dgm:spPr/>
    </dgm:pt>
    <dgm:pt modelId="{BE67CB3F-E10D-4EC9-8922-D046C9E9A719}" type="pres">
      <dgm:prSet presAssocID="{C0AB4E70-CCBD-4123-9C45-AC2519559507}" presName="childNode" presStyleLbl="node1" presStyleIdx="19" presStyleCnt="28">
        <dgm:presLayoutVars>
          <dgm:bulletEnabled val="1"/>
        </dgm:presLayoutVars>
      </dgm:prSet>
      <dgm:spPr/>
    </dgm:pt>
    <dgm:pt modelId="{39D4F103-D940-4EAB-8E4B-DA670C61578A}" type="pres">
      <dgm:prSet presAssocID="{C0AB4E70-CCBD-4123-9C45-AC2519559507}" presName="aSpace2" presStyleCnt="0"/>
      <dgm:spPr/>
    </dgm:pt>
    <dgm:pt modelId="{CB34F011-F852-4028-9D3F-B1A60ED6991A}" type="pres">
      <dgm:prSet presAssocID="{AC4FA55D-A964-459A-856C-70731AF54478}" presName="childNode" presStyleLbl="node1" presStyleIdx="20" presStyleCnt="28">
        <dgm:presLayoutVars>
          <dgm:bulletEnabled val="1"/>
        </dgm:presLayoutVars>
      </dgm:prSet>
      <dgm:spPr/>
    </dgm:pt>
    <dgm:pt modelId="{2B46A4ED-D345-422E-ACC3-840F2F73516E}" type="pres">
      <dgm:prSet presAssocID="{AC4FA55D-A964-459A-856C-70731AF54478}" presName="aSpace2" presStyleCnt="0"/>
      <dgm:spPr/>
    </dgm:pt>
    <dgm:pt modelId="{D6AA9B30-F352-4D49-B67A-19EFAF287054}" type="pres">
      <dgm:prSet presAssocID="{B7866FE2-9EF0-4D9D-A324-F85FBB41F346}" presName="childNode" presStyleLbl="node1" presStyleIdx="21" presStyleCnt="28">
        <dgm:presLayoutVars>
          <dgm:bulletEnabled val="1"/>
        </dgm:presLayoutVars>
      </dgm:prSet>
      <dgm:spPr/>
    </dgm:pt>
    <dgm:pt modelId="{12FF0990-A7C0-4241-A660-E6369247B16B}" type="pres">
      <dgm:prSet presAssocID="{B7866FE2-9EF0-4D9D-A324-F85FBB41F346}" presName="aSpace2" presStyleCnt="0"/>
      <dgm:spPr/>
    </dgm:pt>
    <dgm:pt modelId="{C560EED7-2980-4524-A659-5BAA5F31396F}" type="pres">
      <dgm:prSet presAssocID="{B754B5DD-9C79-43CE-AB12-62229B03C61E}" presName="childNode" presStyleLbl="node1" presStyleIdx="22" presStyleCnt="28">
        <dgm:presLayoutVars>
          <dgm:bulletEnabled val="1"/>
        </dgm:presLayoutVars>
      </dgm:prSet>
      <dgm:spPr/>
    </dgm:pt>
    <dgm:pt modelId="{D1BC30E0-61B1-4428-8EB2-BD0193C01423}" type="pres">
      <dgm:prSet presAssocID="{B754B5DD-9C79-43CE-AB12-62229B03C61E}" presName="aSpace2" presStyleCnt="0"/>
      <dgm:spPr/>
    </dgm:pt>
    <dgm:pt modelId="{DA837BC1-10A4-4E0E-992C-6530314316CD}" type="pres">
      <dgm:prSet presAssocID="{978F3240-2425-4A05-A54F-E07F1B7B748A}" presName="childNode" presStyleLbl="node1" presStyleIdx="23" presStyleCnt="28">
        <dgm:presLayoutVars>
          <dgm:bulletEnabled val="1"/>
        </dgm:presLayoutVars>
      </dgm:prSet>
      <dgm:spPr/>
    </dgm:pt>
    <dgm:pt modelId="{564E9962-480B-407D-AEA1-B013D0BE3292}" type="pres">
      <dgm:prSet presAssocID="{3D3ECB1F-BEC4-4D7F-93BD-5AFEE35EB49B}" presName="aSpace" presStyleCnt="0"/>
      <dgm:spPr/>
    </dgm:pt>
    <dgm:pt modelId="{57A558B4-77B0-41C8-B3D3-68D8956E5520}" type="pres">
      <dgm:prSet presAssocID="{67D4276C-6827-497D-AF79-F54F1CCC926A}" presName="compNode" presStyleCnt="0"/>
      <dgm:spPr/>
    </dgm:pt>
    <dgm:pt modelId="{816D0629-F1B4-4253-8F70-DD619F42CA22}" type="pres">
      <dgm:prSet presAssocID="{67D4276C-6827-497D-AF79-F54F1CCC926A}" presName="aNode" presStyleLbl="bgShp" presStyleIdx="5" presStyleCnt="6"/>
      <dgm:spPr/>
    </dgm:pt>
    <dgm:pt modelId="{C367AA5D-55C2-4E0D-8662-79678BF5992C}" type="pres">
      <dgm:prSet presAssocID="{67D4276C-6827-497D-AF79-F54F1CCC926A}" presName="textNode" presStyleLbl="bgShp" presStyleIdx="5" presStyleCnt="6"/>
      <dgm:spPr/>
    </dgm:pt>
    <dgm:pt modelId="{7FF913CF-598E-4A08-96B6-4A9F08DABAE1}" type="pres">
      <dgm:prSet presAssocID="{67D4276C-6827-497D-AF79-F54F1CCC926A}" presName="compChildNode" presStyleCnt="0"/>
      <dgm:spPr/>
    </dgm:pt>
    <dgm:pt modelId="{23A2D605-F8A4-4E08-B48D-64F84A427F58}" type="pres">
      <dgm:prSet presAssocID="{67D4276C-6827-497D-AF79-F54F1CCC926A}" presName="theInnerList" presStyleCnt="0"/>
      <dgm:spPr/>
    </dgm:pt>
    <dgm:pt modelId="{5415E5A7-0D93-40A3-B72C-68B308861031}" type="pres">
      <dgm:prSet presAssocID="{58F756F7-3E33-43F5-90E6-A0BFEBFB8C4D}" presName="childNode" presStyleLbl="node1" presStyleIdx="24" presStyleCnt="28">
        <dgm:presLayoutVars>
          <dgm:bulletEnabled val="1"/>
        </dgm:presLayoutVars>
      </dgm:prSet>
      <dgm:spPr/>
    </dgm:pt>
    <dgm:pt modelId="{D29A069D-E76A-40E2-95EF-DE7C367C6DED}" type="pres">
      <dgm:prSet presAssocID="{58F756F7-3E33-43F5-90E6-A0BFEBFB8C4D}" presName="aSpace2" presStyleCnt="0"/>
      <dgm:spPr/>
    </dgm:pt>
    <dgm:pt modelId="{8D23CCDF-5F5A-4B44-8853-E663234D4378}" type="pres">
      <dgm:prSet presAssocID="{201A3FCF-F86D-4409-81BC-545A5B37B88D}" presName="childNode" presStyleLbl="node1" presStyleIdx="25" presStyleCnt="28">
        <dgm:presLayoutVars>
          <dgm:bulletEnabled val="1"/>
        </dgm:presLayoutVars>
      </dgm:prSet>
      <dgm:spPr/>
    </dgm:pt>
    <dgm:pt modelId="{CF45E3DE-931C-4D9B-85AD-E6D619829757}" type="pres">
      <dgm:prSet presAssocID="{201A3FCF-F86D-4409-81BC-545A5B37B88D}" presName="aSpace2" presStyleCnt="0"/>
      <dgm:spPr/>
    </dgm:pt>
    <dgm:pt modelId="{8912CD51-BFFD-460A-9E5E-200A9550B40A}" type="pres">
      <dgm:prSet presAssocID="{415A76C8-6EED-41B6-A743-63678BD9F676}" presName="childNode" presStyleLbl="node1" presStyleIdx="26" presStyleCnt="28">
        <dgm:presLayoutVars>
          <dgm:bulletEnabled val="1"/>
        </dgm:presLayoutVars>
      </dgm:prSet>
      <dgm:spPr/>
    </dgm:pt>
    <dgm:pt modelId="{9DDDEFA5-75FC-40D3-B0BC-7D3B982D2EC1}" type="pres">
      <dgm:prSet presAssocID="{415A76C8-6EED-41B6-A743-63678BD9F676}" presName="aSpace2" presStyleCnt="0"/>
      <dgm:spPr/>
    </dgm:pt>
    <dgm:pt modelId="{02DAF089-A9AF-4FB6-B955-F4798C4C0D7C}" type="pres">
      <dgm:prSet presAssocID="{44E60529-A5A6-4D26-A6E0-A12FD83405CC}" presName="childNode" presStyleLbl="node1" presStyleIdx="27" presStyleCnt="28">
        <dgm:presLayoutVars>
          <dgm:bulletEnabled val="1"/>
        </dgm:presLayoutVars>
      </dgm:prSet>
      <dgm:spPr/>
    </dgm:pt>
  </dgm:ptLst>
  <dgm:cxnLst>
    <dgm:cxn modelId="{3A97A501-22BE-418E-B887-D1A1899B0227}" type="presOf" srcId="{C0AB4E70-CCBD-4123-9C45-AC2519559507}" destId="{BE67CB3F-E10D-4EC9-8922-D046C9E9A719}" srcOrd="0" destOrd="0" presId="urn:microsoft.com/office/officeart/2005/8/layout/lProcess2"/>
    <dgm:cxn modelId="{42ECA50D-74E4-4199-8B53-B7AEE55AD5BA}" type="presOf" srcId="{9041FC00-AFB5-4112-8EB2-CCA84E149026}" destId="{A6BCCCA5-C6B4-4A99-A571-56F65AA848A7}" srcOrd="0" destOrd="0" presId="urn:microsoft.com/office/officeart/2005/8/layout/lProcess2"/>
    <dgm:cxn modelId="{DEAFA00E-18C4-4891-9205-2339D6DCB37E}" type="presOf" srcId="{67D4276C-6827-497D-AF79-F54F1CCC926A}" destId="{C367AA5D-55C2-4E0D-8662-79678BF5992C}" srcOrd="1" destOrd="0" presId="urn:microsoft.com/office/officeart/2005/8/layout/lProcess2"/>
    <dgm:cxn modelId="{CC66210F-3790-44DF-BE23-6A448F3796E4}" type="presOf" srcId="{B754B5DD-9C79-43CE-AB12-62229B03C61E}" destId="{C560EED7-2980-4524-A659-5BAA5F31396F}" srcOrd="0" destOrd="0" presId="urn:microsoft.com/office/officeart/2005/8/layout/lProcess2"/>
    <dgm:cxn modelId="{AE0D8110-1E26-4B10-8C0E-6B60F249BD01}" type="presOf" srcId="{B7866FE2-9EF0-4D9D-A324-F85FBB41F346}" destId="{D6AA9B30-F352-4D49-B67A-19EFAF287054}" srcOrd="0" destOrd="0" presId="urn:microsoft.com/office/officeart/2005/8/layout/lProcess2"/>
    <dgm:cxn modelId="{9636B212-9439-4A25-9505-D0EE55F32FE1}" type="presOf" srcId="{B92777C5-C21D-4D25-9148-5D8897072562}" destId="{B71CF8BF-40F6-4253-8B26-E35F2868E8CA}" srcOrd="0" destOrd="0" presId="urn:microsoft.com/office/officeart/2005/8/layout/lProcess2"/>
    <dgm:cxn modelId="{1531B117-2DB7-4E28-A6C6-B2C35EFF5F74}" srcId="{67D4276C-6827-497D-AF79-F54F1CCC926A}" destId="{201A3FCF-F86D-4409-81BC-545A5B37B88D}" srcOrd="1" destOrd="0" parTransId="{B8293E26-8049-45F0-9ED7-9DE9060DAE2F}" sibTransId="{41B6A38C-E3AD-4076-AF7E-9A626B13E2B5}"/>
    <dgm:cxn modelId="{C74F0D19-14F2-41C4-9024-C3AAF6EFBC5F}" srcId="{4E6AF59A-DDE2-4FB6-9B78-1E656983E009}" destId="{8D7EDB1F-E6A7-498F-A8E5-793E86E1BFAE}" srcOrd="1" destOrd="0" parTransId="{24C85D30-D280-4877-9223-4F095F4B4C78}" sibTransId="{F040EC0B-3275-4CC3-B2CC-35173888EA19}"/>
    <dgm:cxn modelId="{0410181B-0982-4DBC-92DC-321E162001A3}" srcId="{E938BAB2-D71C-44C4-9356-6186BB07AABC}" destId="{0DD5DA06-CB5A-4B09-8D63-36882276EF3F}" srcOrd="1" destOrd="0" parTransId="{17E7322F-1B10-415B-874F-E928ADAF5354}" sibTransId="{7149EA03-F9A5-404D-B46D-C1AE037446D6}"/>
    <dgm:cxn modelId="{882C191B-9292-4574-BC7B-8DBCF6B9C326}" type="presOf" srcId="{8FA367B4-0E38-43F6-98D6-4DF40CC0A9DE}" destId="{15864F1B-3FF5-4B33-B9BA-57DBBB197A15}" srcOrd="0" destOrd="0" presId="urn:microsoft.com/office/officeart/2005/8/layout/lProcess2"/>
    <dgm:cxn modelId="{4D34BB22-C893-4DED-8827-7ED76B83DA0E}" type="presOf" srcId="{161AC401-12E0-4B03-8F83-53F0DE8DCFCA}" destId="{D923C75D-0BF9-49D4-9A19-521FD60E0519}" srcOrd="0" destOrd="0" presId="urn:microsoft.com/office/officeart/2005/8/layout/lProcess2"/>
    <dgm:cxn modelId="{BBACCE24-0BC2-43F7-8F5C-09840A732350}" type="presOf" srcId="{9041FC00-AFB5-4112-8EB2-CCA84E149026}" destId="{8D095391-0216-4E98-A116-7638CCF21A6D}" srcOrd="1" destOrd="0" presId="urn:microsoft.com/office/officeart/2005/8/layout/lProcess2"/>
    <dgm:cxn modelId="{500B8928-A82A-4FB2-9FB9-BB4B85FB0692}" srcId="{4E6AF59A-DDE2-4FB6-9B78-1E656983E009}" destId="{D55C1493-0D87-40DC-92C5-27E07A05D1F0}" srcOrd="3" destOrd="0" parTransId="{7615137D-6E5C-428C-B3EA-87C4492EF782}" sibTransId="{35BEE149-FAB5-4AE4-B594-AEC39CA44C29}"/>
    <dgm:cxn modelId="{6EAA6C29-7553-4A2A-9466-18FA8E9A672C}" type="presOf" srcId="{36EDD8C0-D90A-4BC2-B27E-C98170EDACF7}" destId="{20630E18-61EC-4DF2-B113-DA14AF67E22A}" srcOrd="0" destOrd="0" presId="urn:microsoft.com/office/officeart/2005/8/layout/lProcess2"/>
    <dgm:cxn modelId="{D721C129-1FC1-4404-8FF8-20B1B5E1BD76}" type="presOf" srcId="{58F756F7-3E33-43F5-90E6-A0BFEBFB8C4D}" destId="{5415E5A7-0D93-40A3-B72C-68B308861031}" srcOrd="0" destOrd="0" presId="urn:microsoft.com/office/officeart/2005/8/layout/lProcess2"/>
    <dgm:cxn modelId="{626EBF2A-9809-44ED-B280-127B98716BF9}" type="presOf" srcId="{238D1E84-30CB-4A9E-94FD-5DB454E5145D}" destId="{0D4BE307-0B56-4E6A-937D-87D9329F99E2}" srcOrd="0" destOrd="0" presId="urn:microsoft.com/office/officeart/2005/8/layout/lProcess2"/>
    <dgm:cxn modelId="{61FC482E-C002-4409-9C04-45B4EF35A204}" type="presOf" srcId="{4E6AF59A-DDE2-4FB6-9B78-1E656983E009}" destId="{DB6F9C73-8F61-4A18-BA8D-4F2A08DFEBB3}" srcOrd="0" destOrd="0" presId="urn:microsoft.com/office/officeart/2005/8/layout/lProcess2"/>
    <dgm:cxn modelId="{9F9DC930-5147-4E35-95E4-163A250634C9}" srcId="{67D4276C-6827-497D-AF79-F54F1CCC926A}" destId="{415A76C8-6EED-41B6-A743-63678BD9F676}" srcOrd="2" destOrd="0" parTransId="{07065271-10F8-4EBD-A2AC-B5B7D206AF85}" sibTransId="{6F8AA7EB-2466-4DA3-97CA-BE2EA4129186}"/>
    <dgm:cxn modelId="{A0B66432-5A31-407B-A762-58DE14E3AFF4}" type="presOf" srcId="{A1AA44EA-ECD6-4773-BE61-24D5B0955300}" destId="{DB7C654D-4B78-4EA7-B498-04F8558A00C9}" srcOrd="0" destOrd="0" presId="urn:microsoft.com/office/officeart/2005/8/layout/lProcess2"/>
    <dgm:cxn modelId="{EDFAD036-F208-48C4-9946-0F35C6A30170}" srcId="{3D3ECB1F-BEC4-4D7F-93BD-5AFEE35EB49B}" destId="{B7866FE2-9EF0-4D9D-A324-F85FBB41F346}" srcOrd="2" destOrd="0" parTransId="{5EA74D34-D268-4992-A1DC-755E19E66700}" sibTransId="{415EB3B9-8BED-4EE1-9124-CEFD5F64872A}"/>
    <dgm:cxn modelId="{56A9263D-57D5-4A07-9F05-2FB192C89B2F}" srcId="{0DD5DA06-CB5A-4B09-8D63-36882276EF3F}" destId="{2A6D5992-D583-4A3D-B7C4-F07B8721BA46}" srcOrd="3" destOrd="0" parTransId="{1A5DC65D-7FC6-47D2-97C7-5FC2BED05C66}" sibTransId="{0CCCF526-BD8A-48CB-9A5C-367BAD9DA31F}"/>
    <dgm:cxn modelId="{5247823D-E27B-44CC-BA3F-1473684DF4DB}" srcId="{4E6AF59A-DDE2-4FB6-9B78-1E656983E009}" destId="{68F488F0-473C-4309-8016-F16D6D74BAF2}" srcOrd="4" destOrd="0" parTransId="{999A044D-B35F-46D9-BA16-06E6F89F122A}" sibTransId="{0F5FDAAE-7218-429B-A954-E851B4500B44}"/>
    <dgm:cxn modelId="{4056883E-4D0C-4362-BF54-9FC109EA0382}" type="presOf" srcId="{0DD5DA06-CB5A-4B09-8D63-36882276EF3F}" destId="{6EF69772-C7D0-4B43-A0DE-4018AFDACB53}" srcOrd="0" destOrd="0" presId="urn:microsoft.com/office/officeart/2005/8/layout/lProcess2"/>
    <dgm:cxn modelId="{C6EAB341-D759-4C4F-9ACE-A2EF0BBBE6A3}" srcId="{16B51B83-B960-4FF6-BDEC-FF1D80CE1F18}" destId="{A1AA44EA-ECD6-4773-BE61-24D5B0955300}" srcOrd="3" destOrd="0" parTransId="{BC1296EB-A2F9-4ED0-92E3-51B27657D4EB}" sibTransId="{9F4C89CF-977A-413C-B28B-C51518AF5440}"/>
    <dgm:cxn modelId="{6ED6DD42-7136-4CBC-B41D-5E66BB72C8B1}" srcId="{E938BAB2-D71C-44C4-9356-6186BB07AABC}" destId="{4E6AF59A-DDE2-4FB6-9B78-1E656983E009}" srcOrd="2" destOrd="0" parTransId="{80128E08-C11E-4756-B079-99A9E5EB6262}" sibTransId="{515B086D-BC7E-43F1-8E87-DA0EE9EFC459}"/>
    <dgm:cxn modelId="{AE6CDE63-D0A1-4608-873C-4BF4A24F628B}" srcId="{4E6AF59A-DDE2-4FB6-9B78-1E656983E009}" destId="{2D6AAB30-3908-483D-A12D-B743F98BBA28}" srcOrd="2" destOrd="0" parTransId="{CD556102-F229-47EC-B675-143DC5D21EB8}" sibTransId="{E2480F2E-946F-44BB-89A2-6C7B0D87BC3B}"/>
    <dgm:cxn modelId="{0403B167-34C6-49DA-9646-5703921D0C5B}" type="presOf" srcId="{123BF428-B409-47B4-87F2-4F798987ECD6}" destId="{28FB5D37-BA91-4872-9E1D-D9B01212EB61}" srcOrd="0" destOrd="0" presId="urn:microsoft.com/office/officeart/2005/8/layout/lProcess2"/>
    <dgm:cxn modelId="{D2E51B6A-735B-4FD7-B99F-24045667103D}" type="presOf" srcId="{7E24F8FF-28A0-4721-B887-FB0FF82CA3A6}" destId="{11F803FA-6838-49E0-A1B4-788577FC560A}" srcOrd="0" destOrd="0" presId="urn:microsoft.com/office/officeart/2005/8/layout/lProcess2"/>
    <dgm:cxn modelId="{F001646A-653D-41EE-8336-43F04BA24A42}" srcId="{16B51B83-B960-4FF6-BDEC-FF1D80CE1F18}" destId="{20CB299D-127B-43EF-8FC1-E1DAEC54BDEA}" srcOrd="1" destOrd="0" parTransId="{001CBED4-4233-466D-84E0-72371DB01859}" sibTransId="{1017A2D2-35B1-4D36-AD5E-2D895C91BAC1}"/>
    <dgm:cxn modelId="{9BBD566A-4D2C-48E6-BB81-1C2284B49C9A}" srcId="{0DD5DA06-CB5A-4B09-8D63-36882276EF3F}" destId="{7E24F8FF-28A0-4721-B887-FB0FF82CA3A6}" srcOrd="5" destOrd="0" parTransId="{1892F739-287C-4E2F-ADE1-03E2C6846DA3}" sibTransId="{535D3172-6DE4-4E6F-97BB-9D19CC36C698}"/>
    <dgm:cxn modelId="{71570A6B-C77D-4D47-9EEC-C82D91A78278}" srcId="{16B51B83-B960-4FF6-BDEC-FF1D80CE1F18}" destId="{16A51485-65FD-4D67-875F-6342DCF36036}" srcOrd="4" destOrd="0" parTransId="{7F995D09-A778-473F-907A-35837C4C5229}" sibTransId="{E0063E32-BDAE-4C44-8FAD-72E6E2564290}"/>
    <dgm:cxn modelId="{DC95186D-1821-48DF-8A5F-C6730C89732D}" type="presOf" srcId="{3D3ECB1F-BEC4-4D7F-93BD-5AFEE35EB49B}" destId="{E51E50F0-B93B-439B-B832-5C13FB45EC6F}" srcOrd="0" destOrd="0" presId="urn:microsoft.com/office/officeart/2005/8/layout/lProcess2"/>
    <dgm:cxn modelId="{63367D4D-477C-40E5-A8E5-18B6544F2D78}" type="presOf" srcId="{201A3FCF-F86D-4409-81BC-545A5B37B88D}" destId="{8D23CCDF-5F5A-4B44-8853-E663234D4378}" srcOrd="0" destOrd="0" presId="urn:microsoft.com/office/officeart/2005/8/layout/lProcess2"/>
    <dgm:cxn modelId="{AC11D14D-AF28-4BDC-913F-68F2790D0AD9}" type="presOf" srcId="{16B51B83-B960-4FF6-BDEC-FF1D80CE1F18}" destId="{0125E278-C92B-49DF-80DE-47929669625E}" srcOrd="0" destOrd="0" presId="urn:microsoft.com/office/officeart/2005/8/layout/lProcess2"/>
    <dgm:cxn modelId="{7E38486F-B7AE-4AB4-988C-1B217109EBA4}" srcId="{E938BAB2-D71C-44C4-9356-6186BB07AABC}" destId="{3D3ECB1F-BEC4-4D7F-93BD-5AFEE35EB49B}" srcOrd="4" destOrd="0" parTransId="{7DAFE804-34EC-4E18-9BC8-F512A43EE87E}" sibTransId="{3BA75CD1-D6F1-4280-A3EA-C5C25C0A3592}"/>
    <dgm:cxn modelId="{205AA070-3D8F-48FD-86E9-BE352677727A}" srcId="{9041FC00-AFB5-4112-8EB2-CCA84E149026}" destId="{238D1E84-30CB-4A9E-94FD-5DB454E5145D}" srcOrd="1" destOrd="0" parTransId="{CA4AC2ED-5DA4-4433-A7AC-EA755BD55BAB}" sibTransId="{C266BD5C-C38C-4488-9CCC-5F145A124035}"/>
    <dgm:cxn modelId="{73886354-50C3-4791-AC22-AB3741E009DF}" srcId="{3D3ECB1F-BEC4-4D7F-93BD-5AFEE35EB49B}" destId="{C0AB4E70-CCBD-4123-9C45-AC2519559507}" srcOrd="0" destOrd="0" parTransId="{8A8BC146-B677-43BD-8B5E-80F7FB277D45}" sibTransId="{2748D6A9-03FE-4BBE-AB51-D48B835EB165}"/>
    <dgm:cxn modelId="{088BC074-DF7D-4A70-9107-067CB806C869}" type="presOf" srcId="{415A76C8-6EED-41B6-A743-63678BD9F676}" destId="{8912CD51-BFFD-460A-9E5E-200A9550B40A}" srcOrd="0" destOrd="0" presId="urn:microsoft.com/office/officeart/2005/8/layout/lProcess2"/>
    <dgm:cxn modelId="{EFE31178-8918-49E8-BA4C-306AC830FB1E}" type="presOf" srcId="{16A51485-65FD-4D67-875F-6342DCF36036}" destId="{69BF2AF7-367B-4E31-8AF0-4DECA69BE136}" srcOrd="0" destOrd="0" presId="urn:microsoft.com/office/officeart/2005/8/layout/lProcess2"/>
    <dgm:cxn modelId="{99053378-B5A7-43DC-9972-BD44FE7CF1E9}" type="presOf" srcId="{3D620331-0FC3-47D6-9AAF-6B631DE48EF4}" destId="{DFFC103F-67CD-4FCE-B7B5-3530F1D6436A}" srcOrd="0" destOrd="0" presId="urn:microsoft.com/office/officeart/2005/8/layout/lProcess2"/>
    <dgm:cxn modelId="{1B7CD578-49F5-4858-8C48-D9374B048280}" type="presOf" srcId="{E938BAB2-D71C-44C4-9356-6186BB07AABC}" destId="{9C99805A-D491-4984-A17F-F6171AB25943}" srcOrd="0" destOrd="0" presId="urn:microsoft.com/office/officeart/2005/8/layout/lProcess2"/>
    <dgm:cxn modelId="{105F8E59-D06D-42D8-A9CA-0E15543A9ECA}" type="presOf" srcId="{44E60529-A5A6-4D26-A6E0-A12FD83405CC}" destId="{02DAF089-A9AF-4FB6-B955-F4798C4C0D7C}" srcOrd="0" destOrd="0" presId="urn:microsoft.com/office/officeart/2005/8/layout/lProcess2"/>
    <dgm:cxn modelId="{0079C67D-DE23-4EA2-88C9-6E8FB14398B8}" srcId="{3D3ECB1F-BEC4-4D7F-93BD-5AFEE35EB49B}" destId="{AC4FA55D-A964-459A-856C-70731AF54478}" srcOrd="1" destOrd="0" parTransId="{496F4EB8-9341-4DC4-B767-30BFC6BBB7AF}" sibTransId="{FE17984D-AC0A-4C67-82E2-08507ECD872D}"/>
    <dgm:cxn modelId="{A387637F-0AA7-42F2-929F-55232CFE1F69}" type="presOf" srcId="{200F5200-57CF-47AE-ADD1-BBB1DA14B9D0}" destId="{2D2395B8-F057-469B-95A9-EDF4341ED0BE}" srcOrd="0" destOrd="0" presId="urn:microsoft.com/office/officeart/2005/8/layout/lProcess2"/>
    <dgm:cxn modelId="{8FE81982-23DB-4DC8-A1B5-3DC706E4C4E0}" srcId="{4E6AF59A-DDE2-4FB6-9B78-1E656983E009}" destId="{200F5200-57CF-47AE-ADD1-BBB1DA14B9D0}" srcOrd="0" destOrd="0" parTransId="{739B3C7B-7DD0-4E4D-A2CB-2B859F5D32E4}" sibTransId="{513FE10B-7510-4F74-9488-0A6B74915904}"/>
    <dgm:cxn modelId="{A6A5F48A-5D2B-4FAA-ACEB-7529CD35B37A}" type="presOf" srcId="{8D7EDB1F-E6A7-498F-A8E5-793E86E1BFAE}" destId="{538604E7-443C-4C02-B2A5-05C3647124F3}" srcOrd="0" destOrd="0" presId="urn:microsoft.com/office/officeart/2005/8/layout/lProcess2"/>
    <dgm:cxn modelId="{4259238D-6DBA-46AC-983B-653DF46C62D0}" type="presOf" srcId="{0DD5DA06-CB5A-4B09-8D63-36882276EF3F}" destId="{80CB1629-7190-42FC-83D7-3DE2E00F8DE9}" srcOrd="1" destOrd="0" presId="urn:microsoft.com/office/officeart/2005/8/layout/lProcess2"/>
    <dgm:cxn modelId="{AB868094-AE37-4543-8692-C7E6C153A26B}" srcId="{E938BAB2-D71C-44C4-9356-6186BB07AABC}" destId="{67D4276C-6827-497D-AF79-F54F1CCC926A}" srcOrd="5" destOrd="0" parTransId="{285B85CA-E3FB-459F-BDAA-4F2829C06F78}" sibTransId="{EA3022BA-CAAD-45BA-86BE-F023DAD6605A}"/>
    <dgm:cxn modelId="{CC503A95-7698-4051-9BBB-5CEB2BCBF426}" srcId="{E938BAB2-D71C-44C4-9356-6186BB07AABC}" destId="{16B51B83-B960-4FF6-BDEC-FF1D80CE1F18}" srcOrd="0" destOrd="0" parTransId="{F6BDB74C-68ED-46F7-9559-1F76793588D6}" sibTransId="{508659E5-1698-4BAB-8083-68A9EC3574A9}"/>
    <dgm:cxn modelId="{C4CB3596-C429-4F04-B913-D9340EB6C15C}" type="presOf" srcId="{68F488F0-473C-4309-8016-F16D6D74BAF2}" destId="{5D290E06-D107-4C5E-947D-7C695B58E927}" srcOrd="0" destOrd="0" presId="urn:microsoft.com/office/officeart/2005/8/layout/lProcess2"/>
    <dgm:cxn modelId="{6A71CD99-9824-4567-AB00-65872B6416E1}" type="presOf" srcId="{978F3240-2425-4A05-A54F-E07F1B7B748A}" destId="{DA837BC1-10A4-4E0E-992C-6530314316CD}" srcOrd="0" destOrd="0" presId="urn:microsoft.com/office/officeart/2005/8/layout/lProcess2"/>
    <dgm:cxn modelId="{3B52919F-0CAD-45F8-A931-0694E4A68EB8}" srcId="{0DD5DA06-CB5A-4B09-8D63-36882276EF3F}" destId="{123BF428-B409-47B4-87F2-4F798987ECD6}" srcOrd="2" destOrd="0" parTransId="{77CA713D-4F8D-4C02-A089-BE22D135567F}" sibTransId="{0ACBD777-34E5-48F8-8BC2-DE291843B68F}"/>
    <dgm:cxn modelId="{CD3DDDA2-9C26-422A-B61D-2384BC7F0A1E}" srcId="{16B51B83-B960-4FF6-BDEC-FF1D80CE1F18}" destId="{8FA367B4-0E38-43F6-98D6-4DF40CC0A9DE}" srcOrd="5" destOrd="0" parTransId="{E8EB254D-61E5-4F7B-8590-896689F26BE2}" sibTransId="{D5E789CB-11F6-4CAC-B945-5E595942ADBE}"/>
    <dgm:cxn modelId="{CE228AA3-DC70-451F-A9D5-3D66817CEC48}" srcId="{3D3ECB1F-BEC4-4D7F-93BD-5AFEE35EB49B}" destId="{B754B5DD-9C79-43CE-AB12-62229B03C61E}" srcOrd="3" destOrd="0" parTransId="{45AD6D31-89A0-4F8E-A5DB-533ABD49FE30}" sibTransId="{32F9BBBD-03AC-4F50-91C6-C4C4F9D66D72}"/>
    <dgm:cxn modelId="{E59C9EA5-336C-40E7-BF37-061967EA4FAF}" srcId="{0DD5DA06-CB5A-4B09-8D63-36882276EF3F}" destId="{75B390B3-F4C4-4CC7-80B4-0C6504FAF20D}" srcOrd="1" destOrd="0" parTransId="{8F93774A-6EAD-4890-91D7-632816DB828D}" sibTransId="{512C08F8-2B69-4509-A1DA-8D3E617D9034}"/>
    <dgm:cxn modelId="{84838CA7-96EE-4F1A-AF0B-92F784AEB4D6}" type="presOf" srcId="{4E6AF59A-DDE2-4FB6-9B78-1E656983E009}" destId="{672B464E-EC93-43DF-A104-E970A99FF3F3}" srcOrd="1" destOrd="0" presId="urn:microsoft.com/office/officeart/2005/8/layout/lProcess2"/>
    <dgm:cxn modelId="{A445A6A8-C613-40FB-9262-9A17F0534E8B}" srcId="{67D4276C-6827-497D-AF79-F54F1CCC926A}" destId="{58F756F7-3E33-43F5-90E6-A0BFEBFB8C4D}" srcOrd="0" destOrd="0" parTransId="{DDF8653C-DAE7-4820-9A73-03F2707DF75D}" sibTransId="{F8E7187A-1DA6-4211-9858-A92911798C6F}"/>
    <dgm:cxn modelId="{F46DFFAC-6B45-402B-B79D-4D8D15FE3B49}" type="presOf" srcId="{20CB299D-127B-43EF-8FC1-E1DAEC54BDEA}" destId="{5FDF5339-4C95-4821-A7B4-1366560542DA}" srcOrd="0" destOrd="0" presId="urn:microsoft.com/office/officeart/2005/8/layout/lProcess2"/>
    <dgm:cxn modelId="{44A4D3AF-CFBA-49F6-BE48-8053CD9C025F}" srcId="{E938BAB2-D71C-44C4-9356-6186BB07AABC}" destId="{9041FC00-AFB5-4112-8EB2-CCA84E149026}" srcOrd="3" destOrd="0" parTransId="{DCDA5E45-83A1-4BBA-9993-DADB70A2DEAE}" sibTransId="{B856C9B0-F990-430F-8C59-80C307B7912C}"/>
    <dgm:cxn modelId="{950422B3-1808-4B0A-ABEA-5339DD84DFF3}" type="presOf" srcId="{75B390B3-F4C4-4CC7-80B4-0C6504FAF20D}" destId="{848A6255-60FE-4B87-A594-10D809261EB8}" srcOrd="0" destOrd="0" presId="urn:microsoft.com/office/officeart/2005/8/layout/lProcess2"/>
    <dgm:cxn modelId="{A90A53B5-66D8-434E-B494-B0591DFDA121}" type="presOf" srcId="{D55C1493-0D87-40DC-92C5-27E07A05D1F0}" destId="{0A28CDCF-BDEE-48D0-9A58-29900846C12A}" srcOrd="0" destOrd="0" presId="urn:microsoft.com/office/officeart/2005/8/layout/lProcess2"/>
    <dgm:cxn modelId="{ACF148C0-ADFD-46F6-AB2A-D93A80EF606D}" type="presOf" srcId="{AC4FA55D-A964-459A-856C-70731AF54478}" destId="{CB34F011-F852-4028-9D3F-B1A60ED6991A}" srcOrd="0" destOrd="0" presId="urn:microsoft.com/office/officeart/2005/8/layout/lProcess2"/>
    <dgm:cxn modelId="{411630C7-4C91-43DD-AF38-B18D093C902E}" srcId="{3D3ECB1F-BEC4-4D7F-93BD-5AFEE35EB49B}" destId="{978F3240-2425-4A05-A54F-E07F1B7B748A}" srcOrd="4" destOrd="0" parTransId="{6E450DD3-35B8-483E-9B06-42D5875D5335}" sibTransId="{6C9C2705-693D-4CD1-A384-752566BB3EC9}"/>
    <dgm:cxn modelId="{DE37C1C7-CC29-4CA7-9431-0700703E11C4}" srcId="{16B51B83-B960-4FF6-BDEC-FF1D80CE1F18}" destId="{B92777C5-C21D-4D25-9148-5D8897072562}" srcOrd="0" destOrd="0" parTransId="{828404F4-B508-4E24-A103-8FECFB8AF36F}" sibTransId="{970883CF-E7BD-424E-82D1-282E725F8057}"/>
    <dgm:cxn modelId="{1A987CCB-A790-4272-A612-1671F5BD3DBF}" type="presOf" srcId="{67D4276C-6827-497D-AF79-F54F1CCC926A}" destId="{816D0629-F1B4-4253-8F70-DD619F42CA22}" srcOrd="0" destOrd="0" presId="urn:microsoft.com/office/officeart/2005/8/layout/lProcess2"/>
    <dgm:cxn modelId="{A68854D5-C397-4A8C-AFCF-731391BC63FE}" type="presOf" srcId="{2A6D5992-D583-4A3D-B7C4-F07B8721BA46}" destId="{99AFD3CE-2679-4746-AB4E-5FEE040C6CFE}" srcOrd="0" destOrd="0" presId="urn:microsoft.com/office/officeart/2005/8/layout/lProcess2"/>
    <dgm:cxn modelId="{3E091AD8-828B-4CB9-85D5-D19ABDD3D540}" type="presOf" srcId="{16B51B83-B960-4FF6-BDEC-FF1D80CE1F18}" destId="{C36DB737-BEF7-450F-B3FE-54683A1DCFF8}" srcOrd="1" destOrd="0" presId="urn:microsoft.com/office/officeart/2005/8/layout/lProcess2"/>
    <dgm:cxn modelId="{041B2AE6-DDE1-4D70-BB16-32763452CA25}" srcId="{0DD5DA06-CB5A-4B09-8D63-36882276EF3F}" destId="{3D620331-0FC3-47D6-9AAF-6B631DE48EF4}" srcOrd="0" destOrd="0" parTransId="{28A9D33A-5F7F-4B7F-897C-03B9375ECF0C}" sibTransId="{BE914774-0712-470E-A978-1D201187E89D}"/>
    <dgm:cxn modelId="{502AB9E9-B5CF-42B4-9991-543FC49DB07A}" srcId="{0DD5DA06-CB5A-4B09-8D63-36882276EF3F}" destId="{36EDD8C0-D90A-4BC2-B27E-C98170EDACF7}" srcOrd="4" destOrd="0" parTransId="{A250B781-FEE2-4D1E-81AF-6A6EE97348E0}" sibTransId="{E76C4E26-4D37-4E93-9A1A-8E65DD5EC8A4}"/>
    <dgm:cxn modelId="{1076EDEA-2703-4D44-A72A-E321ADD040F0}" srcId="{9041FC00-AFB5-4112-8EB2-CCA84E149026}" destId="{161AC401-12E0-4B03-8F83-53F0DE8DCFCA}" srcOrd="0" destOrd="0" parTransId="{7103AD01-4B96-41DE-B6AB-FA6B05FB54B1}" sibTransId="{FDAB4442-388D-4B5A-B1E5-C09C0AE9C1D0}"/>
    <dgm:cxn modelId="{3C7A59EB-2AA2-4F23-A033-7D68AB96A45D}" srcId="{67D4276C-6827-497D-AF79-F54F1CCC926A}" destId="{44E60529-A5A6-4D26-A6E0-A12FD83405CC}" srcOrd="3" destOrd="0" parTransId="{E28FDD7D-4DFA-4E10-864E-7C550D12650C}" sibTransId="{5A524704-B77E-4CFD-B79E-DE2643C0FB9D}"/>
    <dgm:cxn modelId="{C1624BEC-EB5B-4E0C-8CBD-B2DB3330359E}" type="presOf" srcId="{063250E4-A613-4934-94D9-718266099383}" destId="{B83F576B-432E-4474-8735-767A4F374988}" srcOrd="0" destOrd="0" presId="urn:microsoft.com/office/officeart/2005/8/layout/lProcess2"/>
    <dgm:cxn modelId="{9CD878EE-6039-48B8-9CEA-A3CD617A6306}" type="presOf" srcId="{3D3ECB1F-BEC4-4D7F-93BD-5AFEE35EB49B}" destId="{D04A2755-A952-4153-8C78-8287398F4161}" srcOrd="1" destOrd="0" presId="urn:microsoft.com/office/officeart/2005/8/layout/lProcess2"/>
    <dgm:cxn modelId="{F23853F4-942E-42A8-8A68-ED460FFAF5DB}" srcId="{16B51B83-B960-4FF6-BDEC-FF1D80CE1F18}" destId="{063250E4-A613-4934-94D9-718266099383}" srcOrd="2" destOrd="0" parTransId="{0051967E-61C5-447B-895C-6B3B637B1FA0}" sibTransId="{7CCD3835-48BE-4610-8B68-8E2428CFF372}"/>
    <dgm:cxn modelId="{CFCD8FFC-2D69-4898-8BE2-63A6C2A4386C}" type="presOf" srcId="{2D6AAB30-3908-483D-A12D-B743F98BBA28}" destId="{66884B76-7FC4-4FD1-A430-DCE530B5ACD0}" srcOrd="0" destOrd="0" presId="urn:microsoft.com/office/officeart/2005/8/layout/lProcess2"/>
    <dgm:cxn modelId="{AD2719BA-2F31-4AAF-A1BC-51364704BB94}" type="presParOf" srcId="{9C99805A-D491-4984-A17F-F6171AB25943}" destId="{2F4D74A8-22A7-4391-B667-340358561F05}" srcOrd="0" destOrd="0" presId="urn:microsoft.com/office/officeart/2005/8/layout/lProcess2"/>
    <dgm:cxn modelId="{CB088987-AEB7-4175-A4EE-577AC0C314F2}" type="presParOf" srcId="{2F4D74A8-22A7-4391-B667-340358561F05}" destId="{0125E278-C92B-49DF-80DE-47929669625E}" srcOrd="0" destOrd="0" presId="urn:microsoft.com/office/officeart/2005/8/layout/lProcess2"/>
    <dgm:cxn modelId="{B5131565-545F-45AD-B160-2B88539E683C}" type="presParOf" srcId="{2F4D74A8-22A7-4391-B667-340358561F05}" destId="{C36DB737-BEF7-450F-B3FE-54683A1DCFF8}" srcOrd="1" destOrd="0" presId="urn:microsoft.com/office/officeart/2005/8/layout/lProcess2"/>
    <dgm:cxn modelId="{A24AF3AE-3625-4070-AE78-3A2FA9636F3D}" type="presParOf" srcId="{2F4D74A8-22A7-4391-B667-340358561F05}" destId="{991BBB0B-68C2-462D-BF51-ED480BD1F398}" srcOrd="2" destOrd="0" presId="urn:microsoft.com/office/officeart/2005/8/layout/lProcess2"/>
    <dgm:cxn modelId="{B187C1AD-52E6-4980-A742-9BE9F656A177}" type="presParOf" srcId="{991BBB0B-68C2-462D-BF51-ED480BD1F398}" destId="{6C3E32C0-6F2E-4AEB-9C9C-CF3D6BC5058C}" srcOrd="0" destOrd="0" presId="urn:microsoft.com/office/officeart/2005/8/layout/lProcess2"/>
    <dgm:cxn modelId="{3AC7300E-9FC5-44D8-A012-57A5AB279FEA}" type="presParOf" srcId="{6C3E32C0-6F2E-4AEB-9C9C-CF3D6BC5058C}" destId="{B71CF8BF-40F6-4253-8B26-E35F2868E8CA}" srcOrd="0" destOrd="0" presId="urn:microsoft.com/office/officeart/2005/8/layout/lProcess2"/>
    <dgm:cxn modelId="{99172DCA-2786-427B-A7E3-0DCF6EFCB3C7}" type="presParOf" srcId="{6C3E32C0-6F2E-4AEB-9C9C-CF3D6BC5058C}" destId="{B99F5325-07C0-44E5-9AAF-F92A867A06E5}" srcOrd="1" destOrd="0" presId="urn:microsoft.com/office/officeart/2005/8/layout/lProcess2"/>
    <dgm:cxn modelId="{4DF8A480-7858-4479-9A4A-30FDDE8AD061}" type="presParOf" srcId="{6C3E32C0-6F2E-4AEB-9C9C-CF3D6BC5058C}" destId="{5FDF5339-4C95-4821-A7B4-1366560542DA}" srcOrd="2" destOrd="0" presId="urn:microsoft.com/office/officeart/2005/8/layout/lProcess2"/>
    <dgm:cxn modelId="{0087B351-1EE7-4FCB-A346-7DB375771AF6}" type="presParOf" srcId="{6C3E32C0-6F2E-4AEB-9C9C-CF3D6BC5058C}" destId="{F8861349-F31E-469D-A93F-30A2A7D1B669}" srcOrd="3" destOrd="0" presId="urn:microsoft.com/office/officeart/2005/8/layout/lProcess2"/>
    <dgm:cxn modelId="{0EAF3835-712E-4B67-832C-F4F0FF4A3C2E}" type="presParOf" srcId="{6C3E32C0-6F2E-4AEB-9C9C-CF3D6BC5058C}" destId="{B83F576B-432E-4474-8735-767A4F374988}" srcOrd="4" destOrd="0" presId="urn:microsoft.com/office/officeart/2005/8/layout/lProcess2"/>
    <dgm:cxn modelId="{93FD6CA1-4ED5-47E2-83DF-33C864C61BDC}" type="presParOf" srcId="{6C3E32C0-6F2E-4AEB-9C9C-CF3D6BC5058C}" destId="{FB630B77-3F71-4DE1-BA7B-6D70CB2F1CDD}" srcOrd="5" destOrd="0" presId="urn:microsoft.com/office/officeart/2005/8/layout/lProcess2"/>
    <dgm:cxn modelId="{5404E93D-D26B-493C-80D7-A90BB11DFD74}" type="presParOf" srcId="{6C3E32C0-6F2E-4AEB-9C9C-CF3D6BC5058C}" destId="{DB7C654D-4B78-4EA7-B498-04F8558A00C9}" srcOrd="6" destOrd="0" presId="urn:microsoft.com/office/officeart/2005/8/layout/lProcess2"/>
    <dgm:cxn modelId="{A766E1E6-7A85-4FF8-B810-6711DA9DF21F}" type="presParOf" srcId="{6C3E32C0-6F2E-4AEB-9C9C-CF3D6BC5058C}" destId="{F066A41C-4523-409D-94FE-08CE7093B809}" srcOrd="7" destOrd="0" presId="urn:microsoft.com/office/officeart/2005/8/layout/lProcess2"/>
    <dgm:cxn modelId="{66DD7C60-0108-4FF7-B6BA-795779566681}" type="presParOf" srcId="{6C3E32C0-6F2E-4AEB-9C9C-CF3D6BC5058C}" destId="{69BF2AF7-367B-4E31-8AF0-4DECA69BE136}" srcOrd="8" destOrd="0" presId="urn:microsoft.com/office/officeart/2005/8/layout/lProcess2"/>
    <dgm:cxn modelId="{77B69596-A069-4308-8C01-FE2607CC610B}" type="presParOf" srcId="{6C3E32C0-6F2E-4AEB-9C9C-CF3D6BC5058C}" destId="{D29481AB-05EB-414B-8403-B8E079D854B5}" srcOrd="9" destOrd="0" presId="urn:microsoft.com/office/officeart/2005/8/layout/lProcess2"/>
    <dgm:cxn modelId="{99D352AD-6477-46A1-9C1D-5F6DD389848F}" type="presParOf" srcId="{6C3E32C0-6F2E-4AEB-9C9C-CF3D6BC5058C}" destId="{15864F1B-3FF5-4B33-B9BA-57DBBB197A15}" srcOrd="10" destOrd="0" presId="urn:microsoft.com/office/officeart/2005/8/layout/lProcess2"/>
    <dgm:cxn modelId="{4548380F-E342-4283-B4C9-5DAEB52ADB1C}" type="presParOf" srcId="{9C99805A-D491-4984-A17F-F6171AB25943}" destId="{E1D43F6F-22A7-428D-8B84-932849C0CE62}" srcOrd="1" destOrd="0" presId="urn:microsoft.com/office/officeart/2005/8/layout/lProcess2"/>
    <dgm:cxn modelId="{7A171D58-7D34-4BF6-B925-08FC1D7903C8}" type="presParOf" srcId="{9C99805A-D491-4984-A17F-F6171AB25943}" destId="{F1795857-2D3F-4000-BD07-015C0FA54A3E}" srcOrd="2" destOrd="0" presId="urn:microsoft.com/office/officeart/2005/8/layout/lProcess2"/>
    <dgm:cxn modelId="{4686BA1F-FA2F-45A5-ADDC-624200A106F7}" type="presParOf" srcId="{F1795857-2D3F-4000-BD07-015C0FA54A3E}" destId="{6EF69772-C7D0-4B43-A0DE-4018AFDACB53}" srcOrd="0" destOrd="0" presId="urn:microsoft.com/office/officeart/2005/8/layout/lProcess2"/>
    <dgm:cxn modelId="{3F3F2F22-27AD-4FBD-9962-7482138BDCA3}" type="presParOf" srcId="{F1795857-2D3F-4000-BD07-015C0FA54A3E}" destId="{80CB1629-7190-42FC-83D7-3DE2E00F8DE9}" srcOrd="1" destOrd="0" presId="urn:microsoft.com/office/officeart/2005/8/layout/lProcess2"/>
    <dgm:cxn modelId="{4A24DA00-C299-4ABF-9B76-F718465A06AD}" type="presParOf" srcId="{F1795857-2D3F-4000-BD07-015C0FA54A3E}" destId="{1716403D-6548-4933-ADDE-1A4E7C478749}" srcOrd="2" destOrd="0" presId="urn:microsoft.com/office/officeart/2005/8/layout/lProcess2"/>
    <dgm:cxn modelId="{43EB7F85-0AEA-449D-9FB7-300240601424}" type="presParOf" srcId="{1716403D-6548-4933-ADDE-1A4E7C478749}" destId="{7508DC13-FA42-4BC5-9840-EE1F6482FC94}" srcOrd="0" destOrd="0" presId="urn:microsoft.com/office/officeart/2005/8/layout/lProcess2"/>
    <dgm:cxn modelId="{697C346C-0B90-4D56-961C-B8341507DBEC}" type="presParOf" srcId="{7508DC13-FA42-4BC5-9840-EE1F6482FC94}" destId="{DFFC103F-67CD-4FCE-B7B5-3530F1D6436A}" srcOrd="0" destOrd="0" presId="urn:microsoft.com/office/officeart/2005/8/layout/lProcess2"/>
    <dgm:cxn modelId="{BEBB645F-9865-4B26-BFAE-14C6B1326E63}" type="presParOf" srcId="{7508DC13-FA42-4BC5-9840-EE1F6482FC94}" destId="{D8A168A1-6B47-45E0-9F7B-447B9770BA01}" srcOrd="1" destOrd="0" presId="urn:microsoft.com/office/officeart/2005/8/layout/lProcess2"/>
    <dgm:cxn modelId="{6A12627F-B18B-442E-BE72-C8D308908B18}" type="presParOf" srcId="{7508DC13-FA42-4BC5-9840-EE1F6482FC94}" destId="{848A6255-60FE-4B87-A594-10D809261EB8}" srcOrd="2" destOrd="0" presId="urn:microsoft.com/office/officeart/2005/8/layout/lProcess2"/>
    <dgm:cxn modelId="{F820177C-3B70-486F-ADE5-5C5D3B9673BB}" type="presParOf" srcId="{7508DC13-FA42-4BC5-9840-EE1F6482FC94}" destId="{5E4A5C7E-1DB7-40FF-9A34-CA3759BA1C17}" srcOrd="3" destOrd="0" presId="urn:microsoft.com/office/officeart/2005/8/layout/lProcess2"/>
    <dgm:cxn modelId="{8C7548FD-05B9-402D-B2BC-B1268B810F88}" type="presParOf" srcId="{7508DC13-FA42-4BC5-9840-EE1F6482FC94}" destId="{28FB5D37-BA91-4872-9E1D-D9B01212EB61}" srcOrd="4" destOrd="0" presId="urn:microsoft.com/office/officeart/2005/8/layout/lProcess2"/>
    <dgm:cxn modelId="{0817FF15-E044-44F5-890F-88B1EBA6EAF2}" type="presParOf" srcId="{7508DC13-FA42-4BC5-9840-EE1F6482FC94}" destId="{DBF293CB-1EF6-46E3-A4CE-A71A2F6F6AC8}" srcOrd="5" destOrd="0" presId="urn:microsoft.com/office/officeart/2005/8/layout/lProcess2"/>
    <dgm:cxn modelId="{CB986E65-A5D8-4DBD-9DB9-4EB7E5C6CB4D}" type="presParOf" srcId="{7508DC13-FA42-4BC5-9840-EE1F6482FC94}" destId="{99AFD3CE-2679-4746-AB4E-5FEE040C6CFE}" srcOrd="6" destOrd="0" presId="urn:microsoft.com/office/officeart/2005/8/layout/lProcess2"/>
    <dgm:cxn modelId="{4F881328-EF1E-48EA-84FD-5E3E971D2618}" type="presParOf" srcId="{7508DC13-FA42-4BC5-9840-EE1F6482FC94}" destId="{01543842-3188-4F7B-8B5C-A548178D03FF}" srcOrd="7" destOrd="0" presId="urn:microsoft.com/office/officeart/2005/8/layout/lProcess2"/>
    <dgm:cxn modelId="{A64CF9C4-A6C3-47C0-97F5-61E616F6C720}" type="presParOf" srcId="{7508DC13-FA42-4BC5-9840-EE1F6482FC94}" destId="{20630E18-61EC-4DF2-B113-DA14AF67E22A}" srcOrd="8" destOrd="0" presId="urn:microsoft.com/office/officeart/2005/8/layout/lProcess2"/>
    <dgm:cxn modelId="{822ED623-8598-4B89-AA15-50607BF41B4F}" type="presParOf" srcId="{7508DC13-FA42-4BC5-9840-EE1F6482FC94}" destId="{F78BF850-A2E1-4E5D-ABD9-2D9D20150482}" srcOrd="9" destOrd="0" presId="urn:microsoft.com/office/officeart/2005/8/layout/lProcess2"/>
    <dgm:cxn modelId="{82986AB6-84C6-42E2-B6C6-0CD9C624B565}" type="presParOf" srcId="{7508DC13-FA42-4BC5-9840-EE1F6482FC94}" destId="{11F803FA-6838-49E0-A1B4-788577FC560A}" srcOrd="10" destOrd="0" presId="urn:microsoft.com/office/officeart/2005/8/layout/lProcess2"/>
    <dgm:cxn modelId="{FEDE7A89-E255-4CBB-9973-259212F4BFA5}" type="presParOf" srcId="{9C99805A-D491-4984-A17F-F6171AB25943}" destId="{4EBD8614-3104-4884-8268-6082D2293B08}" srcOrd="3" destOrd="0" presId="urn:microsoft.com/office/officeart/2005/8/layout/lProcess2"/>
    <dgm:cxn modelId="{5551BE07-1B5B-40AE-B6BB-443B29340595}" type="presParOf" srcId="{9C99805A-D491-4984-A17F-F6171AB25943}" destId="{B4768C71-681F-469A-A155-A60ED4485EBE}" srcOrd="4" destOrd="0" presId="urn:microsoft.com/office/officeart/2005/8/layout/lProcess2"/>
    <dgm:cxn modelId="{3FE699EB-35CC-4FD5-94E1-9B1E0822F223}" type="presParOf" srcId="{B4768C71-681F-469A-A155-A60ED4485EBE}" destId="{DB6F9C73-8F61-4A18-BA8D-4F2A08DFEBB3}" srcOrd="0" destOrd="0" presId="urn:microsoft.com/office/officeart/2005/8/layout/lProcess2"/>
    <dgm:cxn modelId="{C0904080-2CA4-4B11-885B-15E6161DA40F}" type="presParOf" srcId="{B4768C71-681F-469A-A155-A60ED4485EBE}" destId="{672B464E-EC93-43DF-A104-E970A99FF3F3}" srcOrd="1" destOrd="0" presId="urn:microsoft.com/office/officeart/2005/8/layout/lProcess2"/>
    <dgm:cxn modelId="{8A0DF1DA-FD51-4C6C-98E6-3C7816103E61}" type="presParOf" srcId="{B4768C71-681F-469A-A155-A60ED4485EBE}" destId="{9DA98514-1049-4BD5-80ED-52ABB06F7196}" srcOrd="2" destOrd="0" presId="urn:microsoft.com/office/officeart/2005/8/layout/lProcess2"/>
    <dgm:cxn modelId="{C946167F-B68D-473E-ACA5-A0E8C294C34B}" type="presParOf" srcId="{9DA98514-1049-4BD5-80ED-52ABB06F7196}" destId="{945080E5-9551-4943-A5F3-0944EC9836A6}" srcOrd="0" destOrd="0" presId="urn:microsoft.com/office/officeart/2005/8/layout/lProcess2"/>
    <dgm:cxn modelId="{BCA87127-93EE-4D6B-8716-2D3B95C6FB1D}" type="presParOf" srcId="{945080E5-9551-4943-A5F3-0944EC9836A6}" destId="{2D2395B8-F057-469B-95A9-EDF4341ED0BE}" srcOrd="0" destOrd="0" presId="urn:microsoft.com/office/officeart/2005/8/layout/lProcess2"/>
    <dgm:cxn modelId="{1909DF2F-B5A6-4C40-ADCF-10C833F98B2F}" type="presParOf" srcId="{945080E5-9551-4943-A5F3-0944EC9836A6}" destId="{91B484F2-CDF2-4458-8EB4-E795FAB5A436}" srcOrd="1" destOrd="0" presId="urn:microsoft.com/office/officeart/2005/8/layout/lProcess2"/>
    <dgm:cxn modelId="{5E928F4E-BEB8-41B6-BBB9-FAE13CAC4766}" type="presParOf" srcId="{945080E5-9551-4943-A5F3-0944EC9836A6}" destId="{538604E7-443C-4C02-B2A5-05C3647124F3}" srcOrd="2" destOrd="0" presId="urn:microsoft.com/office/officeart/2005/8/layout/lProcess2"/>
    <dgm:cxn modelId="{FB5BC5B6-53D4-4206-9BC4-690F880F6574}" type="presParOf" srcId="{945080E5-9551-4943-A5F3-0944EC9836A6}" destId="{5C02B1EA-F17B-4114-A219-FAD30D10FBA9}" srcOrd="3" destOrd="0" presId="urn:microsoft.com/office/officeart/2005/8/layout/lProcess2"/>
    <dgm:cxn modelId="{5CD46725-9D7E-4532-8419-156F7CE73FEB}" type="presParOf" srcId="{945080E5-9551-4943-A5F3-0944EC9836A6}" destId="{66884B76-7FC4-4FD1-A430-DCE530B5ACD0}" srcOrd="4" destOrd="0" presId="urn:microsoft.com/office/officeart/2005/8/layout/lProcess2"/>
    <dgm:cxn modelId="{6EFB2468-EF6C-4872-B1CF-C481B6AEF477}" type="presParOf" srcId="{945080E5-9551-4943-A5F3-0944EC9836A6}" destId="{AC326B73-6F77-4037-98DB-AEFE9AC437EC}" srcOrd="5" destOrd="0" presId="urn:microsoft.com/office/officeart/2005/8/layout/lProcess2"/>
    <dgm:cxn modelId="{CE315CC2-BF21-46BB-A094-412153BB1FA6}" type="presParOf" srcId="{945080E5-9551-4943-A5F3-0944EC9836A6}" destId="{0A28CDCF-BDEE-48D0-9A58-29900846C12A}" srcOrd="6" destOrd="0" presId="urn:microsoft.com/office/officeart/2005/8/layout/lProcess2"/>
    <dgm:cxn modelId="{A54043CC-3987-4CE8-B72E-65FC7D3CDBCA}" type="presParOf" srcId="{945080E5-9551-4943-A5F3-0944EC9836A6}" destId="{4D2E0FBA-93E7-4DDF-A5B7-5FD154FAC298}" srcOrd="7" destOrd="0" presId="urn:microsoft.com/office/officeart/2005/8/layout/lProcess2"/>
    <dgm:cxn modelId="{84AC399C-E0B1-4A9F-95D9-33267A1EE0E8}" type="presParOf" srcId="{945080E5-9551-4943-A5F3-0944EC9836A6}" destId="{5D290E06-D107-4C5E-947D-7C695B58E927}" srcOrd="8" destOrd="0" presId="urn:microsoft.com/office/officeart/2005/8/layout/lProcess2"/>
    <dgm:cxn modelId="{C562C1BA-3F27-491F-B313-7B83EBA4D916}" type="presParOf" srcId="{9C99805A-D491-4984-A17F-F6171AB25943}" destId="{98B1BF20-819B-411C-A84F-462F305E2060}" srcOrd="5" destOrd="0" presId="urn:microsoft.com/office/officeart/2005/8/layout/lProcess2"/>
    <dgm:cxn modelId="{5D30513F-EDF5-4B95-A978-45968F58E978}" type="presParOf" srcId="{9C99805A-D491-4984-A17F-F6171AB25943}" destId="{04BF801E-C453-4CCE-AC65-6CF892A2A225}" srcOrd="6" destOrd="0" presId="urn:microsoft.com/office/officeart/2005/8/layout/lProcess2"/>
    <dgm:cxn modelId="{73B69DA0-A873-4C30-B4B7-0DF5946C8EC7}" type="presParOf" srcId="{04BF801E-C453-4CCE-AC65-6CF892A2A225}" destId="{A6BCCCA5-C6B4-4A99-A571-56F65AA848A7}" srcOrd="0" destOrd="0" presId="urn:microsoft.com/office/officeart/2005/8/layout/lProcess2"/>
    <dgm:cxn modelId="{7C7EB716-B02A-4A4F-B81B-6EAB41EE3D9F}" type="presParOf" srcId="{04BF801E-C453-4CCE-AC65-6CF892A2A225}" destId="{8D095391-0216-4E98-A116-7638CCF21A6D}" srcOrd="1" destOrd="0" presId="urn:microsoft.com/office/officeart/2005/8/layout/lProcess2"/>
    <dgm:cxn modelId="{3589950C-A61B-49C8-A8D1-F77FBE8C7C30}" type="presParOf" srcId="{04BF801E-C453-4CCE-AC65-6CF892A2A225}" destId="{DEA232B8-F863-4CB1-ABDF-7A892D62635E}" srcOrd="2" destOrd="0" presId="urn:microsoft.com/office/officeart/2005/8/layout/lProcess2"/>
    <dgm:cxn modelId="{5C7A8E0D-6BE8-4B08-83C8-C673538619BC}" type="presParOf" srcId="{DEA232B8-F863-4CB1-ABDF-7A892D62635E}" destId="{D4533811-972C-477B-AAFE-C02347BEB230}" srcOrd="0" destOrd="0" presId="urn:microsoft.com/office/officeart/2005/8/layout/lProcess2"/>
    <dgm:cxn modelId="{2ECBC513-8D49-4173-AF36-EADF1DFEA622}" type="presParOf" srcId="{D4533811-972C-477B-AAFE-C02347BEB230}" destId="{D923C75D-0BF9-49D4-9A19-521FD60E0519}" srcOrd="0" destOrd="0" presId="urn:microsoft.com/office/officeart/2005/8/layout/lProcess2"/>
    <dgm:cxn modelId="{95067A2E-ABAE-406E-87D9-440FB78B7B40}" type="presParOf" srcId="{D4533811-972C-477B-AAFE-C02347BEB230}" destId="{58B714A9-BADA-4B67-8955-275843FF5B1E}" srcOrd="1" destOrd="0" presId="urn:microsoft.com/office/officeart/2005/8/layout/lProcess2"/>
    <dgm:cxn modelId="{804AF242-6E42-4DF7-BA29-B77C711952D7}" type="presParOf" srcId="{D4533811-972C-477B-AAFE-C02347BEB230}" destId="{0D4BE307-0B56-4E6A-937D-87D9329F99E2}" srcOrd="2" destOrd="0" presId="urn:microsoft.com/office/officeart/2005/8/layout/lProcess2"/>
    <dgm:cxn modelId="{0A0A173E-5178-44B3-BB86-5CA16D12237F}" type="presParOf" srcId="{9C99805A-D491-4984-A17F-F6171AB25943}" destId="{37C9FB8E-2D48-4350-9833-B4EA2B116C11}" srcOrd="7" destOrd="0" presId="urn:microsoft.com/office/officeart/2005/8/layout/lProcess2"/>
    <dgm:cxn modelId="{4BE72A32-014E-49C3-8BBD-DB05C500DEC6}" type="presParOf" srcId="{9C99805A-D491-4984-A17F-F6171AB25943}" destId="{58DD792C-803C-4AE2-A0C7-CDDB514253B4}" srcOrd="8" destOrd="0" presId="urn:microsoft.com/office/officeart/2005/8/layout/lProcess2"/>
    <dgm:cxn modelId="{31FE6E81-A933-4147-BD54-12E96989C16E}" type="presParOf" srcId="{58DD792C-803C-4AE2-A0C7-CDDB514253B4}" destId="{E51E50F0-B93B-439B-B832-5C13FB45EC6F}" srcOrd="0" destOrd="0" presId="urn:microsoft.com/office/officeart/2005/8/layout/lProcess2"/>
    <dgm:cxn modelId="{9EDAD927-6699-407D-8CC5-AB8179C17754}" type="presParOf" srcId="{58DD792C-803C-4AE2-A0C7-CDDB514253B4}" destId="{D04A2755-A952-4153-8C78-8287398F4161}" srcOrd="1" destOrd="0" presId="urn:microsoft.com/office/officeart/2005/8/layout/lProcess2"/>
    <dgm:cxn modelId="{553C18BC-BE05-4F5D-92F8-778A28053D60}" type="presParOf" srcId="{58DD792C-803C-4AE2-A0C7-CDDB514253B4}" destId="{136DDB83-8DE3-4931-99EF-AFDDB1C685EF}" srcOrd="2" destOrd="0" presId="urn:microsoft.com/office/officeart/2005/8/layout/lProcess2"/>
    <dgm:cxn modelId="{639711A7-6164-4D2E-B4F4-AD8E8CA8E83A}" type="presParOf" srcId="{136DDB83-8DE3-4931-99EF-AFDDB1C685EF}" destId="{216CACAD-512D-4749-AC76-B18796CAD0CD}" srcOrd="0" destOrd="0" presId="urn:microsoft.com/office/officeart/2005/8/layout/lProcess2"/>
    <dgm:cxn modelId="{D71B4862-B1DC-438B-9399-E25E5C7E6699}" type="presParOf" srcId="{216CACAD-512D-4749-AC76-B18796CAD0CD}" destId="{BE67CB3F-E10D-4EC9-8922-D046C9E9A719}" srcOrd="0" destOrd="0" presId="urn:microsoft.com/office/officeart/2005/8/layout/lProcess2"/>
    <dgm:cxn modelId="{6D3DA50C-3C29-4247-A71F-7E05775C3FD9}" type="presParOf" srcId="{216CACAD-512D-4749-AC76-B18796CAD0CD}" destId="{39D4F103-D940-4EAB-8E4B-DA670C61578A}" srcOrd="1" destOrd="0" presId="urn:microsoft.com/office/officeart/2005/8/layout/lProcess2"/>
    <dgm:cxn modelId="{9B6833FE-EF06-4544-88F3-AE48BE3434D7}" type="presParOf" srcId="{216CACAD-512D-4749-AC76-B18796CAD0CD}" destId="{CB34F011-F852-4028-9D3F-B1A60ED6991A}" srcOrd="2" destOrd="0" presId="urn:microsoft.com/office/officeart/2005/8/layout/lProcess2"/>
    <dgm:cxn modelId="{8E85A6EF-B32C-43B1-97F6-AD471D016B44}" type="presParOf" srcId="{216CACAD-512D-4749-AC76-B18796CAD0CD}" destId="{2B46A4ED-D345-422E-ACC3-840F2F73516E}" srcOrd="3" destOrd="0" presId="urn:microsoft.com/office/officeart/2005/8/layout/lProcess2"/>
    <dgm:cxn modelId="{0A3E946F-8FDB-4FD2-911E-15D30B591CB4}" type="presParOf" srcId="{216CACAD-512D-4749-AC76-B18796CAD0CD}" destId="{D6AA9B30-F352-4D49-B67A-19EFAF287054}" srcOrd="4" destOrd="0" presId="urn:microsoft.com/office/officeart/2005/8/layout/lProcess2"/>
    <dgm:cxn modelId="{D9EA2FB9-0FAD-4B36-9E4C-EC864DD82A96}" type="presParOf" srcId="{216CACAD-512D-4749-AC76-B18796CAD0CD}" destId="{12FF0990-A7C0-4241-A660-E6369247B16B}" srcOrd="5" destOrd="0" presId="urn:microsoft.com/office/officeart/2005/8/layout/lProcess2"/>
    <dgm:cxn modelId="{D10675F8-0617-43B1-A3C2-F7000F65828D}" type="presParOf" srcId="{216CACAD-512D-4749-AC76-B18796CAD0CD}" destId="{C560EED7-2980-4524-A659-5BAA5F31396F}" srcOrd="6" destOrd="0" presId="urn:microsoft.com/office/officeart/2005/8/layout/lProcess2"/>
    <dgm:cxn modelId="{0AFE1E29-8A70-4917-8D8B-1F3C8F42EA35}" type="presParOf" srcId="{216CACAD-512D-4749-AC76-B18796CAD0CD}" destId="{D1BC30E0-61B1-4428-8EB2-BD0193C01423}" srcOrd="7" destOrd="0" presId="urn:microsoft.com/office/officeart/2005/8/layout/lProcess2"/>
    <dgm:cxn modelId="{B7C74499-9AAD-47EF-9EE0-5BD969C0C14D}" type="presParOf" srcId="{216CACAD-512D-4749-AC76-B18796CAD0CD}" destId="{DA837BC1-10A4-4E0E-992C-6530314316CD}" srcOrd="8" destOrd="0" presId="urn:microsoft.com/office/officeart/2005/8/layout/lProcess2"/>
    <dgm:cxn modelId="{19AA1CC3-AFAF-4CF7-B618-A3808FC81E8A}" type="presParOf" srcId="{9C99805A-D491-4984-A17F-F6171AB25943}" destId="{564E9962-480B-407D-AEA1-B013D0BE3292}" srcOrd="9" destOrd="0" presId="urn:microsoft.com/office/officeart/2005/8/layout/lProcess2"/>
    <dgm:cxn modelId="{0CAEA9DF-54D9-4680-9EF3-F7177DF956C2}" type="presParOf" srcId="{9C99805A-D491-4984-A17F-F6171AB25943}" destId="{57A558B4-77B0-41C8-B3D3-68D8956E5520}" srcOrd="10" destOrd="0" presId="urn:microsoft.com/office/officeart/2005/8/layout/lProcess2"/>
    <dgm:cxn modelId="{5804CDF8-3314-46F5-A242-6753E5CCD7ED}" type="presParOf" srcId="{57A558B4-77B0-41C8-B3D3-68D8956E5520}" destId="{816D0629-F1B4-4253-8F70-DD619F42CA22}" srcOrd="0" destOrd="0" presId="urn:microsoft.com/office/officeart/2005/8/layout/lProcess2"/>
    <dgm:cxn modelId="{DFB127BA-8D5D-4727-BB23-9D81A8449CE0}" type="presParOf" srcId="{57A558B4-77B0-41C8-B3D3-68D8956E5520}" destId="{C367AA5D-55C2-4E0D-8662-79678BF5992C}" srcOrd="1" destOrd="0" presId="urn:microsoft.com/office/officeart/2005/8/layout/lProcess2"/>
    <dgm:cxn modelId="{12C60CD3-56D3-49EC-BF6C-1EE55944D9B4}" type="presParOf" srcId="{57A558B4-77B0-41C8-B3D3-68D8956E5520}" destId="{7FF913CF-598E-4A08-96B6-4A9F08DABAE1}" srcOrd="2" destOrd="0" presId="urn:microsoft.com/office/officeart/2005/8/layout/lProcess2"/>
    <dgm:cxn modelId="{79CB3D32-38D3-49DE-9A7F-67E9D20FF591}" type="presParOf" srcId="{7FF913CF-598E-4A08-96B6-4A9F08DABAE1}" destId="{23A2D605-F8A4-4E08-B48D-64F84A427F58}" srcOrd="0" destOrd="0" presId="urn:microsoft.com/office/officeart/2005/8/layout/lProcess2"/>
    <dgm:cxn modelId="{975702E2-F83B-44DD-8389-86FB42502566}" type="presParOf" srcId="{23A2D605-F8A4-4E08-B48D-64F84A427F58}" destId="{5415E5A7-0D93-40A3-B72C-68B308861031}" srcOrd="0" destOrd="0" presId="urn:microsoft.com/office/officeart/2005/8/layout/lProcess2"/>
    <dgm:cxn modelId="{DFE09D34-B729-4F9B-A3F1-7AA80166E875}" type="presParOf" srcId="{23A2D605-F8A4-4E08-B48D-64F84A427F58}" destId="{D29A069D-E76A-40E2-95EF-DE7C367C6DED}" srcOrd="1" destOrd="0" presId="urn:microsoft.com/office/officeart/2005/8/layout/lProcess2"/>
    <dgm:cxn modelId="{BFEB53C9-4BE5-4FD3-8159-51AE95B01253}" type="presParOf" srcId="{23A2D605-F8A4-4E08-B48D-64F84A427F58}" destId="{8D23CCDF-5F5A-4B44-8853-E663234D4378}" srcOrd="2" destOrd="0" presId="urn:microsoft.com/office/officeart/2005/8/layout/lProcess2"/>
    <dgm:cxn modelId="{1F6F3B35-F363-490E-9D03-51B68773F2E4}" type="presParOf" srcId="{23A2D605-F8A4-4E08-B48D-64F84A427F58}" destId="{CF45E3DE-931C-4D9B-85AD-E6D619829757}" srcOrd="3" destOrd="0" presId="urn:microsoft.com/office/officeart/2005/8/layout/lProcess2"/>
    <dgm:cxn modelId="{1A9E31BB-A23D-4D76-A5C1-BD2CD835EBE3}" type="presParOf" srcId="{23A2D605-F8A4-4E08-B48D-64F84A427F58}" destId="{8912CD51-BFFD-460A-9E5E-200A9550B40A}" srcOrd="4" destOrd="0" presId="urn:microsoft.com/office/officeart/2005/8/layout/lProcess2"/>
    <dgm:cxn modelId="{3425139F-0345-48EE-9CE0-906C100100EF}" type="presParOf" srcId="{23A2D605-F8A4-4E08-B48D-64F84A427F58}" destId="{9DDDEFA5-75FC-40D3-B0BC-7D3B982D2EC1}" srcOrd="5" destOrd="0" presId="urn:microsoft.com/office/officeart/2005/8/layout/lProcess2"/>
    <dgm:cxn modelId="{FA6E9FC7-A683-4B34-9765-E15A16D314E2}" type="presParOf" srcId="{23A2D605-F8A4-4E08-B48D-64F84A427F58}" destId="{02DAF089-A9AF-4FB6-B955-F4798C4C0D7C}" srcOrd="6"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0BC4FB-80B0-4DCD-A5C0-AF8FC4EDDB2E}"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F02AE496-C22D-429E-98DE-CC39E9926D3B}">
      <dgm:prSet custT="1"/>
      <dgm:spPr>
        <a:xfrm>
          <a:off x="0" y="71808"/>
          <a:ext cx="5346700" cy="514800"/>
        </a:xfrm>
        <a:prstGeom prst="roundRect">
          <a:avLst/>
        </a:prstGeom>
        <a:solidFill>
          <a:schemeClr val="accent1"/>
        </a:solidFill>
        <a:ln w="17145" cap="flat" cmpd="sng" algn="ctr">
          <a:noFill/>
          <a:prstDash val="solid"/>
        </a:ln>
        <a:effectLst/>
      </dgm:spPr>
      <dgm:t>
        <a:bodyPr/>
        <a:lstStyle/>
        <a:p>
          <a:pPr>
            <a:buNone/>
          </a:pPr>
          <a:r>
            <a:rPr lang="en-US" sz="2000" b="1" baseline="0">
              <a:solidFill>
                <a:srgbClr val="FFFFFF"/>
              </a:solidFill>
              <a:latin typeface="+mn-lt"/>
              <a:ea typeface="+mn-ea"/>
              <a:cs typeface="+mn-cs"/>
            </a:rPr>
            <a:t>Atopic and allergic conditions</a:t>
          </a:r>
          <a:endParaRPr lang="en-US" sz="2000" b="1">
            <a:solidFill>
              <a:srgbClr val="FFFFFF"/>
            </a:solidFill>
            <a:latin typeface="+mn-lt"/>
            <a:ea typeface="+mn-ea"/>
            <a:cs typeface="+mn-cs"/>
          </a:endParaRPr>
        </a:p>
      </dgm:t>
    </dgm:pt>
    <dgm:pt modelId="{2BF7F0E7-00E7-4EDF-867E-5691ED0F2816}" type="parTrans" cxnId="{77217F81-ED2E-446C-8FD9-E563A0463A42}">
      <dgm:prSet/>
      <dgm:spPr/>
      <dgm:t>
        <a:bodyPr/>
        <a:lstStyle/>
        <a:p>
          <a:endParaRPr lang="en-US" sz="1800"/>
        </a:p>
      </dgm:t>
    </dgm:pt>
    <dgm:pt modelId="{2A744A25-BD0F-4338-8CA8-0AA06CE26147}" type="sibTrans" cxnId="{77217F81-ED2E-446C-8FD9-E563A0463A42}">
      <dgm:prSet/>
      <dgm:spPr/>
      <dgm:t>
        <a:bodyPr/>
        <a:lstStyle/>
        <a:p>
          <a:endParaRPr lang="en-US" sz="1800"/>
        </a:p>
      </dgm:t>
    </dgm:pt>
    <dgm:pt modelId="{8AAA9F21-5B1C-4EEB-B05C-220F4757FEBC}">
      <dgm:prSet custT="1"/>
      <dgm:spPr>
        <a:xfrm>
          <a:off x="0" y="586608"/>
          <a:ext cx="5346700" cy="1070190"/>
        </a:xfrm>
        <a:prstGeom prst="rect">
          <a:avLst/>
        </a:prstGeom>
        <a:noFill/>
        <a:ln>
          <a:noFill/>
        </a:ln>
        <a:effectLst/>
      </dgm:spPr>
      <dgm:t>
        <a:bodyPr/>
        <a:lstStyle/>
        <a:p>
          <a:pPr marL="231775" indent="-220663">
            <a:buFont typeface="Wingdings" pitchFamily="2" charset="2"/>
            <a:buChar char="§"/>
            <a:tabLst/>
          </a:pPr>
          <a:r>
            <a:rPr lang="en-US" sz="1800">
              <a:solidFill>
                <a:srgbClr val="000000">
                  <a:hueOff val="0"/>
                  <a:satOff val="0"/>
                  <a:lumOff val="0"/>
                  <a:alphaOff val="0"/>
                </a:srgbClr>
              </a:solidFill>
              <a:latin typeface="+mn-lt"/>
              <a:ea typeface="+mn-ea"/>
              <a:cs typeface="+mn-cs"/>
            </a:rPr>
            <a:t>Asthma</a:t>
          </a:r>
        </a:p>
      </dgm:t>
    </dgm:pt>
    <dgm:pt modelId="{1CC8D91F-9243-4277-A045-69CE16F77E79}" type="parTrans" cxnId="{93A6C58B-24DD-4F0B-9602-AAF1D7BFE8DA}">
      <dgm:prSet/>
      <dgm:spPr/>
      <dgm:t>
        <a:bodyPr/>
        <a:lstStyle/>
        <a:p>
          <a:endParaRPr lang="en-US" sz="1800"/>
        </a:p>
      </dgm:t>
    </dgm:pt>
    <dgm:pt modelId="{60327CFC-5073-4B17-BFA7-E5AC9FB732BF}" type="sibTrans" cxnId="{93A6C58B-24DD-4F0B-9602-AAF1D7BFE8DA}">
      <dgm:prSet/>
      <dgm:spPr/>
      <dgm:t>
        <a:bodyPr/>
        <a:lstStyle/>
        <a:p>
          <a:endParaRPr lang="en-US" sz="1800"/>
        </a:p>
      </dgm:t>
    </dgm:pt>
    <dgm:pt modelId="{BEFEA976-F9AA-409E-B5C8-7946F9378F2B}">
      <dgm:prSet custT="1"/>
      <dgm:spPr>
        <a:xfrm>
          <a:off x="0" y="586608"/>
          <a:ext cx="5346700" cy="1070190"/>
        </a:xfrm>
        <a:prstGeom prst="rect">
          <a:avLst/>
        </a:prstGeom>
        <a:noFill/>
        <a:ln>
          <a:noFill/>
        </a:ln>
        <a:effectLst/>
      </dgm:spPr>
      <dgm:t>
        <a:bodyPr/>
        <a:lstStyle/>
        <a:p>
          <a:pPr marL="231775" indent="-220663">
            <a:buFont typeface="Wingdings" pitchFamily="2" charset="2"/>
            <a:buChar char="§"/>
            <a:tabLst/>
          </a:pPr>
          <a:r>
            <a:rPr lang="en-US" sz="1800">
              <a:solidFill>
                <a:srgbClr val="000000">
                  <a:hueOff val="0"/>
                  <a:satOff val="0"/>
                  <a:lumOff val="0"/>
                  <a:alphaOff val="0"/>
                </a:srgbClr>
              </a:solidFill>
              <a:latin typeface="+mn-lt"/>
              <a:ea typeface="+mn-ea"/>
              <a:cs typeface="+mn-cs"/>
            </a:rPr>
            <a:t>Food allergies</a:t>
          </a:r>
        </a:p>
      </dgm:t>
    </dgm:pt>
    <dgm:pt modelId="{3066E3FA-CDAA-4FBC-A974-BA2678E1F97B}" type="parTrans" cxnId="{19AC97D4-81F6-4416-A5AE-EAF128C3E791}">
      <dgm:prSet/>
      <dgm:spPr/>
      <dgm:t>
        <a:bodyPr/>
        <a:lstStyle/>
        <a:p>
          <a:endParaRPr lang="en-US" sz="1800"/>
        </a:p>
      </dgm:t>
    </dgm:pt>
    <dgm:pt modelId="{1DE38E3C-5A3F-4142-958B-A91D45271DCD}" type="sibTrans" cxnId="{19AC97D4-81F6-4416-A5AE-EAF128C3E791}">
      <dgm:prSet/>
      <dgm:spPr/>
      <dgm:t>
        <a:bodyPr/>
        <a:lstStyle/>
        <a:p>
          <a:endParaRPr lang="en-US" sz="1800"/>
        </a:p>
      </dgm:t>
    </dgm:pt>
    <dgm:pt modelId="{C5867FBB-82F4-43EB-9ED4-BE69499D3DD4}">
      <dgm:prSet custT="1"/>
      <dgm:spPr>
        <a:xfrm>
          <a:off x="0" y="1656798"/>
          <a:ext cx="5346700" cy="514800"/>
        </a:xfrm>
        <a:prstGeom prst="roundRect">
          <a:avLst/>
        </a:prstGeom>
        <a:solidFill>
          <a:schemeClr val="accent2"/>
        </a:solidFill>
        <a:ln w="17145" cap="flat" cmpd="sng" algn="ctr">
          <a:noFill/>
          <a:prstDash val="solid"/>
        </a:ln>
        <a:effectLst/>
      </dgm:spPr>
      <dgm:t>
        <a:bodyPr/>
        <a:lstStyle/>
        <a:p>
          <a:pPr>
            <a:buNone/>
          </a:pPr>
          <a:r>
            <a:rPr lang="en-US" sz="2000" b="1" baseline="0">
              <a:solidFill>
                <a:schemeClr val="tx1"/>
              </a:solidFill>
              <a:latin typeface="+mn-lt"/>
              <a:ea typeface="+mn-ea"/>
              <a:cs typeface="+mn-cs"/>
            </a:rPr>
            <a:t>Immune-mediated conditions </a:t>
          </a:r>
          <a:endParaRPr lang="en-US" sz="2000" b="1">
            <a:solidFill>
              <a:schemeClr val="tx1"/>
            </a:solidFill>
            <a:latin typeface="+mn-lt"/>
            <a:ea typeface="+mn-ea"/>
            <a:cs typeface="+mn-cs"/>
          </a:endParaRPr>
        </a:p>
      </dgm:t>
    </dgm:pt>
    <dgm:pt modelId="{7A295138-71AE-4924-9084-90758D0CC8DF}" type="parTrans" cxnId="{4B16535D-706B-43AD-9DEE-7BBD4FF4C8CC}">
      <dgm:prSet/>
      <dgm:spPr/>
      <dgm:t>
        <a:bodyPr/>
        <a:lstStyle/>
        <a:p>
          <a:endParaRPr lang="en-US" sz="1800"/>
        </a:p>
      </dgm:t>
    </dgm:pt>
    <dgm:pt modelId="{AB2A2D13-72B7-40C6-BFC8-9208AE6AAC02}" type="sibTrans" cxnId="{4B16535D-706B-43AD-9DEE-7BBD4FF4C8CC}">
      <dgm:prSet/>
      <dgm:spPr/>
      <dgm:t>
        <a:bodyPr/>
        <a:lstStyle/>
        <a:p>
          <a:endParaRPr lang="en-US" sz="1800"/>
        </a:p>
      </dgm:t>
    </dgm:pt>
    <dgm:pt modelId="{4BE2FA34-4217-4431-A33B-312C4A247929}">
      <dgm:prSet custT="1"/>
      <dgm:spPr>
        <a:xfrm>
          <a:off x="0" y="3244263"/>
          <a:ext cx="5346700" cy="1070190"/>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Depression, anxiety, and self-harm</a:t>
          </a:r>
        </a:p>
      </dgm:t>
    </dgm:pt>
    <dgm:pt modelId="{46754643-E7F9-43F1-9243-5D451356E69F}" type="parTrans" cxnId="{ED92CCF8-BF3A-4B10-837C-2BB1555D729D}">
      <dgm:prSet/>
      <dgm:spPr/>
      <dgm:t>
        <a:bodyPr/>
        <a:lstStyle/>
        <a:p>
          <a:endParaRPr lang="en-US" sz="1800"/>
        </a:p>
      </dgm:t>
    </dgm:pt>
    <dgm:pt modelId="{DB9A5866-5512-4618-8D94-0A3C8FE942E0}" type="sibTrans" cxnId="{ED92CCF8-BF3A-4B10-837C-2BB1555D729D}">
      <dgm:prSet/>
      <dgm:spPr/>
      <dgm:t>
        <a:bodyPr/>
        <a:lstStyle/>
        <a:p>
          <a:endParaRPr lang="en-US" sz="1800"/>
        </a:p>
      </dgm:t>
    </dgm:pt>
    <dgm:pt modelId="{5F0C9B90-D192-4392-B2F7-DFDA6E819809}">
      <dgm:prSet custT="1"/>
      <dgm:spPr>
        <a:xfrm>
          <a:off x="0" y="586608"/>
          <a:ext cx="5346700" cy="1070190"/>
        </a:xfrm>
        <a:prstGeom prst="rect">
          <a:avLst/>
        </a:prstGeom>
        <a:noFill/>
        <a:ln>
          <a:noFill/>
        </a:ln>
        <a:effectLst/>
      </dgm:spPr>
      <dgm:t>
        <a:bodyPr/>
        <a:lstStyle/>
        <a:p>
          <a:pPr marL="231775" indent="-220663">
            <a:buFont typeface="Wingdings" pitchFamily="2" charset="2"/>
            <a:buChar char="§"/>
            <a:tabLst/>
          </a:pPr>
          <a:r>
            <a:rPr lang="en-US" sz="1800">
              <a:solidFill>
                <a:srgbClr val="000000">
                  <a:hueOff val="0"/>
                  <a:satOff val="0"/>
                  <a:lumOff val="0"/>
                  <a:alphaOff val="0"/>
                </a:srgbClr>
              </a:solidFill>
              <a:latin typeface="+mn-lt"/>
              <a:ea typeface="+mn-ea"/>
              <a:cs typeface="+mn-cs"/>
            </a:rPr>
            <a:t>Allergic rhinitis, conjunctivitis, eosinophilic esophagitis</a:t>
          </a:r>
        </a:p>
      </dgm:t>
    </dgm:pt>
    <dgm:pt modelId="{DDBF8857-6E30-4918-BFCA-288AD08C1584}" type="parTrans" cxnId="{137BA44B-A589-4464-884D-06E86DB1871A}">
      <dgm:prSet/>
      <dgm:spPr/>
      <dgm:t>
        <a:bodyPr/>
        <a:lstStyle/>
        <a:p>
          <a:endParaRPr lang="en-US" sz="1800"/>
        </a:p>
      </dgm:t>
    </dgm:pt>
    <dgm:pt modelId="{937E9082-D5C3-4C40-87A3-46AD83131849}" type="sibTrans" cxnId="{137BA44B-A589-4464-884D-06E86DB1871A}">
      <dgm:prSet/>
      <dgm:spPr/>
      <dgm:t>
        <a:bodyPr/>
        <a:lstStyle/>
        <a:p>
          <a:endParaRPr lang="en-US" sz="1800"/>
        </a:p>
      </dgm:t>
    </dgm:pt>
    <dgm:pt modelId="{F4D70539-7B83-432D-9B48-45615B0323E4}">
      <dgm:prSet custT="1"/>
      <dgm:spPr>
        <a:xfrm>
          <a:off x="0" y="2171598"/>
          <a:ext cx="5346700" cy="557865"/>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Alopecia areata</a:t>
          </a:r>
        </a:p>
      </dgm:t>
    </dgm:pt>
    <dgm:pt modelId="{66887407-02A7-48E3-8DEB-853B62F63C43}" type="parTrans" cxnId="{8E71FB24-CDC2-4904-A96B-53AC6BCF16C8}">
      <dgm:prSet/>
      <dgm:spPr/>
      <dgm:t>
        <a:bodyPr/>
        <a:lstStyle/>
        <a:p>
          <a:endParaRPr lang="en-US" sz="1800"/>
        </a:p>
      </dgm:t>
    </dgm:pt>
    <dgm:pt modelId="{51B05D39-40F6-4C5D-86B5-64A228DA868D}" type="sibTrans" cxnId="{8E71FB24-CDC2-4904-A96B-53AC6BCF16C8}">
      <dgm:prSet/>
      <dgm:spPr/>
      <dgm:t>
        <a:bodyPr/>
        <a:lstStyle/>
        <a:p>
          <a:endParaRPr lang="en-US" sz="1800"/>
        </a:p>
      </dgm:t>
    </dgm:pt>
    <dgm:pt modelId="{E66C4CC1-E892-42B6-813B-61BA410A58D3}">
      <dgm:prSet custT="1"/>
      <dgm:spPr>
        <a:xfrm>
          <a:off x="0" y="2171598"/>
          <a:ext cx="5346700" cy="557865"/>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Urticaria</a:t>
          </a:r>
        </a:p>
      </dgm:t>
    </dgm:pt>
    <dgm:pt modelId="{F324E4F5-1B9D-4006-ABD5-DB52FF1A68B4}" type="parTrans" cxnId="{DC2CAE53-1F8D-4C86-AA1E-D47EF381FC91}">
      <dgm:prSet/>
      <dgm:spPr/>
      <dgm:t>
        <a:bodyPr/>
        <a:lstStyle/>
        <a:p>
          <a:endParaRPr lang="en-US" sz="1800"/>
        </a:p>
      </dgm:t>
    </dgm:pt>
    <dgm:pt modelId="{5FC6DDCD-52D9-4AB5-A839-2CA5B6B93BD5}" type="sibTrans" cxnId="{DC2CAE53-1F8D-4C86-AA1E-D47EF381FC91}">
      <dgm:prSet/>
      <dgm:spPr/>
      <dgm:t>
        <a:bodyPr/>
        <a:lstStyle/>
        <a:p>
          <a:endParaRPr lang="en-US" sz="1800"/>
        </a:p>
      </dgm:t>
    </dgm:pt>
    <dgm:pt modelId="{9EF12FA9-1E95-4E13-8639-5F47E1296CC5}">
      <dgm:prSet custT="1"/>
      <dgm:spPr>
        <a:xfrm>
          <a:off x="0" y="2729463"/>
          <a:ext cx="5346700" cy="514800"/>
        </a:xfrm>
        <a:prstGeom prst="roundRect">
          <a:avLst/>
        </a:prstGeom>
        <a:solidFill>
          <a:schemeClr val="accent5"/>
        </a:solidFill>
        <a:ln w="17145" cap="flat" cmpd="sng" algn="ctr">
          <a:noFill/>
          <a:prstDash val="solid"/>
        </a:ln>
        <a:effectLst/>
      </dgm:spPr>
      <dgm:t>
        <a:bodyPr/>
        <a:lstStyle/>
        <a:p>
          <a:pPr>
            <a:buNone/>
          </a:pPr>
          <a:r>
            <a:rPr lang="en-US" sz="2000" b="1">
              <a:solidFill>
                <a:schemeClr val="tx1"/>
              </a:solidFill>
              <a:latin typeface="+mn-lt"/>
              <a:ea typeface="+mn-ea"/>
              <a:cs typeface="+mn-cs"/>
            </a:rPr>
            <a:t>Mental health and substance use</a:t>
          </a:r>
        </a:p>
      </dgm:t>
    </dgm:pt>
    <dgm:pt modelId="{E3F41768-7995-4AC1-8762-5DD2872401D0}" type="parTrans" cxnId="{23A290CA-3E9D-419C-B93A-0D808C915B90}">
      <dgm:prSet/>
      <dgm:spPr/>
      <dgm:t>
        <a:bodyPr/>
        <a:lstStyle/>
        <a:p>
          <a:endParaRPr lang="en-US" sz="1800"/>
        </a:p>
      </dgm:t>
    </dgm:pt>
    <dgm:pt modelId="{32A38E88-62DC-43EE-91CE-9AD7C081A95C}" type="sibTrans" cxnId="{23A290CA-3E9D-419C-B93A-0D808C915B90}">
      <dgm:prSet/>
      <dgm:spPr/>
      <dgm:t>
        <a:bodyPr/>
        <a:lstStyle/>
        <a:p>
          <a:endParaRPr lang="en-US" sz="1800"/>
        </a:p>
      </dgm:t>
    </dgm:pt>
    <dgm:pt modelId="{E65225A2-95CF-48BD-A9B8-A468DA0D54EF}">
      <dgm:prSet custT="1"/>
      <dgm:spPr>
        <a:xfrm>
          <a:off x="0" y="3244263"/>
          <a:ext cx="5346700" cy="1070190"/>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Substance use</a:t>
          </a:r>
        </a:p>
      </dgm:t>
    </dgm:pt>
    <dgm:pt modelId="{D0DDF9F6-420F-40C6-A9FE-EACEC05FFD8E}" type="parTrans" cxnId="{CAFDAABA-7561-4257-9BAD-14CD6CDE458C}">
      <dgm:prSet/>
      <dgm:spPr/>
      <dgm:t>
        <a:bodyPr/>
        <a:lstStyle/>
        <a:p>
          <a:endParaRPr lang="en-US" sz="1800"/>
        </a:p>
      </dgm:t>
    </dgm:pt>
    <dgm:pt modelId="{98CADA20-9285-4C58-B24D-3E1DD371D352}" type="sibTrans" cxnId="{CAFDAABA-7561-4257-9BAD-14CD6CDE458C}">
      <dgm:prSet/>
      <dgm:spPr/>
      <dgm:t>
        <a:bodyPr/>
        <a:lstStyle/>
        <a:p>
          <a:endParaRPr lang="en-US" sz="1800"/>
        </a:p>
      </dgm:t>
    </dgm:pt>
    <dgm:pt modelId="{F1FD35A4-CA4F-4D1C-9490-E2F2A99D5634}">
      <dgm:prSet custT="1"/>
      <dgm:spPr>
        <a:xfrm>
          <a:off x="0" y="3244263"/>
          <a:ext cx="5346700" cy="1070190"/>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Attention deficit hyperactivity disorder (ADHD) and autism spectrum disorders </a:t>
          </a:r>
        </a:p>
      </dgm:t>
    </dgm:pt>
    <dgm:pt modelId="{2EE26649-E362-4DEB-A90C-6DDDED81821A}" type="parTrans" cxnId="{4644A37B-6244-4F27-8200-7369C7A1E6ED}">
      <dgm:prSet/>
      <dgm:spPr/>
      <dgm:t>
        <a:bodyPr/>
        <a:lstStyle/>
        <a:p>
          <a:endParaRPr lang="en-US" sz="1800"/>
        </a:p>
      </dgm:t>
    </dgm:pt>
    <dgm:pt modelId="{80F682A2-7B23-45F2-B37B-38CC4B03D559}" type="sibTrans" cxnId="{4644A37B-6244-4F27-8200-7369C7A1E6ED}">
      <dgm:prSet/>
      <dgm:spPr/>
      <dgm:t>
        <a:bodyPr/>
        <a:lstStyle/>
        <a:p>
          <a:endParaRPr lang="en-US" sz="1800"/>
        </a:p>
      </dgm:t>
    </dgm:pt>
    <dgm:pt modelId="{753CF557-6D05-49BC-B922-0641E1DE8C2B}" type="pres">
      <dgm:prSet presAssocID="{630BC4FB-80B0-4DCD-A5C0-AF8FC4EDDB2E}" presName="linear" presStyleCnt="0">
        <dgm:presLayoutVars>
          <dgm:animLvl val="lvl"/>
          <dgm:resizeHandles val="exact"/>
        </dgm:presLayoutVars>
      </dgm:prSet>
      <dgm:spPr/>
    </dgm:pt>
    <dgm:pt modelId="{4A5A0F94-75CC-4DFC-822E-EAE0165E7C8B}" type="pres">
      <dgm:prSet presAssocID="{F02AE496-C22D-429E-98DE-CC39E9926D3B}" presName="parentText" presStyleLbl="node1" presStyleIdx="0" presStyleCnt="3" custLinFactNeighborX="-50000" custLinFactNeighborY="-257">
        <dgm:presLayoutVars>
          <dgm:chMax val="0"/>
          <dgm:bulletEnabled val="1"/>
        </dgm:presLayoutVars>
      </dgm:prSet>
      <dgm:spPr/>
    </dgm:pt>
    <dgm:pt modelId="{FBC9C411-6A39-45FE-B3D2-428FE318E06C}" type="pres">
      <dgm:prSet presAssocID="{F02AE496-C22D-429E-98DE-CC39E9926D3B}" presName="childText" presStyleLbl="revTx" presStyleIdx="0" presStyleCnt="3">
        <dgm:presLayoutVars>
          <dgm:bulletEnabled val="1"/>
        </dgm:presLayoutVars>
      </dgm:prSet>
      <dgm:spPr/>
    </dgm:pt>
    <dgm:pt modelId="{D6F8B6E9-C7F4-4EFD-86DE-AC6044BA9741}" type="pres">
      <dgm:prSet presAssocID="{C5867FBB-82F4-43EB-9ED4-BE69499D3DD4}" presName="parentText" presStyleLbl="node1" presStyleIdx="1" presStyleCnt="3">
        <dgm:presLayoutVars>
          <dgm:chMax val="0"/>
          <dgm:bulletEnabled val="1"/>
        </dgm:presLayoutVars>
      </dgm:prSet>
      <dgm:spPr/>
    </dgm:pt>
    <dgm:pt modelId="{6469FEED-77E4-42F1-8879-EC34A5487EF7}" type="pres">
      <dgm:prSet presAssocID="{C5867FBB-82F4-43EB-9ED4-BE69499D3DD4}" presName="childText" presStyleLbl="revTx" presStyleIdx="1" presStyleCnt="3">
        <dgm:presLayoutVars>
          <dgm:bulletEnabled val="1"/>
        </dgm:presLayoutVars>
      </dgm:prSet>
      <dgm:spPr/>
    </dgm:pt>
    <dgm:pt modelId="{16090D31-4D72-46C4-B890-AE10AE6E36C4}" type="pres">
      <dgm:prSet presAssocID="{9EF12FA9-1E95-4E13-8639-5F47E1296CC5}" presName="parentText" presStyleLbl="node1" presStyleIdx="2" presStyleCnt="3">
        <dgm:presLayoutVars>
          <dgm:chMax val="0"/>
          <dgm:bulletEnabled val="1"/>
        </dgm:presLayoutVars>
      </dgm:prSet>
      <dgm:spPr/>
    </dgm:pt>
    <dgm:pt modelId="{78800DF4-D810-47D4-A17A-75F8C84D16D8}" type="pres">
      <dgm:prSet presAssocID="{9EF12FA9-1E95-4E13-8639-5F47E1296CC5}" presName="childText" presStyleLbl="revTx" presStyleIdx="2" presStyleCnt="3">
        <dgm:presLayoutVars>
          <dgm:bulletEnabled val="1"/>
        </dgm:presLayoutVars>
      </dgm:prSet>
      <dgm:spPr/>
    </dgm:pt>
  </dgm:ptLst>
  <dgm:cxnLst>
    <dgm:cxn modelId="{40795F22-5B02-4684-A7F4-D4F300D9B0E6}" type="presOf" srcId="{C5867FBB-82F4-43EB-9ED4-BE69499D3DD4}" destId="{D6F8B6E9-C7F4-4EFD-86DE-AC6044BA9741}" srcOrd="0" destOrd="0" presId="urn:microsoft.com/office/officeart/2005/8/layout/vList2"/>
    <dgm:cxn modelId="{8E71FB24-CDC2-4904-A96B-53AC6BCF16C8}" srcId="{C5867FBB-82F4-43EB-9ED4-BE69499D3DD4}" destId="{F4D70539-7B83-432D-9B48-45615B0323E4}" srcOrd="0" destOrd="0" parTransId="{66887407-02A7-48E3-8DEB-853B62F63C43}" sibTransId="{51B05D39-40F6-4C5D-86B5-64A228DA868D}"/>
    <dgm:cxn modelId="{B4D18E31-7BAC-4C4C-88EA-E8ECC86F64A6}" type="presOf" srcId="{9EF12FA9-1E95-4E13-8639-5F47E1296CC5}" destId="{16090D31-4D72-46C4-B890-AE10AE6E36C4}" srcOrd="0" destOrd="0" presId="urn:microsoft.com/office/officeart/2005/8/layout/vList2"/>
    <dgm:cxn modelId="{4B16535D-706B-43AD-9DEE-7BBD4FF4C8CC}" srcId="{630BC4FB-80B0-4DCD-A5C0-AF8FC4EDDB2E}" destId="{C5867FBB-82F4-43EB-9ED4-BE69499D3DD4}" srcOrd="1" destOrd="0" parTransId="{7A295138-71AE-4924-9084-90758D0CC8DF}" sibTransId="{AB2A2D13-72B7-40C6-BFC8-9208AE6AAC02}"/>
    <dgm:cxn modelId="{DEEB3241-E8FD-4D1D-8286-6C80968C9EFC}" type="presOf" srcId="{BEFEA976-F9AA-409E-B5C8-7946F9378F2B}" destId="{FBC9C411-6A39-45FE-B3D2-428FE318E06C}" srcOrd="0" destOrd="1" presId="urn:microsoft.com/office/officeart/2005/8/layout/vList2"/>
    <dgm:cxn modelId="{7FA7F944-7631-407B-B357-A46EED61EF29}" type="presOf" srcId="{E66C4CC1-E892-42B6-813B-61BA410A58D3}" destId="{6469FEED-77E4-42F1-8879-EC34A5487EF7}" srcOrd="0" destOrd="1" presId="urn:microsoft.com/office/officeart/2005/8/layout/vList2"/>
    <dgm:cxn modelId="{5117BA67-7B5D-442C-BF29-0C652FBEA7B8}" type="presOf" srcId="{F4D70539-7B83-432D-9B48-45615B0323E4}" destId="{6469FEED-77E4-42F1-8879-EC34A5487EF7}" srcOrd="0" destOrd="0" presId="urn:microsoft.com/office/officeart/2005/8/layout/vList2"/>
    <dgm:cxn modelId="{137BA44B-A589-4464-884D-06E86DB1871A}" srcId="{F02AE496-C22D-429E-98DE-CC39E9926D3B}" destId="{5F0C9B90-D192-4392-B2F7-DFDA6E819809}" srcOrd="2" destOrd="0" parTransId="{DDBF8857-6E30-4918-BFCA-288AD08C1584}" sibTransId="{937E9082-D5C3-4C40-87A3-46AD83131849}"/>
    <dgm:cxn modelId="{88C04D4D-DD79-4A4C-BB77-68257FF3EC42}" type="presOf" srcId="{F1FD35A4-CA4F-4D1C-9490-E2F2A99D5634}" destId="{78800DF4-D810-47D4-A17A-75F8C84D16D8}" srcOrd="0" destOrd="2" presId="urn:microsoft.com/office/officeart/2005/8/layout/vList2"/>
    <dgm:cxn modelId="{DC2CAE53-1F8D-4C86-AA1E-D47EF381FC91}" srcId="{C5867FBB-82F4-43EB-9ED4-BE69499D3DD4}" destId="{E66C4CC1-E892-42B6-813B-61BA410A58D3}" srcOrd="1" destOrd="0" parTransId="{F324E4F5-1B9D-4006-ABD5-DB52FF1A68B4}" sibTransId="{5FC6DDCD-52D9-4AB5-A839-2CA5B6B93BD5}"/>
    <dgm:cxn modelId="{2919C157-1B90-42A6-B32F-A147E9B67D2F}" type="presOf" srcId="{8AAA9F21-5B1C-4EEB-B05C-220F4757FEBC}" destId="{FBC9C411-6A39-45FE-B3D2-428FE318E06C}" srcOrd="0" destOrd="0" presId="urn:microsoft.com/office/officeart/2005/8/layout/vList2"/>
    <dgm:cxn modelId="{4644A37B-6244-4F27-8200-7369C7A1E6ED}" srcId="{9EF12FA9-1E95-4E13-8639-5F47E1296CC5}" destId="{F1FD35A4-CA4F-4D1C-9490-E2F2A99D5634}" srcOrd="2" destOrd="0" parTransId="{2EE26649-E362-4DEB-A90C-6DDDED81821A}" sibTransId="{80F682A2-7B23-45F2-B37B-38CC4B03D559}"/>
    <dgm:cxn modelId="{77217F81-ED2E-446C-8FD9-E563A0463A42}" srcId="{630BC4FB-80B0-4DCD-A5C0-AF8FC4EDDB2E}" destId="{F02AE496-C22D-429E-98DE-CC39E9926D3B}" srcOrd="0" destOrd="0" parTransId="{2BF7F0E7-00E7-4EDF-867E-5691ED0F2816}" sibTransId="{2A744A25-BD0F-4338-8CA8-0AA06CE26147}"/>
    <dgm:cxn modelId="{B5A92D87-DC4A-4DF1-A549-541F2B811CC1}" type="presOf" srcId="{5F0C9B90-D192-4392-B2F7-DFDA6E819809}" destId="{FBC9C411-6A39-45FE-B3D2-428FE318E06C}" srcOrd="0" destOrd="2" presId="urn:microsoft.com/office/officeart/2005/8/layout/vList2"/>
    <dgm:cxn modelId="{93A6C58B-24DD-4F0B-9602-AAF1D7BFE8DA}" srcId="{F02AE496-C22D-429E-98DE-CC39E9926D3B}" destId="{8AAA9F21-5B1C-4EEB-B05C-220F4757FEBC}" srcOrd="0" destOrd="0" parTransId="{1CC8D91F-9243-4277-A045-69CE16F77E79}" sibTransId="{60327CFC-5073-4B17-BFA7-E5AC9FB732BF}"/>
    <dgm:cxn modelId="{CAFDAABA-7561-4257-9BAD-14CD6CDE458C}" srcId="{9EF12FA9-1E95-4E13-8639-5F47E1296CC5}" destId="{E65225A2-95CF-48BD-A9B8-A468DA0D54EF}" srcOrd="1" destOrd="0" parTransId="{D0DDF9F6-420F-40C6-A9FE-EACEC05FFD8E}" sibTransId="{98CADA20-9285-4C58-B24D-3E1DD371D352}"/>
    <dgm:cxn modelId="{23A290CA-3E9D-419C-B93A-0D808C915B90}" srcId="{630BC4FB-80B0-4DCD-A5C0-AF8FC4EDDB2E}" destId="{9EF12FA9-1E95-4E13-8639-5F47E1296CC5}" srcOrd="2" destOrd="0" parTransId="{E3F41768-7995-4AC1-8762-5DD2872401D0}" sibTransId="{32A38E88-62DC-43EE-91CE-9AD7C081A95C}"/>
    <dgm:cxn modelId="{19AC97D4-81F6-4416-A5AE-EAF128C3E791}" srcId="{F02AE496-C22D-429E-98DE-CC39E9926D3B}" destId="{BEFEA976-F9AA-409E-B5C8-7946F9378F2B}" srcOrd="1" destOrd="0" parTransId="{3066E3FA-CDAA-4FBC-A974-BA2678E1F97B}" sibTransId="{1DE38E3C-5A3F-4142-958B-A91D45271DCD}"/>
    <dgm:cxn modelId="{0EAE42DE-F3AF-44A7-BA4E-9B789553C2D5}" type="presOf" srcId="{630BC4FB-80B0-4DCD-A5C0-AF8FC4EDDB2E}" destId="{753CF557-6D05-49BC-B922-0641E1DE8C2B}" srcOrd="0" destOrd="0" presId="urn:microsoft.com/office/officeart/2005/8/layout/vList2"/>
    <dgm:cxn modelId="{5FAF66E2-D8F5-4258-A56D-8585D07FFF58}" type="presOf" srcId="{4BE2FA34-4217-4431-A33B-312C4A247929}" destId="{78800DF4-D810-47D4-A17A-75F8C84D16D8}" srcOrd="0" destOrd="0" presId="urn:microsoft.com/office/officeart/2005/8/layout/vList2"/>
    <dgm:cxn modelId="{2F310FEA-42C0-4E0A-AA61-B1ED4F3BA49F}" type="presOf" srcId="{E65225A2-95CF-48BD-A9B8-A468DA0D54EF}" destId="{78800DF4-D810-47D4-A17A-75F8C84D16D8}" srcOrd="0" destOrd="1" presId="urn:microsoft.com/office/officeart/2005/8/layout/vList2"/>
    <dgm:cxn modelId="{07A096EE-03FC-42EA-9D6B-5C748C040760}" type="presOf" srcId="{F02AE496-C22D-429E-98DE-CC39E9926D3B}" destId="{4A5A0F94-75CC-4DFC-822E-EAE0165E7C8B}" srcOrd="0" destOrd="0" presId="urn:microsoft.com/office/officeart/2005/8/layout/vList2"/>
    <dgm:cxn modelId="{ED92CCF8-BF3A-4B10-837C-2BB1555D729D}" srcId="{9EF12FA9-1E95-4E13-8639-5F47E1296CC5}" destId="{4BE2FA34-4217-4431-A33B-312C4A247929}" srcOrd="0" destOrd="0" parTransId="{46754643-E7F9-43F1-9243-5D451356E69F}" sibTransId="{DB9A5866-5512-4618-8D94-0A3C8FE942E0}"/>
    <dgm:cxn modelId="{B90D5D4B-370E-432E-B283-0AA7557031D2}" type="presParOf" srcId="{753CF557-6D05-49BC-B922-0641E1DE8C2B}" destId="{4A5A0F94-75CC-4DFC-822E-EAE0165E7C8B}" srcOrd="0" destOrd="0" presId="urn:microsoft.com/office/officeart/2005/8/layout/vList2"/>
    <dgm:cxn modelId="{37447C9F-F671-4B41-BF8F-020587A4B340}" type="presParOf" srcId="{753CF557-6D05-49BC-B922-0641E1DE8C2B}" destId="{FBC9C411-6A39-45FE-B3D2-428FE318E06C}" srcOrd="1" destOrd="0" presId="urn:microsoft.com/office/officeart/2005/8/layout/vList2"/>
    <dgm:cxn modelId="{4A5051FE-56BE-4AE5-BD0C-BCA7963C64F2}" type="presParOf" srcId="{753CF557-6D05-49BC-B922-0641E1DE8C2B}" destId="{D6F8B6E9-C7F4-4EFD-86DE-AC6044BA9741}" srcOrd="2" destOrd="0" presId="urn:microsoft.com/office/officeart/2005/8/layout/vList2"/>
    <dgm:cxn modelId="{AAA0E20F-7CF7-4F25-AA3C-011B1E7F01CF}" type="presParOf" srcId="{753CF557-6D05-49BC-B922-0641E1DE8C2B}" destId="{6469FEED-77E4-42F1-8879-EC34A5487EF7}" srcOrd="3" destOrd="0" presId="urn:microsoft.com/office/officeart/2005/8/layout/vList2"/>
    <dgm:cxn modelId="{C01FBFCE-4F09-49E3-9D0B-9022D9D84A4A}" type="presParOf" srcId="{753CF557-6D05-49BC-B922-0641E1DE8C2B}" destId="{16090D31-4D72-46C4-B890-AE10AE6E36C4}" srcOrd="4" destOrd="0" presId="urn:microsoft.com/office/officeart/2005/8/layout/vList2"/>
    <dgm:cxn modelId="{C1366CAE-117D-4B20-ADBE-4DF855EAFE83}" type="presParOf" srcId="{753CF557-6D05-49BC-B922-0641E1DE8C2B}" destId="{78800DF4-D810-47D4-A17A-75F8C84D16D8}"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0BC4FB-80B0-4DCD-A5C0-AF8FC4EDDB2E}"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F1FD35A4-CA4F-4D1C-9490-E2F2A99D5634}">
      <dgm:prSet custT="1"/>
      <dgm:spPr>
        <a:xfrm>
          <a:off x="0" y="3088"/>
          <a:ext cx="5346000" cy="507768"/>
        </a:xfrm>
        <a:prstGeom prst="roundRect">
          <a:avLst/>
        </a:prstGeom>
        <a:solidFill>
          <a:schemeClr val="accent4"/>
        </a:solidFill>
        <a:ln w="17145" cap="flat" cmpd="sng" algn="ctr">
          <a:noFill/>
          <a:prstDash val="solid"/>
        </a:ln>
        <a:effectLst/>
      </dgm:spPr>
      <dgm:t>
        <a:bodyPr/>
        <a:lstStyle/>
        <a:p>
          <a:pPr marL="0" lvl="0" indent="0" algn="l" defTabSz="889000">
            <a:lnSpc>
              <a:spcPct val="90000"/>
            </a:lnSpc>
            <a:spcBef>
              <a:spcPct val="0"/>
            </a:spcBef>
            <a:spcAft>
              <a:spcPct val="35000"/>
            </a:spcAft>
            <a:buNone/>
          </a:pPr>
          <a:r>
            <a:rPr lang="en-US" sz="2000" b="1" kern="1200" baseline="0">
              <a:solidFill>
                <a:srgbClr val="FFFFFF"/>
              </a:solidFill>
              <a:latin typeface="Calibri" panose="020F0502020204030204"/>
              <a:ea typeface="+mn-ea"/>
              <a:cs typeface="+mn-cs"/>
            </a:rPr>
            <a:t>Cardiovascular diseases </a:t>
          </a:r>
        </a:p>
      </dgm:t>
    </dgm:pt>
    <dgm:pt modelId="{2EE26649-E362-4DEB-A90C-6DDDED81821A}" type="parTrans" cxnId="{4644A37B-6244-4F27-8200-7369C7A1E6ED}">
      <dgm:prSet/>
      <dgm:spPr/>
      <dgm:t>
        <a:bodyPr/>
        <a:lstStyle/>
        <a:p>
          <a:endParaRPr lang="en-US" sz="1800"/>
        </a:p>
      </dgm:t>
    </dgm:pt>
    <dgm:pt modelId="{80F682A2-7B23-45F2-B37B-38CC4B03D559}" type="sibTrans" cxnId="{4644A37B-6244-4F27-8200-7369C7A1E6ED}">
      <dgm:prSet/>
      <dgm:spPr/>
      <dgm:t>
        <a:bodyPr/>
        <a:lstStyle/>
        <a:p>
          <a:endParaRPr lang="en-US" sz="1800"/>
        </a:p>
      </dgm:t>
    </dgm:pt>
    <dgm:pt modelId="{22045246-D5DA-445C-A5A2-C75C8E349261}">
      <dgm:prSet custT="1"/>
      <dgm:spPr>
        <a:xfrm>
          <a:off x="0" y="1592970"/>
          <a:ext cx="5346000" cy="507768"/>
        </a:xfrm>
        <a:prstGeom prst="roundRect">
          <a:avLst/>
        </a:prstGeom>
        <a:solidFill>
          <a:schemeClr val="accent6"/>
        </a:solidFill>
        <a:ln w="17145" cap="flat" cmpd="sng" algn="ctr">
          <a:noFill/>
          <a:prstDash val="solid"/>
        </a:ln>
        <a:effectLst/>
      </dgm:spPr>
      <dgm:t>
        <a:bodyPr/>
        <a:lstStyle/>
        <a:p>
          <a:pPr marL="0" lvl="0" indent="0" algn="l" defTabSz="889000">
            <a:lnSpc>
              <a:spcPct val="90000"/>
            </a:lnSpc>
            <a:spcBef>
              <a:spcPct val="0"/>
            </a:spcBef>
            <a:spcAft>
              <a:spcPct val="35000"/>
            </a:spcAft>
            <a:buNone/>
          </a:pPr>
          <a:r>
            <a:rPr lang="en-US" sz="2000" b="1" kern="1200" baseline="0">
              <a:solidFill>
                <a:schemeClr val="bg1"/>
              </a:solidFill>
              <a:latin typeface="Calibri" panose="020F0502020204030204"/>
              <a:ea typeface="+mn-ea"/>
              <a:cs typeface="+mn-cs"/>
            </a:rPr>
            <a:t>Metabolic disorders</a:t>
          </a:r>
        </a:p>
      </dgm:t>
    </dgm:pt>
    <dgm:pt modelId="{BAEE8151-00F7-4C78-B64C-269EBD0409A6}" type="parTrans" cxnId="{0F05FD28-EA59-4C56-8A6B-8CF8D4DC1A03}">
      <dgm:prSet/>
      <dgm:spPr/>
      <dgm:t>
        <a:bodyPr/>
        <a:lstStyle/>
        <a:p>
          <a:endParaRPr lang="en-US" sz="1800"/>
        </a:p>
      </dgm:t>
    </dgm:pt>
    <dgm:pt modelId="{7344AEED-2E53-4283-AEEA-0634F157A43A}" type="sibTrans" cxnId="{0F05FD28-EA59-4C56-8A6B-8CF8D4DC1A03}">
      <dgm:prSet/>
      <dgm:spPr/>
      <dgm:t>
        <a:bodyPr/>
        <a:lstStyle/>
        <a:p>
          <a:endParaRPr lang="en-US" sz="1800"/>
        </a:p>
      </dgm:t>
    </dgm:pt>
    <dgm:pt modelId="{27173E4E-AD7A-4D86-8D9B-092DB9EEED1C}">
      <dgm:prSet custT="1"/>
      <dgm:spPr>
        <a:xfrm>
          <a:off x="0" y="2641796"/>
          <a:ext cx="5346000" cy="507768"/>
        </a:xfrm>
        <a:prstGeom prst="roundRect">
          <a:avLst/>
        </a:prstGeom>
        <a:solidFill>
          <a:schemeClr val="accent3"/>
        </a:solidFill>
        <a:ln w="17145" cap="flat" cmpd="sng" algn="ctr">
          <a:noFill/>
          <a:prstDash val="solid"/>
        </a:ln>
        <a:effectLst/>
      </dgm:spPr>
      <dgm:t>
        <a:bodyPr/>
        <a:lstStyle/>
        <a:p>
          <a:pPr marL="0" lvl="0" indent="0" algn="l" defTabSz="889000">
            <a:lnSpc>
              <a:spcPct val="90000"/>
            </a:lnSpc>
            <a:spcBef>
              <a:spcPct val="0"/>
            </a:spcBef>
            <a:spcAft>
              <a:spcPct val="35000"/>
            </a:spcAft>
            <a:buNone/>
          </a:pPr>
          <a:r>
            <a:rPr lang="en-US" sz="2000" b="1" kern="1200" baseline="0" dirty="0">
              <a:solidFill>
                <a:schemeClr val="bg1"/>
              </a:solidFill>
              <a:latin typeface="Calibri" panose="020F0502020204030204"/>
              <a:ea typeface="+mn-ea"/>
              <a:cs typeface="+mn-cs"/>
            </a:rPr>
            <a:t>Bone health</a:t>
          </a:r>
        </a:p>
      </dgm:t>
    </dgm:pt>
    <dgm:pt modelId="{E09D500F-27AF-460B-8752-3898198DEA65}" type="parTrans" cxnId="{D462F310-45C3-45D3-8AFD-01BB11F6EC7C}">
      <dgm:prSet/>
      <dgm:spPr/>
      <dgm:t>
        <a:bodyPr/>
        <a:lstStyle/>
        <a:p>
          <a:endParaRPr lang="en-US" sz="1800"/>
        </a:p>
      </dgm:t>
    </dgm:pt>
    <dgm:pt modelId="{DD4FBF79-A8CF-4C71-8702-2BEA184BB7F6}" type="sibTrans" cxnId="{D462F310-45C3-45D3-8AFD-01BB11F6EC7C}">
      <dgm:prSet/>
      <dgm:spPr/>
      <dgm:t>
        <a:bodyPr/>
        <a:lstStyle/>
        <a:p>
          <a:endParaRPr lang="en-US" sz="1800"/>
        </a:p>
      </dgm:t>
    </dgm:pt>
    <dgm:pt modelId="{417A8563-35EF-4E21-BD2C-CB81636DC642}">
      <dgm:prSet custT="1"/>
      <dgm:spPr>
        <a:xfrm>
          <a:off x="0" y="3690621"/>
          <a:ext cx="5346000" cy="507768"/>
        </a:xfrm>
        <a:prstGeom prst="roundRect">
          <a:avLst/>
        </a:prstGeom>
        <a:solidFill>
          <a:schemeClr val="bg2"/>
        </a:solidFill>
        <a:ln w="17145" cap="flat" cmpd="sng" algn="ctr">
          <a:noFill/>
          <a:prstDash val="solid"/>
        </a:ln>
        <a:effectLst/>
      </dgm:spPr>
      <dgm:t>
        <a:bodyPr/>
        <a:lstStyle/>
        <a:p>
          <a:pPr marL="0" lvl="0" indent="0" algn="l" defTabSz="889000">
            <a:lnSpc>
              <a:spcPct val="90000"/>
            </a:lnSpc>
            <a:spcBef>
              <a:spcPct val="0"/>
            </a:spcBef>
            <a:spcAft>
              <a:spcPct val="35000"/>
            </a:spcAft>
            <a:buNone/>
          </a:pPr>
          <a:r>
            <a:rPr lang="en-US" sz="2000" b="1" kern="1200" baseline="0">
              <a:solidFill>
                <a:srgbClr val="FFFFFF"/>
              </a:solidFill>
              <a:latin typeface="Calibri" panose="020F0502020204030204"/>
              <a:ea typeface="+mn-ea"/>
              <a:cs typeface="+mn-cs"/>
            </a:rPr>
            <a:t>Skin infections</a:t>
          </a:r>
        </a:p>
      </dgm:t>
    </dgm:pt>
    <dgm:pt modelId="{4FB1EC28-2601-4FDF-B1F0-3A9C6D34D6A9}" type="parTrans" cxnId="{C54DBC6D-BDD0-4847-AECE-4B39F70EFC66}">
      <dgm:prSet/>
      <dgm:spPr/>
      <dgm:t>
        <a:bodyPr/>
        <a:lstStyle/>
        <a:p>
          <a:endParaRPr lang="en-US" sz="1800"/>
        </a:p>
      </dgm:t>
    </dgm:pt>
    <dgm:pt modelId="{2889FE8D-143E-4F80-9E77-5007217910B9}" type="sibTrans" cxnId="{C54DBC6D-BDD0-4847-AECE-4B39F70EFC66}">
      <dgm:prSet/>
      <dgm:spPr/>
      <dgm:t>
        <a:bodyPr/>
        <a:lstStyle/>
        <a:p>
          <a:endParaRPr lang="en-US" sz="1800"/>
        </a:p>
      </dgm:t>
    </dgm:pt>
    <dgm:pt modelId="{A8388EC2-EA3C-400A-AF6F-13566D31C2D7}">
      <dgm:prSet custT="1"/>
      <dgm:spPr>
        <a:xfrm>
          <a:off x="0" y="510856"/>
          <a:ext cx="5346000" cy="1082114"/>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Hypertension</a:t>
          </a:r>
        </a:p>
      </dgm:t>
    </dgm:pt>
    <dgm:pt modelId="{B06DB0CB-E908-4543-9F1D-5116E2BBE7EB}" type="parTrans" cxnId="{C55B2244-AF0F-46A9-BA27-D0F91FE88EBD}">
      <dgm:prSet/>
      <dgm:spPr/>
      <dgm:t>
        <a:bodyPr/>
        <a:lstStyle/>
        <a:p>
          <a:endParaRPr lang="en-US" sz="1800"/>
        </a:p>
      </dgm:t>
    </dgm:pt>
    <dgm:pt modelId="{63B45987-5667-453C-9CE3-FD6E77F7610D}" type="sibTrans" cxnId="{C55B2244-AF0F-46A9-BA27-D0F91FE88EBD}">
      <dgm:prSet/>
      <dgm:spPr/>
      <dgm:t>
        <a:bodyPr/>
        <a:lstStyle/>
        <a:p>
          <a:endParaRPr lang="en-US" sz="1800"/>
        </a:p>
      </dgm:t>
    </dgm:pt>
    <dgm:pt modelId="{BBC948FB-A4A8-4A92-BBCB-992A1818E1DD}">
      <dgm:prSet custT="1"/>
      <dgm:spPr>
        <a:xfrm>
          <a:off x="0" y="510856"/>
          <a:ext cx="5346000" cy="1082114"/>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Coronary and peripheral artery disease</a:t>
          </a:r>
        </a:p>
      </dgm:t>
    </dgm:pt>
    <dgm:pt modelId="{79B734BC-D75C-4F55-A027-B2515EA7AF70}" type="parTrans" cxnId="{CE02B516-A191-445E-B70F-40F2AC20D727}">
      <dgm:prSet/>
      <dgm:spPr/>
      <dgm:t>
        <a:bodyPr/>
        <a:lstStyle/>
        <a:p>
          <a:endParaRPr lang="en-US" sz="1800"/>
        </a:p>
      </dgm:t>
    </dgm:pt>
    <dgm:pt modelId="{57D94B6C-7E61-46E8-9118-AA986070630F}" type="sibTrans" cxnId="{CE02B516-A191-445E-B70F-40F2AC20D727}">
      <dgm:prSet/>
      <dgm:spPr/>
      <dgm:t>
        <a:bodyPr/>
        <a:lstStyle/>
        <a:p>
          <a:endParaRPr lang="en-US" sz="1800"/>
        </a:p>
      </dgm:t>
    </dgm:pt>
    <dgm:pt modelId="{F8CF32AC-83F9-40B0-B196-2158D41CDDE7}">
      <dgm:prSet custT="1"/>
      <dgm:spPr>
        <a:xfrm>
          <a:off x="0" y="510856"/>
          <a:ext cx="5346000" cy="1082114"/>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Heart failure</a:t>
          </a:r>
        </a:p>
      </dgm:t>
    </dgm:pt>
    <dgm:pt modelId="{80F9F05E-CB79-4BCC-9B87-4A40976C9F61}" type="parTrans" cxnId="{845B0132-443F-47F3-B5A5-A498F3B535C4}">
      <dgm:prSet/>
      <dgm:spPr/>
      <dgm:t>
        <a:bodyPr/>
        <a:lstStyle/>
        <a:p>
          <a:endParaRPr lang="en-US" sz="1800"/>
        </a:p>
      </dgm:t>
    </dgm:pt>
    <dgm:pt modelId="{A0B738AF-3982-4724-BACD-FCC0242C6CC9}" type="sibTrans" cxnId="{845B0132-443F-47F3-B5A5-A498F3B535C4}">
      <dgm:prSet/>
      <dgm:spPr/>
      <dgm:t>
        <a:bodyPr/>
        <a:lstStyle/>
        <a:p>
          <a:endParaRPr lang="en-US" sz="1800"/>
        </a:p>
      </dgm:t>
    </dgm:pt>
    <dgm:pt modelId="{C418D999-75C3-474F-AD82-4FF8C9245DFD}">
      <dgm:prSet custT="1"/>
      <dgm:spPr>
        <a:xfrm>
          <a:off x="0" y="510856"/>
          <a:ext cx="5346000" cy="1082114"/>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Thromboembolic diseases</a:t>
          </a:r>
        </a:p>
      </dgm:t>
    </dgm:pt>
    <dgm:pt modelId="{CE910D30-9B37-481D-A929-2F4B9BB5F354}" type="parTrans" cxnId="{E6E02899-1FD5-4553-B91F-B99540AA7C61}">
      <dgm:prSet/>
      <dgm:spPr/>
      <dgm:t>
        <a:bodyPr/>
        <a:lstStyle/>
        <a:p>
          <a:endParaRPr lang="en-US" sz="1800"/>
        </a:p>
      </dgm:t>
    </dgm:pt>
    <dgm:pt modelId="{F4B57C27-FF3D-46CC-B7E6-0B6391015B98}" type="sibTrans" cxnId="{E6E02899-1FD5-4553-B91F-B99540AA7C61}">
      <dgm:prSet/>
      <dgm:spPr/>
      <dgm:t>
        <a:bodyPr/>
        <a:lstStyle/>
        <a:p>
          <a:endParaRPr lang="en-US" sz="1800"/>
        </a:p>
      </dgm:t>
    </dgm:pt>
    <dgm:pt modelId="{F0FDE7AD-A9CC-42EF-8716-7890D4B3E7A1}">
      <dgm:prSet custT="1"/>
      <dgm:spPr>
        <a:xfrm>
          <a:off x="0" y="2100739"/>
          <a:ext cx="5346000" cy="541057"/>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Obesity</a:t>
          </a:r>
        </a:p>
      </dgm:t>
    </dgm:pt>
    <dgm:pt modelId="{95209F06-D956-4DFF-B8D8-EAA5ADF98DA6}" type="parTrans" cxnId="{50C7457E-E8CA-4C7F-9B1A-D56D47575C7D}">
      <dgm:prSet/>
      <dgm:spPr/>
      <dgm:t>
        <a:bodyPr/>
        <a:lstStyle/>
        <a:p>
          <a:endParaRPr lang="en-US" sz="1800"/>
        </a:p>
      </dgm:t>
    </dgm:pt>
    <dgm:pt modelId="{E2BF12ED-772F-4FB6-B21A-915D05E3C1D0}" type="sibTrans" cxnId="{50C7457E-E8CA-4C7F-9B1A-D56D47575C7D}">
      <dgm:prSet/>
      <dgm:spPr/>
      <dgm:t>
        <a:bodyPr/>
        <a:lstStyle/>
        <a:p>
          <a:endParaRPr lang="en-US" sz="1800"/>
        </a:p>
      </dgm:t>
    </dgm:pt>
    <dgm:pt modelId="{AE48B4BB-1E64-4D00-B4BD-B533290DE118}">
      <dgm:prSet custT="1"/>
      <dgm:spPr>
        <a:xfrm>
          <a:off x="0" y="2100739"/>
          <a:ext cx="5346000" cy="541057"/>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Dyslipidemia</a:t>
          </a:r>
        </a:p>
      </dgm:t>
    </dgm:pt>
    <dgm:pt modelId="{50F8E9F7-F0E9-4F2D-9433-98A6501FA5DE}" type="parTrans" cxnId="{2A7A1447-69EB-4851-BB44-F3B6340C31F0}">
      <dgm:prSet/>
      <dgm:spPr/>
      <dgm:t>
        <a:bodyPr/>
        <a:lstStyle/>
        <a:p>
          <a:endParaRPr lang="en-US" sz="1800"/>
        </a:p>
      </dgm:t>
    </dgm:pt>
    <dgm:pt modelId="{3109F227-C909-4A88-82D9-CB35CE6CA657}" type="sibTrans" cxnId="{2A7A1447-69EB-4851-BB44-F3B6340C31F0}">
      <dgm:prSet/>
      <dgm:spPr/>
      <dgm:t>
        <a:bodyPr/>
        <a:lstStyle/>
        <a:p>
          <a:endParaRPr lang="en-US" sz="1800"/>
        </a:p>
      </dgm:t>
    </dgm:pt>
    <dgm:pt modelId="{DE0A2D47-2875-4761-B398-ACF45943A344}">
      <dgm:prSet custT="1"/>
      <dgm:spPr>
        <a:xfrm>
          <a:off x="0" y="3149564"/>
          <a:ext cx="5346000" cy="541057"/>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Osteoporosis</a:t>
          </a:r>
        </a:p>
      </dgm:t>
    </dgm:pt>
    <dgm:pt modelId="{04D2FF43-221E-4D2D-A8CF-E9E5F9A7FCD2}" type="parTrans" cxnId="{784832BD-78F6-4D22-A977-9F5897CD3E95}">
      <dgm:prSet/>
      <dgm:spPr/>
      <dgm:t>
        <a:bodyPr/>
        <a:lstStyle/>
        <a:p>
          <a:endParaRPr lang="en-US" sz="1800"/>
        </a:p>
      </dgm:t>
    </dgm:pt>
    <dgm:pt modelId="{0091E6AA-E811-46F8-816C-4D3008431ED5}" type="sibTrans" cxnId="{784832BD-78F6-4D22-A977-9F5897CD3E95}">
      <dgm:prSet/>
      <dgm:spPr/>
      <dgm:t>
        <a:bodyPr/>
        <a:lstStyle/>
        <a:p>
          <a:endParaRPr lang="en-US" sz="1800"/>
        </a:p>
      </dgm:t>
    </dgm:pt>
    <dgm:pt modelId="{5114709F-D573-42BF-BBC9-77AB3FA62F4B}">
      <dgm:prSet custT="1"/>
      <dgm:spPr>
        <a:xfrm>
          <a:off x="0" y="3149564"/>
          <a:ext cx="5346000" cy="541057"/>
        </a:xfrm>
        <a:prstGeom prst="rect">
          <a:avLst/>
        </a:prstGeom>
        <a:noFill/>
        <a:ln>
          <a:noFill/>
        </a:ln>
        <a:effectLst/>
      </dgm:spPr>
      <dgm: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Fractures</a:t>
          </a:r>
        </a:p>
      </dgm:t>
    </dgm:pt>
    <dgm:pt modelId="{0D5E0BAD-B848-44AB-9406-5B349C3A1814}" type="parTrans" cxnId="{AD20C516-54D7-480C-BF43-8D0295550A2F}">
      <dgm:prSet/>
      <dgm:spPr/>
      <dgm:t>
        <a:bodyPr/>
        <a:lstStyle/>
        <a:p>
          <a:endParaRPr lang="en-US" sz="1800"/>
        </a:p>
      </dgm:t>
    </dgm:pt>
    <dgm:pt modelId="{53BABD8E-0133-4F13-816E-DC4F9ABCBD46}" type="sibTrans" cxnId="{AD20C516-54D7-480C-BF43-8D0295550A2F}">
      <dgm:prSet/>
      <dgm:spPr/>
      <dgm:t>
        <a:bodyPr/>
        <a:lstStyle/>
        <a:p>
          <a:endParaRPr lang="en-US" sz="1800"/>
        </a:p>
      </dgm:t>
    </dgm:pt>
    <dgm:pt modelId="{753CF557-6D05-49BC-B922-0641E1DE8C2B}" type="pres">
      <dgm:prSet presAssocID="{630BC4FB-80B0-4DCD-A5C0-AF8FC4EDDB2E}" presName="linear" presStyleCnt="0">
        <dgm:presLayoutVars>
          <dgm:animLvl val="lvl"/>
          <dgm:resizeHandles val="exact"/>
        </dgm:presLayoutVars>
      </dgm:prSet>
      <dgm:spPr/>
    </dgm:pt>
    <dgm:pt modelId="{EE95FC45-EBC3-484C-BB9F-2336AA1B6CA1}" type="pres">
      <dgm:prSet presAssocID="{F1FD35A4-CA4F-4D1C-9490-E2F2A99D5634}" presName="parentText" presStyleLbl="node1" presStyleIdx="0" presStyleCnt="4" custScaleY="115137">
        <dgm:presLayoutVars>
          <dgm:chMax val="0"/>
          <dgm:bulletEnabled val="1"/>
        </dgm:presLayoutVars>
      </dgm:prSet>
      <dgm:spPr/>
    </dgm:pt>
    <dgm:pt modelId="{F22649EB-BD4B-4F27-9752-512700397B3E}" type="pres">
      <dgm:prSet presAssocID="{F1FD35A4-CA4F-4D1C-9490-E2F2A99D5634}" presName="childText" presStyleLbl="revTx" presStyleIdx="0" presStyleCnt="3">
        <dgm:presLayoutVars>
          <dgm:bulletEnabled val="1"/>
        </dgm:presLayoutVars>
      </dgm:prSet>
      <dgm:spPr/>
    </dgm:pt>
    <dgm:pt modelId="{97538DB5-AC9F-4DE1-8664-D156A1617BC6}" type="pres">
      <dgm:prSet presAssocID="{22045246-D5DA-445C-A5A2-C75C8E349261}" presName="parentText" presStyleLbl="node1" presStyleIdx="1" presStyleCnt="4" custScaleY="120237">
        <dgm:presLayoutVars>
          <dgm:chMax val="0"/>
          <dgm:bulletEnabled val="1"/>
        </dgm:presLayoutVars>
      </dgm:prSet>
      <dgm:spPr/>
    </dgm:pt>
    <dgm:pt modelId="{70098445-FDBE-4C30-98A6-EA20653C0321}" type="pres">
      <dgm:prSet presAssocID="{22045246-D5DA-445C-A5A2-C75C8E349261}" presName="childText" presStyleLbl="revTx" presStyleIdx="1" presStyleCnt="3">
        <dgm:presLayoutVars>
          <dgm:bulletEnabled val="1"/>
        </dgm:presLayoutVars>
      </dgm:prSet>
      <dgm:spPr/>
    </dgm:pt>
    <dgm:pt modelId="{16953005-9C6B-4FF9-9C06-BF7265C56BB4}" type="pres">
      <dgm:prSet presAssocID="{27173E4E-AD7A-4D86-8D9B-092DB9EEED1C}" presName="parentText" presStyleLbl="node1" presStyleIdx="2" presStyleCnt="4" custScaleY="99243">
        <dgm:presLayoutVars>
          <dgm:chMax val="0"/>
          <dgm:bulletEnabled val="1"/>
        </dgm:presLayoutVars>
      </dgm:prSet>
      <dgm:spPr/>
    </dgm:pt>
    <dgm:pt modelId="{A1BD3A42-D675-4DC2-B0AF-EB4B203603D6}" type="pres">
      <dgm:prSet presAssocID="{27173E4E-AD7A-4D86-8D9B-092DB9EEED1C}" presName="childText" presStyleLbl="revTx" presStyleIdx="2" presStyleCnt="3">
        <dgm:presLayoutVars>
          <dgm:bulletEnabled val="1"/>
        </dgm:presLayoutVars>
      </dgm:prSet>
      <dgm:spPr/>
    </dgm:pt>
    <dgm:pt modelId="{3307BB6F-41F9-4A65-895A-A1B55FB4287A}" type="pres">
      <dgm:prSet presAssocID="{417A8563-35EF-4E21-BD2C-CB81636DC642}" presName="parentText" presStyleLbl="node1" presStyleIdx="3" presStyleCnt="4">
        <dgm:presLayoutVars>
          <dgm:chMax val="0"/>
          <dgm:bulletEnabled val="1"/>
        </dgm:presLayoutVars>
      </dgm:prSet>
      <dgm:spPr/>
    </dgm:pt>
  </dgm:ptLst>
  <dgm:cxnLst>
    <dgm:cxn modelId="{6ACD4404-A3B1-4A25-A422-05653B0610BA}" type="presOf" srcId="{F0FDE7AD-A9CC-42EF-8716-7890D4B3E7A1}" destId="{70098445-FDBE-4C30-98A6-EA20653C0321}" srcOrd="0" destOrd="0" presId="urn:microsoft.com/office/officeart/2005/8/layout/vList2"/>
    <dgm:cxn modelId="{D462F310-45C3-45D3-8AFD-01BB11F6EC7C}" srcId="{630BC4FB-80B0-4DCD-A5C0-AF8FC4EDDB2E}" destId="{27173E4E-AD7A-4D86-8D9B-092DB9EEED1C}" srcOrd="2" destOrd="0" parTransId="{E09D500F-27AF-460B-8752-3898198DEA65}" sibTransId="{DD4FBF79-A8CF-4C71-8702-2BEA184BB7F6}"/>
    <dgm:cxn modelId="{CE02B516-A191-445E-B70F-40F2AC20D727}" srcId="{F1FD35A4-CA4F-4D1C-9490-E2F2A99D5634}" destId="{BBC948FB-A4A8-4A92-BBCB-992A1818E1DD}" srcOrd="1" destOrd="0" parTransId="{79B734BC-D75C-4F55-A027-B2515EA7AF70}" sibTransId="{57D94B6C-7E61-46E8-9118-AA986070630F}"/>
    <dgm:cxn modelId="{AD20C516-54D7-480C-BF43-8D0295550A2F}" srcId="{27173E4E-AD7A-4D86-8D9B-092DB9EEED1C}" destId="{5114709F-D573-42BF-BBC9-77AB3FA62F4B}" srcOrd="1" destOrd="0" parTransId="{0D5E0BAD-B848-44AB-9406-5B349C3A1814}" sibTransId="{53BABD8E-0133-4F13-816E-DC4F9ABCBD46}"/>
    <dgm:cxn modelId="{0F05FD28-EA59-4C56-8A6B-8CF8D4DC1A03}" srcId="{630BC4FB-80B0-4DCD-A5C0-AF8FC4EDDB2E}" destId="{22045246-D5DA-445C-A5A2-C75C8E349261}" srcOrd="1" destOrd="0" parTransId="{BAEE8151-00F7-4C78-B64C-269EBD0409A6}" sibTransId="{7344AEED-2E53-4283-AEEA-0634F157A43A}"/>
    <dgm:cxn modelId="{845B0132-443F-47F3-B5A5-A498F3B535C4}" srcId="{F1FD35A4-CA4F-4D1C-9490-E2F2A99D5634}" destId="{F8CF32AC-83F9-40B0-B196-2158D41CDDE7}" srcOrd="2" destOrd="0" parTransId="{80F9F05E-CB79-4BCC-9B87-4A40976C9F61}" sibTransId="{A0B738AF-3982-4724-BACD-FCC0242C6CC9}"/>
    <dgm:cxn modelId="{F01F3E32-72A4-4836-A8EE-1207E6350F09}" type="presOf" srcId="{BBC948FB-A4A8-4A92-BBCB-992A1818E1DD}" destId="{F22649EB-BD4B-4F27-9752-512700397B3E}" srcOrd="0" destOrd="1" presId="urn:microsoft.com/office/officeart/2005/8/layout/vList2"/>
    <dgm:cxn modelId="{8F234935-6978-43AE-9FB6-A86B981F4311}" type="presOf" srcId="{417A8563-35EF-4E21-BD2C-CB81636DC642}" destId="{3307BB6F-41F9-4A65-895A-A1B55FB4287A}" srcOrd="0" destOrd="0" presId="urn:microsoft.com/office/officeart/2005/8/layout/vList2"/>
    <dgm:cxn modelId="{47A33B60-C6D0-407D-B88E-EA416142C600}" type="presOf" srcId="{5114709F-D573-42BF-BBC9-77AB3FA62F4B}" destId="{A1BD3A42-D675-4DC2-B0AF-EB4B203603D6}" srcOrd="0" destOrd="1" presId="urn:microsoft.com/office/officeart/2005/8/layout/vList2"/>
    <dgm:cxn modelId="{C55B2244-AF0F-46A9-BA27-D0F91FE88EBD}" srcId="{F1FD35A4-CA4F-4D1C-9490-E2F2A99D5634}" destId="{A8388EC2-EA3C-400A-AF6F-13566D31C2D7}" srcOrd="0" destOrd="0" parTransId="{B06DB0CB-E908-4543-9F1D-5116E2BBE7EB}" sibTransId="{63B45987-5667-453C-9CE3-FD6E77F7610D}"/>
    <dgm:cxn modelId="{2A7A1447-69EB-4851-BB44-F3B6340C31F0}" srcId="{22045246-D5DA-445C-A5A2-C75C8E349261}" destId="{AE48B4BB-1E64-4D00-B4BD-B533290DE118}" srcOrd="1" destOrd="0" parTransId="{50F8E9F7-F0E9-4F2D-9433-98A6501FA5DE}" sibTransId="{3109F227-C909-4A88-82D9-CB35CE6CA657}"/>
    <dgm:cxn modelId="{20C46A6B-A138-4920-9FC2-EE7311CC3518}" type="presOf" srcId="{F1FD35A4-CA4F-4D1C-9490-E2F2A99D5634}" destId="{EE95FC45-EBC3-484C-BB9F-2336AA1B6CA1}" srcOrd="0" destOrd="0" presId="urn:microsoft.com/office/officeart/2005/8/layout/vList2"/>
    <dgm:cxn modelId="{C54DBC6D-BDD0-4847-AECE-4B39F70EFC66}" srcId="{630BC4FB-80B0-4DCD-A5C0-AF8FC4EDDB2E}" destId="{417A8563-35EF-4E21-BD2C-CB81636DC642}" srcOrd="3" destOrd="0" parTransId="{4FB1EC28-2601-4FDF-B1F0-3A9C6D34D6A9}" sibTransId="{2889FE8D-143E-4F80-9E77-5007217910B9}"/>
    <dgm:cxn modelId="{EFA3D853-AEE8-4836-BF33-EC7F301B6C20}" type="presOf" srcId="{AE48B4BB-1E64-4D00-B4BD-B533290DE118}" destId="{70098445-FDBE-4C30-98A6-EA20653C0321}" srcOrd="0" destOrd="1" presId="urn:microsoft.com/office/officeart/2005/8/layout/vList2"/>
    <dgm:cxn modelId="{FD3ADF73-ADED-4649-9F38-ED5A7402D867}" type="presOf" srcId="{A8388EC2-EA3C-400A-AF6F-13566D31C2D7}" destId="{F22649EB-BD4B-4F27-9752-512700397B3E}" srcOrd="0" destOrd="0" presId="urn:microsoft.com/office/officeart/2005/8/layout/vList2"/>
    <dgm:cxn modelId="{4644A37B-6244-4F27-8200-7369C7A1E6ED}" srcId="{630BC4FB-80B0-4DCD-A5C0-AF8FC4EDDB2E}" destId="{F1FD35A4-CA4F-4D1C-9490-E2F2A99D5634}" srcOrd="0" destOrd="0" parTransId="{2EE26649-E362-4DEB-A90C-6DDDED81821A}" sibTransId="{80F682A2-7B23-45F2-B37B-38CC4B03D559}"/>
    <dgm:cxn modelId="{50C7457E-E8CA-4C7F-9B1A-D56D47575C7D}" srcId="{22045246-D5DA-445C-A5A2-C75C8E349261}" destId="{F0FDE7AD-A9CC-42EF-8716-7890D4B3E7A1}" srcOrd="0" destOrd="0" parTransId="{95209F06-D956-4DFF-B8D8-EAA5ADF98DA6}" sibTransId="{E2BF12ED-772F-4FB6-B21A-915D05E3C1D0}"/>
    <dgm:cxn modelId="{E6E02899-1FD5-4553-B91F-B99540AA7C61}" srcId="{F1FD35A4-CA4F-4D1C-9490-E2F2A99D5634}" destId="{C418D999-75C3-474F-AD82-4FF8C9245DFD}" srcOrd="3" destOrd="0" parTransId="{CE910D30-9B37-481D-A929-2F4B9BB5F354}" sibTransId="{F4B57C27-FF3D-46CC-B7E6-0B6391015B98}"/>
    <dgm:cxn modelId="{9A79BF9C-3516-4000-8844-78CC947DD0E8}" type="presOf" srcId="{27173E4E-AD7A-4D86-8D9B-092DB9EEED1C}" destId="{16953005-9C6B-4FF9-9C06-BF7265C56BB4}" srcOrd="0" destOrd="0" presId="urn:microsoft.com/office/officeart/2005/8/layout/vList2"/>
    <dgm:cxn modelId="{784832BD-78F6-4D22-A977-9F5897CD3E95}" srcId="{27173E4E-AD7A-4D86-8D9B-092DB9EEED1C}" destId="{DE0A2D47-2875-4761-B398-ACF45943A344}" srcOrd="0" destOrd="0" parTransId="{04D2FF43-221E-4D2D-A8CF-E9E5F9A7FCD2}" sibTransId="{0091E6AA-E811-46F8-816C-4D3008431ED5}"/>
    <dgm:cxn modelId="{54688EC7-5A15-4B08-A4A4-06CABEE6BCEC}" type="presOf" srcId="{C418D999-75C3-474F-AD82-4FF8C9245DFD}" destId="{F22649EB-BD4B-4F27-9752-512700397B3E}" srcOrd="0" destOrd="3" presId="urn:microsoft.com/office/officeart/2005/8/layout/vList2"/>
    <dgm:cxn modelId="{224902D4-4C2E-4E1F-9712-BB01A48546AB}" type="presOf" srcId="{F8CF32AC-83F9-40B0-B196-2158D41CDDE7}" destId="{F22649EB-BD4B-4F27-9752-512700397B3E}" srcOrd="0" destOrd="2" presId="urn:microsoft.com/office/officeart/2005/8/layout/vList2"/>
    <dgm:cxn modelId="{4AFB14DA-8271-410D-9715-53A41AF868B7}" type="presOf" srcId="{DE0A2D47-2875-4761-B398-ACF45943A344}" destId="{A1BD3A42-D675-4DC2-B0AF-EB4B203603D6}" srcOrd="0" destOrd="0" presId="urn:microsoft.com/office/officeart/2005/8/layout/vList2"/>
    <dgm:cxn modelId="{0EAE42DE-F3AF-44A7-BA4E-9B789553C2D5}" type="presOf" srcId="{630BC4FB-80B0-4DCD-A5C0-AF8FC4EDDB2E}" destId="{753CF557-6D05-49BC-B922-0641E1DE8C2B}" srcOrd="0" destOrd="0" presId="urn:microsoft.com/office/officeart/2005/8/layout/vList2"/>
    <dgm:cxn modelId="{C99937E6-1E2D-4C1C-9D1A-67B28766E89C}" type="presOf" srcId="{22045246-D5DA-445C-A5A2-C75C8E349261}" destId="{97538DB5-AC9F-4DE1-8664-D156A1617BC6}" srcOrd="0" destOrd="0" presId="urn:microsoft.com/office/officeart/2005/8/layout/vList2"/>
    <dgm:cxn modelId="{37DD4F0A-DFD6-4886-BBDF-67765F2DC780}" type="presParOf" srcId="{753CF557-6D05-49BC-B922-0641E1DE8C2B}" destId="{EE95FC45-EBC3-484C-BB9F-2336AA1B6CA1}" srcOrd="0" destOrd="0" presId="urn:microsoft.com/office/officeart/2005/8/layout/vList2"/>
    <dgm:cxn modelId="{4232AAB5-B508-4CFB-AD8C-D33876FF9B97}" type="presParOf" srcId="{753CF557-6D05-49BC-B922-0641E1DE8C2B}" destId="{F22649EB-BD4B-4F27-9752-512700397B3E}" srcOrd="1" destOrd="0" presId="urn:microsoft.com/office/officeart/2005/8/layout/vList2"/>
    <dgm:cxn modelId="{DE99E088-E49A-480E-99C1-B48B7355C127}" type="presParOf" srcId="{753CF557-6D05-49BC-B922-0641E1DE8C2B}" destId="{97538DB5-AC9F-4DE1-8664-D156A1617BC6}" srcOrd="2" destOrd="0" presId="urn:microsoft.com/office/officeart/2005/8/layout/vList2"/>
    <dgm:cxn modelId="{9B057269-566B-49CD-957F-9C46C24EA604}" type="presParOf" srcId="{753CF557-6D05-49BC-B922-0641E1DE8C2B}" destId="{70098445-FDBE-4C30-98A6-EA20653C0321}" srcOrd="3" destOrd="0" presId="urn:microsoft.com/office/officeart/2005/8/layout/vList2"/>
    <dgm:cxn modelId="{AD640BE5-21EB-480F-8483-317ADAA25E08}" type="presParOf" srcId="{753CF557-6D05-49BC-B922-0641E1DE8C2B}" destId="{16953005-9C6B-4FF9-9C06-BF7265C56BB4}" srcOrd="4" destOrd="0" presId="urn:microsoft.com/office/officeart/2005/8/layout/vList2"/>
    <dgm:cxn modelId="{D0B1B086-AE16-4448-A8D9-50CA77114FCB}" type="presParOf" srcId="{753CF557-6D05-49BC-B922-0641E1DE8C2B}" destId="{A1BD3A42-D675-4DC2-B0AF-EB4B203603D6}" srcOrd="5" destOrd="0" presId="urn:microsoft.com/office/officeart/2005/8/layout/vList2"/>
    <dgm:cxn modelId="{7C78D1D2-D854-4DA6-AC0F-D14BE74893FC}" type="presParOf" srcId="{753CF557-6D05-49BC-B922-0641E1DE8C2B}" destId="{3307BB6F-41F9-4A65-895A-A1B55FB4287A}"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A4139D-4CED-C844-8959-173F403EA7FD}"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35E6C456-A9A9-3743-A1E9-3FD41CD34B63}">
      <dgm:prSet phldrT="[Text]" custT="1"/>
      <dgm:spPr>
        <a:solidFill>
          <a:schemeClr val="accent1"/>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Expand office hours to include nights and weekends</a:t>
          </a:r>
          <a:endParaRPr lang="en-US" sz="2000">
            <a:solidFill>
              <a:schemeClr val="tx1"/>
            </a:solidFill>
          </a:endParaRPr>
        </a:p>
      </dgm:t>
    </dgm:pt>
    <dgm:pt modelId="{61138BCA-BF59-8B4F-95A6-CA0C52C131B2}" type="parTrans" cxnId="{C671B726-DDB6-F248-9F5D-1782CBEBB821}">
      <dgm:prSet/>
      <dgm:spPr/>
      <dgm:t>
        <a:bodyPr/>
        <a:lstStyle/>
        <a:p>
          <a:endParaRPr lang="en-US" sz="2000"/>
        </a:p>
      </dgm:t>
    </dgm:pt>
    <dgm:pt modelId="{E6825E59-F034-0A4B-844F-C95E639B7C9D}" type="sibTrans" cxnId="{C671B726-DDB6-F248-9F5D-1782CBEBB821}">
      <dgm:prSet/>
      <dgm:spPr>
        <a:ln>
          <a:solidFill>
            <a:schemeClr val="bg1"/>
          </a:solidFill>
        </a:ln>
      </dgm:spPr>
      <dgm:t>
        <a:bodyPr/>
        <a:lstStyle/>
        <a:p>
          <a:endParaRPr lang="en-US" sz="2000"/>
        </a:p>
      </dgm:t>
    </dgm:pt>
    <dgm:pt modelId="{86B9617B-3BCF-9A40-B037-5A6303D1D463}">
      <dgm:prSet phldrT="[Text]" custT="1"/>
      <dgm:spPr>
        <a:solidFill>
          <a:schemeClr val="accent2"/>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Increase appointment flexibility and offer urgent visits</a:t>
          </a:r>
          <a:endParaRPr lang="en-US" sz="2000">
            <a:solidFill>
              <a:schemeClr val="tx1"/>
            </a:solidFill>
          </a:endParaRPr>
        </a:p>
      </dgm:t>
    </dgm:pt>
    <dgm:pt modelId="{279232FA-254B-574A-A5DC-DDA02EA4B356}" type="parTrans" cxnId="{65410FBC-C40A-3C40-A4C6-0B3858D33589}">
      <dgm:prSet/>
      <dgm:spPr/>
      <dgm:t>
        <a:bodyPr/>
        <a:lstStyle/>
        <a:p>
          <a:endParaRPr lang="en-US" sz="2000"/>
        </a:p>
      </dgm:t>
    </dgm:pt>
    <dgm:pt modelId="{003D4687-3CB5-A740-9172-D84E62C28DD0}" type="sibTrans" cxnId="{65410FBC-C40A-3C40-A4C6-0B3858D33589}">
      <dgm:prSet/>
      <dgm:spPr/>
      <dgm:t>
        <a:bodyPr/>
        <a:lstStyle/>
        <a:p>
          <a:endParaRPr lang="en-US" sz="2000"/>
        </a:p>
      </dgm:t>
    </dgm:pt>
    <dgm:pt modelId="{BCD96995-4C6A-5E44-A59F-498962AE952A}">
      <dgm:prSet phldrT="[Text]" custT="1"/>
      <dgm:spPr>
        <a:solidFill>
          <a:schemeClr val="accent1"/>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24-hr telephone service for patients</a:t>
          </a:r>
          <a:endParaRPr lang="en-US" sz="2000">
            <a:solidFill>
              <a:schemeClr val="tx1"/>
            </a:solidFill>
          </a:endParaRPr>
        </a:p>
      </dgm:t>
    </dgm:pt>
    <dgm:pt modelId="{F51CF508-CEAC-5B4A-8E37-27A650A921DF}" type="parTrans" cxnId="{A0519721-2DFA-364B-BD2D-FA647806CA1E}">
      <dgm:prSet/>
      <dgm:spPr/>
      <dgm:t>
        <a:bodyPr/>
        <a:lstStyle/>
        <a:p>
          <a:endParaRPr lang="en-US" sz="2000"/>
        </a:p>
      </dgm:t>
    </dgm:pt>
    <dgm:pt modelId="{5EA4F4A6-68A3-4644-B115-D06845EA3477}" type="sibTrans" cxnId="{A0519721-2DFA-364B-BD2D-FA647806CA1E}">
      <dgm:prSet/>
      <dgm:spPr/>
      <dgm:t>
        <a:bodyPr/>
        <a:lstStyle/>
        <a:p>
          <a:endParaRPr lang="en-US" sz="2000"/>
        </a:p>
      </dgm:t>
    </dgm:pt>
    <dgm:pt modelId="{BABD2A0E-7DF9-7B4D-9FDE-998D2503EE34}">
      <dgm:prSet custT="1"/>
      <dgm:spPr>
        <a:solidFill>
          <a:schemeClr val="accent2"/>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Telehealth visits to decrease travel and lost productivity/absence </a:t>
          </a:r>
          <a:endParaRPr lang="en-US" sz="2000">
            <a:solidFill>
              <a:schemeClr val="tx1"/>
            </a:solidFill>
          </a:endParaRPr>
        </a:p>
      </dgm:t>
    </dgm:pt>
    <dgm:pt modelId="{BA084444-667E-8A4C-BE5D-0B3C422F4E0E}" type="parTrans" cxnId="{0273F011-3BF6-2C4E-B4E1-5645BB619DDE}">
      <dgm:prSet/>
      <dgm:spPr/>
      <dgm:t>
        <a:bodyPr/>
        <a:lstStyle/>
        <a:p>
          <a:endParaRPr lang="en-US" sz="2000"/>
        </a:p>
      </dgm:t>
    </dgm:pt>
    <dgm:pt modelId="{BDC93215-1BFC-8B43-B1E5-A78758F0D149}" type="sibTrans" cxnId="{0273F011-3BF6-2C4E-B4E1-5645BB619DDE}">
      <dgm:prSet/>
      <dgm:spPr/>
      <dgm:t>
        <a:bodyPr/>
        <a:lstStyle/>
        <a:p>
          <a:endParaRPr lang="en-US" sz="2000"/>
        </a:p>
      </dgm:t>
    </dgm:pt>
    <dgm:pt modelId="{F17A15F3-FD2D-8D43-A829-DC082A56723B}">
      <dgm:prSet custT="1"/>
      <dgm:spPr>
        <a:solidFill>
          <a:schemeClr val="accent1"/>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Tailor education for varying needs and allot adequate time</a:t>
          </a:r>
          <a:endParaRPr lang="en-US" sz="2000">
            <a:solidFill>
              <a:schemeClr val="tx1"/>
            </a:solidFill>
          </a:endParaRPr>
        </a:p>
      </dgm:t>
    </dgm:pt>
    <dgm:pt modelId="{8429BCA8-A4E1-1D4B-8AE4-3F4E489DF6FA}" type="parTrans" cxnId="{40E08E07-557B-674A-B5FD-D5B9580ACB7C}">
      <dgm:prSet/>
      <dgm:spPr/>
      <dgm:t>
        <a:bodyPr/>
        <a:lstStyle/>
        <a:p>
          <a:endParaRPr lang="en-US" sz="2000"/>
        </a:p>
      </dgm:t>
    </dgm:pt>
    <dgm:pt modelId="{6C1E0BCC-2B82-5146-ACC1-B5F01B638552}" type="sibTrans" cxnId="{40E08E07-557B-674A-B5FD-D5B9580ACB7C}">
      <dgm:prSet/>
      <dgm:spPr/>
      <dgm:t>
        <a:bodyPr/>
        <a:lstStyle/>
        <a:p>
          <a:endParaRPr lang="en-US" sz="2000"/>
        </a:p>
      </dgm:t>
    </dgm:pt>
    <dgm:pt modelId="{F1D8E5CF-5AFD-C847-8414-14D4AD2A932D}">
      <dgm:prSet custT="1"/>
      <dgm:spPr>
        <a:solidFill>
          <a:schemeClr val="accent2"/>
        </a:solidFill>
      </dgm:spPr>
      <dgm:t>
        <a:bodyPr/>
        <a:lstStyle/>
        <a:p>
          <a:pPr>
            <a:buFont typeface="Arial" panose="020B0604020202020204" pitchFamily="34" charset="0"/>
            <a:buChar char="•"/>
          </a:pPr>
          <a:r>
            <a:rPr lang="en-US" sz="2000">
              <a:solidFill>
                <a:schemeClr val="tx1"/>
              </a:solidFill>
              <a:latin typeface="Calibri" panose="020F0502020204030204" pitchFamily="34" charset="0"/>
              <a:ea typeface="+mn-ea"/>
              <a:cs typeface="Calibri" panose="020F0502020204030204" pitchFamily="34" charset="0"/>
            </a:rPr>
            <a:t>Assist with medication access and adherence </a:t>
          </a:r>
          <a:endParaRPr lang="en-US" sz="2000">
            <a:solidFill>
              <a:schemeClr val="tx1"/>
            </a:solidFill>
          </a:endParaRPr>
        </a:p>
      </dgm:t>
    </dgm:pt>
    <dgm:pt modelId="{AFA99455-4AE0-CC42-8514-857B181AE952}" type="parTrans" cxnId="{C42341F3-887D-0C42-8E74-94FB42CDCB51}">
      <dgm:prSet/>
      <dgm:spPr/>
      <dgm:t>
        <a:bodyPr/>
        <a:lstStyle/>
        <a:p>
          <a:endParaRPr lang="en-US" sz="2000"/>
        </a:p>
      </dgm:t>
    </dgm:pt>
    <dgm:pt modelId="{0848B824-832E-E743-9CD3-F209D13C8983}" type="sibTrans" cxnId="{C42341F3-887D-0C42-8E74-94FB42CDCB51}">
      <dgm:prSet/>
      <dgm:spPr/>
      <dgm:t>
        <a:bodyPr/>
        <a:lstStyle/>
        <a:p>
          <a:endParaRPr lang="en-US" sz="2000"/>
        </a:p>
      </dgm:t>
    </dgm:pt>
    <dgm:pt modelId="{54931F05-2F1A-9D40-BC7F-C5022AEB4FE7}" type="pres">
      <dgm:prSet presAssocID="{26A4139D-4CED-C844-8959-173F403EA7FD}" presName="Name0" presStyleCnt="0">
        <dgm:presLayoutVars>
          <dgm:chMax val="7"/>
          <dgm:chPref val="7"/>
          <dgm:dir/>
        </dgm:presLayoutVars>
      </dgm:prSet>
      <dgm:spPr/>
    </dgm:pt>
    <dgm:pt modelId="{5BD8122A-FB03-D84A-A77E-5B44E5607444}" type="pres">
      <dgm:prSet presAssocID="{26A4139D-4CED-C844-8959-173F403EA7FD}" presName="Name1" presStyleCnt="0"/>
      <dgm:spPr/>
    </dgm:pt>
    <dgm:pt modelId="{81CDE69D-03EB-F64C-84C0-F1B9B7BDA211}" type="pres">
      <dgm:prSet presAssocID="{26A4139D-4CED-C844-8959-173F403EA7FD}" presName="cycle" presStyleCnt="0"/>
      <dgm:spPr/>
    </dgm:pt>
    <dgm:pt modelId="{E7D138B6-B366-C745-88F9-BED1DDF5F536}" type="pres">
      <dgm:prSet presAssocID="{26A4139D-4CED-C844-8959-173F403EA7FD}" presName="srcNode" presStyleLbl="node1" presStyleIdx="0" presStyleCnt="6"/>
      <dgm:spPr/>
    </dgm:pt>
    <dgm:pt modelId="{7DA198DC-1B9B-AF45-B625-A078284A15D5}" type="pres">
      <dgm:prSet presAssocID="{26A4139D-4CED-C844-8959-173F403EA7FD}" presName="conn" presStyleLbl="parChTrans1D2" presStyleIdx="0" presStyleCnt="1"/>
      <dgm:spPr/>
    </dgm:pt>
    <dgm:pt modelId="{E7BBC7A1-C591-AB43-9486-C424828E7768}" type="pres">
      <dgm:prSet presAssocID="{26A4139D-4CED-C844-8959-173F403EA7FD}" presName="extraNode" presStyleLbl="node1" presStyleIdx="0" presStyleCnt="6"/>
      <dgm:spPr/>
    </dgm:pt>
    <dgm:pt modelId="{B1D9A0D0-C514-714D-BAD4-F05CADA81F85}" type="pres">
      <dgm:prSet presAssocID="{26A4139D-4CED-C844-8959-173F403EA7FD}" presName="dstNode" presStyleLbl="node1" presStyleIdx="0" presStyleCnt="6"/>
      <dgm:spPr/>
    </dgm:pt>
    <dgm:pt modelId="{DCCE583F-C6D6-BC4F-85CC-F73F41745F02}" type="pres">
      <dgm:prSet presAssocID="{35E6C456-A9A9-3743-A1E9-3FD41CD34B63}" presName="text_1" presStyleLbl="node1" presStyleIdx="0" presStyleCnt="6">
        <dgm:presLayoutVars>
          <dgm:bulletEnabled val="1"/>
        </dgm:presLayoutVars>
      </dgm:prSet>
      <dgm:spPr/>
    </dgm:pt>
    <dgm:pt modelId="{7F26DACE-6BEF-CD46-959A-BBFE21059AE8}" type="pres">
      <dgm:prSet presAssocID="{35E6C456-A9A9-3743-A1E9-3FD41CD34B63}" presName="accent_1" presStyleCnt="0"/>
      <dgm:spPr/>
    </dgm:pt>
    <dgm:pt modelId="{EA20122C-8ABB-B042-BC5A-08E6CC2063DB}" type="pres">
      <dgm:prSet presAssocID="{35E6C456-A9A9-3743-A1E9-3FD41CD34B63}" presName="accentRepeatNode" presStyleLbl="solidFgAcc1" presStyleIdx="0" presStyleCnt="6"/>
      <dgm:spPr/>
    </dgm:pt>
    <dgm:pt modelId="{F40D8CA7-67E4-6F4F-AACD-13E90B0613C5}" type="pres">
      <dgm:prSet presAssocID="{86B9617B-3BCF-9A40-B037-5A6303D1D463}" presName="text_2" presStyleLbl="node1" presStyleIdx="1" presStyleCnt="6">
        <dgm:presLayoutVars>
          <dgm:bulletEnabled val="1"/>
        </dgm:presLayoutVars>
      </dgm:prSet>
      <dgm:spPr/>
    </dgm:pt>
    <dgm:pt modelId="{A9A934C1-6516-8C4C-844A-B3C62C6E64B3}" type="pres">
      <dgm:prSet presAssocID="{86B9617B-3BCF-9A40-B037-5A6303D1D463}" presName="accent_2" presStyleCnt="0"/>
      <dgm:spPr/>
    </dgm:pt>
    <dgm:pt modelId="{9FD96C2B-3DBF-E540-8CAF-894024DD7EA9}" type="pres">
      <dgm:prSet presAssocID="{86B9617B-3BCF-9A40-B037-5A6303D1D463}" presName="accentRepeatNode" presStyleLbl="solidFgAcc1" presStyleIdx="1" presStyleCnt="6"/>
      <dgm:spPr>
        <a:ln>
          <a:solidFill>
            <a:schemeClr val="accent2"/>
          </a:solidFill>
        </a:ln>
      </dgm:spPr>
    </dgm:pt>
    <dgm:pt modelId="{E3033CEE-E904-8746-8FFF-A47EB37972CF}" type="pres">
      <dgm:prSet presAssocID="{BCD96995-4C6A-5E44-A59F-498962AE952A}" presName="text_3" presStyleLbl="node1" presStyleIdx="2" presStyleCnt="6">
        <dgm:presLayoutVars>
          <dgm:bulletEnabled val="1"/>
        </dgm:presLayoutVars>
      </dgm:prSet>
      <dgm:spPr/>
    </dgm:pt>
    <dgm:pt modelId="{4F8D63BA-6616-F64B-B213-DD98E32322EB}" type="pres">
      <dgm:prSet presAssocID="{BCD96995-4C6A-5E44-A59F-498962AE952A}" presName="accent_3" presStyleCnt="0"/>
      <dgm:spPr/>
    </dgm:pt>
    <dgm:pt modelId="{9690D5A2-37BD-4A40-895A-492A576CAF0C}" type="pres">
      <dgm:prSet presAssocID="{BCD96995-4C6A-5E44-A59F-498962AE952A}" presName="accentRepeatNode" presStyleLbl="solidFgAcc1" presStyleIdx="2" presStyleCnt="6"/>
      <dgm:spPr/>
    </dgm:pt>
    <dgm:pt modelId="{E48C41A6-AEB3-554A-A5EB-64B0B6032EC9}" type="pres">
      <dgm:prSet presAssocID="{BABD2A0E-7DF9-7B4D-9FDE-998D2503EE34}" presName="text_4" presStyleLbl="node1" presStyleIdx="3" presStyleCnt="6">
        <dgm:presLayoutVars>
          <dgm:bulletEnabled val="1"/>
        </dgm:presLayoutVars>
      </dgm:prSet>
      <dgm:spPr/>
    </dgm:pt>
    <dgm:pt modelId="{B00B1047-620B-AD4C-B83E-F0D39525F5B8}" type="pres">
      <dgm:prSet presAssocID="{BABD2A0E-7DF9-7B4D-9FDE-998D2503EE34}" presName="accent_4" presStyleCnt="0"/>
      <dgm:spPr/>
    </dgm:pt>
    <dgm:pt modelId="{B2A1153C-348E-3545-BD1C-D7AEDA7EB244}" type="pres">
      <dgm:prSet presAssocID="{BABD2A0E-7DF9-7B4D-9FDE-998D2503EE34}" presName="accentRepeatNode" presStyleLbl="solidFgAcc1" presStyleIdx="3" presStyleCnt="6"/>
      <dgm:spPr>
        <a:ln>
          <a:solidFill>
            <a:schemeClr val="accent2"/>
          </a:solidFill>
        </a:ln>
      </dgm:spPr>
    </dgm:pt>
    <dgm:pt modelId="{9782B3CA-4E7A-444F-AB1B-EF7F95CF5C9E}" type="pres">
      <dgm:prSet presAssocID="{F17A15F3-FD2D-8D43-A829-DC082A56723B}" presName="text_5" presStyleLbl="node1" presStyleIdx="4" presStyleCnt="6">
        <dgm:presLayoutVars>
          <dgm:bulletEnabled val="1"/>
        </dgm:presLayoutVars>
      </dgm:prSet>
      <dgm:spPr/>
    </dgm:pt>
    <dgm:pt modelId="{A97D202D-2184-AC4E-9550-3176929AF575}" type="pres">
      <dgm:prSet presAssocID="{F17A15F3-FD2D-8D43-A829-DC082A56723B}" presName="accent_5" presStyleCnt="0"/>
      <dgm:spPr/>
    </dgm:pt>
    <dgm:pt modelId="{B0701718-2D08-604C-BA75-8E5DA1D41FCB}" type="pres">
      <dgm:prSet presAssocID="{F17A15F3-FD2D-8D43-A829-DC082A56723B}" presName="accentRepeatNode" presStyleLbl="solidFgAcc1" presStyleIdx="4" presStyleCnt="6"/>
      <dgm:spPr/>
    </dgm:pt>
    <dgm:pt modelId="{ECFF3DC2-E1FD-EB4F-B09D-A12DE9ADD744}" type="pres">
      <dgm:prSet presAssocID="{F1D8E5CF-5AFD-C847-8414-14D4AD2A932D}" presName="text_6" presStyleLbl="node1" presStyleIdx="5" presStyleCnt="6">
        <dgm:presLayoutVars>
          <dgm:bulletEnabled val="1"/>
        </dgm:presLayoutVars>
      </dgm:prSet>
      <dgm:spPr/>
    </dgm:pt>
    <dgm:pt modelId="{5767A220-3C56-4447-B66C-47A9FBCB6ECA}" type="pres">
      <dgm:prSet presAssocID="{F1D8E5CF-5AFD-C847-8414-14D4AD2A932D}" presName="accent_6" presStyleCnt="0"/>
      <dgm:spPr/>
    </dgm:pt>
    <dgm:pt modelId="{93EEEF36-BE8F-164E-B1EF-E03B7464CFC0}" type="pres">
      <dgm:prSet presAssocID="{F1D8E5CF-5AFD-C847-8414-14D4AD2A932D}" presName="accentRepeatNode" presStyleLbl="solidFgAcc1" presStyleIdx="5" presStyleCnt="6"/>
      <dgm:spPr>
        <a:ln>
          <a:solidFill>
            <a:schemeClr val="accent2"/>
          </a:solidFill>
        </a:ln>
      </dgm:spPr>
    </dgm:pt>
  </dgm:ptLst>
  <dgm:cxnLst>
    <dgm:cxn modelId="{0B626D03-D712-FB43-AE9C-A66FF0160B32}" type="presOf" srcId="{86B9617B-3BCF-9A40-B037-5A6303D1D463}" destId="{F40D8CA7-67E4-6F4F-AACD-13E90B0613C5}" srcOrd="0" destOrd="0" presId="urn:microsoft.com/office/officeart/2008/layout/VerticalCurvedList"/>
    <dgm:cxn modelId="{40E08E07-557B-674A-B5FD-D5B9580ACB7C}" srcId="{26A4139D-4CED-C844-8959-173F403EA7FD}" destId="{F17A15F3-FD2D-8D43-A829-DC082A56723B}" srcOrd="4" destOrd="0" parTransId="{8429BCA8-A4E1-1D4B-8AE4-3F4E489DF6FA}" sibTransId="{6C1E0BCC-2B82-5146-ACC1-B5F01B638552}"/>
    <dgm:cxn modelId="{0273F011-3BF6-2C4E-B4E1-5645BB619DDE}" srcId="{26A4139D-4CED-C844-8959-173F403EA7FD}" destId="{BABD2A0E-7DF9-7B4D-9FDE-998D2503EE34}" srcOrd="3" destOrd="0" parTransId="{BA084444-667E-8A4C-BE5D-0B3C422F4E0E}" sibTransId="{BDC93215-1BFC-8B43-B1E5-A78758F0D149}"/>
    <dgm:cxn modelId="{A0519721-2DFA-364B-BD2D-FA647806CA1E}" srcId="{26A4139D-4CED-C844-8959-173F403EA7FD}" destId="{BCD96995-4C6A-5E44-A59F-498962AE952A}" srcOrd="2" destOrd="0" parTransId="{F51CF508-CEAC-5B4A-8E37-27A650A921DF}" sibTransId="{5EA4F4A6-68A3-4644-B115-D06845EA3477}"/>
    <dgm:cxn modelId="{C671B726-DDB6-F248-9F5D-1782CBEBB821}" srcId="{26A4139D-4CED-C844-8959-173F403EA7FD}" destId="{35E6C456-A9A9-3743-A1E9-3FD41CD34B63}" srcOrd="0" destOrd="0" parTransId="{61138BCA-BF59-8B4F-95A6-CA0C52C131B2}" sibTransId="{E6825E59-F034-0A4B-844F-C95E639B7C9D}"/>
    <dgm:cxn modelId="{6DA09240-7682-754C-8750-E83A95689ECE}" type="presOf" srcId="{35E6C456-A9A9-3743-A1E9-3FD41CD34B63}" destId="{DCCE583F-C6D6-BC4F-85CC-F73F41745F02}" srcOrd="0" destOrd="0" presId="urn:microsoft.com/office/officeart/2008/layout/VerticalCurvedList"/>
    <dgm:cxn modelId="{54B53E5D-9F8F-754E-95A4-32262B027857}" type="presOf" srcId="{BCD96995-4C6A-5E44-A59F-498962AE952A}" destId="{E3033CEE-E904-8746-8FFF-A47EB37972CF}" srcOrd="0" destOrd="0" presId="urn:microsoft.com/office/officeart/2008/layout/VerticalCurvedList"/>
    <dgm:cxn modelId="{2BCE8C41-72D7-C14F-A627-D3380530D757}" type="presOf" srcId="{26A4139D-4CED-C844-8959-173F403EA7FD}" destId="{54931F05-2F1A-9D40-BC7F-C5022AEB4FE7}" srcOrd="0" destOrd="0" presId="urn:microsoft.com/office/officeart/2008/layout/VerticalCurvedList"/>
    <dgm:cxn modelId="{DBDF0C4E-28BA-644C-BA36-364240AD80D3}" type="presOf" srcId="{BABD2A0E-7DF9-7B4D-9FDE-998D2503EE34}" destId="{E48C41A6-AEB3-554A-A5EB-64B0B6032EC9}" srcOrd="0" destOrd="0" presId="urn:microsoft.com/office/officeart/2008/layout/VerticalCurvedList"/>
    <dgm:cxn modelId="{D7B5F374-2106-754F-9748-B499CEAB2D12}" type="presOf" srcId="{F1D8E5CF-5AFD-C847-8414-14D4AD2A932D}" destId="{ECFF3DC2-E1FD-EB4F-B09D-A12DE9ADD744}" srcOrd="0" destOrd="0" presId="urn:microsoft.com/office/officeart/2008/layout/VerticalCurvedList"/>
    <dgm:cxn modelId="{65410FBC-C40A-3C40-A4C6-0B3858D33589}" srcId="{26A4139D-4CED-C844-8959-173F403EA7FD}" destId="{86B9617B-3BCF-9A40-B037-5A6303D1D463}" srcOrd="1" destOrd="0" parTransId="{279232FA-254B-574A-A5DC-DDA02EA4B356}" sibTransId="{003D4687-3CB5-A740-9172-D84E62C28DD0}"/>
    <dgm:cxn modelId="{7C16BDEA-0688-7545-8A67-7F96992C0B14}" type="presOf" srcId="{E6825E59-F034-0A4B-844F-C95E639B7C9D}" destId="{7DA198DC-1B9B-AF45-B625-A078284A15D5}" srcOrd="0" destOrd="0" presId="urn:microsoft.com/office/officeart/2008/layout/VerticalCurvedList"/>
    <dgm:cxn modelId="{5DAF25F1-6A01-A941-A4EB-0F153C73EE46}" type="presOf" srcId="{F17A15F3-FD2D-8D43-A829-DC082A56723B}" destId="{9782B3CA-4E7A-444F-AB1B-EF7F95CF5C9E}" srcOrd="0" destOrd="0" presId="urn:microsoft.com/office/officeart/2008/layout/VerticalCurvedList"/>
    <dgm:cxn modelId="{C42341F3-887D-0C42-8E74-94FB42CDCB51}" srcId="{26A4139D-4CED-C844-8959-173F403EA7FD}" destId="{F1D8E5CF-5AFD-C847-8414-14D4AD2A932D}" srcOrd="5" destOrd="0" parTransId="{AFA99455-4AE0-CC42-8514-857B181AE952}" sibTransId="{0848B824-832E-E743-9CD3-F209D13C8983}"/>
    <dgm:cxn modelId="{FD10C202-C6E4-6449-83D9-2065FA7AE1C8}" type="presParOf" srcId="{54931F05-2F1A-9D40-BC7F-C5022AEB4FE7}" destId="{5BD8122A-FB03-D84A-A77E-5B44E5607444}" srcOrd="0" destOrd="0" presId="urn:microsoft.com/office/officeart/2008/layout/VerticalCurvedList"/>
    <dgm:cxn modelId="{93E3CA4C-21FB-9449-9056-984D6BC3C8B0}" type="presParOf" srcId="{5BD8122A-FB03-D84A-A77E-5B44E5607444}" destId="{81CDE69D-03EB-F64C-84C0-F1B9B7BDA211}" srcOrd="0" destOrd="0" presId="urn:microsoft.com/office/officeart/2008/layout/VerticalCurvedList"/>
    <dgm:cxn modelId="{4B76B42D-538F-1C4A-8DD4-57D9FA76DB98}" type="presParOf" srcId="{81CDE69D-03EB-F64C-84C0-F1B9B7BDA211}" destId="{E7D138B6-B366-C745-88F9-BED1DDF5F536}" srcOrd="0" destOrd="0" presId="urn:microsoft.com/office/officeart/2008/layout/VerticalCurvedList"/>
    <dgm:cxn modelId="{37363336-72DA-2945-84FF-05D6BF056C12}" type="presParOf" srcId="{81CDE69D-03EB-F64C-84C0-F1B9B7BDA211}" destId="{7DA198DC-1B9B-AF45-B625-A078284A15D5}" srcOrd="1" destOrd="0" presId="urn:microsoft.com/office/officeart/2008/layout/VerticalCurvedList"/>
    <dgm:cxn modelId="{A1DE289A-28EE-6147-9C1A-F1AFB8135F2D}" type="presParOf" srcId="{81CDE69D-03EB-F64C-84C0-F1B9B7BDA211}" destId="{E7BBC7A1-C591-AB43-9486-C424828E7768}" srcOrd="2" destOrd="0" presId="urn:microsoft.com/office/officeart/2008/layout/VerticalCurvedList"/>
    <dgm:cxn modelId="{17EE6A53-D301-4448-895F-071BAE57954F}" type="presParOf" srcId="{81CDE69D-03EB-F64C-84C0-F1B9B7BDA211}" destId="{B1D9A0D0-C514-714D-BAD4-F05CADA81F85}" srcOrd="3" destOrd="0" presId="urn:microsoft.com/office/officeart/2008/layout/VerticalCurvedList"/>
    <dgm:cxn modelId="{40CD9B82-A210-1E45-90A0-481C0FAA9144}" type="presParOf" srcId="{5BD8122A-FB03-D84A-A77E-5B44E5607444}" destId="{DCCE583F-C6D6-BC4F-85CC-F73F41745F02}" srcOrd="1" destOrd="0" presId="urn:microsoft.com/office/officeart/2008/layout/VerticalCurvedList"/>
    <dgm:cxn modelId="{B877E5CA-AB76-684B-9C4D-F383F6A46F5E}" type="presParOf" srcId="{5BD8122A-FB03-D84A-A77E-5B44E5607444}" destId="{7F26DACE-6BEF-CD46-959A-BBFE21059AE8}" srcOrd="2" destOrd="0" presId="urn:microsoft.com/office/officeart/2008/layout/VerticalCurvedList"/>
    <dgm:cxn modelId="{2CA9165B-4520-9A4D-B11B-FD540A2222E0}" type="presParOf" srcId="{7F26DACE-6BEF-CD46-959A-BBFE21059AE8}" destId="{EA20122C-8ABB-B042-BC5A-08E6CC2063DB}" srcOrd="0" destOrd="0" presId="urn:microsoft.com/office/officeart/2008/layout/VerticalCurvedList"/>
    <dgm:cxn modelId="{4EC4C8CC-5075-9F42-A3F5-74835A5C53B3}" type="presParOf" srcId="{5BD8122A-FB03-D84A-A77E-5B44E5607444}" destId="{F40D8CA7-67E4-6F4F-AACD-13E90B0613C5}" srcOrd="3" destOrd="0" presId="urn:microsoft.com/office/officeart/2008/layout/VerticalCurvedList"/>
    <dgm:cxn modelId="{D2C5CECB-7EED-5D49-B5FE-EF02E62746C2}" type="presParOf" srcId="{5BD8122A-FB03-D84A-A77E-5B44E5607444}" destId="{A9A934C1-6516-8C4C-844A-B3C62C6E64B3}" srcOrd="4" destOrd="0" presId="urn:microsoft.com/office/officeart/2008/layout/VerticalCurvedList"/>
    <dgm:cxn modelId="{1C0FFBDE-D9E7-9047-8906-82A3FF4AF6CB}" type="presParOf" srcId="{A9A934C1-6516-8C4C-844A-B3C62C6E64B3}" destId="{9FD96C2B-3DBF-E540-8CAF-894024DD7EA9}" srcOrd="0" destOrd="0" presId="urn:microsoft.com/office/officeart/2008/layout/VerticalCurvedList"/>
    <dgm:cxn modelId="{A8371FD7-5AE8-2D4E-8C3C-0CE4DAF9BB04}" type="presParOf" srcId="{5BD8122A-FB03-D84A-A77E-5B44E5607444}" destId="{E3033CEE-E904-8746-8FFF-A47EB37972CF}" srcOrd="5" destOrd="0" presId="urn:microsoft.com/office/officeart/2008/layout/VerticalCurvedList"/>
    <dgm:cxn modelId="{4AC63E33-15F6-204A-A8C1-EC3541F55342}" type="presParOf" srcId="{5BD8122A-FB03-D84A-A77E-5B44E5607444}" destId="{4F8D63BA-6616-F64B-B213-DD98E32322EB}" srcOrd="6" destOrd="0" presId="urn:microsoft.com/office/officeart/2008/layout/VerticalCurvedList"/>
    <dgm:cxn modelId="{A2076873-73BC-8145-94CD-0C0CD87C34FD}" type="presParOf" srcId="{4F8D63BA-6616-F64B-B213-DD98E32322EB}" destId="{9690D5A2-37BD-4A40-895A-492A576CAF0C}" srcOrd="0" destOrd="0" presId="urn:microsoft.com/office/officeart/2008/layout/VerticalCurvedList"/>
    <dgm:cxn modelId="{704DCEEB-0718-A743-8EF9-82A693E348B6}" type="presParOf" srcId="{5BD8122A-FB03-D84A-A77E-5B44E5607444}" destId="{E48C41A6-AEB3-554A-A5EB-64B0B6032EC9}" srcOrd="7" destOrd="0" presId="urn:microsoft.com/office/officeart/2008/layout/VerticalCurvedList"/>
    <dgm:cxn modelId="{A610DD97-DA3B-9E4F-AE4C-B63CB8468E14}" type="presParOf" srcId="{5BD8122A-FB03-D84A-A77E-5B44E5607444}" destId="{B00B1047-620B-AD4C-B83E-F0D39525F5B8}" srcOrd="8" destOrd="0" presId="urn:microsoft.com/office/officeart/2008/layout/VerticalCurvedList"/>
    <dgm:cxn modelId="{D110DB4A-6FEC-6A48-AA14-D1B1A1B48F9C}" type="presParOf" srcId="{B00B1047-620B-AD4C-B83E-F0D39525F5B8}" destId="{B2A1153C-348E-3545-BD1C-D7AEDA7EB244}" srcOrd="0" destOrd="0" presId="urn:microsoft.com/office/officeart/2008/layout/VerticalCurvedList"/>
    <dgm:cxn modelId="{92F14EA1-19F8-0541-A618-21B245CBEC06}" type="presParOf" srcId="{5BD8122A-FB03-D84A-A77E-5B44E5607444}" destId="{9782B3CA-4E7A-444F-AB1B-EF7F95CF5C9E}" srcOrd="9" destOrd="0" presId="urn:microsoft.com/office/officeart/2008/layout/VerticalCurvedList"/>
    <dgm:cxn modelId="{243A8076-C73C-0142-8C55-2664FE491A5A}" type="presParOf" srcId="{5BD8122A-FB03-D84A-A77E-5B44E5607444}" destId="{A97D202D-2184-AC4E-9550-3176929AF575}" srcOrd="10" destOrd="0" presId="urn:microsoft.com/office/officeart/2008/layout/VerticalCurvedList"/>
    <dgm:cxn modelId="{FDA8421F-DB28-574D-9A5C-08DE31ADC847}" type="presParOf" srcId="{A97D202D-2184-AC4E-9550-3176929AF575}" destId="{B0701718-2D08-604C-BA75-8E5DA1D41FCB}" srcOrd="0" destOrd="0" presId="urn:microsoft.com/office/officeart/2008/layout/VerticalCurvedList"/>
    <dgm:cxn modelId="{5F7F9052-6C99-E14A-87AE-13F6D3F3CA6B}" type="presParOf" srcId="{5BD8122A-FB03-D84A-A77E-5B44E5607444}" destId="{ECFF3DC2-E1FD-EB4F-B09D-A12DE9ADD744}" srcOrd="11" destOrd="0" presId="urn:microsoft.com/office/officeart/2008/layout/VerticalCurvedList"/>
    <dgm:cxn modelId="{862E004F-F4DD-AF49-9710-635E9D801D6A}" type="presParOf" srcId="{5BD8122A-FB03-D84A-A77E-5B44E5607444}" destId="{5767A220-3C56-4447-B66C-47A9FBCB6ECA}" srcOrd="12" destOrd="0" presId="urn:microsoft.com/office/officeart/2008/layout/VerticalCurvedList"/>
    <dgm:cxn modelId="{440DF830-CA99-3447-9886-9E07BF0F57DD}" type="presParOf" srcId="{5767A220-3C56-4447-B66C-47A9FBCB6ECA}" destId="{93EEEF36-BE8F-164E-B1EF-E03B7464CFC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8DC108-344F-4343-B3E5-960DD3E3D102}" type="doc">
      <dgm:prSet loTypeId="urn:microsoft.com/office/officeart/2005/8/layout/vList2" loCatId="list" qsTypeId="urn:microsoft.com/office/officeart/2005/8/quickstyle/simple1" qsCatId="simple" csTypeId="urn:microsoft.com/office/officeart/2005/8/colors/accent1_4" csCatId="accent1" phldr="1"/>
      <dgm:spPr/>
      <dgm:t>
        <a:bodyPr/>
        <a:lstStyle/>
        <a:p>
          <a:endParaRPr lang="en-US"/>
        </a:p>
      </dgm:t>
    </dgm:pt>
    <dgm:pt modelId="{EEFBD8CE-AC77-4585-8733-D9AA6C5FBEB6}">
      <dgm:prSet/>
      <dgm:spPr>
        <a:solidFill>
          <a:schemeClr val="accent1"/>
        </a:solidFill>
      </dgm:spPr>
      <dgm:t>
        <a:bodyPr/>
        <a:lstStyle/>
        <a:p>
          <a:pPr algn="ctr"/>
          <a:r>
            <a:rPr lang="en-US"/>
            <a:t>Actively listen and engage patients and/or caregivers</a:t>
          </a:r>
        </a:p>
      </dgm:t>
    </dgm:pt>
    <dgm:pt modelId="{A4344792-8F54-420B-8681-1F59A8E37432}" type="parTrans" cxnId="{B3A243E4-54F8-45E8-B125-9300852DF751}">
      <dgm:prSet/>
      <dgm:spPr/>
      <dgm:t>
        <a:bodyPr/>
        <a:lstStyle/>
        <a:p>
          <a:pPr algn="ctr"/>
          <a:endParaRPr lang="en-US"/>
        </a:p>
      </dgm:t>
    </dgm:pt>
    <dgm:pt modelId="{44EA2073-B001-4C92-872D-92F62AB3CCCB}" type="sibTrans" cxnId="{B3A243E4-54F8-45E8-B125-9300852DF751}">
      <dgm:prSet/>
      <dgm:spPr/>
      <dgm:t>
        <a:bodyPr/>
        <a:lstStyle/>
        <a:p>
          <a:pPr algn="ctr"/>
          <a:endParaRPr lang="en-US"/>
        </a:p>
      </dgm:t>
    </dgm:pt>
    <dgm:pt modelId="{E6A782EA-783E-4A7F-BFA2-04A7C670D919}">
      <dgm:prSet/>
      <dgm:spPr>
        <a:solidFill>
          <a:schemeClr val="accent5"/>
        </a:solidFill>
      </dgm:spPr>
      <dgm:t>
        <a:bodyPr/>
        <a:lstStyle/>
        <a:p>
          <a:pPr algn="ctr"/>
          <a:r>
            <a:rPr lang="en-US"/>
            <a:t>Accommodate varying economic and </a:t>
          </a:r>
          <a:br>
            <a:rPr lang="en-US"/>
          </a:br>
          <a:r>
            <a:rPr lang="en-US"/>
            <a:t>appointment needs</a:t>
          </a:r>
        </a:p>
      </dgm:t>
    </dgm:pt>
    <dgm:pt modelId="{01D588A6-3ABB-45AE-A6E4-44CD8CDEBD99}" type="parTrans" cxnId="{8CB51374-3E82-41CB-A10E-F4A02F15AFB5}">
      <dgm:prSet/>
      <dgm:spPr/>
      <dgm:t>
        <a:bodyPr/>
        <a:lstStyle/>
        <a:p>
          <a:pPr algn="ctr"/>
          <a:endParaRPr lang="en-US"/>
        </a:p>
      </dgm:t>
    </dgm:pt>
    <dgm:pt modelId="{E0F831AF-BC29-413C-979A-B98CB025EBF3}" type="sibTrans" cxnId="{8CB51374-3E82-41CB-A10E-F4A02F15AFB5}">
      <dgm:prSet/>
      <dgm:spPr/>
      <dgm:t>
        <a:bodyPr/>
        <a:lstStyle/>
        <a:p>
          <a:pPr algn="ctr"/>
          <a:endParaRPr lang="en-US"/>
        </a:p>
      </dgm:t>
    </dgm:pt>
    <dgm:pt modelId="{ED806158-788C-4881-B95A-6A3769310FFC}">
      <dgm:prSet/>
      <dgm:spPr>
        <a:solidFill>
          <a:schemeClr val="accent5">
            <a:lumMod val="60000"/>
            <a:lumOff val="40000"/>
          </a:schemeClr>
        </a:solidFill>
      </dgm:spPr>
      <dgm:t>
        <a:bodyPr/>
        <a:lstStyle/>
        <a:p>
          <a:pPr algn="ctr"/>
          <a:r>
            <a:rPr lang="en-US"/>
            <a:t>Facilitate closer follow-up when needed and desired </a:t>
          </a:r>
        </a:p>
      </dgm:t>
    </dgm:pt>
    <dgm:pt modelId="{8ACBFB5C-4BD7-4732-8FC9-DB53BF612C8D}" type="parTrans" cxnId="{3ED40B31-86F8-4160-AB08-8F4C72F3B40F}">
      <dgm:prSet/>
      <dgm:spPr/>
      <dgm:t>
        <a:bodyPr/>
        <a:lstStyle/>
        <a:p>
          <a:pPr algn="ctr"/>
          <a:endParaRPr lang="en-US"/>
        </a:p>
      </dgm:t>
    </dgm:pt>
    <dgm:pt modelId="{00E19B5E-36F8-438E-A6B0-E9900301625C}" type="sibTrans" cxnId="{3ED40B31-86F8-4160-AB08-8F4C72F3B40F}">
      <dgm:prSet/>
      <dgm:spPr/>
      <dgm:t>
        <a:bodyPr/>
        <a:lstStyle/>
        <a:p>
          <a:pPr algn="ctr"/>
          <a:endParaRPr lang="en-US"/>
        </a:p>
      </dgm:t>
    </dgm:pt>
    <dgm:pt modelId="{2005605D-C677-4658-BE25-E3BFCA7DB928}">
      <dgm:prSet/>
      <dgm:spPr>
        <a:solidFill>
          <a:schemeClr val="accent5">
            <a:lumMod val="40000"/>
            <a:lumOff val="60000"/>
          </a:schemeClr>
        </a:solidFill>
      </dgm:spPr>
      <dgm:t>
        <a:bodyPr/>
        <a:lstStyle/>
        <a:p>
          <a:pPr algn="ctr"/>
          <a:r>
            <a:rPr lang="en-US">
              <a:solidFill>
                <a:schemeClr val="bg1"/>
              </a:solidFill>
            </a:rPr>
            <a:t>Consider patient goals, preferences, and </a:t>
          </a:r>
          <a:br>
            <a:rPr lang="en-US">
              <a:solidFill>
                <a:schemeClr val="bg1"/>
              </a:solidFill>
            </a:rPr>
          </a:br>
          <a:r>
            <a:rPr lang="en-US">
              <a:solidFill>
                <a:schemeClr val="bg1"/>
              </a:solidFill>
            </a:rPr>
            <a:t>cultural skincare practices</a:t>
          </a:r>
        </a:p>
      </dgm:t>
    </dgm:pt>
    <dgm:pt modelId="{C98FD49F-931C-4CED-8635-89A59FF06720}" type="parTrans" cxnId="{D66D21EA-0BA8-475A-9848-25D912548732}">
      <dgm:prSet/>
      <dgm:spPr/>
      <dgm:t>
        <a:bodyPr/>
        <a:lstStyle/>
        <a:p>
          <a:pPr algn="ctr"/>
          <a:endParaRPr lang="en-US"/>
        </a:p>
      </dgm:t>
    </dgm:pt>
    <dgm:pt modelId="{FE087330-92CC-412C-A3DE-F777ECF8C8F5}" type="sibTrans" cxnId="{D66D21EA-0BA8-475A-9848-25D912548732}">
      <dgm:prSet/>
      <dgm:spPr/>
      <dgm:t>
        <a:bodyPr/>
        <a:lstStyle/>
        <a:p>
          <a:pPr algn="ctr"/>
          <a:endParaRPr lang="en-US"/>
        </a:p>
      </dgm:t>
    </dgm:pt>
    <dgm:pt modelId="{A4E135E0-A2F5-4C57-A764-E91094471DED}">
      <dgm:prSet/>
      <dgm:spPr>
        <a:solidFill>
          <a:schemeClr val="accent5">
            <a:lumMod val="20000"/>
            <a:lumOff val="80000"/>
          </a:schemeClr>
        </a:solidFill>
      </dgm:spPr>
      <dgm:t>
        <a:bodyPr/>
        <a:lstStyle/>
        <a:p>
          <a:pPr algn="ctr"/>
          <a:r>
            <a:rPr lang="en-US">
              <a:solidFill>
                <a:schemeClr val="bg1"/>
              </a:solidFill>
            </a:rPr>
            <a:t>Assist with medication access and support resources</a:t>
          </a:r>
        </a:p>
      </dgm:t>
    </dgm:pt>
    <dgm:pt modelId="{6FA4C15B-6E8D-4F58-AD62-E672B68C5638}" type="parTrans" cxnId="{396D40CD-0045-4C67-9482-4685A599D62E}">
      <dgm:prSet/>
      <dgm:spPr/>
      <dgm:t>
        <a:bodyPr/>
        <a:lstStyle/>
        <a:p>
          <a:pPr algn="ctr"/>
          <a:endParaRPr lang="en-US"/>
        </a:p>
      </dgm:t>
    </dgm:pt>
    <dgm:pt modelId="{7B14143D-A9BE-400D-9B9E-FB3C5659F3EB}" type="sibTrans" cxnId="{396D40CD-0045-4C67-9482-4685A599D62E}">
      <dgm:prSet/>
      <dgm:spPr/>
      <dgm:t>
        <a:bodyPr/>
        <a:lstStyle/>
        <a:p>
          <a:pPr algn="ctr"/>
          <a:endParaRPr lang="en-US"/>
        </a:p>
      </dgm:t>
    </dgm:pt>
    <dgm:pt modelId="{AC135BD8-F4AC-409D-A986-581FA37AAA55}" type="pres">
      <dgm:prSet presAssocID="{3E8DC108-344F-4343-B3E5-960DD3E3D102}" presName="linear" presStyleCnt="0">
        <dgm:presLayoutVars>
          <dgm:animLvl val="lvl"/>
          <dgm:resizeHandles val="exact"/>
        </dgm:presLayoutVars>
      </dgm:prSet>
      <dgm:spPr/>
    </dgm:pt>
    <dgm:pt modelId="{24E50F05-471C-4C14-AE83-E5D29FA2F481}" type="pres">
      <dgm:prSet presAssocID="{EEFBD8CE-AC77-4585-8733-D9AA6C5FBEB6}" presName="parentText" presStyleLbl="node1" presStyleIdx="0" presStyleCnt="5">
        <dgm:presLayoutVars>
          <dgm:chMax val="0"/>
          <dgm:bulletEnabled val="1"/>
        </dgm:presLayoutVars>
      </dgm:prSet>
      <dgm:spPr/>
    </dgm:pt>
    <dgm:pt modelId="{3A06722C-E0C6-4C9B-BBFC-82D8E046DACF}" type="pres">
      <dgm:prSet presAssocID="{44EA2073-B001-4C92-872D-92F62AB3CCCB}" presName="spacer" presStyleCnt="0"/>
      <dgm:spPr/>
    </dgm:pt>
    <dgm:pt modelId="{135BAD48-96BC-409E-8D2F-CE9604EDE901}" type="pres">
      <dgm:prSet presAssocID="{E6A782EA-783E-4A7F-BFA2-04A7C670D919}" presName="parentText" presStyleLbl="node1" presStyleIdx="1" presStyleCnt="5">
        <dgm:presLayoutVars>
          <dgm:chMax val="0"/>
          <dgm:bulletEnabled val="1"/>
        </dgm:presLayoutVars>
      </dgm:prSet>
      <dgm:spPr/>
    </dgm:pt>
    <dgm:pt modelId="{BC175A78-9190-4547-A704-7A665C0B9801}" type="pres">
      <dgm:prSet presAssocID="{E0F831AF-BC29-413C-979A-B98CB025EBF3}" presName="spacer" presStyleCnt="0"/>
      <dgm:spPr/>
    </dgm:pt>
    <dgm:pt modelId="{75FDF286-1759-4FC3-AFC6-7EA4200F5623}" type="pres">
      <dgm:prSet presAssocID="{ED806158-788C-4881-B95A-6A3769310FFC}" presName="parentText" presStyleLbl="node1" presStyleIdx="2" presStyleCnt="5">
        <dgm:presLayoutVars>
          <dgm:chMax val="0"/>
          <dgm:bulletEnabled val="1"/>
        </dgm:presLayoutVars>
      </dgm:prSet>
      <dgm:spPr/>
    </dgm:pt>
    <dgm:pt modelId="{181D7126-B00B-4F08-AA6A-699B93C8AC4C}" type="pres">
      <dgm:prSet presAssocID="{00E19B5E-36F8-438E-A6B0-E9900301625C}" presName="spacer" presStyleCnt="0"/>
      <dgm:spPr/>
    </dgm:pt>
    <dgm:pt modelId="{D925EACA-A357-4A4B-B34A-6FB0E8D26F94}" type="pres">
      <dgm:prSet presAssocID="{2005605D-C677-4658-BE25-E3BFCA7DB928}" presName="parentText" presStyleLbl="node1" presStyleIdx="3" presStyleCnt="5">
        <dgm:presLayoutVars>
          <dgm:chMax val="0"/>
          <dgm:bulletEnabled val="1"/>
        </dgm:presLayoutVars>
      </dgm:prSet>
      <dgm:spPr/>
    </dgm:pt>
    <dgm:pt modelId="{1F39DC09-6A6F-45E4-B47C-7E1D6FC45269}" type="pres">
      <dgm:prSet presAssocID="{FE087330-92CC-412C-A3DE-F777ECF8C8F5}" presName="spacer" presStyleCnt="0"/>
      <dgm:spPr/>
    </dgm:pt>
    <dgm:pt modelId="{F045195C-D6FB-42CD-8CD5-83EDBE5172A3}" type="pres">
      <dgm:prSet presAssocID="{A4E135E0-A2F5-4C57-A764-E91094471DED}" presName="parentText" presStyleLbl="node1" presStyleIdx="4" presStyleCnt="5">
        <dgm:presLayoutVars>
          <dgm:chMax val="0"/>
          <dgm:bulletEnabled val="1"/>
        </dgm:presLayoutVars>
      </dgm:prSet>
      <dgm:spPr/>
    </dgm:pt>
  </dgm:ptLst>
  <dgm:cxnLst>
    <dgm:cxn modelId="{2FA99530-40AB-4810-8C67-F3AC2A2A0D34}" type="presOf" srcId="{A4E135E0-A2F5-4C57-A764-E91094471DED}" destId="{F045195C-D6FB-42CD-8CD5-83EDBE5172A3}" srcOrd="0" destOrd="0" presId="urn:microsoft.com/office/officeart/2005/8/layout/vList2"/>
    <dgm:cxn modelId="{3ED40B31-86F8-4160-AB08-8F4C72F3B40F}" srcId="{3E8DC108-344F-4343-B3E5-960DD3E3D102}" destId="{ED806158-788C-4881-B95A-6A3769310FFC}" srcOrd="2" destOrd="0" parTransId="{8ACBFB5C-4BD7-4732-8FC9-DB53BF612C8D}" sibTransId="{00E19B5E-36F8-438E-A6B0-E9900301625C}"/>
    <dgm:cxn modelId="{19470148-6444-4F3A-8A7E-1DF36B5F388E}" type="presOf" srcId="{3E8DC108-344F-4343-B3E5-960DD3E3D102}" destId="{AC135BD8-F4AC-409D-A986-581FA37AAA55}" srcOrd="0" destOrd="0" presId="urn:microsoft.com/office/officeart/2005/8/layout/vList2"/>
    <dgm:cxn modelId="{8CB51374-3E82-41CB-A10E-F4A02F15AFB5}" srcId="{3E8DC108-344F-4343-B3E5-960DD3E3D102}" destId="{E6A782EA-783E-4A7F-BFA2-04A7C670D919}" srcOrd="1" destOrd="0" parTransId="{01D588A6-3ABB-45AE-A6E4-44CD8CDEBD99}" sibTransId="{E0F831AF-BC29-413C-979A-B98CB025EBF3}"/>
    <dgm:cxn modelId="{9E6895A1-A91A-49F2-8D4C-0B7C78ED5831}" type="presOf" srcId="{2005605D-C677-4658-BE25-E3BFCA7DB928}" destId="{D925EACA-A357-4A4B-B34A-6FB0E8D26F94}" srcOrd="0" destOrd="0" presId="urn:microsoft.com/office/officeart/2005/8/layout/vList2"/>
    <dgm:cxn modelId="{62C5B6AB-C0EB-4AF3-801E-F29E09074342}" type="presOf" srcId="{E6A782EA-783E-4A7F-BFA2-04A7C670D919}" destId="{135BAD48-96BC-409E-8D2F-CE9604EDE901}" srcOrd="0" destOrd="0" presId="urn:microsoft.com/office/officeart/2005/8/layout/vList2"/>
    <dgm:cxn modelId="{396D40CD-0045-4C67-9482-4685A599D62E}" srcId="{3E8DC108-344F-4343-B3E5-960DD3E3D102}" destId="{A4E135E0-A2F5-4C57-A764-E91094471DED}" srcOrd="4" destOrd="0" parTransId="{6FA4C15B-6E8D-4F58-AD62-E672B68C5638}" sibTransId="{7B14143D-A9BE-400D-9B9E-FB3C5659F3EB}"/>
    <dgm:cxn modelId="{B3A243E4-54F8-45E8-B125-9300852DF751}" srcId="{3E8DC108-344F-4343-B3E5-960DD3E3D102}" destId="{EEFBD8CE-AC77-4585-8733-D9AA6C5FBEB6}" srcOrd="0" destOrd="0" parTransId="{A4344792-8F54-420B-8681-1F59A8E37432}" sibTransId="{44EA2073-B001-4C92-872D-92F62AB3CCCB}"/>
    <dgm:cxn modelId="{D66D21EA-0BA8-475A-9848-25D912548732}" srcId="{3E8DC108-344F-4343-B3E5-960DD3E3D102}" destId="{2005605D-C677-4658-BE25-E3BFCA7DB928}" srcOrd="3" destOrd="0" parTransId="{C98FD49F-931C-4CED-8635-89A59FF06720}" sibTransId="{FE087330-92CC-412C-A3DE-F777ECF8C8F5}"/>
    <dgm:cxn modelId="{B34A18ED-59A1-4F4D-8502-95AC07485C47}" type="presOf" srcId="{EEFBD8CE-AC77-4585-8733-D9AA6C5FBEB6}" destId="{24E50F05-471C-4C14-AE83-E5D29FA2F481}" srcOrd="0" destOrd="0" presId="urn:microsoft.com/office/officeart/2005/8/layout/vList2"/>
    <dgm:cxn modelId="{C4BE61FF-84F2-4195-BE7B-D00A927E9053}" type="presOf" srcId="{ED806158-788C-4881-B95A-6A3769310FFC}" destId="{75FDF286-1759-4FC3-AFC6-7EA4200F5623}" srcOrd="0" destOrd="0" presId="urn:microsoft.com/office/officeart/2005/8/layout/vList2"/>
    <dgm:cxn modelId="{3AA98AA4-DFFE-4393-B0D6-9AA688ED665F}" type="presParOf" srcId="{AC135BD8-F4AC-409D-A986-581FA37AAA55}" destId="{24E50F05-471C-4C14-AE83-E5D29FA2F481}" srcOrd="0" destOrd="0" presId="urn:microsoft.com/office/officeart/2005/8/layout/vList2"/>
    <dgm:cxn modelId="{D9D1462F-EDF1-465A-9390-2A06765CA9F4}" type="presParOf" srcId="{AC135BD8-F4AC-409D-A986-581FA37AAA55}" destId="{3A06722C-E0C6-4C9B-BBFC-82D8E046DACF}" srcOrd="1" destOrd="0" presId="urn:microsoft.com/office/officeart/2005/8/layout/vList2"/>
    <dgm:cxn modelId="{CE0FF916-239D-49F1-B33E-12D954F0F267}" type="presParOf" srcId="{AC135BD8-F4AC-409D-A986-581FA37AAA55}" destId="{135BAD48-96BC-409E-8D2F-CE9604EDE901}" srcOrd="2" destOrd="0" presId="urn:microsoft.com/office/officeart/2005/8/layout/vList2"/>
    <dgm:cxn modelId="{3A5C659B-2856-4025-B58E-BFD948474A4D}" type="presParOf" srcId="{AC135BD8-F4AC-409D-A986-581FA37AAA55}" destId="{BC175A78-9190-4547-A704-7A665C0B9801}" srcOrd="3" destOrd="0" presId="urn:microsoft.com/office/officeart/2005/8/layout/vList2"/>
    <dgm:cxn modelId="{9E60F484-A105-4D89-8BA3-FED28E12CC89}" type="presParOf" srcId="{AC135BD8-F4AC-409D-A986-581FA37AAA55}" destId="{75FDF286-1759-4FC3-AFC6-7EA4200F5623}" srcOrd="4" destOrd="0" presId="urn:microsoft.com/office/officeart/2005/8/layout/vList2"/>
    <dgm:cxn modelId="{5453EF8C-DCBE-4B95-9F00-55215FFE815F}" type="presParOf" srcId="{AC135BD8-F4AC-409D-A986-581FA37AAA55}" destId="{181D7126-B00B-4F08-AA6A-699B93C8AC4C}" srcOrd="5" destOrd="0" presId="urn:microsoft.com/office/officeart/2005/8/layout/vList2"/>
    <dgm:cxn modelId="{2953CCE3-8068-4C8B-9D6D-14A6BA69A49F}" type="presParOf" srcId="{AC135BD8-F4AC-409D-A986-581FA37AAA55}" destId="{D925EACA-A357-4A4B-B34A-6FB0E8D26F94}" srcOrd="6" destOrd="0" presId="urn:microsoft.com/office/officeart/2005/8/layout/vList2"/>
    <dgm:cxn modelId="{57589C3A-CDF1-48B0-8772-57A719518D66}" type="presParOf" srcId="{AC135BD8-F4AC-409D-A986-581FA37AAA55}" destId="{1F39DC09-6A6F-45E4-B47C-7E1D6FC45269}" srcOrd="7" destOrd="0" presId="urn:microsoft.com/office/officeart/2005/8/layout/vList2"/>
    <dgm:cxn modelId="{94004788-6CF4-4261-B30A-85B3597586A8}" type="presParOf" srcId="{AC135BD8-F4AC-409D-A986-581FA37AAA55}" destId="{F045195C-D6FB-42CD-8CD5-83EDBE5172A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FBA10-6308-48C7-B8B8-4A779394B041}">
      <dsp:nvSpPr>
        <dsp:cNvPr id="0" name=""/>
        <dsp:cNvSpPr/>
      </dsp:nvSpPr>
      <dsp:spPr>
        <a:xfrm>
          <a:off x="1010008" y="862587"/>
          <a:ext cx="2148902" cy="2148902"/>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solidFill>
                <a:srgbClr val="000000"/>
              </a:solidFill>
              <a:latin typeface="Calibri" panose="020F0502020204030204" pitchFamily="34" charset="0"/>
              <a:ea typeface="+mn-ea"/>
              <a:cs typeface="Calibri" panose="020F0502020204030204" pitchFamily="34" charset="0"/>
            </a:rPr>
            <a:t>9.6 million children with AD in US</a:t>
          </a:r>
        </a:p>
      </dsp:txBody>
      <dsp:txXfrm>
        <a:off x="1324707" y="1177286"/>
        <a:ext cx="1519504" cy="1519504"/>
      </dsp:txXfrm>
    </dsp:sp>
    <dsp:sp modelId="{70304FA3-85ED-4C34-B031-B00049577FEF}">
      <dsp:nvSpPr>
        <dsp:cNvPr id="0" name=""/>
        <dsp:cNvSpPr/>
      </dsp:nvSpPr>
      <dsp:spPr>
        <a:xfrm>
          <a:off x="1547233" y="383"/>
          <a:ext cx="1074451" cy="1074451"/>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000000"/>
              </a:solidFill>
              <a:latin typeface="Calibri" panose="020F0502020204030204" pitchFamily="34" charset="0"/>
              <a:ea typeface="+mn-ea"/>
              <a:cs typeface="Calibri" panose="020F0502020204030204" pitchFamily="34" charset="0"/>
            </a:rPr>
            <a:t>16.1% European American</a:t>
          </a:r>
        </a:p>
      </dsp:txBody>
      <dsp:txXfrm>
        <a:off x="1704583" y="157733"/>
        <a:ext cx="759751" cy="759751"/>
      </dsp:txXfrm>
    </dsp:sp>
    <dsp:sp modelId="{9D4D8983-0AEA-4B6A-9465-8C5F03EEAD06}">
      <dsp:nvSpPr>
        <dsp:cNvPr id="0" name=""/>
        <dsp:cNvSpPr/>
      </dsp:nvSpPr>
      <dsp:spPr>
        <a:xfrm>
          <a:off x="1547233" y="2799242"/>
          <a:ext cx="1074451" cy="1074451"/>
        </a:xfrm>
        <a:prstGeom prst="ellipse">
          <a:avLst/>
        </a:prstGeom>
        <a:solidFill>
          <a:schemeClr val="accent2">
            <a:alpha val="50000"/>
          </a:scheme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000000"/>
              </a:solidFill>
              <a:latin typeface="Calibri" panose="020F0502020204030204" pitchFamily="34" charset="0"/>
              <a:ea typeface="+mn-ea"/>
              <a:cs typeface="Calibri" panose="020F0502020204030204" pitchFamily="34" charset="0"/>
            </a:rPr>
            <a:t>19.3% Black</a:t>
          </a:r>
        </a:p>
      </dsp:txBody>
      <dsp:txXfrm>
        <a:off x="1704583" y="2956592"/>
        <a:ext cx="759751" cy="7597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4FBA10-6308-48C7-B8B8-4A779394B041}">
      <dsp:nvSpPr>
        <dsp:cNvPr id="0" name=""/>
        <dsp:cNvSpPr/>
      </dsp:nvSpPr>
      <dsp:spPr>
        <a:xfrm>
          <a:off x="1023670" y="795492"/>
          <a:ext cx="1981754" cy="1981754"/>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solidFill>
                <a:srgbClr val="000000"/>
              </a:solidFill>
              <a:latin typeface="Calibri" panose="020F0502020204030204" pitchFamily="34" charset="0"/>
              <a:ea typeface="+mn-ea"/>
              <a:cs typeface="Calibri" panose="020F0502020204030204" pitchFamily="34" charset="0"/>
            </a:rPr>
            <a:t>16.5 million adults with AD in US</a:t>
          </a:r>
        </a:p>
      </dsp:txBody>
      <dsp:txXfrm>
        <a:off x="1313891" y="1085713"/>
        <a:ext cx="1401312" cy="1401312"/>
      </dsp:txXfrm>
    </dsp:sp>
    <dsp:sp modelId="{102928F1-EAE6-4EAE-B7B9-0C165B3B1D71}">
      <dsp:nvSpPr>
        <dsp:cNvPr id="0" name=""/>
        <dsp:cNvSpPr/>
      </dsp:nvSpPr>
      <dsp:spPr>
        <a:xfrm>
          <a:off x="1519109" y="353"/>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000000"/>
              </a:solidFill>
              <a:latin typeface="Calibri" panose="020F0502020204030204" pitchFamily="34" charset="0"/>
              <a:ea typeface="+mn-ea"/>
              <a:cs typeface="Calibri" panose="020F0502020204030204" pitchFamily="34" charset="0"/>
            </a:rPr>
            <a:t>13%  Asian or Pacific Islander</a:t>
          </a:r>
        </a:p>
      </dsp:txBody>
      <dsp:txXfrm>
        <a:off x="1664220" y="145464"/>
        <a:ext cx="700655" cy="700655"/>
      </dsp:txXfrm>
    </dsp:sp>
    <dsp:sp modelId="{70304FA3-85ED-4C34-B031-B00049577FEF}">
      <dsp:nvSpPr>
        <dsp:cNvPr id="0" name=""/>
        <dsp:cNvSpPr/>
      </dsp:nvSpPr>
      <dsp:spPr>
        <a:xfrm>
          <a:off x="2809687" y="1290931"/>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000000"/>
              </a:solidFill>
              <a:latin typeface="Calibri" panose="020F0502020204030204" pitchFamily="34" charset="0"/>
              <a:ea typeface="+mn-ea"/>
              <a:cs typeface="Calibri" panose="020F0502020204030204" pitchFamily="34" charset="0"/>
            </a:rPr>
            <a:t>11% White American</a:t>
          </a:r>
        </a:p>
      </dsp:txBody>
      <dsp:txXfrm>
        <a:off x="2954798" y="1436042"/>
        <a:ext cx="700655" cy="700655"/>
      </dsp:txXfrm>
    </dsp:sp>
    <dsp:sp modelId="{9D4D8983-0AEA-4B6A-9465-8C5F03EEAD06}">
      <dsp:nvSpPr>
        <dsp:cNvPr id="0" name=""/>
        <dsp:cNvSpPr/>
      </dsp:nvSpPr>
      <dsp:spPr>
        <a:xfrm>
          <a:off x="1519109" y="2581509"/>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000000"/>
              </a:solidFill>
              <a:latin typeface="Calibri" panose="020F0502020204030204" pitchFamily="34" charset="0"/>
              <a:ea typeface="+mn-ea"/>
              <a:cs typeface="Calibri" panose="020F0502020204030204" pitchFamily="34" charset="0"/>
            </a:rPr>
            <a:t>10% Black</a:t>
          </a:r>
        </a:p>
      </dsp:txBody>
      <dsp:txXfrm>
        <a:off x="1664220" y="2726620"/>
        <a:ext cx="700655" cy="700655"/>
      </dsp:txXfrm>
    </dsp:sp>
    <dsp:sp modelId="{FD1E4D4F-77D5-4550-9AF8-1ABC30E11D7C}">
      <dsp:nvSpPr>
        <dsp:cNvPr id="0" name=""/>
        <dsp:cNvSpPr/>
      </dsp:nvSpPr>
      <dsp:spPr>
        <a:xfrm>
          <a:off x="228531" y="1290931"/>
          <a:ext cx="990877" cy="990877"/>
        </a:xfrm>
        <a:prstGeom prst="ellipse">
          <a:avLst/>
        </a:prstGeom>
        <a:solidFill>
          <a:srgbClr val="157EC0">
            <a:alpha val="5000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000000"/>
              </a:solidFill>
              <a:latin typeface="Calibri" panose="020F0502020204030204" pitchFamily="34" charset="0"/>
              <a:ea typeface="+mn-ea"/>
              <a:cs typeface="Calibri" panose="020F0502020204030204" pitchFamily="34" charset="0"/>
            </a:rPr>
            <a:t>13% Native American</a:t>
          </a:r>
        </a:p>
      </dsp:txBody>
      <dsp:txXfrm>
        <a:off x="373642" y="1436042"/>
        <a:ext cx="700655" cy="700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5E278-C92B-49DF-80DE-47929669625E}">
      <dsp:nvSpPr>
        <dsp:cNvPr id="0" name=""/>
        <dsp:cNvSpPr/>
      </dsp:nvSpPr>
      <dsp:spPr>
        <a:xfrm>
          <a:off x="4501"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Economic Stability</a:t>
          </a:r>
        </a:p>
      </dsp:txBody>
      <dsp:txXfrm>
        <a:off x="36428" y="31927"/>
        <a:ext cx="1714725" cy="1026229"/>
      </dsp:txXfrm>
    </dsp:sp>
    <dsp:sp modelId="{B71CF8BF-40F6-4253-8B26-E35F2868E8CA}">
      <dsp:nvSpPr>
        <dsp:cNvPr id="0" name=""/>
        <dsp:cNvSpPr/>
      </dsp:nvSpPr>
      <dsp:spPr>
        <a:xfrm>
          <a:off x="182359" y="1090261"/>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Employment</a:t>
          </a:r>
        </a:p>
      </dsp:txBody>
      <dsp:txXfrm>
        <a:off x="192577" y="1100479"/>
        <a:ext cx="1402427" cy="328421"/>
      </dsp:txXfrm>
    </dsp:sp>
    <dsp:sp modelId="{5FDF5339-4C95-4821-A7B4-1366560542DA}">
      <dsp:nvSpPr>
        <dsp:cNvPr id="0" name=""/>
        <dsp:cNvSpPr/>
      </dsp:nvSpPr>
      <dsp:spPr>
        <a:xfrm>
          <a:off x="182359" y="1492788"/>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Income</a:t>
          </a:r>
        </a:p>
      </dsp:txBody>
      <dsp:txXfrm>
        <a:off x="192577" y="1503006"/>
        <a:ext cx="1402427" cy="328421"/>
      </dsp:txXfrm>
    </dsp:sp>
    <dsp:sp modelId="{B83F576B-432E-4474-8735-767A4F374988}">
      <dsp:nvSpPr>
        <dsp:cNvPr id="0" name=""/>
        <dsp:cNvSpPr/>
      </dsp:nvSpPr>
      <dsp:spPr>
        <a:xfrm>
          <a:off x="182359" y="1895315"/>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Expenses</a:t>
          </a:r>
        </a:p>
      </dsp:txBody>
      <dsp:txXfrm>
        <a:off x="192577" y="1905533"/>
        <a:ext cx="1402427" cy="328421"/>
      </dsp:txXfrm>
    </dsp:sp>
    <dsp:sp modelId="{DB7C654D-4B78-4EA7-B498-04F8558A00C9}">
      <dsp:nvSpPr>
        <dsp:cNvPr id="0" name=""/>
        <dsp:cNvSpPr/>
      </dsp:nvSpPr>
      <dsp:spPr>
        <a:xfrm>
          <a:off x="182359" y="2297843"/>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Debt</a:t>
          </a:r>
        </a:p>
      </dsp:txBody>
      <dsp:txXfrm>
        <a:off x="192577" y="2308061"/>
        <a:ext cx="1402427" cy="328421"/>
      </dsp:txXfrm>
    </dsp:sp>
    <dsp:sp modelId="{69BF2AF7-367B-4E31-8AF0-4DECA69BE136}">
      <dsp:nvSpPr>
        <dsp:cNvPr id="0" name=""/>
        <dsp:cNvSpPr/>
      </dsp:nvSpPr>
      <dsp:spPr>
        <a:xfrm>
          <a:off x="182359" y="2700370"/>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Medical bills</a:t>
          </a:r>
        </a:p>
      </dsp:txBody>
      <dsp:txXfrm>
        <a:off x="192577" y="2710588"/>
        <a:ext cx="1402427" cy="328421"/>
      </dsp:txXfrm>
    </dsp:sp>
    <dsp:sp modelId="{15864F1B-3FF5-4B33-B9BA-57DBBB197A15}">
      <dsp:nvSpPr>
        <dsp:cNvPr id="0" name=""/>
        <dsp:cNvSpPr/>
      </dsp:nvSpPr>
      <dsp:spPr>
        <a:xfrm>
          <a:off x="182359" y="3102897"/>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Support</a:t>
          </a:r>
        </a:p>
      </dsp:txBody>
      <dsp:txXfrm>
        <a:off x="192577" y="3113115"/>
        <a:ext cx="1402427" cy="328421"/>
      </dsp:txXfrm>
    </dsp:sp>
    <dsp:sp modelId="{6EF69772-C7D0-4B43-A0DE-4018AFDACB53}">
      <dsp:nvSpPr>
        <dsp:cNvPr id="0" name=""/>
        <dsp:cNvSpPr/>
      </dsp:nvSpPr>
      <dsp:spPr>
        <a:xfrm>
          <a:off x="1916475"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Neighborhood and Physical Environment</a:t>
          </a:r>
        </a:p>
      </dsp:txBody>
      <dsp:txXfrm>
        <a:off x="1948402" y="31927"/>
        <a:ext cx="1714725" cy="1026229"/>
      </dsp:txXfrm>
    </dsp:sp>
    <dsp:sp modelId="{DFFC103F-67CD-4FCE-B7B5-3530F1D6436A}">
      <dsp:nvSpPr>
        <dsp:cNvPr id="0" name=""/>
        <dsp:cNvSpPr/>
      </dsp:nvSpPr>
      <dsp:spPr>
        <a:xfrm>
          <a:off x="2094333" y="1090261"/>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Housing</a:t>
          </a:r>
        </a:p>
      </dsp:txBody>
      <dsp:txXfrm>
        <a:off x="2104551" y="1100479"/>
        <a:ext cx="1402427" cy="328421"/>
      </dsp:txXfrm>
    </dsp:sp>
    <dsp:sp modelId="{848A6255-60FE-4B87-A594-10D809261EB8}">
      <dsp:nvSpPr>
        <dsp:cNvPr id="0" name=""/>
        <dsp:cNvSpPr/>
      </dsp:nvSpPr>
      <dsp:spPr>
        <a:xfrm>
          <a:off x="2094333" y="1492788"/>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Transportation</a:t>
          </a:r>
        </a:p>
      </dsp:txBody>
      <dsp:txXfrm>
        <a:off x="2104551" y="1503006"/>
        <a:ext cx="1402427" cy="328421"/>
      </dsp:txXfrm>
    </dsp:sp>
    <dsp:sp modelId="{28FB5D37-BA91-4872-9E1D-D9B01212EB61}">
      <dsp:nvSpPr>
        <dsp:cNvPr id="0" name=""/>
        <dsp:cNvSpPr/>
      </dsp:nvSpPr>
      <dsp:spPr>
        <a:xfrm>
          <a:off x="2094333" y="1895315"/>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Safety</a:t>
          </a:r>
        </a:p>
      </dsp:txBody>
      <dsp:txXfrm>
        <a:off x="2104551" y="1905533"/>
        <a:ext cx="1402427" cy="328421"/>
      </dsp:txXfrm>
    </dsp:sp>
    <dsp:sp modelId="{99AFD3CE-2679-4746-AB4E-5FEE040C6CFE}">
      <dsp:nvSpPr>
        <dsp:cNvPr id="0" name=""/>
        <dsp:cNvSpPr/>
      </dsp:nvSpPr>
      <dsp:spPr>
        <a:xfrm>
          <a:off x="2094333" y="2297843"/>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Parks and playgrounds</a:t>
          </a:r>
        </a:p>
      </dsp:txBody>
      <dsp:txXfrm>
        <a:off x="2104551" y="2308061"/>
        <a:ext cx="1402427" cy="328421"/>
      </dsp:txXfrm>
    </dsp:sp>
    <dsp:sp modelId="{20630E18-61EC-4DF2-B113-DA14AF67E22A}">
      <dsp:nvSpPr>
        <dsp:cNvPr id="0" name=""/>
        <dsp:cNvSpPr/>
      </dsp:nvSpPr>
      <dsp:spPr>
        <a:xfrm>
          <a:off x="2094333" y="2700370"/>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Walkability</a:t>
          </a:r>
        </a:p>
      </dsp:txBody>
      <dsp:txXfrm>
        <a:off x="2104551" y="2710588"/>
        <a:ext cx="1402427" cy="328421"/>
      </dsp:txXfrm>
    </dsp:sp>
    <dsp:sp modelId="{11F803FA-6838-49E0-A1B4-788577FC560A}">
      <dsp:nvSpPr>
        <dsp:cNvPr id="0" name=""/>
        <dsp:cNvSpPr/>
      </dsp:nvSpPr>
      <dsp:spPr>
        <a:xfrm>
          <a:off x="2094333" y="3102897"/>
          <a:ext cx="1422863" cy="348857"/>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Zip code</a:t>
          </a:r>
        </a:p>
      </dsp:txBody>
      <dsp:txXfrm>
        <a:off x="2104551" y="3113115"/>
        <a:ext cx="1402427" cy="328421"/>
      </dsp:txXfrm>
    </dsp:sp>
    <dsp:sp modelId="{DB6F9C73-8F61-4A18-BA8D-4F2A08DFEBB3}">
      <dsp:nvSpPr>
        <dsp:cNvPr id="0" name=""/>
        <dsp:cNvSpPr/>
      </dsp:nvSpPr>
      <dsp:spPr>
        <a:xfrm>
          <a:off x="3828448"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Education</a:t>
          </a:r>
        </a:p>
      </dsp:txBody>
      <dsp:txXfrm>
        <a:off x="3860375" y="31927"/>
        <a:ext cx="1714725" cy="1026229"/>
      </dsp:txXfrm>
    </dsp:sp>
    <dsp:sp modelId="{2D2395B8-F057-469B-95A9-EDF4341ED0BE}">
      <dsp:nvSpPr>
        <dsp:cNvPr id="0" name=""/>
        <dsp:cNvSpPr/>
      </dsp:nvSpPr>
      <dsp:spPr>
        <a:xfrm>
          <a:off x="4006306" y="1090771"/>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Literacy</a:t>
          </a:r>
        </a:p>
      </dsp:txBody>
      <dsp:txXfrm>
        <a:off x="4018618" y="1103083"/>
        <a:ext cx="1398239" cy="395734"/>
      </dsp:txXfrm>
    </dsp:sp>
    <dsp:sp modelId="{538604E7-443C-4C02-B2A5-05C3647124F3}">
      <dsp:nvSpPr>
        <dsp:cNvPr id="0" name=""/>
        <dsp:cNvSpPr/>
      </dsp:nvSpPr>
      <dsp:spPr>
        <a:xfrm>
          <a:off x="4006306" y="1575800"/>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Language</a:t>
          </a:r>
        </a:p>
      </dsp:txBody>
      <dsp:txXfrm>
        <a:off x="4018618" y="1588112"/>
        <a:ext cx="1398239" cy="395734"/>
      </dsp:txXfrm>
    </dsp:sp>
    <dsp:sp modelId="{66884B76-7FC4-4FD1-A430-DCE530B5ACD0}">
      <dsp:nvSpPr>
        <dsp:cNvPr id="0" name=""/>
        <dsp:cNvSpPr/>
      </dsp:nvSpPr>
      <dsp:spPr>
        <a:xfrm>
          <a:off x="4006306" y="2060828"/>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Early childhood education</a:t>
          </a:r>
        </a:p>
      </dsp:txBody>
      <dsp:txXfrm>
        <a:off x="4018618" y="2073140"/>
        <a:ext cx="1398239" cy="395734"/>
      </dsp:txXfrm>
    </dsp:sp>
    <dsp:sp modelId="{0A28CDCF-BDEE-48D0-9A58-29900846C12A}">
      <dsp:nvSpPr>
        <dsp:cNvPr id="0" name=""/>
        <dsp:cNvSpPr/>
      </dsp:nvSpPr>
      <dsp:spPr>
        <a:xfrm>
          <a:off x="4006306" y="2545857"/>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Vocational training</a:t>
          </a:r>
        </a:p>
      </dsp:txBody>
      <dsp:txXfrm>
        <a:off x="4018618" y="2558169"/>
        <a:ext cx="1398239" cy="395734"/>
      </dsp:txXfrm>
    </dsp:sp>
    <dsp:sp modelId="{5D290E06-D107-4C5E-947D-7C695B58E927}">
      <dsp:nvSpPr>
        <dsp:cNvPr id="0" name=""/>
        <dsp:cNvSpPr/>
      </dsp:nvSpPr>
      <dsp:spPr>
        <a:xfrm>
          <a:off x="4006306" y="3030886"/>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Higher education</a:t>
          </a:r>
        </a:p>
      </dsp:txBody>
      <dsp:txXfrm>
        <a:off x="4018618" y="3043198"/>
        <a:ext cx="1398239" cy="395734"/>
      </dsp:txXfrm>
    </dsp:sp>
    <dsp:sp modelId="{A6BCCCA5-C6B4-4A99-A571-56F65AA848A7}">
      <dsp:nvSpPr>
        <dsp:cNvPr id="0" name=""/>
        <dsp:cNvSpPr/>
      </dsp:nvSpPr>
      <dsp:spPr>
        <a:xfrm>
          <a:off x="5740421"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Food</a:t>
          </a:r>
          <a:endParaRPr lang="en-US" sz="23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endParaRPr>
        </a:p>
      </dsp:txBody>
      <dsp:txXfrm>
        <a:off x="5772348" y="31927"/>
        <a:ext cx="1714725" cy="1026229"/>
      </dsp:txXfrm>
    </dsp:sp>
    <dsp:sp modelId="{D923C75D-0BF9-49D4-9A19-521FD60E0519}">
      <dsp:nvSpPr>
        <dsp:cNvPr id="0" name=""/>
        <dsp:cNvSpPr/>
      </dsp:nvSpPr>
      <dsp:spPr>
        <a:xfrm>
          <a:off x="5918279" y="1091148"/>
          <a:ext cx="1422863" cy="1095583"/>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Hunger</a:t>
          </a:r>
        </a:p>
      </dsp:txBody>
      <dsp:txXfrm>
        <a:off x="5950368" y="1123237"/>
        <a:ext cx="1358685" cy="1031405"/>
      </dsp:txXfrm>
    </dsp:sp>
    <dsp:sp modelId="{0D4BE307-0B56-4E6A-937D-87D9329F99E2}">
      <dsp:nvSpPr>
        <dsp:cNvPr id="0" name=""/>
        <dsp:cNvSpPr/>
      </dsp:nvSpPr>
      <dsp:spPr>
        <a:xfrm>
          <a:off x="5918279" y="2355283"/>
          <a:ext cx="1422863" cy="1095583"/>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Access to healthy options</a:t>
          </a:r>
        </a:p>
      </dsp:txBody>
      <dsp:txXfrm>
        <a:off x="5950368" y="2387372"/>
        <a:ext cx="1358685" cy="1031405"/>
      </dsp:txXfrm>
    </dsp:sp>
    <dsp:sp modelId="{E51E50F0-B93B-439B-B832-5C13FB45EC6F}">
      <dsp:nvSpPr>
        <dsp:cNvPr id="0" name=""/>
        <dsp:cNvSpPr/>
      </dsp:nvSpPr>
      <dsp:spPr>
        <a:xfrm>
          <a:off x="7652395"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Community and Social Context</a:t>
          </a:r>
        </a:p>
      </dsp:txBody>
      <dsp:txXfrm>
        <a:off x="7684322" y="31927"/>
        <a:ext cx="1714725" cy="1026229"/>
      </dsp:txXfrm>
    </dsp:sp>
    <dsp:sp modelId="{BE67CB3F-E10D-4EC9-8922-D046C9E9A719}">
      <dsp:nvSpPr>
        <dsp:cNvPr id="0" name=""/>
        <dsp:cNvSpPr/>
      </dsp:nvSpPr>
      <dsp:spPr>
        <a:xfrm>
          <a:off x="7830253" y="1090771"/>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Social integration </a:t>
          </a:r>
        </a:p>
      </dsp:txBody>
      <dsp:txXfrm>
        <a:off x="7842565" y="1103083"/>
        <a:ext cx="1398239" cy="395734"/>
      </dsp:txXfrm>
    </dsp:sp>
    <dsp:sp modelId="{CB34F011-F852-4028-9D3F-B1A60ED6991A}">
      <dsp:nvSpPr>
        <dsp:cNvPr id="0" name=""/>
        <dsp:cNvSpPr/>
      </dsp:nvSpPr>
      <dsp:spPr>
        <a:xfrm>
          <a:off x="7830253" y="1575800"/>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Support systems</a:t>
          </a:r>
        </a:p>
      </dsp:txBody>
      <dsp:txXfrm>
        <a:off x="7842565" y="1588112"/>
        <a:ext cx="1398239" cy="395734"/>
      </dsp:txXfrm>
    </dsp:sp>
    <dsp:sp modelId="{D6AA9B30-F352-4D49-B67A-19EFAF287054}">
      <dsp:nvSpPr>
        <dsp:cNvPr id="0" name=""/>
        <dsp:cNvSpPr/>
      </dsp:nvSpPr>
      <dsp:spPr>
        <a:xfrm>
          <a:off x="7830253" y="2060828"/>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Community engagement</a:t>
          </a:r>
        </a:p>
      </dsp:txBody>
      <dsp:txXfrm>
        <a:off x="7842565" y="2073140"/>
        <a:ext cx="1398239" cy="395734"/>
      </dsp:txXfrm>
    </dsp:sp>
    <dsp:sp modelId="{C560EED7-2980-4524-A659-5BAA5F31396F}">
      <dsp:nvSpPr>
        <dsp:cNvPr id="0" name=""/>
        <dsp:cNvSpPr/>
      </dsp:nvSpPr>
      <dsp:spPr>
        <a:xfrm>
          <a:off x="7830253" y="2545857"/>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Discrimination </a:t>
          </a:r>
        </a:p>
      </dsp:txBody>
      <dsp:txXfrm>
        <a:off x="7842565" y="2558169"/>
        <a:ext cx="1398239" cy="395734"/>
      </dsp:txXfrm>
    </dsp:sp>
    <dsp:sp modelId="{DA837BC1-10A4-4E0E-992C-6530314316CD}">
      <dsp:nvSpPr>
        <dsp:cNvPr id="0" name=""/>
        <dsp:cNvSpPr/>
      </dsp:nvSpPr>
      <dsp:spPr>
        <a:xfrm>
          <a:off x="7830253" y="3030886"/>
          <a:ext cx="1422863" cy="420358"/>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Stress</a:t>
          </a:r>
        </a:p>
      </dsp:txBody>
      <dsp:txXfrm>
        <a:off x="7842565" y="3043198"/>
        <a:ext cx="1398239" cy="395734"/>
      </dsp:txXfrm>
    </dsp:sp>
    <dsp:sp modelId="{816D0629-F1B4-4253-8F70-DD619F42CA22}">
      <dsp:nvSpPr>
        <dsp:cNvPr id="0" name=""/>
        <dsp:cNvSpPr/>
      </dsp:nvSpPr>
      <dsp:spPr>
        <a:xfrm>
          <a:off x="9564368" y="0"/>
          <a:ext cx="1778579" cy="3633613"/>
        </a:xfrm>
        <a:prstGeom prst="roundRect">
          <a:avLst>
            <a:gd name="adj" fmla="val 10000"/>
          </a:avLst>
        </a:prstGeom>
        <a:solidFill>
          <a:srgbClr val="157EC0">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000000">
                  <a:hueOff val="0"/>
                  <a:satOff val="0"/>
                  <a:lumOff val="0"/>
                  <a:alphaOff val="0"/>
                </a:srgbClr>
              </a:solidFill>
              <a:latin typeface="Calibri" panose="020F0502020204030204" pitchFamily="34" charset="0"/>
              <a:ea typeface="+mn-ea"/>
              <a:cs typeface="Calibri" panose="020F0502020204030204" pitchFamily="34" charset="0"/>
            </a:rPr>
            <a:t>Healthcare System</a:t>
          </a:r>
        </a:p>
      </dsp:txBody>
      <dsp:txXfrm>
        <a:off x="9596295" y="31927"/>
        <a:ext cx="1714725" cy="1026229"/>
      </dsp:txXfrm>
    </dsp:sp>
    <dsp:sp modelId="{5415E5A7-0D93-40A3-B72C-68B308861031}">
      <dsp:nvSpPr>
        <dsp:cNvPr id="0" name=""/>
        <dsp:cNvSpPr/>
      </dsp:nvSpPr>
      <dsp:spPr>
        <a:xfrm>
          <a:off x="9742226" y="1090172"/>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Health coverage</a:t>
          </a:r>
        </a:p>
      </dsp:txBody>
      <dsp:txXfrm>
        <a:off x="9757730" y="1105676"/>
        <a:ext cx="1391855" cy="498332"/>
      </dsp:txXfrm>
    </dsp:sp>
    <dsp:sp modelId="{8D23CCDF-5F5A-4B44-8853-E663234D4378}">
      <dsp:nvSpPr>
        <dsp:cNvPr id="0" name=""/>
        <dsp:cNvSpPr/>
      </dsp:nvSpPr>
      <dsp:spPr>
        <a:xfrm>
          <a:off x="9742226" y="1700949"/>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HCP availability </a:t>
          </a:r>
        </a:p>
      </dsp:txBody>
      <dsp:txXfrm>
        <a:off x="9757730" y="1716453"/>
        <a:ext cx="1391855" cy="498332"/>
      </dsp:txXfrm>
    </dsp:sp>
    <dsp:sp modelId="{8912CD51-BFFD-460A-9E5E-200A9550B40A}">
      <dsp:nvSpPr>
        <dsp:cNvPr id="0" name=""/>
        <dsp:cNvSpPr/>
      </dsp:nvSpPr>
      <dsp:spPr>
        <a:xfrm>
          <a:off x="9742226" y="2311726"/>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HCP linguistic and cultural competency </a:t>
          </a:r>
        </a:p>
      </dsp:txBody>
      <dsp:txXfrm>
        <a:off x="9757730" y="2327230"/>
        <a:ext cx="1391855" cy="498332"/>
      </dsp:txXfrm>
    </dsp:sp>
    <dsp:sp modelId="{02DAF089-A9AF-4FB6-B955-F4798C4C0D7C}">
      <dsp:nvSpPr>
        <dsp:cNvPr id="0" name=""/>
        <dsp:cNvSpPr/>
      </dsp:nvSpPr>
      <dsp:spPr>
        <a:xfrm>
          <a:off x="9742226" y="2922503"/>
          <a:ext cx="1422863" cy="529340"/>
        </a:xfrm>
        <a:prstGeom prst="roundRect">
          <a:avLst>
            <a:gd name="adj" fmla="val 10000"/>
          </a:avLst>
        </a:prstGeom>
        <a:solidFill>
          <a:srgbClr val="157EC0">
            <a:hueOff val="0"/>
            <a:satOff val="0"/>
            <a:lumOff val="0"/>
            <a:alphaOff val="0"/>
          </a:srgbClr>
        </a:solidFill>
        <a:ln w="1397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Calibri" panose="020F0502020204030204" pitchFamily="34" charset="0"/>
              <a:ea typeface="+mn-ea"/>
              <a:cs typeface="Calibri" panose="020F0502020204030204" pitchFamily="34" charset="0"/>
            </a:rPr>
            <a:t>Quality of care</a:t>
          </a:r>
        </a:p>
      </dsp:txBody>
      <dsp:txXfrm>
        <a:off x="9757730" y="2938007"/>
        <a:ext cx="1391855" cy="498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A0F94-75CC-4DFC-822E-EAE0165E7C8B}">
      <dsp:nvSpPr>
        <dsp:cNvPr id="0" name=""/>
        <dsp:cNvSpPr/>
      </dsp:nvSpPr>
      <dsp:spPr>
        <a:xfrm>
          <a:off x="0" y="10446"/>
          <a:ext cx="5346700" cy="561600"/>
        </a:xfrm>
        <a:prstGeom prst="roundRect">
          <a:avLst/>
        </a:prstGeom>
        <a:solidFill>
          <a:schemeClr val="accent1"/>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solidFill>
                <a:srgbClr val="FFFFFF"/>
              </a:solidFill>
              <a:latin typeface="+mn-lt"/>
              <a:ea typeface="+mn-ea"/>
              <a:cs typeface="+mn-cs"/>
            </a:rPr>
            <a:t>Atopic and allergic conditions</a:t>
          </a:r>
          <a:endParaRPr lang="en-US" sz="2000" b="1" kern="1200">
            <a:solidFill>
              <a:srgbClr val="FFFFFF"/>
            </a:solidFill>
            <a:latin typeface="+mn-lt"/>
            <a:ea typeface="+mn-ea"/>
            <a:cs typeface="+mn-cs"/>
          </a:endParaRPr>
        </a:p>
      </dsp:txBody>
      <dsp:txXfrm>
        <a:off x="27415" y="37861"/>
        <a:ext cx="5291870" cy="506770"/>
      </dsp:txXfrm>
    </dsp:sp>
    <dsp:sp modelId="{FBC9C411-6A39-45FE-B3D2-428FE318E06C}">
      <dsp:nvSpPr>
        <dsp:cNvPr id="0" name=""/>
        <dsp:cNvSpPr/>
      </dsp:nvSpPr>
      <dsp:spPr>
        <a:xfrm>
          <a:off x="0" y="575078"/>
          <a:ext cx="5346700" cy="117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758"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mn-lt"/>
              <a:ea typeface="+mn-ea"/>
              <a:cs typeface="+mn-cs"/>
            </a:rPr>
            <a:t>Asthma</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mn-lt"/>
              <a:ea typeface="+mn-ea"/>
              <a:cs typeface="+mn-cs"/>
            </a:rPr>
            <a:t>Food allergies</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mn-lt"/>
              <a:ea typeface="+mn-ea"/>
              <a:cs typeface="+mn-cs"/>
            </a:rPr>
            <a:t>Allergic rhinitis, conjunctivitis, eosinophilic esophagitis</a:t>
          </a:r>
        </a:p>
      </dsp:txBody>
      <dsp:txXfrm>
        <a:off x="0" y="575078"/>
        <a:ext cx="5346700" cy="1179900"/>
      </dsp:txXfrm>
    </dsp:sp>
    <dsp:sp modelId="{D6F8B6E9-C7F4-4EFD-86DE-AC6044BA9741}">
      <dsp:nvSpPr>
        <dsp:cNvPr id="0" name=""/>
        <dsp:cNvSpPr/>
      </dsp:nvSpPr>
      <dsp:spPr>
        <a:xfrm>
          <a:off x="0" y="1754979"/>
          <a:ext cx="5346700" cy="561600"/>
        </a:xfrm>
        <a:prstGeom prst="roundRect">
          <a:avLst/>
        </a:prstGeom>
        <a:solidFill>
          <a:schemeClr val="accent2"/>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solidFill>
                <a:schemeClr val="tx1"/>
              </a:solidFill>
              <a:latin typeface="+mn-lt"/>
              <a:ea typeface="+mn-ea"/>
              <a:cs typeface="+mn-cs"/>
            </a:rPr>
            <a:t>Immune-mediated conditions </a:t>
          </a:r>
          <a:endParaRPr lang="en-US" sz="2000" b="1" kern="1200">
            <a:solidFill>
              <a:schemeClr val="tx1"/>
            </a:solidFill>
            <a:latin typeface="+mn-lt"/>
            <a:ea typeface="+mn-ea"/>
            <a:cs typeface="+mn-cs"/>
          </a:endParaRPr>
        </a:p>
      </dsp:txBody>
      <dsp:txXfrm>
        <a:off x="27415" y="1782394"/>
        <a:ext cx="5291870" cy="506770"/>
      </dsp:txXfrm>
    </dsp:sp>
    <dsp:sp modelId="{6469FEED-77E4-42F1-8879-EC34A5487EF7}">
      <dsp:nvSpPr>
        <dsp:cNvPr id="0" name=""/>
        <dsp:cNvSpPr/>
      </dsp:nvSpPr>
      <dsp:spPr>
        <a:xfrm>
          <a:off x="0" y="2316579"/>
          <a:ext cx="5346700" cy="605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758"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Alopecia areata</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Urticaria</a:t>
          </a:r>
        </a:p>
      </dsp:txBody>
      <dsp:txXfrm>
        <a:off x="0" y="2316579"/>
        <a:ext cx="5346700" cy="605475"/>
      </dsp:txXfrm>
    </dsp:sp>
    <dsp:sp modelId="{16090D31-4D72-46C4-B890-AE10AE6E36C4}">
      <dsp:nvSpPr>
        <dsp:cNvPr id="0" name=""/>
        <dsp:cNvSpPr/>
      </dsp:nvSpPr>
      <dsp:spPr>
        <a:xfrm>
          <a:off x="0" y="2922054"/>
          <a:ext cx="5346700" cy="561600"/>
        </a:xfrm>
        <a:prstGeom prst="roundRect">
          <a:avLst/>
        </a:prstGeom>
        <a:solidFill>
          <a:schemeClr val="accent5"/>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solidFill>
                <a:schemeClr val="tx1"/>
              </a:solidFill>
              <a:latin typeface="+mn-lt"/>
              <a:ea typeface="+mn-ea"/>
              <a:cs typeface="+mn-cs"/>
            </a:rPr>
            <a:t>Mental health and substance use</a:t>
          </a:r>
        </a:p>
      </dsp:txBody>
      <dsp:txXfrm>
        <a:off x="27415" y="2949469"/>
        <a:ext cx="5291870" cy="506770"/>
      </dsp:txXfrm>
    </dsp:sp>
    <dsp:sp modelId="{78800DF4-D810-47D4-A17A-75F8C84D16D8}">
      <dsp:nvSpPr>
        <dsp:cNvPr id="0" name=""/>
        <dsp:cNvSpPr/>
      </dsp:nvSpPr>
      <dsp:spPr>
        <a:xfrm>
          <a:off x="0" y="3483654"/>
          <a:ext cx="5346700" cy="117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758"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Depression, anxiety, and self-harm</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Substance use</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Attention deficit hyperactivity disorder (ADHD) and autism spectrum disorders </a:t>
          </a:r>
        </a:p>
      </dsp:txBody>
      <dsp:txXfrm>
        <a:off x="0" y="3483654"/>
        <a:ext cx="5346700" cy="1179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95FC45-EBC3-484C-BB9F-2336AA1B6CA1}">
      <dsp:nvSpPr>
        <dsp:cNvPr id="0" name=""/>
        <dsp:cNvSpPr/>
      </dsp:nvSpPr>
      <dsp:spPr>
        <a:xfrm>
          <a:off x="0" y="19356"/>
          <a:ext cx="5052313" cy="560394"/>
        </a:xfrm>
        <a:prstGeom prst="roundRect">
          <a:avLst/>
        </a:prstGeom>
        <a:solidFill>
          <a:schemeClr val="accent4"/>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solidFill>
                <a:srgbClr val="FFFFFF"/>
              </a:solidFill>
              <a:latin typeface="Calibri" panose="020F0502020204030204"/>
              <a:ea typeface="+mn-ea"/>
              <a:cs typeface="+mn-cs"/>
            </a:rPr>
            <a:t>Cardiovascular diseases </a:t>
          </a:r>
        </a:p>
      </dsp:txBody>
      <dsp:txXfrm>
        <a:off x="27356" y="46712"/>
        <a:ext cx="4997601" cy="505682"/>
      </dsp:txXfrm>
    </dsp:sp>
    <dsp:sp modelId="{F22649EB-BD4B-4F27-9752-512700397B3E}">
      <dsp:nvSpPr>
        <dsp:cNvPr id="0" name=""/>
        <dsp:cNvSpPr/>
      </dsp:nvSpPr>
      <dsp:spPr>
        <a:xfrm>
          <a:off x="0" y="579751"/>
          <a:ext cx="5052313" cy="1237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11"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Hypertension</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Coronary and peripheral artery disease</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Heart failure</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Thromboembolic diseases</a:t>
          </a:r>
        </a:p>
      </dsp:txBody>
      <dsp:txXfrm>
        <a:off x="0" y="579751"/>
        <a:ext cx="5052313" cy="1237860"/>
      </dsp:txXfrm>
    </dsp:sp>
    <dsp:sp modelId="{97538DB5-AC9F-4DE1-8664-D156A1617BC6}">
      <dsp:nvSpPr>
        <dsp:cNvPr id="0" name=""/>
        <dsp:cNvSpPr/>
      </dsp:nvSpPr>
      <dsp:spPr>
        <a:xfrm>
          <a:off x="0" y="1817611"/>
          <a:ext cx="5052313" cy="585217"/>
        </a:xfrm>
        <a:prstGeom prst="roundRect">
          <a:avLst/>
        </a:prstGeom>
        <a:solidFill>
          <a:schemeClr val="accent6"/>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solidFill>
                <a:schemeClr val="bg1"/>
              </a:solidFill>
              <a:latin typeface="Calibri" panose="020F0502020204030204"/>
              <a:ea typeface="+mn-ea"/>
              <a:cs typeface="+mn-cs"/>
            </a:rPr>
            <a:t>Metabolic disorders</a:t>
          </a:r>
        </a:p>
      </dsp:txBody>
      <dsp:txXfrm>
        <a:off x="28568" y="1846179"/>
        <a:ext cx="4995177" cy="528081"/>
      </dsp:txXfrm>
    </dsp:sp>
    <dsp:sp modelId="{70098445-FDBE-4C30-98A6-EA20653C0321}">
      <dsp:nvSpPr>
        <dsp:cNvPr id="0" name=""/>
        <dsp:cNvSpPr/>
      </dsp:nvSpPr>
      <dsp:spPr>
        <a:xfrm>
          <a:off x="0" y="2402828"/>
          <a:ext cx="5052313" cy="605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11"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Obesity</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Dyslipidemia</a:t>
          </a:r>
        </a:p>
      </dsp:txBody>
      <dsp:txXfrm>
        <a:off x="0" y="2402828"/>
        <a:ext cx="5052313" cy="605474"/>
      </dsp:txXfrm>
    </dsp:sp>
    <dsp:sp modelId="{16953005-9C6B-4FF9-9C06-BF7265C56BB4}">
      <dsp:nvSpPr>
        <dsp:cNvPr id="0" name=""/>
        <dsp:cNvSpPr/>
      </dsp:nvSpPr>
      <dsp:spPr>
        <a:xfrm>
          <a:off x="0" y="3008303"/>
          <a:ext cx="5052313" cy="483035"/>
        </a:xfrm>
        <a:prstGeom prst="roundRect">
          <a:avLst/>
        </a:prstGeom>
        <a:solidFill>
          <a:schemeClr val="accent3"/>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dirty="0">
              <a:solidFill>
                <a:schemeClr val="bg1"/>
              </a:solidFill>
              <a:latin typeface="Calibri" panose="020F0502020204030204"/>
              <a:ea typeface="+mn-ea"/>
              <a:cs typeface="+mn-cs"/>
            </a:rPr>
            <a:t>Bone health</a:t>
          </a:r>
        </a:p>
      </dsp:txBody>
      <dsp:txXfrm>
        <a:off x="23580" y="3031883"/>
        <a:ext cx="5005153" cy="435875"/>
      </dsp:txXfrm>
    </dsp:sp>
    <dsp:sp modelId="{A1BD3A42-D675-4DC2-B0AF-EB4B203603D6}">
      <dsp:nvSpPr>
        <dsp:cNvPr id="0" name=""/>
        <dsp:cNvSpPr/>
      </dsp:nvSpPr>
      <dsp:spPr>
        <a:xfrm>
          <a:off x="0" y="3491339"/>
          <a:ext cx="5052313" cy="605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11" tIns="22860" rIns="128016" bIns="22860" numCol="1" spcCol="1270" anchor="t" anchorCtr="0">
          <a:noAutofit/>
        </a:bodyPr>
        <a:lstStyle/>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Osteoporosis</a:t>
          </a:r>
        </a:p>
        <a:p>
          <a:pPr marL="231775" lvl="1" indent="-220663" algn="l" defTabSz="800100">
            <a:lnSpc>
              <a:spcPct val="90000"/>
            </a:lnSpc>
            <a:spcBef>
              <a:spcPct val="0"/>
            </a:spcBef>
            <a:spcAft>
              <a:spcPct val="20000"/>
            </a:spcAft>
            <a:buFont typeface="Wingdings" pitchFamily="2" charset="2"/>
            <a:buChar char="§"/>
            <a:tabLst/>
          </a:pPr>
          <a:r>
            <a:rPr lang="en-US" sz="1800" kern="1200">
              <a:solidFill>
                <a:srgbClr val="000000">
                  <a:hueOff val="0"/>
                  <a:satOff val="0"/>
                  <a:lumOff val="0"/>
                  <a:alphaOff val="0"/>
                </a:srgbClr>
              </a:solidFill>
              <a:latin typeface="Calibri" panose="020F0502020204030204"/>
              <a:ea typeface="+mn-ea"/>
              <a:cs typeface="+mn-cs"/>
            </a:rPr>
            <a:t>Fractures</a:t>
          </a:r>
        </a:p>
      </dsp:txBody>
      <dsp:txXfrm>
        <a:off x="0" y="3491339"/>
        <a:ext cx="5052313" cy="605474"/>
      </dsp:txXfrm>
    </dsp:sp>
    <dsp:sp modelId="{3307BB6F-41F9-4A65-895A-A1B55FB4287A}">
      <dsp:nvSpPr>
        <dsp:cNvPr id="0" name=""/>
        <dsp:cNvSpPr/>
      </dsp:nvSpPr>
      <dsp:spPr>
        <a:xfrm>
          <a:off x="0" y="4096814"/>
          <a:ext cx="5052313" cy="486720"/>
        </a:xfrm>
        <a:prstGeom prst="roundRect">
          <a:avLst/>
        </a:prstGeom>
        <a:solidFill>
          <a:schemeClr val="bg2"/>
        </a:solidFill>
        <a:ln w="1714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solidFill>
                <a:srgbClr val="FFFFFF"/>
              </a:solidFill>
              <a:latin typeface="Calibri" panose="020F0502020204030204"/>
              <a:ea typeface="+mn-ea"/>
              <a:cs typeface="+mn-cs"/>
            </a:rPr>
            <a:t>Skin infections</a:t>
          </a:r>
        </a:p>
      </dsp:txBody>
      <dsp:txXfrm>
        <a:off x="23760" y="4120574"/>
        <a:ext cx="5004793" cy="439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198DC-1B9B-AF45-B625-A078284A15D5}">
      <dsp:nvSpPr>
        <dsp:cNvPr id="0" name=""/>
        <dsp:cNvSpPr/>
      </dsp:nvSpPr>
      <dsp:spPr>
        <a:xfrm>
          <a:off x="-5711700" y="-874277"/>
          <a:ext cx="6800165" cy="6800165"/>
        </a:xfrm>
        <a:prstGeom prst="blockArc">
          <a:avLst>
            <a:gd name="adj1" fmla="val 18900000"/>
            <a:gd name="adj2" fmla="val 2700000"/>
            <a:gd name="adj3" fmla="val 318"/>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CCE583F-C6D6-BC4F-85CC-F73F41745F02}">
      <dsp:nvSpPr>
        <dsp:cNvPr id="0" name=""/>
        <dsp:cNvSpPr/>
      </dsp:nvSpPr>
      <dsp:spPr>
        <a:xfrm>
          <a:off x="405582" y="266017"/>
          <a:ext cx="8344530" cy="53183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Expand office hours to include nights and weekends</a:t>
          </a:r>
          <a:endParaRPr lang="en-US" sz="2000" kern="1200">
            <a:solidFill>
              <a:schemeClr val="tx1"/>
            </a:solidFill>
          </a:endParaRPr>
        </a:p>
      </dsp:txBody>
      <dsp:txXfrm>
        <a:off x="405582" y="266017"/>
        <a:ext cx="8344530" cy="531833"/>
      </dsp:txXfrm>
    </dsp:sp>
    <dsp:sp modelId="{EA20122C-8ABB-B042-BC5A-08E6CC2063DB}">
      <dsp:nvSpPr>
        <dsp:cNvPr id="0" name=""/>
        <dsp:cNvSpPr/>
      </dsp:nvSpPr>
      <dsp:spPr>
        <a:xfrm>
          <a:off x="73186" y="199538"/>
          <a:ext cx="664792" cy="66479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D8CA7-67E4-6F4F-AACD-13E90B0613C5}">
      <dsp:nvSpPr>
        <dsp:cNvPr id="0" name=""/>
        <dsp:cNvSpPr/>
      </dsp:nvSpPr>
      <dsp:spPr>
        <a:xfrm>
          <a:off x="843051" y="1063667"/>
          <a:ext cx="7907060" cy="531833"/>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Increase appointment flexibility and offer urgent visits</a:t>
          </a:r>
          <a:endParaRPr lang="en-US" sz="2000" kern="1200">
            <a:solidFill>
              <a:schemeClr val="tx1"/>
            </a:solidFill>
          </a:endParaRPr>
        </a:p>
      </dsp:txBody>
      <dsp:txXfrm>
        <a:off x="843051" y="1063667"/>
        <a:ext cx="7907060" cy="531833"/>
      </dsp:txXfrm>
    </dsp:sp>
    <dsp:sp modelId="{9FD96C2B-3DBF-E540-8CAF-894024DD7EA9}">
      <dsp:nvSpPr>
        <dsp:cNvPr id="0" name=""/>
        <dsp:cNvSpPr/>
      </dsp:nvSpPr>
      <dsp:spPr>
        <a:xfrm>
          <a:off x="510655" y="997188"/>
          <a:ext cx="664792" cy="664792"/>
        </a:xfrm>
        <a:prstGeom prst="ellipse">
          <a:avLst/>
        </a:prstGeom>
        <a:solidFill>
          <a:schemeClr val="lt1">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 modelId="{E3033CEE-E904-8746-8FFF-A47EB37972CF}">
      <dsp:nvSpPr>
        <dsp:cNvPr id="0" name=""/>
        <dsp:cNvSpPr/>
      </dsp:nvSpPr>
      <dsp:spPr>
        <a:xfrm>
          <a:off x="1043095" y="1861316"/>
          <a:ext cx="7707016" cy="53183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24-hr telephone service for patients</a:t>
          </a:r>
          <a:endParaRPr lang="en-US" sz="2000" kern="1200">
            <a:solidFill>
              <a:schemeClr val="tx1"/>
            </a:solidFill>
          </a:endParaRPr>
        </a:p>
      </dsp:txBody>
      <dsp:txXfrm>
        <a:off x="1043095" y="1861316"/>
        <a:ext cx="7707016" cy="531833"/>
      </dsp:txXfrm>
    </dsp:sp>
    <dsp:sp modelId="{9690D5A2-37BD-4A40-895A-492A576CAF0C}">
      <dsp:nvSpPr>
        <dsp:cNvPr id="0" name=""/>
        <dsp:cNvSpPr/>
      </dsp:nvSpPr>
      <dsp:spPr>
        <a:xfrm>
          <a:off x="710699" y="1794837"/>
          <a:ext cx="664792" cy="66479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8C41A6-AEB3-554A-A5EB-64B0B6032EC9}">
      <dsp:nvSpPr>
        <dsp:cNvPr id="0" name=""/>
        <dsp:cNvSpPr/>
      </dsp:nvSpPr>
      <dsp:spPr>
        <a:xfrm>
          <a:off x="1043095" y="2658460"/>
          <a:ext cx="7707016" cy="531833"/>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Telehealth visits to decrease travel and lost productivity/absence </a:t>
          </a:r>
          <a:endParaRPr lang="en-US" sz="2000" kern="1200">
            <a:solidFill>
              <a:schemeClr val="tx1"/>
            </a:solidFill>
          </a:endParaRPr>
        </a:p>
      </dsp:txBody>
      <dsp:txXfrm>
        <a:off x="1043095" y="2658460"/>
        <a:ext cx="7707016" cy="531833"/>
      </dsp:txXfrm>
    </dsp:sp>
    <dsp:sp modelId="{B2A1153C-348E-3545-BD1C-D7AEDA7EB244}">
      <dsp:nvSpPr>
        <dsp:cNvPr id="0" name=""/>
        <dsp:cNvSpPr/>
      </dsp:nvSpPr>
      <dsp:spPr>
        <a:xfrm>
          <a:off x="710699" y="2591981"/>
          <a:ext cx="664792" cy="664792"/>
        </a:xfrm>
        <a:prstGeom prst="ellipse">
          <a:avLst/>
        </a:prstGeom>
        <a:solidFill>
          <a:schemeClr val="lt1">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 modelId="{9782B3CA-4E7A-444F-AB1B-EF7F95CF5C9E}">
      <dsp:nvSpPr>
        <dsp:cNvPr id="0" name=""/>
        <dsp:cNvSpPr/>
      </dsp:nvSpPr>
      <dsp:spPr>
        <a:xfrm>
          <a:off x="843051" y="3456110"/>
          <a:ext cx="7907060" cy="53183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Tailor education for varying needs and allot adequate time</a:t>
          </a:r>
          <a:endParaRPr lang="en-US" sz="2000" kern="1200">
            <a:solidFill>
              <a:schemeClr val="tx1"/>
            </a:solidFill>
          </a:endParaRPr>
        </a:p>
      </dsp:txBody>
      <dsp:txXfrm>
        <a:off x="843051" y="3456110"/>
        <a:ext cx="7907060" cy="531833"/>
      </dsp:txXfrm>
    </dsp:sp>
    <dsp:sp modelId="{B0701718-2D08-604C-BA75-8E5DA1D41FCB}">
      <dsp:nvSpPr>
        <dsp:cNvPr id="0" name=""/>
        <dsp:cNvSpPr/>
      </dsp:nvSpPr>
      <dsp:spPr>
        <a:xfrm>
          <a:off x="510655" y="3389630"/>
          <a:ext cx="664792" cy="664792"/>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FF3DC2-E1FD-EB4F-B09D-A12DE9ADD744}">
      <dsp:nvSpPr>
        <dsp:cNvPr id="0" name=""/>
        <dsp:cNvSpPr/>
      </dsp:nvSpPr>
      <dsp:spPr>
        <a:xfrm>
          <a:off x="405582" y="4253759"/>
          <a:ext cx="8344530" cy="531833"/>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143" tIns="50800" rIns="50800" bIns="508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kern="1200">
              <a:solidFill>
                <a:schemeClr val="tx1"/>
              </a:solidFill>
              <a:latin typeface="Calibri" panose="020F0502020204030204" pitchFamily="34" charset="0"/>
              <a:ea typeface="+mn-ea"/>
              <a:cs typeface="Calibri" panose="020F0502020204030204" pitchFamily="34" charset="0"/>
            </a:rPr>
            <a:t>Assist with medication access and adherence </a:t>
          </a:r>
          <a:endParaRPr lang="en-US" sz="2000" kern="1200">
            <a:solidFill>
              <a:schemeClr val="tx1"/>
            </a:solidFill>
          </a:endParaRPr>
        </a:p>
      </dsp:txBody>
      <dsp:txXfrm>
        <a:off x="405582" y="4253759"/>
        <a:ext cx="8344530" cy="531833"/>
      </dsp:txXfrm>
    </dsp:sp>
    <dsp:sp modelId="{93EEEF36-BE8F-164E-B1EF-E03B7464CFC0}">
      <dsp:nvSpPr>
        <dsp:cNvPr id="0" name=""/>
        <dsp:cNvSpPr/>
      </dsp:nvSpPr>
      <dsp:spPr>
        <a:xfrm>
          <a:off x="73186" y="4187280"/>
          <a:ext cx="664792" cy="664792"/>
        </a:xfrm>
        <a:prstGeom prst="ellipse">
          <a:avLst/>
        </a:prstGeom>
        <a:solidFill>
          <a:schemeClr val="lt1">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50F05-471C-4C14-AE83-E5D29FA2F481}">
      <dsp:nvSpPr>
        <dsp:cNvPr id="0" name=""/>
        <dsp:cNvSpPr/>
      </dsp:nvSpPr>
      <dsp:spPr>
        <a:xfrm>
          <a:off x="0" y="74210"/>
          <a:ext cx="5764212" cy="794503"/>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Actively listen and engage patients and/or caregivers</a:t>
          </a:r>
        </a:p>
      </dsp:txBody>
      <dsp:txXfrm>
        <a:off x="38784" y="112994"/>
        <a:ext cx="5686644" cy="716935"/>
      </dsp:txXfrm>
    </dsp:sp>
    <dsp:sp modelId="{135BAD48-96BC-409E-8D2F-CE9604EDE901}">
      <dsp:nvSpPr>
        <dsp:cNvPr id="0" name=""/>
        <dsp:cNvSpPr/>
      </dsp:nvSpPr>
      <dsp:spPr>
        <a:xfrm>
          <a:off x="0" y="926313"/>
          <a:ext cx="5764212" cy="794503"/>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Accommodate varying economic and </a:t>
          </a:r>
          <a:br>
            <a:rPr lang="en-US" sz="2000" kern="1200"/>
          </a:br>
          <a:r>
            <a:rPr lang="en-US" sz="2000" kern="1200"/>
            <a:t>appointment needs</a:t>
          </a:r>
        </a:p>
      </dsp:txBody>
      <dsp:txXfrm>
        <a:off x="38784" y="965097"/>
        <a:ext cx="5686644" cy="716935"/>
      </dsp:txXfrm>
    </dsp:sp>
    <dsp:sp modelId="{75FDF286-1759-4FC3-AFC6-7EA4200F5623}">
      <dsp:nvSpPr>
        <dsp:cNvPr id="0" name=""/>
        <dsp:cNvSpPr/>
      </dsp:nvSpPr>
      <dsp:spPr>
        <a:xfrm>
          <a:off x="0" y="1778416"/>
          <a:ext cx="5764212" cy="794503"/>
        </a:xfrm>
        <a:prstGeom prst="roundRect">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Facilitate closer follow-up when needed and desired </a:t>
          </a:r>
        </a:p>
      </dsp:txBody>
      <dsp:txXfrm>
        <a:off x="38784" y="1817200"/>
        <a:ext cx="5686644" cy="716935"/>
      </dsp:txXfrm>
    </dsp:sp>
    <dsp:sp modelId="{D925EACA-A357-4A4B-B34A-6FB0E8D26F94}">
      <dsp:nvSpPr>
        <dsp:cNvPr id="0" name=""/>
        <dsp:cNvSpPr/>
      </dsp:nvSpPr>
      <dsp:spPr>
        <a:xfrm>
          <a:off x="0" y="2630520"/>
          <a:ext cx="5764212" cy="794503"/>
        </a:xfrm>
        <a:prstGeom prst="roundRect">
          <a:avLst/>
        </a:prstGeom>
        <a:solidFill>
          <a:schemeClr val="accent5">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rPr>
            <a:t>Consider patient goals, preferences, and </a:t>
          </a:r>
          <a:br>
            <a:rPr lang="en-US" sz="2000" kern="1200">
              <a:solidFill>
                <a:schemeClr val="bg1"/>
              </a:solidFill>
            </a:rPr>
          </a:br>
          <a:r>
            <a:rPr lang="en-US" sz="2000" kern="1200">
              <a:solidFill>
                <a:schemeClr val="bg1"/>
              </a:solidFill>
            </a:rPr>
            <a:t>cultural skincare practices</a:t>
          </a:r>
        </a:p>
      </dsp:txBody>
      <dsp:txXfrm>
        <a:off x="38784" y="2669304"/>
        <a:ext cx="5686644" cy="716935"/>
      </dsp:txXfrm>
    </dsp:sp>
    <dsp:sp modelId="{F045195C-D6FB-42CD-8CD5-83EDBE5172A3}">
      <dsp:nvSpPr>
        <dsp:cNvPr id="0" name=""/>
        <dsp:cNvSpPr/>
      </dsp:nvSpPr>
      <dsp:spPr>
        <a:xfrm>
          <a:off x="0" y="3482623"/>
          <a:ext cx="5764212" cy="794503"/>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rPr>
            <a:t>Assist with medication access and support resources</a:t>
          </a:r>
        </a:p>
      </dsp:txBody>
      <dsp:txXfrm>
        <a:off x="38784" y="3521407"/>
        <a:ext cx="5686644" cy="71693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Practicing Clinicians Exchange website reflect the views of the authors of the PCE material, not those of Practicing Clinicians Exchange,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6936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atopic dermatitis.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1087415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46237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 atopic dermatitis.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4648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cs typeface="Arial" pitchFamily="34" charset="0"/>
              </a:rPr>
              <a:t>AD, atopic dermatitis, QoL, quality of life.</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097732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AD, atopic dermatitis.</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774110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atopic dermatitis; ED, emergency department; OOP, out of pocket.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004726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291895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6031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10" normalizeH="0" baseline="0" noProof="0">
                <a:ln>
                  <a:noFill/>
                </a:ln>
                <a:solidFill>
                  <a:schemeClr val="bg2"/>
                </a:solidFill>
                <a:effectLst/>
                <a:uLnTx/>
                <a:uFillTx/>
                <a:latin typeface="+mn-lt"/>
                <a:ea typeface="+mn-ea"/>
                <a:cs typeface="Calibri"/>
              </a:rPr>
              <a:t>AD, atopic dermatitis</a:t>
            </a:r>
            <a:r>
              <a:rPr kumimoji="0" lang="en-US" sz="1200" b="0" i="1" u="none" strike="noStrike" kern="1200" cap="none" spc="-10" normalizeH="0" baseline="0" noProof="0" dirty="0">
                <a:ln>
                  <a:noFill/>
                </a:ln>
                <a:solidFill>
                  <a:schemeClr val="bg2"/>
                </a:solidFill>
                <a:effectLst/>
                <a:uLnTx/>
                <a:uFillTx/>
                <a:latin typeface="+mn-lt"/>
                <a:ea typeface="+mn-ea"/>
                <a:cs typeface="Calibri"/>
              </a:rPr>
              <a:t>; HCP, healthcare professional</a:t>
            </a:r>
            <a:r>
              <a:rPr kumimoji="0" lang="en-US" sz="1200" b="0" i="1" u="none" strike="noStrike" kern="1200" cap="none" spc="-10" normalizeH="0" baseline="0" noProof="0">
                <a:ln>
                  <a:noFill/>
                </a:ln>
                <a:solidFill>
                  <a:schemeClr val="bg2"/>
                </a:solidFill>
                <a:effectLst/>
                <a:uLnTx/>
                <a:uFillTx/>
                <a:latin typeface="+mn-lt"/>
                <a:ea typeface="+mn-ea"/>
                <a:cs typeface="Calibri"/>
              </a:rPr>
              <a:t>.</a:t>
            </a: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4721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atopic dermatitis; ADCT, </a:t>
            </a:r>
            <a:r>
              <a:rPr lang="en-US" sz="1200" i="1" dirty="0"/>
              <a:t>Atopic Dermatitis Control Tool.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4283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AAD, American Academy of Dermatology; </a:t>
            </a:r>
            <a:r>
              <a:rPr lang="en-US" i="1" dirty="0"/>
              <a:t>FDA, Food and Drug Administration; </a:t>
            </a:r>
            <a:r>
              <a:rPr lang="en-US" i="1"/>
              <a:t>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607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 TCI, topical calcineurin inhibitor; TCS, topical corticosteroid.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08070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r>
              <a:rPr lang="en-US" i="1" dirty="0"/>
              <a:t>; FDA, Food and Drug Administration; JAK, Janus kinase</a:t>
            </a:r>
            <a:r>
              <a:rPr lang="en-US" i="1"/>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6303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LS, least </a:t>
            </a:r>
            <a:r>
              <a:rPr lang="en-US" i="1" dirty="0"/>
              <a:t>squares</a:t>
            </a:r>
            <a:r>
              <a:rPr lang="en-US" i="1"/>
              <a:t>; RCT, randomized controlled trial;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42712363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i="1"/>
              <a:t>Dup, dupilumab; PBO, placebo; TEAE, treatment-emergent adverse events; TE-SAE, treatment-emergent serious adverse events.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1863116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effectLst/>
                <a:latin typeface="Segoe UI" panose="020B0502040204020203" pitchFamily="34" charset="0"/>
              </a:rPr>
              <a:t>LEB, </a:t>
            </a:r>
            <a:r>
              <a:rPr lang="en-US" sz="4800" i="1" dirty="0"/>
              <a:t>Lebrikizumab; </a:t>
            </a:r>
            <a:r>
              <a:rPr lang="en-US" sz="1800" i="1" dirty="0">
                <a:effectLst/>
                <a:latin typeface="Segoe UI" panose="020B0502040204020203" pitchFamily="34" charset="0"/>
              </a:rPr>
              <a:t>RCT, randomized controlled trial.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1877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LEB, lebrikizumab; PBO, placebo; TEAE, treatment-emergent adverse event;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a:p>
        </p:txBody>
      </p:sp>
    </p:spTree>
    <p:extLst>
      <p:ext uri="{BB962C8B-B14F-4D97-AF65-F5344CB8AC3E}">
        <p14:creationId xmlns:p14="http://schemas.microsoft.com/office/powerpoint/2010/main" val="696590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t>EASI, Eczema Area and Severity Index</a:t>
            </a:r>
            <a:r>
              <a:rPr lang="en-US" sz="1800" i="1" dirty="0">
                <a:latin typeface="Calibri" panose="020F0502020204030204" pitchFamily="34" charset="0"/>
                <a:cs typeface="Calibri" panose="020F0502020204030204" pitchFamily="34" charset="0"/>
              </a:rPr>
              <a:t>; </a:t>
            </a:r>
            <a:r>
              <a:rPr lang="en-US" sz="1800" i="1" dirty="0">
                <a:effectLst/>
                <a:latin typeface="Segoe UI" panose="020B0502040204020203" pitchFamily="34" charset="0"/>
              </a:rPr>
              <a:t>IGA, </a:t>
            </a:r>
            <a:r>
              <a:rPr lang="en-US" sz="2800" b="0" i="1" dirty="0">
                <a:solidFill>
                  <a:srgbClr val="474747"/>
                </a:solidFill>
                <a:effectLst/>
                <a:latin typeface="Google Sans"/>
              </a:rPr>
              <a:t>Investigator Global Assessment; </a:t>
            </a:r>
            <a:r>
              <a:rPr lang="en-US" sz="1800" i="1" dirty="0">
                <a:effectLst/>
                <a:latin typeface="Segoe UI" panose="020B0502040204020203" pitchFamily="34" charset="0"/>
              </a:rPr>
              <a:t>RCT, randomized controlled trial.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2135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AE, adverse event; </a:t>
            </a:r>
            <a:r>
              <a:rPr lang="en-US" i="1" err="1">
                <a:latin typeface="Arial"/>
                <a:cs typeface="Arial"/>
              </a:rPr>
              <a:t>nE</a:t>
            </a:r>
            <a:r>
              <a:rPr lang="en-US" i="1">
                <a:latin typeface="Arial"/>
                <a:cs typeface="Arial"/>
              </a:rPr>
              <a:t>, number of events; PYE, patient-years of exposure.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9447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dirty="0">
                <a:solidFill>
                  <a:srgbClr val="000000"/>
                </a:solidFill>
                <a:effectLst/>
                <a:latin typeface="AdvOT5fa4e291"/>
              </a:rPr>
              <a:t>FST, Fitzpatrick skin type; RCT, randomized controlled trial.</a:t>
            </a:r>
            <a:br>
              <a:rPr lang="en-US" sz="1800" dirty="0"/>
            </a:br>
            <a:endParaRPr lang="en-US" sz="1800" b="0" i="1" dirty="0">
              <a:solidFill>
                <a:srgbClr val="000000"/>
              </a:solidFill>
              <a:effectLst/>
              <a:latin typeface="AdvOT5fa4e291"/>
            </a:endParaRPr>
          </a:p>
          <a:p>
            <a:endParaRPr lang="en-US" sz="1800" b="0" i="0" dirty="0">
              <a:solidFill>
                <a:srgbClr val="000000"/>
              </a:solidFill>
              <a:effectLst/>
              <a:latin typeface="AdvOT5fa4e291"/>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6218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ABR, </a:t>
            </a:r>
            <a:r>
              <a:rPr lang="en-US" i="1" dirty="0" err="1"/>
              <a:t>abrocitinib</a:t>
            </a:r>
            <a:r>
              <a:rPr lang="en-US" i="1"/>
              <a:t>; </a:t>
            </a:r>
            <a:r>
              <a:rPr lang="en-US" i="1" dirty="0"/>
              <a:t>AE, adverse event; </a:t>
            </a:r>
            <a:r>
              <a:rPr lang="en-US" i="1"/>
              <a:t>PBO, placebo; TEAE, treatment-emergent adverse events; TE-SAE, treatment-emergent serious adverse events. </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465002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dirty="0">
                <a:effectLst/>
                <a:latin typeface="Segoe UI" panose="020B0502040204020203" pitchFamily="34" charset="0"/>
              </a:rPr>
              <a:t>EASI, </a:t>
            </a:r>
            <a:r>
              <a:rPr lang="en-US" altLang="en-US" sz="4000" i="1" dirty="0">
                <a:latin typeface="Calibri"/>
                <a:cs typeface="Calibri"/>
              </a:rPr>
              <a:t>Eczema Area and Severity Index; </a:t>
            </a:r>
            <a:r>
              <a:rPr lang="en-US" sz="1800" i="1" dirty="0">
                <a:effectLst/>
                <a:latin typeface="Segoe UI" panose="020B0502040204020203" pitchFamily="34" charset="0"/>
              </a:rPr>
              <a:t>PBO, placebo; RCT, randomized controlled trial; UPA, </a:t>
            </a:r>
            <a:r>
              <a:rPr lang="en-US" sz="1800" i="1" dirty="0" err="1">
                <a:effectLst/>
                <a:latin typeface="Segoe UI" panose="020B0502040204020203" pitchFamily="34" charset="0"/>
              </a:rPr>
              <a:t>upadacitinib</a:t>
            </a:r>
            <a:r>
              <a:rPr lang="en-US" sz="1800" i="1" dirty="0">
                <a:effectLst/>
                <a:latin typeface="Segoe UI" panose="020B0502040204020203" pitchFamily="34" charset="0"/>
              </a:rPr>
              <a:t>.</a:t>
            </a:r>
          </a:p>
          <a:p>
            <a:endParaRPr lang="en-US" sz="180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1157489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HCP, healthcare professional.</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1326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52450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HCP, healthcare professional; NEA, National Eczema Association.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3279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D9490-DE0B-A24E-8740-CE62F1731EA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2678323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 atopic dermatitis.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0200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5" name="Picture 4" descr="A group of people's heads&#10;&#10;Description automatically generated">
            <a:extLst>
              <a:ext uri="{FF2B5EF4-FFF2-40B4-BE49-F238E27FC236}">
                <a16:creationId xmlns:a16="http://schemas.microsoft.com/office/drawing/2014/main" id="{81129748-5C04-E2F8-6BAF-2EC93198854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789" b="7024"/>
          <a:stretch/>
        </p:blipFill>
        <p:spPr>
          <a:xfrm>
            <a:off x="6116129" y="3657601"/>
            <a:ext cx="6079842"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9081" y="244938"/>
            <a:ext cx="1675280"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9173938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9081" y="244938"/>
            <a:ext cx="1675280"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9173938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351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569341" y="6298815"/>
            <a:ext cx="3175946" cy="394353"/>
            <a:chOff x="8569341" y="6298815"/>
            <a:chExt cx="3175946"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err="1">
                  <a:solidFill>
                    <a:schemeClr val="accent2"/>
                  </a:solidFill>
                  <a:latin typeface="Calibri" panose="020F0502020204030204" pitchFamily="34" charset="0"/>
                </a:rPr>
                <a:t>practicingclinicians.com</a:t>
              </a:r>
              <a:endParaRPr lang="en-US" altLang="en-US" sz="1200" b="0" u="sng">
                <a:solidFill>
                  <a:schemeClr val="accent2"/>
                </a:solidFill>
                <a:latin typeface="Calibri" panose="020F0502020204030204" pitchFamily="34" charset="0"/>
              </a:endParaRPr>
            </a:p>
          </p:txBody>
        </p:sp>
      </p:grpSp>
    </p:spTree>
    <p:extLst>
      <p:ext uri="{BB962C8B-B14F-4D97-AF65-F5344CB8AC3E}">
        <p14:creationId xmlns:p14="http://schemas.microsoft.com/office/powerpoint/2010/main" val="410200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70778" y="5397632"/>
            <a:ext cx="1784581" cy="955128"/>
          </a:xfrm>
          <a:prstGeom prst="rect">
            <a:avLst/>
          </a:prstGeom>
        </p:spPr>
      </p:pic>
    </p:spTree>
    <p:extLst>
      <p:ext uri="{BB962C8B-B14F-4D97-AF65-F5344CB8AC3E}">
        <p14:creationId xmlns:p14="http://schemas.microsoft.com/office/powerpoint/2010/main" val="397539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8956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7E5FF97B-5E3F-1277-CEB0-3A150272A0DC}"/>
              </a:ext>
            </a:extLst>
          </p:cNvPr>
          <p:cNvGrpSpPr/>
          <p:nvPr userDrawn="1"/>
        </p:nvGrpSpPr>
        <p:grpSpPr>
          <a:xfrm>
            <a:off x="8569341" y="6298815"/>
            <a:ext cx="3175946" cy="394353"/>
            <a:chOff x="8569341" y="6298815"/>
            <a:chExt cx="3175946" cy="394353"/>
          </a:xfrm>
        </p:grpSpPr>
        <p:pic>
          <p:nvPicPr>
            <p:cNvPr id="6" name="Picture 5">
              <a:extLst>
                <a:ext uri="{FF2B5EF4-FFF2-40B4-BE49-F238E27FC236}">
                  <a16:creationId xmlns:a16="http://schemas.microsoft.com/office/drawing/2014/main" id="{C9C22AD9-AE71-DB1C-9E88-D143888A25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8" name="Rectangle 7">
              <a:extLst>
                <a:ext uri="{FF2B5EF4-FFF2-40B4-BE49-F238E27FC236}">
                  <a16:creationId xmlns:a16="http://schemas.microsoft.com/office/drawing/2014/main" id="{F3BFD483-AF6D-5C96-84D9-3C747808A1F1}"/>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err="1">
                  <a:solidFill>
                    <a:schemeClr val="accent2"/>
                  </a:solidFill>
                  <a:latin typeface="Calibri" panose="020F0502020204030204" pitchFamily="34" charset="0"/>
                </a:rPr>
                <a:t>practicingclinicians.com</a:t>
              </a:r>
              <a:endParaRPr lang="en-US" altLang="en-US" sz="1200" b="0" u="sng">
                <a:solidFill>
                  <a:schemeClr val="accent2"/>
                </a:solidFill>
                <a:latin typeface="Calibri" panose="020F0502020204030204" pitchFamily="34" charset="0"/>
              </a:endParaRPr>
            </a:p>
          </p:txBody>
        </p:sp>
      </p:grpSp>
    </p:spTree>
    <p:extLst>
      <p:ext uri="{BB962C8B-B14F-4D97-AF65-F5344CB8AC3E}">
        <p14:creationId xmlns:p14="http://schemas.microsoft.com/office/powerpoint/2010/main" val="36195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0212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0D99D75E-61AB-B55D-ACFA-19CF9907B682}"/>
              </a:ext>
            </a:extLst>
          </p:cNvPr>
          <p:cNvGrpSpPr/>
          <p:nvPr userDrawn="1"/>
        </p:nvGrpSpPr>
        <p:grpSpPr>
          <a:xfrm>
            <a:off x="8569341" y="6298815"/>
            <a:ext cx="3175946" cy="394353"/>
            <a:chOff x="8569341" y="6298815"/>
            <a:chExt cx="3175946" cy="394353"/>
          </a:xfrm>
        </p:grpSpPr>
        <p:pic>
          <p:nvPicPr>
            <p:cNvPr id="6" name="Picture 5">
              <a:extLst>
                <a:ext uri="{FF2B5EF4-FFF2-40B4-BE49-F238E27FC236}">
                  <a16:creationId xmlns:a16="http://schemas.microsoft.com/office/drawing/2014/main" id="{1A4B7A58-EC46-20CE-28BC-3CC3B151F8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7" name="Rectangle 6">
              <a:extLst>
                <a:ext uri="{FF2B5EF4-FFF2-40B4-BE49-F238E27FC236}">
                  <a16:creationId xmlns:a16="http://schemas.microsoft.com/office/drawing/2014/main" id="{566F45DF-13B0-94F8-C845-ACBF4DCA7EA0}"/>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err="1">
                  <a:solidFill>
                    <a:schemeClr val="accent2"/>
                  </a:solidFill>
                  <a:latin typeface="Calibri" panose="020F0502020204030204" pitchFamily="34" charset="0"/>
                </a:rPr>
                <a:t>practicingclinicians.com</a:t>
              </a:r>
              <a:endParaRPr lang="en-US" altLang="en-US" sz="1200" b="0" u="sng">
                <a:solidFill>
                  <a:schemeClr val="accent2"/>
                </a:solidFill>
                <a:latin typeface="Calibri" panose="020F0502020204030204" pitchFamily="34" charset="0"/>
              </a:endParaRPr>
            </a:p>
          </p:txBody>
        </p:sp>
      </p:grpSp>
    </p:spTree>
    <p:extLst>
      <p:ext uri="{BB962C8B-B14F-4D97-AF65-F5344CB8AC3E}">
        <p14:creationId xmlns:p14="http://schemas.microsoft.com/office/powerpoint/2010/main" val="3892227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64067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F5B0A6D1-381A-7F22-B72C-9D0ECA59B789}"/>
              </a:ext>
            </a:extLst>
          </p:cNvPr>
          <p:cNvGrpSpPr/>
          <p:nvPr userDrawn="1"/>
        </p:nvGrpSpPr>
        <p:grpSpPr>
          <a:xfrm>
            <a:off x="8569341" y="6298815"/>
            <a:ext cx="3175946" cy="394353"/>
            <a:chOff x="8569341" y="6298815"/>
            <a:chExt cx="3175946" cy="394353"/>
          </a:xfrm>
        </p:grpSpPr>
        <p:pic>
          <p:nvPicPr>
            <p:cNvPr id="4" name="Picture 3">
              <a:extLst>
                <a:ext uri="{FF2B5EF4-FFF2-40B4-BE49-F238E27FC236}">
                  <a16:creationId xmlns:a16="http://schemas.microsoft.com/office/drawing/2014/main" id="{8FCEB955-86BD-6ED7-4B6C-D615D2294B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5" name="Rectangle 4">
              <a:extLst>
                <a:ext uri="{FF2B5EF4-FFF2-40B4-BE49-F238E27FC236}">
                  <a16:creationId xmlns:a16="http://schemas.microsoft.com/office/drawing/2014/main" id="{4E868EFF-F119-E4D5-C5D4-D1FD1F070640}"/>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err="1">
                  <a:solidFill>
                    <a:schemeClr val="accent2"/>
                  </a:solidFill>
                  <a:latin typeface="Calibri" panose="020F0502020204030204" pitchFamily="34" charset="0"/>
                </a:rPr>
                <a:t>practicingclinicians.com</a:t>
              </a:r>
              <a:endParaRPr lang="en-US" altLang="en-US" sz="1200" b="0" u="sng">
                <a:solidFill>
                  <a:schemeClr val="accent2"/>
                </a:solidFill>
                <a:latin typeface="Calibri" panose="020F0502020204030204" pitchFamily="34" charset="0"/>
              </a:endParaRPr>
            </a:p>
          </p:txBody>
        </p:sp>
      </p:grpSp>
    </p:spTree>
    <p:extLst>
      <p:ext uri="{BB962C8B-B14F-4D97-AF65-F5344CB8AC3E}">
        <p14:creationId xmlns:p14="http://schemas.microsoft.com/office/powerpoint/2010/main" val="2767137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1467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85F1A9-68BC-2BD4-19D8-1F56F96D29B5}"/>
              </a:ext>
            </a:extLst>
          </p:cNvPr>
          <p:cNvGrpSpPr/>
          <p:nvPr userDrawn="1"/>
        </p:nvGrpSpPr>
        <p:grpSpPr>
          <a:xfrm>
            <a:off x="8569341" y="6298815"/>
            <a:ext cx="3175946" cy="394353"/>
            <a:chOff x="8569341" y="6298815"/>
            <a:chExt cx="3175946" cy="394353"/>
          </a:xfrm>
        </p:grpSpPr>
        <p:pic>
          <p:nvPicPr>
            <p:cNvPr id="3" name="Picture 2">
              <a:extLst>
                <a:ext uri="{FF2B5EF4-FFF2-40B4-BE49-F238E27FC236}">
                  <a16:creationId xmlns:a16="http://schemas.microsoft.com/office/drawing/2014/main" id="{79313BC9-09BE-0ED3-4279-60C90679B9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4" name="Rectangle 3">
              <a:extLst>
                <a:ext uri="{FF2B5EF4-FFF2-40B4-BE49-F238E27FC236}">
                  <a16:creationId xmlns:a16="http://schemas.microsoft.com/office/drawing/2014/main" id="{89527C64-7DE7-3945-167E-AE1A9D23E7D9}"/>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err="1">
                  <a:solidFill>
                    <a:schemeClr val="accent2"/>
                  </a:solidFill>
                  <a:latin typeface="Calibri" panose="020F0502020204030204" pitchFamily="34" charset="0"/>
                </a:rPr>
                <a:t>practicingclinicians.com</a:t>
              </a:r>
              <a:endParaRPr lang="en-US" altLang="en-US" sz="1200" b="0" u="sng">
                <a:solidFill>
                  <a:schemeClr val="accent2"/>
                </a:solidFill>
                <a:latin typeface="Calibri" panose="020F0502020204030204" pitchFamily="34" charset="0"/>
              </a:endParaRPr>
            </a:p>
          </p:txBody>
        </p:sp>
      </p:grpSp>
    </p:spTree>
    <p:extLst>
      <p:ext uri="{BB962C8B-B14F-4D97-AF65-F5344CB8AC3E}">
        <p14:creationId xmlns:p14="http://schemas.microsoft.com/office/powerpoint/2010/main" val="2903399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1188542"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9456427" cy="1155939"/>
          </a:xfrm>
          <a:prstGeom prst="rect">
            <a:avLst/>
          </a:prstGeom>
        </p:spPr>
        <p:txBody>
          <a:bodyPr/>
          <a:lstStyle>
            <a:lvl1pPr>
              <a:buFontTx/>
              <a:buNone/>
              <a:defRPr sz="2400" b="1">
                <a:solidFill>
                  <a:schemeClr val="accent2"/>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70778" y="5397632"/>
            <a:ext cx="1784581" cy="955128"/>
          </a:xfrm>
          <a:prstGeom prst="rect">
            <a:avLst/>
          </a:prstGeom>
        </p:spPr>
      </p:pic>
    </p:spTree>
    <p:extLst>
      <p:ext uri="{BB962C8B-B14F-4D97-AF65-F5344CB8AC3E}">
        <p14:creationId xmlns:p14="http://schemas.microsoft.com/office/powerpoint/2010/main" val="3453862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5" name="Picture 4" descr="A person sitting on a bed&#10;&#10;Description automatically generated">
            <a:extLst>
              <a:ext uri="{FF2B5EF4-FFF2-40B4-BE49-F238E27FC236}">
                <a16:creationId xmlns:a16="http://schemas.microsoft.com/office/drawing/2014/main" id="{E09FC9CA-ADBC-1D40-8E08-C0F4329F26A3}"/>
              </a:ext>
            </a:extLst>
          </p:cNvPr>
          <p:cNvPicPr>
            <a:picLocks noChangeAspect="1"/>
          </p:cNvPicPr>
          <p:nvPr userDrawn="1"/>
        </p:nvPicPr>
        <p:blipFill>
          <a:blip r:embed="rId2"/>
          <a:stretch>
            <a:fillRect/>
          </a:stretch>
        </p:blipFill>
        <p:spPr>
          <a:xfrm>
            <a:off x="6096000" y="3429000"/>
            <a:ext cx="0" cy="0"/>
          </a:xfrm>
          <a:prstGeom prst="rect">
            <a:avLst/>
          </a:prstGeom>
        </p:spPr>
      </p:pic>
      <p:pic>
        <p:nvPicPr>
          <p:cNvPr id="13" name="Picture 12">
            <a:extLst>
              <a:ext uri="{FF2B5EF4-FFF2-40B4-BE49-F238E27FC236}">
                <a16:creationId xmlns:a16="http://schemas.microsoft.com/office/drawing/2014/main" id="{13DF02BF-50FE-B021-67E3-CB5CBE4B4B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34948" y="-151816"/>
            <a:ext cx="12461897" cy="7009816"/>
          </a:xfrm>
          <a:prstGeom prst="rect">
            <a:avLst/>
          </a:prstGeom>
        </p:spPr>
      </p:pic>
      <p:sp>
        <p:nvSpPr>
          <p:cNvPr id="2" name="Title 1"/>
          <p:cNvSpPr>
            <a:spLocks noGrp="1"/>
          </p:cNvSpPr>
          <p:nvPr>
            <p:ph type="ctrTitle" hasCustomPrompt="1"/>
          </p:nvPr>
        </p:nvSpPr>
        <p:spPr>
          <a:xfrm>
            <a:off x="922020" y="4777128"/>
            <a:ext cx="10347960" cy="819636"/>
          </a:xfrm>
          <a:prstGeom prst="rect">
            <a:avLst/>
          </a:prstGeom>
        </p:spPr>
        <p:txBody>
          <a:bodyPr lIns="0" tIns="0" rIns="0" bIns="0" anchor="b" anchorCtr="0">
            <a:noAutofit/>
          </a:bodyPr>
          <a:lstStyle>
            <a:lvl1pPr algn="ctr">
              <a:lnSpc>
                <a:spcPct val="85000"/>
              </a:lnSpc>
              <a:defRPr sz="5400" b="1" baseline="0">
                <a:solidFill>
                  <a:schemeClr val="tx1"/>
                </a:solidFill>
                <a:effectLst/>
                <a:latin typeface="Calibri" panose="020F0502020204030204" pitchFamily="34" charset="0"/>
                <a:cs typeface="Calibri" panose="020F0502020204030204" pitchFamily="34" charset="0"/>
              </a:defRPr>
            </a:lvl1pPr>
          </a:lstStyle>
          <a:p>
            <a:r>
              <a:rPr lang="en-US"/>
              <a:t>2023 Oncology Spring Conferences</a:t>
            </a:r>
          </a:p>
        </p:txBody>
      </p:sp>
      <p:sp>
        <p:nvSpPr>
          <p:cNvPr id="4" name="Text Placeholder 3">
            <a:extLst>
              <a:ext uri="{FF2B5EF4-FFF2-40B4-BE49-F238E27FC236}">
                <a16:creationId xmlns:a16="http://schemas.microsoft.com/office/drawing/2014/main" id="{4FEA62A4-994C-5C4C-B9B0-8F2A47944935}"/>
              </a:ext>
            </a:extLst>
          </p:cNvPr>
          <p:cNvSpPr>
            <a:spLocks noGrp="1"/>
          </p:cNvSpPr>
          <p:nvPr>
            <p:ph type="body" sz="quarter" idx="10" hasCustomPrompt="1"/>
          </p:nvPr>
        </p:nvSpPr>
        <p:spPr>
          <a:xfrm>
            <a:off x="3729038" y="5872960"/>
            <a:ext cx="4733925" cy="717550"/>
          </a:xfrm>
          <a:prstGeom prst="rect">
            <a:avLst/>
          </a:prstGeom>
        </p:spPr>
        <p:txBody>
          <a:bodyPr>
            <a:noAutofit/>
          </a:bodyPr>
          <a:lstStyle>
            <a:lvl1pPr marL="0" indent="0" algn="ctr">
              <a:buNone/>
              <a:defRPr sz="2800" b="1">
                <a:solidFill>
                  <a:schemeClr val="tx1"/>
                </a:solidFill>
                <a:latin typeface="Calibri" panose="020F0502020204030204" pitchFamily="34" charset="0"/>
                <a:cs typeface="Calibri" panose="020F0502020204030204" pitchFamily="34" charset="0"/>
              </a:defRPr>
            </a:lvl1pPr>
            <a:lvl2pPr marL="365760" indent="0">
              <a:buNone/>
              <a:defRPr sz="2800" b="1">
                <a:solidFill>
                  <a:schemeClr val="bg1"/>
                </a:solidFill>
                <a:latin typeface="Calibri" panose="020F0502020204030204" pitchFamily="34" charset="0"/>
                <a:cs typeface="Calibri" panose="020F0502020204030204" pitchFamily="34" charset="0"/>
              </a:defRPr>
            </a:lvl2pPr>
            <a:lvl3pPr marL="685800" indent="0">
              <a:buNone/>
              <a:defRPr sz="2800" b="1">
                <a:solidFill>
                  <a:schemeClr val="bg1"/>
                </a:solidFill>
                <a:latin typeface="Calibri" panose="020F0502020204030204" pitchFamily="34" charset="0"/>
                <a:cs typeface="Calibri" panose="020F0502020204030204" pitchFamily="34" charset="0"/>
              </a:defRPr>
            </a:lvl3pPr>
            <a:lvl4pPr marL="1051560" indent="0">
              <a:buNone/>
              <a:defRPr sz="2800" b="1">
                <a:solidFill>
                  <a:schemeClr val="bg1"/>
                </a:solidFill>
                <a:latin typeface="Calibri" panose="020F0502020204030204" pitchFamily="34" charset="0"/>
                <a:cs typeface="Calibri" panose="020F0502020204030204" pitchFamily="34" charset="0"/>
              </a:defRPr>
            </a:lvl4pPr>
            <a:lvl5pPr marL="1371600" indent="0">
              <a:buNone/>
              <a:defRPr sz="2800" b="1">
                <a:solidFill>
                  <a:schemeClr val="bg1"/>
                </a:solidFill>
                <a:latin typeface="Calibri" panose="020F0502020204030204" pitchFamily="34" charset="0"/>
                <a:cs typeface="Calibri" panose="020F0502020204030204" pitchFamily="34" charset="0"/>
              </a:defRPr>
            </a:lvl5pPr>
          </a:lstStyle>
          <a:p>
            <a:pPr lvl="0"/>
            <a:r>
              <a:rPr lang="en-US"/>
              <a:t>Click to edit Date</a:t>
            </a:r>
          </a:p>
        </p:txBody>
      </p:sp>
      <p:grpSp>
        <p:nvGrpSpPr>
          <p:cNvPr id="10" name="Group 9">
            <a:extLst>
              <a:ext uri="{FF2B5EF4-FFF2-40B4-BE49-F238E27FC236}">
                <a16:creationId xmlns:a16="http://schemas.microsoft.com/office/drawing/2014/main" id="{2AF3B7E5-4E2B-93A6-5D43-41E8F245BBAD}"/>
              </a:ext>
            </a:extLst>
          </p:cNvPr>
          <p:cNvGrpSpPr/>
          <p:nvPr userDrawn="1"/>
        </p:nvGrpSpPr>
        <p:grpSpPr>
          <a:xfrm>
            <a:off x="4533530" y="2241761"/>
            <a:ext cx="3124941" cy="1794443"/>
            <a:chOff x="4895651" y="1293969"/>
            <a:chExt cx="2379217" cy="1366224"/>
          </a:xfrm>
        </p:grpSpPr>
        <p:sp>
          <p:nvSpPr>
            <p:cNvPr id="11" name="Rounded Rectangle 10">
              <a:extLst>
                <a:ext uri="{FF2B5EF4-FFF2-40B4-BE49-F238E27FC236}">
                  <a16:creationId xmlns:a16="http://schemas.microsoft.com/office/drawing/2014/main" id="{DCE46580-FFBA-9A62-78F2-53B6A621196D}"/>
                </a:ext>
              </a:extLst>
            </p:cNvPr>
            <p:cNvSpPr/>
            <p:nvPr/>
          </p:nvSpPr>
          <p:spPr bwMode="auto">
            <a:xfrm>
              <a:off x="4895651" y="1293969"/>
              <a:ext cx="2379217" cy="1366224"/>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a:solidFill>
                  <a:schemeClr val="tx1"/>
                </a:solidFill>
                <a:latin typeface="Calibri" panose="020F0502020204030204" pitchFamily="34" charset="0"/>
              </a:endParaRPr>
            </a:p>
          </p:txBody>
        </p:sp>
        <p:pic>
          <p:nvPicPr>
            <p:cNvPr id="12" name="Picture 11">
              <a:extLst>
                <a:ext uri="{FF2B5EF4-FFF2-40B4-BE49-F238E27FC236}">
                  <a16:creationId xmlns:a16="http://schemas.microsoft.com/office/drawing/2014/main" id="{7DBFC53F-6ABB-3209-2E11-5B5DF1C26A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81842" y="1390170"/>
              <a:ext cx="2200918" cy="1173823"/>
            </a:xfrm>
            <a:prstGeom prst="rect">
              <a:avLst/>
            </a:prstGeom>
          </p:spPr>
        </p:pic>
      </p:grpSp>
    </p:spTree>
    <p:extLst>
      <p:ext uri="{BB962C8B-B14F-4D97-AF65-F5344CB8AC3E}">
        <p14:creationId xmlns:p14="http://schemas.microsoft.com/office/powerpoint/2010/main" val="3830866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9081" y="244938"/>
            <a:ext cx="1675280"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72149004"/>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899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569341" y="6298815"/>
            <a:ext cx="3175946" cy="394353"/>
            <a:chOff x="8569341" y="6298815"/>
            <a:chExt cx="3175946"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a:solidFill>
                    <a:schemeClr val="accent6"/>
                  </a:solidFill>
                  <a:latin typeface="Calibri" panose="020F0502020204030204" pitchFamily="34" charset="0"/>
                </a:rPr>
                <a:t>practicingclinicians.com</a:t>
              </a:r>
            </a:p>
          </p:txBody>
        </p:sp>
      </p:grpSp>
    </p:spTree>
    <p:extLst>
      <p:ext uri="{BB962C8B-B14F-4D97-AF65-F5344CB8AC3E}">
        <p14:creationId xmlns:p14="http://schemas.microsoft.com/office/powerpoint/2010/main" val="562519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70778" y="5397632"/>
            <a:ext cx="1784581" cy="955128"/>
          </a:xfrm>
          <a:prstGeom prst="rect">
            <a:avLst/>
          </a:prstGeom>
        </p:spPr>
      </p:pic>
    </p:spTree>
    <p:extLst>
      <p:ext uri="{BB962C8B-B14F-4D97-AF65-F5344CB8AC3E}">
        <p14:creationId xmlns:p14="http://schemas.microsoft.com/office/powerpoint/2010/main" val="2533657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9638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58A33027-9089-C5C4-B599-47115DFA6159}"/>
              </a:ext>
            </a:extLst>
          </p:cNvPr>
          <p:cNvGrpSpPr/>
          <p:nvPr userDrawn="1"/>
        </p:nvGrpSpPr>
        <p:grpSpPr>
          <a:xfrm>
            <a:off x="8569341" y="6298815"/>
            <a:ext cx="3175946" cy="394353"/>
            <a:chOff x="8569341" y="6298815"/>
            <a:chExt cx="3175946" cy="394353"/>
          </a:xfrm>
        </p:grpSpPr>
        <p:pic>
          <p:nvPicPr>
            <p:cNvPr id="9" name="Picture 8">
              <a:extLst>
                <a:ext uri="{FF2B5EF4-FFF2-40B4-BE49-F238E27FC236}">
                  <a16:creationId xmlns:a16="http://schemas.microsoft.com/office/drawing/2014/main" id="{C05555FC-CFFA-3236-DD92-8CD1DA7BE7E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10" name="Rectangle 9">
              <a:extLst>
                <a:ext uri="{FF2B5EF4-FFF2-40B4-BE49-F238E27FC236}">
                  <a16:creationId xmlns:a16="http://schemas.microsoft.com/office/drawing/2014/main" id="{C22E281D-25C2-D99B-FF19-D3B2683D4FFF}"/>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a:solidFill>
                    <a:schemeClr val="accent6"/>
                  </a:solidFill>
                  <a:latin typeface="Calibri" panose="020F0502020204030204" pitchFamily="34" charset="0"/>
                </a:rPr>
                <a:t>practicingclinicians.com</a:t>
              </a:r>
            </a:p>
          </p:txBody>
        </p:sp>
      </p:grpSp>
    </p:spTree>
    <p:extLst>
      <p:ext uri="{BB962C8B-B14F-4D97-AF65-F5344CB8AC3E}">
        <p14:creationId xmlns:p14="http://schemas.microsoft.com/office/powerpoint/2010/main" val="1106786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6710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26DD914A-E186-3A0D-9333-FD1A383580B1}"/>
              </a:ext>
            </a:extLst>
          </p:cNvPr>
          <p:cNvGrpSpPr/>
          <p:nvPr userDrawn="1"/>
        </p:nvGrpSpPr>
        <p:grpSpPr>
          <a:xfrm>
            <a:off x="8569341" y="6298815"/>
            <a:ext cx="3175946" cy="394353"/>
            <a:chOff x="8569341" y="6298815"/>
            <a:chExt cx="3175946" cy="394353"/>
          </a:xfrm>
        </p:grpSpPr>
        <p:pic>
          <p:nvPicPr>
            <p:cNvPr id="3" name="Picture 2">
              <a:extLst>
                <a:ext uri="{FF2B5EF4-FFF2-40B4-BE49-F238E27FC236}">
                  <a16:creationId xmlns:a16="http://schemas.microsoft.com/office/drawing/2014/main" id="{AB2A3E8F-C223-64F2-A733-0F2564F19F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4" name="Rectangle 3">
              <a:extLst>
                <a:ext uri="{FF2B5EF4-FFF2-40B4-BE49-F238E27FC236}">
                  <a16:creationId xmlns:a16="http://schemas.microsoft.com/office/drawing/2014/main" id="{E2CE8B11-C8CB-4D77-3944-DCCB7B8083A0}"/>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a:solidFill>
                    <a:schemeClr val="accent6"/>
                  </a:solidFill>
                  <a:latin typeface="Calibri" panose="020F0502020204030204" pitchFamily="34" charset="0"/>
                </a:rPr>
                <a:t>practicingclinicians.com</a:t>
              </a:r>
            </a:p>
          </p:txBody>
        </p:sp>
      </p:grpSp>
    </p:spTree>
    <p:extLst>
      <p:ext uri="{BB962C8B-B14F-4D97-AF65-F5344CB8AC3E}">
        <p14:creationId xmlns:p14="http://schemas.microsoft.com/office/powerpoint/2010/main" val="2078611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662597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29B9EE72-8342-009E-DB3E-D705C4E51CA8}"/>
              </a:ext>
            </a:extLst>
          </p:cNvPr>
          <p:cNvGrpSpPr/>
          <p:nvPr userDrawn="1"/>
        </p:nvGrpSpPr>
        <p:grpSpPr>
          <a:xfrm>
            <a:off x="8569341" y="6298815"/>
            <a:ext cx="3175946" cy="394353"/>
            <a:chOff x="8569341" y="6298815"/>
            <a:chExt cx="3175946" cy="394353"/>
          </a:xfrm>
        </p:grpSpPr>
        <p:pic>
          <p:nvPicPr>
            <p:cNvPr id="7" name="Picture 6">
              <a:extLst>
                <a:ext uri="{FF2B5EF4-FFF2-40B4-BE49-F238E27FC236}">
                  <a16:creationId xmlns:a16="http://schemas.microsoft.com/office/drawing/2014/main" id="{C96AD039-3EB1-99BA-2D7E-7FE436320C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8" name="Rectangle 7">
              <a:extLst>
                <a:ext uri="{FF2B5EF4-FFF2-40B4-BE49-F238E27FC236}">
                  <a16:creationId xmlns:a16="http://schemas.microsoft.com/office/drawing/2014/main" id="{CA0243A2-1D3B-092D-E071-760794F5C980}"/>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a:solidFill>
                    <a:schemeClr val="accent6"/>
                  </a:solidFill>
                  <a:latin typeface="Calibri" panose="020F0502020204030204" pitchFamily="34" charset="0"/>
                </a:rPr>
                <a:t>practicingclinicians.com</a:t>
              </a:r>
            </a:p>
          </p:txBody>
        </p:sp>
      </p:grpSp>
    </p:spTree>
    <p:extLst>
      <p:ext uri="{BB962C8B-B14F-4D97-AF65-F5344CB8AC3E}">
        <p14:creationId xmlns:p14="http://schemas.microsoft.com/office/powerpoint/2010/main" val="3584286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5126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74151BB-78DD-D73A-AAB0-37EAEA2613A6}"/>
              </a:ext>
            </a:extLst>
          </p:cNvPr>
          <p:cNvGrpSpPr/>
          <p:nvPr userDrawn="1"/>
        </p:nvGrpSpPr>
        <p:grpSpPr>
          <a:xfrm>
            <a:off x="8569341" y="6298815"/>
            <a:ext cx="3175946" cy="394353"/>
            <a:chOff x="8569341" y="6298815"/>
            <a:chExt cx="3175946" cy="394353"/>
          </a:xfrm>
        </p:grpSpPr>
        <p:pic>
          <p:nvPicPr>
            <p:cNvPr id="6" name="Picture 5">
              <a:extLst>
                <a:ext uri="{FF2B5EF4-FFF2-40B4-BE49-F238E27FC236}">
                  <a16:creationId xmlns:a16="http://schemas.microsoft.com/office/drawing/2014/main" id="{2737BA83-D3A5-2054-833D-B2873DE2A4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8470" y="6298815"/>
              <a:ext cx="736817" cy="394353"/>
            </a:xfrm>
            <a:prstGeom prst="rect">
              <a:avLst/>
            </a:prstGeom>
          </p:spPr>
        </p:pic>
        <p:sp>
          <p:nvSpPr>
            <p:cNvPr id="7" name="Rectangle 6">
              <a:extLst>
                <a:ext uri="{FF2B5EF4-FFF2-40B4-BE49-F238E27FC236}">
                  <a16:creationId xmlns:a16="http://schemas.microsoft.com/office/drawing/2014/main" id="{05296BAA-32CE-D753-7AEF-B94EE129D579}"/>
                </a:ext>
              </a:extLst>
            </p:cNvPr>
            <p:cNvSpPr>
              <a:spLocks noChangeArrowheads="1"/>
            </p:cNvSpPr>
            <p:nvPr/>
          </p:nvSpPr>
          <p:spPr bwMode="auto">
            <a:xfrm>
              <a:off x="8569341" y="6375841"/>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u="sng">
                  <a:solidFill>
                    <a:schemeClr val="accent6"/>
                  </a:solidFill>
                  <a:latin typeface="Calibri" panose="020F0502020204030204" pitchFamily="34" charset="0"/>
                </a:rPr>
                <a:t>practicingclinicians.com</a:t>
              </a:r>
            </a:p>
          </p:txBody>
        </p:sp>
      </p:grpSp>
    </p:spTree>
    <p:extLst>
      <p:ext uri="{BB962C8B-B14F-4D97-AF65-F5344CB8AC3E}">
        <p14:creationId xmlns:p14="http://schemas.microsoft.com/office/powerpoint/2010/main" val="25727465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1188542"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9456427" cy="1155939"/>
          </a:xfrm>
          <a:prstGeom prst="rect">
            <a:avLst/>
          </a:prstGeom>
        </p:spPr>
        <p:txBody>
          <a:bodyPr/>
          <a:lstStyle>
            <a:lvl1pPr>
              <a:buFontTx/>
              <a:buNone/>
              <a:defRPr sz="2400" b="1">
                <a:solidFill>
                  <a:schemeClr val="accent6"/>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70778" y="5397632"/>
            <a:ext cx="1784581" cy="955128"/>
          </a:xfrm>
          <a:prstGeom prst="rect">
            <a:avLst/>
          </a:prstGeom>
        </p:spPr>
      </p:pic>
    </p:spTree>
    <p:extLst>
      <p:ext uri="{BB962C8B-B14F-4D97-AF65-F5344CB8AC3E}">
        <p14:creationId xmlns:p14="http://schemas.microsoft.com/office/powerpoint/2010/main" val="4089953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63211"/>
      </p:ext>
    </p:extLst>
  </p:cSld>
  <p:clrMap bg1="dk2" tx1="lt1" bg2="dk1" tx2="lt2" accent1="accent1" accent2="accent2" accent3="accent3" accent4="accent4" accent5="accent5" accent6="accent6" hlink="hlink" folHlink="folHlink"/>
  <p:sldLayoutIdLst>
    <p:sldLayoutId id="2147484683"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 id="214748468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
          <p15:clr>
            <a:srgbClr val="F26B43"/>
          </p15:clr>
        </p15:guide>
        <p15:guide id="2" pos="452">
          <p15:clr>
            <a:srgbClr val="F26B43"/>
          </p15:clr>
        </p15:guide>
        <p15:guide id="3" orient="horz" pos="1008">
          <p15:clr>
            <a:srgbClr val="F26B43"/>
          </p15:clr>
        </p15:guide>
        <p15:guide id="4" orient="horz" pos="4147">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881937"/>
      </p:ext>
    </p:extLst>
  </p:cSld>
  <p:clrMap bg1="dk2" tx1="lt1" bg2="dk1" tx2="lt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 id="2147484696" r:id="rId12"/>
    <p:sldLayoutId id="2147484697" r:id="rId13"/>
    <p:sldLayoutId id="2147484698"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
          <p15:clr>
            <a:srgbClr val="F26B43"/>
          </p15:clr>
        </p15:guide>
        <p15:guide id="2" pos="452">
          <p15:clr>
            <a:srgbClr val="F26B43"/>
          </p15:clr>
        </p15:guide>
        <p15:guide id="3" orient="horz" pos="1008">
          <p15:clr>
            <a:srgbClr val="F26B43"/>
          </p15:clr>
        </p15:guide>
        <p15:guide id="4" orient="horz" pos="4147">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ce@practicingclinicians.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png"/><Relationship Id="rId7"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svg"/><Relationship Id="rId9" Type="http://schemas.openxmlformats.org/officeDocument/2006/relationships/image" Target="../media/image20.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18" Type="http://schemas.openxmlformats.org/officeDocument/2006/relationships/image" Target="../media/image34.svg"/><Relationship Id="rId3" Type="http://schemas.openxmlformats.org/officeDocument/2006/relationships/diagramLayout" Target="../diagrams/layout6.xml"/><Relationship Id="rId7" Type="http://schemas.openxmlformats.org/officeDocument/2006/relationships/image" Target="../media/image23.png"/><Relationship Id="rId12" Type="http://schemas.openxmlformats.org/officeDocument/2006/relationships/image" Target="../media/image28.svg"/><Relationship Id="rId17" Type="http://schemas.openxmlformats.org/officeDocument/2006/relationships/image" Target="../media/image33.png"/><Relationship Id="rId2" Type="http://schemas.openxmlformats.org/officeDocument/2006/relationships/diagramData" Target="../diagrams/data6.xml"/><Relationship Id="rId16" Type="http://schemas.openxmlformats.org/officeDocument/2006/relationships/image" Target="../media/image32.svg"/><Relationship Id="rId1" Type="http://schemas.openxmlformats.org/officeDocument/2006/relationships/slideLayout" Target="../slideLayouts/slideLayout11.xml"/><Relationship Id="rId6" Type="http://schemas.microsoft.com/office/2007/relationships/diagramDrawing" Target="../diagrams/drawing6.xml"/><Relationship Id="rId11" Type="http://schemas.openxmlformats.org/officeDocument/2006/relationships/image" Target="../media/image27.png"/><Relationship Id="rId5" Type="http://schemas.openxmlformats.org/officeDocument/2006/relationships/diagramColors" Target="../diagrams/colors6.xml"/><Relationship Id="rId1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diagramQuickStyle" Target="../diagrams/quickStyle6.xml"/><Relationship Id="rId9" Type="http://schemas.openxmlformats.org/officeDocument/2006/relationships/image" Target="../media/image25.png"/><Relationship Id="rId14" Type="http://schemas.openxmlformats.org/officeDocument/2006/relationships/image" Target="../media/image30.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practicingclinicians.com/program/dermatology/equity-in-ad-care/27086" TargetMode="External"/><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1163300" cy="2057400"/>
          </a:xfrm>
        </p:spPr>
        <p:txBody>
          <a:bodyPr>
            <a:normAutofit fontScale="90000"/>
          </a:bodyPr>
          <a:lstStyle/>
          <a:p>
            <a:r>
              <a:rPr lang="en-US" altLang="en-US" sz="4000" dirty="0"/>
              <a:t>Addressing the Disproportionate Burden of Moderate to Severe Atopic Dermatitis in Patients With Skin of Color: Expert Perspectives for NPs and PAs</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46347"/>
            <a:ext cx="587614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r>
              <a:rPr lang="en-US" sz="1200" b="0">
                <a:solidFill>
                  <a:srgbClr val="6A6666"/>
                </a:solidFill>
                <a:effectLst/>
                <a:latin typeface="Calibri" panose="020F0502020204030204" pitchFamily="34" charset="0"/>
                <a:cs typeface="Calibri" panose="020F0502020204030204" pitchFamily="34" charset="0"/>
              </a:rPr>
              <a:t>Provided by Partners for Advancing Clinical Education (PACE).</a:t>
            </a:r>
            <a:endParaRPr lang="en-US" sz="1200" b="0">
              <a:effectLst/>
              <a:latin typeface="Calibri" panose="020F0502020204030204" pitchFamily="34" charset="0"/>
              <a:cs typeface="Calibri" panose="020F0502020204030204" pitchFamily="34" charset="0"/>
            </a:endParaRPr>
          </a:p>
        </p:txBody>
      </p:sp>
      <p:sp>
        <p:nvSpPr>
          <p:cNvPr id="4" name="Text Box 21">
            <a:extLst>
              <a:ext uri="{FF2B5EF4-FFF2-40B4-BE49-F238E27FC236}">
                <a16:creationId xmlns:a16="http://schemas.microsoft.com/office/drawing/2014/main" id="{F2365789-645D-4FD8-51E9-262F5A0EF396}"/>
              </a:ext>
            </a:extLst>
          </p:cNvPr>
          <p:cNvSpPr txBox="1">
            <a:spLocks noChangeArrowheads="1"/>
          </p:cNvSpPr>
          <p:nvPr/>
        </p:nvSpPr>
        <p:spPr bwMode="auto">
          <a:xfrm>
            <a:off x="435016" y="6253750"/>
            <a:ext cx="35818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buNone/>
            </a:pPr>
            <a:r>
              <a:rPr lang="en-US" sz="1200" b="0" i="0">
                <a:solidFill>
                  <a:srgbClr val="181818"/>
                </a:solidFill>
                <a:effectLst/>
                <a:latin typeface="Calibri" panose="020F0502020204030204" pitchFamily="34" charset="0"/>
                <a:cs typeface="Calibri" panose="020F0502020204030204" pitchFamily="34" charset="0"/>
              </a:rPr>
              <a:t>This activity is supported by an educational grant from Sanofi and Regeneron Pharmaceuticals.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r>
              <a:rPr lang="en-US" altLang="en-US"/>
              <a:t>Please feel free to use and share some or all of these slides in your noncommercial presentations to colleagues or patients</a:t>
            </a:r>
          </a:p>
          <a:p>
            <a:r>
              <a:rPr lang="en-US" altLang="en-US"/>
              <a:t>When using our slides, please retain the source attribution:</a:t>
            </a:r>
            <a:br>
              <a:rPr lang="en-US" altLang="en-US"/>
            </a:br>
            <a:br>
              <a:rPr lang="en-US" altLang="en-US"/>
            </a:br>
            <a:endParaRPr lang="en-US" altLang="en-US"/>
          </a:p>
          <a:p>
            <a:endParaRPr lang="en-US" altLang="en-US"/>
          </a:p>
          <a:p>
            <a:r>
              <a:rPr lang="en-GB"/>
              <a:t>These slides may not be published, posted online, or used in commercial presentations without permission. </a:t>
            </a:r>
            <a:r>
              <a:rPr lang="en-US"/>
              <a:t>Please contact </a:t>
            </a:r>
            <a:r>
              <a:rPr lang="en-US">
                <a:solidFill>
                  <a:schemeClr val="accent2"/>
                </a:solidFill>
                <a:hlinkClick r:id="rId3">
                  <a:extLst>
                    <a:ext uri="{A12FA001-AC4F-418D-AE19-62706E023703}">
                      <ahyp:hlinkClr xmlns:ahyp="http://schemas.microsoft.com/office/drawing/2018/hyperlinkcolor" val="tx"/>
                    </a:ext>
                  </a:extLst>
                </a:hlinkClick>
              </a:rPr>
              <a:t>pce@practicingclinicians.com</a:t>
            </a:r>
            <a:r>
              <a:rPr lang="en-US">
                <a:solidFill>
                  <a:schemeClr val="accent2"/>
                </a:solidFill>
              </a:rPr>
              <a:t> </a:t>
            </a:r>
            <a:r>
              <a:rPr lang="en-US"/>
              <a:t>for details</a:t>
            </a:r>
          </a:p>
        </p:txBody>
      </p:sp>
      <p:grpSp>
        <p:nvGrpSpPr>
          <p:cNvPr id="2" name="Group 1">
            <a:extLst>
              <a:ext uri="{FF2B5EF4-FFF2-40B4-BE49-F238E27FC236}">
                <a16:creationId xmlns:a16="http://schemas.microsoft.com/office/drawing/2014/main" id="{6CBB3A6C-3986-BB5D-1613-5C267FECC642}"/>
              </a:ext>
            </a:extLst>
          </p:cNvPr>
          <p:cNvGrpSpPr/>
          <p:nvPr/>
        </p:nvGrpSpPr>
        <p:grpSpPr>
          <a:xfrm>
            <a:off x="3776740" y="3429971"/>
            <a:ext cx="4638521" cy="609496"/>
            <a:chOff x="4027496" y="3429971"/>
            <a:chExt cx="4638521" cy="609496"/>
          </a:xfrm>
        </p:grpSpPr>
        <p:sp>
          <p:nvSpPr>
            <p:cNvPr id="3" name="TextBox 2">
              <a:extLst>
                <a:ext uri="{FF2B5EF4-FFF2-40B4-BE49-F238E27FC236}">
                  <a16:creationId xmlns:a16="http://schemas.microsoft.com/office/drawing/2014/main" id="{5C5C3138-96BE-2A1D-194C-2DB88C6AF4E4}"/>
                </a:ext>
              </a:extLst>
            </p:cNvPr>
            <p:cNvSpPr txBox="1"/>
            <p:nvPr/>
          </p:nvSpPr>
          <p:spPr>
            <a:xfrm>
              <a:off x="4027496" y="3670135"/>
              <a:ext cx="3632918"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 credit: </a:t>
              </a:r>
              <a:r>
                <a:rPr kumimoji="0" lang="en-US" sz="1800" b="0" i="0" u="none" strike="noStrike" kern="1200" cap="none" spc="0" normalizeH="0" baseline="0" noProof="0">
                  <a:ln>
                    <a:noFill/>
                  </a:ln>
                  <a:solidFill>
                    <a:srgbClr val="669933"/>
                  </a:solidFill>
                  <a:effectLst/>
                  <a:uLnTx/>
                  <a:uFillTx/>
                  <a:latin typeface="Calibri" panose="020F0502020204030204" pitchFamily="34" charset="0"/>
                  <a:ea typeface="+mn-ea"/>
                  <a:cs typeface="Calibri" panose="020F0502020204030204" pitchFamily="34" charset="0"/>
                </a:rPr>
                <a:t>practicingclinicians.com</a:t>
              </a:r>
            </a:p>
          </p:txBody>
        </p:sp>
        <p:pic>
          <p:nvPicPr>
            <p:cNvPr id="4" name="Picture 3" descr="A picture containing icon&#10;&#10;Description automatically generated">
              <a:extLst>
                <a:ext uri="{FF2B5EF4-FFF2-40B4-BE49-F238E27FC236}">
                  <a16:creationId xmlns:a16="http://schemas.microsoft.com/office/drawing/2014/main" id="{9E0CC659-709E-502D-3899-D4C2E566BC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5744" y="3429971"/>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buNone/>
            </a:pPr>
            <a:r>
              <a:rPr lang="en-US" altLang="en-US" b="1" dirty="0">
                <a:solidFill>
                  <a:schemeClr val="accent6"/>
                </a:solidFill>
              </a:rPr>
              <a:t>Victoria Garcia-Albea, PNP, DCNP</a:t>
            </a:r>
            <a:br>
              <a:rPr lang="en-US" altLang="en-US" b="1" dirty="0">
                <a:solidFill>
                  <a:schemeClr val="hlink"/>
                </a:solidFill>
              </a:rPr>
            </a:br>
            <a:r>
              <a:rPr lang="en-US" altLang="en-US" sz="2400" dirty="0"/>
              <a:t>Director, Lahey Dermatology Nurse Practitioner Training Program</a:t>
            </a:r>
            <a:br>
              <a:rPr lang="en-US" altLang="en-US" sz="2400" dirty="0"/>
            </a:br>
            <a:r>
              <a:rPr lang="en-US" altLang="en-US" sz="2400" dirty="0"/>
              <a:t>Lahey Dermatology</a:t>
            </a:r>
            <a:br>
              <a:rPr lang="en-US" altLang="en-US" sz="2400" dirty="0"/>
            </a:br>
            <a:r>
              <a:rPr lang="en-US" altLang="en-US" sz="2400" dirty="0"/>
              <a:t>Burlington, Massachusetts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latin typeface="Calibri"/>
                <a:ea typeface="Calibri"/>
                <a:cs typeface="Calibri"/>
              </a:rPr>
              <a:t>Disclosures</a:t>
            </a:r>
            <a:endParaRPr lang="en-US" altLang="en-US"/>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 typeface="Wingdings" panose="05000000000000000000" pitchFamily="2" charset="2"/>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rPr>
              <a:t>The </a:t>
            </a:r>
            <a:r>
              <a:rPr kumimoji="0" lang="en-US" sz="2400" b="1" i="1" u="none" strike="noStrike" kern="0" cap="none" spc="0" normalizeH="0" baseline="0" noProof="0" dirty="0">
                <a:ln>
                  <a:noFill/>
                </a:ln>
                <a:solidFill>
                  <a:srgbClr val="000000"/>
                </a:solidFill>
                <a:effectLst/>
                <a:uLnTx/>
                <a:uFillTx/>
                <a:latin typeface="Calibri"/>
                <a:ea typeface="Calibri"/>
                <a:cs typeface="Calibri"/>
              </a:rPr>
              <a:t>faculty</a:t>
            </a:r>
            <a:r>
              <a:rPr kumimoji="0" lang="en-US" sz="2400" b="0" i="0" u="none" strike="noStrike" kern="0" cap="none" spc="0" normalizeH="0" baseline="0" noProof="0" dirty="0">
                <a:ln>
                  <a:noFill/>
                </a:ln>
                <a:solidFill>
                  <a:srgbClr val="000000"/>
                </a:solidFill>
                <a:effectLst/>
                <a:uLnTx/>
                <a:uFillTx/>
                <a:latin typeface="Calibri"/>
                <a:ea typeface="Calibri"/>
                <a:cs typeface="Calibri"/>
              </a:rPr>
              <a:t> reported the following relevant financial relationships or relationships to products or devices they have with ineligible companies related to the content of this educational activity:</a:t>
            </a:r>
            <a:endParaRPr lang="en-US" sz="2400" b="1" dirty="0">
              <a:solidFill>
                <a:schemeClr val="accent6"/>
              </a:solidFill>
              <a:latin typeface="Calibri"/>
              <a:ea typeface="Calibri"/>
              <a:cs typeface="Calibri"/>
            </a:endParaRPr>
          </a:p>
          <a:p>
            <a:pPr marL="0" indent="0">
              <a:buClr>
                <a:schemeClr val="accent6"/>
              </a:buClr>
              <a:buNone/>
              <a:defRPr/>
            </a:pPr>
            <a:r>
              <a:rPr lang="en-US" sz="2400" b="1" dirty="0">
                <a:solidFill>
                  <a:schemeClr val="accent2"/>
                </a:solidFill>
                <a:latin typeface="Calibri"/>
                <a:cs typeface="Calibri"/>
              </a:rPr>
              <a:t>Victoria Garcia-Albea, PNP, DCNP: </a:t>
            </a:r>
            <a:r>
              <a:rPr lang="en-US" sz="2400" i="1" dirty="0">
                <a:latin typeface="Calibri"/>
                <a:cs typeface="Calibri"/>
              </a:rPr>
              <a:t>consultant/advisor/speaker:</a:t>
            </a:r>
            <a:r>
              <a:rPr lang="en-US" sz="2400" dirty="0">
                <a:latin typeface="Calibri"/>
                <a:cs typeface="Calibri"/>
              </a:rPr>
              <a:t> Sanofi Genzyme, </a:t>
            </a:r>
            <a:br>
              <a:rPr lang="en-US" sz="2400" dirty="0">
                <a:latin typeface="Calibri"/>
                <a:cs typeface="Calibri"/>
              </a:rPr>
            </a:br>
            <a:r>
              <a:rPr lang="en-US" sz="2400" dirty="0">
                <a:latin typeface="Calibri"/>
                <a:cs typeface="Calibri"/>
              </a:rPr>
              <a:t>Sun Pharma.</a:t>
            </a:r>
            <a:endParaRPr lang="en-US" sz="2400" dirty="0">
              <a:latin typeface="Calibri"/>
              <a:ea typeface="Calibri"/>
              <a:cs typeface="Calibri"/>
            </a:endParaRPr>
          </a:p>
          <a:p>
            <a:pPr marL="0" indent="0">
              <a:buClr>
                <a:srgbClr val="659932"/>
              </a:buClr>
              <a:buNone/>
              <a:defRPr/>
            </a:pPr>
            <a:endParaRPr lang="en-US" sz="2400" dirty="0">
              <a:latin typeface="Calibri"/>
              <a:cs typeface="Calibri"/>
            </a:endParaRPr>
          </a:p>
          <a:p>
            <a:pPr marL="0" indent="0">
              <a:buNone/>
              <a:defRPr/>
            </a:pPr>
            <a:endParaRPr lang="en-US" sz="2400" dirty="0">
              <a:ea typeface="Calibri"/>
              <a:cs typeface="Calibri"/>
            </a:endParaRPr>
          </a:p>
          <a:p>
            <a:pPr>
              <a:buNone/>
              <a:defRPr/>
            </a:pPr>
            <a:endParaRPr lang="en-US" sz="2400" dirty="0">
              <a:ea typeface="Calibri"/>
              <a:cs typeface="Calibri"/>
            </a:endParaRPr>
          </a:p>
          <a:p>
            <a:pPr marL="0" indent="0">
              <a:buNone/>
              <a:defRPr/>
            </a:pPr>
            <a:endParaRPr lang="en-US" sz="2400" dirty="0">
              <a:ea typeface="Calibri"/>
              <a:cs typeface="Calibri"/>
            </a:endParaRPr>
          </a:p>
        </p:txBody>
      </p:sp>
    </p:spTree>
    <p:extLst>
      <p:ext uri="{BB962C8B-B14F-4D97-AF65-F5344CB8AC3E}">
        <p14:creationId xmlns:p14="http://schemas.microsoft.com/office/powerpoint/2010/main" val="255348679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509F3A9-12E7-A841-BDF1-F66F704C1A31}"/>
              </a:ext>
            </a:extLst>
          </p:cNvPr>
          <p:cNvSpPr>
            <a:spLocks noGrp="1"/>
          </p:cNvSpPr>
          <p:nvPr>
            <p:ph type="title"/>
          </p:nvPr>
        </p:nvSpPr>
        <p:spPr>
          <a:xfrm>
            <a:off x="609759" y="238127"/>
            <a:ext cx="10872444" cy="1103313"/>
          </a:xfrm>
        </p:spPr>
        <p:txBody>
          <a:bodyPr/>
          <a:lstStyle/>
          <a:p>
            <a:r>
              <a:rPr lang="en-US">
                <a:latin typeface="Calibri"/>
                <a:cs typeface="Calibri"/>
              </a:rPr>
              <a:t>Learning Objectives</a:t>
            </a:r>
            <a:endParaRPr lang="en-US"/>
          </a:p>
        </p:txBody>
      </p:sp>
      <p:sp>
        <p:nvSpPr>
          <p:cNvPr id="11" name="Content Placeholder 10">
            <a:extLst>
              <a:ext uri="{FF2B5EF4-FFF2-40B4-BE49-F238E27FC236}">
                <a16:creationId xmlns:a16="http://schemas.microsoft.com/office/drawing/2014/main" id="{D79ACCBF-B85A-F44A-8156-EE08300E6D0C}"/>
              </a:ext>
            </a:extLst>
          </p:cNvPr>
          <p:cNvSpPr>
            <a:spLocks noGrp="1"/>
          </p:cNvSpPr>
          <p:nvPr>
            <p:ph idx="1"/>
          </p:nvPr>
        </p:nvSpPr>
        <p:spPr>
          <a:xfrm>
            <a:off x="604675" y="1513047"/>
            <a:ext cx="10877529" cy="4650686"/>
          </a:xfrm>
        </p:spPr>
        <p:txBody>
          <a:bodyPr/>
          <a:lstStyle/>
          <a:p>
            <a:r>
              <a:rPr lang="en-US">
                <a:latin typeface="Calibri"/>
                <a:cs typeface="Calibri"/>
              </a:rPr>
              <a:t>Apply effective strategies for diagnosing moderate to severe AD in patients with skin of color</a:t>
            </a:r>
          </a:p>
          <a:p>
            <a:r>
              <a:rPr lang="en-US">
                <a:latin typeface="Calibri"/>
                <a:cs typeface="Calibri"/>
              </a:rPr>
              <a:t>Incorporate quality of life considerations and updated guidelines into management strategies for patients with moderate to severe AD and skin of color</a:t>
            </a:r>
          </a:p>
          <a:p>
            <a:r>
              <a:rPr lang="en-US">
                <a:latin typeface="Calibri"/>
                <a:cs typeface="Calibri"/>
              </a:rPr>
              <a:t>Implement strategies for addressing patient- and practice-level disparities in moderate to severe AD care among patients with skin of color</a:t>
            </a:r>
          </a:p>
        </p:txBody>
      </p:sp>
      <p:sp>
        <p:nvSpPr>
          <p:cNvPr id="2" name="Slide Number Placeholder 1">
            <a:extLst>
              <a:ext uri="{FF2B5EF4-FFF2-40B4-BE49-F238E27FC236}">
                <a16:creationId xmlns:a16="http://schemas.microsoft.com/office/drawing/2014/main" id="{9215FD58-B417-5B4F-86E7-CD8ADBE73E9C}"/>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69845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C6EC6-141B-C00E-01DB-CDADF599DDF1}"/>
              </a:ext>
            </a:extLst>
          </p:cNvPr>
          <p:cNvSpPr>
            <a:spLocks noGrp="1"/>
          </p:cNvSpPr>
          <p:nvPr>
            <p:ph type="title"/>
          </p:nvPr>
        </p:nvSpPr>
        <p:spPr/>
        <p:txBody>
          <a:bodyPr/>
          <a:lstStyle/>
          <a:p>
            <a:r>
              <a:rPr lang="en-US">
                <a:latin typeface="Calibri"/>
                <a:cs typeface="Calibri"/>
              </a:rPr>
              <a:t>Understanding the Associated Burden of Moderate to Severe AD in Patients With Skin of Color</a:t>
            </a:r>
            <a:endParaRPr lang="en-US">
              <a:cs typeface="Calibri"/>
            </a:endParaRPr>
          </a:p>
        </p:txBody>
      </p:sp>
    </p:spTree>
    <p:extLst>
      <p:ext uri="{BB962C8B-B14F-4D97-AF65-F5344CB8AC3E}">
        <p14:creationId xmlns:p14="http://schemas.microsoft.com/office/powerpoint/2010/main" val="3041677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BBF1D4-2706-2343-9232-8EB37A662C31}"/>
              </a:ext>
            </a:extLst>
          </p:cNvPr>
          <p:cNvSpPr>
            <a:spLocks noGrp="1"/>
          </p:cNvSpPr>
          <p:nvPr>
            <p:ph type="title"/>
          </p:nvPr>
        </p:nvSpPr>
        <p:spPr/>
        <p:txBody>
          <a:bodyPr/>
          <a:lstStyle/>
          <a:p>
            <a:r>
              <a:rPr lang="en-US"/>
              <a:t>Epidemiology, Pathogenesis, and Comorbidities</a:t>
            </a:r>
          </a:p>
        </p:txBody>
      </p:sp>
      <p:sp>
        <p:nvSpPr>
          <p:cNvPr id="5" name="Content Placeholder 4">
            <a:extLst>
              <a:ext uri="{FF2B5EF4-FFF2-40B4-BE49-F238E27FC236}">
                <a16:creationId xmlns:a16="http://schemas.microsoft.com/office/drawing/2014/main" id="{818E6495-F3EF-794F-B42C-8602F07165A9}"/>
              </a:ext>
            </a:extLst>
          </p:cNvPr>
          <p:cNvSpPr>
            <a:spLocks noGrp="1"/>
          </p:cNvSpPr>
          <p:nvPr>
            <p:ph sz="half" idx="1"/>
          </p:nvPr>
        </p:nvSpPr>
        <p:spPr>
          <a:xfrm>
            <a:off x="601820" y="1510730"/>
            <a:ext cx="5620560" cy="4678738"/>
          </a:xfrm>
        </p:spPr>
        <p:txBody>
          <a:bodyPr>
            <a:normAutofit/>
          </a:bodyPr>
          <a:lstStyle/>
          <a:p>
            <a:r>
              <a:rPr lang="en-US" dirty="0"/>
              <a:t>Affects 3% to 20% of children </a:t>
            </a:r>
          </a:p>
          <a:p>
            <a:pPr lvl="1"/>
            <a:r>
              <a:rPr lang="en-US" dirty="0"/>
              <a:t>Onset most common between 3 and 6 </a:t>
            </a:r>
            <a:r>
              <a:rPr lang="en-US" dirty="0" err="1"/>
              <a:t>mo</a:t>
            </a:r>
            <a:r>
              <a:rPr lang="en-US" dirty="0"/>
              <a:t> of age</a:t>
            </a:r>
          </a:p>
          <a:p>
            <a:pPr lvl="2">
              <a:buFont typeface="Wingdings" panose="05000000000000000000" pitchFamily="2" charset="2"/>
              <a:buChar char="§"/>
            </a:pPr>
            <a:r>
              <a:rPr lang="en-US" dirty="0"/>
              <a:t>Of those diagnosed with AD, 60% develop the condition by age 1 and 85% develop it by age 5</a:t>
            </a:r>
          </a:p>
          <a:p>
            <a:r>
              <a:rPr lang="en-US" dirty="0"/>
              <a:t>Up to 60% of cases persist into adulthood</a:t>
            </a:r>
          </a:p>
          <a:p>
            <a:r>
              <a:rPr lang="en-US" dirty="0"/>
              <a:t>1 in 4 adults with AD report adult onset of symptoms</a:t>
            </a:r>
          </a:p>
        </p:txBody>
      </p:sp>
      <p:sp>
        <p:nvSpPr>
          <p:cNvPr id="2" name="Content Placeholder 1">
            <a:extLst>
              <a:ext uri="{FF2B5EF4-FFF2-40B4-BE49-F238E27FC236}">
                <a16:creationId xmlns:a16="http://schemas.microsoft.com/office/drawing/2014/main" id="{1C51CE77-F0E9-24E7-5CA2-2560190EE3D6}"/>
              </a:ext>
            </a:extLst>
          </p:cNvPr>
          <p:cNvSpPr>
            <a:spLocks noGrp="1"/>
          </p:cNvSpPr>
          <p:nvPr>
            <p:ph sz="half" idx="2"/>
          </p:nvPr>
        </p:nvSpPr>
        <p:spPr/>
        <p:txBody>
          <a:bodyPr/>
          <a:lstStyle/>
          <a:p>
            <a:r>
              <a:rPr lang="en-US" dirty="0"/>
              <a:t>Cycles of flares and worsening symptoms</a:t>
            </a:r>
          </a:p>
          <a:p>
            <a:pPr lvl="1"/>
            <a:r>
              <a:rPr lang="en-US" dirty="0"/>
              <a:t>Real-world evidence in patients with moderate to severe AD revealed:</a:t>
            </a:r>
          </a:p>
          <a:p>
            <a:pPr lvl="2">
              <a:buFont typeface="Wingdings" panose="05000000000000000000" pitchFamily="2" charset="2"/>
              <a:buChar char="§"/>
            </a:pPr>
            <a:r>
              <a:rPr lang="en-US" dirty="0"/>
              <a:t>Average of 7.5 flares per yr</a:t>
            </a:r>
          </a:p>
          <a:p>
            <a:pPr lvl="2">
              <a:buFont typeface="Wingdings" panose="05000000000000000000" pitchFamily="2" charset="2"/>
              <a:buChar char="§"/>
            </a:pPr>
            <a:r>
              <a:rPr lang="en-US" dirty="0"/>
              <a:t>74.2% experienced either no remission or &lt;3 </a:t>
            </a:r>
            <a:r>
              <a:rPr lang="en-US" dirty="0" err="1"/>
              <a:t>mo</a:t>
            </a:r>
            <a:r>
              <a:rPr lang="en-US" dirty="0"/>
              <a:t> of remission in the past 12 </a:t>
            </a:r>
            <a:r>
              <a:rPr lang="en-US" dirty="0" err="1"/>
              <a:t>mo</a:t>
            </a:r>
            <a:endParaRPr lang="en-US" dirty="0"/>
          </a:p>
          <a:p>
            <a:endParaRPr lang="en-US" dirty="0"/>
          </a:p>
        </p:txBody>
      </p:sp>
      <p:sp>
        <p:nvSpPr>
          <p:cNvPr id="6" name="Footer Placeholder 5">
            <a:extLst>
              <a:ext uri="{FF2B5EF4-FFF2-40B4-BE49-F238E27FC236}">
                <a16:creationId xmlns:a16="http://schemas.microsoft.com/office/drawing/2014/main" id="{8F69216B-5035-384C-85DE-DF93A68FC259}"/>
              </a:ext>
            </a:extLst>
          </p:cNvPr>
          <p:cNvSpPr>
            <a:spLocks noGrp="1"/>
          </p:cNvSpPr>
          <p:nvPr>
            <p:ph type="ftr" sz="quarter" idx="4294967295"/>
          </p:nvPr>
        </p:nvSpPr>
        <p:spPr>
          <a:xfrm>
            <a:off x="442644" y="6211811"/>
            <a:ext cx="8389124" cy="434316"/>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Silverberg. Ann Allergy Asthma Immunol. 2021;126:417.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Mortz</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Allergy. 2015;70:836.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Rudikoff</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Lancet. 1998;351:1715.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Paul. Dermatol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Ther</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Heidelb</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2023;13:981. Wei. Ann Allergy Asthma Immunol. 2019;123:381.  </a:t>
            </a:r>
          </a:p>
        </p:txBody>
      </p:sp>
      <p:sp>
        <p:nvSpPr>
          <p:cNvPr id="7" name="Slide Number Placeholder 1">
            <a:extLst>
              <a:ext uri="{FF2B5EF4-FFF2-40B4-BE49-F238E27FC236}">
                <a16:creationId xmlns:a16="http://schemas.microsoft.com/office/drawing/2014/main" id="{D47A2260-F23E-9B66-E0AF-516EBAAD58F8}"/>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815322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56EA1-7CF3-FA18-1B83-31F64A27D277}"/>
              </a:ext>
            </a:extLst>
          </p:cNvPr>
          <p:cNvSpPr>
            <a:spLocks noGrp="1"/>
          </p:cNvSpPr>
          <p:nvPr>
            <p:ph type="title"/>
          </p:nvPr>
        </p:nvSpPr>
        <p:spPr/>
        <p:txBody>
          <a:bodyPr/>
          <a:lstStyle/>
          <a:p>
            <a:r>
              <a:rPr lang="en-US"/>
              <a:t>Epidemiology of AD in Racial and Ethnic Minorities </a:t>
            </a:r>
          </a:p>
        </p:txBody>
      </p:sp>
      <p:graphicFrame>
        <p:nvGraphicFramePr>
          <p:cNvPr id="6" name="Content Placeholder 5">
            <a:extLst>
              <a:ext uri="{FF2B5EF4-FFF2-40B4-BE49-F238E27FC236}">
                <a16:creationId xmlns:a16="http://schemas.microsoft.com/office/drawing/2014/main" id="{86057CE1-271C-F827-BB1E-E85C2135349E}"/>
              </a:ext>
            </a:extLst>
          </p:cNvPr>
          <p:cNvGraphicFramePr>
            <a:graphicFrameLocks/>
          </p:cNvGraphicFramePr>
          <p:nvPr>
            <p:extLst>
              <p:ext uri="{D42A27DB-BD31-4B8C-83A1-F6EECF244321}">
                <p14:modId xmlns:p14="http://schemas.microsoft.com/office/powerpoint/2010/main" val="209338331"/>
              </p:ext>
            </p:extLst>
          </p:nvPr>
        </p:nvGraphicFramePr>
        <p:xfrm>
          <a:off x="-300149" y="2043592"/>
          <a:ext cx="4168919" cy="38740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5">
            <a:extLst>
              <a:ext uri="{FF2B5EF4-FFF2-40B4-BE49-F238E27FC236}">
                <a16:creationId xmlns:a16="http://schemas.microsoft.com/office/drawing/2014/main" id="{A2F913C0-BBCE-9C11-DCC4-44CF726D1415}"/>
              </a:ext>
            </a:extLst>
          </p:cNvPr>
          <p:cNvGraphicFramePr>
            <a:graphicFrameLocks/>
          </p:cNvGraphicFramePr>
          <p:nvPr>
            <p:extLst>
              <p:ext uri="{D42A27DB-BD31-4B8C-83A1-F6EECF244321}">
                <p14:modId xmlns:p14="http://schemas.microsoft.com/office/powerpoint/2010/main" val="4115289494"/>
              </p:ext>
            </p:extLst>
          </p:nvPr>
        </p:nvGraphicFramePr>
        <p:xfrm>
          <a:off x="3018886" y="1596461"/>
          <a:ext cx="4029096" cy="35727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Content Placeholder 4">
            <a:extLst>
              <a:ext uri="{FF2B5EF4-FFF2-40B4-BE49-F238E27FC236}">
                <a16:creationId xmlns:a16="http://schemas.microsoft.com/office/drawing/2014/main" id="{02A0F0F5-81F8-0D57-F974-2358DB884CCC}"/>
              </a:ext>
            </a:extLst>
          </p:cNvPr>
          <p:cNvSpPr txBox="1">
            <a:spLocks/>
          </p:cNvSpPr>
          <p:nvPr/>
        </p:nvSpPr>
        <p:spPr>
          <a:xfrm>
            <a:off x="7678873" y="1515531"/>
            <a:ext cx="3674928" cy="4351338"/>
          </a:xfrm>
          <a:prstGeom prst="rect">
            <a:avLst/>
          </a:prstGeom>
        </p:spPr>
        <p:txBody>
          <a:bodyPr vert="horz" lIns="27432" tIns="0" rIns="0" bIns="0" rtlCol="0">
            <a:normAutofit/>
          </a:bodyPr>
          <a:lstStyle>
            <a:lvl1pPr marL="347472" indent="-338328" algn="l" defTabSz="914400" rtl="0" eaLnBrk="1" latinLnBrk="0" hangingPunct="1">
              <a:lnSpc>
                <a:spcPct val="100000"/>
              </a:lnSpc>
              <a:spcBef>
                <a:spcPts val="600"/>
              </a:spcBef>
              <a:spcAft>
                <a:spcPts val="600"/>
              </a:spcAft>
              <a:buClr>
                <a:srgbClr val="1D2E5A"/>
              </a:buClr>
              <a:buSzPct val="80000"/>
              <a:buFont typeface="Arial" pitchFamily="34" charset="0"/>
              <a:buChar char="•"/>
              <a:defRPr sz="2400" kern="1200" spc="10" baseline="0">
                <a:solidFill>
                  <a:schemeClr val="tx1"/>
                </a:solidFill>
                <a:latin typeface="Calibri" panose="020F0502020204030204" pitchFamily="34" charset="0"/>
                <a:ea typeface="+mn-ea"/>
                <a:cs typeface="Calibri" panose="020F0502020204030204" pitchFamily="34" charset="0"/>
              </a:defRPr>
            </a:lvl1pPr>
            <a:lvl2pPr marL="731520" indent="-338328" algn="l" defTabSz="914400" rtl="0" eaLnBrk="1" latinLnBrk="0" hangingPunct="1">
              <a:lnSpc>
                <a:spcPct val="100000"/>
              </a:lnSpc>
              <a:spcBef>
                <a:spcPts val="600"/>
              </a:spcBef>
              <a:spcAft>
                <a:spcPts val="600"/>
              </a:spcAft>
              <a:buClr>
                <a:srgbClr val="1D2E5A"/>
              </a:buClr>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2pPr>
            <a:lvl3pPr marL="1033272" indent="-338328" algn="l" defTabSz="914400" rtl="0" eaLnBrk="1" latinLnBrk="0" hangingPunct="1">
              <a:lnSpc>
                <a:spcPct val="100000"/>
              </a:lnSpc>
              <a:spcBef>
                <a:spcPts val="600"/>
              </a:spcBef>
              <a:spcAft>
                <a:spcPts val="600"/>
              </a:spcAft>
              <a:buClr>
                <a:srgbClr val="1D2E5A"/>
              </a:buClr>
              <a:buFont typeface="Wingdings 2" pitchFamily="18" charset="2"/>
              <a:buChar char=""/>
              <a:defRPr sz="2400" kern="1200">
                <a:solidFill>
                  <a:schemeClr val="tx1"/>
                </a:solidFill>
                <a:latin typeface="Calibri" panose="020F0502020204030204" pitchFamily="34" charset="0"/>
                <a:ea typeface="+mn-ea"/>
                <a:cs typeface="Calibri" panose="020F0502020204030204" pitchFamily="34" charset="0"/>
              </a:defRPr>
            </a:lvl3pPr>
            <a:lvl4pPr marL="1417320" indent="-338328" algn="l" defTabSz="914400" rtl="0" eaLnBrk="1" latinLnBrk="0" hangingPunct="1">
              <a:lnSpc>
                <a:spcPct val="100000"/>
              </a:lnSpc>
              <a:spcBef>
                <a:spcPts val="600"/>
              </a:spcBef>
              <a:spcAft>
                <a:spcPts val="600"/>
              </a:spcAft>
              <a:buClr>
                <a:srgbClr val="1D2E5A"/>
              </a:buClr>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4pPr>
            <a:lvl5pPr marL="1719072" indent="-338328" algn="l" defTabSz="914400" rtl="0" eaLnBrk="1" latinLnBrk="0" hangingPunct="1">
              <a:lnSpc>
                <a:spcPct val="100000"/>
              </a:lnSpc>
              <a:spcBef>
                <a:spcPts val="600"/>
              </a:spcBef>
              <a:spcAft>
                <a:spcPts val="600"/>
              </a:spcAft>
              <a:buClr>
                <a:srgbClr val="1D2E5A"/>
              </a:buClr>
              <a:buFont typeface="Wingdings 2" pitchFamily="18" charset="2"/>
              <a:buChar char=""/>
              <a:defRPr sz="2400" kern="1200">
                <a:solidFill>
                  <a:schemeClr val="tx1"/>
                </a:solidFill>
                <a:latin typeface="Calibri" panose="020F0502020204030204" pitchFamily="34" charset="0"/>
                <a:ea typeface="+mn-ea"/>
                <a:cs typeface="Calibri" panose="020F05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342900" marR="0" lvl="0" indent="-342900" algn="l" defTabSz="914400" rtl="0" eaLnBrk="1" fontAlgn="auto" latinLnBrk="0" hangingPunct="1">
              <a:lnSpc>
                <a:spcPct val="100000"/>
              </a:lnSpc>
              <a:spcBef>
                <a:spcPts val="600"/>
              </a:spcBef>
              <a:spcAft>
                <a:spcPts val="600"/>
              </a:spcAft>
              <a:buClrTx/>
              <a:buSzPct val="80000"/>
              <a:buFont typeface="Wingdings" panose="05000000000000000000" pitchFamily="2" charset="2"/>
              <a:buChar char="§"/>
              <a:tabLst/>
              <a:defRPr/>
            </a:pPr>
            <a:r>
              <a:rPr kumimoji="0" lang="en-US" sz="28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Those living in urban areas are more likely to have AD than those from rural or suburban areas</a:t>
            </a:r>
          </a:p>
          <a:p>
            <a:pPr marL="342900" marR="0" lvl="0" indent="-342900" algn="l" defTabSz="914400" rtl="0" eaLnBrk="1" fontAlgn="auto" latinLnBrk="0" hangingPunct="1">
              <a:lnSpc>
                <a:spcPct val="100000"/>
              </a:lnSpc>
              <a:spcBef>
                <a:spcPts val="600"/>
              </a:spcBef>
              <a:spcAft>
                <a:spcPts val="600"/>
              </a:spcAft>
              <a:buClrTx/>
              <a:buSzPct val="80000"/>
              <a:buFont typeface="Wingdings" panose="05000000000000000000" pitchFamily="2" charset="2"/>
              <a:buChar char="§"/>
              <a:tabLst/>
              <a:defRPr/>
            </a:pPr>
            <a:r>
              <a:rPr kumimoji="0" lang="en-US" sz="28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Higher prevalence of AD in Black children in urban areas</a:t>
            </a:r>
          </a:p>
          <a:p>
            <a:pPr marL="342900" marR="0" lvl="0" indent="-342900" algn="l" defTabSz="914400" rtl="0" eaLnBrk="1" fontAlgn="auto" latinLnBrk="0" hangingPunct="1">
              <a:lnSpc>
                <a:spcPct val="100000"/>
              </a:lnSpc>
              <a:spcBef>
                <a:spcPts val="600"/>
              </a:spcBef>
              <a:spcAft>
                <a:spcPts val="600"/>
              </a:spcAft>
              <a:buClrTx/>
              <a:buSzPct val="80000"/>
              <a:buFont typeface="Wingdings" panose="05000000000000000000" pitchFamily="2" charset="2"/>
              <a:buChar char="§"/>
              <a:tabLst/>
              <a:defRPr/>
            </a:pPr>
            <a:endParaRPr kumimoji="0" lang="en-US" sz="2800" b="0"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Footer Placeholder 1">
            <a:extLst>
              <a:ext uri="{FF2B5EF4-FFF2-40B4-BE49-F238E27FC236}">
                <a16:creationId xmlns:a16="http://schemas.microsoft.com/office/drawing/2014/main" id="{83FB5B8B-9B3C-63A9-B3E4-D5F004EC6FC8}"/>
              </a:ext>
            </a:extLst>
          </p:cNvPr>
          <p:cNvSpPr txBox="1">
            <a:spLocks/>
          </p:cNvSpPr>
          <p:nvPr/>
        </p:nvSpPr>
        <p:spPr>
          <a:xfrm>
            <a:off x="427319" y="6214535"/>
            <a:ext cx="9949543" cy="519549"/>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aafp.org/atopic-dermatitis-in-America/.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Chovatiya</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Arch Dermatol Res. 2022;314:739. Davis. J Allergy Clin Immunol. 2021;147:1579. Kantor. Expert Rev Clin Immunol. 2017;13:15. McKenzie. Ann Allergy Asthma Immunol. 2019;123:173. nationaleczema.org/research/eczema-facts/. </a:t>
            </a:r>
          </a:p>
        </p:txBody>
      </p:sp>
    </p:spTree>
    <p:extLst>
      <p:ext uri="{BB962C8B-B14F-4D97-AF65-F5344CB8AC3E}">
        <p14:creationId xmlns:p14="http://schemas.microsoft.com/office/powerpoint/2010/main" val="1168290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C01FDE-72C8-F701-D782-9FEDC2ECA68A}"/>
              </a:ext>
            </a:extLst>
          </p:cNvPr>
          <p:cNvSpPr>
            <a:spLocks noGrp="1"/>
          </p:cNvSpPr>
          <p:nvPr>
            <p:ph type="title"/>
          </p:nvPr>
        </p:nvSpPr>
        <p:spPr/>
        <p:txBody>
          <a:bodyPr/>
          <a:lstStyle/>
          <a:p>
            <a:r>
              <a:rPr lang="en-US"/>
              <a:t>Social Determinants of Health</a:t>
            </a:r>
          </a:p>
        </p:txBody>
      </p:sp>
      <p:sp>
        <p:nvSpPr>
          <p:cNvPr id="10" name="object 7">
            <a:extLst>
              <a:ext uri="{FF2B5EF4-FFF2-40B4-BE49-F238E27FC236}">
                <a16:creationId xmlns:a16="http://schemas.microsoft.com/office/drawing/2014/main" id="{1D41B9C6-F0C0-6B3A-77AA-7EE0A3C4FAD3}"/>
              </a:ext>
            </a:extLst>
          </p:cNvPr>
          <p:cNvSpPr txBox="1"/>
          <p:nvPr/>
        </p:nvSpPr>
        <p:spPr>
          <a:xfrm>
            <a:off x="520701" y="6237717"/>
            <a:ext cx="7454900" cy="382156"/>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lang="en-US" sz="1200" b="0" i="0" u="none" strike="noStrike" kern="1200" cap="none" spc="-5"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kff.org/racial-equity-and-health-policy/issue-brief/beyond-health-care-the-role-of-social-determinants-in-promoting-health-and-health-equity/.</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graphicFrame>
        <p:nvGraphicFramePr>
          <p:cNvPr id="11" name="Content Placeholder 2">
            <a:extLst>
              <a:ext uri="{FF2B5EF4-FFF2-40B4-BE49-F238E27FC236}">
                <a16:creationId xmlns:a16="http://schemas.microsoft.com/office/drawing/2014/main" id="{DB281D96-2948-B344-D0FE-1B9078E24A2C}"/>
              </a:ext>
            </a:extLst>
          </p:cNvPr>
          <p:cNvGraphicFramePr>
            <a:graphicFrameLocks/>
          </p:cNvGraphicFramePr>
          <p:nvPr/>
        </p:nvGraphicFramePr>
        <p:xfrm>
          <a:off x="392103" y="1513047"/>
          <a:ext cx="11347450" cy="363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ight Brace 11">
            <a:extLst>
              <a:ext uri="{FF2B5EF4-FFF2-40B4-BE49-F238E27FC236}">
                <a16:creationId xmlns:a16="http://schemas.microsoft.com/office/drawing/2014/main" id="{02ABCDC0-BEBE-D39A-13D0-B43DD562545B}"/>
              </a:ext>
            </a:extLst>
          </p:cNvPr>
          <p:cNvSpPr/>
          <p:nvPr/>
        </p:nvSpPr>
        <p:spPr bwMode="auto">
          <a:xfrm rot="5400000">
            <a:off x="5795682" y="-380809"/>
            <a:ext cx="540293" cy="11347452"/>
          </a:xfrm>
          <a:prstGeom prst="rightBrace">
            <a:avLst/>
          </a:prstGeom>
          <a:noFill/>
          <a:ln w="28575" cap="flat" cmpd="sng" algn="ctr">
            <a:solidFill>
              <a:srgbClr val="000000"/>
            </a:solidFill>
            <a:prstDash val="solid"/>
            <a:round/>
            <a:headEnd type="none" w="med" len="med"/>
            <a:tailEnd type="none" w="med" len="me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1F6F0A2E-C59E-58BF-5474-41EA75B477EF}"/>
              </a:ext>
            </a:extLst>
          </p:cNvPr>
          <p:cNvSpPr/>
          <p:nvPr/>
        </p:nvSpPr>
        <p:spPr bwMode="auto">
          <a:xfrm>
            <a:off x="687379" y="5519887"/>
            <a:ext cx="10810213" cy="635524"/>
          </a:xfrm>
          <a:prstGeom prst="roundRect">
            <a:avLst/>
          </a:prstGeom>
          <a:solidFill>
            <a:srgbClr val="669940"/>
          </a:solidFill>
          <a:ln w="0">
            <a:solidFill>
              <a:srgbClr val="669940"/>
            </a:solidFill>
            <a:miter lim="800000"/>
            <a:headEnd/>
            <a:tailEnd/>
          </a:ln>
        </p:spPr>
        <p:txBody>
          <a:bodyPr rtlCol="0" anchor="b"/>
          <a:lstStyle/>
          <a:p>
            <a:pPr marL="0" marR="0" lvl="0" indent="0" algn="ctr" defTabSz="457200" rtl="0" eaLnBrk="1" fontAlgn="auto" latinLnBrk="0" hangingPunct="1">
              <a:lnSpc>
                <a:spcPct val="90000"/>
              </a:lnSpc>
              <a:spcBef>
                <a:spcPct val="35000"/>
              </a:spcBef>
              <a:spcAft>
                <a:spcPts val="0"/>
              </a:spcAft>
              <a:buClr>
                <a:srgbClr val="5A667A"/>
              </a:buClr>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Health Outcomes</a:t>
            </a:r>
          </a:p>
          <a:p>
            <a:pPr marL="0" marR="0" lvl="0" indent="0" algn="ctr" defTabSz="457200" rtl="0" eaLnBrk="1" fontAlgn="auto" latinLnBrk="0" hangingPunct="1">
              <a:lnSpc>
                <a:spcPct val="90000"/>
              </a:lnSpc>
              <a:spcBef>
                <a:spcPts val="0"/>
              </a:spcBef>
              <a:spcAft>
                <a:spcPts val="0"/>
              </a:spcAft>
              <a:buClr>
                <a:srgbClr val="5A667A"/>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Mortality, morbidity, life expectancy, healthcare expenditures, health status, functional limitations</a:t>
            </a:r>
          </a:p>
        </p:txBody>
      </p:sp>
    </p:spTree>
    <p:extLst>
      <p:ext uri="{BB962C8B-B14F-4D97-AF65-F5344CB8AC3E}">
        <p14:creationId xmlns:p14="http://schemas.microsoft.com/office/powerpoint/2010/main" val="413984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8A6357-CE3C-3C5E-7426-13FE73B93800}"/>
              </a:ext>
            </a:extLst>
          </p:cNvPr>
          <p:cNvSpPr>
            <a:spLocks noGrp="1"/>
          </p:cNvSpPr>
          <p:nvPr>
            <p:ph type="title"/>
          </p:nvPr>
        </p:nvSpPr>
        <p:spPr>
          <a:xfrm>
            <a:off x="609759" y="238127"/>
            <a:ext cx="10872444" cy="1103313"/>
          </a:xfrm>
        </p:spPr>
        <p:txBody>
          <a:bodyPr/>
          <a:lstStyle/>
          <a:p>
            <a:r>
              <a:rPr lang="en-US"/>
              <a:t>Impact of Health Disparities on AD Outcomes</a:t>
            </a:r>
          </a:p>
        </p:txBody>
      </p:sp>
      <p:sp>
        <p:nvSpPr>
          <p:cNvPr id="2" name="Footer Placeholder 1">
            <a:extLst>
              <a:ext uri="{FF2B5EF4-FFF2-40B4-BE49-F238E27FC236}">
                <a16:creationId xmlns:a16="http://schemas.microsoft.com/office/drawing/2014/main" id="{5A17C1B8-8B00-93CC-F05C-CC17F7AFC2D6}"/>
              </a:ext>
            </a:extLst>
          </p:cNvPr>
          <p:cNvSpPr>
            <a:spLocks noGrp="1"/>
          </p:cNvSpPr>
          <p:nvPr>
            <p:ph type="ftr" sz="quarter" idx="4294967295"/>
          </p:nvPr>
        </p:nvSpPr>
        <p:spPr>
          <a:xfrm>
            <a:off x="427511" y="6219794"/>
            <a:ext cx="8175625" cy="38576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Davis. J Allergy Clin Immunol. 2021;147:1579.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news.harvard.edu</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/gazette/story/2016/02/money-quality-health-care-longer-life/. Poladian. Cutis. 2019;104:164. Tackett.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Pediatr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Dermatol. 2020;37:142. </a:t>
            </a:r>
          </a:p>
        </p:txBody>
      </p:sp>
      <p:sp>
        <p:nvSpPr>
          <p:cNvPr id="4" name="Slide Number Placeholder 3">
            <a:extLst>
              <a:ext uri="{FF2B5EF4-FFF2-40B4-BE49-F238E27FC236}">
                <a16:creationId xmlns:a16="http://schemas.microsoft.com/office/drawing/2014/main" id="{C32F4E27-A59C-DA40-C2FA-5D2183C5B009}"/>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46221832-2734-9C6B-69C2-A2ED28D5EFDB}"/>
              </a:ext>
            </a:extLst>
          </p:cNvPr>
          <p:cNvSpPr>
            <a:spLocks noGrp="1"/>
          </p:cNvSpPr>
          <p:nvPr>
            <p:ph idx="1"/>
          </p:nvPr>
        </p:nvSpPr>
        <p:spPr/>
        <p:txBody>
          <a:bodyPr/>
          <a:lstStyle/>
          <a:p>
            <a:r>
              <a:rPr lang="en-US" sz="2400" dirty="0"/>
              <a:t>Racial and ethnic minorities are more likely to: </a:t>
            </a:r>
          </a:p>
          <a:p>
            <a:pPr lvl="1"/>
            <a:r>
              <a:rPr lang="en-US" sz="2200" dirty="0">
                <a:sym typeface="Wingdings" panose="05000000000000000000" pitchFamily="2" charset="2"/>
              </a:rPr>
              <a:t>Have treatment-resistant disease</a:t>
            </a:r>
          </a:p>
          <a:p>
            <a:pPr lvl="1"/>
            <a:r>
              <a:rPr lang="en-US" sz="2200" dirty="0">
                <a:sym typeface="Wingdings" panose="05000000000000000000" pitchFamily="2" charset="2"/>
              </a:rPr>
              <a:t>Experience poor social determinants of health </a:t>
            </a:r>
          </a:p>
          <a:p>
            <a:pPr lvl="2">
              <a:buFont typeface="Wingdings" panose="05000000000000000000" pitchFamily="2" charset="2"/>
              <a:buChar char="§"/>
            </a:pPr>
            <a:r>
              <a:rPr lang="en-US" sz="2000" dirty="0">
                <a:sym typeface="Wingdings" panose="05000000000000000000" pitchFamily="2" charset="2"/>
              </a:rPr>
              <a:t>Lower socioeconomic status (income &lt;$30,000/yr) </a:t>
            </a:r>
          </a:p>
          <a:p>
            <a:pPr lvl="2">
              <a:buFont typeface="Wingdings" panose="05000000000000000000" pitchFamily="2" charset="2"/>
              <a:buChar char="§"/>
            </a:pPr>
            <a:r>
              <a:rPr lang="en-US" sz="2000" dirty="0">
                <a:sym typeface="Wingdings" panose="05000000000000000000" pitchFamily="2" charset="2"/>
              </a:rPr>
              <a:t>Living in older homes or multiple homes</a:t>
            </a:r>
          </a:p>
          <a:p>
            <a:pPr lvl="2">
              <a:buFont typeface="Wingdings" panose="05000000000000000000" pitchFamily="2" charset="2"/>
              <a:buChar char="§"/>
            </a:pPr>
            <a:r>
              <a:rPr lang="en-US" sz="2000" dirty="0">
                <a:sym typeface="Wingdings" panose="05000000000000000000" pitchFamily="2" charset="2"/>
              </a:rPr>
              <a:t>Lower education level</a:t>
            </a:r>
          </a:p>
          <a:p>
            <a:pPr lvl="1"/>
            <a:r>
              <a:rPr lang="en-US" sz="2200" dirty="0">
                <a:sym typeface="Wingdings" panose="05000000000000000000" pitchFamily="2" charset="2"/>
              </a:rPr>
              <a:t>Have impaired QoL</a:t>
            </a:r>
          </a:p>
          <a:p>
            <a:r>
              <a:rPr lang="en-US" sz="2400" dirty="0"/>
              <a:t>Black and Hispanic patients have</a:t>
            </a:r>
            <a:r>
              <a:rPr lang="en-US" sz="2400" dirty="0">
                <a:sym typeface="Wingdings" panose="05000000000000000000" pitchFamily="2" charset="2"/>
              </a:rPr>
              <a:t> more moderate to severe disease</a:t>
            </a:r>
          </a:p>
          <a:p>
            <a:r>
              <a:rPr lang="en-US" sz="2400" dirty="0"/>
              <a:t>More AD-related office visits for Black and Asian children</a:t>
            </a:r>
          </a:p>
        </p:txBody>
      </p:sp>
    </p:spTree>
    <p:extLst>
      <p:ext uri="{BB962C8B-B14F-4D97-AF65-F5344CB8AC3E}">
        <p14:creationId xmlns:p14="http://schemas.microsoft.com/office/powerpoint/2010/main" val="3938705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68537-ACC9-F868-3DB7-349DE116F9B3}"/>
              </a:ext>
            </a:extLst>
          </p:cNvPr>
          <p:cNvSpPr>
            <a:spLocks noGrp="1"/>
          </p:cNvSpPr>
          <p:nvPr>
            <p:ph type="title"/>
          </p:nvPr>
        </p:nvSpPr>
        <p:spPr/>
        <p:txBody>
          <a:bodyPr/>
          <a:lstStyle/>
          <a:p>
            <a:r>
              <a:rPr lang="en-US"/>
              <a:t>Impact of Environment on AD</a:t>
            </a:r>
          </a:p>
        </p:txBody>
      </p:sp>
      <p:sp>
        <p:nvSpPr>
          <p:cNvPr id="4" name="Footer Placeholder 1">
            <a:extLst>
              <a:ext uri="{FF2B5EF4-FFF2-40B4-BE49-F238E27FC236}">
                <a16:creationId xmlns:a16="http://schemas.microsoft.com/office/drawing/2014/main" id="{CC2616C9-B949-593A-32DB-D329D82099B8}"/>
              </a:ext>
            </a:extLst>
          </p:cNvPr>
          <p:cNvSpPr txBox="1">
            <a:spLocks/>
          </p:cNvSpPr>
          <p:nvPr/>
        </p:nvSpPr>
        <p:spPr>
          <a:xfrm>
            <a:off x="424018" y="6400800"/>
            <a:ext cx="9949543" cy="166687"/>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457200" eaLnBrk="1" fontAlgn="auto" hangingPunct="1">
              <a:spcBef>
                <a:spcPts val="0"/>
              </a:spcBef>
              <a:spcAft>
                <a:spcPts val="0"/>
              </a:spcAft>
              <a:defRPr/>
            </a:pPr>
            <a:r>
              <a:rPr lang="en-US" sz="1200" b="0" dirty="0">
                <a:solidFill>
                  <a:schemeClr val="bg2"/>
                </a:solidFill>
                <a:latin typeface="Calibri" panose="020F0502020204030204" pitchFamily="34" charset="0"/>
                <a:cs typeface="Calibri" panose="020F0502020204030204" pitchFamily="34" charset="0"/>
              </a:rPr>
              <a:t>Kantor. Expert Rev Clin Immunol. 2017;13:15. </a:t>
            </a:r>
            <a:r>
              <a:rPr lang="en-US" sz="1200" b="0" dirty="0" err="1">
                <a:solidFill>
                  <a:schemeClr val="bg2"/>
                </a:solidFill>
                <a:latin typeface="Calibri" panose="020F0502020204030204" pitchFamily="34" charset="0"/>
                <a:cs typeface="Calibri" panose="020F0502020204030204" pitchFamily="34" charset="0"/>
              </a:rPr>
              <a:t>Luschkova</a:t>
            </a:r>
            <a:r>
              <a:rPr lang="en-US" sz="1200" b="0" dirty="0">
                <a:solidFill>
                  <a:schemeClr val="bg2"/>
                </a:solidFill>
                <a:latin typeface="Calibri" panose="020F0502020204030204" pitchFamily="34" charset="0"/>
                <a:cs typeface="Calibri" panose="020F0502020204030204" pitchFamily="34" charset="0"/>
              </a:rPr>
              <a:t>. </a:t>
            </a:r>
            <a:r>
              <a:rPr lang="en-US" sz="1200" b="0" dirty="0" err="1">
                <a:solidFill>
                  <a:schemeClr val="bg2"/>
                </a:solidFill>
                <a:latin typeface="Calibri" panose="020F0502020204030204" pitchFamily="34" charset="0"/>
                <a:cs typeface="Calibri" panose="020F0502020204030204" pitchFamily="34" charset="0"/>
              </a:rPr>
              <a:t>Allergol</a:t>
            </a:r>
            <a:r>
              <a:rPr lang="en-US" sz="1200" b="0" dirty="0">
                <a:solidFill>
                  <a:schemeClr val="bg2"/>
                </a:solidFill>
                <a:latin typeface="Calibri" panose="020F0502020204030204" pitchFamily="34" charset="0"/>
                <a:cs typeface="Calibri" panose="020F0502020204030204" pitchFamily="34" charset="0"/>
              </a:rPr>
              <a:t> Select. 2021;5:244. </a:t>
            </a:r>
          </a:p>
        </p:txBody>
      </p:sp>
      <p:sp>
        <p:nvSpPr>
          <p:cNvPr id="5" name="Content Placeholder 4">
            <a:extLst>
              <a:ext uri="{FF2B5EF4-FFF2-40B4-BE49-F238E27FC236}">
                <a16:creationId xmlns:a16="http://schemas.microsoft.com/office/drawing/2014/main" id="{21D1011B-B1B3-F01B-CC25-8D8CF71B947C}"/>
              </a:ext>
            </a:extLst>
          </p:cNvPr>
          <p:cNvSpPr txBox="1">
            <a:spLocks/>
          </p:cNvSpPr>
          <p:nvPr/>
        </p:nvSpPr>
        <p:spPr>
          <a:xfrm>
            <a:off x="1457078" y="4527824"/>
            <a:ext cx="4413029" cy="1363353"/>
          </a:xfrm>
          <a:prstGeom prst="rect">
            <a:avLst/>
          </a:prstGeom>
        </p:spPr>
        <p:txBody>
          <a:bodyPr vert="horz" lIns="27432" tIns="0" rIns="0" bIns="0" rtlCol="0">
            <a:normAutofit/>
          </a:bodyPr>
          <a:lstStyle>
            <a:lvl1pPr marL="350838" indent="-341313" algn="l" rtl="0" eaLnBrk="1" fontAlgn="base" hangingPunct="1">
              <a:lnSpc>
                <a:spcPct val="100000"/>
              </a:lnSpc>
              <a:spcBef>
                <a:spcPts val="1000"/>
              </a:spcBef>
              <a:spcAft>
                <a:spcPts val="600"/>
              </a:spcAft>
              <a:buClr>
                <a:schemeClr val="bg1"/>
              </a:buClr>
              <a:buFont typeface="Wingdings" panose="05000000000000000000" pitchFamily="2" charset="2"/>
              <a:buChar char="§"/>
              <a:tabLst/>
              <a:defRPr sz="2400">
                <a:solidFill>
                  <a:schemeClr val="bg1"/>
                </a:solidFill>
                <a:latin typeface="Calibri" panose="020F0502020204030204" pitchFamily="34" charset="0"/>
                <a:ea typeface="+mn-ea"/>
                <a:cs typeface="Calibri" panose="020F0502020204030204" pitchFamily="34" charset="0"/>
              </a:defRPr>
            </a:lvl1pPr>
            <a:lvl2pPr marL="74295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marL="160020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742950" marR="0" lvl="1" indent="-338328"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Diet impact on allergic symptoms</a:t>
            </a:r>
          </a:p>
          <a:p>
            <a:pPr marL="1143000" marR="0" lvl="2" indent="-338328" algn="l" defTabSz="914400" rtl="0" eaLnBrk="1" fontAlgn="base" latinLnBrk="0" hangingPunct="1">
              <a:lnSpc>
                <a:spcPct val="100000"/>
              </a:lnSpc>
              <a:spcBef>
                <a:spcPts val="100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Diverse diet beneficial</a:t>
            </a:r>
          </a:p>
        </p:txBody>
      </p:sp>
      <p:sp>
        <p:nvSpPr>
          <p:cNvPr id="6" name="Content Placeholder 5">
            <a:extLst>
              <a:ext uri="{FF2B5EF4-FFF2-40B4-BE49-F238E27FC236}">
                <a16:creationId xmlns:a16="http://schemas.microsoft.com/office/drawing/2014/main" id="{9318457C-17C2-5D94-218A-4E0C2D8A1E53}"/>
              </a:ext>
            </a:extLst>
          </p:cNvPr>
          <p:cNvSpPr txBox="1">
            <a:spLocks/>
          </p:cNvSpPr>
          <p:nvPr/>
        </p:nvSpPr>
        <p:spPr>
          <a:xfrm>
            <a:off x="6797402" y="2489470"/>
            <a:ext cx="4406909" cy="3562851"/>
          </a:xfrm>
          <a:prstGeom prst="rect">
            <a:avLst/>
          </a:prstGeom>
        </p:spPr>
        <p:txBody>
          <a:bodyPr vert="horz" lIns="27432" tIns="0" rIns="0" bIns="0" rtlCol="0">
            <a:normAutofit/>
          </a:bodyPr>
          <a:lstStyle>
            <a:lvl1pPr marL="350838" indent="-341313" algn="l" rtl="0" eaLnBrk="1" fontAlgn="base" hangingPunct="1">
              <a:lnSpc>
                <a:spcPct val="100000"/>
              </a:lnSpc>
              <a:spcBef>
                <a:spcPts val="1000"/>
              </a:spcBef>
              <a:spcAft>
                <a:spcPts val="600"/>
              </a:spcAft>
              <a:buClr>
                <a:schemeClr val="bg1"/>
              </a:buClr>
              <a:buFont typeface="Wingdings" panose="05000000000000000000" pitchFamily="2" charset="2"/>
              <a:buChar char="§"/>
              <a:tabLst/>
              <a:defRPr sz="2400">
                <a:solidFill>
                  <a:schemeClr val="bg1"/>
                </a:solidFill>
                <a:latin typeface="Calibri" panose="020F0502020204030204" pitchFamily="34" charset="0"/>
                <a:ea typeface="+mn-ea"/>
                <a:cs typeface="Calibri" panose="020F0502020204030204" pitchFamily="34" charset="0"/>
              </a:defRPr>
            </a:lvl1pPr>
            <a:lvl2pPr marL="74295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marL="160020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742950" marR="0" lvl="1" indent="-338328"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Air quality and pollution</a:t>
            </a:r>
          </a:p>
          <a:p>
            <a:pPr marL="742950" marR="0" lvl="1" indent="-338328"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Climate factors</a:t>
            </a:r>
          </a:p>
          <a:p>
            <a:pPr marL="1143000" marR="0" lvl="2" indent="-338328" algn="l" defTabSz="914400" rtl="0" eaLnBrk="1" fontAlgn="base" latinLnBrk="0" hangingPunct="1">
              <a:lnSpc>
                <a:spcPct val="100000"/>
              </a:lnSpc>
              <a:spcBef>
                <a:spcPts val="100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Changing climate</a:t>
            </a:r>
          </a:p>
          <a:p>
            <a:pPr marL="1143000" marR="0" lvl="2" indent="-338328" algn="l" defTabSz="914400" rtl="0" eaLnBrk="1" fontAlgn="base" latinLnBrk="0" hangingPunct="1">
              <a:lnSpc>
                <a:spcPct val="100000"/>
              </a:lnSpc>
              <a:spcBef>
                <a:spcPts val="100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Temperature </a:t>
            </a:r>
          </a:p>
          <a:p>
            <a:pPr marL="1143000" marR="0" lvl="2" indent="-338328" algn="l" defTabSz="914400" rtl="0" eaLnBrk="1" fontAlgn="base" latinLnBrk="0" hangingPunct="1">
              <a:lnSpc>
                <a:spcPct val="100000"/>
              </a:lnSpc>
              <a:spcBef>
                <a:spcPts val="100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UV exposure</a:t>
            </a:r>
          </a:p>
          <a:p>
            <a:pPr marL="1143000" marR="0" lvl="2" indent="-338328" algn="l" defTabSz="914400" rtl="0" eaLnBrk="1" fontAlgn="base" latinLnBrk="0" hangingPunct="1">
              <a:lnSpc>
                <a:spcPct val="100000"/>
              </a:lnSpc>
              <a:spcBef>
                <a:spcPts val="100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Humidity</a:t>
            </a:r>
          </a:p>
          <a:p>
            <a:pPr marL="350838" marR="0" lvl="0" indent="-341313"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Oval 6">
            <a:extLst>
              <a:ext uri="{FF2B5EF4-FFF2-40B4-BE49-F238E27FC236}">
                <a16:creationId xmlns:a16="http://schemas.microsoft.com/office/drawing/2014/main" id="{B6C96536-2782-0143-23FA-984F0921B877}"/>
              </a:ext>
            </a:extLst>
          </p:cNvPr>
          <p:cNvSpPr/>
          <p:nvPr/>
        </p:nvSpPr>
        <p:spPr bwMode="auto">
          <a:xfrm>
            <a:off x="717551" y="3647213"/>
            <a:ext cx="1066199" cy="1066199"/>
          </a:xfrm>
          <a:prstGeom prst="ellipse">
            <a:avLst/>
          </a:prstGeom>
          <a:solidFill>
            <a:srgbClr val="669933"/>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pitchFamily="34" charset="0"/>
            </a:endParaRPr>
          </a:p>
        </p:txBody>
      </p:sp>
      <p:grpSp>
        <p:nvGrpSpPr>
          <p:cNvPr id="8" name="Group 7">
            <a:extLst>
              <a:ext uri="{FF2B5EF4-FFF2-40B4-BE49-F238E27FC236}">
                <a16:creationId xmlns:a16="http://schemas.microsoft.com/office/drawing/2014/main" id="{09779D32-F7F4-7BD1-78BC-1374E7DC646D}"/>
              </a:ext>
            </a:extLst>
          </p:cNvPr>
          <p:cNvGrpSpPr/>
          <p:nvPr/>
        </p:nvGrpSpPr>
        <p:grpSpPr>
          <a:xfrm>
            <a:off x="835000" y="3761172"/>
            <a:ext cx="831301" cy="838281"/>
            <a:chOff x="5681695" y="3009818"/>
            <a:chExt cx="831301" cy="838281"/>
          </a:xfrm>
        </p:grpSpPr>
        <p:sp>
          <p:nvSpPr>
            <p:cNvPr id="9" name="Freeform: Shape 8">
              <a:extLst>
                <a:ext uri="{FF2B5EF4-FFF2-40B4-BE49-F238E27FC236}">
                  <a16:creationId xmlns:a16="http://schemas.microsoft.com/office/drawing/2014/main" id="{49346E2E-2D81-5C73-ABEE-3736A3FF680F}"/>
                </a:ext>
              </a:extLst>
            </p:cNvPr>
            <p:cNvSpPr/>
            <p:nvPr/>
          </p:nvSpPr>
          <p:spPr>
            <a:xfrm>
              <a:off x="6271667" y="3207906"/>
              <a:ext cx="241329" cy="394734"/>
            </a:xfrm>
            <a:custGeom>
              <a:avLst/>
              <a:gdLst>
                <a:gd name="connsiteX0" fmla="*/ 58647 w 241329"/>
                <a:gd name="connsiteY0" fmla="*/ 394639 h 394734"/>
                <a:gd name="connsiteX1" fmla="*/ 30739 w 241329"/>
                <a:gd name="connsiteY1" fmla="*/ 391781 h 394734"/>
                <a:gd name="connsiteX2" fmla="*/ 8927 w 241329"/>
                <a:gd name="connsiteY2" fmla="*/ 384828 h 394734"/>
                <a:gd name="connsiteX3" fmla="*/ 1688 w 241329"/>
                <a:gd name="connsiteY3" fmla="*/ 363302 h 394734"/>
                <a:gd name="connsiteX4" fmla="*/ 23214 w 241329"/>
                <a:gd name="connsiteY4" fmla="*/ 356063 h 394734"/>
                <a:gd name="connsiteX5" fmla="*/ 36645 w 241329"/>
                <a:gd name="connsiteY5" fmla="*/ 360254 h 394734"/>
                <a:gd name="connsiteX6" fmla="*/ 123322 w 241329"/>
                <a:gd name="connsiteY6" fmla="*/ 341870 h 394734"/>
                <a:gd name="connsiteX7" fmla="*/ 204285 w 241329"/>
                <a:gd name="connsiteY7" fmla="*/ 213283 h 394734"/>
                <a:gd name="connsiteX8" fmla="*/ 187235 w 241329"/>
                <a:gd name="connsiteY8" fmla="*/ 89458 h 394734"/>
                <a:gd name="connsiteX9" fmla="*/ 106177 w 241329"/>
                <a:gd name="connsiteY9" fmla="*/ 34880 h 394734"/>
                <a:gd name="connsiteX10" fmla="*/ 22833 w 241329"/>
                <a:gd name="connsiteY10" fmla="*/ 44119 h 394734"/>
                <a:gd name="connsiteX11" fmla="*/ 1497 w 241329"/>
                <a:gd name="connsiteY11" fmla="*/ 36404 h 394734"/>
                <a:gd name="connsiteX12" fmla="*/ 9213 w 241329"/>
                <a:gd name="connsiteY12" fmla="*/ 15068 h 394734"/>
                <a:gd name="connsiteX13" fmla="*/ 112654 w 241329"/>
                <a:gd name="connsiteY13" fmla="*/ 3447 h 394734"/>
                <a:gd name="connsiteX14" fmla="*/ 214191 w 241329"/>
                <a:gd name="connsiteY14" fmla="*/ 72027 h 394734"/>
                <a:gd name="connsiteX15" fmla="*/ 235622 w 241329"/>
                <a:gd name="connsiteY15" fmla="*/ 219950 h 394734"/>
                <a:gd name="connsiteX16" fmla="*/ 140848 w 241329"/>
                <a:gd name="connsiteY16" fmla="*/ 368731 h 394734"/>
                <a:gd name="connsiteX17" fmla="*/ 58552 w 241329"/>
                <a:gd name="connsiteY17" fmla="*/ 394734 h 39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329" h="394734">
                  <a:moveTo>
                    <a:pt x="58647" y="394639"/>
                  </a:moveTo>
                  <a:cubicBezTo>
                    <a:pt x="49313" y="394639"/>
                    <a:pt x="40074" y="393686"/>
                    <a:pt x="30739" y="391781"/>
                  </a:cubicBezTo>
                  <a:cubicBezTo>
                    <a:pt x="23500" y="390638"/>
                    <a:pt x="15499" y="388067"/>
                    <a:pt x="8927" y="384828"/>
                  </a:cubicBezTo>
                  <a:cubicBezTo>
                    <a:pt x="1021" y="380923"/>
                    <a:pt x="-2217" y="371207"/>
                    <a:pt x="1688" y="363302"/>
                  </a:cubicBezTo>
                  <a:cubicBezTo>
                    <a:pt x="5593" y="355301"/>
                    <a:pt x="15309" y="352157"/>
                    <a:pt x="23214" y="356063"/>
                  </a:cubicBezTo>
                  <a:cubicBezTo>
                    <a:pt x="26929" y="357968"/>
                    <a:pt x="31882" y="359492"/>
                    <a:pt x="36645" y="360254"/>
                  </a:cubicBezTo>
                  <a:cubicBezTo>
                    <a:pt x="66077" y="366350"/>
                    <a:pt x="95700" y="359968"/>
                    <a:pt x="123322" y="341870"/>
                  </a:cubicBezTo>
                  <a:cubicBezTo>
                    <a:pt x="163422" y="315581"/>
                    <a:pt x="192950" y="268718"/>
                    <a:pt x="204285" y="213283"/>
                  </a:cubicBezTo>
                  <a:cubicBezTo>
                    <a:pt x="214667" y="165372"/>
                    <a:pt x="208761" y="122605"/>
                    <a:pt x="187235" y="89458"/>
                  </a:cubicBezTo>
                  <a:cubicBezTo>
                    <a:pt x="169137" y="61550"/>
                    <a:pt x="140372" y="42214"/>
                    <a:pt x="106177" y="34880"/>
                  </a:cubicBezTo>
                  <a:cubicBezTo>
                    <a:pt x="77031" y="29069"/>
                    <a:pt x="48265" y="32213"/>
                    <a:pt x="22833" y="44119"/>
                  </a:cubicBezTo>
                  <a:cubicBezTo>
                    <a:pt x="14737" y="47834"/>
                    <a:pt x="5212" y="44405"/>
                    <a:pt x="1497" y="36404"/>
                  </a:cubicBezTo>
                  <a:cubicBezTo>
                    <a:pt x="-2217" y="28403"/>
                    <a:pt x="1212" y="18782"/>
                    <a:pt x="9213" y="15068"/>
                  </a:cubicBezTo>
                  <a:cubicBezTo>
                    <a:pt x="40931" y="304"/>
                    <a:pt x="76650" y="-3697"/>
                    <a:pt x="112654" y="3447"/>
                  </a:cubicBezTo>
                  <a:cubicBezTo>
                    <a:pt x="155421" y="12496"/>
                    <a:pt x="191426" y="36880"/>
                    <a:pt x="214191" y="72027"/>
                  </a:cubicBezTo>
                  <a:cubicBezTo>
                    <a:pt x="240384" y="112508"/>
                    <a:pt x="247814" y="163658"/>
                    <a:pt x="235622" y="219950"/>
                  </a:cubicBezTo>
                  <a:cubicBezTo>
                    <a:pt x="222573" y="283482"/>
                    <a:pt x="187997" y="337775"/>
                    <a:pt x="140848" y="368731"/>
                  </a:cubicBezTo>
                  <a:cubicBezTo>
                    <a:pt x="114655" y="385876"/>
                    <a:pt x="86651" y="394734"/>
                    <a:pt x="58552" y="394734"/>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0" name="Freeform: Shape 9">
              <a:extLst>
                <a:ext uri="{FF2B5EF4-FFF2-40B4-BE49-F238E27FC236}">
                  <a16:creationId xmlns:a16="http://schemas.microsoft.com/office/drawing/2014/main" id="{D31FA295-E719-6F87-A6D1-4BE80330BAF2}"/>
                </a:ext>
              </a:extLst>
            </p:cNvPr>
            <p:cNvSpPr/>
            <p:nvPr/>
          </p:nvSpPr>
          <p:spPr>
            <a:xfrm>
              <a:off x="6199905" y="3127902"/>
              <a:ext cx="103868" cy="125551"/>
            </a:xfrm>
            <a:custGeom>
              <a:avLst/>
              <a:gdLst>
                <a:gd name="connsiteX0" fmla="*/ 87832 w 103868"/>
                <a:gd name="connsiteY0" fmla="*/ 125551 h 125551"/>
                <a:gd name="connsiteX1" fmla="*/ 72212 w 103868"/>
                <a:gd name="connsiteY1" fmla="*/ 113169 h 125551"/>
                <a:gd name="connsiteX2" fmla="*/ 8584 w 103868"/>
                <a:gd name="connsiteY2" fmla="*/ 30301 h 125551"/>
                <a:gd name="connsiteX3" fmla="*/ 1822 w 103868"/>
                <a:gd name="connsiteY3" fmla="*/ 8584 h 125551"/>
                <a:gd name="connsiteX4" fmla="*/ 23539 w 103868"/>
                <a:gd name="connsiteY4" fmla="*/ 1822 h 125551"/>
                <a:gd name="connsiteX5" fmla="*/ 103453 w 103868"/>
                <a:gd name="connsiteY5" fmla="*/ 105835 h 125551"/>
                <a:gd name="connsiteX6" fmla="*/ 91452 w 103868"/>
                <a:gd name="connsiteY6" fmla="*/ 125075 h 125551"/>
                <a:gd name="connsiteX7" fmla="*/ 87832 w 103868"/>
                <a:gd name="connsiteY7" fmla="*/ 125456 h 12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868" h="125551">
                  <a:moveTo>
                    <a:pt x="87832" y="125551"/>
                  </a:moveTo>
                  <a:cubicBezTo>
                    <a:pt x="80498" y="125551"/>
                    <a:pt x="73926" y="120503"/>
                    <a:pt x="72212" y="113169"/>
                  </a:cubicBezTo>
                  <a:cubicBezTo>
                    <a:pt x="63925" y="77355"/>
                    <a:pt x="40684" y="47161"/>
                    <a:pt x="8584" y="30301"/>
                  </a:cubicBezTo>
                  <a:cubicBezTo>
                    <a:pt x="774" y="26206"/>
                    <a:pt x="-2274" y="16490"/>
                    <a:pt x="1822" y="8584"/>
                  </a:cubicBezTo>
                  <a:cubicBezTo>
                    <a:pt x="6013" y="774"/>
                    <a:pt x="15633" y="-2274"/>
                    <a:pt x="23539" y="1822"/>
                  </a:cubicBezTo>
                  <a:cubicBezTo>
                    <a:pt x="63925" y="23062"/>
                    <a:pt x="92976" y="60972"/>
                    <a:pt x="103453" y="105835"/>
                  </a:cubicBezTo>
                  <a:cubicBezTo>
                    <a:pt x="105454" y="114502"/>
                    <a:pt x="100025" y="123075"/>
                    <a:pt x="91452" y="125075"/>
                  </a:cubicBezTo>
                  <a:cubicBezTo>
                    <a:pt x="90214" y="125361"/>
                    <a:pt x="88975" y="125456"/>
                    <a:pt x="87832" y="125456"/>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1" name="Freeform: Shape 10">
              <a:extLst>
                <a:ext uri="{FF2B5EF4-FFF2-40B4-BE49-F238E27FC236}">
                  <a16:creationId xmlns:a16="http://schemas.microsoft.com/office/drawing/2014/main" id="{A2E7D96E-26DA-9202-9994-8D66401081A1}"/>
                </a:ext>
              </a:extLst>
            </p:cNvPr>
            <p:cNvSpPr/>
            <p:nvPr/>
          </p:nvSpPr>
          <p:spPr>
            <a:xfrm>
              <a:off x="6242805" y="3062672"/>
              <a:ext cx="117721" cy="138870"/>
            </a:xfrm>
            <a:custGeom>
              <a:avLst/>
              <a:gdLst>
                <a:gd name="connsiteX0" fmla="*/ 21406 w 117721"/>
                <a:gd name="connsiteY0" fmla="*/ 138870 h 138870"/>
                <a:gd name="connsiteX1" fmla="*/ 6547 w 117721"/>
                <a:gd name="connsiteY1" fmla="*/ 128774 h 138870"/>
                <a:gd name="connsiteX2" fmla="*/ 17977 w 117721"/>
                <a:gd name="connsiteY2" fmla="*/ 39620 h 138870"/>
                <a:gd name="connsiteX3" fmla="*/ 97606 w 117721"/>
                <a:gd name="connsiteY3" fmla="*/ 91 h 138870"/>
                <a:gd name="connsiteX4" fmla="*/ 112084 w 117721"/>
                <a:gd name="connsiteY4" fmla="*/ 10664 h 138870"/>
                <a:gd name="connsiteX5" fmla="*/ 100940 w 117721"/>
                <a:gd name="connsiteY5" fmla="*/ 98579 h 138870"/>
                <a:gd name="connsiteX6" fmla="*/ 21501 w 117721"/>
                <a:gd name="connsiteY6" fmla="*/ 138775 h 138870"/>
                <a:gd name="connsiteX7" fmla="*/ 84747 w 117721"/>
                <a:gd name="connsiteY7" fmla="*/ 32857 h 138870"/>
                <a:gd name="connsiteX8" fmla="*/ 43980 w 117721"/>
                <a:gd name="connsiteY8" fmla="*/ 58289 h 138870"/>
                <a:gd name="connsiteX9" fmla="*/ 33027 w 117721"/>
                <a:gd name="connsiteY9" fmla="*/ 105723 h 138870"/>
                <a:gd name="connsiteX10" fmla="*/ 74555 w 117721"/>
                <a:gd name="connsiteY10" fmla="*/ 80196 h 138870"/>
                <a:gd name="connsiteX11" fmla="*/ 84747 w 117721"/>
                <a:gd name="connsiteY11" fmla="*/ 32857 h 13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721" h="138870">
                  <a:moveTo>
                    <a:pt x="21406" y="138870"/>
                  </a:moveTo>
                  <a:cubicBezTo>
                    <a:pt x="14834" y="138870"/>
                    <a:pt x="8928" y="134870"/>
                    <a:pt x="6547" y="128774"/>
                  </a:cubicBezTo>
                  <a:cubicBezTo>
                    <a:pt x="-5264" y="99341"/>
                    <a:pt x="-883" y="65147"/>
                    <a:pt x="17977" y="39620"/>
                  </a:cubicBezTo>
                  <a:cubicBezTo>
                    <a:pt x="35598" y="14188"/>
                    <a:pt x="66269" y="-1338"/>
                    <a:pt x="97606" y="91"/>
                  </a:cubicBezTo>
                  <a:cubicBezTo>
                    <a:pt x="104178" y="377"/>
                    <a:pt x="109893" y="4568"/>
                    <a:pt x="112084" y="10664"/>
                  </a:cubicBezTo>
                  <a:cubicBezTo>
                    <a:pt x="122466" y="39620"/>
                    <a:pt x="118370" y="72481"/>
                    <a:pt x="100940" y="98579"/>
                  </a:cubicBezTo>
                  <a:cubicBezTo>
                    <a:pt x="82176" y="124011"/>
                    <a:pt x="52648" y="138775"/>
                    <a:pt x="21501" y="138775"/>
                  </a:cubicBezTo>
                  <a:close/>
                  <a:moveTo>
                    <a:pt x="84747" y="32857"/>
                  </a:moveTo>
                  <a:cubicBezTo>
                    <a:pt x="68459" y="35429"/>
                    <a:pt x="53505" y="44573"/>
                    <a:pt x="43980" y="58289"/>
                  </a:cubicBezTo>
                  <a:cubicBezTo>
                    <a:pt x="33788" y="72100"/>
                    <a:pt x="29979" y="89435"/>
                    <a:pt x="33027" y="105723"/>
                  </a:cubicBezTo>
                  <a:cubicBezTo>
                    <a:pt x="49505" y="102770"/>
                    <a:pt x="64554" y="93722"/>
                    <a:pt x="74555" y="80196"/>
                  </a:cubicBezTo>
                  <a:cubicBezTo>
                    <a:pt x="83795" y="66385"/>
                    <a:pt x="87414" y="49240"/>
                    <a:pt x="84747" y="32857"/>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2" name="Freeform: Shape 11">
              <a:extLst>
                <a:ext uri="{FF2B5EF4-FFF2-40B4-BE49-F238E27FC236}">
                  <a16:creationId xmlns:a16="http://schemas.microsoft.com/office/drawing/2014/main" id="{5C831A86-A236-1843-CC9D-E8CC655689DE}"/>
                </a:ext>
              </a:extLst>
            </p:cNvPr>
            <p:cNvSpPr/>
            <p:nvPr/>
          </p:nvSpPr>
          <p:spPr>
            <a:xfrm>
              <a:off x="5724213" y="3119723"/>
              <a:ext cx="156622" cy="156400"/>
            </a:xfrm>
            <a:custGeom>
              <a:avLst/>
              <a:gdLst>
                <a:gd name="connsiteX0" fmla="*/ 97180 w 156622"/>
                <a:gd name="connsiteY0" fmla="*/ 156401 h 156400"/>
                <a:gd name="connsiteX1" fmla="*/ 87369 w 156622"/>
                <a:gd name="connsiteY1" fmla="*/ 153067 h 156400"/>
                <a:gd name="connsiteX2" fmla="*/ 16789 w 156622"/>
                <a:gd name="connsiteY2" fmla="*/ 95917 h 156400"/>
                <a:gd name="connsiteX3" fmla="*/ 15932 w 156622"/>
                <a:gd name="connsiteY3" fmla="*/ 16764 h 156400"/>
                <a:gd name="connsiteX4" fmla="*/ 56318 w 156622"/>
                <a:gd name="connsiteY4" fmla="*/ 0 h 156400"/>
                <a:gd name="connsiteX5" fmla="*/ 94704 w 156622"/>
                <a:gd name="connsiteY5" fmla="*/ 17050 h 156400"/>
                <a:gd name="connsiteX6" fmla="*/ 153282 w 156622"/>
                <a:gd name="connsiteY6" fmla="*/ 87154 h 156400"/>
                <a:gd name="connsiteX7" fmla="*/ 150330 w 156622"/>
                <a:gd name="connsiteY7" fmla="*/ 109633 h 156400"/>
                <a:gd name="connsiteX8" fmla="*/ 127851 w 156622"/>
                <a:gd name="connsiteY8" fmla="*/ 106680 h 156400"/>
                <a:gd name="connsiteX9" fmla="*/ 71653 w 156622"/>
                <a:gd name="connsiteY9" fmla="*/ 39338 h 156400"/>
                <a:gd name="connsiteX10" fmla="*/ 55842 w 156622"/>
                <a:gd name="connsiteY10" fmla="*/ 32004 h 156400"/>
                <a:gd name="connsiteX11" fmla="*/ 38697 w 156622"/>
                <a:gd name="connsiteY11" fmla="*/ 39338 h 156400"/>
                <a:gd name="connsiteX12" fmla="*/ 38982 w 156622"/>
                <a:gd name="connsiteY12" fmla="*/ 72676 h 156400"/>
                <a:gd name="connsiteX13" fmla="*/ 38982 w 156622"/>
                <a:gd name="connsiteY13" fmla="*/ 72676 h 156400"/>
                <a:gd name="connsiteX14" fmla="*/ 106991 w 156622"/>
                <a:gd name="connsiteY14" fmla="*/ 127635 h 156400"/>
                <a:gd name="connsiteX15" fmla="*/ 109944 w 156622"/>
                <a:gd name="connsiteY15" fmla="*/ 150114 h 156400"/>
                <a:gd name="connsiteX16" fmla="*/ 97180 w 156622"/>
                <a:gd name="connsiteY16" fmla="*/ 156401 h 15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622" h="156400">
                  <a:moveTo>
                    <a:pt x="97180" y="156401"/>
                  </a:moveTo>
                  <a:cubicBezTo>
                    <a:pt x="93751" y="156401"/>
                    <a:pt x="90322" y="155353"/>
                    <a:pt x="87369" y="153067"/>
                  </a:cubicBezTo>
                  <a:cubicBezTo>
                    <a:pt x="55365" y="128397"/>
                    <a:pt x="25647" y="103442"/>
                    <a:pt x="16789" y="95917"/>
                  </a:cubicBezTo>
                  <a:cubicBezTo>
                    <a:pt x="-5499" y="72295"/>
                    <a:pt x="-5404" y="38005"/>
                    <a:pt x="15932" y="16764"/>
                  </a:cubicBezTo>
                  <a:cubicBezTo>
                    <a:pt x="26981" y="5715"/>
                    <a:pt x="41554" y="0"/>
                    <a:pt x="56318" y="0"/>
                  </a:cubicBezTo>
                  <a:cubicBezTo>
                    <a:pt x="70891" y="191"/>
                    <a:pt x="84512" y="6286"/>
                    <a:pt x="94704" y="17050"/>
                  </a:cubicBezTo>
                  <a:cubicBezTo>
                    <a:pt x="101657" y="24003"/>
                    <a:pt x="127565" y="53816"/>
                    <a:pt x="153282" y="87154"/>
                  </a:cubicBezTo>
                  <a:cubicBezTo>
                    <a:pt x="158712" y="94202"/>
                    <a:pt x="157378" y="104203"/>
                    <a:pt x="150330" y="109633"/>
                  </a:cubicBezTo>
                  <a:cubicBezTo>
                    <a:pt x="143376" y="114967"/>
                    <a:pt x="133280" y="113824"/>
                    <a:pt x="127851" y="106680"/>
                  </a:cubicBezTo>
                  <a:cubicBezTo>
                    <a:pt x="101562" y="72676"/>
                    <a:pt x="76987" y="44672"/>
                    <a:pt x="71653" y="39338"/>
                  </a:cubicBezTo>
                  <a:cubicBezTo>
                    <a:pt x="67176" y="34576"/>
                    <a:pt x="61652" y="32099"/>
                    <a:pt x="55842" y="32004"/>
                  </a:cubicBezTo>
                  <a:cubicBezTo>
                    <a:pt x="50698" y="31337"/>
                    <a:pt x="43554" y="34481"/>
                    <a:pt x="38697" y="39338"/>
                  </a:cubicBezTo>
                  <a:cubicBezTo>
                    <a:pt x="29743" y="48292"/>
                    <a:pt x="29838" y="62960"/>
                    <a:pt x="38982" y="72676"/>
                  </a:cubicBezTo>
                  <a:lnTo>
                    <a:pt x="38982" y="72676"/>
                  </a:lnTo>
                  <a:cubicBezTo>
                    <a:pt x="38982" y="72676"/>
                    <a:pt x="70320" y="99346"/>
                    <a:pt x="106991" y="127635"/>
                  </a:cubicBezTo>
                  <a:cubicBezTo>
                    <a:pt x="114039" y="133064"/>
                    <a:pt x="115278" y="143161"/>
                    <a:pt x="109944" y="150114"/>
                  </a:cubicBezTo>
                  <a:cubicBezTo>
                    <a:pt x="106800" y="154210"/>
                    <a:pt x="102038" y="156401"/>
                    <a:pt x="97180" y="156401"/>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3" name="Freeform: Shape 12">
              <a:extLst>
                <a:ext uri="{FF2B5EF4-FFF2-40B4-BE49-F238E27FC236}">
                  <a16:creationId xmlns:a16="http://schemas.microsoft.com/office/drawing/2014/main" id="{6962BFC7-575C-CB76-068B-57DE8801C6BD}"/>
                </a:ext>
              </a:extLst>
            </p:cNvPr>
            <p:cNvSpPr/>
            <p:nvPr/>
          </p:nvSpPr>
          <p:spPr>
            <a:xfrm>
              <a:off x="5894831" y="3290125"/>
              <a:ext cx="372345" cy="373475"/>
            </a:xfrm>
            <a:custGeom>
              <a:avLst/>
              <a:gdLst>
                <a:gd name="connsiteX0" fmla="*/ 337090 w 372345"/>
                <a:gd name="connsiteY0" fmla="*/ 373380 h 373475"/>
                <a:gd name="connsiteX1" fmla="*/ 336709 w 372345"/>
                <a:gd name="connsiteY1" fmla="*/ 373380 h 373475"/>
                <a:gd name="connsiteX2" fmla="*/ 32195 w 372345"/>
                <a:gd name="connsiteY2" fmla="*/ 186976 h 373475"/>
                <a:gd name="connsiteX3" fmla="*/ 0 w 372345"/>
                <a:gd name="connsiteY3" fmla="*/ 109728 h 373475"/>
                <a:gd name="connsiteX4" fmla="*/ 32290 w 372345"/>
                <a:gd name="connsiteY4" fmla="*/ 32385 h 373475"/>
                <a:gd name="connsiteX5" fmla="*/ 108680 w 372345"/>
                <a:gd name="connsiteY5" fmla="*/ 0 h 373475"/>
                <a:gd name="connsiteX6" fmla="*/ 187166 w 372345"/>
                <a:gd name="connsiteY6" fmla="*/ 32290 h 373475"/>
                <a:gd name="connsiteX7" fmla="*/ 363855 w 372345"/>
                <a:gd name="connsiteY7" fmla="*/ 363569 h 373475"/>
                <a:gd name="connsiteX8" fmla="*/ 337185 w 372345"/>
                <a:gd name="connsiteY8" fmla="*/ 373475 h 373475"/>
                <a:gd name="connsiteX9" fmla="*/ 109347 w 372345"/>
                <a:gd name="connsiteY9" fmla="*/ 32004 h 373475"/>
                <a:gd name="connsiteX10" fmla="*/ 108871 w 372345"/>
                <a:gd name="connsiteY10" fmla="*/ 32004 h 373475"/>
                <a:gd name="connsiteX11" fmla="*/ 55150 w 372345"/>
                <a:gd name="connsiteY11" fmla="*/ 54769 h 373475"/>
                <a:gd name="connsiteX12" fmla="*/ 55150 w 372345"/>
                <a:gd name="connsiteY12" fmla="*/ 54959 h 373475"/>
                <a:gd name="connsiteX13" fmla="*/ 32099 w 372345"/>
                <a:gd name="connsiteY13" fmla="*/ 109633 h 373475"/>
                <a:gd name="connsiteX14" fmla="*/ 55055 w 372345"/>
                <a:gd name="connsiteY14" fmla="*/ 164402 h 373475"/>
                <a:gd name="connsiteX15" fmla="*/ 341376 w 372345"/>
                <a:gd name="connsiteY15" fmla="*/ 340709 h 373475"/>
                <a:gd name="connsiteX16" fmla="*/ 164402 w 372345"/>
                <a:gd name="connsiteY16" fmla="*/ 54769 h 373475"/>
                <a:gd name="connsiteX17" fmla="*/ 109442 w 372345"/>
                <a:gd name="connsiteY17" fmla="*/ 32004 h 37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2345" h="373475">
                  <a:moveTo>
                    <a:pt x="337090" y="373380"/>
                  </a:moveTo>
                  <a:lnTo>
                    <a:pt x="336709" y="373380"/>
                  </a:lnTo>
                  <a:cubicBezTo>
                    <a:pt x="264224" y="372904"/>
                    <a:pt x="62198" y="217837"/>
                    <a:pt x="32195" y="186976"/>
                  </a:cubicBezTo>
                  <a:cubicBezTo>
                    <a:pt x="11430" y="166307"/>
                    <a:pt x="0" y="138779"/>
                    <a:pt x="0" y="109728"/>
                  </a:cubicBezTo>
                  <a:cubicBezTo>
                    <a:pt x="0" y="80677"/>
                    <a:pt x="11430" y="53245"/>
                    <a:pt x="32290" y="32385"/>
                  </a:cubicBezTo>
                  <a:cubicBezTo>
                    <a:pt x="52483" y="11716"/>
                    <a:pt x="79629" y="191"/>
                    <a:pt x="108680" y="0"/>
                  </a:cubicBezTo>
                  <a:cubicBezTo>
                    <a:pt x="137922" y="0"/>
                    <a:pt x="166116" y="11335"/>
                    <a:pt x="187166" y="32290"/>
                  </a:cubicBezTo>
                  <a:cubicBezTo>
                    <a:pt x="189833" y="35052"/>
                    <a:pt x="418719" y="307181"/>
                    <a:pt x="363855" y="363569"/>
                  </a:cubicBezTo>
                  <a:cubicBezTo>
                    <a:pt x="357283" y="370142"/>
                    <a:pt x="348329" y="373475"/>
                    <a:pt x="337185" y="373475"/>
                  </a:cubicBezTo>
                  <a:close/>
                  <a:moveTo>
                    <a:pt x="109347" y="32004"/>
                  </a:moveTo>
                  <a:lnTo>
                    <a:pt x="108871" y="32004"/>
                  </a:lnTo>
                  <a:cubicBezTo>
                    <a:pt x="88392" y="32099"/>
                    <a:pt x="69342" y="40195"/>
                    <a:pt x="55150" y="54769"/>
                  </a:cubicBezTo>
                  <a:lnTo>
                    <a:pt x="55150" y="54959"/>
                  </a:lnTo>
                  <a:cubicBezTo>
                    <a:pt x="40196" y="69723"/>
                    <a:pt x="32099" y="89154"/>
                    <a:pt x="32099" y="109633"/>
                  </a:cubicBezTo>
                  <a:cubicBezTo>
                    <a:pt x="32099" y="130112"/>
                    <a:pt x="40196" y="149542"/>
                    <a:pt x="55055" y="164402"/>
                  </a:cubicBezTo>
                  <a:cubicBezTo>
                    <a:pt x="104585" y="215170"/>
                    <a:pt x="312230" y="356425"/>
                    <a:pt x="341376" y="340709"/>
                  </a:cubicBezTo>
                  <a:cubicBezTo>
                    <a:pt x="356521" y="310706"/>
                    <a:pt x="213265" y="104965"/>
                    <a:pt x="164402" y="54769"/>
                  </a:cubicBezTo>
                  <a:cubicBezTo>
                    <a:pt x="149733" y="40100"/>
                    <a:pt x="130207" y="32004"/>
                    <a:pt x="109442" y="32004"/>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Freeform: Shape 13">
              <a:extLst>
                <a:ext uri="{FF2B5EF4-FFF2-40B4-BE49-F238E27FC236}">
                  <a16:creationId xmlns:a16="http://schemas.microsoft.com/office/drawing/2014/main" id="{BD090E33-7362-5D27-3CD8-91540B411DB7}"/>
                </a:ext>
              </a:extLst>
            </p:cNvPr>
            <p:cNvSpPr/>
            <p:nvPr/>
          </p:nvSpPr>
          <p:spPr>
            <a:xfrm>
              <a:off x="5834384" y="3077030"/>
              <a:ext cx="120216" cy="272721"/>
            </a:xfrm>
            <a:custGeom>
              <a:avLst/>
              <a:gdLst>
                <a:gd name="connsiteX0" fmla="*/ 104071 w 120216"/>
                <a:gd name="connsiteY0" fmla="*/ 272721 h 272721"/>
                <a:gd name="connsiteX1" fmla="*/ 92736 w 120216"/>
                <a:gd name="connsiteY1" fmla="*/ 268054 h 272721"/>
                <a:gd name="connsiteX2" fmla="*/ 2916 w 120216"/>
                <a:gd name="connsiteY2" fmla="*/ 39454 h 272721"/>
                <a:gd name="connsiteX3" fmla="*/ 29776 w 120216"/>
                <a:gd name="connsiteY3" fmla="*/ 6783 h 272721"/>
                <a:gd name="connsiteX4" fmla="*/ 72162 w 120216"/>
                <a:gd name="connsiteY4" fmla="*/ 2592 h 272721"/>
                <a:gd name="connsiteX5" fmla="*/ 105500 w 120216"/>
                <a:gd name="connsiteY5" fmla="*/ 31072 h 272721"/>
                <a:gd name="connsiteX6" fmla="*/ 108929 w 120216"/>
                <a:gd name="connsiteY6" fmla="*/ 72029 h 272721"/>
                <a:gd name="connsiteX7" fmla="*/ 106929 w 120216"/>
                <a:gd name="connsiteY7" fmla="*/ 77649 h 272721"/>
                <a:gd name="connsiteX8" fmla="*/ 99309 w 120216"/>
                <a:gd name="connsiteY8" fmla="*/ 153373 h 272721"/>
                <a:gd name="connsiteX9" fmla="*/ 84735 w 120216"/>
                <a:gd name="connsiteY9" fmla="*/ 170804 h 272721"/>
                <a:gd name="connsiteX10" fmla="*/ 67305 w 120216"/>
                <a:gd name="connsiteY10" fmla="*/ 156230 h 272721"/>
                <a:gd name="connsiteX11" fmla="*/ 76734 w 120216"/>
                <a:gd name="connsiteY11" fmla="*/ 66791 h 272721"/>
                <a:gd name="connsiteX12" fmla="*/ 78449 w 120216"/>
                <a:gd name="connsiteY12" fmla="*/ 61933 h 272721"/>
                <a:gd name="connsiteX13" fmla="*/ 76925 w 120216"/>
                <a:gd name="connsiteY13" fmla="*/ 45645 h 272721"/>
                <a:gd name="connsiteX14" fmla="*/ 62352 w 120216"/>
                <a:gd name="connsiteY14" fmla="*/ 33167 h 272721"/>
                <a:gd name="connsiteX15" fmla="*/ 45111 w 120216"/>
                <a:gd name="connsiteY15" fmla="*/ 34882 h 272721"/>
                <a:gd name="connsiteX16" fmla="*/ 33491 w 120216"/>
                <a:gd name="connsiteY16" fmla="*/ 49169 h 272721"/>
                <a:gd name="connsiteX17" fmla="*/ 115501 w 120216"/>
                <a:gd name="connsiteY17" fmla="*/ 245384 h 272721"/>
                <a:gd name="connsiteX18" fmla="*/ 115501 w 120216"/>
                <a:gd name="connsiteY18" fmla="*/ 268054 h 272721"/>
                <a:gd name="connsiteX19" fmla="*/ 104166 w 120216"/>
                <a:gd name="connsiteY19" fmla="*/ 272721 h 27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216" h="272721">
                  <a:moveTo>
                    <a:pt x="104071" y="272721"/>
                  </a:moveTo>
                  <a:cubicBezTo>
                    <a:pt x="99975" y="272721"/>
                    <a:pt x="95880" y="271197"/>
                    <a:pt x="92736" y="268054"/>
                  </a:cubicBezTo>
                  <a:cubicBezTo>
                    <a:pt x="4916" y="180233"/>
                    <a:pt x="-6990" y="70410"/>
                    <a:pt x="2916" y="39454"/>
                  </a:cubicBezTo>
                  <a:cubicBezTo>
                    <a:pt x="7392" y="25357"/>
                    <a:pt x="16917" y="13736"/>
                    <a:pt x="29776" y="6783"/>
                  </a:cubicBezTo>
                  <a:cubicBezTo>
                    <a:pt x="42921" y="-456"/>
                    <a:pt x="57970" y="-1980"/>
                    <a:pt x="72162" y="2592"/>
                  </a:cubicBezTo>
                  <a:cubicBezTo>
                    <a:pt x="86450" y="7164"/>
                    <a:pt x="98642" y="17546"/>
                    <a:pt x="105500" y="31072"/>
                  </a:cubicBezTo>
                  <a:cubicBezTo>
                    <a:pt x="112167" y="44121"/>
                    <a:pt x="113406" y="58694"/>
                    <a:pt x="108929" y="72029"/>
                  </a:cubicBezTo>
                  <a:lnTo>
                    <a:pt x="106929" y="77649"/>
                  </a:lnTo>
                  <a:cubicBezTo>
                    <a:pt x="102071" y="91079"/>
                    <a:pt x="95403" y="109367"/>
                    <a:pt x="99309" y="153373"/>
                  </a:cubicBezTo>
                  <a:cubicBezTo>
                    <a:pt x="100071" y="162231"/>
                    <a:pt x="93594" y="169946"/>
                    <a:pt x="84735" y="170804"/>
                  </a:cubicBezTo>
                  <a:cubicBezTo>
                    <a:pt x="75782" y="171566"/>
                    <a:pt x="68162" y="165089"/>
                    <a:pt x="67305" y="156230"/>
                  </a:cubicBezTo>
                  <a:cubicBezTo>
                    <a:pt x="62828" y="105176"/>
                    <a:pt x="71210" y="82031"/>
                    <a:pt x="76734" y="66791"/>
                  </a:cubicBezTo>
                  <a:lnTo>
                    <a:pt x="78449" y="61933"/>
                  </a:lnTo>
                  <a:cubicBezTo>
                    <a:pt x="80163" y="56789"/>
                    <a:pt x="79592" y="50979"/>
                    <a:pt x="76925" y="45645"/>
                  </a:cubicBezTo>
                  <a:cubicBezTo>
                    <a:pt x="73877" y="39740"/>
                    <a:pt x="68638" y="35168"/>
                    <a:pt x="62352" y="33167"/>
                  </a:cubicBezTo>
                  <a:cubicBezTo>
                    <a:pt x="56637" y="31358"/>
                    <a:pt x="50445" y="32024"/>
                    <a:pt x="45111" y="34882"/>
                  </a:cubicBezTo>
                  <a:cubicBezTo>
                    <a:pt x="39587" y="37930"/>
                    <a:pt x="35491" y="42978"/>
                    <a:pt x="33491" y="49169"/>
                  </a:cubicBezTo>
                  <a:cubicBezTo>
                    <a:pt x="27871" y="66791"/>
                    <a:pt x="34539" y="164422"/>
                    <a:pt x="115501" y="245384"/>
                  </a:cubicBezTo>
                  <a:cubicBezTo>
                    <a:pt x="121788" y="251671"/>
                    <a:pt x="121788" y="261767"/>
                    <a:pt x="115501" y="268054"/>
                  </a:cubicBezTo>
                  <a:cubicBezTo>
                    <a:pt x="112358" y="271197"/>
                    <a:pt x="108262" y="272721"/>
                    <a:pt x="104166" y="272721"/>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5" name="Freeform: Shape 14">
              <a:extLst>
                <a:ext uri="{FF2B5EF4-FFF2-40B4-BE49-F238E27FC236}">
                  <a16:creationId xmlns:a16="http://schemas.microsoft.com/office/drawing/2014/main" id="{8C319215-5F49-C28C-E2D6-EE0313D90B17}"/>
                </a:ext>
              </a:extLst>
            </p:cNvPr>
            <p:cNvSpPr/>
            <p:nvPr/>
          </p:nvSpPr>
          <p:spPr>
            <a:xfrm>
              <a:off x="5681709" y="3229842"/>
              <a:ext cx="272575" cy="119909"/>
            </a:xfrm>
            <a:custGeom>
              <a:avLst/>
              <a:gdLst>
                <a:gd name="connsiteX0" fmla="*/ 256746 w 272575"/>
                <a:gd name="connsiteY0" fmla="*/ 119910 h 119909"/>
                <a:gd name="connsiteX1" fmla="*/ 252555 w 272575"/>
                <a:gd name="connsiteY1" fmla="*/ 119338 h 119909"/>
                <a:gd name="connsiteX2" fmla="*/ 78057 w 272575"/>
                <a:gd name="connsiteY2" fmla="*/ 106575 h 119909"/>
                <a:gd name="connsiteX3" fmla="*/ 71771 w 272575"/>
                <a:gd name="connsiteY3" fmla="*/ 108765 h 119909"/>
                <a:gd name="connsiteX4" fmla="*/ 29385 w 272575"/>
                <a:gd name="connsiteY4" fmla="*/ 104574 h 119909"/>
                <a:gd name="connsiteX5" fmla="*/ 2524 w 272575"/>
                <a:gd name="connsiteY5" fmla="*/ 71904 h 119909"/>
                <a:gd name="connsiteX6" fmla="*/ 39386 w 272575"/>
                <a:gd name="connsiteY6" fmla="*/ 2657 h 119909"/>
                <a:gd name="connsiteX7" fmla="*/ 154829 w 272575"/>
                <a:gd name="connsiteY7" fmla="*/ 19040 h 119909"/>
                <a:gd name="connsiteX8" fmla="*/ 163973 w 272575"/>
                <a:gd name="connsiteY8" fmla="*/ 39804 h 119909"/>
                <a:gd name="connsiteX9" fmla="*/ 143208 w 272575"/>
                <a:gd name="connsiteY9" fmla="*/ 48948 h 119909"/>
                <a:gd name="connsiteX10" fmla="*/ 48911 w 272575"/>
                <a:gd name="connsiteY10" fmla="*/ 33232 h 119909"/>
                <a:gd name="connsiteX11" fmla="*/ 33099 w 272575"/>
                <a:gd name="connsiteY11" fmla="*/ 62093 h 119909"/>
                <a:gd name="connsiteX12" fmla="*/ 44720 w 272575"/>
                <a:gd name="connsiteY12" fmla="*/ 76380 h 119909"/>
                <a:gd name="connsiteX13" fmla="*/ 61960 w 272575"/>
                <a:gd name="connsiteY13" fmla="*/ 78095 h 119909"/>
                <a:gd name="connsiteX14" fmla="*/ 67199 w 272575"/>
                <a:gd name="connsiteY14" fmla="*/ 76285 h 119909"/>
                <a:gd name="connsiteX15" fmla="*/ 260747 w 272575"/>
                <a:gd name="connsiteY15" fmla="*/ 88287 h 119909"/>
                <a:gd name="connsiteX16" fmla="*/ 271986 w 272575"/>
                <a:gd name="connsiteY16" fmla="*/ 108003 h 119909"/>
                <a:gd name="connsiteX17" fmla="*/ 256461 w 272575"/>
                <a:gd name="connsiteY17" fmla="*/ 119814 h 11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2575" h="119909">
                  <a:moveTo>
                    <a:pt x="256746" y="119910"/>
                  </a:moveTo>
                  <a:cubicBezTo>
                    <a:pt x="255413" y="119910"/>
                    <a:pt x="253984" y="119719"/>
                    <a:pt x="252555" y="119338"/>
                  </a:cubicBezTo>
                  <a:cubicBezTo>
                    <a:pt x="133207" y="86953"/>
                    <a:pt x="97393" y="99717"/>
                    <a:pt x="78057" y="106575"/>
                  </a:cubicBezTo>
                  <a:lnTo>
                    <a:pt x="71771" y="108765"/>
                  </a:lnTo>
                  <a:cubicBezTo>
                    <a:pt x="57579" y="113337"/>
                    <a:pt x="42529" y="111813"/>
                    <a:pt x="29385" y="104574"/>
                  </a:cubicBezTo>
                  <a:cubicBezTo>
                    <a:pt x="16526" y="97526"/>
                    <a:pt x="7001" y="86001"/>
                    <a:pt x="2524" y="71904"/>
                  </a:cubicBezTo>
                  <a:cubicBezTo>
                    <a:pt x="-6620" y="43043"/>
                    <a:pt x="9858" y="11991"/>
                    <a:pt x="39386" y="2657"/>
                  </a:cubicBezTo>
                  <a:cubicBezTo>
                    <a:pt x="55388" y="-2296"/>
                    <a:pt x="100632" y="-2106"/>
                    <a:pt x="154829" y="19040"/>
                  </a:cubicBezTo>
                  <a:cubicBezTo>
                    <a:pt x="163116" y="22278"/>
                    <a:pt x="167211" y="31518"/>
                    <a:pt x="163973" y="39804"/>
                  </a:cubicBezTo>
                  <a:cubicBezTo>
                    <a:pt x="160734" y="48091"/>
                    <a:pt x="151400" y="52092"/>
                    <a:pt x="143208" y="48948"/>
                  </a:cubicBezTo>
                  <a:cubicBezTo>
                    <a:pt x="94345" y="29898"/>
                    <a:pt x="57007" y="30851"/>
                    <a:pt x="48911" y="33232"/>
                  </a:cubicBezTo>
                  <a:cubicBezTo>
                    <a:pt x="36433" y="37233"/>
                    <a:pt x="29289" y="50187"/>
                    <a:pt x="33099" y="62093"/>
                  </a:cubicBezTo>
                  <a:cubicBezTo>
                    <a:pt x="35100" y="68284"/>
                    <a:pt x="39195" y="73332"/>
                    <a:pt x="44720" y="76380"/>
                  </a:cubicBezTo>
                  <a:cubicBezTo>
                    <a:pt x="50054" y="79333"/>
                    <a:pt x="56340" y="80000"/>
                    <a:pt x="61960" y="78095"/>
                  </a:cubicBezTo>
                  <a:lnTo>
                    <a:pt x="67199" y="76285"/>
                  </a:lnTo>
                  <a:cubicBezTo>
                    <a:pt x="91392" y="67713"/>
                    <a:pt x="131874" y="53425"/>
                    <a:pt x="260747" y="88287"/>
                  </a:cubicBezTo>
                  <a:cubicBezTo>
                    <a:pt x="269319" y="90573"/>
                    <a:pt x="274368" y="99431"/>
                    <a:pt x="271986" y="108003"/>
                  </a:cubicBezTo>
                  <a:cubicBezTo>
                    <a:pt x="270081" y="115147"/>
                    <a:pt x="263604" y="119814"/>
                    <a:pt x="256461" y="119814"/>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6" name="Freeform: Shape 15">
              <a:extLst>
                <a:ext uri="{FF2B5EF4-FFF2-40B4-BE49-F238E27FC236}">
                  <a16:creationId xmlns:a16="http://schemas.microsoft.com/office/drawing/2014/main" id="{A78EB6AC-503F-2329-0F5F-73FE9EE61520}"/>
                </a:ext>
              </a:extLst>
            </p:cNvPr>
            <p:cNvSpPr/>
            <p:nvPr/>
          </p:nvSpPr>
          <p:spPr>
            <a:xfrm>
              <a:off x="5681695" y="3352466"/>
              <a:ext cx="338153" cy="311134"/>
            </a:xfrm>
            <a:custGeom>
              <a:avLst/>
              <a:gdLst>
                <a:gd name="connsiteX0" fmla="*/ 236948 w 338153"/>
                <a:gd name="connsiteY0" fmla="*/ 311134 h 311134"/>
                <a:gd name="connsiteX1" fmla="*/ 148652 w 338153"/>
                <a:gd name="connsiteY1" fmla="*/ 265700 h 311134"/>
                <a:gd name="connsiteX2" fmla="*/ 57688 w 338153"/>
                <a:gd name="connsiteY2" fmla="*/ 284178 h 311134"/>
                <a:gd name="connsiteX3" fmla="*/ 1205 w 338153"/>
                <a:gd name="connsiteY3" fmla="*/ 186261 h 311134"/>
                <a:gd name="connsiteX4" fmla="*/ 50163 w 338153"/>
                <a:gd name="connsiteY4" fmla="*/ 121110 h 311134"/>
                <a:gd name="connsiteX5" fmla="*/ 15302 w 338153"/>
                <a:gd name="connsiteY5" fmla="*/ 27861 h 311134"/>
                <a:gd name="connsiteX6" fmla="*/ 18540 w 338153"/>
                <a:gd name="connsiteY6" fmla="*/ 12240 h 311134"/>
                <a:gd name="connsiteX7" fmla="*/ 38066 w 338153"/>
                <a:gd name="connsiteY7" fmla="*/ 524 h 311134"/>
                <a:gd name="connsiteX8" fmla="*/ 49782 w 338153"/>
                <a:gd name="connsiteY8" fmla="*/ 19955 h 311134"/>
                <a:gd name="connsiteX9" fmla="*/ 47115 w 338153"/>
                <a:gd name="connsiteY9" fmla="*/ 32433 h 311134"/>
                <a:gd name="connsiteX10" fmla="*/ 95693 w 338153"/>
                <a:gd name="connsiteY10" fmla="*/ 113871 h 311134"/>
                <a:gd name="connsiteX11" fmla="*/ 104646 w 338153"/>
                <a:gd name="connsiteY11" fmla="*/ 131874 h 311134"/>
                <a:gd name="connsiteX12" fmla="*/ 88930 w 338153"/>
                <a:gd name="connsiteY12" fmla="*/ 144447 h 311134"/>
                <a:gd name="connsiteX13" fmla="*/ 32923 w 338153"/>
                <a:gd name="connsiteY13" fmla="*/ 191786 h 311134"/>
                <a:gd name="connsiteX14" fmla="*/ 69118 w 338153"/>
                <a:gd name="connsiteY14" fmla="*/ 254079 h 311134"/>
                <a:gd name="connsiteX15" fmla="*/ 137317 w 338153"/>
                <a:gd name="connsiteY15" fmla="*/ 228933 h 311134"/>
                <a:gd name="connsiteX16" fmla="*/ 152271 w 338153"/>
                <a:gd name="connsiteY16" fmla="*/ 220932 h 311134"/>
                <a:gd name="connsiteX17" fmla="*/ 166082 w 338153"/>
                <a:gd name="connsiteY17" fmla="*/ 230838 h 311134"/>
                <a:gd name="connsiteX18" fmla="*/ 262094 w 338153"/>
                <a:gd name="connsiteY18" fmla="*/ 274653 h 311134"/>
                <a:gd name="connsiteX19" fmla="*/ 307529 w 338153"/>
                <a:gd name="connsiteY19" fmla="*/ 234077 h 311134"/>
                <a:gd name="connsiteX20" fmla="*/ 328769 w 338153"/>
                <a:gd name="connsiteY20" fmla="*/ 226171 h 311134"/>
                <a:gd name="connsiteX21" fmla="*/ 336675 w 338153"/>
                <a:gd name="connsiteY21" fmla="*/ 247412 h 311134"/>
                <a:gd name="connsiteX22" fmla="*/ 272381 w 338153"/>
                <a:gd name="connsiteY22" fmla="*/ 305038 h 311134"/>
                <a:gd name="connsiteX23" fmla="*/ 237139 w 338153"/>
                <a:gd name="connsiteY23" fmla="*/ 311039 h 31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8153" h="311134">
                  <a:moveTo>
                    <a:pt x="236948" y="311134"/>
                  </a:moveTo>
                  <a:cubicBezTo>
                    <a:pt x="202277" y="311134"/>
                    <a:pt x="169130" y="294370"/>
                    <a:pt x="148652" y="265700"/>
                  </a:cubicBezTo>
                  <a:cubicBezTo>
                    <a:pt x="124649" y="288274"/>
                    <a:pt x="89787" y="296085"/>
                    <a:pt x="57688" y="284178"/>
                  </a:cubicBezTo>
                  <a:cubicBezTo>
                    <a:pt x="17969" y="269034"/>
                    <a:pt x="-5749" y="227790"/>
                    <a:pt x="1205" y="186261"/>
                  </a:cubicBezTo>
                  <a:cubicBezTo>
                    <a:pt x="6824" y="156639"/>
                    <a:pt x="25303" y="133112"/>
                    <a:pt x="50163" y="121110"/>
                  </a:cubicBezTo>
                  <a:cubicBezTo>
                    <a:pt x="25493" y="97203"/>
                    <a:pt x="12063" y="63103"/>
                    <a:pt x="15302" y="27861"/>
                  </a:cubicBezTo>
                  <a:cubicBezTo>
                    <a:pt x="16540" y="21193"/>
                    <a:pt x="17588" y="16240"/>
                    <a:pt x="18540" y="12240"/>
                  </a:cubicBezTo>
                  <a:cubicBezTo>
                    <a:pt x="20731" y="3667"/>
                    <a:pt x="29303" y="-1762"/>
                    <a:pt x="38066" y="524"/>
                  </a:cubicBezTo>
                  <a:cubicBezTo>
                    <a:pt x="46639" y="2715"/>
                    <a:pt x="51878" y="11382"/>
                    <a:pt x="49782" y="19955"/>
                  </a:cubicBezTo>
                  <a:cubicBezTo>
                    <a:pt x="48830" y="23479"/>
                    <a:pt x="47972" y="27956"/>
                    <a:pt x="47115" y="32433"/>
                  </a:cubicBezTo>
                  <a:cubicBezTo>
                    <a:pt x="44162" y="65580"/>
                    <a:pt x="63593" y="99012"/>
                    <a:pt x="95693" y="113871"/>
                  </a:cubicBezTo>
                  <a:cubicBezTo>
                    <a:pt x="102551" y="117015"/>
                    <a:pt x="106265" y="124539"/>
                    <a:pt x="104646" y="131874"/>
                  </a:cubicBezTo>
                  <a:cubicBezTo>
                    <a:pt x="103027" y="139208"/>
                    <a:pt x="96550" y="144447"/>
                    <a:pt x="88930" y="144447"/>
                  </a:cubicBezTo>
                  <a:cubicBezTo>
                    <a:pt x="61212" y="144447"/>
                    <a:pt x="38257" y="163878"/>
                    <a:pt x="32923" y="191786"/>
                  </a:cubicBezTo>
                  <a:cubicBezTo>
                    <a:pt x="28637" y="217599"/>
                    <a:pt x="44162" y="244554"/>
                    <a:pt x="69118" y="254079"/>
                  </a:cubicBezTo>
                  <a:cubicBezTo>
                    <a:pt x="94645" y="263509"/>
                    <a:pt x="123410" y="253032"/>
                    <a:pt x="137317" y="228933"/>
                  </a:cubicBezTo>
                  <a:cubicBezTo>
                    <a:pt x="140365" y="223599"/>
                    <a:pt x="146270" y="220742"/>
                    <a:pt x="152271" y="220932"/>
                  </a:cubicBezTo>
                  <a:cubicBezTo>
                    <a:pt x="158367" y="221313"/>
                    <a:pt x="163796" y="225219"/>
                    <a:pt x="166082" y="230838"/>
                  </a:cubicBezTo>
                  <a:cubicBezTo>
                    <a:pt x="181513" y="268748"/>
                    <a:pt x="223804" y="287893"/>
                    <a:pt x="262094" y="274653"/>
                  </a:cubicBezTo>
                  <a:cubicBezTo>
                    <a:pt x="282573" y="267795"/>
                    <a:pt x="298575" y="253413"/>
                    <a:pt x="307529" y="234077"/>
                  </a:cubicBezTo>
                  <a:cubicBezTo>
                    <a:pt x="311243" y="225981"/>
                    <a:pt x="320864" y="222456"/>
                    <a:pt x="328769" y="226171"/>
                  </a:cubicBezTo>
                  <a:cubicBezTo>
                    <a:pt x="336866" y="229886"/>
                    <a:pt x="340390" y="239411"/>
                    <a:pt x="336675" y="247412"/>
                  </a:cubicBezTo>
                  <a:cubicBezTo>
                    <a:pt x="324102" y="275034"/>
                    <a:pt x="301242" y="295418"/>
                    <a:pt x="272381" y="305038"/>
                  </a:cubicBezTo>
                  <a:cubicBezTo>
                    <a:pt x="260761" y="309134"/>
                    <a:pt x="248855" y="311039"/>
                    <a:pt x="237139" y="311039"/>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Freeform: Shape 16">
              <a:extLst>
                <a:ext uri="{FF2B5EF4-FFF2-40B4-BE49-F238E27FC236}">
                  <a16:creationId xmlns:a16="http://schemas.microsoft.com/office/drawing/2014/main" id="{5E81F779-3113-4A0E-846F-83E982EBB114}"/>
                </a:ext>
              </a:extLst>
            </p:cNvPr>
            <p:cNvSpPr/>
            <p:nvPr/>
          </p:nvSpPr>
          <p:spPr>
            <a:xfrm>
              <a:off x="6083867" y="3207840"/>
              <a:ext cx="219982" cy="102287"/>
            </a:xfrm>
            <a:custGeom>
              <a:avLst/>
              <a:gdLst>
                <a:gd name="connsiteX0" fmla="*/ 16037 w 219982"/>
                <a:gd name="connsiteY0" fmla="*/ 102287 h 102287"/>
                <a:gd name="connsiteX1" fmla="*/ 7846 w 219982"/>
                <a:gd name="connsiteY1" fmla="*/ 100001 h 102287"/>
                <a:gd name="connsiteX2" fmla="*/ 2226 w 219982"/>
                <a:gd name="connsiteY2" fmla="*/ 77998 h 102287"/>
                <a:gd name="connsiteX3" fmla="*/ 107192 w 219982"/>
                <a:gd name="connsiteY3" fmla="*/ 3513 h 102287"/>
                <a:gd name="connsiteX4" fmla="*/ 210728 w 219982"/>
                <a:gd name="connsiteY4" fmla="*/ 15038 h 102287"/>
                <a:gd name="connsiteX5" fmla="*/ 218444 w 219982"/>
                <a:gd name="connsiteY5" fmla="*/ 36374 h 102287"/>
                <a:gd name="connsiteX6" fmla="*/ 197108 w 219982"/>
                <a:gd name="connsiteY6" fmla="*/ 44089 h 102287"/>
                <a:gd name="connsiteX7" fmla="*/ 113574 w 219982"/>
                <a:gd name="connsiteY7" fmla="*/ 34945 h 102287"/>
                <a:gd name="connsiteX8" fmla="*/ 29753 w 219982"/>
                <a:gd name="connsiteY8" fmla="*/ 94477 h 102287"/>
                <a:gd name="connsiteX9" fmla="*/ 15942 w 219982"/>
                <a:gd name="connsiteY9" fmla="*/ 102287 h 10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982" h="102287">
                  <a:moveTo>
                    <a:pt x="16037" y="102287"/>
                  </a:moveTo>
                  <a:cubicBezTo>
                    <a:pt x="13275" y="102287"/>
                    <a:pt x="10418" y="101525"/>
                    <a:pt x="7846" y="100001"/>
                  </a:cubicBezTo>
                  <a:cubicBezTo>
                    <a:pt x="226" y="95429"/>
                    <a:pt x="-2250" y="85618"/>
                    <a:pt x="2226" y="77998"/>
                  </a:cubicBezTo>
                  <a:cubicBezTo>
                    <a:pt x="25277" y="39327"/>
                    <a:pt x="62519" y="12847"/>
                    <a:pt x="107192" y="3513"/>
                  </a:cubicBezTo>
                  <a:cubicBezTo>
                    <a:pt x="143291" y="-3726"/>
                    <a:pt x="179010" y="274"/>
                    <a:pt x="210728" y="15038"/>
                  </a:cubicBezTo>
                  <a:cubicBezTo>
                    <a:pt x="218730" y="18753"/>
                    <a:pt x="222254" y="28373"/>
                    <a:pt x="218444" y="36374"/>
                  </a:cubicBezTo>
                  <a:cubicBezTo>
                    <a:pt x="214634" y="44375"/>
                    <a:pt x="205109" y="47804"/>
                    <a:pt x="197108" y="44089"/>
                  </a:cubicBezTo>
                  <a:cubicBezTo>
                    <a:pt x="171771" y="32278"/>
                    <a:pt x="142815" y="29040"/>
                    <a:pt x="113574" y="34945"/>
                  </a:cubicBezTo>
                  <a:cubicBezTo>
                    <a:pt x="77474" y="42470"/>
                    <a:pt x="48423" y="63044"/>
                    <a:pt x="29753" y="94477"/>
                  </a:cubicBezTo>
                  <a:cubicBezTo>
                    <a:pt x="26801" y="99525"/>
                    <a:pt x="21467" y="102287"/>
                    <a:pt x="15942" y="102287"/>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8" name="Freeform: Shape 17">
              <a:extLst>
                <a:ext uri="{FF2B5EF4-FFF2-40B4-BE49-F238E27FC236}">
                  <a16:creationId xmlns:a16="http://schemas.microsoft.com/office/drawing/2014/main" id="{39252723-7CA7-29BA-E835-A8561C194B10}"/>
                </a:ext>
              </a:extLst>
            </p:cNvPr>
            <p:cNvSpPr/>
            <p:nvPr/>
          </p:nvSpPr>
          <p:spPr>
            <a:xfrm>
              <a:off x="5973877" y="3009818"/>
              <a:ext cx="173274" cy="266305"/>
            </a:xfrm>
            <a:custGeom>
              <a:avLst/>
              <a:gdLst>
                <a:gd name="connsiteX0" fmla="*/ 19347 w 173274"/>
                <a:gd name="connsiteY0" fmla="*/ 266305 h 266305"/>
                <a:gd name="connsiteX1" fmla="*/ 3440 w 173274"/>
                <a:gd name="connsiteY1" fmla="*/ 252208 h 266305"/>
                <a:gd name="connsiteX2" fmla="*/ 84784 w 173274"/>
                <a:gd name="connsiteY2" fmla="*/ 3606 h 266305"/>
                <a:gd name="connsiteX3" fmla="*/ 97166 w 173274"/>
                <a:gd name="connsiteY3" fmla="*/ 177 h 266305"/>
                <a:gd name="connsiteX4" fmla="*/ 108120 w 173274"/>
                <a:gd name="connsiteY4" fmla="*/ 6939 h 266305"/>
                <a:gd name="connsiteX5" fmla="*/ 173271 w 173274"/>
                <a:gd name="connsiteY5" fmla="*/ 191439 h 266305"/>
                <a:gd name="connsiteX6" fmla="*/ 157459 w 173274"/>
                <a:gd name="connsiteY6" fmla="*/ 207726 h 266305"/>
                <a:gd name="connsiteX7" fmla="*/ 141172 w 173274"/>
                <a:gd name="connsiteY7" fmla="*/ 191915 h 266305"/>
                <a:gd name="connsiteX8" fmla="*/ 91642 w 173274"/>
                <a:gd name="connsiteY8" fmla="*/ 40277 h 266305"/>
                <a:gd name="connsiteX9" fmla="*/ 35254 w 173274"/>
                <a:gd name="connsiteY9" fmla="*/ 248208 h 266305"/>
                <a:gd name="connsiteX10" fmla="*/ 21347 w 173274"/>
                <a:gd name="connsiteY10" fmla="*/ 266115 h 266305"/>
                <a:gd name="connsiteX11" fmla="*/ 19347 w 173274"/>
                <a:gd name="connsiteY11" fmla="*/ 266210 h 26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3274" h="266305">
                  <a:moveTo>
                    <a:pt x="19347" y="266305"/>
                  </a:moveTo>
                  <a:cubicBezTo>
                    <a:pt x="11346" y="266305"/>
                    <a:pt x="4488" y="260400"/>
                    <a:pt x="3440" y="252208"/>
                  </a:cubicBezTo>
                  <a:cubicBezTo>
                    <a:pt x="-10276" y="141813"/>
                    <a:pt x="17061" y="58184"/>
                    <a:pt x="84784" y="3606"/>
                  </a:cubicBezTo>
                  <a:cubicBezTo>
                    <a:pt x="88308" y="748"/>
                    <a:pt x="92689" y="-490"/>
                    <a:pt x="97166" y="177"/>
                  </a:cubicBezTo>
                  <a:cubicBezTo>
                    <a:pt x="101548" y="843"/>
                    <a:pt x="105548" y="3225"/>
                    <a:pt x="108120" y="6939"/>
                  </a:cubicBezTo>
                  <a:cubicBezTo>
                    <a:pt x="150316" y="67899"/>
                    <a:pt x="172223" y="129907"/>
                    <a:pt x="173271" y="191439"/>
                  </a:cubicBezTo>
                  <a:cubicBezTo>
                    <a:pt x="173461" y="200297"/>
                    <a:pt x="166413" y="207631"/>
                    <a:pt x="157459" y="207726"/>
                  </a:cubicBezTo>
                  <a:cubicBezTo>
                    <a:pt x="149173" y="207822"/>
                    <a:pt x="141267" y="200773"/>
                    <a:pt x="141172" y="191915"/>
                  </a:cubicBezTo>
                  <a:cubicBezTo>
                    <a:pt x="140314" y="141909"/>
                    <a:pt x="123741" y="90950"/>
                    <a:pt x="91642" y="40277"/>
                  </a:cubicBezTo>
                  <a:cubicBezTo>
                    <a:pt x="42207" y="87902"/>
                    <a:pt x="23728" y="156101"/>
                    <a:pt x="35254" y="248208"/>
                  </a:cubicBezTo>
                  <a:cubicBezTo>
                    <a:pt x="36301" y="256971"/>
                    <a:pt x="30110" y="265067"/>
                    <a:pt x="21347" y="266115"/>
                  </a:cubicBezTo>
                  <a:cubicBezTo>
                    <a:pt x="20680" y="266115"/>
                    <a:pt x="20014" y="266210"/>
                    <a:pt x="19347" y="266210"/>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9" name="Freeform: Shape 18">
              <a:extLst>
                <a:ext uri="{FF2B5EF4-FFF2-40B4-BE49-F238E27FC236}">
                  <a16:creationId xmlns:a16="http://schemas.microsoft.com/office/drawing/2014/main" id="{9F2ED3EC-5816-A136-D836-CEBC6BFF5BF9}"/>
                </a:ext>
              </a:extLst>
            </p:cNvPr>
            <p:cNvSpPr/>
            <p:nvPr/>
          </p:nvSpPr>
          <p:spPr>
            <a:xfrm>
              <a:off x="6042369" y="3109912"/>
              <a:ext cx="34869" cy="142589"/>
            </a:xfrm>
            <a:custGeom>
              <a:avLst/>
              <a:gdLst>
                <a:gd name="connsiteX0" fmla="*/ 16006 w 34869"/>
                <a:gd name="connsiteY0" fmla="*/ 142589 h 142589"/>
                <a:gd name="connsiteX1" fmla="*/ 15625 w 34869"/>
                <a:gd name="connsiteY1" fmla="*/ 142589 h 142589"/>
                <a:gd name="connsiteX2" fmla="*/ 4 w 34869"/>
                <a:gd name="connsiteY2" fmla="*/ 126111 h 142589"/>
                <a:gd name="connsiteX3" fmla="*/ 2861 w 34869"/>
                <a:gd name="connsiteY3" fmla="*/ 15621 h 142589"/>
                <a:gd name="connsiteX4" fmla="*/ 18863 w 34869"/>
                <a:gd name="connsiteY4" fmla="*/ 0 h 142589"/>
                <a:gd name="connsiteX5" fmla="*/ 19244 w 34869"/>
                <a:gd name="connsiteY5" fmla="*/ 0 h 142589"/>
                <a:gd name="connsiteX6" fmla="*/ 34865 w 34869"/>
                <a:gd name="connsiteY6" fmla="*/ 16478 h 142589"/>
                <a:gd name="connsiteX7" fmla="*/ 32008 w 34869"/>
                <a:gd name="connsiteY7" fmla="*/ 126968 h 142589"/>
                <a:gd name="connsiteX8" fmla="*/ 16006 w 34869"/>
                <a:gd name="connsiteY8" fmla="*/ 14258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869" h="142589">
                  <a:moveTo>
                    <a:pt x="16006" y="142589"/>
                  </a:moveTo>
                  <a:lnTo>
                    <a:pt x="15625" y="142589"/>
                  </a:lnTo>
                  <a:cubicBezTo>
                    <a:pt x="6767" y="142399"/>
                    <a:pt x="-187" y="134969"/>
                    <a:pt x="4" y="126111"/>
                  </a:cubicBezTo>
                  <a:lnTo>
                    <a:pt x="2861" y="15621"/>
                  </a:lnTo>
                  <a:cubicBezTo>
                    <a:pt x="3052" y="6858"/>
                    <a:pt x="10196" y="0"/>
                    <a:pt x="18863" y="0"/>
                  </a:cubicBezTo>
                  <a:lnTo>
                    <a:pt x="19244" y="0"/>
                  </a:lnTo>
                  <a:cubicBezTo>
                    <a:pt x="28103" y="191"/>
                    <a:pt x="35056" y="7620"/>
                    <a:pt x="34865" y="16478"/>
                  </a:cubicBezTo>
                  <a:lnTo>
                    <a:pt x="32008" y="126968"/>
                  </a:lnTo>
                  <a:cubicBezTo>
                    <a:pt x="31817" y="135731"/>
                    <a:pt x="24674" y="142589"/>
                    <a:pt x="16006" y="142589"/>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 name="Freeform: Shape 19">
              <a:extLst>
                <a:ext uri="{FF2B5EF4-FFF2-40B4-BE49-F238E27FC236}">
                  <a16:creationId xmlns:a16="http://schemas.microsoft.com/office/drawing/2014/main" id="{39481C4A-9178-5E11-E321-BA30E73F3BFA}"/>
                </a:ext>
              </a:extLst>
            </p:cNvPr>
            <p:cNvSpPr/>
            <p:nvPr/>
          </p:nvSpPr>
          <p:spPr>
            <a:xfrm>
              <a:off x="5825188" y="3483425"/>
              <a:ext cx="85915" cy="36252"/>
            </a:xfrm>
            <a:custGeom>
              <a:avLst/>
              <a:gdLst>
                <a:gd name="connsiteX0" fmla="*/ 69833 w 85915"/>
                <a:gd name="connsiteY0" fmla="*/ 36252 h 36252"/>
                <a:gd name="connsiteX1" fmla="*/ 65928 w 85915"/>
                <a:gd name="connsiteY1" fmla="*/ 35776 h 36252"/>
                <a:gd name="connsiteX2" fmla="*/ 16779 w 85915"/>
                <a:gd name="connsiteY2" fmla="*/ 32442 h 36252"/>
                <a:gd name="connsiteX3" fmla="*/ 15 w 85915"/>
                <a:gd name="connsiteY3" fmla="*/ 17107 h 36252"/>
                <a:gd name="connsiteX4" fmla="*/ 15350 w 85915"/>
                <a:gd name="connsiteY4" fmla="*/ 343 h 36252"/>
                <a:gd name="connsiteX5" fmla="*/ 73739 w 85915"/>
                <a:gd name="connsiteY5" fmla="*/ 4629 h 36252"/>
                <a:gd name="connsiteX6" fmla="*/ 85454 w 85915"/>
                <a:gd name="connsiteY6" fmla="*/ 24060 h 36252"/>
                <a:gd name="connsiteX7" fmla="*/ 69833 w 85915"/>
                <a:gd name="connsiteY7" fmla="*/ 36252 h 36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15" h="36252">
                  <a:moveTo>
                    <a:pt x="69833" y="36252"/>
                  </a:moveTo>
                  <a:cubicBezTo>
                    <a:pt x="68595" y="36252"/>
                    <a:pt x="67262" y="36062"/>
                    <a:pt x="65928" y="35776"/>
                  </a:cubicBezTo>
                  <a:cubicBezTo>
                    <a:pt x="53260" y="32633"/>
                    <a:pt x="37258" y="31585"/>
                    <a:pt x="16779" y="32442"/>
                  </a:cubicBezTo>
                  <a:cubicBezTo>
                    <a:pt x="8302" y="33204"/>
                    <a:pt x="396" y="25965"/>
                    <a:pt x="15" y="17107"/>
                  </a:cubicBezTo>
                  <a:cubicBezTo>
                    <a:pt x="-366" y="8249"/>
                    <a:pt x="6492" y="724"/>
                    <a:pt x="15350" y="343"/>
                  </a:cubicBezTo>
                  <a:cubicBezTo>
                    <a:pt x="38877" y="-705"/>
                    <a:pt x="58022" y="629"/>
                    <a:pt x="73739" y="4629"/>
                  </a:cubicBezTo>
                  <a:cubicBezTo>
                    <a:pt x="82311" y="6820"/>
                    <a:pt x="87550" y="15488"/>
                    <a:pt x="85454" y="24060"/>
                  </a:cubicBezTo>
                  <a:cubicBezTo>
                    <a:pt x="83645" y="31394"/>
                    <a:pt x="77072" y="36252"/>
                    <a:pt x="69833" y="36252"/>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1" name="Freeform: Shape 20">
              <a:extLst>
                <a:ext uri="{FF2B5EF4-FFF2-40B4-BE49-F238E27FC236}">
                  <a16:creationId xmlns:a16="http://schemas.microsoft.com/office/drawing/2014/main" id="{51D25C19-E322-5858-19ED-389A99034490}"/>
                </a:ext>
              </a:extLst>
            </p:cNvPr>
            <p:cNvSpPr/>
            <p:nvPr/>
          </p:nvSpPr>
          <p:spPr>
            <a:xfrm>
              <a:off x="5777973" y="3453660"/>
              <a:ext cx="102865" cy="96307"/>
            </a:xfrm>
            <a:custGeom>
              <a:avLst/>
              <a:gdLst>
                <a:gd name="connsiteX0" fmla="*/ 16083 w 102865"/>
                <a:gd name="connsiteY0" fmla="*/ 96307 h 96307"/>
                <a:gd name="connsiteX1" fmla="*/ 2177 w 102865"/>
                <a:gd name="connsiteY1" fmla="*/ 88306 h 96307"/>
                <a:gd name="connsiteX2" fmla="*/ 7987 w 102865"/>
                <a:gd name="connsiteY2" fmla="*/ 66399 h 96307"/>
                <a:gd name="connsiteX3" fmla="*/ 72567 w 102865"/>
                <a:gd name="connsiteY3" fmla="*/ 8677 h 96307"/>
                <a:gd name="connsiteX4" fmla="*/ 94188 w 102865"/>
                <a:gd name="connsiteY4" fmla="*/ 1819 h 96307"/>
                <a:gd name="connsiteX5" fmla="*/ 101046 w 102865"/>
                <a:gd name="connsiteY5" fmla="*/ 23441 h 96307"/>
                <a:gd name="connsiteX6" fmla="*/ 23989 w 102865"/>
                <a:gd name="connsiteY6" fmla="*/ 94116 h 96307"/>
                <a:gd name="connsiteX7" fmla="*/ 15988 w 102865"/>
                <a:gd name="connsiteY7" fmla="*/ 96307 h 9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865" h="96307">
                  <a:moveTo>
                    <a:pt x="16083" y="96307"/>
                  </a:moveTo>
                  <a:cubicBezTo>
                    <a:pt x="10559" y="96307"/>
                    <a:pt x="5130" y="93450"/>
                    <a:pt x="2177" y="88306"/>
                  </a:cubicBezTo>
                  <a:cubicBezTo>
                    <a:pt x="-2300" y="80686"/>
                    <a:pt x="367" y="70780"/>
                    <a:pt x="7987" y="66399"/>
                  </a:cubicBezTo>
                  <a:cubicBezTo>
                    <a:pt x="40277" y="47634"/>
                    <a:pt x="62661" y="27727"/>
                    <a:pt x="72567" y="8677"/>
                  </a:cubicBezTo>
                  <a:cubicBezTo>
                    <a:pt x="76662" y="771"/>
                    <a:pt x="86378" y="-2277"/>
                    <a:pt x="94188" y="1819"/>
                  </a:cubicBezTo>
                  <a:cubicBezTo>
                    <a:pt x="102094" y="5915"/>
                    <a:pt x="105142" y="15630"/>
                    <a:pt x="101046" y="23441"/>
                  </a:cubicBezTo>
                  <a:cubicBezTo>
                    <a:pt x="88092" y="48206"/>
                    <a:pt x="62184" y="72018"/>
                    <a:pt x="23989" y="94116"/>
                  </a:cubicBezTo>
                  <a:cubicBezTo>
                    <a:pt x="21417" y="95545"/>
                    <a:pt x="18655" y="96307"/>
                    <a:pt x="15988" y="96307"/>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2" name="Freeform: Shape 21">
              <a:extLst>
                <a:ext uri="{FF2B5EF4-FFF2-40B4-BE49-F238E27FC236}">
                  <a16:creationId xmlns:a16="http://schemas.microsoft.com/office/drawing/2014/main" id="{0E11BDC7-92D1-26C7-CB25-5959B5BF5870}"/>
                </a:ext>
              </a:extLst>
            </p:cNvPr>
            <p:cNvSpPr/>
            <p:nvPr/>
          </p:nvSpPr>
          <p:spPr>
            <a:xfrm>
              <a:off x="5887062" y="3647009"/>
              <a:ext cx="284679" cy="201090"/>
            </a:xfrm>
            <a:custGeom>
              <a:avLst/>
              <a:gdLst>
                <a:gd name="connsiteX0" fmla="*/ 82445 w 284679"/>
                <a:gd name="connsiteY0" fmla="*/ 201091 h 201090"/>
                <a:gd name="connsiteX1" fmla="*/ 36630 w 284679"/>
                <a:gd name="connsiteY1" fmla="*/ 187946 h 201090"/>
                <a:gd name="connsiteX2" fmla="*/ 7674 w 284679"/>
                <a:gd name="connsiteY2" fmla="*/ 41261 h 201090"/>
                <a:gd name="connsiteX3" fmla="*/ 11865 w 284679"/>
                <a:gd name="connsiteY3" fmla="*/ 34022 h 201090"/>
                <a:gd name="connsiteX4" fmla="*/ 35011 w 284679"/>
                <a:gd name="connsiteY4" fmla="*/ 33546 h 201090"/>
                <a:gd name="connsiteX5" fmla="*/ 37868 w 284679"/>
                <a:gd name="connsiteY5" fmla="*/ 52691 h 201090"/>
                <a:gd name="connsiteX6" fmla="*/ 55299 w 284679"/>
                <a:gd name="connsiteY6" fmla="*/ 161753 h 201090"/>
                <a:gd name="connsiteX7" fmla="*/ 156454 w 284679"/>
                <a:gd name="connsiteY7" fmla="*/ 137654 h 201090"/>
                <a:gd name="connsiteX8" fmla="*/ 174171 w 284679"/>
                <a:gd name="connsiteY8" fmla="*/ 92792 h 201090"/>
                <a:gd name="connsiteX9" fmla="*/ 199317 w 284679"/>
                <a:gd name="connsiteY9" fmla="*/ 32498 h 201090"/>
                <a:gd name="connsiteX10" fmla="*/ 257705 w 284679"/>
                <a:gd name="connsiteY10" fmla="*/ 2399 h 201090"/>
                <a:gd name="connsiteX11" fmla="*/ 264373 w 284679"/>
                <a:gd name="connsiteY11" fmla="*/ 590 h 201090"/>
                <a:gd name="connsiteX12" fmla="*/ 284089 w 284679"/>
                <a:gd name="connsiteY12" fmla="*/ 11829 h 201090"/>
                <a:gd name="connsiteX13" fmla="*/ 272850 w 284679"/>
                <a:gd name="connsiteY13" fmla="*/ 31546 h 201090"/>
                <a:gd name="connsiteX14" fmla="*/ 265897 w 284679"/>
                <a:gd name="connsiteY14" fmla="*/ 33451 h 201090"/>
                <a:gd name="connsiteX15" fmla="*/ 223034 w 284679"/>
                <a:gd name="connsiteY15" fmla="*/ 54215 h 201090"/>
                <a:gd name="connsiteX16" fmla="*/ 205603 w 284679"/>
                <a:gd name="connsiteY16" fmla="*/ 99459 h 201090"/>
                <a:gd name="connsiteX17" fmla="*/ 178838 w 284679"/>
                <a:gd name="connsiteY17" fmla="*/ 160800 h 201090"/>
                <a:gd name="connsiteX18" fmla="*/ 82540 w 284679"/>
                <a:gd name="connsiteY18" fmla="*/ 200996 h 20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4679" h="201090">
                  <a:moveTo>
                    <a:pt x="82445" y="201091"/>
                  </a:moveTo>
                  <a:cubicBezTo>
                    <a:pt x="65681" y="201091"/>
                    <a:pt x="49679" y="197090"/>
                    <a:pt x="36630" y="187946"/>
                  </a:cubicBezTo>
                  <a:cubicBezTo>
                    <a:pt x="-5566" y="157181"/>
                    <a:pt x="-5280" y="89744"/>
                    <a:pt x="7674" y="41261"/>
                  </a:cubicBezTo>
                  <a:cubicBezTo>
                    <a:pt x="8436" y="38499"/>
                    <a:pt x="9865" y="36023"/>
                    <a:pt x="11865" y="34022"/>
                  </a:cubicBezTo>
                  <a:cubicBezTo>
                    <a:pt x="18151" y="27736"/>
                    <a:pt x="28819" y="27260"/>
                    <a:pt x="35011" y="33546"/>
                  </a:cubicBezTo>
                  <a:cubicBezTo>
                    <a:pt x="40345" y="38880"/>
                    <a:pt x="41488" y="46691"/>
                    <a:pt x="37868" y="52691"/>
                  </a:cubicBezTo>
                  <a:cubicBezTo>
                    <a:pt x="27962" y="92601"/>
                    <a:pt x="29200" y="142703"/>
                    <a:pt x="55299" y="161753"/>
                  </a:cubicBezTo>
                  <a:cubicBezTo>
                    <a:pt x="80635" y="179374"/>
                    <a:pt x="129784" y="163658"/>
                    <a:pt x="156454" y="137654"/>
                  </a:cubicBezTo>
                  <a:cubicBezTo>
                    <a:pt x="166837" y="127653"/>
                    <a:pt x="170361" y="110699"/>
                    <a:pt x="174171" y="92792"/>
                  </a:cubicBezTo>
                  <a:cubicBezTo>
                    <a:pt x="178362" y="72599"/>
                    <a:pt x="183220" y="49739"/>
                    <a:pt x="199317" y="32498"/>
                  </a:cubicBezTo>
                  <a:cubicBezTo>
                    <a:pt x="216557" y="13163"/>
                    <a:pt x="238465" y="7448"/>
                    <a:pt x="257705" y="2399"/>
                  </a:cubicBezTo>
                  <a:lnTo>
                    <a:pt x="264373" y="590"/>
                  </a:lnTo>
                  <a:cubicBezTo>
                    <a:pt x="272945" y="-1792"/>
                    <a:pt x="281708" y="3257"/>
                    <a:pt x="284089" y="11829"/>
                  </a:cubicBezTo>
                  <a:cubicBezTo>
                    <a:pt x="286471" y="20402"/>
                    <a:pt x="281422" y="29165"/>
                    <a:pt x="272850" y="31546"/>
                  </a:cubicBezTo>
                  <a:lnTo>
                    <a:pt x="265897" y="33451"/>
                  </a:lnTo>
                  <a:cubicBezTo>
                    <a:pt x="248847" y="37928"/>
                    <a:pt x="234083" y="41833"/>
                    <a:pt x="223034" y="54215"/>
                  </a:cubicBezTo>
                  <a:cubicBezTo>
                    <a:pt x="212842" y="65169"/>
                    <a:pt x="209318" y="81838"/>
                    <a:pt x="205603" y="99459"/>
                  </a:cubicBezTo>
                  <a:cubicBezTo>
                    <a:pt x="201222" y="120319"/>
                    <a:pt x="196269" y="143941"/>
                    <a:pt x="178838" y="160800"/>
                  </a:cubicBezTo>
                  <a:cubicBezTo>
                    <a:pt x="154359" y="184517"/>
                    <a:pt x="116735" y="200996"/>
                    <a:pt x="82540" y="200996"/>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3" name="Freeform: Shape 22">
              <a:extLst>
                <a:ext uri="{FF2B5EF4-FFF2-40B4-BE49-F238E27FC236}">
                  <a16:creationId xmlns:a16="http://schemas.microsoft.com/office/drawing/2014/main" id="{A130421A-08ED-C35C-B026-40E10B90C15B}"/>
                </a:ext>
              </a:extLst>
            </p:cNvPr>
            <p:cNvSpPr/>
            <p:nvPr/>
          </p:nvSpPr>
          <p:spPr>
            <a:xfrm>
              <a:off x="5957380" y="3613118"/>
              <a:ext cx="128401" cy="163353"/>
            </a:xfrm>
            <a:custGeom>
              <a:avLst/>
              <a:gdLst>
                <a:gd name="connsiteX0" fmla="*/ 16033 w 128401"/>
                <a:gd name="connsiteY0" fmla="*/ 163354 h 163353"/>
                <a:gd name="connsiteX1" fmla="*/ 6127 w 128401"/>
                <a:gd name="connsiteY1" fmla="*/ 159925 h 163353"/>
                <a:gd name="connsiteX2" fmla="*/ 3460 w 128401"/>
                <a:gd name="connsiteY2" fmla="*/ 137350 h 163353"/>
                <a:gd name="connsiteX3" fmla="*/ 99186 w 128401"/>
                <a:gd name="connsiteY3" fmla="*/ 6953 h 163353"/>
                <a:gd name="connsiteX4" fmla="*/ 121475 w 128401"/>
                <a:gd name="connsiteY4" fmla="*/ 2857 h 163353"/>
                <a:gd name="connsiteX5" fmla="*/ 125570 w 128401"/>
                <a:gd name="connsiteY5" fmla="*/ 25146 h 163353"/>
                <a:gd name="connsiteX6" fmla="*/ 28701 w 128401"/>
                <a:gd name="connsiteY6" fmla="*/ 157162 h 163353"/>
                <a:gd name="connsiteX7" fmla="*/ 16128 w 128401"/>
                <a:gd name="connsiteY7" fmla="*/ 163258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01" h="163353">
                  <a:moveTo>
                    <a:pt x="16033" y="163354"/>
                  </a:moveTo>
                  <a:cubicBezTo>
                    <a:pt x="12508" y="163354"/>
                    <a:pt x="9079" y="162211"/>
                    <a:pt x="6127" y="159925"/>
                  </a:cubicBezTo>
                  <a:cubicBezTo>
                    <a:pt x="-826" y="154400"/>
                    <a:pt x="-2065" y="144304"/>
                    <a:pt x="3460" y="137350"/>
                  </a:cubicBezTo>
                  <a:cubicBezTo>
                    <a:pt x="35083" y="97155"/>
                    <a:pt x="66420" y="54483"/>
                    <a:pt x="99186" y="6953"/>
                  </a:cubicBezTo>
                  <a:cubicBezTo>
                    <a:pt x="104234" y="-381"/>
                    <a:pt x="114140" y="-2191"/>
                    <a:pt x="121475" y="2857"/>
                  </a:cubicBezTo>
                  <a:cubicBezTo>
                    <a:pt x="128713" y="7906"/>
                    <a:pt x="130618" y="17907"/>
                    <a:pt x="125570" y="25146"/>
                  </a:cubicBezTo>
                  <a:cubicBezTo>
                    <a:pt x="92423" y="73247"/>
                    <a:pt x="60800" y="116395"/>
                    <a:pt x="28701" y="157162"/>
                  </a:cubicBezTo>
                  <a:cubicBezTo>
                    <a:pt x="25558" y="161163"/>
                    <a:pt x="20795" y="163258"/>
                    <a:pt x="16128" y="163258"/>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4" name="Freeform: Shape 23">
              <a:extLst>
                <a:ext uri="{FF2B5EF4-FFF2-40B4-BE49-F238E27FC236}">
                  <a16:creationId xmlns:a16="http://schemas.microsoft.com/office/drawing/2014/main" id="{3FEF8BC1-79AE-ADE0-981F-08904C73DBFC}"/>
                </a:ext>
              </a:extLst>
            </p:cNvPr>
            <p:cNvSpPr/>
            <p:nvPr/>
          </p:nvSpPr>
          <p:spPr>
            <a:xfrm>
              <a:off x="6115131" y="3616707"/>
              <a:ext cx="318796" cy="162717"/>
            </a:xfrm>
            <a:custGeom>
              <a:avLst/>
              <a:gdLst>
                <a:gd name="connsiteX0" fmla="*/ 196991 w 318796"/>
                <a:gd name="connsiteY0" fmla="*/ 162717 h 162717"/>
                <a:gd name="connsiteX1" fmla="*/ 191752 w 318796"/>
                <a:gd name="connsiteY1" fmla="*/ 162622 h 162717"/>
                <a:gd name="connsiteX2" fmla="*/ 130506 w 318796"/>
                <a:gd name="connsiteY2" fmla="*/ 133952 h 162717"/>
                <a:gd name="connsiteX3" fmla="*/ 88025 w 318796"/>
                <a:gd name="connsiteY3" fmla="*/ 111568 h 162717"/>
                <a:gd name="connsiteX4" fmla="*/ 38780 w 318796"/>
                <a:gd name="connsiteY4" fmla="*/ 125094 h 162717"/>
                <a:gd name="connsiteX5" fmla="*/ 22493 w 318796"/>
                <a:gd name="connsiteY5" fmla="*/ 132904 h 162717"/>
                <a:gd name="connsiteX6" fmla="*/ 1347 w 318796"/>
                <a:gd name="connsiteY6" fmla="*/ 124617 h 162717"/>
                <a:gd name="connsiteX7" fmla="*/ 9539 w 318796"/>
                <a:gd name="connsiteY7" fmla="*/ 103472 h 162717"/>
                <a:gd name="connsiteX8" fmla="*/ 24398 w 318796"/>
                <a:gd name="connsiteY8" fmla="*/ 96328 h 162717"/>
                <a:gd name="connsiteX9" fmla="*/ 91739 w 318796"/>
                <a:gd name="connsiteY9" fmla="*/ 79564 h 162717"/>
                <a:gd name="connsiteX10" fmla="*/ 149842 w 318796"/>
                <a:gd name="connsiteY10" fmla="*/ 108139 h 162717"/>
                <a:gd name="connsiteX11" fmla="*/ 193371 w 318796"/>
                <a:gd name="connsiteY11" fmla="*/ 130332 h 162717"/>
                <a:gd name="connsiteX12" fmla="*/ 285573 w 318796"/>
                <a:gd name="connsiteY12" fmla="*/ 82231 h 162717"/>
                <a:gd name="connsiteX13" fmla="*/ 266999 w 318796"/>
                <a:gd name="connsiteY13" fmla="*/ 26224 h 162717"/>
                <a:gd name="connsiteX14" fmla="*/ 269285 w 318796"/>
                <a:gd name="connsiteY14" fmla="*/ 3650 h 162717"/>
                <a:gd name="connsiteX15" fmla="*/ 291860 w 318796"/>
                <a:gd name="connsiteY15" fmla="*/ 5936 h 162717"/>
                <a:gd name="connsiteX16" fmla="*/ 316815 w 318796"/>
                <a:gd name="connsiteY16" fmla="*/ 89661 h 162717"/>
                <a:gd name="connsiteX17" fmla="*/ 197181 w 318796"/>
                <a:gd name="connsiteY17" fmla="*/ 162527 h 162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8796" h="162717">
                  <a:moveTo>
                    <a:pt x="196991" y="162717"/>
                  </a:moveTo>
                  <a:cubicBezTo>
                    <a:pt x="195181" y="162717"/>
                    <a:pt x="193466" y="162717"/>
                    <a:pt x="191752" y="162622"/>
                  </a:cubicBezTo>
                  <a:cubicBezTo>
                    <a:pt x="167082" y="161384"/>
                    <a:pt x="147651" y="146811"/>
                    <a:pt x="130506" y="133952"/>
                  </a:cubicBezTo>
                  <a:cubicBezTo>
                    <a:pt x="116123" y="123189"/>
                    <a:pt x="102503" y="112997"/>
                    <a:pt x="88025" y="111568"/>
                  </a:cubicBezTo>
                  <a:cubicBezTo>
                    <a:pt x="70308" y="109187"/>
                    <a:pt x="55735" y="116616"/>
                    <a:pt x="38780" y="125094"/>
                  </a:cubicBezTo>
                  <a:cubicBezTo>
                    <a:pt x="33351" y="127856"/>
                    <a:pt x="27922" y="130523"/>
                    <a:pt x="22493" y="132904"/>
                  </a:cubicBezTo>
                  <a:cubicBezTo>
                    <a:pt x="14396" y="136428"/>
                    <a:pt x="4871" y="132809"/>
                    <a:pt x="1347" y="124617"/>
                  </a:cubicBezTo>
                  <a:cubicBezTo>
                    <a:pt x="-2177" y="116521"/>
                    <a:pt x="1442" y="106996"/>
                    <a:pt x="9539" y="103472"/>
                  </a:cubicBezTo>
                  <a:cubicBezTo>
                    <a:pt x="14587" y="101281"/>
                    <a:pt x="19445" y="98805"/>
                    <a:pt x="24398" y="96328"/>
                  </a:cubicBezTo>
                  <a:cubicBezTo>
                    <a:pt x="43352" y="86803"/>
                    <a:pt x="64879" y="75945"/>
                    <a:pt x="91739" y="79564"/>
                  </a:cubicBezTo>
                  <a:cubicBezTo>
                    <a:pt x="114695" y="81755"/>
                    <a:pt x="133364" y="95852"/>
                    <a:pt x="149842" y="108139"/>
                  </a:cubicBezTo>
                  <a:cubicBezTo>
                    <a:pt x="164606" y="119188"/>
                    <a:pt x="178512" y="129666"/>
                    <a:pt x="193371" y="130332"/>
                  </a:cubicBezTo>
                  <a:cubicBezTo>
                    <a:pt x="230328" y="131761"/>
                    <a:pt x="278620" y="111378"/>
                    <a:pt x="285573" y="82231"/>
                  </a:cubicBezTo>
                  <a:cubicBezTo>
                    <a:pt x="289478" y="65848"/>
                    <a:pt x="282716" y="45369"/>
                    <a:pt x="266999" y="26224"/>
                  </a:cubicBezTo>
                  <a:cubicBezTo>
                    <a:pt x="261380" y="19366"/>
                    <a:pt x="262427" y="9270"/>
                    <a:pt x="269285" y="3650"/>
                  </a:cubicBezTo>
                  <a:cubicBezTo>
                    <a:pt x="276143" y="-1970"/>
                    <a:pt x="286240" y="-1017"/>
                    <a:pt x="291860" y="5936"/>
                  </a:cubicBezTo>
                  <a:cubicBezTo>
                    <a:pt x="314339" y="33368"/>
                    <a:pt x="323102" y="63086"/>
                    <a:pt x="316815" y="89661"/>
                  </a:cubicBezTo>
                  <a:cubicBezTo>
                    <a:pt x="305195" y="138238"/>
                    <a:pt x="241758" y="162527"/>
                    <a:pt x="197181" y="162527"/>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sp>
        <p:nvSpPr>
          <p:cNvPr id="25" name="Oval 24">
            <a:extLst>
              <a:ext uri="{FF2B5EF4-FFF2-40B4-BE49-F238E27FC236}">
                <a16:creationId xmlns:a16="http://schemas.microsoft.com/office/drawing/2014/main" id="{49860E39-2E7F-A0F4-2B67-5A1B0281F437}"/>
              </a:ext>
            </a:extLst>
          </p:cNvPr>
          <p:cNvSpPr/>
          <p:nvPr/>
        </p:nvSpPr>
        <p:spPr bwMode="auto">
          <a:xfrm>
            <a:off x="717550" y="1600536"/>
            <a:ext cx="1066199" cy="1066199"/>
          </a:xfrm>
          <a:prstGeom prst="ellipse">
            <a:avLst/>
          </a:prstGeom>
          <a:solidFill>
            <a:srgbClr val="002060"/>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pitchFamily="34" charset="0"/>
            </a:endParaRPr>
          </a:p>
        </p:txBody>
      </p:sp>
      <p:pic>
        <p:nvPicPr>
          <p:cNvPr id="26" name="Graphic 25" descr="Network with solid fill">
            <a:extLst>
              <a:ext uri="{FF2B5EF4-FFF2-40B4-BE49-F238E27FC236}">
                <a16:creationId xmlns:a16="http://schemas.microsoft.com/office/drawing/2014/main" id="{C9AA8142-A49B-1771-FBF8-711004243A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3449" y="1678305"/>
            <a:ext cx="914400" cy="914400"/>
          </a:xfrm>
          <a:prstGeom prst="rect">
            <a:avLst/>
          </a:prstGeom>
        </p:spPr>
      </p:pic>
      <p:sp>
        <p:nvSpPr>
          <p:cNvPr id="27" name="Oval 26">
            <a:extLst>
              <a:ext uri="{FF2B5EF4-FFF2-40B4-BE49-F238E27FC236}">
                <a16:creationId xmlns:a16="http://schemas.microsoft.com/office/drawing/2014/main" id="{8B9CB5E5-AC62-266C-3473-88C199AA91D3}"/>
              </a:ext>
            </a:extLst>
          </p:cNvPr>
          <p:cNvSpPr/>
          <p:nvPr/>
        </p:nvSpPr>
        <p:spPr bwMode="auto">
          <a:xfrm>
            <a:off x="6390429" y="1600536"/>
            <a:ext cx="1066199" cy="1066199"/>
          </a:xfrm>
          <a:prstGeom prst="ellipse">
            <a:avLst/>
          </a:prstGeom>
          <a:solidFill>
            <a:srgbClr val="BFBFBF"/>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pitchFamily="34" charset="0"/>
            </a:endParaRPr>
          </a:p>
        </p:txBody>
      </p:sp>
      <p:grpSp>
        <p:nvGrpSpPr>
          <p:cNvPr id="28" name="Group 27">
            <a:extLst>
              <a:ext uri="{FF2B5EF4-FFF2-40B4-BE49-F238E27FC236}">
                <a16:creationId xmlns:a16="http://schemas.microsoft.com/office/drawing/2014/main" id="{1771A7D2-A450-EDD6-6976-E8A62A4524EE}"/>
              </a:ext>
            </a:extLst>
          </p:cNvPr>
          <p:cNvGrpSpPr/>
          <p:nvPr/>
        </p:nvGrpSpPr>
        <p:grpSpPr>
          <a:xfrm>
            <a:off x="6535127" y="1678305"/>
            <a:ext cx="776803" cy="766175"/>
            <a:chOff x="5662612" y="3005137"/>
            <a:chExt cx="870108" cy="858203"/>
          </a:xfrm>
        </p:grpSpPr>
        <p:sp>
          <p:nvSpPr>
            <p:cNvPr id="29" name="Freeform: Shape 28">
              <a:extLst>
                <a:ext uri="{FF2B5EF4-FFF2-40B4-BE49-F238E27FC236}">
                  <a16:creationId xmlns:a16="http://schemas.microsoft.com/office/drawing/2014/main" id="{98B345BA-550B-2D58-7B86-8FBCE9E1EFB0}"/>
                </a:ext>
              </a:extLst>
            </p:cNvPr>
            <p:cNvSpPr/>
            <p:nvPr/>
          </p:nvSpPr>
          <p:spPr>
            <a:xfrm>
              <a:off x="5740050" y="3666363"/>
              <a:ext cx="715327" cy="74580"/>
            </a:xfrm>
            <a:custGeom>
              <a:avLst/>
              <a:gdLst>
                <a:gd name="connsiteX0" fmla="*/ 0 w 715327"/>
                <a:gd name="connsiteY0" fmla="*/ 0 h 74580"/>
                <a:gd name="connsiteX1" fmla="*/ 715328 w 715327"/>
                <a:gd name="connsiteY1" fmla="*/ 0 h 74580"/>
                <a:gd name="connsiteX2" fmla="*/ 715328 w 715327"/>
                <a:gd name="connsiteY2" fmla="*/ 74581 h 74580"/>
                <a:gd name="connsiteX3" fmla="*/ 0 w 715327"/>
                <a:gd name="connsiteY3" fmla="*/ 74581 h 74580"/>
              </a:gdLst>
              <a:ahLst/>
              <a:cxnLst>
                <a:cxn ang="0">
                  <a:pos x="connsiteX0" y="connsiteY0"/>
                </a:cxn>
                <a:cxn ang="0">
                  <a:pos x="connsiteX1" y="connsiteY1"/>
                </a:cxn>
                <a:cxn ang="0">
                  <a:pos x="connsiteX2" y="connsiteY2"/>
                </a:cxn>
                <a:cxn ang="0">
                  <a:pos x="connsiteX3" y="connsiteY3"/>
                </a:cxn>
              </a:cxnLst>
              <a:rect l="l" t="t" r="r" b="b"/>
              <a:pathLst>
                <a:path w="715327" h="74580">
                  <a:moveTo>
                    <a:pt x="0" y="0"/>
                  </a:moveTo>
                  <a:lnTo>
                    <a:pt x="715328" y="0"/>
                  </a:lnTo>
                  <a:lnTo>
                    <a:pt x="715328" y="74581"/>
                  </a:lnTo>
                  <a:lnTo>
                    <a:pt x="0" y="74581"/>
                  </a:lnTo>
                  <a:close/>
                </a:path>
              </a:pathLst>
            </a:custGeom>
            <a:noFill/>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Freeform: Shape 29">
              <a:extLst>
                <a:ext uri="{FF2B5EF4-FFF2-40B4-BE49-F238E27FC236}">
                  <a16:creationId xmlns:a16="http://schemas.microsoft.com/office/drawing/2014/main" id="{70287FFC-4350-A729-9E15-245031B96EEC}"/>
                </a:ext>
              </a:extLst>
            </p:cNvPr>
            <p:cNvSpPr/>
            <p:nvPr/>
          </p:nvSpPr>
          <p:spPr>
            <a:xfrm>
              <a:off x="5779579" y="3497103"/>
              <a:ext cx="636270" cy="87344"/>
            </a:xfrm>
            <a:custGeom>
              <a:avLst/>
              <a:gdLst>
                <a:gd name="connsiteX0" fmla="*/ 0 w 636270"/>
                <a:gd name="connsiteY0" fmla="*/ 0 h 87344"/>
                <a:gd name="connsiteX1" fmla="*/ 636270 w 636270"/>
                <a:gd name="connsiteY1" fmla="*/ 0 h 87344"/>
                <a:gd name="connsiteX2" fmla="*/ 636270 w 636270"/>
                <a:gd name="connsiteY2" fmla="*/ 87344 h 87344"/>
                <a:gd name="connsiteX3" fmla="*/ 0 w 636270"/>
                <a:gd name="connsiteY3" fmla="*/ 87344 h 87344"/>
              </a:gdLst>
              <a:ahLst/>
              <a:cxnLst>
                <a:cxn ang="0">
                  <a:pos x="connsiteX0" y="connsiteY0"/>
                </a:cxn>
                <a:cxn ang="0">
                  <a:pos x="connsiteX1" y="connsiteY1"/>
                </a:cxn>
                <a:cxn ang="0">
                  <a:pos x="connsiteX2" y="connsiteY2"/>
                </a:cxn>
                <a:cxn ang="0">
                  <a:pos x="connsiteX3" y="connsiteY3"/>
                </a:cxn>
              </a:cxnLst>
              <a:rect l="l" t="t" r="r" b="b"/>
              <a:pathLst>
                <a:path w="636270" h="87344">
                  <a:moveTo>
                    <a:pt x="0" y="0"/>
                  </a:moveTo>
                  <a:lnTo>
                    <a:pt x="636270" y="0"/>
                  </a:lnTo>
                  <a:lnTo>
                    <a:pt x="636270" y="87344"/>
                  </a:lnTo>
                  <a:lnTo>
                    <a:pt x="0" y="87344"/>
                  </a:lnTo>
                  <a:close/>
                </a:path>
              </a:pathLst>
            </a:custGeom>
            <a:noFill/>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Freeform: Shape 30">
              <a:extLst>
                <a:ext uri="{FF2B5EF4-FFF2-40B4-BE49-F238E27FC236}">
                  <a16:creationId xmlns:a16="http://schemas.microsoft.com/office/drawing/2014/main" id="{704BCAC6-BF67-20D5-0BB9-953E66E887BE}"/>
                </a:ext>
              </a:extLst>
            </p:cNvPr>
            <p:cNvSpPr/>
            <p:nvPr/>
          </p:nvSpPr>
          <p:spPr>
            <a:xfrm>
              <a:off x="5662612" y="3853815"/>
              <a:ext cx="870108" cy="9525"/>
            </a:xfrm>
            <a:custGeom>
              <a:avLst/>
              <a:gdLst>
                <a:gd name="connsiteX0" fmla="*/ 0 w 870108"/>
                <a:gd name="connsiteY0" fmla="*/ 0 h 9525"/>
                <a:gd name="connsiteX1" fmla="*/ 870109 w 870108"/>
                <a:gd name="connsiteY1" fmla="*/ 0 h 9525"/>
              </a:gdLst>
              <a:ahLst/>
              <a:cxnLst>
                <a:cxn ang="0">
                  <a:pos x="connsiteX0" y="connsiteY0"/>
                </a:cxn>
                <a:cxn ang="0">
                  <a:pos x="connsiteX1" y="connsiteY1"/>
                </a:cxn>
              </a:cxnLst>
              <a:rect l="l" t="t" r="r" b="b"/>
              <a:pathLst>
                <a:path w="870108" h="9525">
                  <a:moveTo>
                    <a:pt x="0" y="0"/>
                  </a:moveTo>
                  <a:lnTo>
                    <a:pt x="870109"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Freeform: Shape 31">
              <a:extLst>
                <a:ext uri="{FF2B5EF4-FFF2-40B4-BE49-F238E27FC236}">
                  <a16:creationId xmlns:a16="http://schemas.microsoft.com/office/drawing/2014/main" id="{09BFE0E4-562A-02A4-7F53-036EA2E357E6}"/>
                </a:ext>
              </a:extLst>
            </p:cNvPr>
            <p:cNvSpPr/>
            <p:nvPr/>
          </p:nvSpPr>
          <p:spPr>
            <a:xfrm>
              <a:off x="6343364" y="3584448"/>
              <a:ext cx="9525" cy="81915"/>
            </a:xfrm>
            <a:custGeom>
              <a:avLst/>
              <a:gdLst>
                <a:gd name="connsiteX0" fmla="*/ 0 w 9525"/>
                <a:gd name="connsiteY0" fmla="*/ 0 h 81915"/>
                <a:gd name="connsiteX1" fmla="*/ 0 w 9525"/>
                <a:gd name="connsiteY1" fmla="*/ 81915 h 81915"/>
              </a:gdLst>
              <a:ahLst/>
              <a:cxnLst>
                <a:cxn ang="0">
                  <a:pos x="connsiteX0" y="connsiteY0"/>
                </a:cxn>
                <a:cxn ang="0">
                  <a:pos x="connsiteX1" y="connsiteY1"/>
                </a:cxn>
              </a:cxnLst>
              <a:rect l="l" t="t" r="r" b="b"/>
              <a:pathLst>
                <a:path w="9525" h="81915">
                  <a:moveTo>
                    <a:pt x="0" y="0"/>
                  </a:moveTo>
                  <a:lnTo>
                    <a:pt x="0" y="81915"/>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3" name="Freeform: Shape 32">
              <a:extLst>
                <a:ext uri="{FF2B5EF4-FFF2-40B4-BE49-F238E27FC236}">
                  <a16:creationId xmlns:a16="http://schemas.microsoft.com/office/drawing/2014/main" id="{BF5C9560-E756-8771-48F8-D5CA5A01F906}"/>
                </a:ext>
              </a:extLst>
            </p:cNvPr>
            <p:cNvSpPr/>
            <p:nvPr/>
          </p:nvSpPr>
          <p:spPr>
            <a:xfrm>
              <a:off x="6267735" y="3424713"/>
              <a:ext cx="75628" cy="70675"/>
            </a:xfrm>
            <a:custGeom>
              <a:avLst/>
              <a:gdLst>
                <a:gd name="connsiteX0" fmla="*/ 0 w 75628"/>
                <a:gd name="connsiteY0" fmla="*/ 70676 h 70675"/>
                <a:gd name="connsiteX1" fmla="*/ 0 w 75628"/>
                <a:gd name="connsiteY1" fmla="*/ 0 h 70675"/>
                <a:gd name="connsiteX2" fmla="*/ 75629 w 75628"/>
                <a:gd name="connsiteY2" fmla="*/ 0 h 70675"/>
                <a:gd name="connsiteX3" fmla="*/ 75629 w 75628"/>
                <a:gd name="connsiteY3" fmla="*/ 70676 h 70675"/>
              </a:gdLst>
              <a:ahLst/>
              <a:cxnLst>
                <a:cxn ang="0">
                  <a:pos x="connsiteX0" y="connsiteY0"/>
                </a:cxn>
                <a:cxn ang="0">
                  <a:pos x="connsiteX1" y="connsiteY1"/>
                </a:cxn>
                <a:cxn ang="0">
                  <a:pos x="connsiteX2" y="connsiteY2"/>
                </a:cxn>
                <a:cxn ang="0">
                  <a:pos x="connsiteX3" y="connsiteY3"/>
                </a:cxn>
              </a:cxnLst>
              <a:rect l="l" t="t" r="r" b="b"/>
              <a:pathLst>
                <a:path w="75628" h="70675">
                  <a:moveTo>
                    <a:pt x="0" y="70676"/>
                  </a:moveTo>
                  <a:lnTo>
                    <a:pt x="0" y="0"/>
                  </a:lnTo>
                  <a:lnTo>
                    <a:pt x="75629" y="0"/>
                  </a:lnTo>
                  <a:lnTo>
                    <a:pt x="75629" y="70676"/>
                  </a:lnTo>
                </a:path>
              </a:pathLst>
            </a:custGeom>
            <a:noFill/>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Freeform: Shape 33">
              <a:extLst>
                <a:ext uri="{FF2B5EF4-FFF2-40B4-BE49-F238E27FC236}">
                  <a16:creationId xmlns:a16="http://schemas.microsoft.com/office/drawing/2014/main" id="{6ADD6406-7847-7D79-51A7-15F136BF80C4}"/>
                </a:ext>
              </a:extLst>
            </p:cNvPr>
            <p:cNvSpPr/>
            <p:nvPr/>
          </p:nvSpPr>
          <p:spPr>
            <a:xfrm>
              <a:off x="6267735" y="3584448"/>
              <a:ext cx="9525" cy="81915"/>
            </a:xfrm>
            <a:custGeom>
              <a:avLst/>
              <a:gdLst>
                <a:gd name="connsiteX0" fmla="*/ 0 w 9525"/>
                <a:gd name="connsiteY0" fmla="*/ 81915 h 81915"/>
                <a:gd name="connsiteX1" fmla="*/ 0 w 9525"/>
                <a:gd name="connsiteY1" fmla="*/ 0 h 81915"/>
              </a:gdLst>
              <a:ahLst/>
              <a:cxnLst>
                <a:cxn ang="0">
                  <a:pos x="connsiteX0" y="connsiteY0"/>
                </a:cxn>
                <a:cxn ang="0">
                  <a:pos x="connsiteX1" y="connsiteY1"/>
                </a:cxn>
              </a:cxnLst>
              <a:rect l="l" t="t" r="r" b="b"/>
              <a:pathLst>
                <a:path w="9525" h="81915">
                  <a:moveTo>
                    <a:pt x="0" y="81915"/>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5" name="Freeform: Shape 34">
              <a:extLst>
                <a:ext uri="{FF2B5EF4-FFF2-40B4-BE49-F238E27FC236}">
                  <a16:creationId xmlns:a16="http://schemas.microsoft.com/office/drawing/2014/main" id="{10F683AC-AD08-080C-76DE-38D4F343BBB2}"/>
                </a:ext>
              </a:extLst>
            </p:cNvPr>
            <p:cNvSpPr/>
            <p:nvPr/>
          </p:nvSpPr>
          <p:spPr>
            <a:xfrm>
              <a:off x="6343364" y="3741039"/>
              <a:ext cx="9525" cy="112775"/>
            </a:xfrm>
            <a:custGeom>
              <a:avLst/>
              <a:gdLst>
                <a:gd name="connsiteX0" fmla="*/ 0 w 9525"/>
                <a:gd name="connsiteY0" fmla="*/ 0 h 112775"/>
                <a:gd name="connsiteX1" fmla="*/ 0 w 9525"/>
                <a:gd name="connsiteY1" fmla="*/ 112776 h 112775"/>
              </a:gdLst>
              <a:ahLst/>
              <a:cxnLst>
                <a:cxn ang="0">
                  <a:pos x="connsiteX0" y="connsiteY0"/>
                </a:cxn>
                <a:cxn ang="0">
                  <a:pos x="connsiteX1" y="connsiteY1"/>
                </a:cxn>
              </a:cxnLst>
              <a:rect l="l" t="t" r="r" b="b"/>
              <a:pathLst>
                <a:path w="9525" h="112775">
                  <a:moveTo>
                    <a:pt x="0" y="0"/>
                  </a:moveTo>
                  <a:lnTo>
                    <a:pt x="0" y="112776"/>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Freeform: Shape 35">
              <a:extLst>
                <a:ext uri="{FF2B5EF4-FFF2-40B4-BE49-F238E27FC236}">
                  <a16:creationId xmlns:a16="http://schemas.microsoft.com/office/drawing/2014/main" id="{8E240DD0-C730-715B-E579-F80111DF05C8}"/>
                </a:ext>
              </a:extLst>
            </p:cNvPr>
            <p:cNvSpPr/>
            <p:nvPr/>
          </p:nvSpPr>
          <p:spPr>
            <a:xfrm>
              <a:off x="6267735" y="3741039"/>
              <a:ext cx="9525" cy="112775"/>
            </a:xfrm>
            <a:custGeom>
              <a:avLst/>
              <a:gdLst>
                <a:gd name="connsiteX0" fmla="*/ 0 w 9525"/>
                <a:gd name="connsiteY0" fmla="*/ 112776 h 112775"/>
                <a:gd name="connsiteX1" fmla="*/ 0 w 9525"/>
                <a:gd name="connsiteY1" fmla="*/ 0 h 112775"/>
              </a:gdLst>
              <a:ahLst/>
              <a:cxnLst>
                <a:cxn ang="0">
                  <a:pos x="connsiteX0" y="connsiteY0"/>
                </a:cxn>
                <a:cxn ang="0">
                  <a:pos x="connsiteX1" y="connsiteY1"/>
                </a:cxn>
              </a:cxnLst>
              <a:rect l="l" t="t" r="r" b="b"/>
              <a:pathLst>
                <a:path w="9525" h="112775">
                  <a:moveTo>
                    <a:pt x="0" y="112776"/>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7" name="Freeform: Shape 36">
              <a:extLst>
                <a:ext uri="{FF2B5EF4-FFF2-40B4-BE49-F238E27FC236}">
                  <a16:creationId xmlns:a16="http://schemas.microsoft.com/office/drawing/2014/main" id="{FB34855F-C8D7-3C32-27D4-1DF5F4DB4936}"/>
                </a:ext>
              </a:extLst>
            </p:cNvPr>
            <p:cNvSpPr/>
            <p:nvPr/>
          </p:nvSpPr>
          <p:spPr>
            <a:xfrm>
              <a:off x="5927598" y="3741039"/>
              <a:ext cx="9525" cy="112775"/>
            </a:xfrm>
            <a:custGeom>
              <a:avLst/>
              <a:gdLst>
                <a:gd name="connsiteX0" fmla="*/ 0 w 9525"/>
                <a:gd name="connsiteY0" fmla="*/ 0 h 112775"/>
                <a:gd name="connsiteX1" fmla="*/ 0 w 9525"/>
                <a:gd name="connsiteY1" fmla="*/ 112776 h 112775"/>
              </a:gdLst>
              <a:ahLst/>
              <a:cxnLst>
                <a:cxn ang="0">
                  <a:pos x="connsiteX0" y="connsiteY0"/>
                </a:cxn>
                <a:cxn ang="0">
                  <a:pos x="connsiteX1" y="connsiteY1"/>
                </a:cxn>
              </a:cxnLst>
              <a:rect l="l" t="t" r="r" b="b"/>
              <a:pathLst>
                <a:path w="9525" h="112775">
                  <a:moveTo>
                    <a:pt x="0" y="0"/>
                  </a:moveTo>
                  <a:lnTo>
                    <a:pt x="0" y="112776"/>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Freeform: Shape 37">
              <a:extLst>
                <a:ext uri="{FF2B5EF4-FFF2-40B4-BE49-F238E27FC236}">
                  <a16:creationId xmlns:a16="http://schemas.microsoft.com/office/drawing/2014/main" id="{DE6A4F12-CB4A-2056-7730-4978265B13FA}"/>
                </a:ext>
              </a:extLst>
            </p:cNvPr>
            <p:cNvSpPr/>
            <p:nvPr/>
          </p:nvSpPr>
          <p:spPr>
            <a:xfrm>
              <a:off x="5851969" y="3741039"/>
              <a:ext cx="9525" cy="112775"/>
            </a:xfrm>
            <a:custGeom>
              <a:avLst/>
              <a:gdLst>
                <a:gd name="connsiteX0" fmla="*/ 0 w 9525"/>
                <a:gd name="connsiteY0" fmla="*/ 112776 h 112775"/>
                <a:gd name="connsiteX1" fmla="*/ 0 w 9525"/>
                <a:gd name="connsiteY1" fmla="*/ 0 h 112775"/>
              </a:gdLst>
              <a:ahLst/>
              <a:cxnLst>
                <a:cxn ang="0">
                  <a:pos x="connsiteX0" y="connsiteY0"/>
                </a:cxn>
                <a:cxn ang="0">
                  <a:pos x="connsiteX1" y="connsiteY1"/>
                </a:cxn>
              </a:cxnLst>
              <a:rect l="l" t="t" r="r" b="b"/>
              <a:pathLst>
                <a:path w="9525" h="112775">
                  <a:moveTo>
                    <a:pt x="0" y="112776"/>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9" name="Freeform: Shape 38">
              <a:extLst>
                <a:ext uri="{FF2B5EF4-FFF2-40B4-BE49-F238E27FC236}">
                  <a16:creationId xmlns:a16="http://schemas.microsoft.com/office/drawing/2014/main" id="{672C597F-435E-D242-4A2D-FCB8CA738F4D}"/>
                </a:ext>
              </a:extLst>
            </p:cNvPr>
            <p:cNvSpPr/>
            <p:nvPr/>
          </p:nvSpPr>
          <p:spPr>
            <a:xfrm>
              <a:off x="5927598" y="3584448"/>
              <a:ext cx="9525" cy="81915"/>
            </a:xfrm>
            <a:custGeom>
              <a:avLst/>
              <a:gdLst>
                <a:gd name="connsiteX0" fmla="*/ 0 w 9525"/>
                <a:gd name="connsiteY0" fmla="*/ 0 h 81915"/>
                <a:gd name="connsiteX1" fmla="*/ 0 w 9525"/>
                <a:gd name="connsiteY1" fmla="*/ 81915 h 81915"/>
              </a:gdLst>
              <a:ahLst/>
              <a:cxnLst>
                <a:cxn ang="0">
                  <a:pos x="connsiteX0" y="connsiteY0"/>
                </a:cxn>
                <a:cxn ang="0">
                  <a:pos x="connsiteX1" y="connsiteY1"/>
                </a:cxn>
              </a:cxnLst>
              <a:rect l="l" t="t" r="r" b="b"/>
              <a:pathLst>
                <a:path w="9525" h="81915">
                  <a:moveTo>
                    <a:pt x="0" y="0"/>
                  </a:moveTo>
                  <a:lnTo>
                    <a:pt x="0" y="81915"/>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0" name="Freeform: Shape 39">
              <a:extLst>
                <a:ext uri="{FF2B5EF4-FFF2-40B4-BE49-F238E27FC236}">
                  <a16:creationId xmlns:a16="http://schemas.microsoft.com/office/drawing/2014/main" id="{5AD14939-3467-610E-5D84-877790E2F975}"/>
                </a:ext>
              </a:extLst>
            </p:cNvPr>
            <p:cNvSpPr/>
            <p:nvPr/>
          </p:nvSpPr>
          <p:spPr>
            <a:xfrm>
              <a:off x="5851969" y="3424713"/>
              <a:ext cx="75628" cy="70675"/>
            </a:xfrm>
            <a:custGeom>
              <a:avLst/>
              <a:gdLst>
                <a:gd name="connsiteX0" fmla="*/ 0 w 75628"/>
                <a:gd name="connsiteY0" fmla="*/ 70676 h 70675"/>
                <a:gd name="connsiteX1" fmla="*/ 0 w 75628"/>
                <a:gd name="connsiteY1" fmla="*/ 0 h 70675"/>
                <a:gd name="connsiteX2" fmla="*/ 75629 w 75628"/>
                <a:gd name="connsiteY2" fmla="*/ 0 h 70675"/>
                <a:gd name="connsiteX3" fmla="*/ 75629 w 75628"/>
                <a:gd name="connsiteY3" fmla="*/ 70676 h 70675"/>
              </a:gdLst>
              <a:ahLst/>
              <a:cxnLst>
                <a:cxn ang="0">
                  <a:pos x="connsiteX0" y="connsiteY0"/>
                </a:cxn>
                <a:cxn ang="0">
                  <a:pos x="connsiteX1" y="connsiteY1"/>
                </a:cxn>
                <a:cxn ang="0">
                  <a:pos x="connsiteX2" y="connsiteY2"/>
                </a:cxn>
                <a:cxn ang="0">
                  <a:pos x="connsiteX3" y="connsiteY3"/>
                </a:cxn>
              </a:cxnLst>
              <a:rect l="l" t="t" r="r" b="b"/>
              <a:pathLst>
                <a:path w="75628" h="70675">
                  <a:moveTo>
                    <a:pt x="0" y="70676"/>
                  </a:moveTo>
                  <a:lnTo>
                    <a:pt x="0" y="0"/>
                  </a:lnTo>
                  <a:lnTo>
                    <a:pt x="75629" y="0"/>
                  </a:lnTo>
                  <a:lnTo>
                    <a:pt x="75629" y="70676"/>
                  </a:lnTo>
                </a:path>
              </a:pathLst>
            </a:custGeom>
            <a:noFill/>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1" name="Freeform: Shape 40">
              <a:extLst>
                <a:ext uri="{FF2B5EF4-FFF2-40B4-BE49-F238E27FC236}">
                  <a16:creationId xmlns:a16="http://schemas.microsoft.com/office/drawing/2014/main" id="{21239772-5CE6-0250-0DDB-91DE6462D133}"/>
                </a:ext>
              </a:extLst>
            </p:cNvPr>
            <p:cNvSpPr/>
            <p:nvPr/>
          </p:nvSpPr>
          <p:spPr>
            <a:xfrm>
              <a:off x="5851969" y="3584448"/>
              <a:ext cx="9525" cy="81915"/>
            </a:xfrm>
            <a:custGeom>
              <a:avLst/>
              <a:gdLst>
                <a:gd name="connsiteX0" fmla="*/ 0 w 9525"/>
                <a:gd name="connsiteY0" fmla="*/ 81915 h 81915"/>
                <a:gd name="connsiteX1" fmla="*/ 0 w 9525"/>
                <a:gd name="connsiteY1" fmla="*/ 0 h 81915"/>
              </a:gdLst>
              <a:ahLst/>
              <a:cxnLst>
                <a:cxn ang="0">
                  <a:pos x="connsiteX0" y="connsiteY0"/>
                </a:cxn>
                <a:cxn ang="0">
                  <a:pos x="connsiteX1" y="connsiteY1"/>
                </a:cxn>
              </a:cxnLst>
              <a:rect l="l" t="t" r="r" b="b"/>
              <a:pathLst>
                <a:path w="9525" h="81915">
                  <a:moveTo>
                    <a:pt x="0" y="81915"/>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2" name="Freeform: Shape 41">
              <a:extLst>
                <a:ext uri="{FF2B5EF4-FFF2-40B4-BE49-F238E27FC236}">
                  <a16:creationId xmlns:a16="http://schemas.microsoft.com/office/drawing/2014/main" id="{F4F5116B-C670-04B1-7C69-041A71C7AEE2}"/>
                </a:ext>
              </a:extLst>
            </p:cNvPr>
            <p:cNvSpPr/>
            <p:nvPr/>
          </p:nvSpPr>
          <p:spPr>
            <a:xfrm>
              <a:off x="6280118" y="3100101"/>
              <a:ext cx="126682" cy="126682"/>
            </a:xfrm>
            <a:custGeom>
              <a:avLst/>
              <a:gdLst>
                <a:gd name="connsiteX0" fmla="*/ 126682 w 126682"/>
                <a:gd name="connsiteY0" fmla="*/ 63341 h 126682"/>
                <a:gd name="connsiteX1" fmla="*/ 63341 w 126682"/>
                <a:gd name="connsiteY1" fmla="*/ 126683 h 126682"/>
                <a:gd name="connsiteX2" fmla="*/ 0 w 126682"/>
                <a:gd name="connsiteY2" fmla="*/ 63341 h 126682"/>
                <a:gd name="connsiteX3" fmla="*/ 63341 w 126682"/>
                <a:gd name="connsiteY3" fmla="*/ 0 h 126682"/>
                <a:gd name="connsiteX4" fmla="*/ 126682 w 126682"/>
                <a:gd name="connsiteY4" fmla="*/ 63341 h 126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82" h="126682">
                  <a:moveTo>
                    <a:pt x="126682" y="63341"/>
                  </a:moveTo>
                  <a:cubicBezTo>
                    <a:pt x="126682" y="98298"/>
                    <a:pt x="98298" y="126683"/>
                    <a:pt x="63341" y="126683"/>
                  </a:cubicBezTo>
                  <a:cubicBezTo>
                    <a:pt x="28384" y="126683"/>
                    <a:pt x="0" y="98298"/>
                    <a:pt x="0" y="63341"/>
                  </a:cubicBezTo>
                  <a:cubicBezTo>
                    <a:pt x="0" y="28384"/>
                    <a:pt x="28384" y="0"/>
                    <a:pt x="63341" y="0"/>
                  </a:cubicBezTo>
                  <a:cubicBezTo>
                    <a:pt x="98298" y="0"/>
                    <a:pt x="126682" y="28384"/>
                    <a:pt x="126682" y="63341"/>
                  </a:cubicBezTo>
                  <a:close/>
                </a:path>
              </a:pathLst>
            </a:custGeom>
            <a:noFill/>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3" name="Freeform: Shape 42">
              <a:extLst>
                <a:ext uri="{FF2B5EF4-FFF2-40B4-BE49-F238E27FC236}">
                  <a16:creationId xmlns:a16="http://schemas.microsoft.com/office/drawing/2014/main" id="{6DD46767-7CAB-6DEC-0AB5-9604802CF498}"/>
                </a:ext>
              </a:extLst>
            </p:cNvPr>
            <p:cNvSpPr/>
            <p:nvPr/>
          </p:nvSpPr>
          <p:spPr>
            <a:xfrm>
              <a:off x="6343364" y="3005137"/>
              <a:ext cx="9525" cy="52292"/>
            </a:xfrm>
            <a:custGeom>
              <a:avLst/>
              <a:gdLst>
                <a:gd name="connsiteX0" fmla="*/ 0 w 9525"/>
                <a:gd name="connsiteY0" fmla="*/ 52292 h 52292"/>
                <a:gd name="connsiteX1" fmla="*/ 0 w 9525"/>
                <a:gd name="connsiteY1" fmla="*/ 0 h 52292"/>
              </a:gdLst>
              <a:ahLst/>
              <a:cxnLst>
                <a:cxn ang="0">
                  <a:pos x="connsiteX0" y="connsiteY0"/>
                </a:cxn>
                <a:cxn ang="0">
                  <a:pos x="connsiteX1" y="connsiteY1"/>
                </a:cxn>
              </a:cxnLst>
              <a:rect l="l" t="t" r="r" b="b"/>
              <a:pathLst>
                <a:path w="9525" h="52292">
                  <a:moveTo>
                    <a:pt x="0" y="52292"/>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4" name="Freeform: Shape 43">
              <a:extLst>
                <a:ext uri="{FF2B5EF4-FFF2-40B4-BE49-F238E27FC236}">
                  <a16:creationId xmlns:a16="http://schemas.microsoft.com/office/drawing/2014/main" id="{13BB2450-ABE9-B7BA-758C-8E982F112967}"/>
                </a:ext>
              </a:extLst>
            </p:cNvPr>
            <p:cNvSpPr/>
            <p:nvPr/>
          </p:nvSpPr>
          <p:spPr>
            <a:xfrm>
              <a:off x="6343364" y="3269456"/>
              <a:ext cx="9525" cy="52387"/>
            </a:xfrm>
            <a:custGeom>
              <a:avLst/>
              <a:gdLst>
                <a:gd name="connsiteX0" fmla="*/ 0 w 9525"/>
                <a:gd name="connsiteY0" fmla="*/ 52388 h 52387"/>
                <a:gd name="connsiteX1" fmla="*/ 0 w 9525"/>
                <a:gd name="connsiteY1" fmla="*/ 0 h 52387"/>
              </a:gdLst>
              <a:ahLst/>
              <a:cxnLst>
                <a:cxn ang="0">
                  <a:pos x="connsiteX0" y="connsiteY0"/>
                </a:cxn>
                <a:cxn ang="0">
                  <a:pos x="connsiteX1" y="connsiteY1"/>
                </a:cxn>
              </a:cxnLst>
              <a:rect l="l" t="t" r="r" b="b"/>
              <a:pathLst>
                <a:path w="9525" h="52387">
                  <a:moveTo>
                    <a:pt x="0" y="52388"/>
                  </a:moveTo>
                  <a:lnTo>
                    <a:pt x="0"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5" name="Freeform: Shape 44">
              <a:extLst>
                <a:ext uri="{FF2B5EF4-FFF2-40B4-BE49-F238E27FC236}">
                  <a16:creationId xmlns:a16="http://schemas.microsoft.com/office/drawing/2014/main" id="{799592A3-F551-8D99-F1B1-4CA79651A9AF}"/>
                </a:ext>
              </a:extLst>
            </p:cNvPr>
            <p:cNvSpPr/>
            <p:nvPr/>
          </p:nvSpPr>
          <p:spPr>
            <a:xfrm>
              <a:off x="6449377" y="3163443"/>
              <a:ext cx="52387" cy="9525"/>
            </a:xfrm>
            <a:custGeom>
              <a:avLst/>
              <a:gdLst>
                <a:gd name="connsiteX0" fmla="*/ 0 w 52387"/>
                <a:gd name="connsiteY0" fmla="*/ 0 h 9525"/>
                <a:gd name="connsiteX1" fmla="*/ 52387 w 52387"/>
                <a:gd name="connsiteY1" fmla="*/ 0 h 9525"/>
              </a:gdLst>
              <a:ahLst/>
              <a:cxnLst>
                <a:cxn ang="0">
                  <a:pos x="connsiteX0" y="connsiteY0"/>
                </a:cxn>
                <a:cxn ang="0">
                  <a:pos x="connsiteX1" y="connsiteY1"/>
                </a:cxn>
              </a:cxnLst>
              <a:rect l="l" t="t" r="r" b="b"/>
              <a:pathLst>
                <a:path w="52387" h="9525">
                  <a:moveTo>
                    <a:pt x="0" y="0"/>
                  </a:moveTo>
                  <a:lnTo>
                    <a:pt x="52387"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6" name="Freeform: Shape 45">
              <a:extLst>
                <a:ext uri="{FF2B5EF4-FFF2-40B4-BE49-F238E27FC236}">
                  <a16:creationId xmlns:a16="http://schemas.microsoft.com/office/drawing/2014/main" id="{10DD659F-9493-F7C9-334E-C5B1EFB20BAD}"/>
                </a:ext>
              </a:extLst>
            </p:cNvPr>
            <p:cNvSpPr/>
            <p:nvPr/>
          </p:nvSpPr>
          <p:spPr>
            <a:xfrm>
              <a:off x="6185058" y="3163443"/>
              <a:ext cx="52292" cy="9525"/>
            </a:xfrm>
            <a:custGeom>
              <a:avLst/>
              <a:gdLst>
                <a:gd name="connsiteX0" fmla="*/ 0 w 52292"/>
                <a:gd name="connsiteY0" fmla="*/ 0 h 9525"/>
                <a:gd name="connsiteX1" fmla="*/ 52292 w 52292"/>
                <a:gd name="connsiteY1" fmla="*/ 0 h 9525"/>
              </a:gdLst>
              <a:ahLst/>
              <a:cxnLst>
                <a:cxn ang="0">
                  <a:pos x="connsiteX0" y="connsiteY0"/>
                </a:cxn>
                <a:cxn ang="0">
                  <a:pos x="connsiteX1" y="connsiteY1"/>
                </a:cxn>
              </a:cxnLst>
              <a:rect l="l" t="t" r="r" b="b"/>
              <a:pathLst>
                <a:path w="52292" h="9525">
                  <a:moveTo>
                    <a:pt x="0" y="0"/>
                  </a:moveTo>
                  <a:lnTo>
                    <a:pt x="52292"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7" name="Freeform: Shape 46">
              <a:extLst>
                <a:ext uri="{FF2B5EF4-FFF2-40B4-BE49-F238E27FC236}">
                  <a16:creationId xmlns:a16="http://schemas.microsoft.com/office/drawing/2014/main" id="{D45E8809-BF7F-946D-86AA-577F6DD95681}"/>
                </a:ext>
              </a:extLst>
            </p:cNvPr>
            <p:cNvSpPr/>
            <p:nvPr/>
          </p:nvSpPr>
          <p:spPr>
            <a:xfrm>
              <a:off x="6418326" y="3238404"/>
              <a:ext cx="37052" cy="37052"/>
            </a:xfrm>
            <a:custGeom>
              <a:avLst/>
              <a:gdLst>
                <a:gd name="connsiteX0" fmla="*/ 0 w 37052"/>
                <a:gd name="connsiteY0" fmla="*/ 0 h 37052"/>
                <a:gd name="connsiteX1" fmla="*/ 37052 w 37052"/>
                <a:gd name="connsiteY1" fmla="*/ 37052 h 37052"/>
              </a:gdLst>
              <a:ahLst/>
              <a:cxnLst>
                <a:cxn ang="0">
                  <a:pos x="connsiteX0" y="connsiteY0"/>
                </a:cxn>
                <a:cxn ang="0">
                  <a:pos x="connsiteX1" y="connsiteY1"/>
                </a:cxn>
              </a:cxnLst>
              <a:rect l="l" t="t" r="r" b="b"/>
              <a:pathLst>
                <a:path w="37052" h="37052">
                  <a:moveTo>
                    <a:pt x="0" y="0"/>
                  </a:moveTo>
                  <a:lnTo>
                    <a:pt x="37052" y="37052"/>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8" name="Freeform: Shape 47">
              <a:extLst>
                <a:ext uri="{FF2B5EF4-FFF2-40B4-BE49-F238E27FC236}">
                  <a16:creationId xmlns:a16="http://schemas.microsoft.com/office/drawing/2014/main" id="{CC138280-CD79-507E-95E9-0BC1792114EA}"/>
                </a:ext>
              </a:extLst>
            </p:cNvPr>
            <p:cNvSpPr/>
            <p:nvPr/>
          </p:nvSpPr>
          <p:spPr>
            <a:xfrm>
              <a:off x="6231445" y="3051524"/>
              <a:ext cx="36956" cy="36957"/>
            </a:xfrm>
            <a:custGeom>
              <a:avLst/>
              <a:gdLst>
                <a:gd name="connsiteX0" fmla="*/ 0 w 36956"/>
                <a:gd name="connsiteY0" fmla="*/ 0 h 36957"/>
                <a:gd name="connsiteX1" fmla="*/ 36957 w 36956"/>
                <a:gd name="connsiteY1" fmla="*/ 36957 h 36957"/>
              </a:gdLst>
              <a:ahLst/>
              <a:cxnLst>
                <a:cxn ang="0">
                  <a:pos x="connsiteX0" y="connsiteY0"/>
                </a:cxn>
                <a:cxn ang="0">
                  <a:pos x="connsiteX1" y="connsiteY1"/>
                </a:cxn>
              </a:cxnLst>
              <a:rect l="l" t="t" r="r" b="b"/>
              <a:pathLst>
                <a:path w="36956" h="36957">
                  <a:moveTo>
                    <a:pt x="0" y="0"/>
                  </a:moveTo>
                  <a:lnTo>
                    <a:pt x="36957" y="36957"/>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Freeform: Shape 48">
              <a:extLst>
                <a:ext uri="{FF2B5EF4-FFF2-40B4-BE49-F238E27FC236}">
                  <a16:creationId xmlns:a16="http://schemas.microsoft.com/office/drawing/2014/main" id="{B97544FF-2A1B-1E1F-C0B8-CA82FC2D3A6D}"/>
                </a:ext>
              </a:extLst>
            </p:cNvPr>
            <p:cNvSpPr/>
            <p:nvPr/>
          </p:nvSpPr>
          <p:spPr>
            <a:xfrm>
              <a:off x="6418326" y="3051524"/>
              <a:ext cx="37052" cy="36957"/>
            </a:xfrm>
            <a:custGeom>
              <a:avLst/>
              <a:gdLst>
                <a:gd name="connsiteX0" fmla="*/ 0 w 37052"/>
                <a:gd name="connsiteY0" fmla="*/ 36957 h 36957"/>
                <a:gd name="connsiteX1" fmla="*/ 37052 w 37052"/>
                <a:gd name="connsiteY1" fmla="*/ 0 h 36957"/>
              </a:gdLst>
              <a:ahLst/>
              <a:cxnLst>
                <a:cxn ang="0">
                  <a:pos x="connsiteX0" y="connsiteY0"/>
                </a:cxn>
                <a:cxn ang="0">
                  <a:pos x="connsiteX1" y="connsiteY1"/>
                </a:cxn>
              </a:cxnLst>
              <a:rect l="l" t="t" r="r" b="b"/>
              <a:pathLst>
                <a:path w="37052" h="36957">
                  <a:moveTo>
                    <a:pt x="0" y="36957"/>
                  </a:moveTo>
                  <a:lnTo>
                    <a:pt x="37052"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0" name="Freeform: Shape 49">
              <a:extLst>
                <a:ext uri="{FF2B5EF4-FFF2-40B4-BE49-F238E27FC236}">
                  <a16:creationId xmlns:a16="http://schemas.microsoft.com/office/drawing/2014/main" id="{E2E1103E-D6CA-5FFB-BDAF-5B51F6B1A377}"/>
                </a:ext>
              </a:extLst>
            </p:cNvPr>
            <p:cNvSpPr/>
            <p:nvPr/>
          </p:nvSpPr>
          <p:spPr>
            <a:xfrm>
              <a:off x="6231445" y="3238404"/>
              <a:ext cx="36956" cy="37052"/>
            </a:xfrm>
            <a:custGeom>
              <a:avLst/>
              <a:gdLst>
                <a:gd name="connsiteX0" fmla="*/ 0 w 36956"/>
                <a:gd name="connsiteY0" fmla="*/ 37052 h 37052"/>
                <a:gd name="connsiteX1" fmla="*/ 36957 w 36956"/>
                <a:gd name="connsiteY1" fmla="*/ 0 h 37052"/>
              </a:gdLst>
              <a:ahLst/>
              <a:cxnLst>
                <a:cxn ang="0">
                  <a:pos x="connsiteX0" y="connsiteY0"/>
                </a:cxn>
                <a:cxn ang="0">
                  <a:pos x="connsiteX1" y="connsiteY1"/>
                </a:cxn>
              </a:cxnLst>
              <a:rect l="l" t="t" r="r" b="b"/>
              <a:pathLst>
                <a:path w="36956" h="37052">
                  <a:moveTo>
                    <a:pt x="0" y="37052"/>
                  </a:moveTo>
                  <a:lnTo>
                    <a:pt x="36957" y="0"/>
                  </a:lnTo>
                </a:path>
              </a:pathLst>
            </a:custGeom>
            <a:ln w="28575" cap="rnd">
              <a:solidFill>
                <a:srgbClr val="000000"/>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cxnSp>
        <p:nvCxnSpPr>
          <p:cNvPr id="51" name="Straight Connector 50">
            <a:extLst>
              <a:ext uri="{FF2B5EF4-FFF2-40B4-BE49-F238E27FC236}">
                <a16:creationId xmlns:a16="http://schemas.microsoft.com/office/drawing/2014/main" id="{63225129-DF55-A0EE-8E9E-A3A1ECA91785}"/>
              </a:ext>
            </a:extLst>
          </p:cNvPr>
          <p:cNvCxnSpPr/>
          <p:nvPr/>
        </p:nvCxnSpPr>
        <p:spPr bwMode="auto">
          <a:xfrm>
            <a:off x="1655631" y="2369308"/>
            <a:ext cx="2984441" cy="0"/>
          </a:xfrm>
          <a:prstGeom prst="line">
            <a:avLst/>
          </a:prstGeom>
          <a:noFill/>
          <a:ln w="57150" cap="flat" cmpd="sng" algn="ctr">
            <a:solidFill>
              <a:srgbClr val="002060"/>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BD6B1F5B-FCF3-A660-C357-9251E844D923}"/>
              </a:ext>
            </a:extLst>
          </p:cNvPr>
          <p:cNvSpPr txBox="1"/>
          <p:nvPr/>
        </p:nvSpPr>
        <p:spPr bwMode="auto">
          <a:xfrm>
            <a:off x="1821761" y="1804942"/>
            <a:ext cx="2741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lang="en-US" sz="2800">
                <a:solidFill>
                  <a:srgbClr val="002060"/>
                </a:solidFill>
                <a:latin typeface="Calibri"/>
              </a:rPr>
              <a:t>Social</a:t>
            </a:r>
          </a:p>
        </p:txBody>
      </p:sp>
      <p:cxnSp>
        <p:nvCxnSpPr>
          <p:cNvPr id="53" name="Straight Connector 52">
            <a:extLst>
              <a:ext uri="{FF2B5EF4-FFF2-40B4-BE49-F238E27FC236}">
                <a16:creationId xmlns:a16="http://schemas.microsoft.com/office/drawing/2014/main" id="{2CF19181-6B5A-3A3D-8F02-54D8BE247419}"/>
              </a:ext>
            </a:extLst>
          </p:cNvPr>
          <p:cNvCxnSpPr/>
          <p:nvPr/>
        </p:nvCxnSpPr>
        <p:spPr bwMode="auto">
          <a:xfrm>
            <a:off x="1655631" y="4414954"/>
            <a:ext cx="2984441" cy="0"/>
          </a:xfrm>
          <a:prstGeom prst="line">
            <a:avLst/>
          </a:prstGeom>
          <a:noFill/>
          <a:ln w="57150" cap="flat" cmpd="sng" algn="ctr">
            <a:solidFill>
              <a:srgbClr val="669933"/>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16609779-ED29-B0F9-255B-69D41998CEE4}"/>
              </a:ext>
            </a:extLst>
          </p:cNvPr>
          <p:cNvSpPr txBox="1"/>
          <p:nvPr/>
        </p:nvSpPr>
        <p:spPr bwMode="auto">
          <a:xfrm>
            <a:off x="1821761" y="3850588"/>
            <a:ext cx="2741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lang="en-US" sz="2800">
                <a:solidFill>
                  <a:srgbClr val="669933"/>
                </a:solidFill>
                <a:latin typeface="Calibri"/>
              </a:rPr>
              <a:t>Nutritive</a:t>
            </a:r>
          </a:p>
        </p:txBody>
      </p:sp>
      <p:sp>
        <p:nvSpPr>
          <p:cNvPr id="55" name="Content Placeholder 4">
            <a:extLst>
              <a:ext uri="{FF2B5EF4-FFF2-40B4-BE49-F238E27FC236}">
                <a16:creationId xmlns:a16="http://schemas.microsoft.com/office/drawing/2014/main" id="{2E3A5D4D-7D2B-3BD8-9EB3-60644EDB1932}"/>
              </a:ext>
            </a:extLst>
          </p:cNvPr>
          <p:cNvSpPr txBox="1">
            <a:spLocks/>
          </p:cNvSpPr>
          <p:nvPr/>
        </p:nvSpPr>
        <p:spPr>
          <a:xfrm>
            <a:off x="1454970" y="2489470"/>
            <a:ext cx="3805846" cy="1259303"/>
          </a:xfrm>
          <a:prstGeom prst="rect">
            <a:avLst/>
          </a:prstGeom>
        </p:spPr>
        <p:txBody>
          <a:bodyPr vert="horz" lIns="27432" tIns="0" rIns="0" bIns="0" rtlCol="0">
            <a:noAutofit/>
          </a:bodyPr>
          <a:lstStyle>
            <a:lvl1pPr marL="350838" indent="-341313" algn="l" rtl="0" eaLnBrk="1" fontAlgn="base" hangingPunct="1">
              <a:lnSpc>
                <a:spcPct val="100000"/>
              </a:lnSpc>
              <a:spcBef>
                <a:spcPts val="1000"/>
              </a:spcBef>
              <a:spcAft>
                <a:spcPts val="600"/>
              </a:spcAft>
              <a:buClr>
                <a:schemeClr val="bg1"/>
              </a:buClr>
              <a:buFont typeface="Wingdings" panose="05000000000000000000" pitchFamily="2" charset="2"/>
              <a:buChar char="§"/>
              <a:tabLst/>
              <a:defRPr sz="2400">
                <a:solidFill>
                  <a:schemeClr val="bg1"/>
                </a:solidFill>
                <a:latin typeface="Calibri" panose="020F0502020204030204" pitchFamily="34" charset="0"/>
                <a:ea typeface="+mn-ea"/>
                <a:cs typeface="Calibri" panose="020F0502020204030204" pitchFamily="34" charset="0"/>
              </a:defRPr>
            </a:lvl1pPr>
            <a:lvl2pPr marL="74295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marL="1600200" indent="-338328" algn="l" rtl="0" eaLnBrk="1" fontAlgn="base" hangingPunct="1">
              <a:lnSpc>
                <a:spcPct val="100000"/>
              </a:lnSpc>
              <a:spcBef>
                <a:spcPts val="1000"/>
              </a:spcBef>
              <a:spcAft>
                <a:spcPts val="600"/>
              </a:spcAft>
              <a:buClr>
                <a:schemeClr val="bg1"/>
              </a:buClr>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gn="l" rtl="0" eaLnBrk="1" fontAlgn="base" hangingPunct="1">
              <a:lnSpc>
                <a:spcPct val="100000"/>
              </a:lnSpc>
              <a:spcBef>
                <a:spcPts val="1000"/>
              </a:spcBef>
              <a:spcAft>
                <a:spcPts val="600"/>
              </a:spcAft>
              <a:buClr>
                <a:schemeClr val="bg1"/>
              </a:buClr>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742950" marR="0" lvl="1" indent="-338328"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Stress triggers symptoms</a:t>
            </a:r>
          </a:p>
          <a:p>
            <a:pPr marL="742950" marR="0" lvl="1" indent="-338328" algn="l" defTabSz="914400" rtl="0" eaLnBrk="1" fontAlgn="base" latinLnBrk="0" hangingPunct="1">
              <a:lnSpc>
                <a:spcPct val="100000"/>
              </a:lnSpc>
              <a:spcBef>
                <a:spcPts val="10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Strong social support can be of benefit</a:t>
            </a:r>
          </a:p>
        </p:txBody>
      </p:sp>
      <p:cxnSp>
        <p:nvCxnSpPr>
          <p:cNvPr id="56" name="Straight Connector 55">
            <a:extLst>
              <a:ext uri="{FF2B5EF4-FFF2-40B4-BE49-F238E27FC236}">
                <a16:creationId xmlns:a16="http://schemas.microsoft.com/office/drawing/2014/main" id="{B07BA79F-380E-674F-A238-AA9FD33A0EC1}"/>
              </a:ext>
            </a:extLst>
          </p:cNvPr>
          <p:cNvCxnSpPr/>
          <p:nvPr/>
        </p:nvCxnSpPr>
        <p:spPr bwMode="auto">
          <a:xfrm>
            <a:off x="7297823" y="2369308"/>
            <a:ext cx="2984441" cy="0"/>
          </a:xfrm>
          <a:prstGeom prst="line">
            <a:avLst/>
          </a:prstGeom>
          <a:noFill/>
          <a:ln w="57150" cap="flat" cmpd="sng" algn="ctr">
            <a:solidFill>
              <a:srgbClr val="BFBFBF"/>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3C4295D3-294B-7195-BCFD-9E46DEEA1767}"/>
              </a:ext>
            </a:extLst>
          </p:cNvPr>
          <p:cNvSpPr txBox="1"/>
          <p:nvPr/>
        </p:nvSpPr>
        <p:spPr bwMode="auto">
          <a:xfrm>
            <a:off x="7463953" y="1804942"/>
            <a:ext cx="2741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lang="en-US" sz="2800">
                <a:solidFill>
                  <a:srgbClr val="BFBFBF">
                    <a:lumMod val="75000"/>
                  </a:srgbClr>
                </a:solidFill>
                <a:latin typeface="Calibri"/>
              </a:rPr>
              <a:t>Anthropogenic</a:t>
            </a:r>
          </a:p>
        </p:txBody>
      </p:sp>
    </p:spTree>
    <p:extLst>
      <p:ext uri="{BB962C8B-B14F-4D97-AF65-F5344CB8AC3E}">
        <p14:creationId xmlns:p14="http://schemas.microsoft.com/office/powerpoint/2010/main" val="1487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EDB6C8-7FF5-A775-BE79-1253EB8FCE85}"/>
              </a:ext>
            </a:extLst>
          </p:cNvPr>
          <p:cNvSpPr>
            <a:spLocks noGrp="1"/>
          </p:cNvSpPr>
          <p:nvPr>
            <p:ph type="title"/>
          </p:nvPr>
        </p:nvSpPr>
        <p:spPr/>
        <p:txBody>
          <a:bodyPr/>
          <a:lstStyle/>
          <a:p>
            <a:r>
              <a:rPr lang="en-US"/>
              <a:t>Economic Factors Impacting Black Patients</a:t>
            </a:r>
          </a:p>
        </p:txBody>
      </p:sp>
      <p:sp>
        <p:nvSpPr>
          <p:cNvPr id="3" name="Content Placeholder 2">
            <a:extLst>
              <a:ext uri="{FF2B5EF4-FFF2-40B4-BE49-F238E27FC236}">
                <a16:creationId xmlns:a16="http://schemas.microsoft.com/office/drawing/2014/main" id="{B7C62DD0-9B50-977D-2450-4EA9C1EB408D}"/>
              </a:ext>
            </a:extLst>
          </p:cNvPr>
          <p:cNvSpPr>
            <a:spLocks noGrp="1"/>
          </p:cNvSpPr>
          <p:nvPr>
            <p:ph sz="half" idx="1"/>
          </p:nvPr>
        </p:nvSpPr>
        <p:spPr/>
        <p:txBody>
          <a:bodyPr/>
          <a:lstStyle/>
          <a:p>
            <a:r>
              <a:rPr lang="en-US" sz="2200" dirty="0"/>
              <a:t>Black patients with AD: </a:t>
            </a:r>
          </a:p>
          <a:p>
            <a:pPr lvl="1"/>
            <a:r>
              <a:rPr lang="en-US" sz="2000" dirty="0"/>
              <a:t>Were younger</a:t>
            </a:r>
          </a:p>
          <a:p>
            <a:pPr lvl="1"/>
            <a:r>
              <a:rPr lang="en-US" sz="2000" dirty="0"/>
              <a:t>Had a lower household income</a:t>
            </a:r>
          </a:p>
          <a:p>
            <a:pPr lvl="1"/>
            <a:r>
              <a:rPr lang="en-US" sz="2000" dirty="0"/>
              <a:t>Were more likely to have Medicaid coverage</a:t>
            </a:r>
          </a:p>
          <a:p>
            <a:pPr lvl="1"/>
            <a:r>
              <a:rPr lang="en-US" sz="2000" dirty="0"/>
              <a:t>Were more likely to live in urban areas</a:t>
            </a:r>
          </a:p>
          <a:p>
            <a:pPr lvl="1"/>
            <a:r>
              <a:rPr lang="en-US" sz="2000" dirty="0"/>
              <a:t>Had poorer AD control</a:t>
            </a:r>
          </a:p>
          <a:p>
            <a:pPr lvl="1"/>
            <a:r>
              <a:rPr lang="en-US" sz="2000" dirty="0"/>
              <a:t>Had more frequent skin infections</a:t>
            </a:r>
          </a:p>
        </p:txBody>
      </p:sp>
      <p:sp>
        <p:nvSpPr>
          <p:cNvPr id="6" name="Content Placeholder 5">
            <a:extLst>
              <a:ext uri="{FF2B5EF4-FFF2-40B4-BE49-F238E27FC236}">
                <a16:creationId xmlns:a16="http://schemas.microsoft.com/office/drawing/2014/main" id="{25A9FFFA-F489-5E01-4E18-6BC248DB101E}"/>
              </a:ext>
            </a:extLst>
          </p:cNvPr>
          <p:cNvSpPr>
            <a:spLocks noGrp="1"/>
          </p:cNvSpPr>
          <p:nvPr>
            <p:ph sz="half" idx="2"/>
          </p:nvPr>
        </p:nvSpPr>
        <p:spPr/>
        <p:txBody>
          <a:bodyPr>
            <a:normAutofit fontScale="77500" lnSpcReduction="20000"/>
          </a:bodyPr>
          <a:lstStyle/>
          <a:p>
            <a:pPr>
              <a:lnSpc>
                <a:spcPct val="110000"/>
              </a:lnSpc>
            </a:pPr>
            <a:r>
              <a:rPr lang="en-US" dirty="0"/>
              <a:t>Black race was associated with: </a:t>
            </a:r>
          </a:p>
          <a:p>
            <a:pPr lvl="1">
              <a:lnSpc>
                <a:spcPct val="110000"/>
              </a:lnSpc>
            </a:pPr>
            <a:r>
              <a:rPr lang="en-US" dirty="0"/>
              <a:t>Higher OOP costs for prescription medications</a:t>
            </a:r>
          </a:p>
          <a:p>
            <a:pPr lvl="1">
              <a:lnSpc>
                <a:spcPct val="110000"/>
              </a:lnSpc>
            </a:pPr>
            <a:r>
              <a:rPr lang="en-US" dirty="0"/>
              <a:t>Prescriptions not covered by their insurance</a:t>
            </a:r>
          </a:p>
          <a:p>
            <a:pPr lvl="1">
              <a:lnSpc>
                <a:spcPct val="110000"/>
              </a:lnSpc>
            </a:pPr>
            <a:r>
              <a:rPr lang="en-US" dirty="0"/>
              <a:t>Increased ED visits</a:t>
            </a:r>
          </a:p>
          <a:p>
            <a:pPr lvl="1">
              <a:lnSpc>
                <a:spcPct val="110000"/>
              </a:lnSpc>
            </a:pPr>
            <a:r>
              <a:rPr lang="en-US" dirty="0"/>
              <a:t>Outpatient laboratory testing</a:t>
            </a:r>
          </a:p>
          <a:p>
            <a:pPr>
              <a:lnSpc>
                <a:spcPct val="110000"/>
              </a:lnSpc>
            </a:pPr>
            <a:r>
              <a:rPr lang="en-US" dirty="0"/>
              <a:t>Higher odds of harmful financial impact </a:t>
            </a:r>
          </a:p>
          <a:p>
            <a:pPr>
              <a:lnSpc>
                <a:spcPct val="110000"/>
              </a:lnSpc>
            </a:pPr>
            <a:r>
              <a:rPr lang="en-US" dirty="0"/>
              <a:t>Increased OOP costs and significant household financial impact </a:t>
            </a:r>
          </a:p>
        </p:txBody>
      </p:sp>
      <p:sp>
        <p:nvSpPr>
          <p:cNvPr id="2" name="Footer Placeholder 1">
            <a:extLst>
              <a:ext uri="{FF2B5EF4-FFF2-40B4-BE49-F238E27FC236}">
                <a16:creationId xmlns:a16="http://schemas.microsoft.com/office/drawing/2014/main" id="{3197C453-46CB-85BE-AF80-3C31E8651640}"/>
              </a:ext>
            </a:extLst>
          </p:cNvPr>
          <p:cNvSpPr>
            <a:spLocks noGrp="1"/>
          </p:cNvSpPr>
          <p:nvPr>
            <p:ph type="ftr" sz="quarter" idx="4294967295"/>
          </p:nvPr>
        </p:nvSpPr>
        <p:spPr>
          <a:xfrm>
            <a:off x="424838" y="6400798"/>
            <a:ext cx="9948863" cy="16668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Chovatiya. Arch Dermatol Res. 2022;314:739. </a:t>
            </a:r>
          </a:p>
        </p:txBody>
      </p:sp>
      <p:sp>
        <p:nvSpPr>
          <p:cNvPr id="4" name="Slide Number Placeholder 3">
            <a:extLst>
              <a:ext uri="{FF2B5EF4-FFF2-40B4-BE49-F238E27FC236}">
                <a16:creationId xmlns:a16="http://schemas.microsoft.com/office/drawing/2014/main" id="{4D7006D1-97D8-3966-C96B-2A5389CD8F12}"/>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78684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C6EC6-141B-C00E-01DB-CDADF599DDF1}"/>
              </a:ext>
            </a:extLst>
          </p:cNvPr>
          <p:cNvSpPr>
            <a:spLocks noGrp="1"/>
          </p:cNvSpPr>
          <p:nvPr>
            <p:ph type="title"/>
          </p:nvPr>
        </p:nvSpPr>
        <p:spPr/>
        <p:txBody>
          <a:bodyPr/>
          <a:lstStyle/>
          <a:p>
            <a:r>
              <a:rPr lang="en-US" dirty="0"/>
              <a:t>Evaluating Atopic Dermatitis in </a:t>
            </a:r>
            <a:br>
              <a:rPr lang="en-US" dirty="0"/>
            </a:br>
            <a:r>
              <a:rPr lang="en-US" dirty="0"/>
              <a:t>Patients With Skin of Color</a:t>
            </a:r>
          </a:p>
        </p:txBody>
      </p:sp>
    </p:spTree>
    <p:extLst>
      <p:ext uri="{BB962C8B-B14F-4D97-AF65-F5344CB8AC3E}">
        <p14:creationId xmlns:p14="http://schemas.microsoft.com/office/powerpoint/2010/main" val="3691915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E2AD77-0FFF-5E4D-AE7E-282AE09C1147}"/>
              </a:ext>
            </a:extLst>
          </p:cNvPr>
          <p:cNvSpPr>
            <a:spLocks noGrp="1"/>
          </p:cNvSpPr>
          <p:nvPr>
            <p:ph type="title"/>
          </p:nvPr>
        </p:nvSpPr>
        <p:spPr/>
        <p:txBody>
          <a:bodyPr/>
          <a:lstStyle/>
          <a:p>
            <a:r>
              <a:rPr lang="en-US"/>
              <a:t>Comorbidities of AD</a:t>
            </a:r>
          </a:p>
        </p:txBody>
      </p:sp>
      <p:sp>
        <p:nvSpPr>
          <p:cNvPr id="5" name="Footer Placeholder 4">
            <a:extLst>
              <a:ext uri="{FF2B5EF4-FFF2-40B4-BE49-F238E27FC236}">
                <a16:creationId xmlns:a16="http://schemas.microsoft.com/office/drawing/2014/main" id="{439DFE6C-C69C-3749-B637-C871FE9ED99C}"/>
              </a:ext>
            </a:extLst>
          </p:cNvPr>
          <p:cNvSpPr>
            <a:spLocks noGrp="1"/>
          </p:cNvSpPr>
          <p:nvPr>
            <p:ph type="ftr" sz="quarter" idx="4294967295"/>
          </p:nvPr>
        </p:nvSpPr>
        <p:spPr>
          <a:xfrm>
            <a:off x="434201" y="6390805"/>
            <a:ext cx="7896999" cy="229068"/>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Davis. J Am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Acad</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Dermatol. 2022;86:1335.e18.</a:t>
            </a:r>
          </a:p>
        </p:txBody>
      </p:sp>
      <p:sp>
        <p:nvSpPr>
          <p:cNvPr id="9" name="Slide Number Placeholder 1">
            <a:extLst>
              <a:ext uri="{FF2B5EF4-FFF2-40B4-BE49-F238E27FC236}">
                <a16:creationId xmlns:a16="http://schemas.microsoft.com/office/drawing/2014/main" id="{9EF9AC31-8B99-CD2D-0E40-61D3821D9C7E}"/>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4" name="Content Placeholder 1">
            <a:extLst>
              <a:ext uri="{FF2B5EF4-FFF2-40B4-BE49-F238E27FC236}">
                <a16:creationId xmlns:a16="http://schemas.microsoft.com/office/drawing/2014/main" id="{95188DE8-58D2-CABE-39E6-C0F2AA004DBF}"/>
              </a:ext>
            </a:extLst>
          </p:cNvPr>
          <p:cNvGraphicFramePr>
            <a:graphicFrameLocks/>
          </p:cNvGraphicFramePr>
          <p:nvPr/>
        </p:nvGraphicFramePr>
        <p:xfrm>
          <a:off x="717550" y="1600199"/>
          <a:ext cx="5346700" cy="4677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1">
            <a:extLst>
              <a:ext uri="{FF2B5EF4-FFF2-40B4-BE49-F238E27FC236}">
                <a16:creationId xmlns:a16="http://schemas.microsoft.com/office/drawing/2014/main" id="{D92C421F-5520-3D45-6620-31813815D20A}"/>
              </a:ext>
            </a:extLst>
          </p:cNvPr>
          <p:cNvGraphicFramePr>
            <a:graphicFrameLocks/>
          </p:cNvGraphicFramePr>
          <p:nvPr>
            <p:extLst>
              <p:ext uri="{D42A27DB-BD31-4B8C-83A1-F6EECF244321}">
                <p14:modId xmlns:p14="http://schemas.microsoft.com/office/powerpoint/2010/main" val="1135837385"/>
              </p:ext>
            </p:extLst>
          </p:nvPr>
        </p:nvGraphicFramePr>
        <p:xfrm>
          <a:off x="6426900" y="1600199"/>
          <a:ext cx="5052313" cy="46028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7320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8EA3D1B-7400-03DB-6521-B6ABEC734A3D}"/>
              </a:ext>
            </a:extLst>
          </p:cNvPr>
          <p:cNvGrpSpPr/>
          <p:nvPr/>
        </p:nvGrpSpPr>
        <p:grpSpPr>
          <a:xfrm>
            <a:off x="3307009" y="1972236"/>
            <a:ext cx="2395974" cy="2689411"/>
            <a:chOff x="-2294590" y="1882588"/>
            <a:chExt cx="2467855" cy="2770095"/>
          </a:xfrm>
          <a:effectLst>
            <a:outerShdw blurRad="76200" dir="18900000" sy="23000" kx="-1200000" algn="bl" rotWithShape="0">
              <a:prstClr val="black">
                <a:alpha val="20000"/>
              </a:prstClr>
            </a:outerShdw>
          </a:effectLst>
        </p:grpSpPr>
        <p:sp>
          <p:nvSpPr>
            <p:cNvPr id="12" name="Rectangle 11">
              <a:extLst>
                <a:ext uri="{FF2B5EF4-FFF2-40B4-BE49-F238E27FC236}">
                  <a16:creationId xmlns:a16="http://schemas.microsoft.com/office/drawing/2014/main" id="{FE8F8FEE-97EF-D766-EDC9-BF2E15CD4B58}"/>
                </a:ext>
              </a:extLst>
            </p:cNvPr>
            <p:cNvSpPr/>
            <p:nvPr/>
          </p:nvSpPr>
          <p:spPr bwMode="auto">
            <a:xfrm>
              <a:off x="-2294590" y="1882588"/>
              <a:ext cx="2467855" cy="2770095"/>
            </a:xfrm>
            <a:prstGeom prst="rect">
              <a:avLst/>
            </a:prstGeom>
            <a:solidFill>
              <a:schemeClr val="tx1"/>
            </a:solid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026" name="Picture 2">
              <a:extLst>
                <a:ext uri="{FF2B5EF4-FFF2-40B4-BE49-F238E27FC236}">
                  <a16:creationId xmlns:a16="http://schemas.microsoft.com/office/drawing/2014/main" id="{07327AD2-4E71-C482-51D1-1D0B0CD53D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7" t="1421" r="1136" b="-1803"/>
            <a:stretch/>
          </p:blipFill>
          <p:spPr bwMode="auto">
            <a:xfrm>
              <a:off x="-2277036" y="1918447"/>
              <a:ext cx="2424152" cy="150607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EB3D6E0-39BA-E185-AEB0-599EE92D05A0}"/>
              </a:ext>
            </a:extLst>
          </p:cNvPr>
          <p:cNvSpPr>
            <a:spLocks noGrp="1"/>
          </p:cNvSpPr>
          <p:nvPr>
            <p:ph type="title"/>
          </p:nvPr>
        </p:nvSpPr>
        <p:spPr/>
        <p:txBody>
          <a:bodyPr/>
          <a:lstStyle/>
          <a:p>
            <a:r>
              <a:rPr lang="en-US"/>
              <a:t>Clinical Assessment Tools</a:t>
            </a:r>
          </a:p>
        </p:txBody>
      </p:sp>
      <p:sp>
        <p:nvSpPr>
          <p:cNvPr id="3" name="TextBox 2">
            <a:extLst>
              <a:ext uri="{FF2B5EF4-FFF2-40B4-BE49-F238E27FC236}">
                <a16:creationId xmlns:a16="http://schemas.microsoft.com/office/drawing/2014/main" id="{BA772D6E-8F5F-AA8E-1717-81F227504280}"/>
              </a:ext>
            </a:extLst>
          </p:cNvPr>
          <p:cNvSpPr txBox="1"/>
          <p:nvPr/>
        </p:nvSpPr>
        <p:spPr bwMode="auto">
          <a:xfrm>
            <a:off x="606522" y="4852817"/>
            <a:ext cx="2259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Eczema Area and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Severity Index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(EASI)</a:t>
            </a:r>
          </a:p>
        </p:txBody>
      </p:sp>
      <p:sp>
        <p:nvSpPr>
          <p:cNvPr id="4" name="TextBox 3">
            <a:extLst>
              <a:ext uri="{FF2B5EF4-FFF2-40B4-BE49-F238E27FC236}">
                <a16:creationId xmlns:a16="http://schemas.microsoft.com/office/drawing/2014/main" id="{94DCA934-C3F5-B50E-FEE0-53D76B68D4DC}"/>
              </a:ext>
            </a:extLst>
          </p:cNvPr>
          <p:cNvSpPr txBox="1"/>
          <p:nvPr/>
        </p:nvSpPr>
        <p:spPr bwMode="auto">
          <a:xfrm>
            <a:off x="3375276" y="4852817"/>
            <a:ext cx="2259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Investigator Global Assessment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(IGA)</a:t>
            </a:r>
          </a:p>
        </p:txBody>
      </p:sp>
      <p:sp>
        <p:nvSpPr>
          <p:cNvPr id="5" name="TextBox 4">
            <a:extLst>
              <a:ext uri="{FF2B5EF4-FFF2-40B4-BE49-F238E27FC236}">
                <a16:creationId xmlns:a16="http://schemas.microsoft.com/office/drawing/2014/main" id="{B784AADB-6B40-E72F-EA43-667EF9866751}"/>
              </a:ext>
            </a:extLst>
          </p:cNvPr>
          <p:cNvSpPr txBox="1"/>
          <p:nvPr/>
        </p:nvSpPr>
        <p:spPr bwMode="auto">
          <a:xfrm>
            <a:off x="6185232" y="4852817"/>
            <a:ext cx="2259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SCORing Atopic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Dermatitis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(SCORAD)</a:t>
            </a:r>
          </a:p>
        </p:txBody>
      </p:sp>
      <p:sp>
        <p:nvSpPr>
          <p:cNvPr id="6" name="TextBox 5">
            <a:extLst>
              <a:ext uri="{FF2B5EF4-FFF2-40B4-BE49-F238E27FC236}">
                <a16:creationId xmlns:a16="http://schemas.microsoft.com/office/drawing/2014/main" id="{29E14159-76D3-378F-0253-CCCD1E7374A3}"/>
              </a:ext>
            </a:extLst>
          </p:cNvPr>
          <p:cNvSpPr txBox="1"/>
          <p:nvPr/>
        </p:nvSpPr>
        <p:spPr bwMode="auto">
          <a:xfrm>
            <a:off x="8972211" y="4852817"/>
            <a:ext cx="2259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Patient-Oriented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Eczema Measure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(POEM)</a:t>
            </a:r>
          </a:p>
        </p:txBody>
      </p:sp>
      <p:sp>
        <p:nvSpPr>
          <p:cNvPr id="11" name="Text Placeholder 1">
            <a:extLst>
              <a:ext uri="{FF2B5EF4-FFF2-40B4-BE49-F238E27FC236}">
                <a16:creationId xmlns:a16="http://schemas.microsoft.com/office/drawing/2014/main" id="{FA635D79-FC68-056C-C259-51B38CBC917B}"/>
              </a:ext>
            </a:extLst>
          </p:cNvPr>
          <p:cNvSpPr txBox="1">
            <a:spLocks/>
          </p:cNvSpPr>
          <p:nvPr/>
        </p:nvSpPr>
        <p:spPr>
          <a:xfrm>
            <a:off x="411407" y="6159099"/>
            <a:ext cx="8199194" cy="523575"/>
          </a:xfrm>
          <a:prstGeom prst="rect">
            <a:avLst/>
          </a:prstGeom>
        </p:spPr>
        <p:txBody>
          <a:bodyPr vert="horz" lIns="108852" tIns="54426" rIns="108852" bIns="54426" rtlCol="0" anchor="b">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1088473" rtl="0" eaLnBrk="1" fontAlgn="base" latinLnBrk="0" hangingPunct="1">
              <a:lnSpc>
                <a:spcPct val="100000"/>
              </a:lnSpc>
              <a:spcBef>
                <a:spcPct val="0"/>
              </a:spcBef>
              <a:spcAft>
                <a:spcPts val="119"/>
              </a:spcAft>
              <a:buClr>
                <a:srgbClr val="000000"/>
              </a:buClr>
              <a:buSzTx/>
              <a:buFont typeface="Wingdings" panose="05000000000000000000" pitchFamily="2" charset="2"/>
              <a:buNone/>
              <a:tabLst/>
              <a:defRPr/>
            </a:pPr>
            <a:r>
              <a:rPr kumimoji="0" lang="en-US" sz="1200" b="0" i="0" u="none" strike="noStrike" kern="0" cap="none" spc="0" normalizeH="0" baseline="0" noProof="0">
                <a:ln>
                  <a:noFill/>
                </a:ln>
                <a:solidFill>
                  <a:srgbClr val="455560"/>
                </a:solidFill>
                <a:effectLst/>
                <a:uLnTx/>
                <a:uFillTx/>
                <a:latin typeface="Calibri" panose="020F0502020204030204"/>
                <a:ea typeface="ＭＳ Ｐゴシック"/>
                <a:cs typeface="Arial"/>
              </a:rPr>
              <a:t>Hanifin. Dermatitis. 2022;33:187. Futamura. J Am Acad Dermatol. 2016;74:288. </a:t>
            </a:r>
            <a:br>
              <a:rPr kumimoji="0" lang="en-US" sz="1200" b="0" i="0" u="none" strike="noStrike" kern="0" cap="none" spc="0" normalizeH="0" baseline="0" noProof="0">
                <a:ln>
                  <a:noFill/>
                </a:ln>
                <a:solidFill>
                  <a:srgbClr val="455560"/>
                </a:solidFill>
                <a:effectLst/>
                <a:uLnTx/>
                <a:uFillTx/>
                <a:latin typeface="Calibri" panose="020F0502020204030204"/>
                <a:ea typeface="ＭＳ Ｐゴシック"/>
                <a:cs typeface="Arial"/>
              </a:rPr>
            </a:br>
            <a:r>
              <a:rPr kumimoji="0" lang="en-US" sz="1200" b="0" i="0" u="none" strike="noStrike" kern="0" cap="none" spc="0" normalizeH="0" baseline="0" noProof="0">
                <a:ln>
                  <a:noFill/>
                </a:ln>
                <a:solidFill>
                  <a:srgbClr val="455560"/>
                </a:solidFill>
                <a:effectLst/>
                <a:uLnTx/>
                <a:uFillTx/>
                <a:latin typeface="Calibri" panose="020F0502020204030204"/>
                <a:ea typeface="ＭＳ Ｐゴシック"/>
                <a:cs typeface="Arial"/>
              </a:rPr>
              <a:t>European Task Force on AD. Dermatology. 1993;186:23. Charman. Arch Dermatol. 2004;140:1513. </a:t>
            </a:r>
          </a:p>
        </p:txBody>
      </p:sp>
      <p:grpSp>
        <p:nvGrpSpPr>
          <p:cNvPr id="25" name="Group 24">
            <a:extLst>
              <a:ext uri="{FF2B5EF4-FFF2-40B4-BE49-F238E27FC236}">
                <a16:creationId xmlns:a16="http://schemas.microsoft.com/office/drawing/2014/main" id="{226436AE-BB7F-8793-9ADF-4BEB2D1E605B}"/>
              </a:ext>
            </a:extLst>
          </p:cNvPr>
          <p:cNvGrpSpPr/>
          <p:nvPr/>
        </p:nvGrpSpPr>
        <p:grpSpPr>
          <a:xfrm>
            <a:off x="538255" y="1972236"/>
            <a:ext cx="2395974" cy="2689411"/>
            <a:chOff x="717550" y="1999130"/>
            <a:chExt cx="2395974" cy="2689411"/>
          </a:xfrm>
        </p:grpSpPr>
        <p:sp>
          <p:nvSpPr>
            <p:cNvPr id="24" name="Rectangle 23">
              <a:extLst>
                <a:ext uri="{FF2B5EF4-FFF2-40B4-BE49-F238E27FC236}">
                  <a16:creationId xmlns:a16="http://schemas.microsoft.com/office/drawing/2014/main" id="{EB864556-11B6-9DBD-ED1C-4CE90B73A15F}"/>
                </a:ext>
              </a:extLst>
            </p:cNvPr>
            <p:cNvSpPr/>
            <p:nvPr/>
          </p:nvSpPr>
          <p:spPr bwMode="auto">
            <a:xfrm>
              <a:off x="717550" y="1999130"/>
              <a:ext cx="2395974" cy="2689411"/>
            </a:xfrm>
            <a:prstGeom prst="rect">
              <a:avLst/>
            </a:prstGeom>
            <a:solidFill>
              <a:schemeClr val="tx1"/>
            </a:solidFill>
            <a:ln w="28575">
              <a:solidFill>
                <a:schemeClr val="accent2"/>
              </a:solidFill>
              <a:miter lim="800000"/>
              <a:headEnd/>
              <a:tailEnd/>
            </a:ln>
            <a:effectLst>
              <a:outerShdw blurRad="76200" dir="18900000" sy="23000" kx="-1200000" algn="bl" rotWithShape="0">
                <a:prstClr val="black">
                  <a:alpha val="20000"/>
                </a:prst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E9239656-53F3-71FC-2FF3-F1C407BC69A4}"/>
                </a:ext>
              </a:extLst>
            </p:cNvPr>
            <p:cNvGrpSpPr/>
            <p:nvPr/>
          </p:nvGrpSpPr>
          <p:grpSpPr>
            <a:xfrm>
              <a:off x="744445" y="2023484"/>
              <a:ext cx="2333028" cy="2630321"/>
              <a:chOff x="-5375868" y="553978"/>
              <a:chExt cx="4730765" cy="4881414"/>
            </a:xfrm>
            <a:blipFill>
              <a:blip r:embed="rId3">
                <a:extLst>
                  <a:ext uri="{96DAC541-7B7A-43D3-8B79-37D633B846F1}">
                    <asvg:svgBlip xmlns:asvg="http://schemas.microsoft.com/office/drawing/2016/SVG/main" r:embed="rId4"/>
                  </a:ext>
                </a:extLst>
              </a:blip>
              <a:stretch>
                <a:fillRect/>
              </a:stretch>
            </a:blipFill>
            <a:effectLst/>
          </p:grpSpPr>
          <p:pic>
            <p:nvPicPr>
              <p:cNvPr id="13" name="Picture 12">
                <a:extLst>
                  <a:ext uri="{FF2B5EF4-FFF2-40B4-BE49-F238E27FC236}">
                    <a16:creationId xmlns:a16="http://schemas.microsoft.com/office/drawing/2014/main" id="{DC245600-0723-AABB-83A6-26F63CFD0B38}"/>
                  </a:ext>
                </a:extLst>
              </p:cNvPr>
              <p:cNvPicPr>
                <a:picLocks noChangeAspect="1"/>
              </p:cNvPicPr>
              <p:nvPr/>
            </p:nvPicPr>
            <p:blipFill>
              <a:blip r:embed="rId5"/>
              <a:stretch>
                <a:fillRect/>
              </a:stretch>
            </p:blipFill>
            <p:spPr>
              <a:xfrm>
                <a:off x="-5375868" y="553978"/>
                <a:ext cx="4725535" cy="3938910"/>
              </a:xfrm>
              <a:prstGeom prst="rect">
                <a:avLst/>
              </a:prstGeom>
              <a:grpFill/>
              <a:ln w="28575">
                <a:noFill/>
              </a:ln>
            </p:spPr>
          </p:pic>
          <p:pic>
            <p:nvPicPr>
              <p:cNvPr id="15" name="Picture 14">
                <a:extLst>
                  <a:ext uri="{FF2B5EF4-FFF2-40B4-BE49-F238E27FC236}">
                    <a16:creationId xmlns:a16="http://schemas.microsoft.com/office/drawing/2014/main" id="{5E411B26-C472-43AF-F627-93E2657E4B3C}"/>
                  </a:ext>
                </a:extLst>
              </p:cNvPr>
              <p:cNvPicPr>
                <a:picLocks noChangeAspect="1"/>
              </p:cNvPicPr>
              <p:nvPr/>
            </p:nvPicPr>
            <p:blipFill>
              <a:blip r:embed="rId6"/>
              <a:stretch>
                <a:fillRect/>
              </a:stretch>
            </p:blipFill>
            <p:spPr>
              <a:xfrm>
                <a:off x="-5372895" y="4533458"/>
                <a:ext cx="4727792" cy="901934"/>
              </a:xfrm>
              <a:prstGeom prst="rect">
                <a:avLst/>
              </a:prstGeom>
              <a:grpFill/>
              <a:ln w="28575">
                <a:noFill/>
              </a:ln>
            </p:spPr>
          </p:pic>
        </p:grpSp>
      </p:grpSp>
      <p:grpSp>
        <p:nvGrpSpPr>
          <p:cNvPr id="19" name="Group 18">
            <a:extLst>
              <a:ext uri="{FF2B5EF4-FFF2-40B4-BE49-F238E27FC236}">
                <a16:creationId xmlns:a16="http://schemas.microsoft.com/office/drawing/2014/main" id="{00736981-3275-AD25-851D-9FF1D1C7FC13}"/>
              </a:ext>
            </a:extLst>
          </p:cNvPr>
          <p:cNvGrpSpPr/>
          <p:nvPr/>
        </p:nvGrpSpPr>
        <p:grpSpPr>
          <a:xfrm>
            <a:off x="6116965" y="1963271"/>
            <a:ext cx="2395974" cy="2689411"/>
            <a:chOff x="6434098" y="1882587"/>
            <a:chExt cx="2467855" cy="2770095"/>
          </a:xfrm>
          <a:effectLst>
            <a:outerShdw blurRad="76200" dir="18900000" sy="23000" kx="-1200000" algn="bl" rotWithShape="0">
              <a:prstClr val="black">
                <a:alpha val="20000"/>
              </a:prstClr>
            </a:outerShdw>
          </a:effectLst>
        </p:grpSpPr>
        <p:sp>
          <p:nvSpPr>
            <p:cNvPr id="17" name="Rectangle 16">
              <a:extLst>
                <a:ext uri="{FF2B5EF4-FFF2-40B4-BE49-F238E27FC236}">
                  <a16:creationId xmlns:a16="http://schemas.microsoft.com/office/drawing/2014/main" id="{B209599F-7450-77DA-6735-F52F2D1DA755}"/>
                </a:ext>
              </a:extLst>
            </p:cNvPr>
            <p:cNvSpPr/>
            <p:nvPr/>
          </p:nvSpPr>
          <p:spPr bwMode="auto">
            <a:xfrm>
              <a:off x="6434098" y="1882587"/>
              <a:ext cx="2467855" cy="2770095"/>
            </a:xfrm>
            <a:prstGeom prst="rect">
              <a:avLst/>
            </a:prstGeom>
            <a:solidFill>
              <a:schemeClr val="tx1"/>
            </a:solid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034" name="Picture 10">
              <a:extLst>
                <a:ext uri="{FF2B5EF4-FFF2-40B4-BE49-F238E27FC236}">
                  <a16:creationId xmlns:a16="http://schemas.microsoft.com/office/drawing/2014/main" id="{343FEAB3-1337-8854-873A-AE4423DF9A9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064" t="11399" r="5737" b="2421"/>
            <a:stretch/>
          </p:blipFill>
          <p:spPr bwMode="auto">
            <a:xfrm>
              <a:off x="6623637" y="1937498"/>
              <a:ext cx="2088777" cy="26739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C566593A-E8D0-0800-EB5E-05FEFEF78FDA}"/>
              </a:ext>
            </a:extLst>
          </p:cNvPr>
          <p:cNvGrpSpPr/>
          <p:nvPr/>
        </p:nvGrpSpPr>
        <p:grpSpPr>
          <a:xfrm>
            <a:off x="8903944" y="1972235"/>
            <a:ext cx="2395974" cy="2689411"/>
            <a:chOff x="9078686" y="1891551"/>
            <a:chExt cx="2467855" cy="2770095"/>
          </a:xfrm>
          <a:effectLst>
            <a:outerShdw blurRad="76200" dir="18900000" sy="23000" kx="-1200000" algn="bl" rotWithShape="0">
              <a:prstClr val="black">
                <a:alpha val="20000"/>
              </a:prstClr>
            </a:outerShdw>
          </a:effectLst>
        </p:grpSpPr>
        <p:sp>
          <p:nvSpPr>
            <p:cNvPr id="21" name="Rectangle 20">
              <a:extLst>
                <a:ext uri="{FF2B5EF4-FFF2-40B4-BE49-F238E27FC236}">
                  <a16:creationId xmlns:a16="http://schemas.microsoft.com/office/drawing/2014/main" id="{7704D019-5491-E711-7535-7CC4F773B134}"/>
                </a:ext>
              </a:extLst>
            </p:cNvPr>
            <p:cNvSpPr/>
            <p:nvPr/>
          </p:nvSpPr>
          <p:spPr bwMode="auto">
            <a:xfrm>
              <a:off x="9078686" y="1891551"/>
              <a:ext cx="2467855" cy="2770095"/>
            </a:xfrm>
            <a:prstGeom prst="rect">
              <a:avLst/>
            </a:prstGeom>
            <a:solidFill>
              <a:schemeClr val="tx1"/>
            </a:solid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2471148A-79A3-6E7B-88C4-16D5929405E1}"/>
                </a:ext>
              </a:extLst>
            </p:cNvPr>
            <p:cNvPicPr>
              <a:picLocks noChangeAspect="1"/>
            </p:cNvPicPr>
            <p:nvPr/>
          </p:nvPicPr>
          <p:blipFill>
            <a:blip r:embed="rId8"/>
            <a:stretch>
              <a:fillRect/>
            </a:stretch>
          </p:blipFill>
          <p:spPr>
            <a:xfrm>
              <a:off x="9180884" y="1924757"/>
              <a:ext cx="2263459" cy="2714496"/>
            </a:xfrm>
            <a:prstGeom prst="rect">
              <a:avLst/>
            </a:prstGeom>
          </p:spPr>
        </p:pic>
      </p:grpSp>
    </p:spTree>
    <p:extLst>
      <p:ext uri="{BB962C8B-B14F-4D97-AF65-F5344CB8AC3E}">
        <p14:creationId xmlns:p14="http://schemas.microsoft.com/office/powerpoint/2010/main" val="3265613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C2DE-C585-4B11-F418-882C308C0176}"/>
              </a:ext>
            </a:extLst>
          </p:cNvPr>
          <p:cNvSpPr>
            <a:spLocks noGrp="1"/>
          </p:cNvSpPr>
          <p:nvPr>
            <p:ph type="title"/>
          </p:nvPr>
        </p:nvSpPr>
        <p:spPr/>
        <p:txBody>
          <a:bodyPr/>
          <a:lstStyle/>
          <a:p>
            <a:r>
              <a:rPr lang="en-US" sz="3600"/>
              <a:t>Atopic Dermatitis Control Tool: ADCT</a:t>
            </a:r>
            <a:endParaRPr lang="en-US"/>
          </a:p>
        </p:txBody>
      </p:sp>
      <p:sp>
        <p:nvSpPr>
          <p:cNvPr id="3" name="Content Placeholder 2">
            <a:extLst>
              <a:ext uri="{FF2B5EF4-FFF2-40B4-BE49-F238E27FC236}">
                <a16:creationId xmlns:a16="http://schemas.microsoft.com/office/drawing/2014/main" id="{F10FC603-7F95-60C6-333E-F06347A20FE4}"/>
              </a:ext>
            </a:extLst>
          </p:cNvPr>
          <p:cNvSpPr>
            <a:spLocks noGrp="1"/>
          </p:cNvSpPr>
          <p:nvPr>
            <p:ph idx="1"/>
          </p:nvPr>
        </p:nvSpPr>
        <p:spPr/>
        <p:txBody>
          <a:bodyPr/>
          <a:lstStyle/>
          <a:p>
            <a:r>
              <a:rPr lang="en-US" sz="2400"/>
              <a:t>Validated, brief and easily scored patient self-assessment tool</a:t>
            </a:r>
          </a:p>
          <a:p>
            <a:r>
              <a:rPr lang="en-US" sz="2400"/>
              <a:t>6 questions to evaluate the different dimensions of AD control identified as relevant by patients and clinicians</a:t>
            </a:r>
          </a:p>
          <a:p>
            <a:pPr marL="0" indent="0">
              <a:buNone/>
            </a:pPr>
            <a:endParaRPr lang="en-US" sz="2400"/>
          </a:p>
          <a:p>
            <a:endParaRPr lang="en-US" sz="2400"/>
          </a:p>
          <a:p>
            <a:endParaRPr lang="en-US" sz="2400"/>
          </a:p>
          <a:p>
            <a:r>
              <a:rPr lang="en-US" sz="2400"/>
              <a:t>Can be self-administered by patients or used in routine consultations</a:t>
            </a:r>
          </a:p>
          <a:p>
            <a:r>
              <a:rPr lang="en-US" sz="2400"/>
              <a:t>Designed to help facilitate meaningful </a:t>
            </a:r>
            <a:r>
              <a:rPr lang="en-US" sz="2400" dirty="0"/>
              <a:t>patient–HCP</a:t>
            </a:r>
            <a:r>
              <a:rPr lang="en-US" sz="2400"/>
              <a:t> discussion on control of AD in every day clinical practice</a:t>
            </a:r>
          </a:p>
          <a:p>
            <a:endParaRPr lang="en-US" sz="2400"/>
          </a:p>
        </p:txBody>
      </p:sp>
      <p:sp>
        <p:nvSpPr>
          <p:cNvPr id="5" name="object 2">
            <a:extLst>
              <a:ext uri="{FF2B5EF4-FFF2-40B4-BE49-F238E27FC236}">
                <a16:creationId xmlns:a16="http://schemas.microsoft.com/office/drawing/2014/main" id="{1B851DC6-10A9-4F77-5672-BF52E23C3504}"/>
              </a:ext>
            </a:extLst>
          </p:cNvPr>
          <p:cNvSpPr txBox="1"/>
          <p:nvPr/>
        </p:nvSpPr>
        <p:spPr>
          <a:xfrm>
            <a:off x="503194" y="6248606"/>
            <a:ext cx="7693748" cy="382153"/>
          </a:xfrm>
          <a:prstGeom prst="rect">
            <a:avLst/>
          </a:prstGeom>
        </p:spPr>
        <p:txBody>
          <a:bodyPr vert="horz" wrap="square" lIns="0" tIns="12697" rIns="0" bIns="0" rtlCol="0" anchor="t">
            <a:spAutoFit/>
          </a:bodyPr>
          <a:lstStyle/>
          <a:p>
            <a:pPr marL="12065" marR="0" lvl="0" indent="0" algn="l" defTabSz="457200" rtl="0" eaLnBrk="1" fontAlgn="auto" latinLnBrk="0" hangingPunct="1">
              <a:lnSpc>
                <a:spcPct val="100000"/>
              </a:lnSpc>
              <a:spcBef>
                <a:spcPts val="100"/>
              </a:spcBef>
              <a:spcAft>
                <a:spcPts val="0"/>
              </a:spcAft>
              <a:buClrTx/>
              <a:buSzTx/>
              <a:buFontTx/>
              <a:buNone/>
              <a:tabLst/>
              <a:defRPr/>
            </a:pPr>
            <a:br>
              <a:rPr lang="en-US" sz="1200" b="0" i="0" u="none" strike="noStrike" kern="1200" cap="none" spc="0" normalizeH="0" baseline="0" noProof="0" dirty="0">
                <a:ln>
                  <a:noFill/>
                </a:ln>
                <a:effectLst/>
                <a:uLnTx/>
                <a:uFillTx/>
                <a:latin typeface="Calibri" panose="020F0502020204030204"/>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Pariser. Curr Med Res </a:t>
            </a:r>
            <a:r>
              <a:rPr kumimoji="0" lang="en-US" sz="1200" b="0" i="0" u="none" strike="noStrike" kern="1200" cap="none" spc="0" normalizeH="0" baseline="0" noProof="0" dirty="0" err="1">
                <a:ln>
                  <a:noFill/>
                </a:ln>
                <a:solidFill>
                  <a:srgbClr val="455560"/>
                </a:solidFill>
                <a:effectLst/>
                <a:uLnTx/>
                <a:uFillTx/>
                <a:latin typeface="Calibri" panose="020F0502020204030204"/>
                <a:ea typeface="+mn-ea"/>
                <a:cs typeface="Arial"/>
              </a:rPr>
              <a:t>Opin</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 2019;doi:10.1080/03007995.2019.1699516. Simpson. BMC Dermatol. </a:t>
            </a:r>
            <a:r>
              <a:rPr lang="en-US" sz="1200" b="0" dirty="0">
                <a:solidFill>
                  <a:srgbClr val="455560"/>
                </a:solidFill>
                <a:latin typeface="Calibri" panose="020F0502020204030204"/>
                <a:cs typeface="Arial"/>
              </a:rPr>
              <a:t>2019</a:t>
            </a:r>
            <a:r>
              <a:rPr lang="en-US" sz="1200" b="0" dirty="0">
                <a:solidFill>
                  <a:srgbClr val="5B616B"/>
                </a:solidFill>
                <a:highlight>
                  <a:srgbClr val="FFFFFF"/>
                </a:highlight>
                <a:latin typeface="Calibri" panose="020F0502020204030204"/>
                <a:cs typeface="Arial"/>
              </a:rPr>
              <a:t>;19:15</a:t>
            </a:r>
            <a:r>
              <a:rPr lang="en-US" sz="1200" b="0" i="0" dirty="0">
                <a:solidFill>
                  <a:srgbClr val="5B616B"/>
                </a:solidFill>
                <a:effectLst/>
                <a:highlight>
                  <a:srgbClr val="FFFFFF"/>
                </a:highlight>
                <a:latin typeface="Calibri"/>
                <a:ea typeface="Calibri"/>
                <a:cs typeface="Arial"/>
              </a:rPr>
              <a:t>.</a:t>
            </a:r>
            <a:endParaRPr lang="en-US" sz="1200" b="0" i="0" u="none" strike="noStrike" kern="1200" cap="none" spc="0" normalizeH="0" baseline="0" noProof="0" dirty="0">
              <a:ln>
                <a:noFill/>
              </a:ln>
              <a:solidFill>
                <a:srgbClr val="455560"/>
              </a:solidFill>
              <a:effectLst/>
              <a:uLnTx/>
              <a:uFillTx/>
              <a:latin typeface="Calibri"/>
              <a:ea typeface="Calibri"/>
              <a:cs typeface="Arial"/>
            </a:endParaRPr>
          </a:p>
        </p:txBody>
      </p:sp>
      <p:grpSp>
        <p:nvGrpSpPr>
          <p:cNvPr id="40" name="Group 39">
            <a:extLst>
              <a:ext uri="{FF2B5EF4-FFF2-40B4-BE49-F238E27FC236}">
                <a16:creationId xmlns:a16="http://schemas.microsoft.com/office/drawing/2014/main" id="{70DC5B7B-D0F6-BED2-A494-7C7A50B0C45E}"/>
              </a:ext>
            </a:extLst>
          </p:cNvPr>
          <p:cNvGrpSpPr/>
          <p:nvPr/>
        </p:nvGrpSpPr>
        <p:grpSpPr>
          <a:xfrm>
            <a:off x="1119901" y="2911881"/>
            <a:ext cx="1529461" cy="1529461"/>
            <a:chOff x="1190137" y="4516108"/>
            <a:chExt cx="1529461" cy="1529461"/>
          </a:xfrm>
        </p:grpSpPr>
        <p:sp>
          <p:nvSpPr>
            <p:cNvPr id="6" name="Oval 5">
              <a:extLst>
                <a:ext uri="{FF2B5EF4-FFF2-40B4-BE49-F238E27FC236}">
                  <a16:creationId xmlns:a16="http://schemas.microsoft.com/office/drawing/2014/main" id="{5F8E7CDD-2F1F-D1DE-F003-657403E66A17}"/>
                </a:ext>
              </a:extLst>
            </p:cNvPr>
            <p:cNvSpPr/>
            <p:nvPr/>
          </p:nvSpPr>
          <p:spPr bwMode="auto">
            <a:xfrm>
              <a:off x="1190137"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0930EC55-73D7-9601-196F-10E68E5914D5}"/>
                </a:ext>
              </a:extLst>
            </p:cNvPr>
            <p:cNvSpPr txBox="1"/>
            <p:nvPr/>
          </p:nvSpPr>
          <p:spPr bwMode="auto">
            <a:xfrm>
              <a:off x="1254250" y="5388318"/>
              <a:ext cx="14012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severity of AD symptoms</a:t>
              </a:r>
            </a:p>
          </p:txBody>
        </p:sp>
        <p:pic>
          <p:nvPicPr>
            <p:cNvPr id="24" name="Graphic 23" descr="Warning with solid fill">
              <a:extLst>
                <a:ext uri="{FF2B5EF4-FFF2-40B4-BE49-F238E27FC236}">
                  <a16:creationId xmlns:a16="http://schemas.microsoft.com/office/drawing/2014/main" id="{F69B3B3B-0B65-9B5E-D1A3-BB2985CFD0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86396" y="4632383"/>
              <a:ext cx="711200" cy="711200"/>
            </a:xfrm>
            <a:prstGeom prst="rect">
              <a:avLst/>
            </a:prstGeom>
          </p:spPr>
        </p:pic>
      </p:grpSp>
      <p:grpSp>
        <p:nvGrpSpPr>
          <p:cNvPr id="37" name="Group 36">
            <a:extLst>
              <a:ext uri="{FF2B5EF4-FFF2-40B4-BE49-F238E27FC236}">
                <a16:creationId xmlns:a16="http://schemas.microsoft.com/office/drawing/2014/main" id="{EA2549A8-06C6-F7D7-F48F-C2E23EFB04D7}"/>
              </a:ext>
            </a:extLst>
          </p:cNvPr>
          <p:cNvGrpSpPr/>
          <p:nvPr/>
        </p:nvGrpSpPr>
        <p:grpSpPr>
          <a:xfrm>
            <a:off x="6089260" y="2911881"/>
            <a:ext cx="1529461" cy="1529461"/>
            <a:chOff x="6044107" y="4516108"/>
            <a:chExt cx="1529461" cy="1529461"/>
          </a:xfrm>
        </p:grpSpPr>
        <p:sp>
          <p:nvSpPr>
            <p:cNvPr id="9" name="Oval 8">
              <a:extLst>
                <a:ext uri="{FF2B5EF4-FFF2-40B4-BE49-F238E27FC236}">
                  <a16:creationId xmlns:a16="http://schemas.microsoft.com/office/drawing/2014/main" id="{27EF8546-B823-1C31-EFDE-B3F7283E9648}"/>
                </a:ext>
              </a:extLst>
            </p:cNvPr>
            <p:cNvSpPr/>
            <p:nvPr/>
          </p:nvSpPr>
          <p:spPr bwMode="auto">
            <a:xfrm>
              <a:off x="6044107"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CEF249A4-4F26-03CF-08F1-1550B89043AD}"/>
                </a:ext>
              </a:extLst>
            </p:cNvPr>
            <p:cNvSpPr txBox="1"/>
            <p:nvPr/>
          </p:nvSpPr>
          <p:spPr bwMode="auto">
            <a:xfrm>
              <a:off x="6175955" y="5406925"/>
              <a:ext cx="12657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Frequency of sleep impact</a:t>
              </a:r>
            </a:p>
          </p:txBody>
        </p:sp>
        <p:pic>
          <p:nvPicPr>
            <p:cNvPr id="29" name="Picture 28">
              <a:extLst>
                <a:ext uri="{FF2B5EF4-FFF2-40B4-BE49-F238E27FC236}">
                  <a16:creationId xmlns:a16="http://schemas.microsoft.com/office/drawing/2014/main" id="{A73402AE-2E70-2D89-196F-F875D0F42CD2}"/>
                </a:ext>
              </a:extLst>
            </p:cNvPr>
            <p:cNvPicPr>
              <a:picLocks noChangeAspect="1"/>
            </p:cNvPicPr>
            <p:nvPr/>
          </p:nvPicPr>
          <p:blipFill>
            <a:blip r:embed="rId5"/>
            <a:stretch>
              <a:fillRect/>
            </a:stretch>
          </p:blipFill>
          <p:spPr>
            <a:xfrm>
              <a:off x="6489084" y="4749809"/>
              <a:ext cx="639505" cy="633611"/>
            </a:xfrm>
            <a:prstGeom prst="rect">
              <a:avLst/>
            </a:prstGeom>
          </p:spPr>
        </p:pic>
      </p:grpSp>
      <p:grpSp>
        <p:nvGrpSpPr>
          <p:cNvPr id="35" name="Group 34">
            <a:extLst>
              <a:ext uri="{FF2B5EF4-FFF2-40B4-BE49-F238E27FC236}">
                <a16:creationId xmlns:a16="http://schemas.microsoft.com/office/drawing/2014/main" id="{165F164E-313E-5BE0-3CED-67B3D4023873}"/>
              </a:ext>
            </a:extLst>
          </p:cNvPr>
          <p:cNvGrpSpPr/>
          <p:nvPr/>
        </p:nvGrpSpPr>
        <p:grpSpPr>
          <a:xfrm>
            <a:off x="9402165" y="2911881"/>
            <a:ext cx="1529462" cy="1529461"/>
            <a:chOff x="9280087" y="4516108"/>
            <a:chExt cx="1529462" cy="1529461"/>
          </a:xfrm>
        </p:grpSpPr>
        <p:sp>
          <p:nvSpPr>
            <p:cNvPr id="11" name="Oval 10">
              <a:extLst>
                <a:ext uri="{FF2B5EF4-FFF2-40B4-BE49-F238E27FC236}">
                  <a16:creationId xmlns:a16="http://schemas.microsoft.com/office/drawing/2014/main" id="{D5688B65-D206-C453-F6CC-91C68E422493}"/>
                </a:ext>
              </a:extLst>
            </p:cNvPr>
            <p:cNvSpPr/>
            <p:nvPr/>
          </p:nvSpPr>
          <p:spPr bwMode="auto">
            <a:xfrm>
              <a:off x="9280088"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B07AAC95-F2C7-4C86-3BA3-2659BEA5A9E8}"/>
                </a:ext>
              </a:extLst>
            </p:cNvPr>
            <p:cNvSpPr txBox="1"/>
            <p:nvPr/>
          </p:nvSpPr>
          <p:spPr bwMode="auto">
            <a:xfrm>
              <a:off x="9280087" y="5383420"/>
              <a:ext cx="15294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Impact of AD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 mood or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emotions</a:t>
              </a:r>
            </a:p>
          </p:txBody>
        </p:sp>
        <p:pic>
          <p:nvPicPr>
            <p:cNvPr id="30" name="Picture 29">
              <a:extLst>
                <a:ext uri="{FF2B5EF4-FFF2-40B4-BE49-F238E27FC236}">
                  <a16:creationId xmlns:a16="http://schemas.microsoft.com/office/drawing/2014/main" id="{07FC531C-B16A-C964-37CA-593B75AEC753}"/>
                </a:ext>
              </a:extLst>
            </p:cNvPr>
            <p:cNvPicPr>
              <a:picLocks noChangeAspect="1"/>
            </p:cNvPicPr>
            <p:nvPr/>
          </p:nvPicPr>
          <p:blipFill>
            <a:blip r:embed="rId6"/>
            <a:stretch>
              <a:fillRect/>
            </a:stretch>
          </p:blipFill>
          <p:spPr>
            <a:xfrm>
              <a:off x="9718899" y="4632383"/>
              <a:ext cx="651837" cy="808278"/>
            </a:xfrm>
            <a:prstGeom prst="rect">
              <a:avLst/>
            </a:prstGeom>
          </p:spPr>
        </p:pic>
      </p:grpSp>
      <p:grpSp>
        <p:nvGrpSpPr>
          <p:cNvPr id="39" name="Group 38">
            <a:extLst>
              <a:ext uri="{FF2B5EF4-FFF2-40B4-BE49-F238E27FC236}">
                <a16:creationId xmlns:a16="http://schemas.microsoft.com/office/drawing/2014/main" id="{A300B89F-4080-77E7-4E89-2D9EB70A9074}"/>
              </a:ext>
            </a:extLst>
          </p:cNvPr>
          <p:cNvGrpSpPr/>
          <p:nvPr/>
        </p:nvGrpSpPr>
        <p:grpSpPr>
          <a:xfrm>
            <a:off x="2776354" y="2911881"/>
            <a:ext cx="1529461" cy="1529461"/>
            <a:chOff x="2808127" y="4516108"/>
            <a:chExt cx="1529461" cy="1529461"/>
          </a:xfrm>
        </p:grpSpPr>
        <p:sp>
          <p:nvSpPr>
            <p:cNvPr id="7" name="Oval 6">
              <a:extLst>
                <a:ext uri="{FF2B5EF4-FFF2-40B4-BE49-F238E27FC236}">
                  <a16:creationId xmlns:a16="http://schemas.microsoft.com/office/drawing/2014/main" id="{2FAAE6E2-405F-F213-C7A2-43A3CAAEAA2A}"/>
                </a:ext>
              </a:extLst>
            </p:cNvPr>
            <p:cNvSpPr/>
            <p:nvPr/>
          </p:nvSpPr>
          <p:spPr bwMode="auto">
            <a:xfrm>
              <a:off x="2808127"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D997B514-2857-4A1B-5F21-CD189961DAC0}"/>
                </a:ext>
              </a:extLst>
            </p:cNvPr>
            <p:cNvSpPr txBox="1"/>
            <p:nvPr/>
          </p:nvSpPr>
          <p:spPr bwMode="auto">
            <a:xfrm>
              <a:off x="2959024" y="5306238"/>
              <a:ext cx="12784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Frequency of intense episodes of itching</a:t>
              </a:r>
            </a:p>
          </p:txBody>
        </p:sp>
        <p:pic>
          <p:nvPicPr>
            <p:cNvPr id="31" name="Picture 30">
              <a:extLst>
                <a:ext uri="{FF2B5EF4-FFF2-40B4-BE49-F238E27FC236}">
                  <a16:creationId xmlns:a16="http://schemas.microsoft.com/office/drawing/2014/main" id="{D885B025-AD61-8765-D427-5BEB1B6EF45D}"/>
                </a:ext>
              </a:extLst>
            </p:cNvPr>
            <p:cNvPicPr>
              <a:picLocks noChangeAspect="1"/>
            </p:cNvPicPr>
            <p:nvPr/>
          </p:nvPicPr>
          <p:blipFill>
            <a:blip r:embed="rId7"/>
            <a:stretch>
              <a:fillRect/>
            </a:stretch>
          </p:blipFill>
          <p:spPr>
            <a:xfrm>
              <a:off x="3216718" y="4729780"/>
              <a:ext cx="806266" cy="650215"/>
            </a:xfrm>
            <a:prstGeom prst="rect">
              <a:avLst/>
            </a:prstGeom>
          </p:spPr>
        </p:pic>
      </p:grpSp>
      <p:grpSp>
        <p:nvGrpSpPr>
          <p:cNvPr id="36" name="Group 35">
            <a:extLst>
              <a:ext uri="{FF2B5EF4-FFF2-40B4-BE49-F238E27FC236}">
                <a16:creationId xmlns:a16="http://schemas.microsoft.com/office/drawing/2014/main" id="{FD49AD3C-2BA2-7002-A17D-4A6EEA4DF240}"/>
              </a:ext>
            </a:extLst>
          </p:cNvPr>
          <p:cNvGrpSpPr/>
          <p:nvPr/>
        </p:nvGrpSpPr>
        <p:grpSpPr>
          <a:xfrm>
            <a:off x="7745713" y="2911881"/>
            <a:ext cx="1529461" cy="1529461"/>
            <a:chOff x="7662097" y="4516108"/>
            <a:chExt cx="1529461" cy="1529461"/>
          </a:xfrm>
        </p:grpSpPr>
        <p:sp>
          <p:nvSpPr>
            <p:cNvPr id="10" name="Oval 9">
              <a:extLst>
                <a:ext uri="{FF2B5EF4-FFF2-40B4-BE49-F238E27FC236}">
                  <a16:creationId xmlns:a16="http://schemas.microsoft.com/office/drawing/2014/main" id="{AA1B40A5-5B50-8DFD-7BBA-4BB1831CDD27}"/>
                </a:ext>
              </a:extLst>
            </p:cNvPr>
            <p:cNvSpPr/>
            <p:nvPr/>
          </p:nvSpPr>
          <p:spPr bwMode="auto">
            <a:xfrm>
              <a:off x="7662097"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03C95749-E84A-34D9-F0F6-43A281715A35}"/>
                </a:ext>
              </a:extLst>
            </p:cNvPr>
            <p:cNvSpPr txBox="1"/>
            <p:nvPr/>
          </p:nvSpPr>
          <p:spPr bwMode="auto">
            <a:xfrm>
              <a:off x="7726210" y="5440661"/>
              <a:ext cx="14012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Impact of AD on daily activities</a:t>
              </a:r>
            </a:p>
          </p:txBody>
        </p:sp>
        <p:pic>
          <p:nvPicPr>
            <p:cNvPr id="33" name="Picture 32">
              <a:extLst>
                <a:ext uri="{FF2B5EF4-FFF2-40B4-BE49-F238E27FC236}">
                  <a16:creationId xmlns:a16="http://schemas.microsoft.com/office/drawing/2014/main" id="{DAEBC609-0533-4EB8-8239-458413BE98AF}"/>
                </a:ext>
              </a:extLst>
            </p:cNvPr>
            <p:cNvPicPr>
              <a:picLocks noChangeAspect="1"/>
            </p:cNvPicPr>
            <p:nvPr/>
          </p:nvPicPr>
          <p:blipFill>
            <a:blip r:embed="rId8"/>
            <a:stretch>
              <a:fillRect/>
            </a:stretch>
          </p:blipFill>
          <p:spPr>
            <a:xfrm>
              <a:off x="8127487" y="4702329"/>
              <a:ext cx="598677" cy="677145"/>
            </a:xfrm>
            <a:prstGeom prst="rect">
              <a:avLst/>
            </a:prstGeom>
          </p:spPr>
        </p:pic>
      </p:grpSp>
      <p:grpSp>
        <p:nvGrpSpPr>
          <p:cNvPr id="38" name="Group 37">
            <a:extLst>
              <a:ext uri="{FF2B5EF4-FFF2-40B4-BE49-F238E27FC236}">
                <a16:creationId xmlns:a16="http://schemas.microsoft.com/office/drawing/2014/main" id="{13C7F182-8D6D-9A43-33E5-FCF0A73BCB9E}"/>
              </a:ext>
            </a:extLst>
          </p:cNvPr>
          <p:cNvGrpSpPr/>
          <p:nvPr/>
        </p:nvGrpSpPr>
        <p:grpSpPr>
          <a:xfrm>
            <a:off x="4432807" y="2911881"/>
            <a:ext cx="1529461" cy="1529461"/>
            <a:chOff x="4426117" y="4516108"/>
            <a:chExt cx="1529461" cy="1529461"/>
          </a:xfrm>
        </p:grpSpPr>
        <p:sp>
          <p:nvSpPr>
            <p:cNvPr id="8" name="Oval 7">
              <a:extLst>
                <a:ext uri="{FF2B5EF4-FFF2-40B4-BE49-F238E27FC236}">
                  <a16:creationId xmlns:a16="http://schemas.microsoft.com/office/drawing/2014/main" id="{B4CC338A-7B6D-9830-B854-7866DCF6BECB}"/>
                </a:ext>
              </a:extLst>
            </p:cNvPr>
            <p:cNvSpPr/>
            <p:nvPr/>
          </p:nvSpPr>
          <p:spPr bwMode="auto">
            <a:xfrm>
              <a:off x="4426117" y="4516108"/>
              <a:ext cx="1529461" cy="1529461"/>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389A3C6C-9B38-28E7-5B95-ADFC6AF32634}"/>
                </a:ext>
              </a:extLst>
            </p:cNvPr>
            <p:cNvSpPr txBox="1"/>
            <p:nvPr/>
          </p:nvSpPr>
          <p:spPr bwMode="auto">
            <a:xfrm>
              <a:off x="4426117" y="5358369"/>
              <a:ext cx="1529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Extent of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AD-related </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bother</a:t>
              </a:r>
            </a:p>
          </p:txBody>
        </p:sp>
        <p:pic>
          <p:nvPicPr>
            <p:cNvPr id="34" name="Picture 33">
              <a:extLst>
                <a:ext uri="{FF2B5EF4-FFF2-40B4-BE49-F238E27FC236}">
                  <a16:creationId xmlns:a16="http://schemas.microsoft.com/office/drawing/2014/main" id="{471DFD2E-63C0-4439-3888-A285F31B8301}"/>
                </a:ext>
              </a:extLst>
            </p:cNvPr>
            <p:cNvPicPr>
              <a:picLocks noChangeAspect="1"/>
            </p:cNvPicPr>
            <p:nvPr/>
          </p:nvPicPr>
          <p:blipFill>
            <a:blip r:embed="rId9"/>
            <a:stretch>
              <a:fillRect/>
            </a:stretch>
          </p:blipFill>
          <p:spPr>
            <a:xfrm>
              <a:off x="4816488" y="4657495"/>
              <a:ext cx="673562" cy="673562"/>
            </a:xfrm>
            <a:prstGeom prst="rect">
              <a:avLst/>
            </a:prstGeom>
          </p:spPr>
        </p:pic>
      </p:grpSp>
    </p:spTree>
    <p:extLst>
      <p:ext uri="{BB962C8B-B14F-4D97-AF65-F5344CB8AC3E}">
        <p14:creationId xmlns:p14="http://schemas.microsoft.com/office/powerpoint/2010/main" val="1432970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53DC-72F5-F141-4EBD-509950FFBFDE}"/>
              </a:ext>
            </a:extLst>
          </p:cNvPr>
          <p:cNvSpPr>
            <a:spLocks noGrp="1"/>
          </p:cNvSpPr>
          <p:nvPr>
            <p:ph type="title"/>
          </p:nvPr>
        </p:nvSpPr>
        <p:spPr/>
        <p:txBody>
          <a:bodyPr/>
          <a:lstStyle/>
          <a:p>
            <a:r>
              <a:rPr lang="en-US"/>
              <a:t>ADCT Measurements </a:t>
            </a:r>
          </a:p>
        </p:txBody>
      </p:sp>
      <p:sp>
        <p:nvSpPr>
          <p:cNvPr id="7" name="Content Placeholder 6">
            <a:extLst>
              <a:ext uri="{FF2B5EF4-FFF2-40B4-BE49-F238E27FC236}">
                <a16:creationId xmlns:a16="http://schemas.microsoft.com/office/drawing/2014/main" id="{65ACABFD-1A88-F4B6-EDD8-DCA5C1D8091E}"/>
              </a:ext>
            </a:extLst>
          </p:cNvPr>
          <p:cNvSpPr>
            <a:spLocks noGrp="1"/>
          </p:cNvSpPr>
          <p:nvPr>
            <p:ph idx="1"/>
          </p:nvPr>
        </p:nvSpPr>
        <p:spPr>
          <a:xfrm>
            <a:off x="7878872" y="1513047"/>
            <a:ext cx="3994235" cy="4650686"/>
          </a:xfrm>
        </p:spPr>
        <p:txBody>
          <a:bodyPr/>
          <a:lstStyle/>
          <a:p>
            <a:r>
              <a:rPr lang="en-US" sz="2600"/>
              <a:t>AD may not be well controlled if…</a:t>
            </a:r>
          </a:p>
          <a:p>
            <a:pPr lvl="1"/>
            <a:r>
              <a:rPr lang="en-US" sz="2400"/>
              <a:t>ADCT score is </a:t>
            </a:r>
            <a:r>
              <a:rPr lang="en-US" sz="2400">
                <a:cs typeface="Calibri" panose="020F0502020204030204" pitchFamily="34" charset="0"/>
              </a:rPr>
              <a:t>≥7 </a:t>
            </a:r>
          </a:p>
          <a:p>
            <a:pPr lvl="1"/>
            <a:r>
              <a:rPr lang="en-US" sz="2400">
                <a:cs typeface="Calibri" panose="020F0502020204030204" pitchFamily="34" charset="0"/>
              </a:rPr>
              <a:t>≥1 answer is in a colored box on the ADCT table</a:t>
            </a:r>
          </a:p>
          <a:p>
            <a:pPr lvl="1"/>
            <a:r>
              <a:rPr lang="en-US" sz="2400"/>
              <a:t>ADCT score has increased by </a:t>
            </a:r>
            <a:r>
              <a:rPr lang="en-US" sz="2400">
                <a:cs typeface="Calibri" panose="020F0502020204030204" pitchFamily="34" charset="0"/>
              </a:rPr>
              <a:t>≥5 points since last assessed </a:t>
            </a:r>
            <a:endParaRPr lang="en-US" sz="2400"/>
          </a:p>
        </p:txBody>
      </p:sp>
      <p:sp>
        <p:nvSpPr>
          <p:cNvPr id="4" name="object 2">
            <a:extLst>
              <a:ext uri="{FF2B5EF4-FFF2-40B4-BE49-F238E27FC236}">
                <a16:creationId xmlns:a16="http://schemas.microsoft.com/office/drawing/2014/main" id="{C714A8CF-1759-28EE-0126-9BE0D9149FF9}"/>
              </a:ext>
            </a:extLst>
          </p:cNvPr>
          <p:cNvSpPr txBox="1"/>
          <p:nvPr/>
        </p:nvSpPr>
        <p:spPr>
          <a:xfrm>
            <a:off x="513632" y="6250246"/>
            <a:ext cx="7693748" cy="382153"/>
          </a:xfrm>
          <a:prstGeom prst="rect">
            <a:avLst/>
          </a:prstGeom>
        </p:spPr>
        <p:txBody>
          <a:bodyPr vert="horz" wrap="square" lIns="0" tIns="12697" rIns="0" bIns="0" rtlCol="0" anchor="t">
            <a:spAutoFit/>
          </a:bodyPr>
          <a:lstStyle/>
          <a:p>
            <a:pPr marL="12065" marR="0" lvl="0" indent="0" algn="l" defTabSz="457200" rtl="0" eaLnBrk="1" fontAlgn="auto" latinLnBrk="0" hangingPunct="1">
              <a:lnSpc>
                <a:spcPct val="100000"/>
              </a:lnSpc>
              <a:spcBef>
                <a:spcPts val="100"/>
              </a:spcBef>
              <a:spcAft>
                <a:spcPts val="0"/>
              </a:spcAft>
              <a:buClrTx/>
              <a:buSzTx/>
              <a:buFontTx/>
              <a:buNone/>
              <a:tabLst/>
              <a:defRPr/>
            </a:pPr>
            <a:br>
              <a:rPr lang="en-US" sz="1200" b="0" i="0" u="none" strike="noStrike" kern="1200" cap="none" spc="0" normalizeH="0" baseline="0" noProof="0" dirty="0">
                <a:ln>
                  <a:noFill/>
                </a:ln>
                <a:effectLst/>
                <a:uLnTx/>
                <a:uFillTx/>
                <a:latin typeface="Calibri" panose="020F0502020204030204"/>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Pariser. Curr Med Res </a:t>
            </a:r>
            <a:r>
              <a:rPr kumimoji="0" lang="en-US" sz="1200" b="0" i="0" u="none" strike="noStrike" kern="1200" cap="none" spc="0" normalizeH="0" baseline="0" noProof="0" err="1">
                <a:ln>
                  <a:noFill/>
                </a:ln>
                <a:solidFill>
                  <a:srgbClr val="455560"/>
                </a:solidFill>
                <a:effectLst/>
                <a:uLnTx/>
                <a:uFillTx/>
                <a:latin typeface="Calibri" panose="020F0502020204030204"/>
                <a:ea typeface="+mn-ea"/>
                <a:cs typeface="Arial"/>
              </a:rPr>
              <a:t>Opin</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 </a:t>
            </a:r>
            <a:r>
              <a:rPr lang="en-US" sz="1200" b="0" i="0" dirty="0">
                <a:solidFill>
                  <a:srgbClr val="5B616B"/>
                </a:solidFill>
                <a:effectLst/>
                <a:highlight>
                  <a:srgbClr val="FFFFFF"/>
                </a:highlight>
                <a:latin typeface="Calibri"/>
                <a:ea typeface="Calibri"/>
                <a:cs typeface="Arial"/>
              </a:rPr>
              <a:t>2020;36:367</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 Simpson. BMC Dermatol. 2019</a:t>
            </a:r>
            <a:r>
              <a:rPr lang="en-US" sz="1200" b="0" i="0" dirty="0">
                <a:solidFill>
                  <a:srgbClr val="5B616B"/>
                </a:solidFill>
                <a:effectLst/>
                <a:highlight>
                  <a:srgbClr val="FFFFFF"/>
                </a:highlight>
                <a:latin typeface="Calibri"/>
                <a:ea typeface="Calibri"/>
                <a:cs typeface="Arial"/>
              </a:rPr>
              <a:t>;19:15</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a:rPr>
              <a:t>. </a:t>
            </a:r>
            <a:endParaRPr lang="en-US" sz="1200" b="0" i="0" u="none" strike="noStrike" kern="1200" cap="none" spc="0" normalizeH="0" baseline="0" noProof="0" dirty="0">
              <a:ln>
                <a:noFill/>
              </a:ln>
              <a:solidFill>
                <a:srgbClr val="455560"/>
              </a:solidFill>
              <a:effectLst/>
              <a:uLnTx/>
              <a:uFillTx/>
              <a:latin typeface="Calibri" panose="020F0502020204030204"/>
              <a:ea typeface="Calibri"/>
              <a:cs typeface="Arial"/>
            </a:endParaRPr>
          </a:p>
        </p:txBody>
      </p:sp>
      <p:graphicFrame>
        <p:nvGraphicFramePr>
          <p:cNvPr id="3" name="Table 2">
            <a:extLst>
              <a:ext uri="{FF2B5EF4-FFF2-40B4-BE49-F238E27FC236}">
                <a16:creationId xmlns:a16="http://schemas.microsoft.com/office/drawing/2014/main" id="{9E006352-961D-B71C-9650-ACAECCE1F689}"/>
              </a:ext>
            </a:extLst>
          </p:cNvPr>
          <p:cNvGraphicFramePr>
            <a:graphicFrameLocks noGrp="1"/>
          </p:cNvGraphicFramePr>
          <p:nvPr>
            <p:extLst>
              <p:ext uri="{D42A27DB-BD31-4B8C-83A1-F6EECF244321}">
                <p14:modId xmlns:p14="http://schemas.microsoft.com/office/powerpoint/2010/main" val="3381317089"/>
              </p:ext>
            </p:extLst>
          </p:nvPr>
        </p:nvGraphicFramePr>
        <p:xfrm>
          <a:off x="717550" y="1609062"/>
          <a:ext cx="7061114" cy="4526060"/>
        </p:xfrm>
        <a:graphic>
          <a:graphicData uri="http://schemas.openxmlformats.org/drawingml/2006/table">
            <a:tbl>
              <a:tblPr firstRow="1" bandRow="1">
                <a:tableStyleId>{7DF18680-E054-41AD-8BC1-D1AEF772440D}</a:tableStyleId>
              </a:tblPr>
              <a:tblGrid>
                <a:gridCol w="2270351">
                  <a:extLst>
                    <a:ext uri="{9D8B030D-6E8A-4147-A177-3AD203B41FA5}">
                      <a16:colId xmlns:a16="http://schemas.microsoft.com/office/drawing/2014/main" val="4286710888"/>
                    </a:ext>
                  </a:extLst>
                </a:gridCol>
                <a:gridCol w="907696">
                  <a:extLst>
                    <a:ext uri="{9D8B030D-6E8A-4147-A177-3AD203B41FA5}">
                      <a16:colId xmlns:a16="http://schemas.microsoft.com/office/drawing/2014/main" val="2655783998"/>
                    </a:ext>
                  </a:extLst>
                </a:gridCol>
                <a:gridCol w="951978">
                  <a:extLst>
                    <a:ext uri="{9D8B030D-6E8A-4147-A177-3AD203B41FA5}">
                      <a16:colId xmlns:a16="http://schemas.microsoft.com/office/drawing/2014/main" val="3841738112"/>
                    </a:ext>
                  </a:extLst>
                </a:gridCol>
                <a:gridCol w="1014608">
                  <a:extLst>
                    <a:ext uri="{9D8B030D-6E8A-4147-A177-3AD203B41FA5}">
                      <a16:colId xmlns:a16="http://schemas.microsoft.com/office/drawing/2014/main" val="4006373695"/>
                    </a:ext>
                  </a:extLst>
                </a:gridCol>
                <a:gridCol w="914400">
                  <a:extLst>
                    <a:ext uri="{9D8B030D-6E8A-4147-A177-3AD203B41FA5}">
                      <a16:colId xmlns:a16="http://schemas.microsoft.com/office/drawing/2014/main" val="873298767"/>
                    </a:ext>
                  </a:extLst>
                </a:gridCol>
                <a:gridCol w="1002081">
                  <a:extLst>
                    <a:ext uri="{9D8B030D-6E8A-4147-A177-3AD203B41FA5}">
                      <a16:colId xmlns:a16="http://schemas.microsoft.com/office/drawing/2014/main" val="652696991"/>
                    </a:ext>
                  </a:extLst>
                </a:gridCol>
              </a:tblGrid>
              <a:tr h="720035">
                <a:tc>
                  <a:txBody>
                    <a:bodyPr/>
                    <a:lstStyle/>
                    <a:p>
                      <a:pPr marL="179388" indent="-179388">
                        <a:buFont typeface="+mj-lt"/>
                        <a:buAutoNum type="arabicPeriod"/>
                        <a:tabLst/>
                      </a:pPr>
                      <a:r>
                        <a:rPr lang="en-US" sz="1200" b="0">
                          <a:solidFill>
                            <a:schemeClr val="bg1"/>
                          </a:solidFill>
                        </a:rPr>
                        <a:t>Over the last week, how would you rate your </a:t>
                      </a:r>
                      <a:br>
                        <a:rPr lang="en-US" sz="1200" b="0">
                          <a:solidFill>
                            <a:schemeClr val="bg1"/>
                          </a:solidFill>
                        </a:rPr>
                      </a:br>
                      <a:r>
                        <a:rPr lang="en-US" sz="1200" b="0">
                          <a:solidFill>
                            <a:schemeClr val="bg1"/>
                          </a:solidFill>
                        </a:rPr>
                        <a:t>eczema-related symptoms?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(None)</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(Mild)</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(Moderate)</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(Severe)</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a:solidFill>
                            <a:schemeClr val="bg1"/>
                          </a:solidFill>
                        </a:rPr>
                        <a:t>(Very Severe)</a:t>
                      </a:r>
                      <a:br>
                        <a:rPr lang="en-US" sz="1200" b="0">
                          <a:solidFill>
                            <a:schemeClr val="bg1"/>
                          </a:solidFill>
                        </a:rPr>
                      </a:br>
                      <a:r>
                        <a:rPr lang="en-US" sz="1200" b="1">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07996587"/>
                  </a:ext>
                </a:extLst>
              </a:tr>
              <a:tr h="779709">
                <a:tc>
                  <a:txBody>
                    <a:bodyPr/>
                    <a:lstStyle/>
                    <a:p>
                      <a:pPr marL="179388" indent="-179388">
                        <a:buFont typeface="+mj-lt"/>
                        <a:buAutoNum type="arabicPeriod" startAt="2"/>
                        <a:tabLst/>
                      </a:pPr>
                      <a:r>
                        <a:rPr lang="en-US" sz="1200" b="0" kern="1200">
                          <a:solidFill>
                            <a:schemeClr val="bg1"/>
                          </a:solidFill>
                          <a:latin typeface="+mn-lt"/>
                          <a:ea typeface="+mn-ea"/>
                          <a:cs typeface="+mn-cs"/>
                        </a:rPr>
                        <a:t>Over the last week, how many days did you have intense episodes of itching because </a:t>
                      </a:r>
                      <a:br>
                        <a:rPr lang="en-US" sz="1200" b="0" kern="1200">
                          <a:solidFill>
                            <a:schemeClr val="bg1"/>
                          </a:solidFill>
                          <a:latin typeface="+mn-lt"/>
                          <a:ea typeface="+mn-ea"/>
                          <a:cs typeface="+mn-cs"/>
                        </a:rPr>
                      </a:br>
                      <a:r>
                        <a:rPr lang="en-US" sz="1200" b="0" kern="1200">
                          <a:solidFill>
                            <a:schemeClr val="bg1"/>
                          </a:solidFill>
                          <a:latin typeface="+mn-lt"/>
                          <a:ea typeface="+mn-ea"/>
                          <a:cs typeface="+mn-cs"/>
                        </a:rPr>
                        <a:t>of your eczema?</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(Not at all)</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(1-2 days)</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(3-4 days)</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(5-6 days)</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a:solidFill>
                            <a:schemeClr val="bg1"/>
                          </a:solidFill>
                        </a:rPr>
                        <a:t>(Every day)</a:t>
                      </a:r>
                      <a:br>
                        <a:rPr lang="en-US" sz="1200" b="0">
                          <a:solidFill>
                            <a:schemeClr val="bg1"/>
                          </a:solidFill>
                        </a:rPr>
                      </a:br>
                      <a:r>
                        <a:rPr lang="en-US" sz="1200" b="1">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78178823"/>
                  </a:ext>
                </a:extLst>
              </a:tr>
              <a:tr h="720035">
                <a:tc>
                  <a:txBody>
                    <a:bodyPr/>
                    <a:lstStyle/>
                    <a:p>
                      <a:pPr marL="179388" indent="-179388">
                        <a:buFont typeface="+mj-lt"/>
                        <a:buAutoNum type="arabicPeriod" startAt="3"/>
                        <a:tabLst/>
                      </a:pPr>
                      <a:r>
                        <a:rPr lang="en-US" sz="1200" b="0" kern="1200">
                          <a:solidFill>
                            <a:schemeClr val="bg1"/>
                          </a:solidFill>
                          <a:latin typeface="+mn-lt"/>
                          <a:ea typeface="+mn-ea"/>
                          <a:cs typeface="+mn-cs"/>
                        </a:rPr>
                        <a:t>Over the last week, how bothered have you been </a:t>
                      </a:r>
                      <a:br>
                        <a:rPr lang="en-US" sz="1200" b="0" kern="1200">
                          <a:solidFill>
                            <a:schemeClr val="bg1"/>
                          </a:solidFill>
                          <a:latin typeface="+mn-lt"/>
                          <a:ea typeface="+mn-ea"/>
                          <a:cs typeface="+mn-cs"/>
                        </a:rPr>
                      </a:br>
                      <a:r>
                        <a:rPr lang="en-US" sz="1200" b="0" kern="1200">
                          <a:solidFill>
                            <a:schemeClr val="bg1"/>
                          </a:solidFill>
                          <a:latin typeface="+mn-lt"/>
                          <a:ea typeface="+mn-ea"/>
                          <a:cs typeface="+mn-cs"/>
                        </a:rPr>
                        <a:t>by your eczema?</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(Not at all)</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(A little)</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(Moderately)</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(Very)</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a:solidFill>
                            <a:schemeClr val="bg1"/>
                          </a:solidFill>
                        </a:rPr>
                        <a:t>(Extremely)</a:t>
                      </a:r>
                      <a:br>
                        <a:rPr lang="en-US" sz="1200" b="0">
                          <a:solidFill>
                            <a:schemeClr val="bg1"/>
                          </a:solidFill>
                        </a:rPr>
                      </a:br>
                      <a:r>
                        <a:rPr lang="en-US" sz="1200" b="1">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496433161"/>
                  </a:ext>
                </a:extLst>
              </a:tr>
              <a:tr h="779709">
                <a:tc>
                  <a:txBody>
                    <a:bodyPr/>
                    <a:lstStyle/>
                    <a:p>
                      <a:pPr marL="176213" indent="-176213">
                        <a:buFont typeface="+mj-lt"/>
                        <a:buAutoNum type="arabicPeriod" startAt="4"/>
                        <a:tabLst/>
                      </a:pPr>
                      <a:r>
                        <a:rPr lang="en-US" sz="1200" b="0" kern="1200">
                          <a:solidFill>
                            <a:schemeClr val="bg1"/>
                          </a:solidFill>
                          <a:latin typeface="+mn-lt"/>
                          <a:ea typeface="+mn-ea"/>
                          <a:cs typeface="+mn-cs"/>
                        </a:rPr>
                        <a:t>Over the last week, how many nights did you have trouble falling or staying asleep because of your eczema?</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 nights)</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(1-2 nights)</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(3-4 nights)</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(5-6 nights)</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a:solidFill>
                            <a:schemeClr val="bg1"/>
                          </a:solidFill>
                        </a:rPr>
                        <a:t>(Every night)</a:t>
                      </a:r>
                      <a:br>
                        <a:rPr lang="en-US" sz="1200" b="0">
                          <a:solidFill>
                            <a:schemeClr val="bg1"/>
                          </a:solidFill>
                        </a:rPr>
                      </a:br>
                      <a:r>
                        <a:rPr lang="en-US" sz="1200" b="1">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825689512"/>
                  </a:ext>
                </a:extLst>
              </a:tr>
              <a:tr h="720035">
                <a:tc>
                  <a:txBody>
                    <a:bodyPr/>
                    <a:lstStyle/>
                    <a:p>
                      <a:pPr marL="176213" indent="-176213">
                        <a:buFont typeface="+mj-lt"/>
                        <a:buAutoNum type="arabicPeriod" startAt="5"/>
                        <a:tabLst/>
                      </a:pPr>
                      <a:r>
                        <a:rPr lang="en-US" sz="1200" b="0" kern="1200">
                          <a:solidFill>
                            <a:schemeClr val="bg1"/>
                          </a:solidFill>
                          <a:latin typeface="+mn-lt"/>
                          <a:ea typeface="+mn-ea"/>
                          <a:cs typeface="+mn-cs"/>
                        </a:rPr>
                        <a:t>Over the last week, how much did your eczema affect your daily activities?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(Not at all)</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(A little)</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(Moderately)</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(A lot)</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a:solidFill>
                            <a:schemeClr val="bg1"/>
                          </a:solidFill>
                        </a:rPr>
                        <a:t>(Extremely)</a:t>
                      </a:r>
                      <a:br>
                        <a:rPr lang="en-US" sz="1200" b="0">
                          <a:solidFill>
                            <a:schemeClr val="bg1"/>
                          </a:solidFill>
                        </a:rPr>
                      </a:br>
                      <a:r>
                        <a:rPr lang="en-US" sz="1200" b="1">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0645074"/>
                  </a:ext>
                </a:extLst>
              </a:tr>
              <a:tr h="720035">
                <a:tc>
                  <a:txBody>
                    <a:bodyPr/>
                    <a:lstStyle/>
                    <a:p>
                      <a:pPr marL="228600" indent="-228600">
                        <a:buFont typeface="+mj-lt"/>
                        <a:buAutoNum type="arabicPeriod" startAt="6"/>
                        <a:tabLst/>
                      </a:pPr>
                      <a:r>
                        <a:rPr lang="en-US" sz="1200" b="0" kern="1200" dirty="0">
                          <a:solidFill>
                            <a:schemeClr val="bg1"/>
                          </a:solidFill>
                          <a:latin typeface="+mn-lt"/>
                          <a:ea typeface="+mn-ea"/>
                          <a:cs typeface="+mn-cs"/>
                        </a:rPr>
                        <a:t>Over the last week, how much did your eczema affect your mood or emotions?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(Not at all)</a:t>
                      </a:r>
                      <a:br>
                        <a:rPr lang="en-US" sz="1200" b="0">
                          <a:solidFill>
                            <a:schemeClr val="bg1"/>
                          </a:solidFill>
                        </a:rPr>
                      </a:br>
                      <a:r>
                        <a:rPr lang="en-US" sz="1200" b="1">
                          <a:solidFill>
                            <a:schemeClr val="bg1"/>
                          </a:solidFill>
                        </a:rPr>
                        <a:t>0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(A little)</a:t>
                      </a:r>
                      <a:br>
                        <a:rPr lang="en-US" sz="1200" b="0">
                          <a:solidFill>
                            <a:schemeClr val="bg1"/>
                          </a:solidFill>
                        </a:rPr>
                      </a:br>
                      <a:r>
                        <a:rPr lang="en-US" sz="1200" b="1">
                          <a:solidFill>
                            <a:schemeClr val="bg1"/>
                          </a:solidFill>
                        </a:rPr>
                        <a:t>1 Point</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(Moderately)</a:t>
                      </a:r>
                      <a:br>
                        <a:rPr lang="en-US" sz="1200" b="0">
                          <a:solidFill>
                            <a:schemeClr val="bg1"/>
                          </a:solidFill>
                        </a:rPr>
                      </a:br>
                      <a:r>
                        <a:rPr lang="en-US" sz="1200" b="1">
                          <a:solidFill>
                            <a:schemeClr val="bg1"/>
                          </a:solidFill>
                        </a:rPr>
                        <a:t>2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rPr>
                        <a:t>(A lot)</a:t>
                      </a:r>
                      <a:br>
                        <a:rPr lang="en-US" sz="1200" b="0">
                          <a:solidFill>
                            <a:schemeClr val="bg1"/>
                          </a:solidFill>
                        </a:rPr>
                      </a:br>
                      <a:r>
                        <a:rPr lang="en-US" sz="1200" b="1">
                          <a:solidFill>
                            <a:schemeClr val="bg1"/>
                          </a:solidFill>
                        </a:rPr>
                        <a:t>3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0" dirty="0">
                          <a:solidFill>
                            <a:schemeClr val="bg1"/>
                          </a:solidFill>
                        </a:rPr>
                        <a:t>(Extremely)</a:t>
                      </a:r>
                      <a:br>
                        <a:rPr lang="en-US" sz="1200" b="0" dirty="0">
                          <a:solidFill>
                            <a:schemeClr val="bg1"/>
                          </a:solidFill>
                        </a:rPr>
                      </a:br>
                      <a:r>
                        <a:rPr lang="en-US" sz="1200" b="1" dirty="0">
                          <a:solidFill>
                            <a:schemeClr val="bg1"/>
                          </a:solidFill>
                        </a:rPr>
                        <a:t>4 Points</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901511866"/>
                  </a:ext>
                </a:extLst>
              </a:tr>
            </a:tbl>
          </a:graphicData>
        </a:graphic>
      </p:graphicFrame>
    </p:spTree>
    <p:extLst>
      <p:ext uri="{BB962C8B-B14F-4D97-AF65-F5344CB8AC3E}">
        <p14:creationId xmlns:p14="http://schemas.microsoft.com/office/powerpoint/2010/main" val="2719653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61CB-603A-D224-F7FA-959061F44404}"/>
              </a:ext>
            </a:extLst>
          </p:cNvPr>
          <p:cNvSpPr>
            <a:spLocks noGrp="1"/>
          </p:cNvSpPr>
          <p:nvPr>
            <p:ph type="title"/>
          </p:nvPr>
        </p:nvSpPr>
        <p:spPr/>
        <p:txBody>
          <a:bodyPr/>
          <a:lstStyle/>
          <a:p>
            <a:r>
              <a:rPr lang="en-US" b="1" i="0" dirty="0">
                <a:effectLst/>
                <a:latin typeface="Calibri" panose="020F0502020204030204" pitchFamily="34" charset="0"/>
              </a:rPr>
              <a:t>Challenges and Strategies for Improving Health Equity of Patients With Skin of Color </a:t>
            </a:r>
            <a:r>
              <a:rPr lang="en-US" b="0" i="0" dirty="0">
                <a:effectLst/>
                <a:latin typeface="Calibri" panose="020F0502020204030204" pitchFamily="34" charset="0"/>
              </a:rPr>
              <a:t> </a:t>
            </a:r>
            <a:endParaRPr lang="en-US" dirty="0"/>
          </a:p>
        </p:txBody>
      </p:sp>
    </p:spTree>
    <p:extLst>
      <p:ext uri="{BB962C8B-B14F-4D97-AF65-F5344CB8AC3E}">
        <p14:creationId xmlns:p14="http://schemas.microsoft.com/office/powerpoint/2010/main" val="3803041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FECEA1-8F8C-EBD6-DD55-59FBD4CAD629}"/>
              </a:ext>
            </a:extLst>
          </p:cNvPr>
          <p:cNvSpPr>
            <a:spLocks noGrp="1"/>
          </p:cNvSpPr>
          <p:nvPr>
            <p:ph type="title"/>
          </p:nvPr>
        </p:nvSpPr>
        <p:spPr>
          <a:xfrm>
            <a:off x="609760" y="238127"/>
            <a:ext cx="4865352" cy="1103313"/>
          </a:xfrm>
        </p:spPr>
        <p:txBody>
          <a:bodyPr/>
          <a:lstStyle/>
          <a:p>
            <a:r>
              <a:rPr lang="en-US"/>
              <a:t>AAD Guideline Algorithm 2024</a:t>
            </a:r>
          </a:p>
        </p:txBody>
      </p:sp>
      <p:sp>
        <p:nvSpPr>
          <p:cNvPr id="8" name="Footer Placeholder 1">
            <a:extLst>
              <a:ext uri="{FF2B5EF4-FFF2-40B4-BE49-F238E27FC236}">
                <a16:creationId xmlns:a16="http://schemas.microsoft.com/office/drawing/2014/main" id="{4F8692DD-AD4B-384C-7B01-53F25AC0C0E2}"/>
              </a:ext>
            </a:extLst>
          </p:cNvPr>
          <p:cNvSpPr>
            <a:spLocks noGrp="1"/>
          </p:cNvSpPr>
          <p:nvPr>
            <p:ph type="ftr" sz="quarter" idx="4294967295"/>
          </p:nvPr>
        </p:nvSpPr>
        <p:spPr>
          <a:xfrm>
            <a:off x="432488" y="6391598"/>
            <a:ext cx="3892378" cy="265907"/>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Davis. J Am Acad Dermatol. 2024;90:e43.</a:t>
            </a:r>
          </a:p>
        </p:txBody>
      </p:sp>
      <p:sp>
        <p:nvSpPr>
          <p:cNvPr id="3" name="TextBox 2">
            <a:extLst>
              <a:ext uri="{FF2B5EF4-FFF2-40B4-BE49-F238E27FC236}">
                <a16:creationId xmlns:a16="http://schemas.microsoft.com/office/drawing/2014/main" id="{C59508B5-8C14-C080-BCAF-8B5E16DA47A0}"/>
              </a:ext>
            </a:extLst>
          </p:cNvPr>
          <p:cNvSpPr txBox="1"/>
          <p:nvPr/>
        </p:nvSpPr>
        <p:spPr bwMode="auto">
          <a:xfrm>
            <a:off x="728840" y="2410177"/>
            <a:ext cx="10750374" cy="430887"/>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Adults With Atopic Dermatitis</a:t>
            </a:r>
          </a:p>
        </p:txBody>
      </p:sp>
      <p:sp>
        <p:nvSpPr>
          <p:cNvPr id="6" name="TextBox 5">
            <a:extLst>
              <a:ext uri="{FF2B5EF4-FFF2-40B4-BE49-F238E27FC236}">
                <a16:creationId xmlns:a16="http://schemas.microsoft.com/office/drawing/2014/main" id="{36D2B8D1-6229-5C89-05A2-5E9A9E83F129}"/>
              </a:ext>
            </a:extLst>
          </p:cNvPr>
          <p:cNvSpPr txBox="1"/>
          <p:nvPr/>
        </p:nvSpPr>
        <p:spPr bwMode="auto">
          <a:xfrm rot="16200000">
            <a:off x="-489434" y="4057083"/>
            <a:ext cx="2861716" cy="430887"/>
          </a:xfrm>
          <a:prstGeom prst="rect">
            <a:avLst/>
          </a:prstGeom>
          <a:solidFill>
            <a:schemeClr val="bg2"/>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Baseline Management</a:t>
            </a:r>
          </a:p>
        </p:txBody>
      </p:sp>
      <p:sp>
        <p:nvSpPr>
          <p:cNvPr id="10" name="TextBox 9">
            <a:extLst>
              <a:ext uri="{FF2B5EF4-FFF2-40B4-BE49-F238E27FC236}">
                <a16:creationId xmlns:a16="http://schemas.microsoft.com/office/drawing/2014/main" id="{C7EC6105-C8D5-CEA3-637F-58C445F948CA}"/>
              </a:ext>
            </a:extLst>
          </p:cNvPr>
          <p:cNvSpPr txBox="1"/>
          <p:nvPr/>
        </p:nvSpPr>
        <p:spPr bwMode="auto">
          <a:xfrm>
            <a:off x="7966046" y="2923061"/>
            <a:ext cx="3504794" cy="430887"/>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Baseline Therapy</a:t>
            </a:r>
          </a:p>
        </p:txBody>
      </p:sp>
      <p:sp>
        <p:nvSpPr>
          <p:cNvPr id="11" name="TextBox 10">
            <a:extLst>
              <a:ext uri="{FF2B5EF4-FFF2-40B4-BE49-F238E27FC236}">
                <a16:creationId xmlns:a16="http://schemas.microsoft.com/office/drawing/2014/main" id="{EFA80F2F-E6A2-0C66-890C-76DD66AB9EFA}"/>
              </a:ext>
            </a:extLst>
          </p:cNvPr>
          <p:cNvSpPr txBox="1"/>
          <p:nvPr/>
        </p:nvSpPr>
        <p:spPr bwMode="auto">
          <a:xfrm>
            <a:off x="7966046" y="3435945"/>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Moisturizers/Emollients</a:t>
            </a:r>
          </a:p>
        </p:txBody>
      </p:sp>
      <p:sp>
        <p:nvSpPr>
          <p:cNvPr id="12" name="TextBox 11">
            <a:extLst>
              <a:ext uri="{FF2B5EF4-FFF2-40B4-BE49-F238E27FC236}">
                <a16:creationId xmlns:a16="http://schemas.microsoft.com/office/drawing/2014/main" id="{B518A797-6E78-D154-C486-ED3638A10004}"/>
              </a:ext>
            </a:extLst>
          </p:cNvPr>
          <p:cNvSpPr txBox="1"/>
          <p:nvPr/>
        </p:nvSpPr>
        <p:spPr bwMode="auto">
          <a:xfrm>
            <a:off x="7966046" y="3987336"/>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Bathing Practices</a:t>
            </a:r>
          </a:p>
        </p:txBody>
      </p:sp>
      <p:sp>
        <p:nvSpPr>
          <p:cNvPr id="13" name="TextBox 12">
            <a:extLst>
              <a:ext uri="{FF2B5EF4-FFF2-40B4-BE49-F238E27FC236}">
                <a16:creationId xmlns:a16="http://schemas.microsoft.com/office/drawing/2014/main" id="{F9F10F6C-C472-0E02-5D6C-41102BF6EC25}"/>
              </a:ext>
            </a:extLst>
          </p:cNvPr>
          <p:cNvSpPr txBox="1"/>
          <p:nvPr/>
        </p:nvSpPr>
        <p:spPr bwMode="auto">
          <a:xfrm>
            <a:off x="1269039" y="2942941"/>
            <a:ext cx="3253563" cy="2563779"/>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Severity Assessment:</a:t>
            </a:r>
          </a:p>
          <a:p>
            <a:pPr marL="342900" marR="0" lvl="0" indent="-342900" algn="l" defTabSz="914400" rtl="0" eaLnBrk="0" fontAlgn="base" latinLnBrk="0" hangingPunct="0">
              <a:lnSpc>
                <a:spcPct val="90000"/>
              </a:lnSpc>
              <a:spcBef>
                <a:spcPct val="50000"/>
              </a:spcBef>
              <a:spcAft>
                <a:spcPct val="0"/>
              </a:spcAft>
              <a:buClrTx/>
              <a:buSzTx/>
              <a:buFont typeface="Wingdings" pitchFamily="2" charset="2"/>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Assessment of signs of disease, severity of symptoms, and comorbidities</a:t>
            </a:r>
          </a:p>
          <a:p>
            <a:pPr marL="342900" marR="0" lvl="0" indent="-342900" algn="l" defTabSz="914400" rtl="0" eaLnBrk="0" fontAlgn="base" latinLnBrk="0" hangingPunct="0">
              <a:lnSpc>
                <a:spcPct val="90000"/>
              </a:lnSpc>
              <a:spcBef>
                <a:spcPct val="50000"/>
              </a:spcBef>
              <a:spcAft>
                <a:spcPct val="0"/>
              </a:spcAft>
              <a:buClrTx/>
              <a:buSzTx/>
              <a:buFont typeface="Wingdings" pitchFamily="2" charset="2"/>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Extent of the negative impact on QoL</a:t>
            </a:r>
          </a:p>
        </p:txBody>
      </p:sp>
      <p:sp>
        <p:nvSpPr>
          <p:cNvPr id="14" name="TextBox 13">
            <a:extLst>
              <a:ext uri="{FF2B5EF4-FFF2-40B4-BE49-F238E27FC236}">
                <a16:creationId xmlns:a16="http://schemas.microsoft.com/office/drawing/2014/main" id="{BAB3F05D-EB1E-C4A9-1505-A66DE7B43E1F}"/>
              </a:ext>
            </a:extLst>
          </p:cNvPr>
          <p:cNvSpPr txBox="1"/>
          <p:nvPr/>
        </p:nvSpPr>
        <p:spPr bwMode="auto">
          <a:xfrm>
            <a:off x="4648624" y="2935855"/>
            <a:ext cx="3159439" cy="2743200"/>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Exacerbating Factor Avoidance</a:t>
            </a:r>
          </a:p>
          <a:p>
            <a:pPr marL="342900" marR="0" lvl="0" indent="-342900" algn="l" defTabSz="914400" rtl="0" eaLnBrk="0" fontAlgn="base" latinLnBrk="0" hangingPunct="0">
              <a:lnSpc>
                <a:spcPct val="90000"/>
              </a:lnSpc>
              <a:spcBef>
                <a:spcPct val="50000"/>
              </a:spcBef>
              <a:spcAft>
                <a:spcPct val="0"/>
              </a:spcAft>
              <a:buClrTx/>
              <a:buSzTx/>
              <a:buFont typeface="Wingdings" pitchFamily="2" charset="2"/>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Identify relevant trigger factors (allergens, irritants, etc) and counsel patients on how to avoid triggers</a:t>
            </a:r>
          </a:p>
        </p:txBody>
      </p:sp>
      <p:sp>
        <p:nvSpPr>
          <p:cNvPr id="17" name="Freeform 16">
            <a:extLst>
              <a:ext uri="{FF2B5EF4-FFF2-40B4-BE49-F238E27FC236}">
                <a16:creationId xmlns:a16="http://schemas.microsoft.com/office/drawing/2014/main" id="{5002118E-A7C5-6D30-5CF9-F5FC35C17C0B}"/>
              </a:ext>
            </a:extLst>
          </p:cNvPr>
          <p:cNvSpPr/>
          <p:nvPr/>
        </p:nvSpPr>
        <p:spPr bwMode="auto">
          <a:xfrm>
            <a:off x="2866196" y="5703384"/>
            <a:ext cx="3150781" cy="592993"/>
          </a:xfrm>
          <a:custGeom>
            <a:avLst/>
            <a:gdLst>
              <a:gd name="connsiteX0" fmla="*/ 0 w 3413051"/>
              <a:gd name="connsiteY0" fmla="*/ 0 h 1105786"/>
              <a:gd name="connsiteX1" fmla="*/ 0 w 3413051"/>
              <a:gd name="connsiteY1" fmla="*/ 765544 h 1105786"/>
              <a:gd name="connsiteX2" fmla="*/ 3413051 w 3413051"/>
              <a:gd name="connsiteY2" fmla="*/ 765544 h 1105786"/>
              <a:gd name="connsiteX3" fmla="*/ 3413051 w 3413051"/>
              <a:gd name="connsiteY3" fmla="*/ 1105786 h 1105786"/>
            </a:gdLst>
            <a:ahLst/>
            <a:cxnLst>
              <a:cxn ang="0">
                <a:pos x="connsiteX0" y="connsiteY0"/>
              </a:cxn>
              <a:cxn ang="0">
                <a:pos x="connsiteX1" y="connsiteY1"/>
              </a:cxn>
              <a:cxn ang="0">
                <a:pos x="connsiteX2" y="connsiteY2"/>
              </a:cxn>
              <a:cxn ang="0">
                <a:pos x="connsiteX3" y="connsiteY3"/>
              </a:cxn>
            </a:cxnLst>
            <a:rect l="l" t="t" r="r" b="b"/>
            <a:pathLst>
              <a:path w="3413051" h="1105786">
                <a:moveTo>
                  <a:pt x="0" y="0"/>
                </a:moveTo>
                <a:lnTo>
                  <a:pt x="0" y="765544"/>
                </a:lnTo>
                <a:lnTo>
                  <a:pt x="3413051" y="765544"/>
                </a:lnTo>
                <a:lnTo>
                  <a:pt x="3413051" y="1105786"/>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5EB18CB5-B2D5-FC6C-D60A-1D85CC4474A9}"/>
              </a:ext>
            </a:extLst>
          </p:cNvPr>
          <p:cNvSpPr/>
          <p:nvPr/>
        </p:nvSpPr>
        <p:spPr bwMode="auto">
          <a:xfrm>
            <a:off x="11187711" y="3556449"/>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1754732B-9D36-06A9-6E7E-CE07563453DC}"/>
              </a:ext>
            </a:extLst>
          </p:cNvPr>
          <p:cNvSpPr/>
          <p:nvPr/>
        </p:nvSpPr>
        <p:spPr bwMode="auto">
          <a:xfrm>
            <a:off x="11180622" y="4102524"/>
            <a:ext cx="202019" cy="202019"/>
          </a:xfrm>
          <a:prstGeom prst="ellipse">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7" name="Group 26">
            <a:extLst>
              <a:ext uri="{FF2B5EF4-FFF2-40B4-BE49-F238E27FC236}">
                <a16:creationId xmlns:a16="http://schemas.microsoft.com/office/drawing/2014/main" id="{8E907F7D-E735-19CE-1BEF-3FD3FFB0BFBD}"/>
              </a:ext>
            </a:extLst>
          </p:cNvPr>
          <p:cNvGrpSpPr/>
          <p:nvPr/>
        </p:nvGrpSpPr>
        <p:grpSpPr>
          <a:xfrm>
            <a:off x="5676726" y="341312"/>
            <a:ext cx="5802487" cy="1851378"/>
            <a:chOff x="5023557" y="7123290"/>
            <a:chExt cx="5802487" cy="1851378"/>
          </a:xfrm>
        </p:grpSpPr>
        <p:sp>
          <p:nvSpPr>
            <p:cNvPr id="21" name="Oval 20">
              <a:extLst>
                <a:ext uri="{FF2B5EF4-FFF2-40B4-BE49-F238E27FC236}">
                  <a16:creationId xmlns:a16="http://schemas.microsoft.com/office/drawing/2014/main" id="{3E7708E8-4CDC-01C0-0C6C-ED7F4EE20773}"/>
                </a:ext>
              </a:extLst>
            </p:cNvPr>
            <p:cNvSpPr/>
            <p:nvPr/>
          </p:nvSpPr>
          <p:spPr bwMode="auto">
            <a:xfrm>
              <a:off x="5233167" y="8139769"/>
              <a:ext cx="202019" cy="202019"/>
            </a:xfrm>
            <a:prstGeom prst="ellipse">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FD81BA77-E654-CD61-1524-53BE3FCE9372}"/>
                </a:ext>
              </a:extLst>
            </p:cNvPr>
            <p:cNvSpPr txBox="1"/>
            <p:nvPr/>
          </p:nvSpPr>
          <p:spPr bwMode="auto">
            <a:xfrm>
              <a:off x="5486401" y="7473155"/>
              <a:ext cx="2460977" cy="103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Strong recommendation in favor of the intervention</a:t>
              </a:r>
            </a:p>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Conditional recommendation in favor of the intervention</a:t>
              </a:r>
            </a:p>
          </p:txBody>
        </p:sp>
        <p:sp>
          <p:nvSpPr>
            <p:cNvPr id="16" name="Oval 15">
              <a:extLst>
                <a:ext uri="{FF2B5EF4-FFF2-40B4-BE49-F238E27FC236}">
                  <a16:creationId xmlns:a16="http://schemas.microsoft.com/office/drawing/2014/main" id="{1C0DE7EB-3DC8-FCA9-8DE9-763E6343C79C}"/>
                </a:ext>
              </a:extLst>
            </p:cNvPr>
            <p:cNvSpPr/>
            <p:nvPr/>
          </p:nvSpPr>
          <p:spPr bwMode="auto">
            <a:xfrm>
              <a:off x="5233167" y="7610419"/>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C218914D-B24E-3490-AF17-5A2F90F2C145}"/>
                </a:ext>
              </a:extLst>
            </p:cNvPr>
            <p:cNvSpPr/>
            <p:nvPr/>
          </p:nvSpPr>
          <p:spPr bwMode="auto">
            <a:xfrm>
              <a:off x="7935684" y="8141214"/>
              <a:ext cx="202019" cy="202019"/>
            </a:xfrm>
            <a:prstGeom prst="ellipse">
              <a:avLst/>
            </a:prstGeom>
            <a:solidFill>
              <a:schemeClr val="accent4">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6ADFB018-9E00-AA00-4ADF-3EC94C356012}"/>
                </a:ext>
              </a:extLst>
            </p:cNvPr>
            <p:cNvSpPr/>
            <p:nvPr/>
          </p:nvSpPr>
          <p:spPr bwMode="auto">
            <a:xfrm>
              <a:off x="7948975" y="7607028"/>
              <a:ext cx="202019" cy="20201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8847199D-6E8F-32FB-316A-A5678C326116}"/>
                </a:ext>
              </a:extLst>
            </p:cNvPr>
            <p:cNvSpPr txBox="1"/>
            <p:nvPr/>
          </p:nvSpPr>
          <p:spPr bwMode="auto">
            <a:xfrm>
              <a:off x="5058090" y="7174874"/>
              <a:ext cx="57679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Key</a:t>
              </a:r>
            </a:p>
          </p:txBody>
        </p:sp>
        <p:grpSp>
          <p:nvGrpSpPr>
            <p:cNvPr id="24" name="Group 23">
              <a:extLst>
                <a:ext uri="{FF2B5EF4-FFF2-40B4-BE49-F238E27FC236}">
                  <a16:creationId xmlns:a16="http://schemas.microsoft.com/office/drawing/2014/main" id="{4EE2B0EA-FDD8-DDC0-EE1D-549FAF836A4E}"/>
                </a:ext>
              </a:extLst>
            </p:cNvPr>
            <p:cNvGrpSpPr/>
            <p:nvPr/>
          </p:nvGrpSpPr>
          <p:grpSpPr>
            <a:xfrm>
              <a:off x="6408703" y="8518405"/>
              <a:ext cx="542500" cy="338554"/>
              <a:chOff x="8913628" y="4387703"/>
              <a:chExt cx="623777" cy="396948"/>
            </a:xfrm>
          </p:grpSpPr>
          <p:sp>
            <p:nvSpPr>
              <p:cNvPr id="25" name="Oval 24">
                <a:extLst>
                  <a:ext uri="{FF2B5EF4-FFF2-40B4-BE49-F238E27FC236}">
                    <a16:creationId xmlns:a16="http://schemas.microsoft.com/office/drawing/2014/main" id="{40A56993-4D76-A8AD-0670-7E88EB5373A1}"/>
                  </a:ext>
                </a:extLst>
              </p:cNvPr>
              <p:cNvSpPr/>
              <p:nvPr/>
            </p:nvSpPr>
            <p:spPr bwMode="auto">
              <a:xfrm>
                <a:off x="9016411" y="4387703"/>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5A8A5DB2-47BD-FEA5-1BDF-D70573B3425E}"/>
                  </a:ext>
                </a:extLst>
              </p:cNvPr>
              <p:cNvSpPr txBox="1"/>
              <p:nvPr/>
            </p:nvSpPr>
            <p:spPr bwMode="auto">
              <a:xfrm>
                <a:off x="8913628" y="4425952"/>
                <a:ext cx="623777" cy="32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sp>
          <p:nvSpPr>
            <p:cNvPr id="2" name="TextBox 1">
              <a:extLst>
                <a:ext uri="{FF2B5EF4-FFF2-40B4-BE49-F238E27FC236}">
                  <a16:creationId xmlns:a16="http://schemas.microsoft.com/office/drawing/2014/main" id="{B47106E5-AF12-2E7B-A5D8-9DAFBC7EABFF}"/>
                </a:ext>
              </a:extLst>
            </p:cNvPr>
            <p:cNvSpPr txBox="1"/>
            <p:nvPr/>
          </p:nvSpPr>
          <p:spPr bwMode="auto">
            <a:xfrm>
              <a:off x="8173157" y="7473155"/>
              <a:ext cx="2641599" cy="103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Strong recommendation against the intervention</a:t>
              </a:r>
            </a:p>
            <a:p>
              <a:pPr marL="9525" marR="0" lvl="0" indent="0" algn="l" defTabSz="914400" rtl="0" eaLnBrk="0" fontAlgn="base" latinLnBrk="0" hangingPunct="0">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Conditional recommendation against the intervention</a:t>
              </a:r>
            </a:p>
          </p:txBody>
        </p:sp>
        <p:sp>
          <p:nvSpPr>
            <p:cNvPr id="7" name="TextBox 6">
              <a:extLst>
                <a:ext uri="{FF2B5EF4-FFF2-40B4-BE49-F238E27FC236}">
                  <a16:creationId xmlns:a16="http://schemas.microsoft.com/office/drawing/2014/main" id="{3CC6A743-2514-FB5E-3362-2A5BF65061D8}"/>
                </a:ext>
              </a:extLst>
            </p:cNvPr>
            <p:cNvSpPr txBox="1"/>
            <p:nvPr/>
          </p:nvSpPr>
          <p:spPr bwMode="auto">
            <a:xfrm>
              <a:off x="6818490" y="8534400"/>
              <a:ext cx="3251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FDA indicated for atopic dermatitis</a:t>
              </a:r>
            </a:p>
          </p:txBody>
        </p:sp>
        <p:sp>
          <p:nvSpPr>
            <p:cNvPr id="9" name="Rounded Rectangle 8">
              <a:extLst>
                <a:ext uri="{FF2B5EF4-FFF2-40B4-BE49-F238E27FC236}">
                  <a16:creationId xmlns:a16="http://schemas.microsoft.com/office/drawing/2014/main" id="{C617833A-6021-54AD-7B14-F1C6D5336EC5}"/>
                </a:ext>
              </a:extLst>
            </p:cNvPr>
            <p:cNvSpPr/>
            <p:nvPr/>
          </p:nvSpPr>
          <p:spPr bwMode="auto">
            <a:xfrm>
              <a:off x="5023557" y="7123290"/>
              <a:ext cx="5802487" cy="1851378"/>
            </a:xfrm>
            <a:prstGeom prst="roundRect">
              <a:avLst>
                <a:gd name="adj" fmla="val 11146"/>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4426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FECEA1-8F8C-EBD6-DD55-59FBD4CAD629}"/>
              </a:ext>
            </a:extLst>
          </p:cNvPr>
          <p:cNvSpPr>
            <a:spLocks noGrp="1"/>
          </p:cNvSpPr>
          <p:nvPr>
            <p:ph type="title"/>
          </p:nvPr>
        </p:nvSpPr>
        <p:spPr/>
        <p:txBody>
          <a:bodyPr/>
          <a:lstStyle/>
          <a:p>
            <a:r>
              <a:rPr lang="en-US"/>
              <a:t>Updates on Topical and Maintenance Treatment for Mild to Severe AD</a:t>
            </a:r>
          </a:p>
        </p:txBody>
      </p:sp>
      <p:sp>
        <p:nvSpPr>
          <p:cNvPr id="8" name="Footer Placeholder 1">
            <a:extLst>
              <a:ext uri="{FF2B5EF4-FFF2-40B4-BE49-F238E27FC236}">
                <a16:creationId xmlns:a16="http://schemas.microsoft.com/office/drawing/2014/main" id="{4F8692DD-AD4B-384C-7B01-53F25AC0C0E2}"/>
              </a:ext>
            </a:extLst>
          </p:cNvPr>
          <p:cNvSpPr>
            <a:spLocks noGrp="1"/>
          </p:cNvSpPr>
          <p:nvPr>
            <p:ph type="ftr" sz="quarter" idx="4294967295"/>
          </p:nvPr>
        </p:nvSpPr>
        <p:spPr>
          <a:xfrm>
            <a:off x="432599" y="6210103"/>
            <a:ext cx="8129031" cy="205881"/>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*Roflumilast cream received </a:t>
            </a: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FDA approval</a:t>
            </a:r>
            <a:r>
              <a:rPr kumimoji="0" 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 for mild to moderate AD in patients ≥6 yr of age 7/2024. Not yet in guidelines.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Davis. J Am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Acad</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Dermatol. 2024;90:e43. Roflumilast PI. </a:t>
            </a:r>
          </a:p>
        </p:txBody>
      </p:sp>
      <p:sp>
        <p:nvSpPr>
          <p:cNvPr id="14" name="Rectangle: Rounded Corners 3">
            <a:extLst>
              <a:ext uri="{FF2B5EF4-FFF2-40B4-BE49-F238E27FC236}">
                <a16:creationId xmlns:a16="http://schemas.microsoft.com/office/drawing/2014/main" id="{A8D329A0-7C63-CA0B-21C8-939587098482}"/>
              </a:ext>
            </a:extLst>
          </p:cNvPr>
          <p:cNvSpPr/>
          <p:nvPr/>
        </p:nvSpPr>
        <p:spPr>
          <a:xfrm>
            <a:off x="4954771" y="1614999"/>
            <a:ext cx="6524441" cy="441288"/>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Maintenance Therapy</a:t>
            </a:r>
          </a:p>
        </p:txBody>
      </p:sp>
      <p:sp>
        <p:nvSpPr>
          <p:cNvPr id="2" name="TextBox 1">
            <a:extLst>
              <a:ext uri="{FF2B5EF4-FFF2-40B4-BE49-F238E27FC236}">
                <a16:creationId xmlns:a16="http://schemas.microsoft.com/office/drawing/2014/main" id="{EEBF9605-5B3C-7202-10B3-A3F85CFAE117}"/>
              </a:ext>
            </a:extLst>
          </p:cNvPr>
          <p:cNvSpPr txBox="1"/>
          <p:nvPr/>
        </p:nvSpPr>
        <p:spPr bwMode="auto">
          <a:xfrm>
            <a:off x="559229" y="2591855"/>
            <a:ext cx="4228104" cy="430887"/>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Topical Therapies</a:t>
            </a:r>
          </a:p>
        </p:txBody>
      </p:sp>
      <p:grpSp>
        <p:nvGrpSpPr>
          <p:cNvPr id="22" name="Group 21">
            <a:extLst>
              <a:ext uri="{FF2B5EF4-FFF2-40B4-BE49-F238E27FC236}">
                <a16:creationId xmlns:a16="http://schemas.microsoft.com/office/drawing/2014/main" id="{44D2A6D3-C5CE-BE77-B6EC-93A9A764AFCE}"/>
              </a:ext>
            </a:extLst>
          </p:cNvPr>
          <p:cNvGrpSpPr/>
          <p:nvPr/>
        </p:nvGrpSpPr>
        <p:grpSpPr>
          <a:xfrm>
            <a:off x="1282539" y="3101367"/>
            <a:ext cx="3504794" cy="430887"/>
            <a:chOff x="1244010" y="3775579"/>
            <a:chExt cx="3504794" cy="430887"/>
          </a:xfrm>
        </p:grpSpPr>
        <p:sp>
          <p:nvSpPr>
            <p:cNvPr id="6" name="TextBox 5">
              <a:extLst>
                <a:ext uri="{FF2B5EF4-FFF2-40B4-BE49-F238E27FC236}">
                  <a16:creationId xmlns:a16="http://schemas.microsoft.com/office/drawing/2014/main" id="{A1BDAA6C-A784-32B8-6791-9F0D1628EF31}"/>
                </a:ext>
              </a:extLst>
            </p:cNvPr>
            <p:cNvSpPr txBox="1"/>
            <p:nvPr/>
          </p:nvSpPr>
          <p:spPr bwMode="auto">
            <a:xfrm>
              <a:off x="1244010" y="3775579"/>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TCS</a:t>
              </a:r>
            </a:p>
          </p:txBody>
        </p:sp>
        <p:sp>
          <p:nvSpPr>
            <p:cNvPr id="10" name="Oval 9">
              <a:extLst>
                <a:ext uri="{FF2B5EF4-FFF2-40B4-BE49-F238E27FC236}">
                  <a16:creationId xmlns:a16="http://schemas.microsoft.com/office/drawing/2014/main" id="{311355AF-3D30-906F-6065-76B7F8631CBB}"/>
                </a:ext>
              </a:extLst>
            </p:cNvPr>
            <p:cNvSpPr/>
            <p:nvPr/>
          </p:nvSpPr>
          <p:spPr bwMode="auto">
            <a:xfrm>
              <a:off x="4465675" y="3896083"/>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 name="Group 22">
            <a:extLst>
              <a:ext uri="{FF2B5EF4-FFF2-40B4-BE49-F238E27FC236}">
                <a16:creationId xmlns:a16="http://schemas.microsoft.com/office/drawing/2014/main" id="{BBCF98DD-5C07-A704-443B-802B92847A0A}"/>
              </a:ext>
            </a:extLst>
          </p:cNvPr>
          <p:cNvGrpSpPr/>
          <p:nvPr/>
        </p:nvGrpSpPr>
        <p:grpSpPr>
          <a:xfrm>
            <a:off x="1282539" y="3641608"/>
            <a:ext cx="3504794" cy="430887"/>
            <a:chOff x="1244010" y="4273537"/>
            <a:chExt cx="3504794" cy="430887"/>
          </a:xfrm>
        </p:grpSpPr>
        <p:sp>
          <p:nvSpPr>
            <p:cNvPr id="7" name="TextBox 6">
              <a:extLst>
                <a:ext uri="{FF2B5EF4-FFF2-40B4-BE49-F238E27FC236}">
                  <a16:creationId xmlns:a16="http://schemas.microsoft.com/office/drawing/2014/main" id="{17BA2E92-ABDC-706A-0944-02A326BD3F44}"/>
                </a:ext>
              </a:extLst>
            </p:cNvPr>
            <p:cNvSpPr txBox="1"/>
            <p:nvPr/>
          </p:nvSpPr>
          <p:spPr bwMode="auto">
            <a:xfrm>
              <a:off x="1244010" y="4273537"/>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TCIs</a:t>
              </a:r>
            </a:p>
          </p:txBody>
        </p:sp>
        <p:sp>
          <p:nvSpPr>
            <p:cNvPr id="12" name="Oval 11">
              <a:extLst>
                <a:ext uri="{FF2B5EF4-FFF2-40B4-BE49-F238E27FC236}">
                  <a16:creationId xmlns:a16="http://schemas.microsoft.com/office/drawing/2014/main" id="{EB99BA09-C74A-A322-A00B-082D5DCD17B6}"/>
                </a:ext>
              </a:extLst>
            </p:cNvPr>
            <p:cNvSpPr/>
            <p:nvPr/>
          </p:nvSpPr>
          <p:spPr bwMode="auto">
            <a:xfrm>
              <a:off x="4458586" y="4388725"/>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26E576AD-6D7C-1025-D380-A18BC8902ED8}"/>
              </a:ext>
            </a:extLst>
          </p:cNvPr>
          <p:cNvGrpSpPr/>
          <p:nvPr/>
        </p:nvGrpSpPr>
        <p:grpSpPr>
          <a:xfrm>
            <a:off x="1286083" y="4193138"/>
            <a:ext cx="3504794" cy="430887"/>
            <a:chOff x="1247554" y="4762368"/>
            <a:chExt cx="3504794" cy="430887"/>
          </a:xfrm>
        </p:grpSpPr>
        <p:sp>
          <p:nvSpPr>
            <p:cNvPr id="15" name="TextBox 14">
              <a:extLst>
                <a:ext uri="{FF2B5EF4-FFF2-40B4-BE49-F238E27FC236}">
                  <a16:creationId xmlns:a16="http://schemas.microsoft.com/office/drawing/2014/main" id="{B1606F43-A3DA-FFE2-D5DC-0147BC64A19F}"/>
                </a:ext>
              </a:extLst>
            </p:cNvPr>
            <p:cNvSpPr txBox="1"/>
            <p:nvPr/>
          </p:nvSpPr>
          <p:spPr bwMode="auto">
            <a:xfrm>
              <a:off x="1247554" y="4762368"/>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Crisaborole ointment</a:t>
              </a:r>
            </a:p>
          </p:txBody>
        </p:sp>
        <p:sp>
          <p:nvSpPr>
            <p:cNvPr id="17" name="Oval 16">
              <a:extLst>
                <a:ext uri="{FF2B5EF4-FFF2-40B4-BE49-F238E27FC236}">
                  <a16:creationId xmlns:a16="http://schemas.microsoft.com/office/drawing/2014/main" id="{53DE8BCC-1B2B-84CA-5340-112E20D69A58}"/>
                </a:ext>
              </a:extLst>
            </p:cNvPr>
            <p:cNvSpPr/>
            <p:nvPr/>
          </p:nvSpPr>
          <p:spPr bwMode="auto">
            <a:xfrm>
              <a:off x="4469219" y="4882872"/>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EAB62E66-6169-36E3-8369-5F809452B778}"/>
              </a:ext>
            </a:extLst>
          </p:cNvPr>
          <p:cNvGrpSpPr/>
          <p:nvPr/>
        </p:nvGrpSpPr>
        <p:grpSpPr>
          <a:xfrm>
            <a:off x="1286083" y="4722090"/>
            <a:ext cx="3504794" cy="430887"/>
            <a:chOff x="1247554" y="5260326"/>
            <a:chExt cx="3504794" cy="430887"/>
          </a:xfrm>
        </p:grpSpPr>
        <p:sp>
          <p:nvSpPr>
            <p:cNvPr id="16" name="TextBox 15">
              <a:extLst>
                <a:ext uri="{FF2B5EF4-FFF2-40B4-BE49-F238E27FC236}">
                  <a16:creationId xmlns:a16="http://schemas.microsoft.com/office/drawing/2014/main" id="{A8BE11D5-7344-F31C-87BB-F46B867F93E4}"/>
                </a:ext>
              </a:extLst>
            </p:cNvPr>
            <p:cNvSpPr txBox="1"/>
            <p:nvPr/>
          </p:nvSpPr>
          <p:spPr bwMode="auto">
            <a:xfrm>
              <a:off x="1247554" y="5260326"/>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Ruxolitinib cream</a:t>
              </a:r>
            </a:p>
          </p:txBody>
        </p:sp>
        <p:sp>
          <p:nvSpPr>
            <p:cNvPr id="18" name="Oval 17">
              <a:extLst>
                <a:ext uri="{FF2B5EF4-FFF2-40B4-BE49-F238E27FC236}">
                  <a16:creationId xmlns:a16="http://schemas.microsoft.com/office/drawing/2014/main" id="{8D3A1351-82F2-60FB-523C-E2ACA1AC72A6}"/>
                </a:ext>
              </a:extLst>
            </p:cNvPr>
            <p:cNvSpPr/>
            <p:nvPr/>
          </p:nvSpPr>
          <p:spPr bwMode="auto">
            <a:xfrm>
              <a:off x="4462130" y="5375514"/>
              <a:ext cx="202019" cy="20201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4E808000-59E4-FF0C-DB54-CF4E9A3CAF75}"/>
              </a:ext>
            </a:extLst>
          </p:cNvPr>
          <p:cNvGrpSpPr/>
          <p:nvPr/>
        </p:nvGrpSpPr>
        <p:grpSpPr>
          <a:xfrm>
            <a:off x="1289627" y="5239753"/>
            <a:ext cx="3504794" cy="430887"/>
            <a:chOff x="1251098" y="5741313"/>
            <a:chExt cx="3504794" cy="430887"/>
          </a:xfrm>
        </p:grpSpPr>
        <p:sp>
          <p:nvSpPr>
            <p:cNvPr id="19" name="TextBox 18">
              <a:extLst>
                <a:ext uri="{FF2B5EF4-FFF2-40B4-BE49-F238E27FC236}">
                  <a16:creationId xmlns:a16="http://schemas.microsoft.com/office/drawing/2014/main" id="{B5D8E1C5-EB09-CAF9-90F6-1D1C9BD893B5}"/>
                </a:ext>
              </a:extLst>
            </p:cNvPr>
            <p:cNvSpPr txBox="1"/>
            <p:nvPr/>
          </p:nvSpPr>
          <p:spPr bwMode="auto">
            <a:xfrm>
              <a:off x="1251098" y="5741313"/>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Wet dressings</a:t>
              </a:r>
            </a:p>
          </p:txBody>
        </p:sp>
        <p:sp>
          <p:nvSpPr>
            <p:cNvPr id="20" name="Oval 19">
              <a:extLst>
                <a:ext uri="{FF2B5EF4-FFF2-40B4-BE49-F238E27FC236}">
                  <a16:creationId xmlns:a16="http://schemas.microsoft.com/office/drawing/2014/main" id="{4D068800-9C5E-7225-C7F1-21D32432DDDE}"/>
                </a:ext>
              </a:extLst>
            </p:cNvPr>
            <p:cNvSpPr/>
            <p:nvPr/>
          </p:nvSpPr>
          <p:spPr bwMode="auto">
            <a:xfrm>
              <a:off x="4465674" y="5856501"/>
              <a:ext cx="202019" cy="202019"/>
            </a:xfrm>
            <a:prstGeom prst="ellipse">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 name="TextBox 20">
            <a:extLst>
              <a:ext uri="{FF2B5EF4-FFF2-40B4-BE49-F238E27FC236}">
                <a16:creationId xmlns:a16="http://schemas.microsoft.com/office/drawing/2014/main" id="{9B39C8D9-44FB-FBD9-F9BC-3E7AD27E8205}"/>
              </a:ext>
            </a:extLst>
          </p:cNvPr>
          <p:cNvSpPr txBox="1"/>
          <p:nvPr/>
        </p:nvSpPr>
        <p:spPr bwMode="auto">
          <a:xfrm rot="16200000">
            <a:off x="-657521" y="4309906"/>
            <a:ext cx="3079833" cy="646331"/>
          </a:xfrm>
          <a:prstGeom prst="rect">
            <a:avLst/>
          </a:prstGeom>
          <a:solidFill>
            <a:schemeClr val="bg2"/>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Optimized Topical Therapy </a:t>
            </a:r>
            <a:b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for Inflamed Areas</a:t>
            </a:r>
          </a:p>
        </p:txBody>
      </p:sp>
      <p:cxnSp>
        <p:nvCxnSpPr>
          <p:cNvPr id="28" name="Straight Connector 27">
            <a:extLst>
              <a:ext uri="{FF2B5EF4-FFF2-40B4-BE49-F238E27FC236}">
                <a16:creationId xmlns:a16="http://schemas.microsoft.com/office/drawing/2014/main" id="{F574215B-69DD-791C-F060-8B88AF70040D}"/>
              </a:ext>
            </a:extLst>
          </p:cNvPr>
          <p:cNvCxnSpPr>
            <a:cxnSpLocks/>
          </p:cNvCxnSpPr>
          <p:nvPr/>
        </p:nvCxnSpPr>
        <p:spPr bwMode="auto">
          <a:xfrm>
            <a:off x="2672746" y="1388533"/>
            <a:ext cx="0" cy="1160790"/>
          </a:xfrm>
          <a:prstGeom prst="line">
            <a:avLst/>
          </a:prstGeom>
          <a:noFill/>
          <a:ln w="28575" cap="flat" cmpd="sng" algn="ctr">
            <a:solidFill>
              <a:schemeClr val="bg1"/>
            </a:solidFill>
            <a:prstDash val="solid"/>
            <a:round/>
            <a:headEnd type="none" w="med" len="med"/>
            <a:tailEnd type="oval" w="med" len="med"/>
          </a:ln>
          <a:effectLst/>
        </p:spPr>
      </p:cxnSp>
      <p:sp>
        <p:nvSpPr>
          <p:cNvPr id="29" name="Oval 28">
            <a:extLst>
              <a:ext uri="{FF2B5EF4-FFF2-40B4-BE49-F238E27FC236}">
                <a16:creationId xmlns:a16="http://schemas.microsoft.com/office/drawing/2014/main" id="{AD1B27B0-CEA6-41AC-9D7C-3F70CFC9EA7F}"/>
              </a:ext>
            </a:extLst>
          </p:cNvPr>
          <p:cNvSpPr/>
          <p:nvPr/>
        </p:nvSpPr>
        <p:spPr bwMode="auto">
          <a:xfrm>
            <a:off x="2266270" y="1577622"/>
            <a:ext cx="812952" cy="812952"/>
          </a:xfrm>
          <a:prstGeom prst="ellipse">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5F89838E-DB92-DFD8-28E9-2CE72758EB2F}"/>
              </a:ext>
            </a:extLst>
          </p:cNvPr>
          <p:cNvSpPr txBox="1"/>
          <p:nvPr/>
        </p:nvSpPr>
        <p:spPr bwMode="auto">
          <a:xfrm>
            <a:off x="2231495" y="1738425"/>
            <a:ext cx="8825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Mild to Severe</a:t>
            </a:r>
          </a:p>
        </p:txBody>
      </p:sp>
      <p:sp>
        <p:nvSpPr>
          <p:cNvPr id="31" name="TextBox 30">
            <a:extLst>
              <a:ext uri="{FF2B5EF4-FFF2-40B4-BE49-F238E27FC236}">
                <a16:creationId xmlns:a16="http://schemas.microsoft.com/office/drawing/2014/main" id="{29F7145A-91F7-1635-0F29-4EC3E26B5B71}"/>
              </a:ext>
            </a:extLst>
          </p:cNvPr>
          <p:cNvSpPr txBox="1"/>
          <p:nvPr/>
        </p:nvSpPr>
        <p:spPr bwMode="auto">
          <a:xfrm>
            <a:off x="4964868" y="2100792"/>
            <a:ext cx="3200937" cy="646331"/>
          </a:xfrm>
          <a:prstGeom prst="rect">
            <a:avLst/>
          </a:prstGeom>
          <a:solidFill>
            <a:schemeClr val="bg2"/>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Ongoing Maintenance With Topical Therapies</a:t>
            </a:r>
          </a:p>
        </p:txBody>
      </p:sp>
      <p:sp>
        <p:nvSpPr>
          <p:cNvPr id="32" name="TextBox 31">
            <a:extLst>
              <a:ext uri="{FF2B5EF4-FFF2-40B4-BE49-F238E27FC236}">
                <a16:creationId xmlns:a16="http://schemas.microsoft.com/office/drawing/2014/main" id="{F395CE06-3FCC-F95A-B1ED-D692B77E8B72}"/>
              </a:ext>
            </a:extLst>
          </p:cNvPr>
          <p:cNvSpPr txBox="1"/>
          <p:nvPr/>
        </p:nvSpPr>
        <p:spPr bwMode="auto">
          <a:xfrm>
            <a:off x="4976037" y="2809386"/>
            <a:ext cx="3189768" cy="3277820"/>
          </a:xfrm>
          <a:prstGeom prst="rect">
            <a:avLst/>
          </a:prstGeom>
          <a:noFill/>
          <a:ln w="19050">
            <a:solidFill>
              <a:schemeClr val="bg1"/>
            </a:solidFill>
          </a:ln>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Reactive as needed for inflamed areas or proactive application to maintain control in recurrently inflamed sites</a:t>
            </a:r>
          </a:p>
          <a:p>
            <a:pPr marL="342900" marR="0" lvl="0" indent="-34290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Shared decision-making is important for long-term treatment; consider patient satisfaction with current treatment and ability to adhere to maintain control</a:t>
            </a:r>
          </a:p>
        </p:txBody>
      </p:sp>
      <p:sp>
        <p:nvSpPr>
          <p:cNvPr id="33" name="TextBox 32">
            <a:extLst>
              <a:ext uri="{FF2B5EF4-FFF2-40B4-BE49-F238E27FC236}">
                <a16:creationId xmlns:a16="http://schemas.microsoft.com/office/drawing/2014/main" id="{D3A8FF02-9F82-75CA-FBB8-1F1F21B6EE49}"/>
              </a:ext>
            </a:extLst>
          </p:cNvPr>
          <p:cNvSpPr txBox="1"/>
          <p:nvPr/>
        </p:nvSpPr>
        <p:spPr bwMode="auto">
          <a:xfrm>
            <a:off x="8288909" y="2100792"/>
            <a:ext cx="3200937" cy="649224"/>
          </a:xfrm>
          <a:prstGeom prst="rect">
            <a:avLst/>
          </a:prstGeom>
          <a:solidFill>
            <a:schemeClr val="bg2"/>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Inadequate Control</a:t>
            </a:r>
          </a:p>
        </p:txBody>
      </p:sp>
      <p:sp>
        <p:nvSpPr>
          <p:cNvPr id="34" name="TextBox 33">
            <a:extLst>
              <a:ext uri="{FF2B5EF4-FFF2-40B4-BE49-F238E27FC236}">
                <a16:creationId xmlns:a16="http://schemas.microsoft.com/office/drawing/2014/main" id="{DEE746BE-C0B6-F656-E956-5F38D2888E76}"/>
              </a:ext>
            </a:extLst>
          </p:cNvPr>
          <p:cNvSpPr txBox="1"/>
          <p:nvPr/>
        </p:nvSpPr>
        <p:spPr bwMode="auto">
          <a:xfrm>
            <a:off x="8293395" y="2804067"/>
            <a:ext cx="3185818" cy="3000821"/>
          </a:xfrm>
          <a:prstGeom prst="rect">
            <a:avLst/>
          </a:prstGeom>
          <a:noFill/>
          <a:ln w="19050">
            <a:solidFill>
              <a:schemeClr val="bg1"/>
            </a:solidFill>
          </a:ln>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If topical therapy and basic management are optimized</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consider alternative diagnosis, such as contact dermatitis or cutaneous lymphoma</a:t>
            </a:r>
          </a:p>
          <a:p>
            <a:pPr marL="342900" marR="0" lvl="0" indent="-34290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additional treatment with phototherapy and/or systemic agents</a:t>
            </a:r>
          </a:p>
        </p:txBody>
      </p:sp>
      <p:grpSp>
        <p:nvGrpSpPr>
          <p:cNvPr id="36" name="Group 35">
            <a:extLst>
              <a:ext uri="{FF2B5EF4-FFF2-40B4-BE49-F238E27FC236}">
                <a16:creationId xmlns:a16="http://schemas.microsoft.com/office/drawing/2014/main" id="{B264C615-3099-5EA5-3E58-BB95F94E7E94}"/>
              </a:ext>
            </a:extLst>
          </p:cNvPr>
          <p:cNvGrpSpPr/>
          <p:nvPr/>
        </p:nvGrpSpPr>
        <p:grpSpPr>
          <a:xfrm>
            <a:off x="1257726" y="3112004"/>
            <a:ext cx="623777" cy="396948"/>
            <a:chOff x="8970331" y="5029201"/>
            <a:chExt cx="623777" cy="396948"/>
          </a:xfrm>
        </p:grpSpPr>
        <p:sp>
          <p:nvSpPr>
            <p:cNvPr id="37" name="Oval 36">
              <a:extLst>
                <a:ext uri="{FF2B5EF4-FFF2-40B4-BE49-F238E27FC236}">
                  <a16:creationId xmlns:a16="http://schemas.microsoft.com/office/drawing/2014/main" id="{2C53E440-CD03-6049-E918-F012F997A39C}"/>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E5831D64-853B-87EE-159F-2E7797FBB6AE}"/>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grpSp>
        <p:nvGrpSpPr>
          <p:cNvPr id="39" name="Group 38">
            <a:extLst>
              <a:ext uri="{FF2B5EF4-FFF2-40B4-BE49-F238E27FC236}">
                <a16:creationId xmlns:a16="http://schemas.microsoft.com/office/drawing/2014/main" id="{369FD9EF-D087-031C-7011-E3B6E6E4EB75}"/>
              </a:ext>
            </a:extLst>
          </p:cNvPr>
          <p:cNvGrpSpPr/>
          <p:nvPr/>
        </p:nvGrpSpPr>
        <p:grpSpPr>
          <a:xfrm>
            <a:off x="1257726" y="3654527"/>
            <a:ext cx="623777" cy="396948"/>
            <a:chOff x="8970331" y="5029201"/>
            <a:chExt cx="623777" cy="396948"/>
          </a:xfrm>
        </p:grpSpPr>
        <p:sp>
          <p:nvSpPr>
            <p:cNvPr id="40" name="Oval 39">
              <a:extLst>
                <a:ext uri="{FF2B5EF4-FFF2-40B4-BE49-F238E27FC236}">
                  <a16:creationId xmlns:a16="http://schemas.microsoft.com/office/drawing/2014/main" id="{5017DDE1-B526-60B9-6A2B-810A49A03407}"/>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28751BFD-5CE9-EC5D-0FDC-3C4508F0E4C4}"/>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grpSp>
        <p:nvGrpSpPr>
          <p:cNvPr id="42" name="Group 41">
            <a:extLst>
              <a:ext uri="{FF2B5EF4-FFF2-40B4-BE49-F238E27FC236}">
                <a16:creationId xmlns:a16="http://schemas.microsoft.com/office/drawing/2014/main" id="{8B3467A1-879B-68DB-7A4C-05D5278AA8D4}"/>
              </a:ext>
            </a:extLst>
          </p:cNvPr>
          <p:cNvGrpSpPr/>
          <p:nvPr/>
        </p:nvGrpSpPr>
        <p:grpSpPr>
          <a:xfrm>
            <a:off x="1257726" y="4208339"/>
            <a:ext cx="623777" cy="396948"/>
            <a:chOff x="8970331" y="5029201"/>
            <a:chExt cx="623777" cy="396948"/>
          </a:xfrm>
        </p:grpSpPr>
        <p:sp>
          <p:nvSpPr>
            <p:cNvPr id="43" name="Oval 42">
              <a:extLst>
                <a:ext uri="{FF2B5EF4-FFF2-40B4-BE49-F238E27FC236}">
                  <a16:creationId xmlns:a16="http://schemas.microsoft.com/office/drawing/2014/main" id="{5A84555E-DAA5-ECF6-BD89-CC6B64E0CE3B}"/>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26A11170-47BC-1017-4EDC-BA662C51D86D}"/>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grpSp>
        <p:nvGrpSpPr>
          <p:cNvPr id="45" name="Group 44">
            <a:extLst>
              <a:ext uri="{FF2B5EF4-FFF2-40B4-BE49-F238E27FC236}">
                <a16:creationId xmlns:a16="http://schemas.microsoft.com/office/drawing/2014/main" id="{6EF4EEFD-C84F-C19F-AAA3-A856AE54E3B2}"/>
              </a:ext>
            </a:extLst>
          </p:cNvPr>
          <p:cNvGrpSpPr/>
          <p:nvPr/>
        </p:nvGrpSpPr>
        <p:grpSpPr>
          <a:xfrm>
            <a:off x="1257726" y="4739572"/>
            <a:ext cx="623777" cy="396948"/>
            <a:chOff x="8970331" y="5029201"/>
            <a:chExt cx="623777" cy="396948"/>
          </a:xfrm>
        </p:grpSpPr>
        <p:sp>
          <p:nvSpPr>
            <p:cNvPr id="46" name="Oval 45">
              <a:extLst>
                <a:ext uri="{FF2B5EF4-FFF2-40B4-BE49-F238E27FC236}">
                  <a16:creationId xmlns:a16="http://schemas.microsoft.com/office/drawing/2014/main" id="{A23FC71B-6A44-F375-5014-830B3CE623F7}"/>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26EEFC00-F44D-0192-3E72-269E756E8400}"/>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sp>
        <p:nvSpPr>
          <p:cNvPr id="35" name="TextBox 34">
            <a:extLst>
              <a:ext uri="{FF2B5EF4-FFF2-40B4-BE49-F238E27FC236}">
                <a16:creationId xmlns:a16="http://schemas.microsoft.com/office/drawing/2014/main" id="{4240B381-5C65-5D5E-5519-141C97A3FF47}"/>
              </a:ext>
            </a:extLst>
          </p:cNvPr>
          <p:cNvSpPr txBox="1"/>
          <p:nvPr/>
        </p:nvSpPr>
        <p:spPr bwMode="auto">
          <a:xfrm>
            <a:off x="1289627" y="5742104"/>
            <a:ext cx="3504794" cy="43088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Roflumilast*</a:t>
            </a:r>
          </a:p>
        </p:txBody>
      </p:sp>
      <p:grpSp>
        <p:nvGrpSpPr>
          <p:cNvPr id="49" name="Group 48">
            <a:extLst>
              <a:ext uri="{FF2B5EF4-FFF2-40B4-BE49-F238E27FC236}">
                <a16:creationId xmlns:a16="http://schemas.microsoft.com/office/drawing/2014/main" id="{0AD504BC-B663-FDBA-A2FC-951050A6DEA6}"/>
              </a:ext>
            </a:extLst>
          </p:cNvPr>
          <p:cNvGrpSpPr/>
          <p:nvPr/>
        </p:nvGrpSpPr>
        <p:grpSpPr>
          <a:xfrm>
            <a:off x="1247094" y="5754461"/>
            <a:ext cx="623777" cy="396948"/>
            <a:chOff x="8970331" y="5029201"/>
            <a:chExt cx="623777" cy="396948"/>
          </a:xfrm>
        </p:grpSpPr>
        <p:sp>
          <p:nvSpPr>
            <p:cNvPr id="50" name="Oval 49">
              <a:extLst>
                <a:ext uri="{FF2B5EF4-FFF2-40B4-BE49-F238E27FC236}">
                  <a16:creationId xmlns:a16="http://schemas.microsoft.com/office/drawing/2014/main" id="{027776EA-9AA4-661C-7F92-182670BEDB47}"/>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F13BBD8B-2C78-02E1-6F57-AC97BAF641FB}"/>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pic>
        <p:nvPicPr>
          <p:cNvPr id="53" name="Graphic 52" descr="Question Mark with solid fill">
            <a:extLst>
              <a:ext uri="{FF2B5EF4-FFF2-40B4-BE49-F238E27FC236}">
                <a16:creationId xmlns:a16="http://schemas.microsoft.com/office/drawing/2014/main" id="{7C5709E3-7380-F25E-ADD2-B72B0A8D66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63378" y="5795615"/>
            <a:ext cx="299243" cy="299243"/>
          </a:xfrm>
          <a:prstGeom prst="rect">
            <a:avLst/>
          </a:prstGeom>
        </p:spPr>
      </p:pic>
    </p:spTree>
    <p:extLst>
      <p:ext uri="{BB962C8B-B14F-4D97-AF65-F5344CB8AC3E}">
        <p14:creationId xmlns:p14="http://schemas.microsoft.com/office/powerpoint/2010/main" val="215275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86AA61-9319-BC17-9F44-8B80185F3168}"/>
              </a:ext>
            </a:extLst>
          </p:cNvPr>
          <p:cNvSpPr>
            <a:spLocks noGrp="1"/>
          </p:cNvSpPr>
          <p:nvPr>
            <p:ph type="title"/>
          </p:nvPr>
        </p:nvSpPr>
        <p:spPr>
          <a:xfrm>
            <a:off x="609600" y="238125"/>
            <a:ext cx="11413067" cy="1103313"/>
          </a:xfrm>
        </p:spPr>
        <p:txBody>
          <a:bodyPr/>
          <a:lstStyle/>
          <a:p>
            <a:r>
              <a:rPr lang="en-US"/>
              <a:t>Updates on Systemic Therapies for Moderate to Severe AD</a:t>
            </a:r>
          </a:p>
        </p:txBody>
      </p:sp>
      <p:sp>
        <p:nvSpPr>
          <p:cNvPr id="4" name="Footer Placeholder 1">
            <a:extLst>
              <a:ext uri="{FF2B5EF4-FFF2-40B4-BE49-F238E27FC236}">
                <a16:creationId xmlns:a16="http://schemas.microsoft.com/office/drawing/2014/main" id="{CC88259F-B3C9-3484-622D-C98AF512216E}"/>
              </a:ext>
            </a:extLst>
          </p:cNvPr>
          <p:cNvSpPr>
            <a:spLocks noGrp="1"/>
          </p:cNvSpPr>
          <p:nvPr>
            <p:ph type="ftr" sz="quarter" idx="4294967295"/>
          </p:nvPr>
        </p:nvSpPr>
        <p:spPr>
          <a:xfrm>
            <a:off x="428981" y="6029340"/>
            <a:ext cx="8002106" cy="41148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*FDA approved for moderate to severe AD in those ≥12 yr 9/2024.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Davis. J Am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Acad</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Dermatol. 2024;90:e43. prnewswire.com/news-releases/fda-approves-lillys-ebglyss-lebrikizumab-lbkz-for-adults-and-children-12-years-and-older-with-moderate-to-severe-atopic-dermatitis-302248062.html</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endPar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9" name="Group 18">
            <a:extLst>
              <a:ext uri="{FF2B5EF4-FFF2-40B4-BE49-F238E27FC236}">
                <a16:creationId xmlns:a16="http://schemas.microsoft.com/office/drawing/2014/main" id="{36491EF5-2717-4C70-D404-1899FA4556E7}"/>
              </a:ext>
            </a:extLst>
          </p:cNvPr>
          <p:cNvGrpSpPr/>
          <p:nvPr/>
        </p:nvGrpSpPr>
        <p:grpSpPr>
          <a:xfrm>
            <a:off x="624071" y="5089256"/>
            <a:ext cx="3328286" cy="430887"/>
            <a:chOff x="1244010" y="3775579"/>
            <a:chExt cx="3504794" cy="430887"/>
          </a:xfrm>
        </p:grpSpPr>
        <p:sp>
          <p:nvSpPr>
            <p:cNvPr id="20" name="TextBox 19">
              <a:extLst>
                <a:ext uri="{FF2B5EF4-FFF2-40B4-BE49-F238E27FC236}">
                  <a16:creationId xmlns:a16="http://schemas.microsoft.com/office/drawing/2014/main" id="{66E461A0-1469-B098-4615-265CAB06EC94}"/>
                </a:ext>
              </a:extLst>
            </p:cNvPr>
            <p:cNvSpPr txBox="1"/>
            <p:nvPr/>
          </p:nvSpPr>
          <p:spPr bwMode="auto">
            <a:xfrm>
              <a:off x="1244010" y="3775579"/>
              <a:ext cx="3504794" cy="430887"/>
            </a:xfrm>
            <a:prstGeom prst="rect">
              <a:avLst/>
            </a:prstGeom>
            <a:solidFill>
              <a:schemeClr val="accent5"/>
            </a:solid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Phototherapy</a:t>
              </a:r>
            </a:p>
          </p:txBody>
        </p:sp>
        <p:sp>
          <p:nvSpPr>
            <p:cNvPr id="21" name="Oval 20">
              <a:extLst>
                <a:ext uri="{FF2B5EF4-FFF2-40B4-BE49-F238E27FC236}">
                  <a16:creationId xmlns:a16="http://schemas.microsoft.com/office/drawing/2014/main" id="{E292C0C4-2722-47E8-D063-98ED456FA24B}"/>
                </a:ext>
              </a:extLst>
            </p:cNvPr>
            <p:cNvSpPr/>
            <p:nvPr/>
          </p:nvSpPr>
          <p:spPr bwMode="auto">
            <a:xfrm>
              <a:off x="4465675" y="3896083"/>
              <a:ext cx="202019" cy="202019"/>
            </a:xfrm>
            <a:prstGeom prst="ellipse">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2" name="TextBox 21">
            <a:extLst>
              <a:ext uri="{FF2B5EF4-FFF2-40B4-BE49-F238E27FC236}">
                <a16:creationId xmlns:a16="http://schemas.microsoft.com/office/drawing/2014/main" id="{70B62349-A0F4-3699-7BE5-F542231E761F}"/>
              </a:ext>
            </a:extLst>
          </p:cNvPr>
          <p:cNvSpPr txBox="1"/>
          <p:nvPr/>
        </p:nvSpPr>
        <p:spPr bwMode="auto">
          <a:xfrm>
            <a:off x="632488" y="2669962"/>
            <a:ext cx="3338919" cy="769441"/>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Photography and </a:t>
            </a:r>
            <a:b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Systemic Therapy</a:t>
            </a:r>
          </a:p>
        </p:txBody>
      </p:sp>
      <p:sp>
        <p:nvSpPr>
          <p:cNvPr id="23" name="TextBox 22">
            <a:extLst>
              <a:ext uri="{FF2B5EF4-FFF2-40B4-BE49-F238E27FC236}">
                <a16:creationId xmlns:a16="http://schemas.microsoft.com/office/drawing/2014/main" id="{EC5E397C-AE05-995D-3F76-58491F041AB7}"/>
              </a:ext>
            </a:extLst>
          </p:cNvPr>
          <p:cNvSpPr txBox="1"/>
          <p:nvPr/>
        </p:nvSpPr>
        <p:spPr bwMode="auto">
          <a:xfrm>
            <a:off x="624071" y="3520300"/>
            <a:ext cx="3328286" cy="1477328"/>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Topical agents can be used concurrently with phototherapy or systemic agents for maintenance of response, rescue, or treatment of flares</a:t>
            </a:r>
          </a:p>
        </p:txBody>
      </p:sp>
      <p:sp>
        <p:nvSpPr>
          <p:cNvPr id="24" name="TextBox 23">
            <a:extLst>
              <a:ext uri="{FF2B5EF4-FFF2-40B4-BE49-F238E27FC236}">
                <a16:creationId xmlns:a16="http://schemas.microsoft.com/office/drawing/2014/main" id="{F3B2F1C0-18CE-2076-D760-81D3488B2997}"/>
              </a:ext>
            </a:extLst>
          </p:cNvPr>
          <p:cNvSpPr txBox="1"/>
          <p:nvPr/>
        </p:nvSpPr>
        <p:spPr bwMode="auto">
          <a:xfrm>
            <a:off x="4158129" y="2669962"/>
            <a:ext cx="7442652" cy="430887"/>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Systemic Therapies</a:t>
            </a:r>
          </a:p>
        </p:txBody>
      </p:sp>
      <p:sp>
        <p:nvSpPr>
          <p:cNvPr id="25" name="TextBox 24">
            <a:extLst>
              <a:ext uri="{FF2B5EF4-FFF2-40B4-BE49-F238E27FC236}">
                <a16:creationId xmlns:a16="http://schemas.microsoft.com/office/drawing/2014/main" id="{7AAF060E-88F5-06B3-68AA-633571CC17DA}"/>
              </a:ext>
            </a:extLst>
          </p:cNvPr>
          <p:cNvSpPr txBox="1"/>
          <p:nvPr/>
        </p:nvSpPr>
        <p:spPr bwMode="auto">
          <a:xfrm rot="16200000">
            <a:off x="3612809" y="3691242"/>
            <a:ext cx="1373255" cy="30777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Biologics</a:t>
            </a:r>
          </a:p>
        </p:txBody>
      </p:sp>
      <p:sp>
        <p:nvSpPr>
          <p:cNvPr id="26" name="TextBox 25">
            <a:extLst>
              <a:ext uri="{FF2B5EF4-FFF2-40B4-BE49-F238E27FC236}">
                <a16:creationId xmlns:a16="http://schemas.microsoft.com/office/drawing/2014/main" id="{45D1FF01-EE67-6A6B-5D99-1177701066CF}"/>
              </a:ext>
            </a:extLst>
          </p:cNvPr>
          <p:cNvSpPr txBox="1"/>
          <p:nvPr/>
        </p:nvSpPr>
        <p:spPr bwMode="auto">
          <a:xfrm rot="16200000">
            <a:off x="3624254" y="5122061"/>
            <a:ext cx="1373254" cy="30777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JAK Inhibitors</a:t>
            </a:r>
          </a:p>
        </p:txBody>
      </p:sp>
      <p:sp>
        <p:nvSpPr>
          <p:cNvPr id="27" name="TextBox 26">
            <a:extLst>
              <a:ext uri="{FF2B5EF4-FFF2-40B4-BE49-F238E27FC236}">
                <a16:creationId xmlns:a16="http://schemas.microsoft.com/office/drawing/2014/main" id="{ECC30A52-52BB-1EF2-DA41-DA0773607E70}"/>
              </a:ext>
            </a:extLst>
          </p:cNvPr>
          <p:cNvSpPr txBox="1"/>
          <p:nvPr/>
        </p:nvSpPr>
        <p:spPr bwMode="auto">
          <a:xfrm rot="16200000">
            <a:off x="6893210" y="4189154"/>
            <a:ext cx="2336352" cy="307777"/>
          </a:xfrm>
          <a:prstGeom prst="rect">
            <a:avLst/>
          </a:prstGeom>
          <a:noFill/>
          <a:ln w="19050">
            <a:solidFill>
              <a:schemeClr val="bg1"/>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Immunosuppressants</a:t>
            </a:r>
          </a:p>
        </p:txBody>
      </p:sp>
      <p:sp>
        <p:nvSpPr>
          <p:cNvPr id="29" name="TextBox 28">
            <a:extLst>
              <a:ext uri="{FF2B5EF4-FFF2-40B4-BE49-F238E27FC236}">
                <a16:creationId xmlns:a16="http://schemas.microsoft.com/office/drawing/2014/main" id="{4F8BBFF1-5481-59A7-4A72-4A1F22E46432}"/>
              </a:ext>
            </a:extLst>
          </p:cNvPr>
          <p:cNvSpPr txBox="1"/>
          <p:nvPr/>
        </p:nvSpPr>
        <p:spPr bwMode="auto">
          <a:xfrm>
            <a:off x="4512402" y="3174867"/>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Dupilumab</a:t>
            </a:r>
          </a:p>
        </p:txBody>
      </p:sp>
      <p:sp>
        <p:nvSpPr>
          <p:cNvPr id="30" name="Oval 29">
            <a:extLst>
              <a:ext uri="{FF2B5EF4-FFF2-40B4-BE49-F238E27FC236}">
                <a16:creationId xmlns:a16="http://schemas.microsoft.com/office/drawing/2014/main" id="{8D38F800-7FA5-E9F6-3002-420424A74604}"/>
              </a:ext>
            </a:extLst>
          </p:cNvPr>
          <p:cNvSpPr/>
          <p:nvPr/>
        </p:nvSpPr>
        <p:spPr bwMode="auto">
          <a:xfrm>
            <a:off x="7571817" y="3283024"/>
            <a:ext cx="182880" cy="18288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79010112-C156-5C20-2068-12CBC5A7BE2C}"/>
              </a:ext>
            </a:extLst>
          </p:cNvPr>
          <p:cNvSpPr txBox="1"/>
          <p:nvPr/>
        </p:nvSpPr>
        <p:spPr bwMode="auto">
          <a:xfrm>
            <a:off x="4512402" y="3652578"/>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Tralokinumab</a:t>
            </a:r>
          </a:p>
        </p:txBody>
      </p:sp>
      <p:sp>
        <p:nvSpPr>
          <p:cNvPr id="33" name="Oval 32">
            <a:extLst>
              <a:ext uri="{FF2B5EF4-FFF2-40B4-BE49-F238E27FC236}">
                <a16:creationId xmlns:a16="http://schemas.microsoft.com/office/drawing/2014/main" id="{D9ACE3AE-634D-B522-DC3D-595B75D50C0E}"/>
              </a:ext>
            </a:extLst>
          </p:cNvPr>
          <p:cNvSpPr/>
          <p:nvPr/>
        </p:nvSpPr>
        <p:spPr bwMode="auto">
          <a:xfrm>
            <a:off x="7571817" y="3761267"/>
            <a:ext cx="182880" cy="18288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0AD06B1E-A8ED-11F5-C083-DD615EC40C16}"/>
              </a:ext>
            </a:extLst>
          </p:cNvPr>
          <p:cNvSpPr txBox="1"/>
          <p:nvPr/>
        </p:nvSpPr>
        <p:spPr bwMode="auto">
          <a:xfrm>
            <a:off x="4512402" y="4586148"/>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Upadacitinib</a:t>
            </a:r>
          </a:p>
        </p:txBody>
      </p:sp>
      <p:sp>
        <p:nvSpPr>
          <p:cNvPr id="36" name="Oval 35">
            <a:extLst>
              <a:ext uri="{FF2B5EF4-FFF2-40B4-BE49-F238E27FC236}">
                <a16:creationId xmlns:a16="http://schemas.microsoft.com/office/drawing/2014/main" id="{FDA69F50-10B3-4177-13CF-86475811E7DF}"/>
              </a:ext>
            </a:extLst>
          </p:cNvPr>
          <p:cNvSpPr/>
          <p:nvPr/>
        </p:nvSpPr>
        <p:spPr bwMode="auto">
          <a:xfrm>
            <a:off x="7571817" y="4694305"/>
            <a:ext cx="182880" cy="18288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ED322D74-BA05-2104-9985-1850BCC47D4D}"/>
              </a:ext>
            </a:extLst>
          </p:cNvPr>
          <p:cNvSpPr txBox="1"/>
          <p:nvPr/>
        </p:nvSpPr>
        <p:spPr bwMode="auto">
          <a:xfrm>
            <a:off x="4512402" y="5064391"/>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Abrocitinib</a:t>
            </a:r>
          </a:p>
        </p:txBody>
      </p:sp>
      <p:sp>
        <p:nvSpPr>
          <p:cNvPr id="39" name="Oval 38">
            <a:extLst>
              <a:ext uri="{FF2B5EF4-FFF2-40B4-BE49-F238E27FC236}">
                <a16:creationId xmlns:a16="http://schemas.microsoft.com/office/drawing/2014/main" id="{3AA84A78-DF59-F583-492F-CC7A7CBE6BD9}"/>
              </a:ext>
            </a:extLst>
          </p:cNvPr>
          <p:cNvSpPr/>
          <p:nvPr/>
        </p:nvSpPr>
        <p:spPr bwMode="auto">
          <a:xfrm>
            <a:off x="7571817" y="5172548"/>
            <a:ext cx="182880" cy="18288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33AA33E5-6528-67C1-2476-5F5A00182B65}"/>
              </a:ext>
            </a:extLst>
          </p:cNvPr>
          <p:cNvSpPr txBox="1"/>
          <p:nvPr/>
        </p:nvSpPr>
        <p:spPr bwMode="auto">
          <a:xfrm>
            <a:off x="4512402" y="5542634"/>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Baricitinib</a:t>
            </a:r>
          </a:p>
        </p:txBody>
      </p:sp>
      <p:sp>
        <p:nvSpPr>
          <p:cNvPr id="42" name="Oval 41">
            <a:extLst>
              <a:ext uri="{FF2B5EF4-FFF2-40B4-BE49-F238E27FC236}">
                <a16:creationId xmlns:a16="http://schemas.microsoft.com/office/drawing/2014/main" id="{3C8D1600-CA68-16C8-829B-72352E741348}"/>
              </a:ext>
            </a:extLst>
          </p:cNvPr>
          <p:cNvSpPr/>
          <p:nvPr/>
        </p:nvSpPr>
        <p:spPr bwMode="auto">
          <a:xfrm>
            <a:off x="7571817" y="5650791"/>
            <a:ext cx="182880" cy="18288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A21CD952-F0E7-6EF6-1EB6-4BC23EA595F3}"/>
              </a:ext>
            </a:extLst>
          </p:cNvPr>
          <p:cNvSpPr txBox="1"/>
          <p:nvPr/>
        </p:nvSpPr>
        <p:spPr bwMode="auto">
          <a:xfrm>
            <a:off x="8272495" y="3174867"/>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Methotrexate</a:t>
            </a:r>
          </a:p>
        </p:txBody>
      </p:sp>
      <p:sp>
        <p:nvSpPr>
          <p:cNvPr id="45" name="Oval 44">
            <a:extLst>
              <a:ext uri="{FF2B5EF4-FFF2-40B4-BE49-F238E27FC236}">
                <a16:creationId xmlns:a16="http://schemas.microsoft.com/office/drawing/2014/main" id="{1BD7C0AE-E1D3-29FA-E905-C581C5F4E91D}"/>
              </a:ext>
            </a:extLst>
          </p:cNvPr>
          <p:cNvSpPr/>
          <p:nvPr/>
        </p:nvSpPr>
        <p:spPr bwMode="auto">
          <a:xfrm>
            <a:off x="11331910" y="3283024"/>
            <a:ext cx="182880" cy="182880"/>
          </a:xfrm>
          <a:prstGeom prst="ellipse">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547A205C-49AD-433F-8698-9BE7FC7CBC6B}"/>
              </a:ext>
            </a:extLst>
          </p:cNvPr>
          <p:cNvSpPr txBox="1"/>
          <p:nvPr/>
        </p:nvSpPr>
        <p:spPr bwMode="auto">
          <a:xfrm>
            <a:off x="8272495" y="3653110"/>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Azathioprine</a:t>
            </a:r>
          </a:p>
        </p:txBody>
      </p:sp>
      <p:sp>
        <p:nvSpPr>
          <p:cNvPr id="48" name="Oval 47">
            <a:extLst>
              <a:ext uri="{FF2B5EF4-FFF2-40B4-BE49-F238E27FC236}">
                <a16:creationId xmlns:a16="http://schemas.microsoft.com/office/drawing/2014/main" id="{44361993-182E-7B83-A471-6AEB2A68291B}"/>
              </a:ext>
            </a:extLst>
          </p:cNvPr>
          <p:cNvSpPr/>
          <p:nvPr/>
        </p:nvSpPr>
        <p:spPr bwMode="auto">
          <a:xfrm>
            <a:off x="11331910" y="3761267"/>
            <a:ext cx="182880" cy="182880"/>
          </a:xfrm>
          <a:prstGeom prst="ellipse">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FB1A68FE-10A6-0B09-AD86-F7106B9CBD6B}"/>
              </a:ext>
            </a:extLst>
          </p:cNvPr>
          <p:cNvSpPr txBox="1"/>
          <p:nvPr/>
        </p:nvSpPr>
        <p:spPr bwMode="auto">
          <a:xfrm>
            <a:off x="8282084" y="4132975"/>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Cyclosporine</a:t>
            </a:r>
          </a:p>
        </p:txBody>
      </p:sp>
      <p:sp>
        <p:nvSpPr>
          <p:cNvPr id="51" name="Oval 50">
            <a:extLst>
              <a:ext uri="{FF2B5EF4-FFF2-40B4-BE49-F238E27FC236}">
                <a16:creationId xmlns:a16="http://schemas.microsoft.com/office/drawing/2014/main" id="{EFEDA061-56C5-13BD-6317-EFE73D9E741B}"/>
              </a:ext>
            </a:extLst>
          </p:cNvPr>
          <p:cNvSpPr/>
          <p:nvPr/>
        </p:nvSpPr>
        <p:spPr bwMode="auto">
          <a:xfrm>
            <a:off x="11341499" y="4241132"/>
            <a:ext cx="182880" cy="182880"/>
          </a:xfrm>
          <a:prstGeom prst="ellipse">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03F3CCC8-46D0-C628-6878-B1A049BD92F3}"/>
              </a:ext>
            </a:extLst>
          </p:cNvPr>
          <p:cNvSpPr txBox="1"/>
          <p:nvPr/>
        </p:nvSpPr>
        <p:spPr bwMode="auto">
          <a:xfrm>
            <a:off x="8282084" y="4611218"/>
            <a:ext cx="3328286" cy="411480"/>
          </a:xfrm>
          <a:prstGeom prst="rect">
            <a:avLst/>
          </a:prstGeom>
          <a:solidFill>
            <a:schemeClr val="accent5"/>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Mycophenolate mofetil</a:t>
            </a:r>
          </a:p>
        </p:txBody>
      </p:sp>
      <p:sp>
        <p:nvSpPr>
          <p:cNvPr id="54" name="Oval 53">
            <a:extLst>
              <a:ext uri="{FF2B5EF4-FFF2-40B4-BE49-F238E27FC236}">
                <a16:creationId xmlns:a16="http://schemas.microsoft.com/office/drawing/2014/main" id="{D338F647-EB6D-95AD-5DD9-6460191E1BB8}"/>
              </a:ext>
            </a:extLst>
          </p:cNvPr>
          <p:cNvSpPr/>
          <p:nvPr/>
        </p:nvSpPr>
        <p:spPr bwMode="auto">
          <a:xfrm>
            <a:off x="11341499" y="4719375"/>
            <a:ext cx="182880" cy="182880"/>
          </a:xfrm>
          <a:prstGeom prst="ellipse">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F84B1A8E-C6D1-EB93-6B03-8845D973EB88}"/>
              </a:ext>
            </a:extLst>
          </p:cNvPr>
          <p:cNvSpPr txBox="1"/>
          <p:nvPr/>
        </p:nvSpPr>
        <p:spPr bwMode="auto">
          <a:xfrm>
            <a:off x="8282084" y="5089460"/>
            <a:ext cx="3328286" cy="411480"/>
          </a:xfrm>
          <a:prstGeom prst="rect">
            <a:avLst/>
          </a:prstGeom>
          <a:noFill/>
          <a:ln w="19050">
            <a:solidFill>
              <a:schemeClr val="accent4"/>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Systemic corticosteroids</a:t>
            </a:r>
          </a:p>
        </p:txBody>
      </p:sp>
      <p:sp>
        <p:nvSpPr>
          <p:cNvPr id="57" name="Oval 56">
            <a:extLst>
              <a:ext uri="{FF2B5EF4-FFF2-40B4-BE49-F238E27FC236}">
                <a16:creationId xmlns:a16="http://schemas.microsoft.com/office/drawing/2014/main" id="{359555F7-3C34-B596-6BA4-E7745C72D822}"/>
              </a:ext>
            </a:extLst>
          </p:cNvPr>
          <p:cNvSpPr/>
          <p:nvPr/>
        </p:nvSpPr>
        <p:spPr bwMode="auto">
          <a:xfrm>
            <a:off x="11341499" y="5197617"/>
            <a:ext cx="182880" cy="182880"/>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7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24E28ACA-311A-DA34-BB09-C0DAE95068A4}"/>
              </a:ext>
            </a:extLst>
          </p:cNvPr>
          <p:cNvGrpSpPr/>
          <p:nvPr/>
        </p:nvGrpSpPr>
        <p:grpSpPr>
          <a:xfrm>
            <a:off x="8243242" y="5101679"/>
            <a:ext cx="623777" cy="396948"/>
            <a:chOff x="8970331" y="5029201"/>
            <a:chExt cx="623777" cy="396948"/>
          </a:xfrm>
        </p:grpSpPr>
        <p:sp>
          <p:nvSpPr>
            <p:cNvPr id="59" name="Oval 58">
              <a:extLst>
                <a:ext uri="{FF2B5EF4-FFF2-40B4-BE49-F238E27FC236}">
                  <a16:creationId xmlns:a16="http://schemas.microsoft.com/office/drawing/2014/main" id="{1E631E63-CB81-ECB3-11AA-3C5056A18E25}"/>
                </a:ext>
              </a:extLst>
            </p:cNvPr>
            <p:cNvSpPr/>
            <p:nvPr/>
          </p:nvSpPr>
          <p:spPr bwMode="auto">
            <a:xfrm>
              <a:off x="9073114" y="5029201"/>
              <a:ext cx="396948" cy="396948"/>
            </a:xfrm>
            <a:prstGeom prst="ellipse">
              <a:avLst/>
            </a:prstGeom>
            <a:noFill/>
            <a:ln w="19050">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5FF82FBB-6DCB-A5A6-19B2-B234B96EABF6}"/>
                </a:ext>
              </a:extLst>
            </p:cNvPr>
            <p:cNvSpPr txBox="1"/>
            <p:nvPr/>
          </p:nvSpPr>
          <p:spPr bwMode="auto">
            <a:xfrm>
              <a:off x="8970331" y="5067450"/>
              <a:ext cx="623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FDA</a:t>
              </a:r>
            </a:p>
          </p:txBody>
        </p:sp>
      </p:grpSp>
      <p:cxnSp>
        <p:nvCxnSpPr>
          <p:cNvPr id="2" name="Straight Connector 1">
            <a:extLst>
              <a:ext uri="{FF2B5EF4-FFF2-40B4-BE49-F238E27FC236}">
                <a16:creationId xmlns:a16="http://schemas.microsoft.com/office/drawing/2014/main" id="{84B2F392-84CD-13EF-3772-AAD2E97EA315}"/>
              </a:ext>
            </a:extLst>
          </p:cNvPr>
          <p:cNvCxnSpPr>
            <a:cxnSpLocks/>
          </p:cNvCxnSpPr>
          <p:nvPr/>
        </p:nvCxnSpPr>
        <p:spPr bwMode="auto">
          <a:xfrm>
            <a:off x="6096000" y="1230629"/>
            <a:ext cx="0" cy="1342837"/>
          </a:xfrm>
          <a:prstGeom prst="line">
            <a:avLst/>
          </a:prstGeom>
          <a:noFill/>
          <a:ln w="28575" cap="flat" cmpd="sng" algn="ctr">
            <a:solidFill>
              <a:schemeClr val="bg1"/>
            </a:solidFill>
            <a:prstDash val="solid"/>
            <a:round/>
            <a:headEnd type="none" w="med" len="med"/>
            <a:tailEnd type="oval" w="med" len="med"/>
          </a:ln>
          <a:effectLst/>
        </p:spPr>
      </p:cxnSp>
      <p:sp>
        <p:nvSpPr>
          <p:cNvPr id="6" name="Oval 5">
            <a:extLst>
              <a:ext uri="{FF2B5EF4-FFF2-40B4-BE49-F238E27FC236}">
                <a16:creationId xmlns:a16="http://schemas.microsoft.com/office/drawing/2014/main" id="{F3087525-A769-1A41-6CF8-CE42F04268E1}"/>
              </a:ext>
            </a:extLst>
          </p:cNvPr>
          <p:cNvSpPr/>
          <p:nvPr/>
        </p:nvSpPr>
        <p:spPr bwMode="auto">
          <a:xfrm>
            <a:off x="5689524" y="1525640"/>
            <a:ext cx="812952" cy="812952"/>
          </a:xfrm>
          <a:prstGeom prst="ellipse">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2D9DD03A-8438-2F20-79E1-E20ADE751BAA}"/>
              </a:ext>
            </a:extLst>
          </p:cNvPr>
          <p:cNvSpPr txBox="1"/>
          <p:nvPr/>
        </p:nvSpPr>
        <p:spPr bwMode="auto">
          <a:xfrm>
            <a:off x="5622665" y="1670401"/>
            <a:ext cx="9833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Moderate to Severe</a:t>
            </a:r>
          </a:p>
        </p:txBody>
      </p:sp>
      <p:sp>
        <p:nvSpPr>
          <p:cNvPr id="7" name="TextBox 6">
            <a:extLst>
              <a:ext uri="{FF2B5EF4-FFF2-40B4-BE49-F238E27FC236}">
                <a16:creationId xmlns:a16="http://schemas.microsoft.com/office/drawing/2014/main" id="{57C3438E-F09A-EA09-4EB4-B5269393120F}"/>
              </a:ext>
            </a:extLst>
          </p:cNvPr>
          <p:cNvSpPr txBox="1"/>
          <p:nvPr/>
        </p:nvSpPr>
        <p:spPr bwMode="auto">
          <a:xfrm>
            <a:off x="4512402" y="4131353"/>
            <a:ext cx="3328286" cy="353943"/>
          </a:xfrm>
          <a:prstGeom prst="rect">
            <a:avLst/>
          </a:prstGeom>
          <a:solidFill>
            <a:schemeClr val="accent3">
              <a:lumMod val="75000"/>
            </a:schemeClr>
          </a:solidFill>
          <a:ln w="19050">
            <a:solidFill>
              <a:schemeClr val="bg1"/>
            </a:solid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Lebrikizumab*</a:t>
            </a:r>
          </a:p>
        </p:txBody>
      </p:sp>
    </p:spTree>
    <p:extLst>
      <p:ext uri="{BB962C8B-B14F-4D97-AF65-F5344CB8AC3E}">
        <p14:creationId xmlns:p14="http://schemas.microsoft.com/office/powerpoint/2010/main" val="1763176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D4077786-1F12-6FE6-7855-F2C2EBD731C1}"/>
              </a:ext>
            </a:extLst>
          </p:cNvPr>
          <p:cNvSpPr/>
          <p:nvPr/>
        </p:nvSpPr>
        <p:spPr bwMode="auto">
          <a:xfrm>
            <a:off x="717550" y="4769224"/>
            <a:ext cx="10761663" cy="968188"/>
          </a:xfrm>
          <a:prstGeom prst="rect">
            <a:avLst/>
          </a:prstGeom>
          <a:solidFill>
            <a:schemeClr val="accent3"/>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1061B7B4-A336-2A25-80F8-0BD30D558142}"/>
              </a:ext>
            </a:extLst>
          </p:cNvPr>
          <p:cNvSpPr/>
          <p:nvPr/>
        </p:nvSpPr>
        <p:spPr bwMode="auto">
          <a:xfrm>
            <a:off x="717550" y="3807012"/>
            <a:ext cx="10761663" cy="968188"/>
          </a:xfrm>
          <a:prstGeom prst="rect">
            <a:avLst/>
          </a:prstGeom>
          <a:solidFill>
            <a:schemeClr val="tx1">
              <a:lumMod val="95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7013043B-80BB-B7E8-74D7-7C30C70AE1F5}"/>
              </a:ext>
            </a:extLst>
          </p:cNvPr>
          <p:cNvSpPr/>
          <p:nvPr/>
        </p:nvSpPr>
        <p:spPr bwMode="auto">
          <a:xfrm>
            <a:off x="717550" y="2835836"/>
            <a:ext cx="10761663" cy="968188"/>
          </a:xfrm>
          <a:prstGeom prst="rect">
            <a:avLst/>
          </a:prstGeom>
          <a:solidFill>
            <a:schemeClr val="accent3"/>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DA0B29F1-9FCC-5115-CCC1-3048C3ED6867}"/>
              </a:ext>
            </a:extLst>
          </p:cNvPr>
          <p:cNvSpPr/>
          <p:nvPr/>
        </p:nvSpPr>
        <p:spPr bwMode="auto">
          <a:xfrm>
            <a:off x="717550" y="2438400"/>
            <a:ext cx="10761663" cy="394448"/>
          </a:xfrm>
          <a:prstGeom prst="rect">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6F6A791-1327-E868-4127-248BA4FBBE87}"/>
              </a:ext>
            </a:extLst>
          </p:cNvPr>
          <p:cNvSpPr>
            <a:spLocks noGrp="1"/>
          </p:cNvSpPr>
          <p:nvPr>
            <p:ph type="title"/>
          </p:nvPr>
        </p:nvSpPr>
        <p:spPr/>
        <p:txBody>
          <a:bodyPr/>
          <a:lstStyle/>
          <a:p>
            <a:r>
              <a:rPr lang="en-US"/>
              <a:t>Dupilumab Efficacy by Racial Subgroup: Wk 16 </a:t>
            </a:r>
          </a:p>
        </p:txBody>
      </p:sp>
      <p:sp>
        <p:nvSpPr>
          <p:cNvPr id="16" name="Content Placeholder 15">
            <a:extLst>
              <a:ext uri="{FF2B5EF4-FFF2-40B4-BE49-F238E27FC236}">
                <a16:creationId xmlns:a16="http://schemas.microsoft.com/office/drawing/2014/main" id="{4EE38D61-61DD-CF07-D187-A0145CA345CF}"/>
              </a:ext>
            </a:extLst>
          </p:cNvPr>
          <p:cNvSpPr>
            <a:spLocks noGrp="1"/>
          </p:cNvSpPr>
          <p:nvPr>
            <p:ph idx="1"/>
          </p:nvPr>
        </p:nvSpPr>
        <p:spPr>
          <a:xfrm>
            <a:off x="604838" y="1512888"/>
            <a:ext cx="10877550" cy="827541"/>
          </a:xfrm>
        </p:spPr>
        <p:txBody>
          <a:bodyPr/>
          <a:lstStyle/>
          <a:p>
            <a:r>
              <a:rPr lang="en-US"/>
              <a:t>Subgroup analysis from phase III RCTs: LIBERTY AD SOLO 1, SOLO 2, and CHRONOS</a:t>
            </a:r>
          </a:p>
        </p:txBody>
      </p:sp>
      <p:sp>
        <p:nvSpPr>
          <p:cNvPr id="15" name="Footer Placeholder 4">
            <a:extLst>
              <a:ext uri="{FF2B5EF4-FFF2-40B4-BE49-F238E27FC236}">
                <a16:creationId xmlns:a16="http://schemas.microsoft.com/office/drawing/2014/main" id="{286F30BE-7EEF-FDCC-2BEC-156BCE5754E7}"/>
              </a:ext>
            </a:extLst>
          </p:cNvPr>
          <p:cNvSpPr txBox="1">
            <a:spLocks/>
          </p:cNvSpPr>
          <p:nvPr/>
        </p:nvSpPr>
        <p:spPr>
          <a:xfrm>
            <a:off x="502883" y="6400800"/>
            <a:ext cx="5593117" cy="219073"/>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Alexis. J Drugs Dermatol. </a:t>
            </a:r>
            <a:r>
              <a:rPr lang="en-US" b="0" dirty="0">
                <a:solidFill>
                  <a:srgbClr val="455560"/>
                </a:solidFill>
                <a:latin typeface="Calibri"/>
                <a:ea typeface="Calibri"/>
                <a:cs typeface="Calibri"/>
              </a:rPr>
              <a:t>2019;18:804</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a:t>
            </a:r>
          </a:p>
        </p:txBody>
      </p:sp>
      <p:sp>
        <p:nvSpPr>
          <p:cNvPr id="8" name="TextBox 7">
            <a:extLst>
              <a:ext uri="{FF2B5EF4-FFF2-40B4-BE49-F238E27FC236}">
                <a16:creationId xmlns:a16="http://schemas.microsoft.com/office/drawing/2014/main" id="{26E943C2-721B-63B9-17F0-655AEA5467C4}"/>
              </a:ext>
            </a:extLst>
          </p:cNvPr>
          <p:cNvSpPr txBox="1"/>
          <p:nvPr/>
        </p:nvSpPr>
        <p:spPr bwMode="auto">
          <a:xfrm>
            <a:off x="717550" y="2104669"/>
            <a:ext cx="10761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Eczema Area and Severity Index</a:t>
            </a:r>
          </a:p>
        </p:txBody>
      </p:sp>
      <p:sp>
        <p:nvSpPr>
          <p:cNvPr id="10" name="TextBox 9">
            <a:extLst>
              <a:ext uri="{FF2B5EF4-FFF2-40B4-BE49-F238E27FC236}">
                <a16:creationId xmlns:a16="http://schemas.microsoft.com/office/drawing/2014/main" id="{C3FE7E17-3A57-5B3B-B747-ABCED69FD6E7}"/>
              </a:ext>
            </a:extLst>
          </p:cNvPr>
          <p:cNvSpPr txBox="1"/>
          <p:nvPr/>
        </p:nvSpPr>
        <p:spPr bwMode="auto">
          <a:xfrm>
            <a:off x="717550" y="2469480"/>
            <a:ext cx="2950030" cy="33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8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Subgroup</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White</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Q2W vs placebo</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QW vs placebo</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Asian</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Q2W vs placebo</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QW vs placebo</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Q2W vs placebo</a:t>
            </a:r>
          </a:p>
          <a:p>
            <a:pPr marL="0" marR="0" lvl="0" indent="0" algn="l"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Dupilumab QW vs placebo</a:t>
            </a:r>
          </a:p>
        </p:txBody>
      </p:sp>
      <p:sp>
        <p:nvSpPr>
          <p:cNvPr id="11" name="TextBox 10">
            <a:extLst>
              <a:ext uri="{FF2B5EF4-FFF2-40B4-BE49-F238E27FC236}">
                <a16:creationId xmlns:a16="http://schemas.microsoft.com/office/drawing/2014/main" id="{12CFCA74-B550-31C8-8087-0219EB06F22D}"/>
              </a:ext>
            </a:extLst>
          </p:cNvPr>
          <p:cNvSpPr txBox="1"/>
          <p:nvPr/>
        </p:nvSpPr>
        <p:spPr bwMode="auto">
          <a:xfrm>
            <a:off x="3199493" y="2469480"/>
            <a:ext cx="2133600" cy="33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8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Placebo Change (SE)</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-14.91 (0.703)</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-14.91 (0.703)</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-10.97 (1.664)</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-10.97 (1.664)</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-11.88 (1.947)</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-11.88 (1.947)</a:t>
            </a:r>
          </a:p>
        </p:txBody>
      </p:sp>
      <p:sp>
        <p:nvSpPr>
          <p:cNvPr id="13" name="TextBox 12">
            <a:extLst>
              <a:ext uri="{FF2B5EF4-FFF2-40B4-BE49-F238E27FC236}">
                <a16:creationId xmlns:a16="http://schemas.microsoft.com/office/drawing/2014/main" id="{58FF3139-6D7B-1A48-3FB5-7EFEBC4B21A5}"/>
              </a:ext>
            </a:extLst>
          </p:cNvPr>
          <p:cNvSpPr txBox="1"/>
          <p:nvPr/>
        </p:nvSpPr>
        <p:spPr bwMode="auto">
          <a:xfrm>
            <a:off x="5333093" y="2469480"/>
            <a:ext cx="2427514" cy="33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80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Dupilumab Change (SE)</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-25.36 (0.693)</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-25.47 (0.651)</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-24.23 (1.615)</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-25.46 (1.455)</a:t>
            </a:r>
          </a:p>
          <a:p>
            <a:pPr marL="0" marR="0" lvl="0" indent="0" algn="ctr" defTabSz="914400" rtl="0" eaLnBrk="0" fontAlgn="base" latinLnBrk="0" hangingPunct="0">
              <a:lnSpc>
                <a:spcPct val="90000"/>
              </a:lnSpc>
              <a:spcBef>
                <a:spcPts val="6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-20.02 (2.722)</a:t>
            </a:r>
          </a:p>
          <a:p>
            <a:pPr marL="0" marR="0" lvl="0" indent="0" algn="ctr" defTabSz="914400" rtl="0" eaLnBrk="0" fontAlgn="base" latinLnBrk="0" hangingPunct="0">
              <a:lnSpc>
                <a:spcPct val="9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-19.98 (1.925)</a:t>
            </a:r>
          </a:p>
        </p:txBody>
      </p:sp>
      <p:sp>
        <p:nvSpPr>
          <p:cNvPr id="17" name="TextBox 16">
            <a:extLst>
              <a:ext uri="{FF2B5EF4-FFF2-40B4-BE49-F238E27FC236}">
                <a16:creationId xmlns:a16="http://schemas.microsoft.com/office/drawing/2014/main" id="{16BECB77-8522-0155-DD99-7F8983C5AC30}"/>
              </a:ext>
            </a:extLst>
          </p:cNvPr>
          <p:cNvSpPr txBox="1"/>
          <p:nvPr/>
        </p:nvSpPr>
        <p:spPr bwMode="auto">
          <a:xfrm>
            <a:off x="7652658" y="2469480"/>
            <a:ext cx="2133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Favors Dupilumab</a:t>
            </a:r>
          </a:p>
        </p:txBody>
      </p:sp>
      <p:sp>
        <p:nvSpPr>
          <p:cNvPr id="18" name="TextBox 17">
            <a:extLst>
              <a:ext uri="{FF2B5EF4-FFF2-40B4-BE49-F238E27FC236}">
                <a16:creationId xmlns:a16="http://schemas.microsoft.com/office/drawing/2014/main" id="{08393E29-97FE-9F56-BC41-206C6388ED43}"/>
              </a:ext>
            </a:extLst>
          </p:cNvPr>
          <p:cNvSpPr txBox="1"/>
          <p:nvPr/>
        </p:nvSpPr>
        <p:spPr bwMode="auto">
          <a:xfrm>
            <a:off x="9873344" y="2469480"/>
            <a:ext cx="1899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Favors Placebo</a:t>
            </a:r>
          </a:p>
        </p:txBody>
      </p:sp>
      <p:grpSp>
        <p:nvGrpSpPr>
          <p:cNvPr id="30" name="Group 29">
            <a:extLst>
              <a:ext uri="{FF2B5EF4-FFF2-40B4-BE49-F238E27FC236}">
                <a16:creationId xmlns:a16="http://schemas.microsoft.com/office/drawing/2014/main" id="{816D6A77-DD55-990F-7915-3FE39DADFFA1}"/>
              </a:ext>
            </a:extLst>
          </p:cNvPr>
          <p:cNvGrpSpPr/>
          <p:nvPr/>
        </p:nvGrpSpPr>
        <p:grpSpPr>
          <a:xfrm>
            <a:off x="8425543" y="2832848"/>
            <a:ext cx="2329543" cy="2969213"/>
            <a:chOff x="8425543" y="2809796"/>
            <a:chExt cx="2329543" cy="2969213"/>
          </a:xfrm>
        </p:grpSpPr>
        <p:cxnSp>
          <p:nvCxnSpPr>
            <p:cNvPr id="20" name="Straight Connector 19">
              <a:extLst>
                <a:ext uri="{FF2B5EF4-FFF2-40B4-BE49-F238E27FC236}">
                  <a16:creationId xmlns:a16="http://schemas.microsoft.com/office/drawing/2014/main" id="{52B1565D-3424-95DA-EC2D-3DDFAFBB92FD}"/>
                </a:ext>
              </a:extLst>
            </p:cNvPr>
            <p:cNvCxnSpPr/>
            <p:nvPr/>
          </p:nvCxnSpPr>
          <p:spPr bwMode="auto">
            <a:xfrm>
              <a:off x="8425543" y="5725886"/>
              <a:ext cx="232954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F4CE904-F672-6D01-6B76-999FD8F0E416}"/>
                </a:ext>
              </a:extLst>
            </p:cNvPr>
            <p:cNvCxnSpPr>
              <a:cxnSpLocks/>
            </p:cNvCxnSpPr>
            <p:nvPr/>
          </p:nvCxnSpPr>
          <p:spPr bwMode="auto">
            <a:xfrm flipV="1">
              <a:off x="9818914" y="2809796"/>
              <a:ext cx="0" cy="2905204"/>
            </a:xfrm>
            <a:prstGeom prst="line">
              <a:avLst/>
            </a:prstGeom>
            <a:noFill/>
            <a:ln w="28575" cap="flat" cmpd="sng" algn="ctr">
              <a:solidFill>
                <a:schemeClr val="bg1"/>
              </a:solidFill>
              <a:prstDash val="sysDot"/>
              <a:round/>
              <a:headEnd type="none" w="med" len="med"/>
              <a:tailEnd type="none" w="med" len="med"/>
            </a:ln>
            <a:effectLst/>
          </p:spPr>
        </p:cxnSp>
        <p:cxnSp>
          <p:nvCxnSpPr>
            <p:cNvPr id="24" name="Straight Connector 23">
              <a:extLst>
                <a:ext uri="{FF2B5EF4-FFF2-40B4-BE49-F238E27FC236}">
                  <a16:creationId xmlns:a16="http://schemas.microsoft.com/office/drawing/2014/main" id="{5161B30D-07CC-2768-0D18-0E3F17153215}"/>
                </a:ext>
              </a:extLst>
            </p:cNvPr>
            <p:cNvCxnSpPr>
              <a:cxnSpLocks/>
            </p:cNvCxnSpPr>
            <p:nvPr/>
          </p:nvCxnSpPr>
          <p:spPr bwMode="auto">
            <a:xfrm>
              <a:off x="8436428" y="5715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77531E6-84C0-20B0-1C6B-C4C8313A2F35}"/>
                </a:ext>
              </a:extLst>
            </p:cNvPr>
            <p:cNvCxnSpPr>
              <a:cxnSpLocks/>
            </p:cNvCxnSpPr>
            <p:nvPr/>
          </p:nvCxnSpPr>
          <p:spPr bwMode="auto">
            <a:xfrm>
              <a:off x="8897982" y="5715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F4719B7-A065-5D13-7010-53054604632A}"/>
                </a:ext>
              </a:extLst>
            </p:cNvPr>
            <p:cNvCxnSpPr>
              <a:cxnSpLocks/>
            </p:cNvCxnSpPr>
            <p:nvPr/>
          </p:nvCxnSpPr>
          <p:spPr bwMode="auto">
            <a:xfrm>
              <a:off x="9359536" y="5715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1DBB5FD-7496-E505-7767-C8D1AB710317}"/>
                </a:ext>
              </a:extLst>
            </p:cNvPr>
            <p:cNvCxnSpPr>
              <a:cxnSpLocks/>
            </p:cNvCxnSpPr>
            <p:nvPr/>
          </p:nvCxnSpPr>
          <p:spPr bwMode="auto">
            <a:xfrm>
              <a:off x="9821090" y="5715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8A41261-3853-5282-AE34-2BD52F9A403A}"/>
                </a:ext>
              </a:extLst>
            </p:cNvPr>
            <p:cNvCxnSpPr>
              <a:cxnSpLocks/>
            </p:cNvCxnSpPr>
            <p:nvPr/>
          </p:nvCxnSpPr>
          <p:spPr bwMode="auto">
            <a:xfrm>
              <a:off x="10282644" y="5715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0C87DB4-5BF0-BC24-78C5-E59FE09C1DBD}"/>
                </a:ext>
              </a:extLst>
            </p:cNvPr>
            <p:cNvCxnSpPr>
              <a:cxnSpLocks/>
            </p:cNvCxnSpPr>
            <p:nvPr/>
          </p:nvCxnSpPr>
          <p:spPr bwMode="auto">
            <a:xfrm>
              <a:off x="10744199" y="5715001"/>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A1A30FB1-CA2B-D0EC-B375-727512DEB2B2}"/>
              </a:ext>
            </a:extLst>
          </p:cNvPr>
          <p:cNvSpPr txBox="1"/>
          <p:nvPr/>
        </p:nvSpPr>
        <p:spPr bwMode="auto">
          <a:xfrm>
            <a:off x="8447314" y="6062703"/>
            <a:ext cx="2275116" cy="37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LS Mean Difference</a:t>
            </a:r>
          </a:p>
        </p:txBody>
      </p:sp>
      <p:sp>
        <p:nvSpPr>
          <p:cNvPr id="32" name="TextBox 31">
            <a:extLst>
              <a:ext uri="{FF2B5EF4-FFF2-40B4-BE49-F238E27FC236}">
                <a16:creationId xmlns:a16="http://schemas.microsoft.com/office/drawing/2014/main" id="{8BD63475-3B13-C2AF-1130-0CA86155F69D}"/>
              </a:ext>
            </a:extLst>
          </p:cNvPr>
          <p:cNvSpPr txBox="1"/>
          <p:nvPr/>
        </p:nvSpPr>
        <p:spPr bwMode="auto">
          <a:xfrm>
            <a:off x="8120743"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3" name="TextBox 32">
            <a:extLst>
              <a:ext uri="{FF2B5EF4-FFF2-40B4-BE49-F238E27FC236}">
                <a16:creationId xmlns:a16="http://schemas.microsoft.com/office/drawing/2014/main" id="{A0CDE9A5-8A6E-8C06-D0F0-3C60D79DE8A1}"/>
              </a:ext>
            </a:extLst>
          </p:cNvPr>
          <p:cNvSpPr txBox="1"/>
          <p:nvPr/>
        </p:nvSpPr>
        <p:spPr bwMode="auto">
          <a:xfrm>
            <a:off x="8584474"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152959CE-3F12-9856-4658-4210183F1A29}"/>
              </a:ext>
            </a:extLst>
          </p:cNvPr>
          <p:cNvSpPr txBox="1"/>
          <p:nvPr/>
        </p:nvSpPr>
        <p:spPr bwMode="auto">
          <a:xfrm>
            <a:off x="9048205"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5" name="TextBox 34">
            <a:extLst>
              <a:ext uri="{FF2B5EF4-FFF2-40B4-BE49-F238E27FC236}">
                <a16:creationId xmlns:a16="http://schemas.microsoft.com/office/drawing/2014/main" id="{5092271D-791B-CB44-78D3-73FF11EF3186}"/>
              </a:ext>
            </a:extLst>
          </p:cNvPr>
          <p:cNvSpPr txBox="1"/>
          <p:nvPr/>
        </p:nvSpPr>
        <p:spPr bwMode="auto">
          <a:xfrm>
            <a:off x="9511936"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23FE58AE-FA60-FE63-9FFD-C853F846A127}"/>
              </a:ext>
            </a:extLst>
          </p:cNvPr>
          <p:cNvSpPr txBox="1"/>
          <p:nvPr/>
        </p:nvSpPr>
        <p:spPr bwMode="auto">
          <a:xfrm>
            <a:off x="9975667"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7" name="TextBox 36">
            <a:extLst>
              <a:ext uri="{FF2B5EF4-FFF2-40B4-BE49-F238E27FC236}">
                <a16:creationId xmlns:a16="http://schemas.microsoft.com/office/drawing/2014/main" id="{8C6BD226-1C76-865C-E945-F9D7AA921309}"/>
              </a:ext>
            </a:extLst>
          </p:cNvPr>
          <p:cNvSpPr txBox="1"/>
          <p:nvPr/>
        </p:nvSpPr>
        <p:spPr bwMode="auto">
          <a:xfrm>
            <a:off x="10439400" y="5757902"/>
            <a:ext cx="620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43" name="Group 42">
            <a:extLst>
              <a:ext uri="{FF2B5EF4-FFF2-40B4-BE49-F238E27FC236}">
                <a16:creationId xmlns:a16="http://schemas.microsoft.com/office/drawing/2014/main" id="{A711776A-66A8-0951-A3B2-E5E7B4582AE8}"/>
              </a:ext>
            </a:extLst>
          </p:cNvPr>
          <p:cNvGrpSpPr/>
          <p:nvPr/>
        </p:nvGrpSpPr>
        <p:grpSpPr>
          <a:xfrm>
            <a:off x="9148175" y="5200924"/>
            <a:ext cx="617951" cy="87682"/>
            <a:chOff x="9148175" y="5164899"/>
            <a:chExt cx="617951" cy="87682"/>
          </a:xfrm>
        </p:grpSpPr>
        <p:cxnSp>
          <p:nvCxnSpPr>
            <p:cNvPr id="39" name="Straight Connector 38">
              <a:extLst>
                <a:ext uri="{FF2B5EF4-FFF2-40B4-BE49-F238E27FC236}">
                  <a16:creationId xmlns:a16="http://schemas.microsoft.com/office/drawing/2014/main" id="{B63D908C-A7C9-7BA2-ED9F-A70D9B708544}"/>
                </a:ext>
              </a:extLst>
            </p:cNvPr>
            <p:cNvCxnSpPr>
              <a:cxnSpLocks/>
            </p:cNvCxnSpPr>
            <p:nvPr/>
          </p:nvCxnSpPr>
          <p:spPr bwMode="auto">
            <a:xfrm>
              <a:off x="9148175" y="5208740"/>
              <a:ext cx="617951" cy="0"/>
            </a:xfrm>
            <a:prstGeom prst="line">
              <a:avLst/>
            </a:prstGeom>
            <a:noFill/>
            <a:ln w="19050"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9B51602-D821-7771-9ED1-817F963FF075}"/>
                </a:ext>
              </a:extLst>
            </p:cNvPr>
            <p:cNvCxnSpPr>
              <a:cxnSpLocks/>
            </p:cNvCxnSpPr>
            <p:nvPr/>
          </p:nvCxnSpPr>
          <p:spPr bwMode="auto">
            <a:xfrm>
              <a:off x="9148175" y="5164899"/>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2AC70B1-0008-B3D5-FB2D-2B441BCA82FD}"/>
                </a:ext>
              </a:extLst>
            </p:cNvPr>
            <p:cNvCxnSpPr>
              <a:cxnSpLocks/>
            </p:cNvCxnSpPr>
            <p:nvPr/>
          </p:nvCxnSpPr>
          <p:spPr bwMode="auto">
            <a:xfrm>
              <a:off x="9755688" y="5164899"/>
              <a:ext cx="0" cy="87682"/>
            </a:xfrm>
            <a:prstGeom prst="line">
              <a:avLst/>
            </a:prstGeom>
            <a:noFill/>
            <a:ln w="19050"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8D6749D5-7003-F865-C4EC-5256E5953554}"/>
              </a:ext>
            </a:extLst>
          </p:cNvPr>
          <p:cNvGrpSpPr/>
          <p:nvPr/>
        </p:nvGrpSpPr>
        <p:grpSpPr>
          <a:xfrm>
            <a:off x="9204543" y="5509452"/>
            <a:ext cx="507304" cy="87682"/>
            <a:chOff x="9148175" y="5164899"/>
            <a:chExt cx="507304" cy="87682"/>
          </a:xfrm>
        </p:grpSpPr>
        <p:cxnSp>
          <p:nvCxnSpPr>
            <p:cNvPr id="49" name="Straight Connector 48">
              <a:extLst>
                <a:ext uri="{FF2B5EF4-FFF2-40B4-BE49-F238E27FC236}">
                  <a16:creationId xmlns:a16="http://schemas.microsoft.com/office/drawing/2014/main" id="{BEA8BAD1-D082-7790-37C3-E14305F9BC4D}"/>
                </a:ext>
              </a:extLst>
            </p:cNvPr>
            <p:cNvCxnSpPr>
              <a:cxnSpLocks/>
            </p:cNvCxnSpPr>
            <p:nvPr/>
          </p:nvCxnSpPr>
          <p:spPr bwMode="auto">
            <a:xfrm>
              <a:off x="9148175" y="5208740"/>
              <a:ext cx="507304" cy="0"/>
            </a:xfrm>
            <a:prstGeom prst="line">
              <a:avLst/>
            </a:prstGeom>
            <a:noFill/>
            <a:ln w="1905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585AED3-58E0-9D6F-042B-1F096ED22BE7}"/>
                </a:ext>
              </a:extLst>
            </p:cNvPr>
            <p:cNvCxnSpPr>
              <a:cxnSpLocks/>
            </p:cNvCxnSpPr>
            <p:nvPr/>
          </p:nvCxnSpPr>
          <p:spPr bwMode="auto">
            <a:xfrm>
              <a:off x="9148175" y="5164899"/>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ED8F08A-87EC-8737-3956-EF43EE97077D}"/>
                </a:ext>
              </a:extLst>
            </p:cNvPr>
            <p:cNvCxnSpPr>
              <a:cxnSpLocks/>
            </p:cNvCxnSpPr>
            <p:nvPr/>
          </p:nvCxnSpPr>
          <p:spPr bwMode="auto">
            <a:xfrm>
              <a:off x="9651305" y="5164899"/>
              <a:ext cx="0" cy="87682"/>
            </a:xfrm>
            <a:prstGeom prst="line">
              <a:avLst/>
            </a:prstGeom>
            <a:noFill/>
            <a:ln w="19050"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504E5781-4D6C-7623-C64F-42C2487CA188}"/>
              </a:ext>
            </a:extLst>
          </p:cNvPr>
          <p:cNvGrpSpPr/>
          <p:nvPr/>
        </p:nvGrpSpPr>
        <p:grpSpPr>
          <a:xfrm>
            <a:off x="9027091" y="4553002"/>
            <a:ext cx="267221" cy="87682"/>
            <a:chOff x="9148175" y="5164899"/>
            <a:chExt cx="267221" cy="87682"/>
          </a:xfrm>
        </p:grpSpPr>
        <p:cxnSp>
          <p:nvCxnSpPr>
            <p:cNvPr id="54" name="Straight Connector 53">
              <a:extLst>
                <a:ext uri="{FF2B5EF4-FFF2-40B4-BE49-F238E27FC236}">
                  <a16:creationId xmlns:a16="http://schemas.microsoft.com/office/drawing/2014/main" id="{CC03212A-6090-F505-7F33-93CB11FB00B0}"/>
                </a:ext>
              </a:extLst>
            </p:cNvPr>
            <p:cNvCxnSpPr>
              <a:cxnSpLocks/>
            </p:cNvCxnSpPr>
            <p:nvPr/>
          </p:nvCxnSpPr>
          <p:spPr bwMode="auto">
            <a:xfrm>
              <a:off x="9148175" y="5208740"/>
              <a:ext cx="267221" cy="0"/>
            </a:xfrm>
            <a:prstGeom prst="line">
              <a:avLst/>
            </a:prstGeom>
            <a:noFill/>
            <a:ln w="19050"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206834A-BAD0-71B7-9195-828BF6A4A78D}"/>
                </a:ext>
              </a:extLst>
            </p:cNvPr>
            <p:cNvCxnSpPr>
              <a:cxnSpLocks/>
            </p:cNvCxnSpPr>
            <p:nvPr/>
          </p:nvCxnSpPr>
          <p:spPr bwMode="auto">
            <a:xfrm>
              <a:off x="9148175" y="5164899"/>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338F163-DE74-BE12-21AF-C7856F63A8F5}"/>
                </a:ext>
              </a:extLst>
            </p:cNvPr>
            <p:cNvCxnSpPr>
              <a:cxnSpLocks/>
            </p:cNvCxnSpPr>
            <p:nvPr/>
          </p:nvCxnSpPr>
          <p:spPr bwMode="auto">
            <a:xfrm>
              <a:off x="9409135" y="5164899"/>
              <a:ext cx="0" cy="87682"/>
            </a:xfrm>
            <a:prstGeom prst="line">
              <a:avLst/>
            </a:prstGeom>
            <a:noFill/>
            <a:ln w="19050"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80F8BE81-765E-D060-EB6E-9561A26AC0DD}"/>
              </a:ext>
            </a:extLst>
          </p:cNvPr>
          <p:cNvGrpSpPr/>
          <p:nvPr/>
        </p:nvGrpSpPr>
        <p:grpSpPr>
          <a:xfrm>
            <a:off x="9075106" y="4209280"/>
            <a:ext cx="294362" cy="87682"/>
            <a:chOff x="9148175" y="5164899"/>
            <a:chExt cx="294362" cy="87682"/>
          </a:xfrm>
        </p:grpSpPr>
        <p:cxnSp>
          <p:nvCxnSpPr>
            <p:cNvPr id="66" name="Straight Connector 65">
              <a:extLst>
                <a:ext uri="{FF2B5EF4-FFF2-40B4-BE49-F238E27FC236}">
                  <a16:creationId xmlns:a16="http://schemas.microsoft.com/office/drawing/2014/main" id="{5092B4CE-2357-5AF3-D68B-DF93B5AA0D7F}"/>
                </a:ext>
              </a:extLst>
            </p:cNvPr>
            <p:cNvCxnSpPr>
              <a:cxnSpLocks/>
            </p:cNvCxnSpPr>
            <p:nvPr/>
          </p:nvCxnSpPr>
          <p:spPr bwMode="auto">
            <a:xfrm>
              <a:off x="9148175" y="5208740"/>
              <a:ext cx="294362" cy="0"/>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DE0A32E-4CFF-4A6B-3436-0A14182A528C}"/>
                </a:ext>
              </a:extLst>
            </p:cNvPr>
            <p:cNvCxnSpPr>
              <a:cxnSpLocks/>
            </p:cNvCxnSpPr>
            <p:nvPr/>
          </p:nvCxnSpPr>
          <p:spPr bwMode="auto">
            <a:xfrm>
              <a:off x="9148175" y="5164899"/>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59A2160-7937-D0E0-93F5-7C058300D4DD}"/>
                </a:ext>
              </a:extLst>
            </p:cNvPr>
            <p:cNvCxnSpPr>
              <a:cxnSpLocks/>
            </p:cNvCxnSpPr>
            <p:nvPr/>
          </p:nvCxnSpPr>
          <p:spPr bwMode="auto">
            <a:xfrm>
              <a:off x="9438362" y="5164899"/>
              <a:ext cx="0" cy="87682"/>
            </a:xfrm>
            <a:prstGeom prst="line">
              <a:avLst/>
            </a:prstGeom>
            <a:noFill/>
            <a:ln w="19050"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548C80FF-0AC7-7AF2-751D-64B0701CB4D6}"/>
              </a:ext>
            </a:extLst>
          </p:cNvPr>
          <p:cNvGrpSpPr/>
          <p:nvPr/>
        </p:nvGrpSpPr>
        <p:grpSpPr>
          <a:xfrm>
            <a:off x="9275522" y="3555690"/>
            <a:ext cx="148226" cy="87682"/>
            <a:chOff x="9275522" y="3555690"/>
            <a:chExt cx="148226" cy="87682"/>
          </a:xfrm>
        </p:grpSpPr>
        <p:cxnSp>
          <p:nvCxnSpPr>
            <p:cNvPr id="73" name="Straight Connector 72">
              <a:extLst>
                <a:ext uri="{FF2B5EF4-FFF2-40B4-BE49-F238E27FC236}">
                  <a16:creationId xmlns:a16="http://schemas.microsoft.com/office/drawing/2014/main" id="{8B110D41-8C6B-53EB-389B-058068C1718E}"/>
                </a:ext>
              </a:extLst>
            </p:cNvPr>
            <p:cNvCxnSpPr>
              <a:cxnSpLocks/>
            </p:cNvCxnSpPr>
            <p:nvPr/>
          </p:nvCxnSpPr>
          <p:spPr bwMode="auto">
            <a:xfrm>
              <a:off x="9275522" y="3599531"/>
              <a:ext cx="148226"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06B45EC-CC58-6A15-45CE-451D4B697563}"/>
                </a:ext>
              </a:extLst>
            </p:cNvPr>
            <p:cNvCxnSpPr>
              <a:cxnSpLocks/>
            </p:cNvCxnSpPr>
            <p:nvPr/>
          </p:nvCxnSpPr>
          <p:spPr bwMode="auto">
            <a:xfrm>
              <a:off x="9275523" y="3555690"/>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5837B63-5A0E-EAA7-D613-5B3474B85C32}"/>
                </a:ext>
              </a:extLst>
            </p:cNvPr>
            <p:cNvCxnSpPr>
              <a:cxnSpLocks/>
            </p:cNvCxnSpPr>
            <p:nvPr/>
          </p:nvCxnSpPr>
          <p:spPr bwMode="auto">
            <a:xfrm>
              <a:off x="9415397" y="3555690"/>
              <a:ext cx="0" cy="87682"/>
            </a:xfrm>
            <a:prstGeom prst="line">
              <a:avLst/>
            </a:prstGeom>
            <a:noFill/>
            <a:ln w="19050"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BD0C0707-8814-E102-375B-98215591130E}"/>
              </a:ext>
            </a:extLst>
          </p:cNvPr>
          <p:cNvGrpSpPr/>
          <p:nvPr/>
        </p:nvGrpSpPr>
        <p:grpSpPr>
          <a:xfrm>
            <a:off x="9265084" y="3242987"/>
            <a:ext cx="156576" cy="87682"/>
            <a:chOff x="9265084" y="3242987"/>
            <a:chExt cx="156576" cy="87682"/>
          </a:xfrm>
        </p:grpSpPr>
        <p:cxnSp>
          <p:nvCxnSpPr>
            <p:cNvPr id="79" name="Straight Connector 78">
              <a:extLst>
                <a:ext uri="{FF2B5EF4-FFF2-40B4-BE49-F238E27FC236}">
                  <a16:creationId xmlns:a16="http://schemas.microsoft.com/office/drawing/2014/main" id="{6D852EFF-48CD-22D9-835C-DEFAF457A60E}"/>
                </a:ext>
              </a:extLst>
            </p:cNvPr>
            <p:cNvCxnSpPr>
              <a:cxnSpLocks/>
            </p:cNvCxnSpPr>
            <p:nvPr/>
          </p:nvCxnSpPr>
          <p:spPr bwMode="auto">
            <a:xfrm>
              <a:off x="9265084" y="3286828"/>
              <a:ext cx="148226" cy="0"/>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64FB2C1-9930-E1ED-3182-9185DEF17113}"/>
                </a:ext>
              </a:extLst>
            </p:cNvPr>
            <p:cNvCxnSpPr>
              <a:cxnSpLocks/>
            </p:cNvCxnSpPr>
            <p:nvPr/>
          </p:nvCxnSpPr>
          <p:spPr bwMode="auto">
            <a:xfrm>
              <a:off x="9265085" y="3242987"/>
              <a:ext cx="0" cy="87682"/>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16B47A6-EE79-7374-DA6B-D7A4903F53E3}"/>
                </a:ext>
              </a:extLst>
            </p:cNvPr>
            <p:cNvCxnSpPr>
              <a:cxnSpLocks/>
            </p:cNvCxnSpPr>
            <p:nvPr/>
          </p:nvCxnSpPr>
          <p:spPr bwMode="auto">
            <a:xfrm>
              <a:off x="9421660" y="3242987"/>
              <a:ext cx="0" cy="87682"/>
            </a:xfrm>
            <a:prstGeom prst="line">
              <a:avLst/>
            </a:prstGeom>
            <a:noFill/>
            <a:ln w="19050" cap="flat" cmpd="sng" algn="ctr">
              <a:solidFill>
                <a:schemeClr val="bg1"/>
              </a:solidFill>
              <a:prstDash val="solid"/>
              <a:round/>
              <a:headEnd type="none" w="med" len="med"/>
              <a:tailEnd type="none" w="med" len="med"/>
            </a:ln>
            <a:effectLst/>
          </p:spPr>
        </p:cxnSp>
      </p:grpSp>
      <p:sp>
        <p:nvSpPr>
          <p:cNvPr id="95" name="Oval 94">
            <a:extLst>
              <a:ext uri="{FF2B5EF4-FFF2-40B4-BE49-F238E27FC236}">
                <a16:creationId xmlns:a16="http://schemas.microsoft.com/office/drawing/2014/main" id="{D80B860A-9D82-AB7B-06FC-887D85EE32A4}"/>
              </a:ext>
            </a:extLst>
          </p:cNvPr>
          <p:cNvSpPr/>
          <p:nvPr/>
        </p:nvSpPr>
        <p:spPr bwMode="auto">
          <a:xfrm>
            <a:off x="9304216" y="3239478"/>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BFD73837-1597-E436-F0F2-AFABE470912F}"/>
              </a:ext>
            </a:extLst>
          </p:cNvPr>
          <p:cNvSpPr/>
          <p:nvPr/>
        </p:nvSpPr>
        <p:spPr bwMode="auto">
          <a:xfrm>
            <a:off x="9296401" y="3552094"/>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4BAB2A35-615E-5D19-E719-C3E17684F5EF}"/>
              </a:ext>
            </a:extLst>
          </p:cNvPr>
          <p:cNvSpPr/>
          <p:nvPr/>
        </p:nvSpPr>
        <p:spPr bwMode="auto">
          <a:xfrm>
            <a:off x="9179170" y="4204679"/>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CF0806B4-5B2F-795D-395F-7B8992157B8D}"/>
              </a:ext>
            </a:extLst>
          </p:cNvPr>
          <p:cNvSpPr/>
          <p:nvPr/>
        </p:nvSpPr>
        <p:spPr bwMode="auto">
          <a:xfrm>
            <a:off x="9116647" y="4552463"/>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D59E0D4A-4179-41CE-D52F-870FB2BD6D20}"/>
              </a:ext>
            </a:extLst>
          </p:cNvPr>
          <p:cNvSpPr/>
          <p:nvPr/>
        </p:nvSpPr>
        <p:spPr bwMode="auto">
          <a:xfrm>
            <a:off x="9409724" y="5197232"/>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C7D2CAB5-1B61-DDD2-D743-8D28EF12A770}"/>
              </a:ext>
            </a:extLst>
          </p:cNvPr>
          <p:cNvSpPr/>
          <p:nvPr/>
        </p:nvSpPr>
        <p:spPr bwMode="auto">
          <a:xfrm>
            <a:off x="9417540" y="5505940"/>
            <a:ext cx="93784" cy="93784"/>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3854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8C86-2C7B-6C24-04E7-0DC206AB7CA3}"/>
              </a:ext>
            </a:extLst>
          </p:cNvPr>
          <p:cNvSpPr>
            <a:spLocks noGrp="1"/>
          </p:cNvSpPr>
          <p:nvPr>
            <p:ph type="title"/>
          </p:nvPr>
        </p:nvSpPr>
        <p:spPr/>
        <p:txBody>
          <a:bodyPr/>
          <a:lstStyle/>
          <a:p>
            <a:r>
              <a:rPr lang="en-US"/>
              <a:t>Dupilumab Safety by Racial Subgroup: Wk 16 </a:t>
            </a:r>
          </a:p>
        </p:txBody>
      </p:sp>
      <p:graphicFrame>
        <p:nvGraphicFramePr>
          <p:cNvPr id="4" name="Group 3">
            <a:extLst>
              <a:ext uri="{FF2B5EF4-FFF2-40B4-BE49-F238E27FC236}">
                <a16:creationId xmlns:a16="http://schemas.microsoft.com/office/drawing/2014/main" id="{A2F3CCB2-7F72-3390-AEBD-F010E1F9A945}"/>
              </a:ext>
            </a:extLst>
          </p:cNvPr>
          <p:cNvGraphicFramePr>
            <a:graphicFrameLocks/>
          </p:cNvGraphicFramePr>
          <p:nvPr>
            <p:extLst>
              <p:ext uri="{D42A27DB-BD31-4B8C-83A1-F6EECF244321}">
                <p14:modId xmlns:p14="http://schemas.microsoft.com/office/powerpoint/2010/main" val="3002324330"/>
              </p:ext>
            </p:extLst>
          </p:nvPr>
        </p:nvGraphicFramePr>
        <p:xfrm>
          <a:off x="523878" y="1600201"/>
          <a:ext cx="11249020" cy="3017616"/>
        </p:xfrm>
        <a:graphic>
          <a:graphicData uri="http://schemas.openxmlformats.org/drawingml/2006/table">
            <a:tbl>
              <a:tblPr/>
              <a:tblGrid>
                <a:gridCol w="1601533">
                  <a:extLst>
                    <a:ext uri="{9D8B030D-6E8A-4147-A177-3AD203B41FA5}">
                      <a16:colId xmlns:a16="http://schemas.microsoft.com/office/drawing/2014/main" val="20000"/>
                    </a:ext>
                  </a:extLst>
                </a:gridCol>
                <a:gridCol w="1071943">
                  <a:extLst>
                    <a:ext uri="{9D8B030D-6E8A-4147-A177-3AD203B41FA5}">
                      <a16:colId xmlns:a16="http://schemas.microsoft.com/office/drawing/2014/main" val="20001"/>
                    </a:ext>
                  </a:extLst>
                </a:gridCol>
                <a:gridCol w="1071943">
                  <a:extLst>
                    <a:ext uri="{9D8B030D-6E8A-4147-A177-3AD203B41FA5}">
                      <a16:colId xmlns:a16="http://schemas.microsoft.com/office/drawing/2014/main" val="20002"/>
                    </a:ext>
                  </a:extLst>
                </a:gridCol>
                <a:gridCol w="1071943">
                  <a:extLst>
                    <a:ext uri="{9D8B030D-6E8A-4147-A177-3AD203B41FA5}">
                      <a16:colId xmlns:a16="http://schemas.microsoft.com/office/drawing/2014/main" val="20003"/>
                    </a:ext>
                  </a:extLst>
                </a:gridCol>
                <a:gridCol w="1071943">
                  <a:extLst>
                    <a:ext uri="{9D8B030D-6E8A-4147-A177-3AD203B41FA5}">
                      <a16:colId xmlns:a16="http://schemas.microsoft.com/office/drawing/2014/main" val="3349934632"/>
                    </a:ext>
                  </a:extLst>
                </a:gridCol>
                <a:gridCol w="1071943">
                  <a:extLst>
                    <a:ext uri="{9D8B030D-6E8A-4147-A177-3AD203B41FA5}">
                      <a16:colId xmlns:a16="http://schemas.microsoft.com/office/drawing/2014/main" val="2061201662"/>
                    </a:ext>
                  </a:extLst>
                </a:gridCol>
                <a:gridCol w="1071943">
                  <a:extLst>
                    <a:ext uri="{9D8B030D-6E8A-4147-A177-3AD203B41FA5}">
                      <a16:colId xmlns:a16="http://schemas.microsoft.com/office/drawing/2014/main" val="2447974781"/>
                    </a:ext>
                  </a:extLst>
                </a:gridCol>
                <a:gridCol w="1071943">
                  <a:extLst>
                    <a:ext uri="{9D8B030D-6E8A-4147-A177-3AD203B41FA5}">
                      <a16:colId xmlns:a16="http://schemas.microsoft.com/office/drawing/2014/main" val="1016998721"/>
                    </a:ext>
                  </a:extLst>
                </a:gridCol>
                <a:gridCol w="1071943">
                  <a:extLst>
                    <a:ext uri="{9D8B030D-6E8A-4147-A177-3AD203B41FA5}">
                      <a16:colId xmlns:a16="http://schemas.microsoft.com/office/drawing/2014/main" val="3935319801"/>
                    </a:ext>
                  </a:extLst>
                </a:gridCol>
                <a:gridCol w="1071943">
                  <a:extLst>
                    <a:ext uri="{9D8B030D-6E8A-4147-A177-3AD203B41FA5}">
                      <a16:colId xmlns:a16="http://schemas.microsoft.com/office/drawing/2014/main" val="2334615450"/>
                    </a:ext>
                  </a:extLst>
                </a:gridCol>
              </a:tblGrid>
              <a:tr h="0">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Black</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5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3">
                  <a:txBody>
                    <a:bodyPr/>
                    <a:lstStyle/>
                    <a:p>
                      <a:pPr algn="ctr"/>
                      <a:r>
                        <a:rPr lang="en-US" sz="1800" b="1" dirty="0">
                          <a:solidFill>
                            <a:schemeClr val="tx1"/>
                          </a:solidFill>
                        </a:rPr>
                        <a:t>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v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DUP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DUP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DUP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DUP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DUP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Q2W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tx1"/>
                          </a:solidFill>
                          <a:effectLst/>
                          <a:latin typeface="Calibri" panose="020F0502020204030204" pitchFamily="34" charset="0"/>
                        </a:rPr>
                        <a:t>(n =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Calibri" panose="020F0502020204030204" pitchFamily="34" charset="0"/>
                        </a:rPr>
                        <a:t>DUP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Calibri" panose="020F0502020204030204" pitchFamily="34" charset="0"/>
                        </a:rPr>
                        <a:t>300 QW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128 (68.1)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121 (65.8)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362 (71.1)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292 (72.6)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372 (72.0)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TE-SAE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TEAE causing discontinuation</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Conjunctivitis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45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8385684"/>
                  </a:ext>
                </a:extLst>
              </a:tr>
            </a:tbl>
          </a:graphicData>
        </a:graphic>
      </p:graphicFrame>
      <p:sp>
        <p:nvSpPr>
          <p:cNvPr id="5" name="Footer Placeholder 4">
            <a:extLst>
              <a:ext uri="{FF2B5EF4-FFF2-40B4-BE49-F238E27FC236}">
                <a16:creationId xmlns:a16="http://schemas.microsoft.com/office/drawing/2014/main" id="{360C3031-AF90-28FB-B122-C2A7B86E7232}"/>
              </a:ext>
            </a:extLst>
          </p:cNvPr>
          <p:cNvSpPr txBox="1">
            <a:spLocks/>
          </p:cNvSpPr>
          <p:nvPr/>
        </p:nvSpPr>
        <p:spPr>
          <a:xfrm>
            <a:off x="520700"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fontAlgn="auto">
              <a:spcBef>
                <a:spcPts val="0"/>
              </a:spcBef>
              <a:spcAft>
                <a:spcPts val="0"/>
              </a:spcAft>
            </a:pPr>
            <a:r>
              <a:rPr lang="en-US" b="0">
                <a:solidFill>
                  <a:schemeClr val="bg2"/>
                </a:solidFill>
              </a:rPr>
              <a:t>Alexis. J Drugs Dermatol. 2019;188:804. </a:t>
            </a:r>
          </a:p>
        </p:txBody>
      </p:sp>
    </p:spTree>
    <p:extLst>
      <p:ext uri="{BB962C8B-B14F-4D97-AF65-F5344CB8AC3E}">
        <p14:creationId xmlns:p14="http://schemas.microsoft.com/office/powerpoint/2010/main" val="528818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C7C6-8823-E442-D4D3-75A7C6D82488}"/>
              </a:ext>
            </a:extLst>
          </p:cNvPr>
          <p:cNvSpPr>
            <a:spLocks noGrp="1"/>
          </p:cNvSpPr>
          <p:nvPr>
            <p:ph type="title"/>
          </p:nvPr>
        </p:nvSpPr>
        <p:spPr/>
        <p:txBody>
          <a:bodyPr/>
          <a:lstStyle/>
          <a:p>
            <a:r>
              <a:rPr lang="en-US"/>
              <a:t>Lebrikizumab Efficacy by Racial Subgroup: </a:t>
            </a:r>
            <a:r>
              <a:rPr lang="en-US" dirty="0" err="1"/>
              <a:t>Wk</a:t>
            </a:r>
            <a:r>
              <a:rPr lang="en-US"/>
              <a:t> 16 </a:t>
            </a:r>
          </a:p>
        </p:txBody>
      </p:sp>
      <p:sp>
        <p:nvSpPr>
          <p:cNvPr id="3" name="Content Placeholder 2">
            <a:extLst>
              <a:ext uri="{FF2B5EF4-FFF2-40B4-BE49-F238E27FC236}">
                <a16:creationId xmlns:a16="http://schemas.microsoft.com/office/drawing/2014/main" id="{966E6741-7EA7-5259-EB3E-698936A1BA30}"/>
              </a:ext>
            </a:extLst>
          </p:cNvPr>
          <p:cNvSpPr>
            <a:spLocks noGrp="1"/>
          </p:cNvSpPr>
          <p:nvPr>
            <p:ph idx="1"/>
          </p:nvPr>
        </p:nvSpPr>
        <p:spPr/>
        <p:txBody>
          <a:bodyPr/>
          <a:lstStyle/>
          <a:p>
            <a:r>
              <a:rPr lang="en-US"/>
              <a:t>Subgroup analysis from phase IIb RCT (NCT03443024)</a:t>
            </a:r>
          </a:p>
        </p:txBody>
      </p:sp>
      <p:sp>
        <p:nvSpPr>
          <p:cNvPr id="4" name="Footer Placeholder 4">
            <a:extLst>
              <a:ext uri="{FF2B5EF4-FFF2-40B4-BE49-F238E27FC236}">
                <a16:creationId xmlns:a16="http://schemas.microsoft.com/office/drawing/2014/main" id="{11055FB4-0AB4-1DE8-5E57-D93E98B067B3}"/>
              </a:ext>
            </a:extLst>
          </p:cNvPr>
          <p:cNvSpPr txBox="1">
            <a:spLocks/>
          </p:cNvSpPr>
          <p:nvPr/>
        </p:nvSpPr>
        <p:spPr>
          <a:xfrm>
            <a:off x="517610"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Calibri"/>
                <a:cs typeface="Calibri"/>
              </a:rPr>
              <a:t>*</a:t>
            </a:r>
            <a:r>
              <a:rPr kumimoji="0" lang="en-US" sz="1200" b="0" i="1" u="none" strike="noStrike" kern="1200" cap="none" spc="0" normalizeH="0" baseline="0" noProof="0" dirty="0">
                <a:ln>
                  <a:noFill/>
                </a:ln>
                <a:solidFill>
                  <a:srgbClr val="455560"/>
                </a:solidFill>
                <a:effectLst/>
                <a:uLnTx/>
                <a:uFillTx/>
                <a:latin typeface="Calibri"/>
                <a:ea typeface="Calibri"/>
                <a:cs typeface="Calibri"/>
              </a:rPr>
              <a:t>P</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&lt;.01; </a:t>
            </a:r>
            <a:r>
              <a:rPr lang="en-US" b="0" baseline="30000" dirty="0">
                <a:solidFill>
                  <a:srgbClr val="455560"/>
                </a:solidFill>
                <a:latin typeface="Calibri"/>
                <a:ea typeface="Calibri"/>
                <a:cs typeface="Calibri"/>
              </a:rPr>
              <a:t>†</a:t>
            </a:r>
            <a:r>
              <a:rPr kumimoji="0" lang="en-US" sz="1200" b="0" i="1" u="none" strike="noStrike" kern="1200" cap="none" spc="0" normalizeH="0" baseline="0" noProof="0" dirty="0">
                <a:ln>
                  <a:noFill/>
                </a:ln>
                <a:solidFill>
                  <a:srgbClr val="455560"/>
                </a:solidFill>
                <a:effectLst/>
                <a:uLnTx/>
                <a:uFillTx/>
                <a:latin typeface="Calibri"/>
                <a:ea typeface="Calibri"/>
                <a:cs typeface="Calibri"/>
              </a:rPr>
              <a:t>P</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a:t>
            </a:r>
            <a:r>
              <a:rPr kumimoji="0" lang="en-US" sz="1200" b="0" i="1" u="none" strike="noStrike" kern="1200" cap="none" spc="0" normalizeH="0" baseline="0" noProof="0" dirty="0">
                <a:ln>
                  <a:noFill/>
                </a:ln>
                <a:solidFill>
                  <a:srgbClr val="455560"/>
                </a:solidFill>
                <a:effectLst/>
                <a:uLnTx/>
                <a:uFillTx/>
                <a:latin typeface="Calibri"/>
                <a:ea typeface="Calibri"/>
                <a:cs typeface="Calibri"/>
              </a:rPr>
              <a:t>&lt;</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.001.</a:t>
            </a:r>
            <a:endParaRPr kumimoji="0" lang="en-US" sz="1200" b="0" i="0" u="none" strike="noStrike" kern="1200" cap="none" spc="0" normalizeH="0" baseline="0" noProof="0">
              <a:ln>
                <a:noFill/>
              </a:ln>
              <a:solidFill>
                <a:srgbClr val="455560"/>
              </a:solidFill>
              <a:effectLst/>
              <a:uLnTx/>
              <a:uFillTx/>
              <a:latin typeface="Calibri"/>
              <a:ea typeface="Calibri"/>
              <a:cs typeface="Calibri"/>
            </a:endParaRPr>
          </a:p>
          <a:p>
            <a:pPr fontAlgn="auto">
              <a:spcBef>
                <a:spcPts val="0"/>
              </a:spcBef>
              <a:spcAft>
                <a:spcPts val="0"/>
              </a:spcAft>
              <a:defRPr/>
            </a:pPr>
            <a:r>
              <a:rPr lang="en-US" b="0" dirty="0">
                <a:solidFill>
                  <a:srgbClr val="455560"/>
                </a:solidFill>
                <a:latin typeface="Calibri"/>
                <a:ea typeface="Calibri"/>
                <a:cs typeface="Calibri"/>
              </a:rPr>
              <a:t>Guttman-Yassky. JAMA Dermatol. 2020;156:411.</a:t>
            </a:r>
            <a:endParaRPr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a:cs typeface="Calibri" panose="020F0502020204030204" pitchFamily="34" charset="0"/>
            </a:endParaRPr>
          </a:p>
        </p:txBody>
      </p:sp>
      <p:sp>
        <p:nvSpPr>
          <p:cNvPr id="5" name="TextBox 4">
            <a:extLst>
              <a:ext uri="{FF2B5EF4-FFF2-40B4-BE49-F238E27FC236}">
                <a16:creationId xmlns:a16="http://schemas.microsoft.com/office/drawing/2014/main" id="{94D72031-AB34-2647-DE21-2197A6EA4427}"/>
              </a:ext>
            </a:extLst>
          </p:cNvPr>
          <p:cNvSpPr txBox="1"/>
          <p:nvPr/>
        </p:nvSpPr>
        <p:spPr bwMode="auto">
          <a:xfrm>
            <a:off x="10755087" y="1741714"/>
            <a:ext cx="9797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Overall</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White</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Other</a:t>
            </a:r>
          </a:p>
        </p:txBody>
      </p:sp>
      <p:sp>
        <p:nvSpPr>
          <p:cNvPr id="6" name="Rectangle 5">
            <a:extLst>
              <a:ext uri="{FF2B5EF4-FFF2-40B4-BE49-F238E27FC236}">
                <a16:creationId xmlns:a16="http://schemas.microsoft.com/office/drawing/2014/main" id="{EB036CB9-FEBC-7A4B-ABA4-1622B1E8F089}"/>
              </a:ext>
            </a:extLst>
          </p:cNvPr>
          <p:cNvSpPr/>
          <p:nvPr/>
        </p:nvSpPr>
        <p:spPr bwMode="auto">
          <a:xfrm>
            <a:off x="10635343" y="1861457"/>
            <a:ext cx="152400" cy="152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B3C36509-0F56-8C37-F29A-A8F7F97E9D89}"/>
              </a:ext>
            </a:extLst>
          </p:cNvPr>
          <p:cNvSpPr/>
          <p:nvPr/>
        </p:nvSpPr>
        <p:spPr bwMode="auto">
          <a:xfrm>
            <a:off x="10635343" y="2666999"/>
            <a:ext cx="152400" cy="1524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87434008-1D7D-22CF-C57C-68F0F3E79158}"/>
              </a:ext>
            </a:extLst>
          </p:cNvPr>
          <p:cNvSpPr/>
          <p:nvPr/>
        </p:nvSpPr>
        <p:spPr bwMode="auto">
          <a:xfrm>
            <a:off x="10635343" y="2129971"/>
            <a:ext cx="152400" cy="152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63A78188-5F2C-A687-4FB5-EEF9D8C60574}"/>
              </a:ext>
            </a:extLst>
          </p:cNvPr>
          <p:cNvSpPr/>
          <p:nvPr/>
        </p:nvSpPr>
        <p:spPr bwMode="auto">
          <a:xfrm>
            <a:off x="10635343" y="2398485"/>
            <a:ext cx="152400" cy="152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4EFA6850-C641-A59F-7887-2E1D2DCB8B03}"/>
              </a:ext>
            </a:extLst>
          </p:cNvPr>
          <p:cNvCxnSpPr>
            <a:cxnSpLocks/>
          </p:cNvCxnSpPr>
          <p:nvPr/>
        </p:nvCxnSpPr>
        <p:spPr bwMode="auto">
          <a:xfrm flipV="1">
            <a:off x="1660071" y="2710543"/>
            <a:ext cx="0" cy="2841171"/>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11BA7CF-C35A-6943-6CAA-1D76FE7F8FF8}"/>
              </a:ext>
            </a:extLst>
          </p:cNvPr>
          <p:cNvCxnSpPr>
            <a:cxnSpLocks/>
          </p:cNvCxnSpPr>
          <p:nvPr/>
        </p:nvCxnSpPr>
        <p:spPr bwMode="auto">
          <a:xfrm flipH="1">
            <a:off x="1589315" y="27214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2166F49-4867-58CA-6F5F-1FC6E2680B86}"/>
              </a:ext>
            </a:extLst>
          </p:cNvPr>
          <p:cNvCxnSpPr>
            <a:cxnSpLocks/>
          </p:cNvCxnSpPr>
          <p:nvPr/>
        </p:nvCxnSpPr>
        <p:spPr bwMode="auto">
          <a:xfrm flipH="1">
            <a:off x="1589315" y="3287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EC3D1E-AA80-2FC5-701E-0E2E4A131157}"/>
              </a:ext>
            </a:extLst>
          </p:cNvPr>
          <p:cNvCxnSpPr>
            <a:cxnSpLocks/>
          </p:cNvCxnSpPr>
          <p:nvPr/>
        </p:nvCxnSpPr>
        <p:spPr bwMode="auto">
          <a:xfrm flipH="1">
            <a:off x="1589315" y="38535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3EBF735-EFF6-E57B-2545-3418BB311823}"/>
              </a:ext>
            </a:extLst>
          </p:cNvPr>
          <p:cNvCxnSpPr>
            <a:cxnSpLocks/>
          </p:cNvCxnSpPr>
          <p:nvPr/>
        </p:nvCxnSpPr>
        <p:spPr bwMode="auto">
          <a:xfrm flipH="1">
            <a:off x="1589315" y="4419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5F66E13-3D68-1537-FC7F-673456267B5E}"/>
              </a:ext>
            </a:extLst>
          </p:cNvPr>
          <p:cNvCxnSpPr>
            <a:cxnSpLocks/>
          </p:cNvCxnSpPr>
          <p:nvPr/>
        </p:nvCxnSpPr>
        <p:spPr bwMode="auto">
          <a:xfrm flipH="1">
            <a:off x="1589315" y="49856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B5281F6-6B71-1D20-DAB6-3BC94EB4B16A}"/>
              </a:ext>
            </a:extLst>
          </p:cNvPr>
          <p:cNvCxnSpPr>
            <a:cxnSpLocks/>
          </p:cNvCxnSpPr>
          <p:nvPr/>
        </p:nvCxnSpPr>
        <p:spPr bwMode="auto">
          <a:xfrm flipH="1">
            <a:off x="1589315" y="55517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FB7EB47-D323-5E72-DAEE-49DD254A3A3C}"/>
              </a:ext>
            </a:extLst>
          </p:cNvPr>
          <p:cNvCxnSpPr>
            <a:cxnSpLocks/>
          </p:cNvCxnSpPr>
          <p:nvPr/>
        </p:nvCxnSpPr>
        <p:spPr bwMode="auto">
          <a:xfrm>
            <a:off x="1660071"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4B93EC-54C4-D095-217E-2122B2ED0BEF}"/>
              </a:ext>
            </a:extLst>
          </p:cNvPr>
          <p:cNvCxnSpPr>
            <a:cxnSpLocks/>
          </p:cNvCxnSpPr>
          <p:nvPr/>
        </p:nvCxnSpPr>
        <p:spPr bwMode="auto">
          <a:xfrm>
            <a:off x="4030435"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EEBC3EE-1D29-2F48-985C-79EBF0CBE3D6}"/>
              </a:ext>
            </a:extLst>
          </p:cNvPr>
          <p:cNvCxnSpPr>
            <a:cxnSpLocks/>
          </p:cNvCxnSpPr>
          <p:nvPr/>
        </p:nvCxnSpPr>
        <p:spPr bwMode="auto">
          <a:xfrm>
            <a:off x="6400799"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2E6EA14-42F3-37B7-8518-6E34B5656C1E}"/>
              </a:ext>
            </a:extLst>
          </p:cNvPr>
          <p:cNvCxnSpPr>
            <a:cxnSpLocks/>
          </p:cNvCxnSpPr>
          <p:nvPr/>
        </p:nvCxnSpPr>
        <p:spPr bwMode="auto">
          <a:xfrm>
            <a:off x="8771163"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A71900-6971-4938-41FB-B3F17E77ABC2}"/>
              </a:ext>
            </a:extLst>
          </p:cNvPr>
          <p:cNvCxnSpPr>
            <a:cxnSpLocks/>
          </p:cNvCxnSpPr>
          <p:nvPr/>
        </p:nvCxnSpPr>
        <p:spPr bwMode="auto">
          <a:xfrm>
            <a:off x="11141528" y="555171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9A279CB7-D7B8-5EE4-F420-903C4813C8F7}"/>
              </a:ext>
            </a:extLst>
          </p:cNvPr>
          <p:cNvSpPr txBox="1"/>
          <p:nvPr/>
        </p:nvSpPr>
        <p:spPr bwMode="auto">
          <a:xfrm>
            <a:off x="1698171" y="5617029"/>
            <a:ext cx="2329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LEB 125 mg Q4W</a:t>
            </a:r>
          </a:p>
        </p:txBody>
      </p:sp>
      <p:sp>
        <p:nvSpPr>
          <p:cNvPr id="31" name="TextBox 30">
            <a:extLst>
              <a:ext uri="{FF2B5EF4-FFF2-40B4-BE49-F238E27FC236}">
                <a16:creationId xmlns:a16="http://schemas.microsoft.com/office/drawing/2014/main" id="{05BCF2DC-62D4-883F-89E4-06489F81973D}"/>
              </a:ext>
            </a:extLst>
          </p:cNvPr>
          <p:cNvSpPr txBox="1"/>
          <p:nvPr/>
        </p:nvSpPr>
        <p:spPr bwMode="auto">
          <a:xfrm>
            <a:off x="4042228" y="5617029"/>
            <a:ext cx="2329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LEB 250 mg Q4W</a:t>
            </a:r>
          </a:p>
        </p:txBody>
      </p:sp>
      <p:sp>
        <p:nvSpPr>
          <p:cNvPr id="32" name="TextBox 31">
            <a:extLst>
              <a:ext uri="{FF2B5EF4-FFF2-40B4-BE49-F238E27FC236}">
                <a16:creationId xmlns:a16="http://schemas.microsoft.com/office/drawing/2014/main" id="{291AC855-C6D7-E06E-C0E6-3D4D4B6FCF5D}"/>
              </a:ext>
            </a:extLst>
          </p:cNvPr>
          <p:cNvSpPr txBox="1"/>
          <p:nvPr/>
        </p:nvSpPr>
        <p:spPr bwMode="auto">
          <a:xfrm>
            <a:off x="6386285" y="5617029"/>
            <a:ext cx="2329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LEB 250 mg Q2W</a:t>
            </a:r>
          </a:p>
        </p:txBody>
      </p:sp>
      <p:sp>
        <p:nvSpPr>
          <p:cNvPr id="33" name="TextBox 32">
            <a:extLst>
              <a:ext uri="{FF2B5EF4-FFF2-40B4-BE49-F238E27FC236}">
                <a16:creationId xmlns:a16="http://schemas.microsoft.com/office/drawing/2014/main" id="{ABAD7A71-FC76-36E5-4BD2-C5FAE0D43659}"/>
              </a:ext>
            </a:extLst>
          </p:cNvPr>
          <p:cNvSpPr txBox="1"/>
          <p:nvPr/>
        </p:nvSpPr>
        <p:spPr bwMode="auto">
          <a:xfrm>
            <a:off x="8730342" y="5617029"/>
            <a:ext cx="2329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 Q2W</a:t>
            </a:r>
          </a:p>
        </p:txBody>
      </p:sp>
      <p:sp>
        <p:nvSpPr>
          <p:cNvPr id="34" name="TextBox 33">
            <a:extLst>
              <a:ext uri="{FF2B5EF4-FFF2-40B4-BE49-F238E27FC236}">
                <a16:creationId xmlns:a16="http://schemas.microsoft.com/office/drawing/2014/main" id="{B482786B-325D-7323-F064-479D1E88EAD1}"/>
              </a:ext>
            </a:extLst>
          </p:cNvPr>
          <p:cNvSpPr txBox="1"/>
          <p:nvPr/>
        </p:nvSpPr>
        <p:spPr bwMode="auto">
          <a:xfrm rot="16200000">
            <a:off x="-545584" y="3995448"/>
            <a:ext cx="2895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35" name="TextBox 34">
            <a:extLst>
              <a:ext uri="{FF2B5EF4-FFF2-40B4-BE49-F238E27FC236}">
                <a16:creationId xmlns:a16="http://schemas.microsoft.com/office/drawing/2014/main" id="{38E9EC55-E859-7EF3-9075-39A733BECBE2}"/>
              </a:ext>
            </a:extLst>
          </p:cNvPr>
          <p:cNvSpPr txBox="1"/>
          <p:nvPr/>
        </p:nvSpPr>
        <p:spPr bwMode="auto">
          <a:xfrm>
            <a:off x="1001485" y="254725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6" name="TextBox 35">
            <a:extLst>
              <a:ext uri="{FF2B5EF4-FFF2-40B4-BE49-F238E27FC236}">
                <a16:creationId xmlns:a16="http://schemas.microsoft.com/office/drawing/2014/main" id="{EE150090-76ED-9730-25A2-76A23035B32B}"/>
              </a:ext>
            </a:extLst>
          </p:cNvPr>
          <p:cNvSpPr txBox="1"/>
          <p:nvPr/>
        </p:nvSpPr>
        <p:spPr bwMode="auto">
          <a:xfrm>
            <a:off x="1001485" y="311113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B8A31079-8101-A2AF-C395-A0F13605F3AC}"/>
              </a:ext>
            </a:extLst>
          </p:cNvPr>
          <p:cNvSpPr txBox="1"/>
          <p:nvPr/>
        </p:nvSpPr>
        <p:spPr bwMode="auto">
          <a:xfrm>
            <a:off x="1001485" y="367501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 name="TextBox 37">
            <a:extLst>
              <a:ext uri="{FF2B5EF4-FFF2-40B4-BE49-F238E27FC236}">
                <a16:creationId xmlns:a16="http://schemas.microsoft.com/office/drawing/2014/main" id="{22756E6E-E9C1-B11C-334A-72EF35FB4F4A}"/>
              </a:ext>
            </a:extLst>
          </p:cNvPr>
          <p:cNvSpPr txBox="1"/>
          <p:nvPr/>
        </p:nvSpPr>
        <p:spPr bwMode="auto">
          <a:xfrm>
            <a:off x="1001485" y="423889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9" name="TextBox 38">
            <a:extLst>
              <a:ext uri="{FF2B5EF4-FFF2-40B4-BE49-F238E27FC236}">
                <a16:creationId xmlns:a16="http://schemas.microsoft.com/office/drawing/2014/main" id="{C88D1B1C-6DD5-BFAF-989D-664E64DF2245}"/>
              </a:ext>
            </a:extLst>
          </p:cNvPr>
          <p:cNvSpPr txBox="1"/>
          <p:nvPr/>
        </p:nvSpPr>
        <p:spPr bwMode="auto">
          <a:xfrm>
            <a:off x="1001485" y="480277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0" name="TextBox 39">
            <a:extLst>
              <a:ext uri="{FF2B5EF4-FFF2-40B4-BE49-F238E27FC236}">
                <a16:creationId xmlns:a16="http://schemas.microsoft.com/office/drawing/2014/main" id="{72DBFA16-8BC2-D460-4950-E32704E3EDFC}"/>
              </a:ext>
            </a:extLst>
          </p:cNvPr>
          <p:cNvSpPr txBox="1"/>
          <p:nvPr/>
        </p:nvSpPr>
        <p:spPr bwMode="auto">
          <a:xfrm>
            <a:off x="1001485" y="536665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74BA9B9A-4C91-3570-FFC7-E108268EC7F6}"/>
              </a:ext>
            </a:extLst>
          </p:cNvPr>
          <p:cNvSpPr txBox="1"/>
          <p:nvPr/>
        </p:nvSpPr>
        <p:spPr bwMode="auto">
          <a:xfrm>
            <a:off x="1703296" y="3981228"/>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43.4</a:t>
            </a:r>
          </a:p>
        </p:txBody>
      </p:sp>
      <p:sp>
        <p:nvSpPr>
          <p:cNvPr id="42" name="TextBox 41">
            <a:extLst>
              <a:ext uri="{FF2B5EF4-FFF2-40B4-BE49-F238E27FC236}">
                <a16:creationId xmlns:a16="http://schemas.microsoft.com/office/drawing/2014/main" id="{85985956-812A-C9B9-1AEF-CE2D9CDFA517}"/>
              </a:ext>
            </a:extLst>
          </p:cNvPr>
          <p:cNvSpPr txBox="1"/>
          <p:nvPr/>
        </p:nvSpPr>
        <p:spPr bwMode="auto">
          <a:xfrm>
            <a:off x="2209801" y="3785285"/>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50.5</a:t>
            </a:r>
          </a:p>
        </p:txBody>
      </p:sp>
      <p:sp>
        <p:nvSpPr>
          <p:cNvPr id="43" name="TextBox 42">
            <a:extLst>
              <a:ext uri="{FF2B5EF4-FFF2-40B4-BE49-F238E27FC236}">
                <a16:creationId xmlns:a16="http://schemas.microsoft.com/office/drawing/2014/main" id="{AB3DB563-81F1-F568-F206-65068B558AA3}"/>
              </a:ext>
            </a:extLst>
          </p:cNvPr>
          <p:cNvSpPr txBox="1"/>
          <p:nvPr/>
        </p:nvSpPr>
        <p:spPr bwMode="auto">
          <a:xfrm>
            <a:off x="2699659" y="4209828"/>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34.4</a:t>
            </a:r>
          </a:p>
        </p:txBody>
      </p:sp>
      <p:sp>
        <p:nvSpPr>
          <p:cNvPr id="44" name="TextBox 43">
            <a:extLst>
              <a:ext uri="{FF2B5EF4-FFF2-40B4-BE49-F238E27FC236}">
                <a16:creationId xmlns:a16="http://schemas.microsoft.com/office/drawing/2014/main" id="{6B0ECC85-BCFD-E5E5-8028-2BE8531F33C2}"/>
              </a:ext>
            </a:extLst>
          </p:cNvPr>
          <p:cNvSpPr txBox="1"/>
          <p:nvPr/>
        </p:nvSpPr>
        <p:spPr bwMode="auto">
          <a:xfrm>
            <a:off x="3200402" y="4100970"/>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40.2</a:t>
            </a:r>
          </a:p>
        </p:txBody>
      </p:sp>
      <p:sp>
        <p:nvSpPr>
          <p:cNvPr id="45" name="TextBox 44">
            <a:extLst>
              <a:ext uri="{FF2B5EF4-FFF2-40B4-BE49-F238E27FC236}">
                <a16:creationId xmlns:a16="http://schemas.microsoft.com/office/drawing/2014/main" id="{81607F32-FD33-874B-32A9-227949F5BED0}"/>
              </a:ext>
            </a:extLst>
          </p:cNvPr>
          <p:cNvSpPr txBox="1"/>
          <p:nvPr/>
        </p:nvSpPr>
        <p:spPr bwMode="auto">
          <a:xfrm>
            <a:off x="4076383" y="3363303"/>
            <a:ext cx="8055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56.1</a:t>
            </a:r>
          </a:p>
        </p:txBody>
      </p:sp>
      <p:sp>
        <p:nvSpPr>
          <p:cNvPr id="46" name="TextBox 45">
            <a:extLst>
              <a:ext uri="{FF2B5EF4-FFF2-40B4-BE49-F238E27FC236}">
                <a16:creationId xmlns:a16="http://schemas.microsoft.com/office/drawing/2014/main" id="{7B719AD5-F2C5-E96B-0FE8-6DF631A323D5}"/>
              </a:ext>
            </a:extLst>
          </p:cNvPr>
          <p:cNvSpPr txBox="1"/>
          <p:nvPr/>
        </p:nvSpPr>
        <p:spPr bwMode="auto">
          <a:xfrm>
            <a:off x="4572003" y="3727014"/>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52.9</a:t>
            </a:r>
          </a:p>
        </p:txBody>
      </p:sp>
      <p:sp>
        <p:nvSpPr>
          <p:cNvPr id="47" name="TextBox 46">
            <a:extLst>
              <a:ext uri="{FF2B5EF4-FFF2-40B4-BE49-F238E27FC236}">
                <a16:creationId xmlns:a16="http://schemas.microsoft.com/office/drawing/2014/main" id="{5801745A-1470-F8DA-B8D2-5050C8521915}"/>
              </a:ext>
            </a:extLst>
          </p:cNvPr>
          <p:cNvSpPr txBox="1"/>
          <p:nvPr/>
        </p:nvSpPr>
        <p:spPr bwMode="auto">
          <a:xfrm>
            <a:off x="5061860" y="3563729"/>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58.3</a:t>
            </a:r>
          </a:p>
        </p:txBody>
      </p:sp>
      <p:sp>
        <p:nvSpPr>
          <p:cNvPr id="48" name="TextBox 47">
            <a:extLst>
              <a:ext uri="{FF2B5EF4-FFF2-40B4-BE49-F238E27FC236}">
                <a16:creationId xmlns:a16="http://schemas.microsoft.com/office/drawing/2014/main" id="{82966156-CC43-1551-ABC4-D03C334E4065}"/>
              </a:ext>
            </a:extLst>
          </p:cNvPr>
          <p:cNvSpPr txBox="1"/>
          <p:nvPr/>
        </p:nvSpPr>
        <p:spPr bwMode="auto">
          <a:xfrm>
            <a:off x="5573489" y="3443986"/>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62.9</a:t>
            </a:r>
          </a:p>
        </p:txBody>
      </p:sp>
      <p:sp>
        <p:nvSpPr>
          <p:cNvPr id="49" name="TextBox 48">
            <a:extLst>
              <a:ext uri="{FF2B5EF4-FFF2-40B4-BE49-F238E27FC236}">
                <a16:creationId xmlns:a16="http://schemas.microsoft.com/office/drawing/2014/main" id="{3B2D57B4-C9B4-13F1-69E9-3C8F44436984}"/>
              </a:ext>
            </a:extLst>
          </p:cNvPr>
          <p:cNvSpPr txBox="1"/>
          <p:nvPr/>
        </p:nvSpPr>
        <p:spPr bwMode="auto">
          <a:xfrm>
            <a:off x="6429618" y="3220510"/>
            <a:ext cx="8055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60.6</a:t>
            </a:r>
          </a:p>
        </p:txBody>
      </p:sp>
      <p:sp>
        <p:nvSpPr>
          <p:cNvPr id="50" name="TextBox 49">
            <a:extLst>
              <a:ext uri="{FF2B5EF4-FFF2-40B4-BE49-F238E27FC236}">
                <a16:creationId xmlns:a16="http://schemas.microsoft.com/office/drawing/2014/main" id="{C37B6129-8177-9D94-0CC1-C6636F711BB9}"/>
              </a:ext>
            </a:extLst>
          </p:cNvPr>
          <p:cNvSpPr txBox="1"/>
          <p:nvPr/>
        </p:nvSpPr>
        <p:spPr bwMode="auto">
          <a:xfrm>
            <a:off x="6934202" y="3422215"/>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63.2</a:t>
            </a:r>
          </a:p>
        </p:txBody>
      </p:sp>
      <p:sp>
        <p:nvSpPr>
          <p:cNvPr id="51" name="TextBox 50">
            <a:extLst>
              <a:ext uri="{FF2B5EF4-FFF2-40B4-BE49-F238E27FC236}">
                <a16:creationId xmlns:a16="http://schemas.microsoft.com/office/drawing/2014/main" id="{E1305778-E204-AB59-D8D3-C4EE822A5F1A}"/>
              </a:ext>
            </a:extLst>
          </p:cNvPr>
          <p:cNvSpPr txBox="1"/>
          <p:nvPr/>
        </p:nvSpPr>
        <p:spPr bwMode="auto">
          <a:xfrm>
            <a:off x="7434944" y="3520186"/>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60.0</a:t>
            </a:r>
          </a:p>
        </p:txBody>
      </p:sp>
      <p:sp>
        <p:nvSpPr>
          <p:cNvPr id="52" name="TextBox 51">
            <a:extLst>
              <a:ext uri="{FF2B5EF4-FFF2-40B4-BE49-F238E27FC236}">
                <a16:creationId xmlns:a16="http://schemas.microsoft.com/office/drawing/2014/main" id="{01655296-9398-9BCC-B132-C6522A7A8120}"/>
              </a:ext>
            </a:extLst>
          </p:cNvPr>
          <p:cNvSpPr txBox="1"/>
          <p:nvPr/>
        </p:nvSpPr>
        <p:spPr bwMode="auto">
          <a:xfrm>
            <a:off x="7921599" y="3698200"/>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53.5</a:t>
            </a:r>
          </a:p>
        </p:txBody>
      </p:sp>
      <p:sp>
        <p:nvSpPr>
          <p:cNvPr id="53" name="TextBox 52">
            <a:extLst>
              <a:ext uri="{FF2B5EF4-FFF2-40B4-BE49-F238E27FC236}">
                <a16:creationId xmlns:a16="http://schemas.microsoft.com/office/drawing/2014/main" id="{CAB4BE81-5CEB-977B-19D4-CB71D72EA737}"/>
              </a:ext>
            </a:extLst>
          </p:cNvPr>
          <p:cNvSpPr txBox="1"/>
          <p:nvPr/>
        </p:nvSpPr>
        <p:spPr bwMode="auto">
          <a:xfrm>
            <a:off x="8773888" y="4534683"/>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24.3</a:t>
            </a:r>
          </a:p>
        </p:txBody>
      </p:sp>
      <p:sp>
        <p:nvSpPr>
          <p:cNvPr id="54" name="TextBox 53">
            <a:extLst>
              <a:ext uri="{FF2B5EF4-FFF2-40B4-BE49-F238E27FC236}">
                <a16:creationId xmlns:a16="http://schemas.microsoft.com/office/drawing/2014/main" id="{C38AA5D4-A01C-4E6E-6989-7D039BE3A351}"/>
              </a:ext>
            </a:extLst>
          </p:cNvPr>
          <p:cNvSpPr txBox="1"/>
          <p:nvPr/>
        </p:nvSpPr>
        <p:spPr bwMode="auto">
          <a:xfrm>
            <a:off x="9285517" y="4393168"/>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27.7</a:t>
            </a:r>
          </a:p>
        </p:txBody>
      </p:sp>
      <p:sp>
        <p:nvSpPr>
          <p:cNvPr id="55" name="TextBox 54">
            <a:extLst>
              <a:ext uri="{FF2B5EF4-FFF2-40B4-BE49-F238E27FC236}">
                <a16:creationId xmlns:a16="http://schemas.microsoft.com/office/drawing/2014/main" id="{F76FB3D2-8F05-9209-D023-ED45FDED0A00}"/>
              </a:ext>
            </a:extLst>
          </p:cNvPr>
          <p:cNvSpPr txBox="1"/>
          <p:nvPr/>
        </p:nvSpPr>
        <p:spPr bwMode="auto">
          <a:xfrm>
            <a:off x="9764489" y="4752397"/>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16.5</a:t>
            </a:r>
          </a:p>
        </p:txBody>
      </p:sp>
      <p:sp>
        <p:nvSpPr>
          <p:cNvPr id="56" name="TextBox 55">
            <a:extLst>
              <a:ext uri="{FF2B5EF4-FFF2-40B4-BE49-F238E27FC236}">
                <a16:creationId xmlns:a16="http://schemas.microsoft.com/office/drawing/2014/main" id="{E23DBD06-4037-DD9C-466C-02826EB02689}"/>
              </a:ext>
            </a:extLst>
          </p:cNvPr>
          <p:cNvSpPr txBox="1"/>
          <p:nvPr/>
        </p:nvSpPr>
        <p:spPr bwMode="auto">
          <a:xfrm>
            <a:off x="10287003" y="4393168"/>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27.9</a:t>
            </a:r>
          </a:p>
        </p:txBody>
      </p:sp>
      <p:grpSp>
        <p:nvGrpSpPr>
          <p:cNvPr id="61" name="Group 60">
            <a:extLst>
              <a:ext uri="{FF2B5EF4-FFF2-40B4-BE49-F238E27FC236}">
                <a16:creationId xmlns:a16="http://schemas.microsoft.com/office/drawing/2014/main" id="{E7C1C4CC-DB36-A761-9718-A3AF8E0C3B5E}"/>
              </a:ext>
            </a:extLst>
          </p:cNvPr>
          <p:cNvGrpSpPr/>
          <p:nvPr/>
        </p:nvGrpSpPr>
        <p:grpSpPr>
          <a:xfrm>
            <a:off x="1905001" y="4136571"/>
            <a:ext cx="1915885" cy="1415143"/>
            <a:chOff x="1905001" y="4136571"/>
            <a:chExt cx="1915885" cy="1415143"/>
          </a:xfrm>
        </p:grpSpPr>
        <p:sp>
          <p:nvSpPr>
            <p:cNvPr id="57" name="Rectangle 56">
              <a:extLst>
                <a:ext uri="{FF2B5EF4-FFF2-40B4-BE49-F238E27FC236}">
                  <a16:creationId xmlns:a16="http://schemas.microsoft.com/office/drawing/2014/main" id="{D94E9F31-1F08-D88E-4CB1-6357EBAC76EC}"/>
                </a:ext>
              </a:extLst>
            </p:cNvPr>
            <p:cNvSpPr/>
            <p:nvPr/>
          </p:nvSpPr>
          <p:spPr bwMode="auto">
            <a:xfrm>
              <a:off x="1905001" y="4343399"/>
              <a:ext cx="435428" cy="12083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42D79530-CCF2-EF1B-1638-DBC23B46899F}"/>
                </a:ext>
              </a:extLst>
            </p:cNvPr>
            <p:cNvSpPr/>
            <p:nvPr/>
          </p:nvSpPr>
          <p:spPr bwMode="auto">
            <a:xfrm>
              <a:off x="2398487" y="4136571"/>
              <a:ext cx="435428" cy="141514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E274D3A4-4F70-1075-159A-CF0F9570225F}"/>
                </a:ext>
              </a:extLst>
            </p:cNvPr>
            <p:cNvSpPr/>
            <p:nvPr/>
          </p:nvSpPr>
          <p:spPr bwMode="auto">
            <a:xfrm>
              <a:off x="2891973" y="4593771"/>
              <a:ext cx="435428" cy="9579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B9E56272-61B6-AE11-B5A8-42E2551CB964}"/>
                </a:ext>
              </a:extLst>
            </p:cNvPr>
            <p:cNvSpPr/>
            <p:nvPr/>
          </p:nvSpPr>
          <p:spPr bwMode="auto">
            <a:xfrm>
              <a:off x="3385458" y="4430486"/>
              <a:ext cx="435428" cy="112122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CB3901DE-E1BC-A39A-3A69-405297AA8078}"/>
              </a:ext>
            </a:extLst>
          </p:cNvPr>
          <p:cNvGrpSpPr/>
          <p:nvPr/>
        </p:nvGrpSpPr>
        <p:grpSpPr>
          <a:xfrm>
            <a:off x="4259944" y="3787140"/>
            <a:ext cx="1915885" cy="1764575"/>
            <a:chOff x="1905001" y="3787140"/>
            <a:chExt cx="1915885" cy="1764575"/>
          </a:xfrm>
        </p:grpSpPr>
        <p:sp>
          <p:nvSpPr>
            <p:cNvPr id="63" name="Rectangle 62">
              <a:extLst>
                <a:ext uri="{FF2B5EF4-FFF2-40B4-BE49-F238E27FC236}">
                  <a16:creationId xmlns:a16="http://schemas.microsoft.com/office/drawing/2014/main" id="{16345EF6-8478-CE52-3FFD-7DF5E8DDCE51}"/>
                </a:ext>
              </a:extLst>
            </p:cNvPr>
            <p:cNvSpPr/>
            <p:nvPr/>
          </p:nvSpPr>
          <p:spPr bwMode="auto">
            <a:xfrm>
              <a:off x="1905001" y="3985261"/>
              <a:ext cx="435428" cy="15664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4F69C060-54F4-990F-1FB0-F3E77263F7E6}"/>
                </a:ext>
              </a:extLst>
            </p:cNvPr>
            <p:cNvSpPr/>
            <p:nvPr/>
          </p:nvSpPr>
          <p:spPr bwMode="auto">
            <a:xfrm>
              <a:off x="2398487" y="4069081"/>
              <a:ext cx="435428" cy="148263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71A5EE81-EE89-100A-860C-C04F012BD9CA}"/>
                </a:ext>
              </a:extLst>
            </p:cNvPr>
            <p:cNvSpPr/>
            <p:nvPr/>
          </p:nvSpPr>
          <p:spPr bwMode="auto">
            <a:xfrm>
              <a:off x="2891973" y="3909061"/>
              <a:ext cx="435428" cy="16426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780B5FCD-05AD-B393-7B19-DAE06D0164B0}"/>
                </a:ext>
              </a:extLst>
            </p:cNvPr>
            <p:cNvSpPr/>
            <p:nvPr/>
          </p:nvSpPr>
          <p:spPr bwMode="auto">
            <a:xfrm>
              <a:off x="3385458" y="3787140"/>
              <a:ext cx="435428" cy="176457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2B5C16AD-8188-3FB4-2033-FB6E0B5B38DE}"/>
              </a:ext>
            </a:extLst>
          </p:cNvPr>
          <p:cNvGrpSpPr/>
          <p:nvPr/>
        </p:nvGrpSpPr>
        <p:grpSpPr>
          <a:xfrm>
            <a:off x="6614887" y="3771901"/>
            <a:ext cx="1915885" cy="1779814"/>
            <a:chOff x="1905001" y="3771901"/>
            <a:chExt cx="1915885" cy="1779814"/>
          </a:xfrm>
        </p:grpSpPr>
        <p:sp>
          <p:nvSpPr>
            <p:cNvPr id="68" name="Rectangle 67">
              <a:extLst>
                <a:ext uri="{FF2B5EF4-FFF2-40B4-BE49-F238E27FC236}">
                  <a16:creationId xmlns:a16="http://schemas.microsoft.com/office/drawing/2014/main" id="{CF2AD9AE-489B-3E7C-48E1-6F9782CD8196}"/>
                </a:ext>
              </a:extLst>
            </p:cNvPr>
            <p:cNvSpPr/>
            <p:nvPr/>
          </p:nvSpPr>
          <p:spPr bwMode="auto">
            <a:xfrm>
              <a:off x="1905001" y="3848101"/>
              <a:ext cx="435428" cy="17036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9E47FBB9-D271-5C2F-F43A-05C1E9678302}"/>
                </a:ext>
              </a:extLst>
            </p:cNvPr>
            <p:cNvSpPr/>
            <p:nvPr/>
          </p:nvSpPr>
          <p:spPr bwMode="auto">
            <a:xfrm>
              <a:off x="2398487" y="3771901"/>
              <a:ext cx="435428" cy="177981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A0143DE7-8B0A-EC12-1DC0-6D1C5EC5B870}"/>
                </a:ext>
              </a:extLst>
            </p:cNvPr>
            <p:cNvSpPr/>
            <p:nvPr/>
          </p:nvSpPr>
          <p:spPr bwMode="auto">
            <a:xfrm>
              <a:off x="2891973" y="3863341"/>
              <a:ext cx="435428" cy="16883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906005E9-56DB-F918-71C4-596B70D6B5CE}"/>
                </a:ext>
              </a:extLst>
            </p:cNvPr>
            <p:cNvSpPr/>
            <p:nvPr/>
          </p:nvSpPr>
          <p:spPr bwMode="auto">
            <a:xfrm>
              <a:off x="3385458" y="4038600"/>
              <a:ext cx="435428" cy="151311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2" name="Group 71">
            <a:extLst>
              <a:ext uri="{FF2B5EF4-FFF2-40B4-BE49-F238E27FC236}">
                <a16:creationId xmlns:a16="http://schemas.microsoft.com/office/drawing/2014/main" id="{2EC8FE4B-A56D-71B5-1848-A4A316CB0534}"/>
              </a:ext>
            </a:extLst>
          </p:cNvPr>
          <p:cNvGrpSpPr/>
          <p:nvPr/>
        </p:nvGrpSpPr>
        <p:grpSpPr>
          <a:xfrm>
            <a:off x="8969829" y="4777740"/>
            <a:ext cx="1915885" cy="773974"/>
            <a:chOff x="1905001" y="4777740"/>
            <a:chExt cx="1915885" cy="773974"/>
          </a:xfrm>
        </p:grpSpPr>
        <p:sp>
          <p:nvSpPr>
            <p:cNvPr id="73" name="Rectangle 72">
              <a:extLst>
                <a:ext uri="{FF2B5EF4-FFF2-40B4-BE49-F238E27FC236}">
                  <a16:creationId xmlns:a16="http://schemas.microsoft.com/office/drawing/2014/main" id="{DA7F3E56-8B0A-55B6-6A76-9108BB70CB19}"/>
                </a:ext>
              </a:extLst>
            </p:cNvPr>
            <p:cNvSpPr/>
            <p:nvPr/>
          </p:nvSpPr>
          <p:spPr bwMode="auto">
            <a:xfrm>
              <a:off x="1905001" y="4884420"/>
              <a:ext cx="435428" cy="6672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C2577423-0C40-5921-F206-91C355E0AA14}"/>
                </a:ext>
              </a:extLst>
            </p:cNvPr>
            <p:cNvSpPr/>
            <p:nvPr/>
          </p:nvSpPr>
          <p:spPr bwMode="auto">
            <a:xfrm>
              <a:off x="2398487" y="4785360"/>
              <a:ext cx="435428" cy="7663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3972DF05-C476-B14C-8087-DD055E878A59}"/>
                </a:ext>
              </a:extLst>
            </p:cNvPr>
            <p:cNvSpPr/>
            <p:nvPr/>
          </p:nvSpPr>
          <p:spPr bwMode="auto">
            <a:xfrm>
              <a:off x="2891973" y="5105400"/>
              <a:ext cx="435428" cy="4463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C8978527-D935-03D0-51A9-45819651C9AB}"/>
                </a:ext>
              </a:extLst>
            </p:cNvPr>
            <p:cNvSpPr/>
            <p:nvPr/>
          </p:nvSpPr>
          <p:spPr bwMode="auto">
            <a:xfrm>
              <a:off x="3385458" y="4777740"/>
              <a:ext cx="435428" cy="77397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4" name="Straight Connector 13">
            <a:extLst>
              <a:ext uri="{FF2B5EF4-FFF2-40B4-BE49-F238E27FC236}">
                <a16:creationId xmlns:a16="http://schemas.microsoft.com/office/drawing/2014/main" id="{E5AE366E-47AF-F553-376F-73394F569C80}"/>
              </a:ext>
            </a:extLst>
          </p:cNvPr>
          <p:cNvCxnSpPr>
            <a:cxnSpLocks/>
          </p:cNvCxnSpPr>
          <p:nvPr/>
        </p:nvCxnSpPr>
        <p:spPr bwMode="auto">
          <a:xfrm>
            <a:off x="1654629" y="5551714"/>
            <a:ext cx="9481457"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C59B10B6-8DD7-AD3F-FC5B-050E4FFB6681}"/>
              </a:ext>
            </a:extLst>
          </p:cNvPr>
          <p:cNvSpPr txBox="1"/>
          <p:nvPr/>
        </p:nvSpPr>
        <p:spPr bwMode="auto">
          <a:xfrm>
            <a:off x="932329" y="5193106"/>
            <a:ext cx="493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a:t>
            </a:r>
          </a:p>
        </p:txBody>
      </p:sp>
      <p:sp>
        <p:nvSpPr>
          <p:cNvPr id="79" name="TextBox 78">
            <a:extLst>
              <a:ext uri="{FF2B5EF4-FFF2-40B4-BE49-F238E27FC236}">
                <a16:creationId xmlns:a16="http://schemas.microsoft.com/office/drawing/2014/main" id="{23C2BE3A-3BEC-721F-628B-C11528FF8D58}"/>
              </a:ext>
            </a:extLst>
          </p:cNvPr>
          <p:cNvSpPr txBox="1"/>
          <p:nvPr/>
        </p:nvSpPr>
        <p:spPr bwMode="auto">
          <a:xfrm>
            <a:off x="1864659"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73</a:t>
            </a:r>
          </a:p>
        </p:txBody>
      </p:sp>
      <p:sp>
        <p:nvSpPr>
          <p:cNvPr id="80" name="TextBox 79">
            <a:extLst>
              <a:ext uri="{FF2B5EF4-FFF2-40B4-BE49-F238E27FC236}">
                <a16:creationId xmlns:a16="http://schemas.microsoft.com/office/drawing/2014/main" id="{8C6E898D-3DEC-BB1D-7649-9942ACC044C4}"/>
              </a:ext>
            </a:extLst>
          </p:cNvPr>
          <p:cNvSpPr txBox="1"/>
          <p:nvPr/>
        </p:nvSpPr>
        <p:spPr bwMode="auto">
          <a:xfrm>
            <a:off x="2354730"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37</a:t>
            </a:r>
          </a:p>
        </p:txBody>
      </p:sp>
      <p:sp>
        <p:nvSpPr>
          <p:cNvPr id="81" name="TextBox 80">
            <a:extLst>
              <a:ext uri="{FF2B5EF4-FFF2-40B4-BE49-F238E27FC236}">
                <a16:creationId xmlns:a16="http://schemas.microsoft.com/office/drawing/2014/main" id="{07F4B29C-D78A-2DED-D901-D085CD460677}"/>
              </a:ext>
            </a:extLst>
          </p:cNvPr>
          <p:cNvSpPr txBox="1"/>
          <p:nvPr/>
        </p:nvSpPr>
        <p:spPr bwMode="auto">
          <a:xfrm>
            <a:off x="2844801"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26</a:t>
            </a:r>
          </a:p>
        </p:txBody>
      </p:sp>
      <p:sp>
        <p:nvSpPr>
          <p:cNvPr id="82" name="TextBox 81">
            <a:extLst>
              <a:ext uri="{FF2B5EF4-FFF2-40B4-BE49-F238E27FC236}">
                <a16:creationId xmlns:a16="http://schemas.microsoft.com/office/drawing/2014/main" id="{F5545223-ED73-CCCF-9E6B-D0795D6CB4B3}"/>
              </a:ext>
            </a:extLst>
          </p:cNvPr>
          <p:cNvSpPr txBox="1"/>
          <p:nvPr/>
        </p:nvSpPr>
        <p:spPr bwMode="auto">
          <a:xfrm>
            <a:off x="3334871"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83" name="TextBox 82">
            <a:extLst>
              <a:ext uri="{FF2B5EF4-FFF2-40B4-BE49-F238E27FC236}">
                <a16:creationId xmlns:a16="http://schemas.microsoft.com/office/drawing/2014/main" id="{551EF746-EE4E-995E-D0A5-2EC16C3758F0}"/>
              </a:ext>
            </a:extLst>
          </p:cNvPr>
          <p:cNvSpPr txBox="1"/>
          <p:nvPr/>
        </p:nvSpPr>
        <p:spPr bwMode="auto">
          <a:xfrm>
            <a:off x="4231343"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80</a:t>
            </a:r>
          </a:p>
        </p:txBody>
      </p:sp>
      <p:sp>
        <p:nvSpPr>
          <p:cNvPr id="84" name="TextBox 83">
            <a:extLst>
              <a:ext uri="{FF2B5EF4-FFF2-40B4-BE49-F238E27FC236}">
                <a16:creationId xmlns:a16="http://schemas.microsoft.com/office/drawing/2014/main" id="{6DF09C00-B923-BAB6-4F14-32B10DCACCAE}"/>
              </a:ext>
            </a:extLst>
          </p:cNvPr>
          <p:cNvSpPr txBox="1"/>
          <p:nvPr/>
        </p:nvSpPr>
        <p:spPr bwMode="auto">
          <a:xfrm>
            <a:off x="4721414"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42</a:t>
            </a:r>
          </a:p>
        </p:txBody>
      </p:sp>
      <p:sp>
        <p:nvSpPr>
          <p:cNvPr id="85" name="TextBox 84">
            <a:extLst>
              <a:ext uri="{FF2B5EF4-FFF2-40B4-BE49-F238E27FC236}">
                <a16:creationId xmlns:a16="http://schemas.microsoft.com/office/drawing/2014/main" id="{090ABB33-5107-AF33-2CCF-CEE7B8A567DC}"/>
              </a:ext>
            </a:extLst>
          </p:cNvPr>
          <p:cNvSpPr txBox="1"/>
          <p:nvPr/>
        </p:nvSpPr>
        <p:spPr bwMode="auto">
          <a:xfrm>
            <a:off x="5211485"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28</a:t>
            </a:r>
          </a:p>
        </p:txBody>
      </p:sp>
      <p:sp>
        <p:nvSpPr>
          <p:cNvPr id="86" name="TextBox 85">
            <a:extLst>
              <a:ext uri="{FF2B5EF4-FFF2-40B4-BE49-F238E27FC236}">
                <a16:creationId xmlns:a16="http://schemas.microsoft.com/office/drawing/2014/main" id="{A57EF3C1-77E6-405E-C461-7BAB3CE353CE}"/>
              </a:ext>
            </a:extLst>
          </p:cNvPr>
          <p:cNvSpPr txBox="1"/>
          <p:nvPr/>
        </p:nvSpPr>
        <p:spPr bwMode="auto">
          <a:xfrm>
            <a:off x="5701555"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87" name="TextBox 86">
            <a:extLst>
              <a:ext uri="{FF2B5EF4-FFF2-40B4-BE49-F238E27FC236}">
                <a16:creationId xmlns:a16="http://schemas.microsoft.com/office/drawing/2014/main" id="{4EBC470E-72E0-C8D2-7A27-D44A795BB143}"/>
              </a:ext>
            </a:extLst>
          </p:cNvPr>
          <p:cNvSpPr txBox="1"/>
          <p:nvPr/>
        </p:nvSpPr>
        <p:spPr bwMode="auto">
          <a:xfrm>
            <a:off x="6589059"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75</a:t>
            </a:r>
          </a:p>
        </p:txBody>
      </p:sp>
      <p:sp>
        <p:nvSpPr>
          <p:cNvPr id="88" name="TextBox 87">
            <a:extLst>
              <a:ext uri="{FF2B5EF4-FFF2-40B4-BE49-F238E27FC236}">
                <a16:creationId xmlns:a16="http://schemas.microsoft.com/office/drawing/2014/main" id="{8E70501C-C094-E253-6807-9227E99CB6EE}"/>
              </a:ext>
            </a:extLst>
          </p:cNvPr>
          <p:cNvSpPr txBox="1"/>
          <p:nvPr/>
        </p:nvSpPr>
        <p:spPr bwMode="auto">
          <a:xfrm>
            <a:off x="7079130"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40</a:t>
            </a:r>
          </a:p>
        </p:txBody>
      </p:sp>
      <p:sp>
        <p:nvSpPr>
          <p:cNvPr id="89" name="TextBox 88">
            <a:extLst>
              <a:ext uri="{FF2B5EF4-FFF2-40B4-BE49-F238E27FC236}">
                <a16:creationId xmlns:a16="http://schemas.microsoft.com/office/drawing/2014/main" id="{4F710FCA-B3DD-AD18-AC41-4FC6A458B018}"/>
              </a:ext>
            </a:extLst>
          </p:cNvPr>
          <p:cNvSpPr txBox="1"/>
          <p:nvPr/>
        </p:nvSpPr>
        <p:spPr bwMode="auto">
          <a:xfrm>
            <a:off x="7569201"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23</a:t>
            </a:r>
          </a:p>
        </p:txBody>
      </p:sp>
      <p:sp>
        <p:nvSpPr>
          <p:cNvPr id="90" name="TextBox 89">
            <a:extLst>
              <a:ext uri="{FF2B5EF4-FFF2-40B4-BE49-F238E27FC236}">
                <a16:creationId xmlns:a16="http://schemas.microsoft.com/office/drawing/2014/main" id="{2D22708B-F96B-8228-E915-EC1D1C5D4229}"/>
              </a:ext>
            </a:extLst>
          </p:cNvPr>
          <p:cNvSpPr txBox="1"/>
          <p:nvPr/>
        </p:nvSpPr>
        <p:spPr bwMode="auto">
          <a:xfrm>
            <a:off x="8059271"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91" name="TextBox 90">
            <a:extLst>
              <a:ext uri="{FF2B5EF4-FFF2-40B4-BE49-F238E27FC236}">
                <a16:creationId xmlns:a16="http://schemas.microsoft.com/office/drawing/2014/main" id="{72D41B5F-A0C9-65C8-467D-69E6237053FF}"/>
              </a:ext>
            </a:extLst>
          </p:cNvPr>
          <p:cNvSpPr txBox="1"/>
          <p:nvPr/>
        </p:nvSpPr>
        <p:spPr bwMode="auto">
          <a:xfrm>
            <a:off x="8946777"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52</a:t>
            </a:r>
          </a:p>
        </p:txBody>
      </p:sp>
      <p:sp>
        <p:nvSpPr>
          <p:cNvPr id="92" name="TextBox 91">
            <a:extLst>
              <a:ext uri="{FF2B5EF4-FFF2-40B4-BE49-F238E27FC236}">
                <a16:creationId xmlns:a16="http://schemas.microsoft.com/office/drawing/2014/main" id="{28166F66-BD54-5992-E88A-E06D41B40260}"/>
              </a:ext>
            </a:extLst>
          </p:cNvPr>
          <p:cNvSpPr txBox="1"/>
          <p:nvPr/>
        </p:nvSpPr>
        <p:spPr bwMode="auto">
          <a:xfrm>
            <a:off x="9436848"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26</a:t>
            </a:r>
          </a:p>
        </p:txBody>
      </p:sp>
      <p:sp>
        <p:nvSpPr>
          <p:cNvPr id="93" name="TextBox 92">
            <a:extLst>
              <a:ext uri="{FF2B5EF4-FFF2-40B4-BE49-F238E27FC236}">
                <a16:creationId xmlns:a16="http://schemas.microsoft.com/office/drawing/2014/main" id="{FACA306E-0889-A3D4-61E4-16509B231F97}"/>
              </a:ext>
            </a:extLst>
          </p:cNvPr>
          <p:cNvSpPr txBox="1"/>
          <p:nvPr/>
        </p:nvSpPr>
        <p:spPr bwMode="auto">
          <a:xfrm>
            <a:off x="9926919"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sp>
        <p:nvSpPr>
          <p:cNvPr id="94" name="TextBox 93">
            <a:extLst>
              <a:ext uri="{FF2B5EF4-FFF2-40B4-BE49-F238E27FC236}">
                <a16:creationId xmlns:a16="http://schemas.microsoft.com/office/drawing/2014/main" id="{C9D39310-B2F7-B9E8-0815-C49C2D41F51A}"/>
              </a:ext>
            </a:extLst>
          </p:cNvPr>
          <p:cNvSpPr txBox="1"/>
          <p:nvPr/>
        </p:nvSpPr>
        <p:spPr bwMode="auto">
          <a:xfrm>
            <a:off x="10416989"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Tree>
    <p:extLst>
      <p:ext uri="{BB962C8B-B14F-4D97-AF65-F5344CB8AC3E}">
        <p14:creationId xmlns:p14="http://schemas.microsoft.com/office/powerpoint/2010/main" val="730897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C7C6-8823-E442-D4D3-75A7C6D82488}"/>
              </a:ext>
            </a:extLst>
          </p:cNvPr>
          <p:cNvSpPr>
            <a:spLocks noGrp="1"/>
          </p:cNvSpPr>
          <p:nvPr>
            <p:ph type="title"/>
          </p:nvPr>
        </p:nvSpPr>
        <p:spPr/>
        <p:txBody>
          <a:bodyPr/>
          <a:lstStyle/>
          <a:p>
            <a:r>
              <a:rPr lang="en-US"/>
              <a:t>Lebrikizumab Safety by Racial Subgroup: Wk 16 </a:t>
            </a:r>
          </a:p>
        </p:txBody>
      </p:sp>
      <p:sp>
        <p:nvSpPr>
          <p:cNvPr id="13" name="Rectangle 12">
            <a:extLst>
              <a:ext uri="{FF2B5EF4-FFF2-40B4-BE49-F238E27FC236}">
                <a16:creationId xmlns:a16="http://schemas.microsoft.com/office/drawing/2014/main" id="{5BA2515E-9E23-26AF-462E-6A8C20FB3C2D}"/>
              </a:ext>
            </a:extLst>
          </p:cNvPr>
          <p:cNvSpPr/>
          <p:nvPr/>
        </p:nvSpPr>
        <p:spPr bwMode="auto">
          <a:xfrm>
            <a:off x="1395046" y="2756366"/>
            <a:ext cx="339970" cy="26818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A2E313BF-980A-3246-FE54-FEF9CD75D072}"/>
              </a:ext>
            </a:extLst>
          </p:cNvPr>
          <p:cNvGraphicFramePr>
            <a:graphicFrameLocks/>
          </p:cNvGraphicFramePr>
          <p:nvPr>
            <p:extLst>
              <p:ext uri="{D42A27DB-BD31-4B8C-83A1-F6EECF244321}">
                <p14:modId xmlns:p14="http://schemas.microsoft.com/office/powerpoint/2010/main" val="2474973467"/>
              </p:ext>
            </p:extLst>
          </p:nvPr>
        </p:nvGraphicFramePr>
        <p:xfrm>
          <a:off x="717550" y="1619153"/>
          <a:ext cx="10764658" cy="3170000"/>
        </p:xfrm>
        <a:graphic>
          <a:graphicData uri="http://schemas.openxmlformats.org/drawingml/2006/table">
            <a:tbl>
              <a:tblPr/>
              <a:tblGrid>
                <a:gridCol w="2637874">
                  <a:extLst>
                    <a:ext uri="{9D8B030D-6E8A-4147-A177-3AD203B41FA5}">
                      <a16:colId xmlns:a16="http://schemas.microsoft.com/office/drawing/2014/main" val="20000"/>
                    </a:ext>
                  </a:extLst>
                </a:gridCol>
                <a:gridCol w="1354464">
                  <a:extLst>
                    <a:ext uri="{9D8B030D-6E8A-4147-A177-3AD203B41FA5}">
                      <a16:colId xmlns:a16="http://schemas.microsoft.com/office/drawing/2014/main" val="20001"/>
                    </a:ext>
                  </a:extLst>
                </a:gridCol>
                <a:gridCol w="1354464">
                  <a:extLst>
                    <a:ext uri="{9D8B030D-6E8A-4147-A177-3AD203B41FA5}">
                      <a16:colId xmlns:a16="http://schemas.microsoft.com/office/drawing/2014/main" val="20002"/>
                    </a:ext>
                  </a:extLst>
                </a:gridCol>
                <a:gridCol w="1354464">
                  <a:extLst>
                    <a:ext uri="{9D8B030D-6E8A-4147-A177-3AD203B41FA5}">
                      <a16:colId xmlns:a16="http://schemas.microsoft.com/office/drawing/2014/main" val="3349934632"/>
                    </a:ext>
                  </a:extLst>
                </a:gridCol>
                <a:gridCol w="1354464">
                  <a:extLst>
                    <a:ext uri="{9D8B030D-6E8A-4147-A177-3AD203B41FA5}">
                      <a16:colId xmlns:a16="http://schemas.microsoft.com/office/drawing/2014/main" val="2061201662"/>
                    </a:ext>
                  </a:extLst>
                </a:gridCol>
                <a:gridCol w="1354464">
                  <a:extLst>
                    <a:ext uri="{9D8B030D-6E8A-4147-A177-3AD203B41FA5}">
                      <a16:colId xmlns:a16="http://schemas.microsoft.com/office/drawing/2014/main" val="1016998721"/>
                    </a:ext>
                  </a:extLst>
                </a:gridCol>
                <a:gridCol w="1354464">
                  <a:extLst>
                    <a:ext uri="{9D8B030D-6E8A-4147-A177-3AD203B41FA5}">
                      <a16:colId xmlns:a16="http://schemas.microsoft.com/office/drawing/2014/main" val="39353198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Black</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5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2">
                  <a:txBody>
                    <a:bodyPr/>
                    <a:lstStyle/>
                    <a:p>
                      <a:pPr algn="ctr"/>
                      <a:r>
                        <a:rPr lang="en-US" sz="1800" b="1" dirty="0">
                          <a:solidFill>
                            <a:schemeClr val="tx1"/>
                          </a:solidFill>
                        </a:rPr>
                        <a:t>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v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LEB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LEB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LEB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40 (51.9)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Discontinuation because of TEAE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 TEAEs of note</a:t>
                      </a:r>
                      <a:endPar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Nasopharyngitis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URTIs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Conjunctivitis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Herpesvirus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18385684"/>
                  </a:ext>
                </a:extLst>
              </a:tr>
            </a:tbl>
          </a:graphicData>
        </a:graphic>
      </p:graphicFrame>
      <p:sp>
        <p:nvSpPr>
          <p:cNvPr id="11" name="Footer Placeholder 4">
            <a:extLst>
              <a:ext uri="{FF2B5EF4-FFF2-40B4-BE49-F238E27FC236}">
                <a16:creationId xmlns:a16="http://schemas.microsoft.com/office/drawing/2014/main" id="{A0DBF121-7BFC-4426-C812-F5C9CFFBA0E4}"/>
              </a:ext>
            </a:extLst>
          </p:cNvPr>
          <p:cNvSpPr txBox="1">
            <a:spLocks/>
          </p:cNvSpPr>
          <p:nvPr/>
        </p:nvSpPr>
        <p:spPr>
          <a:xfrm>
            <a:off x="499436"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fontAlgn="auto">
              <a:spcBef>
                <a:spcPts val="0"/>
              </a:spcBef>
              <a:spcAft>
                <a:spcPts val="0"/>
              </a:spcAft>
            </a:pPr>
            <a:r>
              <a:rPr lang="en-US" b="0">
                <a:solidFill>
                  <a:schemeClr val="bg2"/>
                </a:solidFill>
              </a:rPr>
              <a:t>Armstrong. RAD 2020. Abstr 191.</a:t>
            </a:r>
          </a:p>
        </p:txBody>
      </p:sp>
    </p:spTree>
    <p:extLst>
      <p:ext uri="{BB962C8B-B14F-4D97-AF65-F5344CB8AC3E}">
        <p14:creationId xmlns:p14="http://schemas.microsoft.com/office/powerpoint/2010/main" val="2245108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C7C6-8823-E442-D4D3-75A7C6D82488}"/>
              </a:ext>
            </a:extLst>
          </p:cNvPr>
          <p:cNvSpPr>
            <a:spLocks noGrp="1"/>
          </p:cNvSpPr>
          <p:nvPr>
            <p:ph type="title"/>
          </p:nvPr>
        </p:nvSpPr>
        <p:spPr/>
        <p:txBody>
          <a:bodyPr/>
          <a:lstStyle/>
          <a:p>
            <a:r>
              <a:rPr lang="en-US">
                <a:latin typeface="Calibri"/>
                <a:ea typeface="Calibri"/>
                <a:cs typeface="Calibri"/>
              </a:rPr>
              <a:t>Tralokinumab Efficacy by Racial Subgroup: </a:t>
            </a:r>
            <a:r>
              <a:rPr lang="en-US" err="1">
                <a:latin typeface="Calibri"/>
                <a:ea typeface="Calibri"/>
                <a:cs typeface="Calibri"/>
              </a:rPr>
              <a:t>Wk</a:t>
            </a:r>
            <a:r>
              <a:rPr lang="en-US">
                <a:latin typeface="Calibri"/>
                <a:ea typeface="Calibri"/>
                <a:cs typeface="Calibri"/>
              </a:rPr>
              <a:t> 56 </a:t>
            </a:r>
          </a:p>
        </p:txBody>
      </p:sp>
      <p:sp>
        <p:nvSpPr>
          <p:cNvPr id="3" name="Content Placeholder 2">
            <a:extLst>
              <a:ext uri="{FF2B5EF4-FFF2-40B4-BE49-F238E27FC236}">
                <a16:creationId xmlns:a16="http://schemas.microsoft.com/office/drawing/2014/main" id="{966E6741-7EA7-5259-EB3E-698936A1BA30}"/>
              </a:ext>
            </a:extLst>
          </p:cNvPr>
          <p:cNvSpPr>
            <a:spLocks noGrp="1"/>
          </p:cNvSpPr>
          <p:nvPr>
            <p:ph idx="1"/>
          </p:nvPr>
        </p:nvSpPr>
        <p:spPr/>
        <p:txBody>
          <a:bodyPr/>
          <a:lstStyle/>
          <a:p>
            <a:r>
              <a:rPr lang="en-US">
                <a:latin typeface="Calibri"/>
                <a:ea typeface="Calibri"/>
                <a:cs typeface="Calibri"/>
              </a:rPr>
              <a:t>Subgroup analysis from phase III ECZTEND*</a:t>
            </a:r>
          </a:p>
        </p:txBody>
      </p:sp>
      <p:sp>
        <p:nvSpPr>
          <p:cNvPr id="4" name="Footer Placeholder 4">
            <a:extLst>
              <a:ext uri="{FF2B5EF4-FFF2-40B4-BE49-F238E27FC236}">
                <a16:creationId xmlns:a16="http://schemas.microsoft.com/office/drawing/2014/main" id="{11055FB4-0AB4-1DE8-5E57-D93E98B067B3}"/>
              </a:ext>
            </a:extLst>
          </p:cNvPr>
          <p:cNvSpPr txBox="1">
            <a:spLocks/>
          </p:cNvSpPr>
          <p:nvPr/>
        </p:nvSpPr>
        <p:spPr>
          <a:xfrm>
            <a:off x="517610"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fontAlgn="auto">
              <a:spcBef>
                <a:spcPts val="0"/>
              </a:spcBef>
              <a:spcAft>
                <a:spcPts val="0"/>
              </a:spcAft>
              <a:defRPr/>
            </a:pPr>
            <a:r>
              <a:rPr kumimoji="0" lang="en-US" sz="1200" b="0" i="0" u="none" strike="noStrike" kern="1200" cap="none" spc="0" normalizeH="0" baseline="0" noProof="0">
                <a:ln>
                  <a:noFill/>
                </a:ln>
                <a:solidFill>
                  <a:srgbClr val="455560"/>
                </a:solidFill>
                <a:effectLst/>
                <a:uLnTx/>
                <a:uFillTx/>
                <a:latin typeface="Calibri"/>
                <a:ea typeface="Calibri"/>
                <a:cs typeface="Calibri"/>
              </a:rPr>
              <a:t>*D</a:t>
            </a:r>
            <a:r>
              <a:rPr lang="en-US" b="0" err="1">
                <a:solidFill>
                  <a:srgbClr val="455560"/>
                </a:solidFill>
                <a:latin typeface="Calibri"/>
                <a:ea typeface="Calibri"/>
                <a:cs typeface="Calibri"/>
              </a:rPr>
              <a:t>ata</a:t>
            </a:r>
            <a:r>
              <a:rPr lang="en-US" b="0">
                <a:solidFill>
                  <a:srgbClr val="455560"/>
                </a:solidFill>
                <a:latin typeface="Calibri"/>
                <a:ea typeface="Calibri"/>
                <a:cs typeface="Calibri"/>
              </a:rPr>
              <a:t> as observed.</a:t>
            </a:r>
            <a:endParaRPr lang="en-US" sz="1200" b="0" u="none" strike="noStrike" kern="1200" cap="none" spc="0" normalizeH="0" baseline="0" noProof="0">
              <a:ln>
                <a:noFill/>
              </a:ln>
              <a:solidFill>
                <a:srgbClr val="455560"/>
              </a:solidFill>
              <a:effectLst/>
              <a:uLnTx/>
              <a:uFillTx/>
              <a:latin typeface="Calibri" panose="020F0502020204030204" pitchFamily="34" charset="0"/>
              <a:ea typeface="Calibri"/>
              <a:cs typeface="Calibri" panose="020F0502020204030204" pitchFamily="34" charset="0"/>
            </a:endParaRPr>
          </a:p>
          <a:p>
            <a:pPr fontAlgn="auto">
              <a:spcBef>
                <a:spcPts val="0"/>
              </a:spcBef>
              <a:spcAft>
                <a:spcPts val="0"/>
              </a:spcAft>
              <a:defRPr/>
            </a:pPr>
            <a:r>
              <a:rPr lang="en-US" b="0">
                <a:solidFill>
                  <a:srgbClr val="455560"/>
                </a:solidFill>
                <a:latin typeface="Calibri"/>
                <a:ea typeface="Calibri"/>
                <a:cs typeface="Calibri"/>
              </a:rPr>
              <a:t>Mayo</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b="0">
                <a:solidFill>
                  <a:srgbClr val="455560"/>
                </a:solidFill>
                <a:latin typeface="Calibri"/>
                <a:ea typeface="Calibri"/>
                <a:cs typeface="Calibri"/>
              </a:rPr>
              <a:t>SKIN</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b="0">
                <a:solidFill>
                  <a:srgbClr val="455560"/>
                </a:solidFill>
                <a:latin typeface="Calibri"/>
                <a:ea typeface="Calibri"/>
                <a:cs typeface="Calibri"/>
              </a:rPr>
              <a:t>2023;7</a:t>
            </a:r>
            <a:r>
              <a:rPr lang="en-US" b="0" dirty="0">
                <a:solidFill>
                  <a:srgbClr val="455560"/>
                </a:solidFill>
                <a:latin typeface="Calibri"/>
                <a:ea typeface="Calibri"/>
                <a:cs typeface="Calibri"/>
              </a:rPr>
              <a:t>:</a:t>
            </a:r>
            <a:r>
              <a:rPr lang="en-US" b="0">
                <a:solidFill>
                  <a:srgbClr val="455560"/>
                </a:solidFill>
                <a:latin typeface="Calibri"/>
                <a:ea typeface="Calibri"/>
                <a:cs typeface="Calibri"/>
              </a:rPr>
              <a:t>s144</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endParaRPr lang="en-US" sz="1200" b="0" i="0" u="none" strike="noStrike" kern="1200" cap="none" spc="0" normalizeH="0" baseline="0" noProof="0">
              <a:ln>
                <a:noFill/>
              </a:ln>
              <a:solidFill>
                <a:srgbClr val="455560"/>
              </a:solidFill>
              <a:effectLst/>
              <a:uLnTx/>
              <a:uFillTx/>
              <a:latin typeface="Calibri"/>
              <a:ea typeface="Calibri"/>
              <a:cs typeface="Calibri"/>
            </a:endParaRPr>
          </a:p>
        </p:txBody>
      </p:sp>
      <p:sp>
        <p:nvSpPr>
          <p:cNvPr id="5" name="TextBox 4">
            <a:extLst>
              <a:ext uri="{FF2B5EF4-FFF2-40B4-BE49-F238E27FC236}">
                <a16:creationId xmlns:a16="http://schemas.microsoft.com/office/drawing/2014/main" id="{94D72031-AB34-2647-DE21-2197A6EA4427}"/>
              </a:ext>
            </a:extLst>
          </p:cNvPr>
          <p:cNvSpPr txBox="1"/>
          <p:nvPr/>
        </p:nvSpPr>
        <p:spPr bwMode="auto">
          <a:xfrm>
            <a:off x="10392582" y="1726918"/>
            <a:ext cx="17994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spcBef>
                <a:spcPct val="50000"/>
              </a:spcBef>
              <a:defRPr/>
            </a:pPr>
            <a:r>
              <a:rPr lang="en-US" b="0">
                <a:solidFill>
                  <a:srgbClr val="000000"/>
                </a:solidFill>
                <a:latin typeface="Calibri"/>
                <a:ea typeface="Calibri"/>
                <a:cs typeface="Arial"/>
              </a:rPr>
              <a:t>Asian (n = 167)</a:t>
            </a:r>
            <a:br>
              <a:rPr lang="en-US" sz="1800" b="0" i="0" u="none" strike="noStrike" kern="1200" cap="none" spc="0" normalizeH="0" baseline="0" noProof="0">
                <a:ln>
                  <a:noFill/>
                </a:ln>
                <a:effectLst/>
                <a:uLnTx/>
                <a:uFillTx/>
                <a:latin typeface="Calibri" panose="020F0502020204030204" pitchFamily="34" charset="0"/>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a:ea typeface="Calibri"/>
                <a:cs typeface="Arial"/>
              </a:rPr>
              <a:t>Black</a:t>
            </a:r>
            <a:r>
              <a:rPr lang="en-US" b="0">
                <a:solidFill>
                  <a:srgbClr val="000000"/>
                </a:solidFill>
                <a:latin typeface="Calibri"/>
                <a:ea typeface="Calibri"/>
                <a:cs typeface="Arial"/>
              </a:rPr>
              <a:t> (n = 75)</a:t>
            </a:r>
            <a:br>
              <a:rPr lang="en-US" sz="1800" b="0" i="0" u="none" strike="noStrike" kern="1200" cap="none" spc="0" normalizeH="0" baseline="0" noProof="0">
                <a:ln>
                  <a:noFill/>
                </a:ln>
                <a:effectLst/>
                <a:uLnTx/>
                <a:uFillTx/>
                <a:latin typeface="Calibri" panose="020F0502020204030204" pitchFamily="34" charset="0"/>
                <a:cs typeface="Arial" panose="020B0604020202020204" pitchFamily="34" charset="0"/>
              </a:rPr>
            </a:br>
            <a:r>
              <a:rPr lang="en-US" b="0">
                <a:solidFill>
                  <a:srgbClr val="000000"/>
                </a:solidFill>
                <a:latin typeface="Calibri"/>
                <a:ea typeface="Calibri"/>
                <a:cs typeface="Arial"/>
              </a:rPr>
              <a:t>White (n = 743)</a:t>
            </a:r>
            <a:endParaRPr lang="en-US">
              <a:latin typeface="Calibri"/>
              <a:ea typeface="Calibri"/>
              <a:cs typeface="Arial"/>
            </a:endParaRPr>
          </a:p>
        </p:txBody>
      </p:sp>
      <p:sp>
        <p:nvSpPr>
          <p:cNvPr id="6" name="Rectangle 5">
            <a:extLst>
              <a:ext uri="{FF2B5EF4-FFF2-40B4-BE49-F238E27FC236}">
                <a16:creationId xmlns:a16="http://schemas.microsoft.com/office/drawing/2014/main" id="{EB036CB9-FEBC-7A4B-ABA4-1622B1E8F089}"/>
              </a:ext>
            </a:extLst>
          </p:cNvPr>
          <p:cNvSpPr/>
          <p:nvPr/>
        </p:nvSpPr>
        <p:spPr bwMode="auto">
          <a:xfrm>
            <a:off x="10265440" y="1861457"/>
            <a:ext cx="152400" cy="1524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87434008-1D7D-22CF-C57C-68F0F3E79158}"/>
              </a:ext>
            </a:extLst>
          </p:cNvPr>
          <p:cNvSpPr/>
          <p:nvPr/>
        </p:nvSpPr>
        <p:spPr bwMode="auto">
          <a:xfrm>
            <a:off x="10265440" y="2129971"/>
            <a:ext cx="152400" cy="152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63A78188-5F2C-A687-4FB5-EEF9D8C60574}"/>
              </a:ext>
            </a:extLst>
          </p:cNvPr>
          <p:cNvSpPr/>
          <p:nvPr/>
        </p:nvSpPr>
        <p:spPr bwMode="auto">
          <a:xfrm>
            <a:off x="10265440" y="2398485"/>
            <a:ext cx="152400" cy="152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4EFA6850-C641-A59F-7887-2E1D2DCB8B03}"/>
              </a:ext>
            </a:extLst>
          </p:cNvPr>
          <p:cNvCxnSpPr>
            <a:cxnSpLocks/>
          </p:cNvCxnSpPr>
          <p:nvPr/>
        </p:nvCxnSpPr>
        <p:spPr bwMode="auto">
          <a:xfrm flipV="1">
            <a:off x="1660071" y="2710543"/>
            <a:ext cx="0" cy="2841171"/>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11BA7CF-C35A-6943-6CAA-1D76FE7F8FF8}"/>
              </a:ext>
            </a:extLst>
          </p:cNvPr>
          <p:cNvCxnSpPr>
            <a:cxnSpLocks/>
          </p:cNvCxnSpPr>
          <p:nvPr/>
        </p:nvCxnSpPr>
        <p:spPr bwMode="auto">
          <a:xfrm flipH="1">
            <a:off x="1589315" y="27214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2166F49-4867-58CA-6F5F-1FC6E2680B86}"/>
              </a:ext>
            </a:extLst>
          </p:cNvPr>
          <p:cNvCxnSpPr>
            <a:cxnSpLocks/>
          </p:cNvCxnSpPr>
          <p:nvPr/>
        </p:nvCxnSpPr>
        <p:spPr bwMode="auto">
          <a:xfrm flipH="1">
            <a:off x="1589315" y="3287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EC3D1E-AA80-2FC5-701E-0E2E4A131157}"/>
              </a:ext>
            </a:extLst>
          </p:cNvPr>
          <p:cNvCxnSpPr>
            <a:cxnSpLocks/>
          </p:cNvCxnSpPr>
          <p:nvPr/>
        </p:nvCxnSpPr>
        <p:spPr bwMode="auto">
          <a:xfrm flipH="1">
            <a:off x="1589315" y="38535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3EBF735-EFF6-E57B-2545-3418BB311823}"/>
              </a:ext>
            </a:extLst>
          </p:cNvPr>
          <p:cNvCxnSpPr>
            <a:cxnSpLocks/>
          </p:cNvCxnSpPr>
          <p:nvPr/>
        </p:nvCxnSpPr>
        <p:spPr bwMode="auto">
          <a:xfrm flipH="1">
            <a:off x="1589315" y="4419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5F66E13-3D68-1537-FC7F-673456267B5E}"/>
              </a:ext>
            </a:extLst>
          </p:cNvPr>
          <p:cNvCxnSpPr>
            <a:cxnSpLocks/>
          </p:cNvCxnSpPr>
          <p:nvPr/>
        </p:nvCxnSpPr>
        <p:spPr bwMode="auto">
          <a:xfrm flipH="1">
            <a:off x="1589315" y="49856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B5281F6-6B71-1D20-DAB6-3BC94EB4B16A}"/>
              </a:ext>
            </a:extLst>
          </p:cNvPr>
          <p:cNvCxnSpPr>
            <a:cxnSpLocks/>
          </p:cNvCxnSpPr>
          <p:nvPr/>
        </p:nvCxnSpPr>
        <p:spPr bwMode="auto">
          <a:xfrm flipH="1">
            <a:off x="1589315" y="55517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FB7EB47-D323-5E72-DAEE-49DD254A3A3C}"/>
              </a:ext>
            </a:extLst>
          </p:cNvPr>
          <p:cNvCxnSpPr>
            <a:cxnSpLocks/>
          </p:cNvCxnSpPr>
          <p:nvPr/>
        </p:nvCxnSpPr>
        <p:spPr bwMode="auto">
          <a:xfrm>
            <a:off x="1660071"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4B93EC-54C4-D095-217E-2122B2ED0BEF}"/>
              </a:ext>
            </a:extLst>
          </p:cNvPr>
          <p:cNvCxnSpPr>
            <a:cxnSpLocks/>
          </p:cNvCxnSpPr>
          <p:nvPr/>
        </p:nvCxnSpPr>
        <p:spPr bwMode="auto">
          <a:xfrm>
            <a:off x="4030435"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EEBC3EE-1D29-2F48-985C-79EBF0CBE3D6}"/>
              </a:ext>
            </a:extLst>
          </p:cNvPr>
          <p:cNvCxnSpPr>
            <a:cxnSpLocks/>
          </p:cNvCxnSpPr>
          <p:nvPr/>
        </p:nvCxnSpPr>
        <p:spPr bwMode="auto">
          <a:xfrm>
            <a:off x="6400799"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2E6EA14-42F3-37B7-8518-6E34B5656C1E}"/>
              </a:ext>
            </a:extLst>
          </p:cNvPr>
          <p:cNvCxnSpPr>
            <a:cxnSpLocks/>
          </p:cNvCxnSpPr>
          <p:nvPr/>
        </p:nvCxnSpPr>
        <p:spPr bwMode="auto">
          <a:xfrm>
            <a:off x="8771163" y="555171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A71900-6971-4938-41FB-B3F17E77ABC2}"/>
              </a:ext>
            </a:extLst>
          </p:cNvPr>
          <p:cNvCxnSpPr>
            <a:cxnSpLocks/>
          </p:cNvCxnSpPr>
          <p:nvPr/>
        </p:nvCxnSpPr>
        <p:spPr bwMode="auto">
          <a:xfrm>
            <a:off x="11141528" y="555171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B482786B-325D-7323-F064-479D1E88EAD1}"/>
              </a:ext>
            </a:extLst>
          </p:cNvPr>
          <p:cNvSpPr txBox="1"/>
          <p:nvPr/>
        </p:nvSpPr>
        <p:spPr bwMode="auto">
          <a:xfrm rot="16200000">
            <a:off x="-545584" y="3995448"/>
            <a:ext cx="2895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spcBef>
                <a:spcPct val="50000"/>
              </a:spcBef>
              <a:defRPr/>
            </a:pPr>
            <a:r>
              <a:rPr lang="en-US">
                <a:solidFill>
                  <a:srgbClr val="000000"/>
                </a:solidFill>
                <a:latin typeface="Calibri"/>
                <a:ea typeface="Calibri"/>
                <a:cs typeface="Arial"/>
              </a:rPr>
              <a:t>Responders (%)</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38E9EC55-E859-7EF3-9075-39A733BECBE2}"/>
              </a:ext>
            </a:extLst>
          </p:cNvPr>
          <p:cNvSpPr txBox="1"/>
          <p:nvPr/>
        </p:nvSpPr>
        <p:spPr bwMode="auto">
          <a:xfrm>
            <a:off x="1001485" y="254725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6" name="TextBox 35">
            <a:extLst>
              <a:ext uri="{FF2B5EF4-FFF2-40B4-BE49-F238E27FC236}">
                <a16:creationId xmlns:a16="http://schemas.microsoft.com/office/drawing/2014/main" id="{EE150090-76ED-9730-25A2-76A23035B32B}"/>
              </a:ext>
            </a:extLst>
          </p:cNvPr>
          <p:cNvSpPr txBox="1"/>
          <p:nvPr/>
        </p:nvSpPr>
        <p:spPr bwMode="auto">
          <a:xfrm>
            <a:off x="1001485" y="311113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B8A31079-8101-A2AF-C395-A0F13605F3AC}"/>
              </a:ext>
            </a:extLst>
          </p:cNvPr>
          <p:cNvSpPr txBox="1"/>
          <p:nvPr/>
        </p:nvSpPr>
        <p:spPr bwMode="auto">
          <a:xfrm>
            <a:off x="1001485" y="367501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 name="TextBox 37">
            <a:extLst>
              <a:ext uri="{FF2B5EF4-FFF2-40B4-BE49-F238E27FC236}">
                <a16:creationId xmlns:a16="http://schemas.microsoft.com/office/drawing/2014/main" id="{22756E6E-E9C1-B11C-334A-72EF35FB4F4A}"/>
              </a:ext>
            </a:extLst>
          </p:cNvPr>
          <p:cNvSpPr txBox="1"/>
          <p:nvPr/>
        </p:nvSpPr>
        <p:spPr bwMode="auto">
          <a:xfrm>
            <a:off x="1001485" y="423889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9" name="TextBox 38">
            <a:extLst>
              <a:ext uri="{FF2B5EF4-FFF2-40B4-BE49-F238E27FC236}">
                <a16:creationId xmlns:a16="http://schemas.microsoft.com/office/drawing/2014/main" id="{C88D1B1C-6DD5-BFAF-989D-664E64DF2245}"/>
              </a:ext>
            </a:extLst>
          </p:cNvPr>
          <p:cNvSpPr txBox="1"/>
          <p:nvPr/>
        </p:nvSpPr>
        <p:spPr bwMode="auto">
          <a:xfrm>
            <a:off x="1001485" y="480277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0" name="TextBox 39">
            <a:extLst>
              <a:ext uri="{FF2B5EF4-FFF2-40B4-BE49-F238E27FC236}">
                <a16:creationId xmlns:a16="http://schemas.microsoft.com/office/drawing/2014/main" id="{72DBFA16-8BC2-D460-4950-E32704E3EDFC}"/>
              </a:ext>
            </a:extLst>
          </p:cNvPr>
          <p:cNvSpPr txBox="1"/>
          <p:nvPr/>
        </p:nvSpPr>
        <p:spPr bwMode="auto">
          <a:xfrm>
            <a:off x="1001485" y="5366658"/>
            <a:ext cx="629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74BA9B9A-4C91-3570-FFC7-E108268EC7F6}"/>
              </a:ext>
            </a:extLst>
          </p:cNvPr>
          <p:cNvSpPr txBox="1"/>
          <p:nvPr/>
        </p:nvSpPr>
        <p:spPr bwMode="auto">
          <a:xfrm>
            <a:off x="1703296" y="2960296"/>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a:solidFill>
                  <a:srgbClr val="000000"/>
                </a:solidFill>
                <a:latin typeface="Calibri"/>
                <a:ea typeface="Calibri"/>
                <a:cs typeface="Arial"/>
              </a:rPr>
              <a:t>78</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85985956-812A-C9B9-1AEF-CE2D9CDFA517}"/>
              </a:ext>
            </a:extLst>
          </p:cNvPr>
          <p:cNvSpPr txBox="1"/>
          <p:nvPr/>
        </p:nvSpPr>
        <p:spPr bwMode="auto">
          <a:xfrm>
            <a:off x="2209801" y="2690372"/>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a:solidFill>
                  <a:srgbClr val="000000"/>
                </a:solidFill>
                <a:latin typeface="Calibri"/>
                <a:ea typeface="Calibri"/>
                <a:cs typeface="Arial"/>
              </a:rPr>
              <a:t>88</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AB3DB563-81F1-F568-F206-65068B558AA3}"/>
              </a:ext>
            </a:extLst>
          </p:cNvPr>
          <p:cNvSpPr txBox="1"/>
          <p:nvPr/>
        </p:nvSpPr>
        <p:spPr bwMode="auto">
          <a:xfrm>
            <a:off x="2699659" y="2907770"/>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a:solidFill>
                  <a:srgbClr val="000000"/>
                </a:solidFill>
                <a:latin typeface="Calibri"/>
                <a:ea typeface="Calibri"/>
                <a:cs typeface="Arial"/>
              </a:rPr>
              <a:t>83</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81607F32-FD33-874B-32A9-227949F5BED0}"/>
              </a:ext>
            </a:extLst>
          </p:cNvPr>
          <p:cNvSpPr txBox="1"/>
          <p:nvPr/>
        </p:nvSpPr>
        <p:spPr bwMode="auto">
          <a:xfrm>
            <a:off x="4076383" y="3496468"/>
            <a:ext cx="8425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br>
              <a:rPr lang="en-US" sz="1800" b="1" i="0" u="none" strike="noStrike" kern="1200" cap="none" spc="0" normalizeH="0" baseline="0" noProof="0">
                <a:ln>
                  <a:noFill/>
                </a:ln>
                <a:effectLst/>
                <a:uLnTx/>
                <a:uFillTx/>
                <a:latin typeface="Calibri" panose="020F0502020204030204" pitchFamily="34" charset="0"/>
                <a:cs typeface="Arial" panose="020B0604020202020204" pitchFamily="34" charset="0"/>
              </a:rPr>
            </a:br>
            <a:r>
              <a:rPr lang="en-US">
                <a:solidFill>
                  <a:srgbClr val="000000"/>
                </a:solidFill>
                <a:latin typeface="Calibri"/>
                <a:ea typeface="Calibri"/>
                <a:cs typeface="Arial"/>
              </a:rPr>
              <a:t>51</a:t>
            </a:r>
            <a:endParaRPr kumimoji="0" lang="en-US" sz="1800" b="1" i="0" u="none" strike="noStrike" kern="1200" cap="none" spc="0" normalizeH="0" baseline="0" noProof="0">
              <a:ln>
                <a:noFill/>
              </a:ln>
              <a:solidFill>
                <a:srgbClr val="000000"/>
              </a:solidFill>
              <a:effectLst/>
              <a:uLnTx/>
              <a:uFillTx/>
              <a:latin typeface="Calibri"/>
              <a:ea typeface="Calibri"/>
              <a:cs typeface="Arial"/>
            </a:endParaRPr>
          </a:p>
        </p:txBody>
      </p:sp>
      <p:sp>
        <p:nvSpPr>
          <p:cNvPr id="46" name="TextBox 45">
            <a:extLst>
              <a:ext uri="{FF2B5EF4-FFF2-40B4-BE49-F238E27FC236}">
                <a16:creationId xmlns:a16="http://schemas.microsoft.com/office/drawing/2014/main" id="{7B719AD5-F2C5-E96B-0FE8-6DF631A323D5}"/>
              </a:ext>
            </a:extLst>
          </p:cNvPr>
          <p:cNvSpPr txBox="1"/>
          <p:nvPr/>
        </p:nvSpPr>
        <p:spPr bwMode="auto">
          <a:xfrm>
            <a:off x="4572003" y="3268334"/>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72</a:t>
            </a:r>
            <a:endParaRPr lang="en-US">
              <a:ea typeface="+mn-ea"/>
            </a:endParaRPr>
          </a:p>
        </p:txBody>
      </p:sp>
      <p:sp>
        <p:nvSpPr>
          <p:cNvPr id="47" name="TextBox 46">
            <a:extLst>
              <a:ext uri="{FF2B5EF4-FFF2-40B4-BE49-F238E27FC236}">
                <a16:creationId xmlns:a16="http://schemas.microsoft.com/office/drawing/2014/main" id="{5801745A-1470-F8DA-B8D2-5050C8521915}"/>
              </a:ext>
            </a:extLst>
          </p:cNvPr>
          <p:cNvSpPr txBox="1"/>
          <p:nvPr/>
        </p:nvSpPr>
        <p:spPr bwMode="auto">
          <a:xfrm>
            <a:off x="5061860" y="3371379"/>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a:solidFill>
                  <a:srgbClr val="000000"/>
                </a:solidFill>
                <a:latin typeface="Calibri"/>
                <a:ea typeface="Calibri"/>
                <a:cs typeface="Arial"/>
              </a:rPr>
              <a:t>64</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3B2D57B4-C9B4-13F1-69E9-3C8F44436984}"/>
              </a:ext>
            </a:extLst>
          </p:cNvPr>
          <p:cNvSpPr txBox="1"/>
          <p:nvPr/>
        </p:nvSpPr>
        <p:spPr bwMode="auto">
          <a:xfrm>
            <a:off x="6429618" y="4093481"/>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chemeClr val="bg1"/>
                </a:solidFill>
                <a:latin typeface="Calibri"/>
                <a:ea typeface="Calibri"/>
                <a:cs typeface="Arial"/>
              </a:rPr>
              <a:t>37</a:t>
            </a:r>
            <a:endParaRPr lang="en-US">
              <a:solidFill>
                <a:schemeClr val="bg1"/>
              </a:solidFill>
            </a:endParaRPr>
          </a:p>
        </p:txBody>
      </p:sp>
      <p:sp>
        <p:nvSpPr>
          <p:cNvPr id="50" name="TextBox 49">
            <a:extLst>
              <a:ext uri="{FF2B5EF4-FFF2-40B4-BE49-F238E27FC236}">
                <a16:creationId xmlns:a16="http://schemas.microsoft.com/office/drawing/2014/main" id="{C37B6129-8177-9D94-0CC1-C6636F711BB9}"/>
              </a:ext>
            </a:extLst>
          </p:cNvPr>
          <p:cNvSpPr txBox="1"/>
          <p:nvPr/>
        </p:nvSpPr>
        <p:spPr bwMode="auto">
          <a:xfrm>
            <a:off x="6889814" y="3318642"/>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69</a:t>
            </a:r>
            <a:endParaRPr lang="en-US">
              <a:ea typeface="+mn-ea"/>
            </a:endParaRPr>
          </a:p>
        </p:txBody>
      </p:sp>
      <p:sp>
        <p:nvSpPr>
          <p:cNvPr id="51" name="TextBox 50">
            <a:extLst>
              <a:ext uri="{FF2B5EF4-FFF2-40B4-BE49-F238E27FC236}">
                <a16:creationId xmlns:a16="http://schemas.microsoft.com/office/drawing/2014/main" id="{E1305778-E204-AB59-D8D3-C4EE822A5F1A}"/>
              </a:ext>
            </a:extLst>
          </p:cNvPr>
          <p:cNvSpPr txBox="1"/>
          <p:nvPr/>
        </p:nvSpPr>
        <p:spPr bwMode="auto">
          <a:xfrm>
            <a:off x="7375760" y="3742128"/>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53</a:t>
            </a:r>
            <a:endParaRPr lang="en-US">
              <a:ea typeface="+mn-ea"/>
            </a:endParaRPr>
          </a:p>
        </p:txBody>
      </p:sp>
      <p:sp>
        <p:nvSpPr>
          <p:cNvPr id="53" name="TextBox 52">
            <a:extLst>
              <a:ext uri="{FF2B5EF4-FFF2-40B4-BE49-F238E27FC236}">
                <a16:creationId xmlns:a16="http://schemas.microsoft.com/office/drawing/2014/main" id="{CAB4BE81-5CEB-977B-19D4-CB71D72EA737}"/>
              </a:ext>
            </a:extLst>
          </p:cNvPr>
          <p:cNvSpPr txBox="1"/>
          <p:nvPr/>
        </p:nvSpPr>
        <p:spPr bwMode="auto">
          <a:xfrm>
            <a:off x="8766490" y="3166042"/>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74</a:t>
            </a:r>
            <a:endParaRPr lang="en-US">
              <a:ea typeface="+mn-ea"/>
            </a:endParaRPr>
          </a:p>
        </p:txBody>
      </p:sp>
      <p:sp>
        <p:nvSpPr>
          <p:cNvPr id="54" name="TextBox 53">
            <a:extLst>
              <a:ext uri="{FF2B5EF4-FFF2-40B4-BE49-F238E27FC236}">
                <a16:creationId xmlns:a16="http://schemas.microsoft.com/office/drawing/2014/main" id="{C38AA5D4-A01C-4E6E-6989-7D039BE3A351}"/>
              </a:ext>
            </a:extLst>
          </p:cNvPr>
          <p:cNvSpPr txBox="1"/>
          <p:nvPr/>
        </p:nvSpPr>
        <p:spPr bwMode="auto">
          <a:xfrm>
            <a:off x="9285517" y="2780391"/>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87</a:t>
            </a:r>
            <a:endParaRPr lang="en-US">
              <a:ea typeface="+mn-ea"/>
            </a:endParaRPr>
          </a:p>
        </p:txBody>
      </p:sp>
      <p:sp>
        <p:nvSpPr>
          <p:cNvPr id="55" name="TextBox 54">
            <a:extLst>
              <a:ext uri="{FF2B5EF4-FFF2-40B4-BE49-F238E27FC236}">
                <a16:creationId xmlns:a16="http://schemas.microsoft.com/office/drawing/2014/main" id="{F76FB3D2-8F05-9209-D023-ED45FDED0A00}"/>
              </a:ext>
            </a:extLst>
          </p:cNvPr>
          <p:cNvSpPr txBox="1"/>
          <p:nvPr/>
        </p:nvSpPr>
        <p:spPr bwMode="auto">
          <a:xfrm>
            <a:off x="9764489" y="2947271"/>
            <a:ext cx="805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914400">
              <a:lnSpc>
                <a:spcPct val="100000"/>
              </a:lnSpc>
              <a:spcBef>
                <a:spcPct val="50000"/>
              </a:spcBef>
              <a:spcAft>
                <a:spcPct val="0"/>
              </a:spcAft>
              <a:buNone/>
              <a:tabLst/>
              <a:defRPr/>
            </a:pPr>
            <a:r>
              <a:rPr lang="en-US">
                <a:solidFill>
                  <a:srgbClr val="000000"/>
                </a:solidFill>
                <a:latin typeface="Calibri"/>
                <a:ea typeface="Calibri"/>
                <a:cs typeface="Arial"/>
              </a:rPr>
              <a:t>81</a:t>
            </a:r>
            <a:endParaRPr lang="en-US">
              <a:ea typeface="+mn-ea"/>
            </a:endParaRPr>
          </a:p>
        </p:txBody>
      </p:sp>
      <p:grpSp>
        <p:nvGrpSpPr>
          <p:cNvPr id="61" name="Group 60">
            <a:extLst>
              <a:ext uri="{FF2B5EF4-FFF2-40B4-BE49-F238E27FC236}">
                <a16:creationId xmlns:a16="http://schemas.microsoft.com/office/drawing/2014/main" id="{E7C1C4CC-DB36-A761-9718-A3AF8E0C3B5E}"/>
              </a:ext>
            </a:extLst>
          </p:cNvPr>
          <p:cNvGrpSpPr/>
          <p:nvPr/>
        </p:nvGrpSpPr>
        <p:grpSpPr>
          <a:xfrm>
            <a:off x="1905001" y="3041659"/>
            <a:ext cx="1422400" cy="2517453"/>
            <a:chOff x="1905001" y="3041659"/>
            <a:chExt cx="1422400" cy="2517453"/>
          </a:xfrm>
        </p:grpSpPr>
        <p:sp>
          <p:nvSpPr>
            <p:cNvPr id="57" name="Rectangle 56">
              <a:extLst>
                <a:ext uri="{FF2B5EF4-FFF2-40B4-BE49-F238E27FC236}">
                  <a16:creationId xmlns:a16="http://schemas.microsoft.com/office/drawing/2014/main" id="{D94E9F31-1F08-D88E-4CB1-6357EBAC76EC}"/>
                </a:ext>
              </a:extLst>
            </p:cNvPr>
            <p:cNvSpPr/>
            <p:nvPr/>
          </p:nvSpPr>
          <p:spPr bwMode="auto">
            <a:xfrm>
              <a:off x="1905001" y="3337264"/>
              <a:ext cx="435428" cy="222184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42D79530-CCF2-EF1B-1638-DBC23B46899F}"/>
                </a:ext>
              </a:extLst>
            </p:cNvPr>
            <p:cNvSpPr/>
            <p:nvPr/>
          </p:nvSpPr>
          <p:spPr bwMode="auto">
            <a:xfrm>
              <a:off x="2368895" y="3041659"/>
              <a:ext cx="479816" cy="25100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E274D3A4-4F70-1075-159A-CF0F9570225F}"/>
                </a:ext>
              </a:extLst>
            </p:cNvPr>
            <p:cNvSpPr/>
            <p:nvPr/>
          </p:nvSpPr>
          <p:spPr bwMode="auto">
            <a:xfrm>
              <a:off x="2877177" y="3210335"/>
              <a:ext cx="450224" cy="23413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CB3901DE-E1BC-A39A-3A69-405297AA8078}"/>
              </a:ext>
            </a:extLst>
          </p:cNvPr>
          <p:cNvGrpSpPr/>
          <p:nvPr/>
        </p:nvGrpSpPr>
        <p:grpSpPr>
          <a:xfrm>
            <a:off x="4267342" y="3580810"/>
            <a:ext cx="1422400" cy="1970905"/>
            <a:chOff x="1912399" y="3580810"/>
            <a:chExt cx="1422400" cy="1970905"/>
          </a:xfrm>
        </p:grpSpPr>
        <p:sp>
          <p:nvSpPr>
            <p:cNvPr id="63" name="Rectangle 62">
              <a:extLst>
                <a:ext uri="{FF2B5EF4-FFF2-40B4-BE49-F238E27FC236}">
                  <a16:creationId xmlns:a16="http://schemas.microsoft.com/office/drawing/2014/main" id="{16345EF6-8478-CE52-3FFD-7DF5E8DDCE51}"/>
                </a:ext>
              </a:extLst>
            </p:cNvPr>
            <p:cNvSpPr/>
            <p:nvPr/>
          </p:nvSpPr>
          <p:spPr bwMode="auto">
            <a:xfrm>
              <a:off x="1912399" y="4125824"/>
              <a:ext cx="428030" cy="142589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4F69C060-54F4-990F-1FB0-F3E77263F7E6}"/>
                </a:ext>
              </a:extLst>
            </p:cNvPr>
            <p:cNvSpPr/>
            <p:nvPr/>
          </p:nvSpPr>
          <p:spPr bwMode="auto">
            <a:xfrm>
              <a:off x="2398487" y="3580810"/>
              <a:ext cx="442826" cy="19709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71A5EE81-EE89-100A-860C-C04F012BD9CA}"/>
                </a:ext>
              </a:extLst>
            </p:cNvPr>
            <p:cNvSpPr/>
            <p:nvPr/>
          </p:nvSpPr>
          <p:spPr bwMode="auto">
            <a:xfrm>
              <a:off x="2877177" y="3694518"/>
              <a:ext cx="457622" cy="18571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2B5C16AD-8188-3FB4-2033-FB6E0B5B38DE}"/>
              </a:ext>
            </a:extLst>
          </p:cNvPr>
          <p:cNvGrpSpPr/>
          <p:nvPr/>
        </p:nvGrpSpPr>
        <p:grpSpPr>
          <a:xfrm>
            <a:off x="6614887" y="3668329"/>
            <a:ext cx="1422400" cy="1883386"/>
            <a:chOff x="1905001" y="3668329"/>
            <a:chExt cx="1422400" cy="1883386"/>
          </a:xfrm>
        </p:grpSpPr>
        <p:sp>
          <p:nvSpPr>
            <p:cNvPr id="68" name="Rectangle 67">
              <a:extLst>
                <a:ext uri="{FF2B5EF4-FFF2-40B4-BE49-F238E27FC236}">
                  <a16:creationId xmlns:a16="http://schemas.microsoft.com/office/drawing/2014/main" id="{CF2AD9AE-489B-3E7C-48E1-6F9782CD8196}"/>
                </a:ext>
              </a:extLst>
            </p:cNvPr>
            <p:cNvSpPr/>
            <p:nvPr/>
          </p:nvSpPr>
          <p:spPr bwMode="auto">
            <a:xfrm>
              <a:off x="1905001" y="4469538"/>
              <a:ext cx="450224" cy="108217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9E47FBB9-D271-5C2F-F43A-05C1E9678302}"/>
                </a:ext>
              </a:extLst>
            </p:cNvPr>
            <p:cNvSpPr/>
            <p:nvPr/>
          </p:nvSpPr>
          <p:spPr bwMode="auto">
            <a:xfrm>
              <a:off x="2398487" y="3668329"/>
              <a:ext cx="435428" cy="18833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A0143DE7-8B0A-EC12-1DC0-6D1C5EC5B870}"/>
                </a:ext>
              </a:extLst>
            </p:cNvPr>
            <p:cNvSpPr/>
            <p:nvPr/>
          </p:nvSpPr>
          <p:spPr bwMode="auto">
            <a:xfrm>
              <a:off x="2884575" y="4085283"/>
              <a:ext cx="442826" cy="1466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2" name="Group 71">
            <a:extLst>
              <a:ext uri="{FF2B5EF4-FFF2-40B4-BE49-F238E27FC236}">
                <a16:creationId xmlns:a16="http://schemas.microsoft.com/office/drawing/2014/main" id="{2EC8FE4B-A56D-71B5-1848-A4A316CB0534}"/>
              </a:ext>
            </a:extLst>
          </p:cNvPr>
          <p:cNvGrpSpPr/>
          <p:nvPr/>
        </p:nvGrpSpPr>
        <p:grpSpPr>
          <a:xfrm>
            <a:off x="8984625" y="3106001"/>
            <a:ext cx="1407604" cy="2445713"/>
            <a:chOff x="1919797" y="3106001"/>
            <a:chExt cx="1407604" cy="2445713"/>
          </a:xfrm>
        </p:grpSpPr>
        <p:sp>
          <p:nvSpPr>
            <p:cNvPr id="73" name="Rectangle 72">
              <a:extLst>
                <a:ext uri="{FF2B5EF4-FFF2-40B4-BE49-F238E27FC236}">
                  <a16:creationId xmlns:a16="http://schemas.microsoft.com/office/drawing/2014/main" id="{DA7F3E56-8B0A-55B6-6A76-9108BB70CB19}"/>
                </a:ext>
              </a:extLst>
            </p:cNvPr>
            <p:cNvSpPr/>
            <p:nvPr/>
          </p:nvSpPr>
          <p:spPr bwMode="auto">
            <a:xfrm>
              <a:off x="1919797" y="3545372"/>
              <a:ext cx="437854" cy="20063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C2577423-0C40-5921-F206-91C355E0AA14}"/>
                </a:ext>
              </a:extLst>
            </p:cNvPr>
            <p:cNvSpPr/>
            <p:nvPr/>
          </p:nvSpPr>
          <p:spPr bwMode="auto">
            <a:xfrm>
              <a:off x="2413283" y="3106001"/>
              <a:ext cx="437854" cy="24457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3972DF05-C476-B14C-8087-DD055E878A59}"/>
                </a:ext>
              </a:extLst>
            </p:cNvPr>
            <p:cNvSpPr/>
            <p:nvPr/>
          </p:nvSpPr>
          <p:spPr bwMode="auto">
            <a:xfrm>
              <a:off x="2869779" y="3285478"/>
              <a:ext cx="457622" cy="22662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4" name="Straight Connector 13">
            <a:extLst>
              <a:ext uri="{FF2B5EF4-FFF2-40B4-BE49-F238E27FC236}">
                <a16:creationId xmlns:a16="http://schemas.microsoft.com/office/drawing/2014/main" id="{E5AE366E-47AF-F553-376F-73394F569C80}"/>
              </a:ext>
            </a:extLst>
          </p:cNvPr>
          <p:cNvCxnSpPr>
            <a:cxnSpLocks/>
          </p:cNvCxnSpPr>
          <p:nvPr/>
        </p:nvCxnSpPr>
        <p:spPr bwMode="auto">
          <a:xfrm>
            <a:off x="1654629" y="5551714"/>
            <a:ext cx="9481457"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C59B10B6-8DD7-AD3F-FC5B-050E4FFB6681}"/>
              </a:ext>
            </a:extLst>
          </p:cNvPr>
          <p:cNvSpPr txBox="1"/>
          <p:nvPr/>
        </p:nvSpPr>
        <p:spPr bwMode="auto">
          <a:xfrm>
            <a:off x="932329" y="5193106"/>
            <a:ext cx="493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a:t>
            </a:r>
          </a:p>
        </p:txBody>
      </p:sp>
      <p:sp>
        <p:nvSpPr>
          <p:cNvPr id="86" name="TextBox 85">
            <a:extLst>
              <a:ext uri="{FF2B5EF4-FFF2-40B4-BE49-F238E27FC236}">
                <a16:creationId xmlns:a16="http://schemas.microsoft.com/office/drawing/2014/main" id="{A57EF3C1-77E6-405E-C461-7BAB3CE353CE}"/>
              </a:ext>
            </a:extLst>
          </p:cNvPr>
          <p:cNvSpPr txBox="1"/>
          <p:nvPr/>
        </p:nvSpPr>
        <p:spPr bwMode="auto">
          <a:xfrm>
            <a:off x="5701555" y="5208495"/>
            <a:ext cx="502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7" name="TextBox 6">
            <a:extLst>
              <a:ext uri="{FF2B5EF4-FFF2-40B4-BE49-F238E27FC236}">
                <a16:creationId xmlns:a16="http://schemas.microsoft.com/office/drawing/2014/main" id="{3B771B13-41ED-637B-F573-C8A2CB3AC512}"/>
              </a:ext>
            </a:extLst>
          </p:cNvPr>
          <p:cNvSpPr txBox="1"/>
          <p:nvPr/>
        </p:nvSpPr>
        <p:spPr bwMode="auto">
          <a:xfrm>
            <a:off x="2107984" y="2368149"/>
            <a:ext cx="1031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00000"/>
              </a:lnSpc>
              <a:spcBef>
                <a:spcPct val="50000"/>
              </a:spcBef>
              <a:spcAft>
                <a:spcPct val="0"/>
              </a:spcAft>
              <a:buClrTx/>
              <a:buFontTx/>
              <a:buNone/>
            </a:pPr>
            <a:r>
              <a:rPr lang="en-US">
                <a:solidFill>
                  <a:schemeClr val="bg1"/>
                </a:solidFill>
                <a:latin typeface="Calibri"/>
                <a:ea typeface="Calibri"/>
                <a:cs typeface="Arial"/>
              </a:rPr>
              <a:t>EASI-75</a:t>
            </a:r>
            <a:endParaRPr lang="en-US" b="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3DA7D53D-A9DB-07CC-A831-42E1DCBDBC13}"/>
              </a:ext>
            </a:extLst>
          </p:cNvPr>
          <p:cNvSpPr txBox="1"/>
          <p:nvPr/>
        </p:nvSpPr>
        <p:spPr bwMode="auto">
          <a:xfrm>
            <a:off x="4371790" y="2368149"/>
            <a:ext cx="1031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00000"/>
              </a:lnSpc>
              <a:spcBef>
                <a:spcPct val="50000"/>
              </a:spcBef>
              <a:spcAft>
                <a:spcPct val="0"/>
              </a:spcAft>
              <a:buClrTx/>
              <a:buFontTx/>
              <a:buNone/>
            </a:pPr>
            <a:r>
              <a:rPr lang="en-US">
                <a:solidFill>
                  <a:schemeClr val="bg1"/>
                </a:solidFill>
                <a:latin typeface="Calibri"/>
                <a:ea typeface="Calibri"/>
                <a:cs typeface="Arial"/>
              </a:rPr>
              <a:t>EASI-90</a:t>
            </a:r>
            <a:endParaRPr lang="en-US" b="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12C358F6-3337-B5A3-09C8-A851EE05FB36}"/>
              </a:ext>
            </a:extLst>
          </p:cNvPr>
          <p:cNvSpPr txBox="1"/>
          <p:nvPr/>
        </p:nvSpPr>
        <p:spPr bwMode="auto">
          <a:xfrm>
            <a:off x="6813149" y="2316363"/>
            <a:ext cx="1031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pPr>
            <a:r>
              <a:rPr lang="en-US">
                <a:solidFill>
                  <a:schemeClr val="bg1"/>
                </a:solidFill>
                <a:latin typeface="Calibri"/>
                <a:ea typeface="Calibri"/>
                <a:cs typeface="Arial"/>
              </a:rPr>
              <a:t>IGA 0/1</a:t>
            </a:r>
            <a:endParaRPr lang="en-US" b="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0A2F94CF-860E-3644-EFC5-894FCEE05288}"/>
              </a:ext>
            </a:extLst>
          </p:cNvPr>
          <p:cNvSpPr txBox="1"/>
          <p:nvPr/>
        </p:nvSpPr>
        <p:spPr bwMode="auto">
          <a:xfrm>
            <a:off x="9062159" y="2279373"/>
            <a:ext cx="1031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pPr>
            <a:r>
              <a:rPr lang="en-US">
                <a:solidFill>
                  <a:schemeClr val="bg1"/>
                </a:solidFill>
                <a:latin typeface="Calibri"/>
                <a:ea typeface="Calibri"/>
                <a:cs typeface="Arial"/>
              </a:rPr>
              <a:t>EASI ≤7</a:t>
            </a:r>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4075307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C7C6-8823-E442-D4D3-75A7C6D82488}"/>
              </a:ext>
            </a:extLst>
          </p:cNvPr>
          <p:cNvSpPr>
            <a:spLocks noGrp="1"/>
          </p:cNvSpPr>
          <p:nvPr>
            <p:ph type="title"/>
          </p:nvPr>
        </p:nvSpPr>
        <p:spPr/>
        <p:txBody>
          <a:bodyPr/>
          <a:lstStyle/>
          <a:p>
            <a:r>
              <a:rPr lang="en-US">
                <a:latin typeface="Calibri"/>
                <a:ea typeface="Calibri"/>
                <a:cs typeface="Calibri"/>
              </a:rPr>
              <a:t>Tralokinumab Safety by Racial Subgroup: </a:t>
            </a:r>
            <a:r>
              <a:rPr lang="en-US" err="1">
                <a:latin typeface="Calibri"/>
                <a:ea typeface="Calibri"/>
                <a:cs typeface="Calibri"/>
              </a:rPr>
              <a:t>Wk</a:t>
            </a:r>
            <a:r>
              <a:rPr lang="en-US">
                <a:latin typeface="Calibri"/>
                <a:ea typeface="Calibri"/>
                <a:cs typeface="Calibri"/>
              </a:rPr>
              <a:t> 56 </a:t>
            </a:r>
          </a:p>
        </p:txBody>
      </p:sp>
      <p:sp>
        <p:nvSpPr>
          <p:cNvPr id="13" name="Rectangle 12">
            <a:extLst>
              <a:ext uri="{FF2B5EF4-FFF2-40B4-BE49-F238E27FC236}">
                <a16:creationId xmlns:a16="http://schemas.microsoft.com/office/drawing/2014/main" id="{5BA2515E-9E23-26AF-462E-6A8C20FB3C2D}"/>
              </a:ext>
            </a:extLst>
          </p:cNvPr>
          <p:cNvSpPr/>
          <p:nvPr/>
        </p:nvSpPr>
        <p:spPr bwMode="auto">
          <a:xfrm>
            <a:off x="1395046" y="2756366"/>
            <a:ext cx="339970" cy="26818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A2E313BF-980A-3246-FE54-FEF9CD75D072}"/>
              </a:ext>
            </a:extLst>
          </p:cNvPr>
          <p:cNvGraphicFramePr>
            <a:graphicFrameLocks/>
          </p:cNvGraphicFramePr>
          <p:nvPr>
            <p:extLst>
              <p:ext uri="{D42A27DB-BD31-4B8C-83A1-F6EECF244321}">
                <p14:modId xmlns:p14="http://schemas.microsoft.com/office/powerpoint/2010/main" val="402689056"/>
              </p:ext>
            </p:extLst>
          </p:nvPr>
        </p:nvGraphicFramePr>
        <p:xfrm>
          <a:off x="717550" y="1619153"/>
          <a:ext cx="10764652" cy="3291932"/>
        </p:xfrm>
        <a:graphic>
          <a:graphicData uri="http://schemas.openxmlformats.org/drawingml/2006/table">
            <a:tbl>
              <a:tblPr/>
              <a:tblGrid>
                <a:gridCol w="2637874">
                  <a:extLst>
                    <a:ext uri="{9D8B030D-6E8A-4147-A177-3AD203B41FA5}">
                      <a16:colId xmlns:a16="http://schemas.microsoft.com/office/drawing/2014/main" val="20000"/>
                    </a:ext>
                  </a:extLst>
                </a:gridCol>
                <a:gridCol w="1354463">
                  <a:extLst>
                    <a:ext uri="{9D8B030D-6E8A-4147-A177-3AD203B41FA5}">
                      <a16:colId xmlns:a16="http://schemas.microsoft.com/office/drawing/2014/main" val="20001"/>
                    </a:ext>
                  </a:extLst>
                </a:gridCol>
                <a:gridCol w="1354463">
                  <a:extLst>
                    <a:ext uri="{9D8B030D-6E8A-4147-A177-3AD203B41FA5}">
                      <a16:colId xmlns:a16="http://schemas.microsoft.com/office/drawing/2014/main" val="20002"/>
                    </a:ext>
                  </a:extLst>
                </a:gridCol>
                <a:gridCol w="1354463">
                  <a:extLst>
                    <a:ext uri="{9D8B030D-6E8A-4147-A177-3AD203B41FA5}">
                      <a16:colId xmlns:a16="http://schemas.microsoft.com/office/drawing/2014/main" val="3349934632"/>
                    </a:ext>
                  </a:extLst>
                </a:gridCol>
                <a:gridCol w="1354463">
                  <a:extLst>
                    <a:ext uri="{9D8B030D-6E8A-4147-A177-3AD203B41FA5}">
                      <a16:colId xmlns:a16="http://schemas.microsoft.com/office/drawing/2014/main" val="2061201662"/>
                    </a:ext>
                  </a:extLst>
                </a:gridCol>
                <a:gridCol w="1354463">
                  <a:extLst>
                    <a:ext uri="{9D8B030D-6E8A-4147-A177-3AD203B41FA5}">
                      <a16:colId xmlns:a16="http://schemas.microsoft.com/office/drawing/2014/main" val="1016998721"/>
                    </a:ext>
                  </a:extLst>
                </a:gridCol>
                <a:gridCol w="1354463">
                  <a:extLst>
                    <a:ext uri="{9D8B030D-6E8A-4147-A177-3AD203B41FA5}">
                      <a16:colId xmlns:a16="http://schemas.microsoft.com/office/drawing/2014/main" val="39353198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tx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800" b="1" i="0" u="none" strike="noStrike" cap="none" normalizeH="0" baseline="0">
                          <a:ln>
                            <a:noFill/>
                          </a:ln>
                          <a:solidFill>
                            <a:schemeClr val="tx1"/>
                          </a:solidFill>
                          <a:effectLst/>
                          <a:latin typeface="Calibri"/>
                        </a:rPr>
                        <a:t>Asian</a:t>
                      </a:r>
                      <a:endParaRPr lang="en-US" sz="1800" b="1" i="0" u="none" strike="noStrike" cap="none" normalizeH="0" baseline="0">
                        <a:ln>
                          <a:noFill/>
                        </a:ln>
                        <a:solidFill>
                          <a:schemeClr val="tx1"/>
                        </a:solidFill>
                        <a:effectLst/>
                        <a:latin typeface="Calibri" panose="020F0502020204030204" pitchFamily="34" charset="0"/>
                      </a:endParaRPr>
                    </a:p>
                    <a:p>
                      <a:pPr marL="0" marR="0" lvl="0" indent="0" algn="ctr">
                        <a:lnSpc>
                          <a:spcPct val="100000"/>
                        </a:lnSpc>
                        <a:spcBef>
                          <a:spcPct val="0"/>
                        </a:spcBef>
                        <a:spcAft>
                          <a:spcPct val="0"/>
                        </a:spcAft>
                        <a:buSzTx/>
                        <a:buFont typeface="Wingdings" pitchFamily="2" charset="2"/>
                        <a:buNone/>
                      </a:pPr>
                      <a:r>
                        <a:rPr lang="en-US" sz="1800" b="1" i="0" u="none" strike="noStrike" cap="none" normalizeH="0" baseline="0">
                          <a:ln>
                            <a:noFill/>
                          </a:ln>
                          <a:solidFill>
                            <a:schemeClr val="tx1"/>
                          </a:solidFill>
                          <a:effectLst/>
                          <a:latin typeface="Calibri"/>
                        </a:rPr>
                        <a:t> (n = 203; PYE = 386.2)</a:t>
                      </a:r>
                      <a:endParaRPr kumimoji="0" lang="en-US" sz="1800" b="1" i="0" u="none" strike="noStrike" cap="none" normalizeH="0" baseline="0">
                        <a:ln>
                          <a:noFill/>
                        </a:ln>
                        <a:solidFill>
                          <a:schemeClr val="tx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Black</a:t>
                      </a:r>
                    </a:p>
                    <a:p>
                      <a:pPr marL="0" marR="0" lvl="0" indent="0" algn="ctr">
                        <a:lnSpc>
                          <a:spcPct val="100000"/>
                        </a:lnSpc>
                        <a:spcBef>
                          <a:spcPct val="0"/>
                        </a:spcBef>
                        <a:spcAft>
                          <a:spcPct val="0"/>
                        </a:spcAft>
                        <a:buSzTx/>
                        <a:buFont typeface="Wingdings" pitchFamily="2" charset="2"/>
                        <a:buNone/>
                      </a:pPr>
                      <a:r>
                        <a:rPr lang="en-US" sz="1800" b="1" i="0" u="none" strike="noStrike" cap="none" normalizeH="0" baseline="0">
                          <a:ln>
                            <a:noFill/>
                          </a:ln>
                          <a:solidFill>
                            <a:schemeClr val="tx1"/>
                          </a:solidFill>
                          <a:effectLst/>
                          <a:latin typeface="Calibri"/>
                        </a:rPr>
                        <a:t>(n = 108; PYE = 169.7)</a:t>
                      </a:r>
                      <a:endParaRPr lang="en-US" sz="1800" b="1" i="0" u="none" strike="noStrike" cap="none" normalizeH="0" baseline="0" dirty="0">
                        <a:ln>
                          <a:noFill/>
                        </a:ln>
                        <a:solidFill>
                          <a:schemeClr val="tx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5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2">
                  <a:txBody>
                    <a:bodyPr/>
                    <a:lstStyle/>
                    <a:p>
                      <a:pPr algn="ctr"/>
                      <a:r>
                        <a:rPr lang="en-US" sz="1800" b="1">
                          <a:solidFill>
                            <a:schemeClr val="tx1"/>
                          </a:solidFill>
                        </a:rPr>
                        <a:t>White</a:t>
                      </a:r>
                    </a:p>
                    <a:p>
                      <a:pPr lvl="0" algn="ctr">
                        <a:buNone/>
                      </a:pPr>
                      <a:r>
                        <a:rPr lang="en-US" sz="1800" b="1">
                          <a:solidFill>
                            <a:schemeClr val="tx1"/>
                          </a:solidFill>
                        </a:rPr>
                        <a:t>(n = 1081; PYE = 1808.0)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v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tx1"/>
                          </a:solidFill>
                          <a:effectLst/>
                          <a:latin typeface="Calibri"/>
                        </a:rPr>
                        <a:t>n (%)</a:t>
                      </a:r>
                      <a:endParaRPr kumimoji="0" lang="en-US">
                        <a:solidFill>
                          <a:schemeClr val="tx1"/>
                        </a:solidFill>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tx1"/>
                          </a:solidFill>
                          <a:effectLst/>
                          <a:latin typeface="Calibri"/>
                        </a:rPr>
                        <a:t>Rate (</a:t>
                      </a:r>
                      <a:r>
                        <a:rPr lang="en-US" sz="1600" b="0" i="0" u="none" strike="noStrike" cap="none" normalizeH="0" baseline="0" err="1">
                          <a:ln>
                            <a:noFill/>
                          </a:ln>
                          <a:solidFill>
                            <a:schemeClr val="tx1"/>
                          </a:solidFill>
                          <a:effectLst/>
                          <a:latin typeface="Calibri"/>
                        </a:rPr>
                        <a:t>nE</a:t>
                      </a:r>
                      <a:r>
                        <a:rPr lang="en-US" sz="1600" b="0" i="0" u="none" strike="noStrike" cap="none" normalizeH="0" baseline="0">
                          <a:ln>
                            <a:noFill/>
                          </a:ln>
                          <a:solidFill>
                            <a:schemeClr val="tx1"/>
                          </a:solidFill>
                          <a:effectLst/>
                          <a:latin typeface="Calibri"/>
                        </a:rPr>
                        <a:t>/100 PYE)</a:t>
                      </a:r>
                      <a:endParaRPr kumimoji="0" lang="en-US">
                        <a:solidFill>
                          <a:schemeClr val="tx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tx1"/>
                          </a:solidFill>
                          <a:effectLst/>
                          <a:latin typeface="Calibri"/>
                        </a:rPr>
                        <a:t>n (%)</a:t>
                      </a:r>
                      <a:endParaRPr kumimoji="0" lang="en-US" sz="1600" b="0" i="0" u="none" strike="noStrike" cap="none" normalizeH="0" baseline="0">
                        <a:ln>
                          <a:noFill/>
                        </a:ln>
                        <a:solidFill>
                          <a:schemeClr val="tx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a:lnSpc>
                          <a:spcPct val="100000"/>
                        </a:lnSpc>
                        <a:spcBef>
                          <a:spcPct val="0"/>
                        </a:spcBef>
                        <a:spcAft>
                          <a:spcPct val="0"/>
                        </a:spcAft>
                        <a:buNone/>
                      </a:pPr>
                      <a:r>
                        <a:rPr lang="en-US" sz="1600" b="0" i="0" u="none" strike="noStrike" cap="none" normalizeH="0" baseline="0" noProof="0">
                          <a:ln>
                            <a:noFill/>
                          </a:ln>
                          <a:solidFill>
                            <a:schemeClr val="tx1"/>
                          </a:solidFill>
                          <a:effectLst/>
                          <a:latin typeface="Calibri"/>
                        </a:rPr>
                        <a:t>Rate </a:t>
                      </a:r>
                      <a:r>
                        <a:rPr kumimoji="0" lang="en-US" sz="1600" b="0" i="0" u="none" strike="noStrike" cap="none" normalizeH="0" baseline="0" noProof="0">
                          <a:ln>
                            <a:noFill/>
                          </a:ln>
                          <a:solidFill>
                            <a:schemeClr val="tx1"/>
                          </a:solidFill>
                          <a:effectLst/>
                          <a:latin typeface="Calibri"/>
                        </a:rPr>
                        <a:t>(</a:t>
                      </a:r>
                      <a:r>
                        <a:rPr lang="en-US" sz="1600" b="0" i="0" u="none" strike="noStrike" cap="none" normalizeH="0" baseline="0" noProof="0" err="1">
                          <a:ln>
                            <a:noFill/>
                          </a:ln>
                          <a:solidFill>
                            <a:schemeClr val="tx1"/>
                          </a:solidFill>
                          <a:effectLst/>
                          <a:latin typeface="Calibri"/>
                        </a:rPr>
                        <a:t>nE</a:t>
                      </a:r>
                      <a:r>
                        <a:rPr lang="en-US" sz="1600" b="0" i="0" u="none" strike="noStrike" cap="none" normalizeH="0" baseline="0" noProof="0">
                          <a:ln>
                            <a:noFill/>
                          </a:ln>
                          <a:solidFill>
                            <a:schemeClr val="tx1"/>
                          </a:solidFill>
                          <a:effectLst/>
                          <a:latin typeface="Calibri"/>
                        </a:rPr>
                        <a:t>/100 PYE</a:t>
                      </a:r>
                      <a:r>
                        <a:rPr kumimoji="0" lang="en-US" sz="1600" b="0" i="0" u="none" strike="noStrike" cap="none" normalizeH="0" baseline="0" noProof="0">
                          <a:ln>
                            <a:noFill/>
                          </a:ln>
                          <a:solidFill>
                            <a:schemeClr val="tx1"/>
                          </a:solidFill>
                          <a:effectLst/>
                          <a:latin typeface="Calibri"/>
                        </a:rPr>
                        <a:t>)</a:t>
                      </a:r>
                      <a:endParaRPr kumimoji="0" lang="en-US" noProof="0">
                        <a:solidFill>
                          <a:schemeClr val="tx1"/>
                        </a:solidFill>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tx1"/>
                          </a:solidFill>
                          <a:effectLst/>
                          <a:latin typeface="Calibri"/>
                        </a:rPr>
                        <a:t>n (%)</a:t>
                      </a:r>
                      <a:endParaRPr kumimoji="0" lang="en-US">
                        <a:solidFill>
                          <a:schemeClr val="tx1"/>
                        </a:solidFill>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a:lnSpc>
                          <a:spcPct val="100000"/>
                        </a:lnSpc>
                        <a:spcBef>
                          <a:spcPct val="0"/>
                        </a:spcBef>
                        <a:spcAft>
                          <a:spcPct val="0"/>
                        </a:spcAft>
                        <a:buNone/>
                      </a:pPr>
                      <a:r>
                        <a:rPr lang="en-US" sz="1600" b="0" i="0" u="none" strike="noStrike" cap="none" normalizeH="0" baseline="0" noProof="0">
                          <a:ln>
                            <a:noFill/>
                          </a:ln>
                          <a:solidFill>
                            <a:schemeClr val="tx1"/>
                          </a:solidFill>
                          <a:effectLst/>
                          <a:latin typeface="Calibri"/>
                        </a:rPr>
                        <a:t>Rate </a:t>
                      </a:r>
                      <a:r>
                        <a:rPr kumimoji="0" lang="en-US" sz="1600" b="0" i="0" u="none" strike="noStrike" cap="none" normalizeH="0" baseline="0" noProof="0">
                          <a:ln>
                            <a:noFill/>
                          </a:ln>
                          <a:solidFill>
                            <a:schemeClr val="tx1"/>
                          </a:solidFill>
                          <a:effectLst/>
                          <a:latin typeface="Calibri"/>
                        </a:rPr>
                        <a:t>(</a:t>
                      </a:r>
                      <a:r>
                        <a:rPr lang="en-US" sz="1600" b="0" i="0" u="none" strike="noStrike" cap="none" normalizeH="0" baseline="0" noProof="0" err="1">
                          <a:ln>
                            <a:noFill/>
                          </a:ln>
                          <a:solidFill>
                            <a:schemeClr val="tx1"/>
                          </a:solidFill>
                          <a:effectLst/>
                          <a:latin typeface="Calibri"/>
                        </a:rPr>
                        <a:t>nE</a:t>
                      </a:r>
                      <a:r>
                        <a:rPr lang="en-US" sz="1600" b="0" i="0" u="none" strike="noStrike" cap="none" normalizeH="0" baseline="0" noProof="0">
                          <a:ln>
                            <a:noFill/>
                          </a:ln>
                          <a:solidFill>
                            <a:schemeClr val="tx1"/>
                          </a:solidFill>
                          <a:effectLst/>
                          <a:latin typeface="Calibri"/>
                        </a:rPr>
                        <a:t>/100 PYE</a:t>
                      </a:r>
                      <a:r>
                        <a:rPr kumimoji="0" lang="en-US" sz="1600" b="0" i="0" u="none" strike="noStrike" cap="none" normalizeH="0" baseline="0" noProof="0">
                          <a:ln>
                            <a:noFill/>
                          </a:ln>
                          <a:solidFill>
                            <a:schemeClr val="tx1"/>
                          </a:solidFill>
                          <a:effectLst/>
                          <a:latin typeface="Calibri"/>
                        </a:rPr>
                        <a:t>)</a:t>
                      </a:r>
                      <a:endParaRPr kumimoji="0" lang="en-US" noProof="0">
                        <a:solidFill>
                          <a:schemeClr val="tx1"/>
                        </a:solidFill>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cs typeface="Calibri"/>
                        </a:rPr>
                        <a:t>All AEs</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162 (798)</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167.8</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71 (65.7)</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142.6</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850 (78.6)</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208.2</a:t>
                      </a: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dirty="0">
                          <a:ln>
                            <a:noFill/>
                          </a:ln>
                          <a:solidFill>
                            <a:schemeClr val="bg1"/>
                          </a:solidFill>
                          <a:effectLst/>
                          <a:latin typeface="Calibri"/>
                        </a:rPr>
                        <a:t>Severity</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3845"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cap="none" normalizeH="0" baseline="0" dirty="0">
                          <a:ln>
                            <a:noFill/>
                          </a:ln>
                          <a:solidFill>
                            <a:schemeClr val="bg1"/>
                          </a:solidFill>
                          <a:effectLst/>
                          <a:latin typeface="Calibri"/>
                        </a:rPr>
                        <a:t>Mild</a:t>
                      </a:r>
                      <a:endParaRPr kumimoji="0" lang="en-US" sz="1600" b="0" i="0" u="none" strike="noStrike" cap="none" normalizeH="0" baseline="0" dirty="0">
                        <a:ln>
                          <a:noFill/>
                        </a:ln>
                        <a:solidFill>
                          <a:schemeClr val="bg1"/>
                        </a:solidFill>
                        <a:effectLst/>
                        <a:latin typeface="Calibri"/>
                      </a:endParaRPr>
                    </a:p>
                    <a:p>
                      <a:pPr marL="283845"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cap="none" normalizeH="0" baseline="0" dirty="0">
                          <a:ln>
                            <a:noFill/>
                          </a:ln>
                          <a:solidFill>
                            <a:schemeClr val="bg1"/>
                          </a:solidFill>
                          <a:effectLst/>
                          <a:latin typeface="Calibri"/>
                        </a:rPr>
                        <a:t>Moderate</a:t>
                      </a:r>
                      <a:endParaRPr kumimoji="0" lang="en-US" sz="1600" b="0" i="0" u="none" strike="noStrike" cap="none" normalizeH="0" baseline="0" dirty="0">
                        <a:ln>
                          <a:noFill/>
                        </a:ln>
                        <a:solidFill>
                          <a:schemeClr val="bg1"/>
                        </a:solidFill>
                        <a:effectLst/>
                        <a:latin typeface="Calibri"/>
                      </a:endParaRPr>
                    </a:p>
                    <a:p>
                      <a:pPr marL="283845"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cap="none" normalizeH="0" baseline="0" dirty="0">
                          <a:ln>
                            <a:noFill/>
                          </a:ln>
                          <a:solidFill>
                            <a:schemeClr val="bg1"/>
                          </a:solidFill>
                          <a:effectLst/>
                          <a:latin typeface="Calibri"/>
                        </a:rPr>
                        <a:t>Severe</a:t>
                      </a:r>
                      <a:endParaRPr kumimoji="0" lang="en-US" sz="1600" b="0" i="0" u="none" strike="noStrike" cap="none" normalizeH="0" baseline="0" dirty="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142 (70.4)</a:t>
                      </a:r>
                      <a:endParaRPr kumimoji="0" lang="en-US" sz="1600" b="0" i="0" u="none" strike="noStrike" cap="none" normalizeH="0" baseline="0">
                        <a:ln>
                          <a:noFill/>
                        </a:ln>
                        <a:solidFill>
                          <a:schemeClr val="bg1"/>
                        </a:solidFill>
                        <a:effectLst/>
                        <a:latin typeface="Calibri"/>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67 (33.0)</a:t>
                      </a:r>
                      <a:endParaRPr kumimoji="0" lang="en-US" sz="1600" b="0" i="0" u="none" strike="noStrike" cap="none" normalizeH="0" baseline="0">
                        <a:ln>
                          <a:noFill/>
                        </a:ln>
                        <a:solidFill>
                          <a:schemeClr val="bg1"/>
                        </a:solidFill>
                        <a:effectLst/>
                        <a:latin typeface="Calibri"/>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10 (4.9)</a:t>
                      </a:r>
                      <a:endParaRPr kumimoji="0" lang="en-US" sz="1600" b="0" i="0" u="none" strike="noStrike" cap="none" normalizeH="0" baseline="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130.2</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34.7</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2.8</a:t>
                      </a:r>
                      <a:endParaRPr kumimoji="0" lang="en-US" sz="1600" b="0" i="0" u="none" strike="noStrike" cap="none" normalizeH="0" baseline="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57 (52.8)</a:t>
                      </a:r>
                      <a:endParaRPr kumimoji="0" lang="en-US" sz="1600" b="0" i="0" u="none" strike="noStrike" cap="none" normalizeH="0" baseline="0">
                        <a:ln>
                          <a:noFill/>
                        </a:ln>
                        <a:solidFill>
                          <a:schemeClr val="bg1"/>
                        </a:solidFill>
                        <a:effectLst/>
                        <a:latin typeface="Calibri"/>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35 (32.4)</a:t>
                      </a:r>
                    </a:p>
                    <a:p>
                      <a:pPr marL="0" marR="0" lvl="0" indent="0" algn="ctr">
                        <a:lnSpc>
                          <a:spcPct val="100000"/>
                        </a:lnSpc>
                        <a:spcBef>
                          <a:spcPct val="0"/>
                        </a:spcBef>
                        <a:spcAft>
                          <a:spcPct val="0"/>
                        </a:spcAft>
                        <a:buSzTx/>
                        <a:buFont typeface="Wingdings" pitchFamily="2" charset="2"/>
                        <a:buNone/>
                      </a:pPr>
                      <a:r>
                        <a:rPr lang="en-US" sz="1600" b="0" i="0" u="none" strike="noStrike" cap="none" normalizeH="0" baseline="0">
                          <a:ln>
                            <a:noFill/>
                          </a:ln>
                          <a:solidFill>
                            <a:schemeClr val="bg1"/>
                          </a:solidFill>
                          <a:effectLst/>
                          <a:latin typeface="Calibri"/>
                        </a:rPr>
                        <a:t>7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101.9</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35.3</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5.3</a:t>
                      </a:r>
                      <a:endParaRPr kumimoji="0" lang="en-US" sz="1600" b="0" i="0" u="none" strike="noStrike" cap="none" normalizeH="0" baseline="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717 (66.3)</a:t>
                      </a:r>
                      <a:endParaRPr kumimoji="0" lang="en-US" sz="1600" b="0" i="0" u="none" strike="noStrike" cap="none" normalizeH="0" baseline="0">
                        <a:ln>
                          <a:noFill/>
                        </a:ln>
                        <a:solidFill>
                          <a:schemeClr val="bg1"/>
                        </a:solidFill>
                        <a:effectLst/>
                        <a:latin typeface="Calibri"/>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503 (46.5)</a:t>
                      </a:r>
                      <a:endParaRPr kumimoji="0" lang="en-US" sz="1600" b="0" i="0" u="none" strike="noStrike" cap="none" normalizeH="0" baseline="0">
                        <a:ln>
                          <a:noFill/>
                        </a:ln>
                        <a:solidFill>
                          <a:schemeClr val="bg1"/>
                        </a:solidFill>
                        <a:effectLst/>
                        <a:latin typeface="Calibri"/>
                      </a:endParaRPr>
                    </a:p>
                    <a:p>
                      <a:pPr marL="0" marR="0" lvl="0" indent="0" algn="ctr" rtl="0" eaLnBrk="1" fontAlgn="base" latinLnBrk="0" hangingPunct="1">
                        <a:lnSpc>
                          <a:spcPct val="100000"/>
                        </a:lnSpc>
                        <a:spcBef>
                          <a:spcPct val="0"/>
                        </a:spcBef>
                        <a:spcAft>
                          <a:spcPct val="0"/>
                        </a:spcAft>
                        <a:buClr>
                          <a:schemeClr val="accent2"/>
                        </a:buClr>
                        <a:buSzTx/>
                        <a:buFont typeface="Wingdings" pitchFamily="2" charset="2"/>
                        <a:buNone/>
                      </a:pPr>
                      <a:r>
                        <a:rPr lang="en-US" sz="1600" b="0" i="0" u="none" strike="noStrike" cap="none" normalizeH="0" baseline="0">
                          <a:ln>
                            <a:noFill/>
                          </a:ln>
                          <a:solidFill>
                            <a:schemeClr val="bg1"/>
                          </a:solidFill>
                          <a:effectLst/>
                          <a:latin typeface="Calibri"/>
                        </a:rPr>
                        <a:t>80 (7.4)</a:t>
                      </a:r>
                      <a:endParaRPr kumimoji="0" lang="en-US" sz="1600" b="0" i="0" u="none" strike="noStrike" cap="none" normalizeH="0" baseline="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134.1</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66.8</a:t>
                      </a:r>
                      <a:endParaRPr kumimoji="0" lang="en-US" sz="1600" b="0" i="0" u="none" strike="noStrike" cap="none" normalizeH="0" baseline="0">
                        <a:ln>
                          <a:noFill/>
                        </a:ln>
                        <a:solidFill>
                          <a:schemeClr val="bg1"/>
                        </a:solidFill>
                        <a:effectLst/>
                        <a:latin typeface="Calibri"/>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0" u="none" strike="noStrike" cap="none" normalizeH="0" baseline="0">
                          <a:ln>
                            <a:noFill/>
                          </a:ln>
                          <a:solidFill>
                            <a:schemeClr val="bg1"/>
                          </a:solidFill>
                          <a:effectLst/>
                          <a:latin typeface="Calibri"/>
                        </a:rPr>
                        <a:t>7.4</a:t>
                      </a:r>
                      <a:endParaRPr kumimoji="0" lang="en-US" sz="1600" b="0" i="0" u="none" strike="noStrike" cap="none" normalizeH="0" baseline="0">
                        <a:ln>
                          <a:noFill/>
                        </a:ln>
                        <a:solidFill>
                          <a:schemeClr val="bg1"/>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8385684"/>
                  </a:ext>
                </a:extLst>
              </a:tr>
              <a:tr h="0">
                <a:tc>
                  <a:txBody>
                    <a:bodyPr/>
                    <a:lstStyle/>
                    <a:p>
                      <a:pPr marL="112395" lvl="0" indent="0" algn="l">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Serious AEs</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12 (5.9)</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3.4</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7 (6.5)</a:t>
                      </a: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4.7</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81 (7.5)</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5.4</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2"/>
                    </a:solidFill>
                  </a:tcPr>
                </a:tc>
                <a:extLst>
                  <a:ext uri="{0D108BD9-81ED-4DB2-BD59-A6C34878D82A}">
                    <a16:rowId xmlns:a16="http://schemas.microsoft.com/office/drawing/2014/main" val="1088790305"/>
                  </a:ext>
                </a:extLst>
              </a:tr>
              <a:tr h="0">
                <a:tc>
                  <a:txBody>
                    <a:bodyPr/>
                    <a:lstStyle/>
                    <a:p>
                      <a:pPr marL="112395" lvl="0" indent="0" algn="l">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Trial withdrawal due to AE</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2 (1.0)</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0.5</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2 (1.9)</a:t>
                      </a: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a:ln>
                            <a:noFill/>
                          </a:ln>
                          <a:solidFill>
                            <a:schemeClr val="bg1"/>
                          </a:solidFill>
                          <a:effectLst/>
                          <a:latin typeface="Calibri"/>
                        </a:rPr>
                        <a:t>1.2</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a:lnSpc>
                          <a:spcPct val="100000"/>
                        </a:lnSpc>
                        <a:spcBef>
                          <a:spcPct val="0"/>
                        </a:spcBef>
                        <a:spcAft>
                          <a:spcPct val="0"/>
                        </a:spcAft>
                        <a:buNone/>
                      </a:pPr>
                      <a:r>
                        <a:rPr lang="en-US" sz="1600" b="0" i="0" u="none" strike="noStrike" cap="none" normalizeH="0" baseline="0">
                          <a:ln>
                            <a:noFill/>
                          </a:ln>
                          <a:solidFill>
                            <a:schemeClr val="bg1"/>
                          </a:solidFill>
                          <a:effectLst/>
                          <a:latin typeface="Calibri"/>
                        </a:rPr>
                        <a:t>20 (2.8)</a:t>
                      </a:r>
                      <a:endParaRPr kumimoji="0" lang="en-US" sz="1600" b="0" i="0" u="none" strike="noStrike" cap="none" normalizeH="0" baseline="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tc>
                  <a:txBody>
                    <a:bodyPr/>
                    <a:lstStyle/>
                    <a:p>
                      <a:pPr marL="0" lvl="0" indent="0" algn="ctr" defTabSz="914400">
                        <a:lnSpc>
                          <a:spcPct val="100000"/>
                        </a:lnSpc>
                        <a:spcBef>
                          <a:spcPct val="0"/>
                        </a:spcBef>
                        <a:spcAft>
                          <a:spcPct val="0"/>
                        </a:spcAft>
                        <a:buNone/>
                        <a:tabLst/>
                      </a:pPr>
                      <a:r>
                        <a:rPr lang="en-US" sz="1600" b="0" i="0" u="none" strike="noStrike" cap="none" normalizeH="0" baseline="0" dirty="0">
                          <a:ln>
                            <a:noFill/>
                          </a:ln>
                          <a:solidFill>
                            <a:schemeClr val="bg1"/>
                          </a:solidFill>
                          <a:effectLst/>
                          <a:latin typeface="Calibri"/>
                        </a:rPr>
                        <a:t>1.7</a:t>
                      </a:r>
                      <a:endParaRPr kumimoji="0" lang="en-US" sz="1600" b="0" i="0" u="none" strike="noStrike" cap="none" normalizeH="0" baseline="0" dirty="0">
                        <a:ln>
                          <a:noFill/>
                        </a:ln>
                        <a:solidFill>
                          <a:schemeClr val="bg1"/>
                        </a:solidFill>
                        <a:effectLst/>
                        <a:latin typeface="Calibri"/>
                      </a:endParaRPr>
                    </a:p>
                  </a:txBody>
                  <a:tcPr marL="121698" marR="121698" marT="45727" marB="45727" anchor="ctr">
                    <a:lnL w="0">
                      <a:noFill/>
                    </a:lnL>
                    <a:lnR w="0">
                      <a:noFill/>
                    </a:lnR>
                    <a:lnT w="0">
                      <a:noFill/>
                    </a:lnT>
                    <a:lnB w="0">
                      <a:noFill/>
                    </a:lnB>
                    <a:lnTlToBr w="0">
                      <a:noFill/>
                    </a:lnTlToBr>
                    <a:lnBlToTr w="0">
                      <a:noFill/>
                    </a:lnBlToTr>
                    <a:solidFill>
                      <a:schemeClr val="tx1">
                        <a:lumMod val="95000"/>
                      </a:schemeClr>
                    </a:solidFill>
                  </a:tcPr>
                </a:tc>
                <a:extLst>
                  <a:ext uri="{0D108BD9-81ED-4DB2-BD59-A6C34878D82A}">
                    <a16:rowId xmlns:a16="http://schemas.microsoft.com/office/drawing/2014/main" val="1950096530"/>
                  </a:ext>
                </a:extLst>
              </a:tr>
            </a:tbl>
          </a:graphicData>
        </a:graphic>
      </p:graphicFrame>
      <p:sp>
        <p:nvSpPr>
          <p:cNvPr id="11" name="Footer Placeholder 4">
            <a:extLst>
              <a:ext uri="{FF2B5EF4-FFF2-40B4-BE49-F238E27FC236}">
                <a16:creationId xmlns:a16="http://schemas.microsoft.com/office/drawing/2014/main" id="{A0DBF121-7BFC-4426-C812-F5C9CFFBA0E4}"/>
              </a:ext>
            </a:extLst>
          </p:cNvPr>
          <p:cNvSpPr txBox="1">
            <a:spLocks/>
          </p:cNvSpPr>
          <p:nvPr/>
        </p:nvSpPr>
        <p:spPr>
          <a:xfrm>
            <a:off x="472253" y="64658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a:spcBef>
                <a:spcPts val="0"/>
              </a:spcBef>
              <a:spcAft>
                <a:spcPts val="0"/>
              </a:spcAft>
              <a:defRPr/>
            </a:pPr>
            <a:r>
              <a:rPr lang="en-US" b="0">
                <a:solidFill>
                  <a:srgbClr val="455560"/>
                </a:solidFill>
                <a:latin typeface="Calibri"/>
                <a:ea typeface="Calibri"/>
                <a:cs typeface="Calibri"/>
              </a:rPr>
              <a:t>Mayo</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b="0">
                <a:solidFill>
                  <a:srgbClr val="455560"/>
                </a:solidFill>
                <a:latin typeface="Calibri"/>
                <a:ea typeface="Calibri"/>
                <a:cs typeface="Calibri"/>
              </a:rPr>
              <a:t>SKIN</a:t>
            </a:r>
            <a:r>
              <a:rPr kumimoji="0" lang="en-US" sz="1200" b="0" i="0" u="none" strike="noStrike" kern="1200" cap="none" spc="0" normalizeH="0" baseline="0" noProof="0">
                <a:ln>
                  <a:noFill/>
                </a:ln>
                <a:solidFill>
                  <a:srgbClr val="455560"/>
                </a:solidFill>
                <a:effectLst/>
                <a:uLnTx/>
                <a:uFillTx/>
                <a:latin typeface="Calibri"/>
                <a:ea typeface="Calibri"/>
                <a:cs typeface="Calibri"/>
              </a:rPr>
              <a:t>. </a:t>
            </a:r>
            <a:r>
              <a:rPr lang="en-US" b="0">
                <a:solidFill>
                  <a:srgbClr val="455560"/>
                </a:solidFill>
                <a:latin typeface="Calibri"/>
                <a:ea typeface="Calibri"/>
                <a:cs typeface="Calibri"/>
              </a:rPr>
              <a:t>2023;7</a:t>
            </a:r>
            <a:r>
              <a:rPr lang="en-US" b="0" dirty="0">
                <a:solidFill>
                  <a:srgbClr val="455560"/>
                </a:solidFill>
                <a:latin typeface="Calibri"/>
                <a:ea typeface="Calibri"/>
                <a:cs typeface="Calibri"/>
              </a:rPr>
              <a:t>:</a:t>
            </a:r>
            <a:r>
              <a:rPr lang="en-US" b="0">
                <a:solidFill>
                  <a:srgbClr val="455560"/>
                </a:solidFill>
                <a:latin typeface="Calibri"/>
                <a:ea typeface="Calibri"/>
                <a:cs typeface="Calibri"/>
              </a:rPr>
              <a:t>s144</a:t>
            </a:r>
            <a:r>
              <a:rPr kumimoji="0" lang="en-US" sz="1200" b="0" i="0" u="none" strike="noStrike" kern="1200" cap="none" spc="0" normalizeH="0" baseline="0" noProof="0">
                <a:ln>
                  <a:noFill/>
                </a:ln>
                <a:solidFill>
                  <a:srgbClr val="455560"/>
                </a:solidFill>
                <a:effectLst/>
                <a:uLnTx/>
                <a:uFillTx/>
                <a:latin typeface="Calibri"/>
                <a:ea typeface="Calibri"/>
                <a:cs typeface="Calibri"/>
              </a:rPr>
              <a:t>.</a:t>
            </a:r>
            <a:r>
              <a:rPr lang="en-US" b="0">
                <a:solidFill>
                  <a:srgbClr val="455560"/>
                </a:solidFill>
                <a:latin typeface="Calibri"/>
                <a:ea typeface="Calibri"/>
                <a:cs typeface="Calibri"/>
              </a:rPr>
              <a:t> </a:t>
            </a:r>
            <a:endParaRPr lang="en-US">
              <a:ea typeface="+mn-ea"/>
            </a:endParaRPr>
          </a:p>
        </p:txBody>
      </p:sp>
    </p:spTree>
    <p:extLst>
      <p:ext uri="{BB962C8B-B14F-4D97-AF65-F5344CB8AC3E}">
        <p14:creationId xmlns:p14="http://schemas.microsoft.com/office/powerpoint/2010/main" val="22167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TextBox 517">
            <a:extLst>
              <a:ext uri="{FF2B5EF4-FFF2-40B4-BE49-F238E27FC236}">
                <a16:creationId xmlns:a16="http://schemas.microsoft.com/office/drawing/2014/main" id="{40B52835-6F47-844B-80AC-787CEF7B5C85}"/>
              </a:ext>
            </a:extLst>
          </p:cNvPr>
          <p:cNvSpPr txBox="1"/>
          <p:nvPr/>
        </p:nvSpPr>
        <p:spPr bwMode="auto">
          <a:xfrm>
            <a:off x="7809287" y="4363605"/>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26</a:t>
            </a:r>
          </a:p>
        </p:txBody>
      </p:sp>
      <p:sp>
        <p:nvSpPr>
          <p:cNvPr id="522" name="TextBox 521">
            <a:extLst>
              <a:ext uri="{FF2B5EF4-FFF2-40B4-BE49-F238E27FC236}">
                <a16:creationId xmlns:a16="http://schemas.microsoft.com/office/drawing/2014/main" id="{3FEEDA77-B6F9-AE04-9DA0-075988E1C420}"/>
              </a:ext>
            </a:extLst>
          </p:cNvPr>
          <p:cNvSpPr txBox="1"/>
          <p:nvPr/>
        </p:nvSpPr>
        <p:spPr bwMode="auto">
          <a:xfrm>
            <a:off x="7902285" y="423372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grpSp>
        <p:nvGrpSpPr>
          <p:cNvPr id="254" name="Group 253">
            <a:extLst>
              <a:ext uri="{FF2B5EF4-FFF2-40B4-BE49-F238E27FC236}">
                <a16:creationId xmlns:a16="http://schemas.microsoft.com/office/drawing/2014/main" id="{5586EE30-DB21-D942-D680-81ADA52BF34C}"/>
              </a:ext>
            </a:extLst>
          </p:cNvPr>
          <p:cNvGrpSpPr/>
          <p:nvPr/>
        </p:nvGrpSpPr>
        <p:grpSpPr>
          <a:xfrm>
            <a:off x="2803526" y="3638550"/>
            <a:ext cx="79374" cy="266700"/>
            <a:chOff x="606425" y="4651375"/>
            <a:chExt cx="79375" cy="158750"/>
          </a:xfrm>
        </p:grpSpPr>
        <p:cxnSp>
          <p:nvCxnSpPr>
            <p:cNvPr id="255" name="Straight Connector 254">
              <a:extLst>
                <a:ext uri="{FF2B5EF4-FFF2-40B4-BE49-F238E27FC236}">
                  <a16:creationId xmlns:a16="http://schemas.microsoft.com/office/drawing/2014/main" id="{2BC2324E-3BA2-1796-F44E-4AD3310FC874}"/>
                </a:ext>
              </a:extLst>
            </p:cNvPr>
            <p:cNvCxnSpPr/>
            <p:nvPr/>
          </p:nvCxnSpPr>
          <p:spPr bwMode="auto">
            <a:xfrm>
              <a:off x="644525" y="4651375"/>
              <a:ext cx="0" cy="158750"/>
            </a:xfrm>
            <a:prstGeom prst="line">
              <a:avLst/>
            </a:prstGeom>
            <a:noFill/>
            <a:ln w="19050"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25A3662-AA79-60E9-E5B9-802214364853}"/>
                </a:ext>
              </a:extLst>
            </p:cNvPr>
            <p:cNvCxnSpPr>
              <a:cxnSpLocks/>
            </p:cNvCxnSpPr>
            <p:nvPr/>
          </p:nvCxnSpPr>
          <p:spPr bwMode="auto">
            <a:xfrm>
              <a:off x="606425" y="4651375"/>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873C830-F449-3EC2-3BA3-BBAEDF0D14A0}"/>
                </a:ext>
              </a:extLst>
            </p:cNvPr>
            <p:cNvCxnSpPr>
              <a:cxnSpLocks/>
            </p:cNvCxnSpPr>
            <p:nvPr/>
          </p:nvCxnSpPr>
          <p:spPr bwMode="auto">
            <a:xfrm>
              <a:off x="606425" y="480566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85E37878-8297-B90C-DBF6-3A95D4722B04}"/>
              </a:ext>
            </a:extLst>
          </p:cNvPr>
          <p:cNvGrpSpPr/>
          <p:nvPr/>
        </p:nvGrpSpPr>
        <p:grpSpPr>
          <a:xfrm>
            <a:off x="1830793" y="4666210"/>
            <a:ext cx="1548385" cy="366589"/>
            <a:chOff x="1469965" y="4666210"/>
            <a:chExt cx="1548385" cy="366589"/>
          </a:xfrm>
          <a:solidFill>
            <a:schemeClr val="accent2"/>
          </a:solidFill>
        </p:grpSpPr>
        <p:sp>
          <p:nvSpPr>
            <p:cNvPr id="226" name="Triangle 225">
              <a:extLst>
                <a:ext uri="{FF2B5EF4-FFF2-40B4-BE49-F238E27FC236}">
                  <a16:creationId xmlns:a16="http://schemas.microsoft.com/office/drawing/2014/main" id="{84BF3C6D-3618-0C84-72FA-795304A595AE}"/>
                </a:ext>
              </a:extLst>
            </p:cNvPr>
            <p:cNvSpPr/>
            <p:nvPr/>
          </p:nvSpPr>
          <p:spPr bwMode="auto">
            <a:xfrm>
              <a:off x="2917766" y="4717472"/>
              <a:ext cx="100584" cy="100584"/>
            </a:xfrm>
            <a:prstGeom prst="triangle">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Triangle 226">
              <a:extLst>
                <a:ext uri="{FF2B5EF4-FFF2-40B4-BE49-F238E27FC236}">
                  <a16:creationId xmlns:a16="http://schemas.microsoft.com/office/drawing/2014/main" id="{25EBB70C-4BA5-AC27-C3B3-4A65D4D14183}"/>
                </a:ext>
              </a:extLst>
            </p:cNvPr>
            <p:cNvSpPr/>
            <p:nvPr/>
          </p:nvSpPr>
          <p:spPr bwMode="auto">
            <a:xfrm>
              <a:off x="2425929" y="4666210"/>
              <a:ext cx="100584" cy="100584"/>
            </a:xfrm>
            <a:prstGeom prst="triangle">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Triangle 227">
              <a:extLst>
                <a:ext uri="{FF2B5EF4-FFF2-40B4-BE49-F238E27FC236}">
                  <a16:creationId xmlns:a16="http://schemas.microsoft.com/office/drawing/2014/main" id="{8CC1344E-7DE6-ED26-81BE-12D9E848E6CE}"/>
                </a:ext>
              </a:extLst>
            </p:cNvPr>
            <p:cNvSpPr/>
            <p:nvPr/>
          </p:nvSpPr>
          <p:spPr bwMode="auto">
            <a:xfrm>
              <a:off x="1942405" y="4756264"/>
              <a:ext cx="100584" cy="100584"/>
            </a:xfrm>
            <a:prstGeom prst="triangle">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9" name="Triangle 228">
              <a:extLst>
                <a:ext uri="{FF2B5EF4-FFF2-40B4-BE49-F238E27FC236}">
                  <a16:creationId xmlns:a16="http://schemas.microsoft.com/office/drawing/2014/main" id="{5D5DB8CD-B3B2-304F-F0BB-CA03A95F13F5}"/>
                </a:ext>
              </a:extLst>
            </p:cNvPr>
            <p:cNvSpPr/>
            <p:nvPr/>
          </p:nvSpPr>
          <p:spPr bwMode="auto">
            <a:xfrm>
              <a:off x="1695794" y="4896194"/>
              <a:ext cx="100584" cy="100584"/>
            </a:xfrm>
            <a:prstGeom prst="triangle">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0" name="Triangle 229">
              <a:extLst>
                <a:ext uri="{FF2B5EF4-FFF2-40B4-BE49-F238E27FC236}">
                  <a16:creationId xmlns:a16="http://schemas.microsoft.com/office/drawing/2014/main" id="{3318F76D-F7E2-0C94-E57B-E5CDC1541D83}"/>
                </a:ext>
              </a:extLst>
            </p:cNvPr>
            <p:cNvSpPr/>
            <p:nvPr/>
          </p:nvSpPr>
          <p:spPr bwMode="auto">
            <a:xfrm>
              <a:off x="1469965" y="4932215"/>
              <a:ext cx="100584" cy="100584"/>
            </a:xfrm>
            <a:prstGeom prst="triangle">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6647878E-6319-4E3A-C169-1D74063FA9B4}"/>
              </a:ext>
            </a:extLst>
          </p:cNvPr>
          <p:cNvSpPr>
            <a:spLocks noGrp="1"/>
          </p:cNvSpPr>
          <p:nvPr>
            <p:ph type="title"/>
          </p:nvPr>
        </p:nvSpPr>
        <p:spPr/>
        <p:txBody>
          <a:bodyPr/>
          <a:lstStyle/>
          <a:p>
            <a:r>
              <a:rPr lang="en-US"/>
              <a:t>Abrocitinib Efficacy by Racial Subgroup and Skin Type: Wk 12 </a:t>
            </a:r>
          </a:p>
        </p:txBody>
      </p:sp>
      <p:sp>
        <p:nvSpPr>
          <p:cNvPr id="3" name="Content Placeholder 2">
            <a:extLst>
              <a:ext uri="{FF2B5EF4-FFF2-40B4-BE49-F238E27FC236}">
                <a16:creationId xmlns:a16="http://schemas.microsoft.com/office/drawing/2014/main" id="{4E02764C-509E-4C9A-61A0-2EEBD93E2899}"/>
              </a:ext>
            </a:extLst>
          </p:cNvPr>
          <p:cNvSpPr>
            <a:spLocks noGrp="1"/>
          </p:cNvSpPr>
          <p:nvPr>
            <p:ph idx="1"/>
          </p:nvPr>
        </p:nvSpPr>
        <p:spPr>
          <a:xfrm>
            <a:off x="604675" y="1513047"/>
            <a:ext cx="8306243" cy="862600"/>
          </a:xfrm>
        </p:spPr>
        <p:txBody>
          <a:bodyPr/>
          <a:lstStyle/>
          <a:p>
            <a:r>
              <a:rPr lang="en-US"/>
              <a:t>Post hoc analysis of pooled data from phase II and III RCTs: NCT02780167, MONO-1, and MONO-2</a:t>
            </a:r>
          </a:p>
        </p:txBody>
      </p:sp>
      <p:sp>
        <p:nvSpPr>
          <p:cNvPr id="4" name="Footer Placeholder 4">
            <a:extLst>
              <a:ext uri="{FF2B5EF4-FFF2-40B4-BE49-F238E27FC236}">
                <a16:creationId xmlns:a16="http://schemas.microsoft.com/office/drawing/2014/main" id="{770843FC-54D8-13BE-53F4-B85B037160FF}"/>
              </a:ext>
            </a:extLst>
          </p:cNvPr>
          <p:cNvSpPr txBox="1">
            <a:spLocks/>
          </p:cNvSpPr>
          <p:nvPr/>
        </p:nvSpPr>
        <p:spPr>
          <a:xfrm>
            <a:off x="502883"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Alexis. Ann Allergy Asthma Immunol. 2024;132:383.</a:t>
            </a:r>
          </a:p>
        </p:txBody>
      </p:sp>
      <p:grpSp>
        <p:nvGrpSpPr>
          <p:cNvPr id="233" name="Group 232">
            <a:extLst>
              <a:ext uri="{FF2B5EF4-FFF2-40B4-BE49-F238E27FC236}">
                <a16:creationId xmlns:a16="http://schemas.microsoft.com/office/drawing/2014/main" id="{AF1DA273-CECF-AD76-DE2B-8FB93DCDE079}"/>
              </a:ext>
            </a:extLst>
          </p:cNvPr>
          <p:cNvGrpSpPr/>
          <p:nvPr/>
        </p:nvGrpSpPr>
        <p:grpSpPr>
          <a:xfrm>
            <a:off x="9780493" y="1515035"/>
            <a:ext cx="2142566" cy="738664"/>
            <a:chOff x="9780493" y="1515035"/>
            <a:chExt cx="2142566" cy="738664"/>
          </a:xfrm>
        </p:grpSpPr>
        <p:sp>
          <p:nvSpPr>
            <p:cNvPr id="5" name="TextBox 4">
              <a:extLst>
                <a:ext uri="{FF2B5EF4-FFF2-40B4-BE49-F238E27FC236}">
                  <a16:creationId xmlns:a16="http://schemas.microsoft.com/office/drawing/2014/main" id="{ADA96E5A-5730-7EA3-F1E9-D14FFAA69BF0}"/>
                </a:ext>
              </a:extLst>
            </p:cNvPr>
            <p:cNvSpPr txBox="1"/>
            <p:nvPr/>
          </p:nvSpPr>
          <p:spPr bwMode="auto">
            <a:xfrm>
              <a:off x="10067365" y="1515035"/>
              <a:ext cx="18556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Placebo</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Abrocitinib 100 mg QD</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Abrocitinib 200 mg QD</a:t>
              </a:r>
            </a:p>
          </p:txBody>
        </p:sp>
        <p:cxnSp>
          <p:nvCxnSpPr>
            <p:cNvPr id="8" name="Straight Connector 7">
              <a:extLst>
                <a:ext uri="{FF2B5EF4-FFF2-40B4-BE49-F238E27FC236}">
                  <a16:creationId xmlns:a16="http://schemas.microsoft.com/office/drawing/2014/main" id="{7BCF5CE2-F083-7039-C169-AC98EECF9351}"/>
                </a:ext>
              </a:extLst>
            </p:cNvPr>
            <p:cNvCxnSpPr>
              <a:cxnSpLocks/>
            </p:cNvCxnSpPr>
            <p:nvPr/>
          </p:nvCxnSpPr>
          <p:spPr bwMode="auto">
            <a:xfrm flipH="1">
              <a:off x="9780493" y="1667436"/>
              <a:ext cx="304800" cy="0"/>
            </a:xfrm>
            <a:prstGeom prst="line">
              <a:avLst/>
            </a:prstGeom>
            <a:solidFill>
              <a:schemeClr val="accent2"/>
            </a:solidFill>
            <a:ln w="28575" cap="flat" cmpd="sng" algn="ctr">
              <a:solidFill>
                <a:schemeClr val="accent2"/>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B107641-A572-0F1B-8B6D-ECD3914F2B6D}"/>
                </a:ext>
              </a:extLst>
            </p:cNvPr>
            <p:cNvCxnSpPr>
              <a:cxnSpLocks/>
            </p:cNvCxnSpPr>
            <p:nvPr/>
          </p:nvCxnSpPr>
          <p:spPr bwMode="auto">
            <a:xfrm flipH="1">
              <a:off x="9780493" y="1882588"/>
              <a:ext cx="304800" cy="0"/>
            </a:xfrm>
            <a:prstGeom prst="line">
              <a:avLst/>
            </a:prstGeom>
            <a:noFill/>
            <a:ln w="28575" cap="flat" cmpd="sng" algn="ctr">
              <a:solidFill>
                <a:schemeClr val="accent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37111D2-BC03-C5B2-8331-4DA3B42C5B50}"/>
                </a:ext>
              </a:extLst>
            </p:cNvPr>
            <p:cNvCxnSpPr>
              <a:cxnSpLocks/>
            </p:cNvCxnSpPr>
            <p:nvPr/>
          </p:nvCxnSpPr>
          <p:spPr bwMode="auto">
            <a:xfrm flipH="1">
              <a:off x="9780493" y="2088778"/>
              <a:ext cx="304800" cy="0"/>
            </a:xfrm>
            <a:prstGeom prst="line">
              <a:avLst/>
            </a:prstGeom>
            <a:solidFill>
              <a:schemeClr val="accent4"/>
            </a:solidFill>
            <a:ln w="28575" cap="flat" cmpd="sng" algn="ctr">
              <a:solidFill>
                <a:schemeClr val="accent4"/>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6E8A1AA2-D6DE-3AEA-F76D-96176EEF9ADA}"/>
                </a:ext>
              </a:extLst>
            </p:cNvPr>
            <p:cNvSpPr/>
            <p:nvPr/>
          </p:nvSpPr>
          <p:spPr bwMode="auto">
            <a:xfrm>
              <a:off x="9871305" y="1815354"/>
              <a:ext cx="116542" cy="116542"/>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8E930651-C3A7-93B9-1376-8574CE3596FC}"/>
                </a:ext>
              </a:extLst>
            </p:cNvPr>
            <p:cNvSpPr/>
            <p:nvPr/>
          </p:nvSpPr>
          <p:spPr bwMode="auto">
            <a:xfrm>
              <a:off x="9870140" y="2026026"/>
              <a:ext cx="118872" cy="118872"/>
            </a:xfrm>
            <a:prstGeom prst="rect">
              <a:avLst/>
            </a:pr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riangle 14">
              <a:extLst>
                <a:ext uri="{FF2B5EF4-FFF2-40B4-BE49-F238E27FC236}">
                  <a16:creationId xmlns:a16="http://schemas.microsoft.com/office/drawing/2014/main" id="{97D08640-C1DE-7595-EEE6-D89DC961907D}"/>
                </a:ext>
              </a:extLst>
            </p:cNvPr>
            <p:cNvSpPr/>
            <p:nvPr/>
          </p:nvSpPr>
          <p:spPr bwMode="auto">
            <a:xfrm>
              <a:off x="9870140" y="1591236"/>
              <a:ext cx="118872" cy="118872"/>
            </a:xfrm>
            <a:prstGeom prst="triangle">
              <a:avLst/>
            </a:prstGeom>
            <a:solidFill>
              <a:schemeClr val="accent2"/>
            </a:solid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18" name="Straight Connector 17">
            <a:extLst>
              <a:ext uri="{FF2B5EF4-FFF2-40B4-BE49-F238E27FC236}">
                <a16:creationId xmlns:a16="http://schemas.microsoft.com/office/drawing/2014/main" id="{15C57367-577E-4C67-5733-6412F2D97ABC}"/>
              </a:ext>
            </a:extLst>
          </p:cNvPr>
          <p:cNvCxnSpPr/>
          <p:nvPr/>
        </p:nvCxnSpPr>
        <p:spPr bwMode="auto">
          <a:xfrm>
            <a:off x="2207557" y="2707341"/>
            <a:ext cx="482301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C0BF8D7-333F-5EFD-634F-B3A7C6D6B705}"/>
              </a:ext>
            </a:extLst>
          </p:cNvPr>
          <p:cNvCxnSpPr>
            <a:cxnSpLocks/>
          </p:cNvCxnSpPr>
          <p:nvPr/>
        </p:nvCxnSpPr>
        <p:spPr bwMode="auto">
          <a:xfrm>
            <a:off x="8097369" y="2707341"/>
            <a:ext cx="2680447"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4EED254-3057-F360-385C-0C742BD13379}"/>
              </a:ext>
            </a:extLst>
          </p:cNvPr>
          <p:cNvSpPr txBox="1"/>
          <p:nvPr/>
        </p:nvSpPr>
        <p:spPr bwMode="auto">
          <a:xfrm>
            <a:off x="2216523" y="2339789"/>
            <a:ext cx="4823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Race</a:t>
            </a:r>
          </a:p>
        </p:txBody>
      </p:sp>
      <p:sp>
        <p:nvSpPr>
          <p:cNvPr id="22" name="TextBox 21">
            <a:extLst>
              <a:ext uri="{FF2B5EF4-FFF2-40B4-BE49-F238E27FC236}">
                <a16:creationId xmlns:a16="http://schemas.microsoft.com/office/drawing/2014/main" id="{997A55CF-3188-D2CD-0E34-7D966B1BD573}"/>
              </a:ext>
            </a:extLst>
          </p:cNvPr>
          <p:cNvSpPr txBox="1"/>
          <p:nvPr/>
        </p:nvSpPr>
        <p:spPr bwMode="auto">
          <a:xfrm>
            <a:off x="8115299" y="2339789"/>
            <a:ext cx="2653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FST</a:t>
            </a:r>
          </a:p>
        </p:txBody>
      </p:sp>
      <p:sp>
        <p:nvSpPr>
          <p:cNvPr id="23" name="TextBox 22">
            <a:extLst>
              <a:ext uri="{FF2B5EF4-FFF2-40B4-BE49-F238E27FC236}">
                <a16:creationId xmlns:a16="http://schemas.microsoft.com/office/drawing/2014/main" id="{7ED8C6AF-CD19-FD09-31A7-2882E746201F}"/>
              </a:ext>
            </a:extLst>
          </p:cNvPr>
          <p:cNvSpPr txBox="1"/>
          <p:nvPr/>
        </p:nvSpPr>
        <p:spPr bwMode="auto">
          <a:xfrm>
            <a:off x="1866899" y="2743201"/>
            <a:ext cx="147021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White</a:t>
            </a:r>
          </a:p>
        </p:txBody>
      </p:sp>
      <p:cxnSp>
        <p:nvCxnSpPr>
          <p:cNvPr id="25" name="Straight Connector 24">
            <a:extLst>
              <a:ext uri="{FF2B5EF4-FFF2-40B4-BE49-F238E27FC236}">
                <a16:creationId xmlns:a16="http://schemas.microsoft.com/office/drawing/2014/main" id="{AFAA71F2-0D93-9DB5-B319-B133F467C5DE}"/>
              </a:ext>
            </a:extLst>
          </p:cNvPr>
          <p:cNvCxnSpPr>
            <a:cxnSpLocks/>
          </p:cNvCxnSpPr>
          <p:nvPr/>
        </p:nvCxnSpPr>
        <p:spPr bwMode="auto">
          <a:xfrm flipV="1">
            <a:off x="1866898" y="3062754"/>
            <a:ext cx="0" cy="196327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4319CA8-290F-54C5-3135-C1F902CD19C9}"/>
              </a:ext>
            </a:extLst>
          </p:cNvPr>
          <p:cNvCxnSpPr>
            <a:cxnSpLocks/>
          </p:cNvCxnSpPr>
          <p:nvPr/>
        </p:nvCxnSpPr>
        <p:spPr bwMode="auto">
          <a:xfrm>
            <a:off x="1866899" y="5029200"/>
            <a:ext cx="146124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507A8B0-4ED9-E7D2-1676-F84AB8F6FF40}"/>
              </a:ext>
            </a:extLst>
          </p:cNvPr>
          <p:cNvCxnSpPr>
            <a:cxnSpLocks/>
          </p:cNvCxnSpPr>
          <p:nvPr/>
        </p:nvCxnSpPr>
        <p:spPr bwMode="auto">
          <a:xfrm flipH="1">
            <a:off x="1804145" y="3074894"/>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F2E5F13-2EE5-8BFA-13C9-5DD0E96E6CCE}"/>
              </a:ext>
            </a:extLst>
          </p:cNvPr>
          <p:cNvCxnSpPr>
            <a:cxnSpLocks/>
          </p:cNvCxnSpPr>
          <p:nvPr/>
        </p:nvCxnSpPr>
        <p:spPr bwMode="auto">
          <a:xfrm flipH="1">
            <a:off x="1804145" y="3465755"/>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CF1442E-CD07-1841-F1D8-D5049435941D}"/>
              </a:ext>
            </a:extLst>
          </p:cNvPr>
          <p:cNvCxnSpPr>
            <a:cxnSpLocks/>
          </p:cNvCxnSpPr>
          <p:nvPr/>
        </p:nvCxnSpPr>
        <p:spPr bwMode="auto">
          <a:xfrm flipH="1">
            <a:off x="1804145" y="3856616"/>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320A946-7190-982A-87C4-F670D829132E}"/>
              </a:ext>
            </a:extLst>
          </p:cNvPr>
          <p:cNvCxnSpPr>
            <a:cxnSpLocks/>
          </p:cNvCxnSpPr>
          <p:nvPr/>
        </p:nvCxnSpPr>
        <p:spPr bwMode="auto">
          <a:xfrm flipH="1">
            <a:off x="1804145" y="4247477"/>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AFDD9B4-5F13-D66B-4E66-878FA188A6F4}"/>
              </a:ext>
            </a:extLst>
          </p:cNvPr>
          <p:cNvCxnSpPr>
            <a:cxnSpLocks/>
          </p:cNvCxnSpPr>
          <p:nvPr/>
        </p:nvCxnSpPr>
        <p:spPr bwMode="auto">
          <a:xfrm flipH="1">
            <a:off x="1804145" y="4638338"/>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0FCDF8E-50DC-4D45-0C2E-3248CFB3BD47}"/>
              </a:ext>
            </a:extLst>
          </p:cNvPr>
          <p:cNvCxnSpPr>
            <a:cxnSpLocks/>
          </p:cNvCxnSpPr>
          <p:nvPr/>
        </p:nvCxnSpPr>
        <p:spPr bwMode="auto">
          <a:xfrm flipH="1">
            <a:off x="1804145" y="5029200"/>
            <a:ext cx="62753"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DDA20147-F0DF-3568-51B9-277B1179BE1B}"/>
              </a:ext>
            </a:extLst>
          </p:cNvPr>
          <p:cNvSpPr txBox="1"/>
          <p:nvPr/>
        </p:nvSpPr>
        <p:spPr bwMode="auto">
          <a:xfrm>
            <a:off x="1382804" y="2922495"/>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6" name="TextBox 35">
            <a:extLst>
              <a:ext uri="{FF2B5EF4-FFF2-40B4-BE49-F238E27FC236}">
                <a16:creationId xmlns:a16="http://schemas.microsoft.com/office/drawing/2014/main" id="{FFC59EDA-5761-E305-A591-82B253269964}"/>
              </a:ext>
            </a:extLst>
          </p:cNvPr>
          <p:cNvSpPr txBox="1"/>
          <p:nvPr/>
        </p:nvSpPr>
        <p:spPr bwMode="auto">
          <a:xfrm>
            <a:off x="1382804" y="3315149"/>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6AD9013C-BD49-DFBC-5747-448D158653A2}"/>
              </a:ext>
            </a:extLst>
          </p:cNvPr>
          <p:cNvSpPr txBox="1"/>
          <p:nvPr/>
        </p:nvSpPr>
        <p:spPr bwMode="auto">
          <a:xfrm>
            <a:off x="1382804" y="3707803"/>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 name="TextBox 37">
            <a:extLst>
              <a:ext uri="{FF2B5EF4-FFF2-40B4-BE49-F238E27FC236}">
                <a16:creationId xmlns:a16="http://schemas.microsoft.com/office/drawing/2014/main" id="{18436398-7757-B018-BDDF-7F968E5FE889}"/>
              </a:ext>
            </a:extLst>
          </p:cNvPr>
          <p:cNvSpPr txBox="1"/>
          <p:nvPr/>
        </p:nvSpPr>
        <p:spPr bwMode="auto">
          <a:xfrm>
            <a:off x="1382804" y="4100457"/>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9" name="TextBox 38">
            <a:extLst>
              <a:ext uri="{FF2B5EF4-FFF2-40B4-BE49-F238E27FC236}">
                <a16:creationId xmlns:a16="http://schemas.microsoft.com/office/drawing/2014/main" id="{998EE53A-238A-4922-7233-3FC459B73D6B}"/>
              </a:ext>
            </a:extLst>
          </p:cNvPr>
          <p:cNvSpPr txBox="1"/>
          <p:nvPr/>
        </p:nvSpPr>
        <p:spPr bwMode="auto">
          <a:xfrm>
            <a:off x="1382804" y="4493111"/>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0" name="TextBox 39">
            <a:extLst>
              <a:ext uri="{FF2B5EF4-FFF2-40B4-BE49-F238E27FC236}">
                <a16:creationId xmlns:a16="http://schemas.microsoft.com/office/drawing/2014/main" id="{F209D35F-A1EC-6429-2EEB-5DD6C27ABDD2}"/>
              </a:ext>
            </a:extLst>
          </p:cNvPr>
          <p:cNvSpPr txBox="1"/>
          <p:nvPr/>
        </p:nvSpPr>
        <p:spPr bwMode="auto">
          <a:xfrm>
            <a:off x="1382804" y="4885766"/>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83267905-B5E3-715E-312B-9DC82EC5FD84}"/>
              </a:ext>
            </a:extLst>
          </p:cNvPr>
          <p:cNvSpPr txBox="1"/>
          <p:nvPr/>
        </p:nvSpPr>
        <p:spPr bwMode="auto">
          <a:xfrm rot="16200000">
            <a:off x="265880" y="3921388"/>
            <a:ext cx="198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 (95% CI)</a:t>
            </a:r>
          </a:p>
        </p:txBody>
      </p:sp>
      <p:sp>
        <p:nvSpPr>
          <p:cNvPr id="42" name="TextBox 41">
            <a:extLst>
              <a:ext uri="{FF2B5EF4-FFF2-40B4-BE49-F238E27FC236}">
                <a16:creationId xmlns:a16="http://schemas.microsoft.com/office/drawing/2014/main" id="{6BCEABE1-B852-835F-CBD5-53F1D98422EE}"/>
              </a:ext>
            </a:extLst>
          </p:cNvPr>
          <p:cNvSpPr txBox="1"/>
          <p:nvPr/>
        </p:nvSpPr>
        <p:spPr bwMode="auto">
          <a:xfrm>
            <a:off x="1857934" y="5289178"/>
            <a:ext cx="1461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Wk</a:t>
            </a:r>
          </a:p>
        </p:txBody>
      </p:sp>
      <p:cxnSp>
        <p:nvCxnSpPr>
          <p:cNvPr id="43" name="Straight Connector 42">
            <a:extLst>
              <a:ext uri="{FF2B5EF4-FFF2-40B4-BE49-F238E27FC236}">
                <a16:creationId xmlns:a16="http://schemas.microsoft.com/office/drawing/2014/main" id="{77EF4641-89BE-C673-2632-AB638D879439}"/>
              </a:ext>
            </a:extLst>
          </p:cNvPr>
          <p:cNvCxnSpPr>
            <a:cxnSpLocks/>
          </p:cNvCxnSpPr>
          <p:nvPr/>
        </p:nvCxnSpPr>
        <p:spPr bwMode="auto">
          <a:xfrm>
            <a:off x="18668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0CD54DA-003C-0D64-7928-BC79FBDCC735}"/>
              </a:ext>
            </a:extLst>
          </p:cNvPr>
          <p:cNvCxnSpPr>
            <a:cxnSpLocks/>
          </p:cNvCxnSpPr>
          <p:nvPr/>
        </p:nvCxnSpPr>
        <p:spPr bwMode="auto">
          <a:xfrm>
            <a:off x="21081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9C5507D-8319-1202-32AE-7EC7DA797083}"/>
              </a:ext>
            </a:extLst>
          </p:cNvPr>
          <p:cNvCxnSpPr>
            <a:cxnSpLocks/>
          </p:cNvCxnSpPr>
          <p:nvPr/>
        </p:nvCxnSpPr>
        <p:spPr bwMode="auto">
          <a:xfrm>
            <a:off x="23494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A02A072-BDE6-29B2-CC42-58D17BDED2B4}"/>
              </a:ext>
            </a:extLst>
          </p:cNvPr>
          <p:cNvCxnSpPr>
            <a:cxnSpLocks/>
          </p:cNvCxnSpPr>
          <p:nvPr/>
        </p:nvCxnSpPr>
        <p:spPr bwMode="auto">
          <a:xfrm>
            <a:off x="25907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0AAC391-5288-5A90-36A1-E9C3DB0729FD}"/>
              </a:ext>
            </a:extLst>
          </p:cNvPr>
          <p:cNvCxnSpPr>
            <a:cxnSpLocks/>
          </p:cNvCxnSpPr>
          <p:nvPr/>
        </p:nvCxnSpPr>
        <p:spPr bwMode="auto">
          <a:xfrm>
            <a:off x="28320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801D3BB-1F93-B3E4-4086-63D1248229EC}"/>
              </a:ext>
            </a:extLst>
          </p:cNvPr>
          <p:cNvCxnSpPr>
            <a:cxnSpLocks/>
          </p:cNvCxnSpPr>
          <p:nvPr/>
        </p:nvCxnSpPr>
        <p:spPr bwMode="auto">
          <a:xfrm>
            <a:off x="307339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D8AB120-C493-4A88-BF39-071A2A27DB04}"/>
              </a:ext>
            </a:extLst>
          </p:cNvPr>
          <p:cNvCxnSpPr>
            <a:cxnSpLocks/>
          </p:cNvCxnSpPr>
          <p:nvPr/>
        </p:nvCxnSpPr>
        <p:spPr bwMode="auto">
          <a:xfrm>
            <a:off x="3314698" y="50191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1DD6C42D-CE0D-2BAE-D8CD-CDE0810CF58A}"/>
              </a:ext>
            </a:extLst>
          </p:cNvPr>
          <p:cNvSpPr txBox="1"/>
          <p:nvPr/>
        </p:nvSpPr>
        <p:spPr bwMode="auto">
          <a:xfrm>
            <a:off x="3135404"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2" name="TextBox 51">
            <a:extLst>
              <a:ext uri="{FF2B5EF4-FFF2-40B4-BE49-F238E27FC236}">
                <a16:creationId xmlns:a16="http://schemas.microsoft.com/office/drawing/2014/main" id="{F17C6E69-C534-49F8-00F2-1CA82B260AF4}"/>
              </a:ext>
            </a:extLst>
          </p:cNvPr>
          <p:cNvSpPr txBox="1"/>
          <p:nvPr/>
        </p:nvSpPr>
        <p:spPr bwMode="auto">
          <a:xfrm>
            <a:off x="1684429"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77B29B81-868F-117A-37C3-20BF671D3637}"/>
              </a:ext>
            </a:extLst>
          </p:cNvPr>
          <p:cNvSpPr txBox="1"/>
          <p:nvPr/>
        </p:nvSpPr>
        <p:spPr bwMode="auto">
          <a:xfrm>
            <a:off x="1926258"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4" name="TextBox 53">
            <a:extLst>
              <a:ext uri="{FF2B5EF4-FFF2-40B4-BE49-F238E27FC236}">
                <a16:creationId xmlns:a16="http://schemas.microsoft.com/office/drawing/2014/main" id="{3C29A0FE-F425-C672-D856-97C8427D5725}"/>
              </a:ext>
            </a:extLst>
          </p:cNvPr>
          <p:cNvSpPr txBox="1"/>
          <p:nvPr/>
        </p:nvSpPr>
        <p:spPr bwMode="auto">
          <a:xfrm>
            <a:off x="2168087"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5" name="TextBox 54">
            <a:extLst>
              <a:ext uri="{FF2B5EF4-FFF2-40B4-BE49-F238E27FC236}">
                <a16:creationId xmlns:a16="http://schemas.microsoft.com/office/drawing/2014/main" id="{A6A1E1D2-7C7B-8C25-2FE4-D9252315DBF8}"/>
              </a:ext>
            </a:extLst>
          </p:cNvPr>
          <p:cNvSpPr txBox="1"/>
          <p:nvPr/>
        </p:nvSpPr>
        <p:spPr bwMode="auto">
          <a:xfrm>
            <a:off x="2409916"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6" name="TextBox 55">
            <a:extLst>
              <a:ext uri="{FF2B5EF4-FFF2-40B4-BE49-F238E27FC236}">
                <a16:creationId xmlns:a16="http://schemas.microsoft.com/office/drawing/2014/main" id="{14A8FDD0-FE50-7B9D-F190-48AB64CC0CDB}"/>
              </a:ext>
            </a:extLst>
          </p:cNvPr>
          <p:cNvSpPr txBox="1"/>
          <p:nvPr/>
        </p:nvSpPr>
        <p:spPr bwMode="auto">
          <a:xfrm>
            <a:off x="2651745"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7" name="TextBox 56">
            <a:extLst>
              <a:ext uri="{FF2B5EF4-FFF2-40B4-BE49-F238E27FC236}">
                <a16:creationId xmlns:a16="http://schemas.microsoft.com/office/drawing/2014/main" id="{CB6CBB9E-B743-769E-1F36-9D48CFD4495C}"/>
              </a:ext>
            </a:extLst>
          </p:cNvPr>
          <p:cNvSpPr txBox="1"/>
          <p:nvPr/>
        </p:nvSpPr>
        <p:spPr bwMode="auto">
          <a:xfrm>
            <a:off x="2893574"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8" name="TextBox 57">
            <a:extLst>
              <a:ext uri="{FF2B5EF4-FFF2-40B4-BE49-F238E27FC236}">
                <a16:creationId xmlns:a16="http://schemas.microsoft.com/office/drawing/2014/main" id="{75F0A015-1AD2-ABF3-BA90-2A9DFE5695A9}"/>
              </a:ext>
            </a:extLst>
          </p:cNvPr>
          <p:cNvSpPr txBox="1"/>
          <p:nvPr/>
        </p:nvSpPr>
        <p:spPr bwMode="auto">
          <a:xfrm>
            <a:off x="431331" y="5428288"/>
            <a:ext cx="15969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Abrocitinib 200 mg QD</a:t>
            </a:r>
            <a:br>
              <a:rPr kumimoji="0" lang="en-US" sz="12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Abrocitinib 100 mg QD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Placebo</a:t>
            </a:r>
          </a:p>
        </p:txBody>
      </p:sp>
      <p:sp>
        <p:nvSpPr>
          <p:cNvPr id="59" name="TextBox 58">
            <a:extLst>
              <a:ext uri="{FF2B5EF4-FFF2-40B4-BE49-F238E27FC236}">
                <a16:creationId xmlns:a16="http://schemas.microsoft.com/office/drawing/2014/main" id="{94BD8B9E-D41C-6E67-FF5A-5500EC17ECA4}"/>
              </a:ext>
            </a:extLst>
          </p:cNvPr>
          <p:cNvSpPr txBox="1"/>
          <p:nvPr/>
        </p:nvSpPr>
        <p:spPr bwMode="auto">
          <a:xfrm>
            <a:off x="1827864"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141</a:t>
            </a:r>
          </a:p>
        </p:txBody>
      </p:sp>
      <p:sp>
        <p:nvSpPr>
          <p:cNvPr id="60" name="TextBox 59">
            <a:extLst>
              <a:ext uri="{FF2B5EF4-FFF2-40B4-BE49-F238E27FC236}">
                <a16:creationId xmlns:a16="http://schemas.microsoft.com/office/drawing/2014/main" id="{5EA2810A-FBE1-1183-B9BE-08E844095892}"/>
              </a:ext>
            </a:extLst>
          </p:cNvPr>
          <p:cNvSpPr txBox="1"/>
          <p:nvPr/>
        </p:nvSpPr>
        <p:spPr bwMode="auto">
          <a:xfrm>
            <a:off x="2078876"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248</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61" name="TextBox 60">
            <a:extLst>
              <a:ext uri="{FF2B5EF4-FFF2-40B4-BE49-F238E27FC236}">
                <a16:creationId xmlns:a16="http://schemas.microsoft.com/office/drawing/2014/main" id="{4CA548D4-3CA4-CA66-2487-3424FED87BDB}"/>
              </a:ext>
            </a:extLst>
          </p:cNvPr>
          <p:cNvSpPr txBox="1"/>
          <p:nvPr/>
        </p:nvSpPr>
        <p:spPr bwMode="auto">
          <a:xfrm>
            <a:off x="2554006"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139</a:t>
            </a:r>
          </a:p>
        </p:txBody>
      </p:sp>
      <p:sp>
        <p:nvSpPr>
          <p:cNvPr id="62" name="TextBox 61">
            <a:extLst>
              <a:ext uri="{FF2B5EF4-FFF2-40B4-BE49-F238E27FC236}">
                <a16:creationId xmlns:a16="http://schemas.microsoft.com/office/drawing/2014/main" id="{66D86018-08F1-C6B7-F225-F8D3394E231C}"/>
              </a:ext>
            </a:extLst>
          </p:cNvPr>
          <p:cNvSpPr txBox="1"/>
          <p:nvPr/>
        </p:nvSpPr>
        <p:spPr bwMode="auto">
          <a:xfrm>
            <a:off x="3038099"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65" name="TextBox 64">
            <a:extLst>
              <a:ext uri="{FF2B5EF4-FFF2-40B4-BE49-F238E27FC236}">
                <a16:creationId xmlns:a16="http://schemas.microsoft.com/office/drawing/2014/main" id="{359ED326-69D9-490A-E69C-0548BDF31A5E}"/>
              </a:ext>
            </a:extLst>
          </p:cNvPr>
          <p:cNvSpPr txBox="1"/>
          <p:nvPr/>
        </p:nvSpPr>
        <p:spPr bwMode="auto">
          <a:xfrm>
            <a:off x="3839134" y="2743201"/>
            <a:ext cx="147021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a:t>
            </a:r>
          </a:p>
        </p:txBody>
      </p:sp>
      <p:cxnSp>
        <p:nvCxnSpPr>
          <p:cNvPr id="66" name="Straight Connector 65">
            <a:extLst>
              <a:ext uri="{FF2B5EF4-FFF2-40B4-BE49-F238E27FC236}">
                <a16:creationId xmlns:a16="http://schemas.microsoft.com/office/drawing/2014/main" id="{6466644B-7BA7-66A2-9409-B4E399A9200C}"/>
              </a:ext>
            </a:extLst>
          </p:cNvPr>
          <p:cNvCxnSpPr>
            <a:cxnSpLocks/>
          </p:cNvCxnSpPr>
          <p:nvPr/>
        </p:nvCxnSpPr>
        <p:spPr bwMode="auto">
          <a:xfrm flipV="1">
            <a:off x="3839133" y="3062754"/>
            <a:ext cx="0" cy="1963271"/>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73F482C-8F8A-1563-FBB7-0CD3718A2FB8}"/>
              </a:ext>
            </a:extLst>
          </p:cNvPr>
          <p:cNvCxnSpPr>
            <a:cxnSpLocks/>
          </p:cNvCxnSpPr>
          <p:nvPr/>
        </p:nvCxnSpPr>
        <p:spPr bwMode="auto">
          <a:xfrm>
            <a:off x="3839134" y="5029200"/>
            <a:ext cx="1461247"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4C13105-DD2F-712E-BDE0-1A5278F90096}"/>
              </a:ext>
            </a:extLst>
          </p:cNvPr>
          <p:cNvCxnSpPr>
            <a:cxnSpLocks/>
          </p:cNvCxnSpPr>
          <p:nvPr/>
        </p:nvCxnSpPr>
        <p:spPr bwMode="auto">
          <a:xfrm flipH="1">
            <a:off x="3776380" y="3074894"/>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14CC9A0-3BAE-94C2-E5DE-EB675B8ED691}"/>
              </a:ext>
            </a:extLst>
          </p:cNvPr>
          <p:cNvCxnSpPr>
            <a:cxnSpLocks/>
          </p:cNvCxnSpPr>
          <p:nvPr/>
        </p:nvCxnSpPr>
        <p:spPr bwMode="auto">
          <a:xfrm flipH="1">
            <a:off x="3776380" y="3465755"/>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8112191-2EA7-33F6-9674-902B5D4F5CD6}"/>
              </a:ext>
            </a:extLst>
          </p:cNvPr>
          <p:cNvCxnSpPr>
            <a:cxnSpLocks/>
          </p:cNvCxnSpPr>
          <p:nvPr/>
        </p:nvCxnSpPr>
        <p:spPr bwMode="auto">
          <a:xfrm flipH="1">
            <a:off x="3776380" y="3856616"/>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AC94982-B0DA-A802-B595-674F40089B78}"/>
              </a:ext>
            </a:extLst>
          </p:cNvPr>
          <p:cNvCxnSpPr>
            <a:cxnSpLocks/>
          </p:cNvCxnSpPr>
          <p:nvPr/>
        </p:nvCxnSpPr>
        <p:spPr bwMode="auto">
          <a:xfrm flipH="1">
            <a:off x="3776380" y="4247477"/>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3C8E823-E5A8-B7C2-26F9-2744D9928860}"/>
              </a:ext>
            </a:extLst>
          </p:cNvPr>
          <p:cNvCxnSpPr>
            <a:cxnSpLocks/>
          </p:cNvCxnSpPr>
          <p:nvPr/>
        </p:nvCxnSpPr>
        <p:spPr bwMode="auto">
          <a:xfrm flipH="1">
            <a:off x="3776380" y="4638338"/>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48F020F-2B89-2F75-C823-3A7C1CA52316}"/>
              </a:ext>
            </a:extLst>
          </p:cNvPr>
          <p:cNvCxnSpPr>
            <a:cxnSpLocks/>
          </p:cNvCxnSpPr>
          <p:nvPr/>
        </p:nvCxnSpPr>
        <p:spPr bwMode="auto">
          <a:xfrm flipH="1">
            <a:off x="3776380" y="5029200"/>
            <a:ext cx="62753" cy="0"/>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1D94B495-F006-FE79-77B5-DEBFC67F5528}"/>
              </a:ext>
            </a:extLst>
          </p:cNvPr>
          <p:cNvSpPr txBox="1"/>
          <p:nvPr/>
        </p:nvSpPr>
        <p:spPr bwMode="auto">
          <a:xfrm>
            <a:off x="3355039" y="2922495"/>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5" name="TextBox 74">
            <a:extLst>
              <a:ext uri="{FF2B5EF4-FFF2-40B4-BE49-F238E27FC236}">
                <a16:creationId xmlns:a16="http://schemas.microsoft.com/office/drawing/2014/main" id="{60EEB5DB-E209-390E-659D-30496CCE8769}"/>
              </a:ext>
            </a:extLst>
          </p:cNvPr>
          <p:cNvSpPr txBox="1"/>
          <p:nvPr/>
        </p:nvSpPr>
        <p:spPr bwMode="auto">
          <a:xfrm>
            <a:off x="3355039" y="3315149"/>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6" name="TextBox 75">
            <a:extLst>
              <a:ext uri="{FF2B5EF4-FFF2-40B4-BE49-F238E27FC236}">
                <a16:creationId xmlns:a16="http://schemas.microsoft.com/office/drawing/2014/main" id="{E7F654E4-38D3-771C-298A-FD4ED442B769}"/>
              </a:ext>
            </a:extLst>
          </p:cNvPr>
          <p:cNvSpPr txBox="1"/>
          <p:nvPr/>
        </p:nvSpPr>
        <p:spPr bwMode="auto">
          <a:xfrm>
            <a:off x="3355039" y="3707803"/>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7" name="TextBox 76">
            <a:extLst>
              <a:ext uri="{FF2B5EF4-FFF2-40B4-BE49-F238E27FC236}">
                <a16:creationId xmlns:a16="http://schemas.microsoft.com/office/drawing/2014/main" id="{5ED62838-A47F-4C2D-FB84-EDB7794B023D}"/>
              </a:ext>
            </a:extLst>
          </p:cNvPr>
          <p:cNvSpPr txBox="1"/>
          <p:nvPr/>
        </p:nvSpPr>
        <p:spPr bwMode="auto">
          <a:xfrm>
            <a:off x="3355039" y="4100457"/>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8" name="TextBox 77">
            <a:extLst>
              <a:ext uri="{FF2B5EF4-FFF2-40B4-BE49-F238E27FC236}">
                <a16:creationId xmlns:a16="http://schemas.microsoft.com/office/drawing/2014/main" id="{FE59B7F2-48AA-CC3B-C5D1-4BFACF82813B}"/>
              </a:ext>
            </a:extLst>
          </p:cNvPr>
          <p:cNvSpPr txBox="1"/>
          <p:nvPr/>
        </p:nvSpPr>
        <p:spPr bwMode="auto">
          <a:xfrm>
            <a:off x="3355039" y="4493111"/>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9" name="TextBox 78">
            <a:extLst>
              <a:ext uri="{FF2B5EF4-FFF2-40B4-BE49-F238E27FC236}">
                <a16:creationId xmlns:a16="http://schemas.microsoft.com/office/drawing/2014/main" id="{EBC9101A-545E-EC3B-E727-8AEC5A96C822}"/>
              </a:ext>
            </a:extLst>
          </p:cNvPr>
          <p:cNvSpPr txBox="1"/>
          <p:nvPr/>
        </p:nvSpPr>
        <p:spPr bwMode="auto">
          <a:xfrm>
            <a:off x="3355039" y="4885766"/>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1" name="TextBox 80">
            <a:extLst>
              <a:ext uri="{FF2B5EF4-FFF2-40B4-BE49-F238E27FC236}">
                <a16:creationId xmlns:a16="http://schemas.microsoft.com/office/drawing/2014/main" id="{27B2EE4F-2831-7290-86EE-BE85EAB25E4C}"/>
              </a:ext>
            </a:extLst>
          </p:cNvPr>
          <p:cNvSpPr txBox="1"/>
          <p:nvPr/>
        </p:nvSpPr>
        <p:spPr bwMode="auto">
          <a:xfrm>
            <a:off x="3830169" y="5289178"/>
            <a:ext cx="1461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Wk</a:t>
            </a:r>
          </a:p>
        </p:txBody>
      </p:sp>
      <p:cxnSp>
        <p:nvCxnSpPr>
          <p:cNvPr id="82" name="Straight Connector 81">
            <a:extLst>
              <a:ext uri="{FF2B5EF4-FFF2-40B4-BE49-F238E27FC236}">
                <a16:creationId xmlns:a16="http://schemas.microsoft.com/office/drawing/2014/main" id="{83CA96D6-6EF8-76F4-D8F8-0B44AA8AD1DA}"/>
              </a:ext>
            </a:extLst>
          </p:cNvPr>
          <p:cNvCxnSpPr>
            <a:cxnSpLocks/>
          </p:cNvCxnSpPr>
          <p:nvPr/>
        </p:nvCxnSpPr>
        <p:spPr bwMode="auto">
          <a:xfrm>
            <a:off x="38391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6062E2C-C3ED-126D-D036-0D914C5C28EE}"/>
              </a:ext>
            </a:extLst>
          </p:cNvPr>
          <p:cNvCxnSpPr>
            <a:cxnSpLocks/>
          </p:cNvCxnSpPr>
          <p:nvPr/>
        </p:nvCxnSpPr>
        <p:spPr bwMode="auto">
          <a:xfrm>
            <a:off x="40804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0F30277-0E9F-805E-515F-98772E44816D}"/>
              </a:ext>
            </a:extLst>
          </p:cNvPr>
          <p:cNvCxnSpPr>
            <a:cxnSpLocks/>
          </p:cNvCxnSpPr>
          <p:nvPr/>
        </p:nvCxnSpPr>
        <p:spPr bwMode="auto">
          <a:xfrm>
            <a:off x="43217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5680418-0C9E-8083-A4F3-A50BB1CA7BAD}"/>
              </a:ext>
            </a:extLst>
          </p:cNvPr>
          <p:cNvCxnSpPr>
            <a:cxnSpLocks/>
          </p:cNvCxnSpPr>
          <p:nvPr/>
        </p:nvCxnSpPr>
        <p:spPr bwMode="auto">
          <a:xfrm>
            <a:off x="45630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E3B9362-37AE-BFFA-804A-0C61A19DC4CA}"/>
              </a:ext>
            </a:extLst>
          </p:cNvPr>
          <p:cNvCxnSpPr>
            <a:cxnSpLocks/>
          </p:cNvCxnSpPr>
          <p:nvPr/>
        </p:nvCxnSpPr>
        <p:spPr bwMode="auto">
          <a:xfrm>
            <a:off x="48043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2EF23C2-C2FB-FA9E-C858-6B746BDEF90B}"/>
              </a:ext>
            </a:extLst>
          </p:cNvPr>
          <p:cNvCxnSpPr>
            <a:cxnSpLocks/>
          </p:cNvCxnSpPr>
          <p:nvPr/>
        </p:nvCxnSpPr>
        <p:spPr bwMode="auto">
          <a:xfrm>
            <a:off x="5045633"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2A998AF-CF01-B18E-139B-411C5F72A1A7}"/>
              </a:ext>
            </a:extLst>
          </p:cNvPr>
          <p:cNvCxnSpPr>
            <a:cxnSpLocks/>
          </p:cNvCxnSpPr>
          <p:nvPr/>
        </p:nvCxnSpPr>
        <p:spPr bwMode="auto">
          <a:xfrm>
            <a:off x="5286933" y="50191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480160F0-AEDE-45E5-4BDD-2535EB837522}"/>
              </a:ext>
            </a:extLst>
          </p:cNvPr>
          <p:cNvSpPr txBox="1"/>
          <p:nvPr/>
        </p:nvSpPr>
        <p:spPr bwMode="auto">
          <a:xfrm>
            <a:off x="5107639"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0" name="TextBox 89">
            <a:extLst>
              <a:ext uri="{FF2B5EF4-FFF2-40B4-BE49-F238E27FC236}">
                <a16:creationId xmlns:a16="http://schemas.microsoft.com/office/drawing/2014/main" id="{03CBBC4D-26FD-9366-E19B-4230ECEBB17A}"/>
              </a:ext>
            </a:extLst>
          </p:cNvPr>
          <p:cNvSpPr txBox="1"/>
          <p:nvPr/>
        </p:nvSpPr>
        <p:spPr bwMode="auto">
          <a:xfrm>
            <a:off x="3656664"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1" name="TextBox 90">
            <a:extLst>
              <a:ext uri="{FF2B5EF4-FFF2-40B4-BE49-F238E27FC236}">
                <a16:creationId xmlns:a16="http://schemas.microsoft.com/office/drawing/2014/main" id="{C6C39DC2-8494-B47D-60F2-C7C60499460C}"/>
              </a:ext>
            </a:extLst>
          </p:cNvPr>
          <p:cNvSpPr txBox="1"/>
          <p:nvPr/>
        </p:nvSpPr>
        <p:spPr bwMode="auto">
          <a:xfrm>
            <a:off x="3898493"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2" name="TextBox 91">
            <a:extLst>
              <a:ext uri="{FF2B5EF4-FFF2-40B4-BE49-F238E27FC236}">
                <a16:creationId xmlns:a16="http://schemas.microsoft.com/office/drawing/2014/main" id="{1F04F4A2-5ABA-DB92-DA6D-AFEEBED0DAFA}"/>
              </a:ext>
            </a:extLst>
          </p:cNvPr>
          <p:cNvSpPr txBox="1"/>
          <p:nvPr/>
        </p:nvSpPr>
        <p:spPr bwMode="auto">
          <a:xfrm>
            <a:off x="4140322"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3" name="TextBox 92">
            <a:extLst>
              <a:ext uri="{FF2B5EF4-FFF2-40B4-BE49-F238E27FC236}">
                <a16:creationId xmlns:a16="http://schemas.microsoft.com/office/drawing/2014/main" id="{1412CB22-8BDA-43A0-FE5C-B5EF075F07DA}"/>
              </a:ext>
            </a:extLst>
          </p:cNvPr>
          <p:cNvSpPr txBox="1"/>
          <p:nvPr/>
        </p:nvSpPr>
        <p:spPr bwMode="auto">
          <a:xfrm>
            <a:off x="4382151"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4" name="TextBox 93">
            <a:extLst>
              <a:ext uri="{FF2B5EF4-FFF2-40B4-BE49-F238E27FC236}">
                <a16:creationId xmlns:a16="http://schemas.microsoft.com/office/drawing/2014/main" id="{58A800BC-5B04-8A6E-A400-A64590B9F152}"/>
              </a:ext>
            </a:extLst>
          </p:cNvPr>
          <p:cNvSpPr txBox="1"/>
          <p:nvPr/>
        </p:nvSpPr>
        <p:spPr bwMode="auto">
          <a:xfrm>
            <a:off x="4623980"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5" name="TextBox 94">
            <a:extLst>
              <a:ext uri="{FF2B5EF4-FFF2-40B4-BE49-F238E27FC236}">
                <a16:creationId xmlns:a16="http://schemas.microsoft.com/office/drawing/2014/main" id="{B6EBD17E-885B-C22E-2980-0AFE35772670}"/>
              </a:ext>
            </a:extLst>
          </p:cNvPr>
          <p:cNvSpPr txBox="1"/>
          <p:nvPr/>
        </p:nvSpPr>
        <p:spPr bwMode="auto">
          <a:xfrm>
            <a:off x="4865809"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7" name="TextBox 96">
            <a:extLst>
              <a:ext uri="{FF2B5EF4-FFF2-40B4-BE49-F238E27FC236}">
                <a16:creationId xmlns:a16="http://schemas.microsoft.com/office/drawing/2014/main" id="{518B7849-E17A-170F-42FB-641C163BA935}"/>
              </a:ext>
            </a:extLst>
          </p:cNvPr>
          <p:cNvSpPr txBox="1"/>
          <p:nvPr/>
        </p:nvSpPr>
        <p:spPr bwMode="auto">
          <a:xfrm>
            <a:off x="3800099"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98" name="TextBox 97">
            <a:extLst>
              <a:ext uri="{FF2B5EF4-FFF2-40B4-BE49-F238E27FC236}">
                <a16:creationId xmlns:a16="http://schemas.microsoft.com/office/drawing/2014/main" id="{8473FC7D-2515-D11C-66EF-B6174411D76E}"/>
              </a:ext>
            </a:extLst>
          </p:cNvPr>
          <p:cNvSpPr txBox="1"/>
          <p:nvPr/>
        </p:nvSpPr>
        <p:spPr bwMode="auto">
          <a:xfrm>
            <a:off x="4051111"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99" name="TextBox 98">
            <a:extLst>
              <a:ext uri="{FF2B5EF4-FFF2-40B4-BE49-F238E27FC236}">
                <a16:creationId xmlns:a16="http://schemas.microsoft.com/office/drawing/2014/main" id="{FF11FAB2-A07B-E068-6811-75D5AD035956}"/>
              </a:ext>
            </a:extLst>
          </p:cNvPr>
          <p:cNvSpPr txBox="1"/>
          <p:nvPr/>
        </p:nvSpPr>
        <p:spPr bwMode="auto">
          <a:xfrm>
            <a:off x="4535206"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0" name="TextBox 99">
            <a:extLst>
              <a:ext uri="{FF2B5EF4-FFF2-40B4-BE49-F238E27FC236}">
                <a16:creationId xmlns:a16="http://schemas.microsoft.com/office/drawing/2014/main" id="{092D6925-7BB4-0C2D-F556-546055818F16}"/>
              </a:ext>
            </a:extLst>
          </p:cNvPr>
          <p:cNvSpPr txBox="1"/>
          <p:nvPr/>
        </p:nvSpPr>
        <p:spPr bwMode="auto">
          <a:xfrm>
            <a:off x="5010334"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2" name="TextBox 101">
            <a:extLst>
              <a:ext uri="{FF2B5EF4-FFF2-40B4-BE49-F238E27FC236}">
                <a16:creationId xmlns:a16="http://schemas.microsoft.com/office/drawing/2014/main" id="{274BB1F9-5C02-07C5-6BEF-F40A1F59B734}"/>
              </a:ext>
            </a:extLst>
          </p:cNvPr>
          <p:cNvSpPr txBox="1"/>
          <p:nvPr/>
        </p:nvSpPr>
        <p:spPr bwMode="auto">
          <a:xfrm>
            <a:off x="5811369" y="2743201"/>
            <a:ext cx="147021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Asian</a:t>
            </a:r>
          </a:p>
        </p:txBody>
      </p:sp>
      <p:cxnSp>
        <p:nvCxnSpPr>
          <p:cNvPr id="103" name="Straight Connector 102">
            <a:extLst>
              <a:ext uri="{FF2B5EF4-FFF2-40B4-BE49-F238E27FC236}">
                <a16:creationId xmlns:a16="http://schemas.microsoft.com/office/drawing/2014/main" id="{EE893A70-3620-03BF-BC0C-F61E795C9C1B}"/>
              </a:ext>
            </a:extLst>
          </p:cNvPr>
          <p:cNvCxnSpPr>
            <a:cxnSpLocks/>
          </p:cNvCxnSpPr>
          <p:nvPr/>
        </p:nvCxnSpPr>
        <p:spPr bwMode="auto">
          <a:xfrm flipV="1">
            <a:off x="5811368" y="3062754"/>
            <a:ext cx="0" cy="1963271"/>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8760FEF7-F101-27EB-036B-311B2257EEEA}"/>
              </a:ext>
            </a:extLst>
          </p:cNvPr>
          <p:cNvCxnSpPr>
            <a:cxnSpLocks/>
          </p:cNvCxnSpPr>
          <p:nvPr/>
        </p:nvCxnSpPr>
        <p:spPr bwMode="auto">
          <a:xfrm>
            <a:off x="5811369" y="5029200"/>
            <a:ext cx="146124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E1D85E7-343E-B748-87D8-DC5F89EB2E74}"/>
              </a:ext>
            </a:extLst>
          </p:cNvPr>
          <p:cNvCxnSpPr>
            <a:cxnSpLocks/>
          </p:cNvCxnSpPr>
          <p:nvPr/>
        </p:nvCxnSpPr>
        <p:spPr bwMode="auto">
          <a:xfrm flipH="1">
            <a:off x="5748615" y="3074894"/>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FCB95B3-054A-7E8F-19AE-88C59924A13F}"/>
              </a:ext>
            </a:extLst>
          </p:cNvPr>
          <p:cNvCxnSpPr>
            <a:cxnSpLocks/>
          </p:cNvCxnSpPr>
          <p:nvPr/>
        </p:nvCxnSpPr>
        <p:spPr bwMode="auto">
          <a:xfrm flipH="1">
            <a:off x="5748615" y="3465755"/>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0334892-8E46-3BF8-5D9B-E290C8797E1C}"/>
              </a:ext>
            </a:extLst>
          </p:cNvPr>
          <p:cNvCxnSpPr>
            <a:cxnSpLocks/>
          </p:cNvCxnSpPr>
          <p:nvPr/>
        </p:nvCxnSpPr>
        <p:spPr bwMode="auto">
          <a:xfrm flipH="1">
            <a:off x="5748615" y="3856616"/>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84E5AA3-ECD0-6E28-E960-B7EEB11C4413}"/>
              </a:ext>
            </a:extLst>
          </p:cNvPr>
          <p:cNvCxnSpPr>
            <a:cxnSpLocks/>
          </p:cNvCxnSpPr>
          <p:nvPr/>
        </p:nvCxnSpPr>
        <p:spPr bwMode="auto">
          <a:xfrm flipH="1">
            <a:off x="5748615" y="4247477"/>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15A3234-8D40-7391-B568-17E0CA928991}"/>
              </a:ext>
            </a:extLst>
          </p:cNvPr>
          <p:cNvCxnSpPr>
            <a:cxnSpLocks/>
          </p:cNvCxnSpPr>
          <p:nvPr/>
        </p:nvCxnSpPr>
        <p:spPr bwMode="auto">
          <a:xfrm flipH="1">
            <a:off x="5748615" y="4638338"/>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23C9E8-2B58-974B-6442-CACD69483D3D}"/>
              </a:ext>
            </a:extLst>
          </p:cNvPr>
          <p:cNvCxnSpPr>
            <a:cxnSpLocks/>
          </p:cNvCxnSpPr>
          <p:nvPr/>
        </p:nvCxnSpPr>
        <p:spPr bwMode="auto">
          <a:xfrm flipH="1">
            <a:off x="5748615" y="5029200"/>
            <a:ext cx="62753" cy="0"/>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4BE6E079-4EB5-7595-2476-ABC4ED7BA16D}"/>
              </a:ext>
            </a:extLst>
          </p:cNvPr>
          <p:cNvSpPr txBox="1"/>
          <p:nvPr/>
        </p:nvSpPr>
        <p:spPr bwMode="auto">
          <a:xfrm>
            <a:off x="5327274" y="2922495"/>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2" name="TextBox 111">
            <a:extLst>
              <a:ext uri="{FF2B5EF4-FFF2-40B4-BE49-F238E27FC236}">
                <a16:creationId xmlns:a16="http://schemas.microsoft.com/office/drawing/2014/main" id="{AFAB87A3-6A73-4EFE-9E05-DB8D7380B8F7}"/>
              </a:ext>
            </a:extLst>
          </p:cNvPr>
          <p:cNvSpPr txBox="1"/>
          <p:nvPr/>
        </p:nvSpPr>
        <p:spPr bwMode="auto">
          <a:xfrm>
            <a:off x="5327274" y="3315149"/>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3" name="TextBox 112">
            <a:extLst>
              <a:ext uri="{FF2B5EF4-FFF2-40B4-BE49-F238E27FC236}">
                <a16:creationId xmlns:a16="http://schemas.microsoft.com/office/drawing/2014/main" id="{57815F03-6EDC-4D58-B9E4-F1BB74986D34}"/>
              </a:ext>
            </a:extLst>
          </p:cNvPr>
          <p:cNvSpPr txBox="1"/>
          <p:nvPr/>
        </p:nvSpPr>
        <p:spPr bwMode="auto">
          <a:xfrm>
            <a:off x="5327274" y="3707803"/>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4" name="TextBox 113">
            <a:extLst>
              <a:ext uri="{FF2B5EF4-FFF2-40B4-BE49-F238E27FC236}">
                <a16:creationId xmlns:a16="http://schemas.microsoft.com/office/drawing/2014/main" id="{EA5EFB07-229F-1E09-869A-A63DD4EA72ED}"/>
              </a:ext>
            </a:extLst>
          </p:cNvPr>
          <p:cNvSpPr txBox="1"/>
          <p:nvPr/>
        </p:nvSpPr>
        <p:spPr bwMode="auto">
          <a:xfrm>
            <a:off x="5327274" y="4100457"/>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5" name="TextBox 114">
            <a:extLst>
              <a:ext uri="{FF2B5EF4-FFF2-40B4-BE49-F238E27FC236}">
                <a16:creationId xmlns:a16="http://schemas.microsoft.com/office/drawing/2014/main" id="{D3E80060-8F7C-5C66-1B80-5B3194D899FC}"/>
              </a:ext>
            </a:extLst>
          </p:cNvPr>
          <p:cNvSpPr txBox="1"/>
          <p:nvPr/>
        </p:nvSpPr>
        <p:spPr bwMode="auto">
          <a:xfrm>
            <a:off x="5327274" y="4493111"/>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6" name="TextBox 115">
            <a:extLst>
              <a:ext uri="{FF2B5EF4-FFF2-40B4-BE49-F238E27FC236}">
                <a16:creationId xmlns:a16="http://schemas.microsoft.com/office/drawing/2014/main" id="{FE160569-D98D-2830-5654-49B3173EF62A}"/>
              </a:ext>
            </a:extLst>
          </p:cNvPr>
          <p:cNvSpPr txBox="1"/>
          <p:nvPr/>
        </p:nvSpPr>
        <p:spPr bwMode="auto">
          <a:xfrm>
            <a:off x="5327274" y="4885766"/>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8" name="TextBox 117">
            <a:extLst>
              <a:ext uri="{FF2B5EF4-FFF2-40B4-BE49-F238E27FC236}">
                <a16:creationId xmlns:a16="http://schemas.microsoft.com/office/drawing/2014/main" id="{B8BD933E-F00E-C8D5-27FF-87D456276CC4}"/>
              </a:ext>
            </a:extLst>
          </p:cNvPr>
          <p:cNvSpPr txBox="1"/>
          <p:nvPr/>
        </p:nvSpPr>
        <p:spPr bwMode="auto">
          <a:xfrm>
            <a:off x="5802404" y="5289178"/>
            <a:ext cx="1461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Wk</a:t>
            </a:r>
          </a:p>
        </p:txBody>
      </p:sp>
      <p:cxnSp>
        <p:nvCxnSpPr>
          <p:cNvPr id="119" name="Straight Connector 118">
            <a:extLst>
              <a:ext uri="{FF2B5EF4-FFF2-40B4-BE49-F238E27FC236}">
                <a16:creationId xmlns:a16="http://schemas.microsoft.com/office/drawing/2014/main" id="{D201C90C-B163-9930-D2D9-16E31C441849}"/>
              </a:ext>
            </a:extLst>
          </p:cNvPr>
          <p:cNvCxnSpPr>
            <a:cxnSpLocks/>
          </p:cNvCxnSpPr>
          <p:nvPr/>
        </p:nvCxnSpPr>
        <p:spPr bwMode="auto">
          <a:xfrm>
            <a:off x="58113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EAF004E-4092-C1F4-8765-CBEC364BE647}"/>
              </a:ext>
            </a:extLst>
          </p:cNvPr>
          <p:cNvCxnSpPr>
            <a:cxnSpLocks/>
          </p:cNvCxnSpPr>
          <p:nvPr/>
        </p:nvCxnSpPr>
        <p:spPr bwMode="auto">
          <a:xfrm>
            <a:off x="60526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8AF5AF7-C1AA-BFD2-4E90-D95E32168B78}"/>
              </a:ext>
            </a:extLst>
          </p:cNvPr>
          <p:cNvCxnSpPr>
            <a:cxnSpLocks/>
          </p:cNvCxnSpPr>
          <p:nvPr/>
        </p:nvCxnSpPr>
        <p:spPr bwMode="auto">
          <a:xfrm>
            <a:off x="62939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497B295-4A15-BF01-D732-F5CD9305C7B0}"/>
              </a:ext>
            </a:extLst>
          </p:cNvPr>
          <p:cNvCxnSpPr>
            <a:cxnSpLocks/>
          </p:cNvCxnSpPr>
          <p:nvPr/>
        </p:nvCxnSpPr>
        <p:spPr bwMode="auto">
          <a:xfrm>
            <a:off x="65352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5B0550A-7C94-9AA0-8F46-2096CBD153E8}"/>
              </a:ext>
            </a:extLst>
          </p:cNvPr>
          <p:cNvCxnSpPr>
            <a:cxnSpLocks/>
          </p:cNvCxnSpPr>
          <p:nvPr/>
        </p:nvCxnSpPr>
        <p:spPr bwMode="auto">
          <a:xfrm>
            <a:off x="67765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60F8D30-8D37-0199-060E-8AFDB892E327}"/>
              </a:ext>
            </a:extLst>
          </p:cNvPr>
          <p:cNvCxnSpPr>
            <a:cxnSpLocks/>
          </p:cNvCxnSpPr>
          <p:nvPr/>
        </p:nvCxnSpPr>
        <p:spPr bwMode="auto">
          <a:xfrm>
            <a:off x="7017868" y="50191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0FD844C-F5FF-726A-C474-10A152AD02A3}"/>
              </a:ext>
            </a:extLst>
          </p:cNvPr>
          <p:cNvCxnSpPr>
            <a:cxnSpLocks/>
          </p:cNvCxnSpPr>
          <p:nvPr/>
        </p:nvCxnSpPr>
        <p:spPr bwMode="auto">
          <a:xfrm>
            <a:off x="7259168" y="50191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760CE811-E92D-5A3E-91A0-9498313F4401}"/>
              </a:ext>
            </a:extLst>
          </p:cNvPr>
          <p:cNvSpPr txBox="1"/>
          <p:nvPr/>
        </p:nvSpPr>
        <p:spPr bwMode="auto">
          <a:xfrm>
            <a:off x="7079874"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27" name="TextBox 126">
            <a:extLst>
              <a:ext uri="{FF2B5EF4-FFF2-40B4-BE49-F238E27FC236}">
                <a16:creationId xmlns:a16="http://schemas.microsoft.com/office/drawing/2014/main" id="{29ED419B-A485-422D-88D4-EC8C4DA7A60D}"/>
              </a:ext>
            </a:extLst>
          </p:cNvPr>
          <p:cNvSpPr txBox="1"/>
          <p:nvPr/>
        </p:nvSpPr>
        <p:spPr bwMode="auto">
          <a:xfrm>
            <a:off x="5628899"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8" name="TextBox 127">
            <a:extLst>
              <a:ext uri="{FF2B5EF4-FFF2-40B4-BE49-F238E27FC236}">
                <a16:creationId xmlns:a16="http://schemas.microsoft.com/office/drawing/2014/main" id="{FFE5ADF2-D0EE-4AD2-2C94-96089600774A}"/>
              </a:ext>
            </a:extLst>
          </p:cNvPr>
          <p:cNvSpPr txBox="1"/>
          <p:nvPr/>
        </p:nvSpPr>
        <p:spPr bwMode="auto">
          <a:xfrm>
            <a:off x="5870728"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29" name="TextBox 128">
            <a:extLst>
              <a:ext uri="{FF2B5EF4-FFF2-40B4-BE49-F238E27FC236}">
                <a16:creationId xmlns:a16="http://schemas.microsoft.com/office/drawing/2014/main" id="{1C523C06-91A7-6E60-309F-CEDDF4094755}"/>
              </a:ext>
            </a:extLst>
          </p:cNvPr>
          <p:cNvSpPr txBox="1"/>
          <p:nvPr/>
        </p:nvSpPr>
        <p:spPr bwMode="auto">
          <a:xfrm>
            <a:off x="6112557"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0" name="TextBox 129">
            <a:extLst>
              <a:ext uri="{FF2B5EF4-FFF2-40B4-BE49-F238E27FC236}">
                <a16:creationId xmlns:a16="http://schemas.microsoft.com/office/drawing/2014/main" id="{6E405628-C411-4A4F-5652-E776AB42527C}"/>
              </a:ext>
            </a:extLst>
          </p:cNvPr>
          <p:cNvSpPr txBox="1"/>
          <p:nvPr/>
        </p:nvSpPr>
        <p:spPr bwMode="auto">
          <a:xfrm>
            <a:off x="6354386"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1" name="TextBox 130">
            <a:extLst>
              <a:ext uri="{FF2B5EF4-FFF2-40B4-BE49-F238E27FC236}">
                <a16:creationId xmlns:a16="http://schemas.microsoft.com/office/drawing/2014/main" id="{778D0660-95D6-3262-BFC5-431A4BF0C42F}"/>
              </a:ext>
            </a:extLst>
          </p:cNvPr>
          <p:cNvSpPr txBox="1"/>
          <p:nvPr/>
        </p:nvSpPr>
        <p:spPr bwMode="auto">
          <a:xfrm>
            <a:off x="6596215"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32" name="TextBox 131">
            <a:extLst>
              <a:ext uri="{FF2B5EF4-FFF2-40B4-BE49-F238E27FC236}">
                <a16:creationId xmlns:a16="http://schemas.microsoft.com/office/drawing/2014/main" id="{232624B6-5942-1B47-F995-14E5685EBE65}"/>
              </a:ext>
            </a:extLst>
          </p:cNvPr>
          <p:cNvSpPr txBox="1"/>
          <p:nvPr/>
        </p:nvSpPr>
        <p:spPr bwMode="auto">
          <a:xfrm>
            <a:off x="6838044" y="5039211"/>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4" name="TextBox 133">
            <a:extLst>
              <a:ext uri="{FF2B5EF4-FFF2-40B4-BE49-F238E27FC236}">
                <a16:creationId xmlns:a16="http://schemas.microsoft.com/office/drawing/2014/main" id="{64F6221C-4F28-71AE-0626-6C424FE5F7AD}"/>
              </a:ext>
            </a:extLst>
          </p:cNvPr>
          <p:cNvSpPr txBox="1"/>
          <p:nvPr/>
        </p:nvSpPr>
        <p:spPr bwMode="auto">
          <a:xfrm>
            <a:off x="5772334"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135" name="TextBox 134">
            <a:extLst>
              <a:ext uri="{FF2B5EF4-FFF2-40B4-BE49-F238E27FC236}">
                <a16:creationId xmlns:a16="http://schemas.microsoft.com/office/drawing/2014/main" id="{522138B0-A747-DBF2-EFF9-93334FAD4785}"/>
              </a:ext>
            </a:extLst>
          </p:cNvPr>
          <p:cNvSpPr txBox="1"/>
          <p:nvPr/>
        </p:nvSpPr>
        <p:spPr bwMode="auto">
          <a:xfrm>
            <a:off x="6023346"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78</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36" name="TextBox 135">
            <a:extLst>
              <a:ext uri="{FF2B5EF4-FFF2-40B4-BE49-F238E27FC236}">
                <a16:creationId xmlns:a16="http://schemas.microsoft.com/office/drawing/2014/main" id="{DF495126-A77B-AEFE-5784-A1D22180FA93}"/>
              </a:ext>
            </a:extLst>
          </p:cNvPr>
          <p:cNvSpPr txBox="1"/>
          <p:nvPr/>
        </p:nvSpPr>
        <p:spPr bwMode="auto">
          <a:xfrm>
            <a:off x="6498476"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37" name="TextBox 136">
            <a:extLst>
              <a:ext uri="{FF2B5EF4-FFF2-40B4-BE49-F238E27FC236}">
                <a16:creationId xmlns:a16="http://schemas.microsoft.com/office/drawing/2014/main" id="{9D571B5B-AC99-4767-B006-00B09DF1CAB7}"/>
              </a:ext>
            </a:extLst>
          </p:cNvPr>
          <p:cNvSpPr txBox="1"/>
          <p:nvPr/>
        </p:nvSpPr>
        <p:spPr bwMode="auto">
          <a:xfrm>
            <a:off x="6991534"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40" name="TextBox 139">
            <a:extLst>
              <a:ext uri="{FF2B5EF4-FFF2-40B4-BE49-F238E27FC236}">
                <a16:creationId xmlns:a16="http://schemas.microsoft.com/office/drawing/2014/main" id="{291BA5A8-F1CC-6A75-B4BB-58117DBC1FED}"/>
              </a:ext>
            </a:extLst>
          </p:cNvPr>
          <p:cNvSpPr txBox="1"/>
          <p:nvPr/>
        </p:nvSpPr>
        <p:spPr bwMode="auto">
          <a:xfrm>
            <a:off x="7855322" y="2743202"/>
            <a:ext cx="147021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FST I-III</a:t>
            </a:r>
          </a:p>
        </p:txBody>
      </p:sp>
      <p:cxnSp>
        <p:nvCxnSpPr>
          <p:cNvPr id="141" name="Straight Connector 140">
            <a:extLst>
              <a:ext uri="{FF2B5EF4-FFF2-40B4-BE49-F238E27FC236}">
                <a16:creationId xmlns:a16="http://schemas.microsoft.com/office/drawing/2014/main" id="{BB55AA16-E877-6795-251B-A892DF818831}"/>
              </a:ext>
            </a:extLst>
          </p:cNvPr>
          <p:cNvCxnSpPr>
            <a:cxnSpLocks/>
          </p:cNvCxnSpPr>
          <p:nvPr/>
        </p:nvCxnSpPr>
        <p:spPr bwMode="auto">
          <a:xfrm flipV="1">
            <a:off x="7855321" y="3062755"/>
            <a:ext cx="0" cy="1963271"/>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52E63C1-B4AC-AA6C-8A83-606547B598E9}"/>
              </a:ext>
            </a:extLst>
          </p:cNvPr>
          <p:cNvCxnSpPr>
            <a:cxnSpLocks/>
          </p:cNvCxnSpPr>
          <p:nvPr/>
        </p:nvCxnSpPr>
        <p:spPr bwMode="auto">
          <a:xfrm>
            <a:off x="7855322" y="5029201"/>
            <a:ext cx="1461247"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A7A06A6-9F4E-8E82-C6C6-4B97D7E73FF8}"/>
              </a:ext>
            </a:extLst>
          </p:cNvPr>
          <p:cNvCxnSpPr>
            <a:cxnSpLocks/>
          </p:cNvCxnSpPr>
          <p:nvPr/>
        </p:nvCxnSpPr>
        <p:spPr bwMode="auto">
          <a:xfrm flipH="1">
            <a:off x="7792568" y="3074895"/>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21926F9-7B08-268C-FE01-7D4F1CDDFB54}"/>
              </a:ext>
            </a:extLst>
          </p:cNvPr>
          <p:cNvCxnSpPr>
            <a:cxnSpLocks/>
          </p:cNvCxnSpPr>
          <p:nvPr/>
        </p:nvCxnSpPr>
        <p:spPr bwMode="auto">
          <a:xfrm flipH="1">
            <a:off x="7792568" y="3465756"/>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F934612-FB33-929A-070C-EF2991F3B84C}"/>
              </a:ext>
            </a:extLst>
          </p:cNvPr>
          <p:cNvCxnSpPr>
            <a:cxnSpLocks/>
          </p:cNvCxnSpPr>
          <p:nvPr/>
        </p:nvCxnSpPr>
        <p:spPr bwMode="auto">
          <a:xfrm flipH="1">
            <a:off x="7792568" y="3856617"/>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813EFF0-98F1-2636-A278-9D2A070394F9}"/>
              </a:ext>
            </a:extLst>
          </p:cNvPr>
          <p:cNvCxnSpPr>
            <a:cxnSpLocks/>
          </p:cNvCxnSpPr>
          <p:nvPr/>
        </p:nvCxnSpPr>
        <p:spPr bwMode="auto">
          <a:xfrm flipH="1">
            <a:off x="7792568" y="4247478"/>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BA37B2F-34BA-3490-41F8-7DF26804A54C}"/>
              </a:ext>
            </a:extLst>
          </p:cNvPr>
          <p:cNvCxnSpPr>
            <a:cxnSpLocks/>
          </p:cNvCxnSpPr>
          <p:nvPr/>
        </p:nvCxnSpPr>
        <p:spPr bwMode="auto">
          <a:xfrm flipH="1">
            <a:off x="7792568" y="4638339"/>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8778EE3-9821-2353-B273-CB8AEE936FC8}"/>
              </a:ext>
            </a:extLst>
          </p:cNvPr>
          <p:cNvCxnSpPr>
            <a:cxnSpLocks/>
          </p:cNvCxnSpPr>
          <p:nvPr/>
        </p:nvCxnSpPr>
        <p:spPr bwMode="auto">
          <a:xfrm flipH="1">
            <a:off x="7792568" y="5029201"/>
            <a:ext cx="62753" cy="0"/>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EA9CD7D5-EE91-1717-A5FA-5F9D6B9E179F}"/>
              </a:ext>
            </a:extLst>
          </p:cNvPr>
          <p:cNvSpPr txBox="1"/>
          <p:nvPr/>
        </p:nvSpPr>
        <p:spPr bwMode="auto">
          <a:xfrm>
            <a:off x="7371227" y="2922496"/>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0" name="TextBox 149">
            <a:extLst>
              <a:ext uri="{FF2B5EF4-FFF2-40B4-BE49-F238E27FC236}">
                <a16:creationId xmlns:a16="http://schemas.microsoft.com/office/drawing/2014/main" id="{1CE598B5-E4F2-35A3-1412-188BC6341C00}"/>
              </a:ext>
            </a:extLst>
          </p:cNvPr>
          <p:cNvSpPr txBox="1"/>
          <p:nvPr/>
        </p:nvSpPr>
        <p:spPr bwMode="auto">
          <a:xfrm>
            <a:off x="7371227" y="3315150"/>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1" name="TextBox 150">
            <a:extLst>
              <a:ext uri="{FF2B5EF4-FFF2-40B4-BE49-F238E27FC236}">
                <a16:creationId xmlns:a16="http://schemas.microsoft.com/office/drawing/2014/main" id="{E80AA588-3A1B-6ABC-1C9D-0FF6A6E0276A}"/>
              </a:ext>
            </a:extLst>
          </p:cNvPr>
          <p:cNvSpPr txBox="1"/>
          <p:nvPr/>
        </p:nvSpPr>
        <p:spPr bwMode="auto">
          <a:xfrm>
            <a:off x="7371227" y="3707804"/>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2" name="TextBox 151">
            <a:extLst>
              <a:ext uri="{FF2B5EF4-FFF2-40B4-BE49-F238E27FC236}">
                <a16:creationId xmlns:a16="http://schemas.microsoft.com/office/drawing/2014/main" id="{F1DB87C6-CAAA-23E0-B639-7A77F331943B}"/>
              </a:ext>
            </a:extLst>
          </p:cNvPr>
          <p:cNvSpPr txBox="1"/>
          <p:nvPr/>
        </p:nvSpPr>
        <p:spPr bwMode="auto">
          <a:xfrm>
            <a:off x="7371227" y="4100458"/>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3" name="TextBox 152">
            <a:extLst>
              <a:ext uri="{FF2B5EF4-FFF2-40B4-BE49-F238E27FC236}">
                <a16:creationId xmlns:a16="http://schemas.microsoft.com/office/drawing/2014/main" id="{3E2162DE-B992-8155-7A39-F0651157135A}"/>
              </a:ext>
            </a:extLst>
          </p:cNvPr>
          <p:cNvSpPr txBox="1"/>
          <p:nvPr/>
        </p:nvSpPr>
        <p:spPr bwMode="auto">
          <a:xfrm>
            <a:off x="7371227" y="4493112"/>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4" name="TextBox 153">
            <a:extLst>
              <a:ext uri="{FF2B5EF4-FFF2-40B4-BE49-F238E27FC236}">
                <a16:creationId xmlns:a16="http://schemas.microsoft.com/office/drawing/2014/main" id="{6DFCCFD0-0BD6-A1C2-3D0A-780A20D43E3E}"/>
              </a:ext>
            </a:extLst>
          </p:cNvPr>
          <p:cNvSpPr txBox="1"/>
          <p:nvPr/>
        </p:nvSpPr>
        <p:spPr bwMode="auto">
          <a:xfrm>
            <a:off x="7371227" y="4885767"/>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5" name="TextBox 154">
            <a:extLst>
              <a:ext uri="{FF2B5EF4-FFF2-40B4-BE49-F238E27FC236}">
                <a16:creationId xmlns:a16="http://schemas.microsoft.com/office/drawing/2014/main" id="{F9B5922F-F14C-0AA5-46AB-99F319B85817}"/>
              </a:ext>
            </a:extLst>
          </p:cNvPr>
          <p:cNvSpPr txBox="1"/>
          <p:nvPr/>
        </p:nvSpPr>
        <p:spPr bwMode="auto">
          <a:xfrm>
            <a:off x="7846357" y="5289179"/>
            <a:ext cx="1461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Wk</a:t>
            </a:r>
          </a:p>
        </p:txBody>
      </p:sp>
      <p:cxnSp>
        <p:nvCxnSpPr>
          <p:cNvPr id="156" name="Straight Connector 155">
            <a:extLst>
              <a:ext uri="{FF2B5EF4-FFF2-40B4-BE49-F238E27FC236}">
                <a16:creationId xmlns:a16="http://schemas.microsoft.com/office/drawing/2014/main" id="{8373C76A-F3A8-164E-7ADB-1CA52BF0F13B}"/>
              </a:ext>
            </a:extLst>
          </p:cNvPr>
          <p:cNvCxnSpPr>
            <a:cxnSpLocks/>
          </p:cNvCxnSpPr>
          <p:nvPr/>
        </p:nvCxnSpPr>
        <p:spPr bwMode="auto">
          <a:xfrm>
            <a:off x="78553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2645802-379C-98DD-ED9B-AAA2F6523D34}"/>
              </a:ext>
            </a:extLst>
          </p:cNvPr>
          <p:cNvCxnSpPr>
            <a:cxnSpLocks/>
          </p:cNvCxnSpPr>
          <p:nvPr/>
        </p:nvCxnSpPr>
        <p:spPr bwMode="auto">
          <a:xfrm>
            <a:off x="80966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3517AC8-B00E-5608-47E7-426F29233EFE}"/>
              </a:ext>
            </a:extLst>
          </p:cNvPr>
          <p:cNvCxnSpPr>
            <a:cxnSpLocks/>
          </p:cNvCxnSpPr>
          <p:nvPr/>
        </p:nvCxnSpPr>
        <p:spPr bwMode="auto">
          <a:xfrm>
            <a:off x="83379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44298EE-18FB-F66D-FC2D-D00791AA6016}"/>
              </a:ext>
            </a:extLst>
          </p:cNvPr>
          <p:cNvCxnSpPr>
            <a:cxnSpLocks/>
          </p:cNvCxnSpPr>
          <p:nvPr/>
        </p:nvCxnSpPr>
        <p:spPr bwMode="auto">
          <a:xfrm>
            <a:off x="85792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ABCE38C-DF3F-5C47-BE72-8DC71C556C10}"/>
              </a:ext>
            </a:extLst>
          </p:cNvPr>
          <p:cNvCxnSpPr>
            <a:cxnSpLocks/>
          </p:cNvCxnSpPr>
          <p:nvPr/>
        </p:nvCxnSpPr>
        <p:spPr bwMode="auto">
          <a:xfrm>
            <a:off x="88205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7B1B90EB-E589-2233-1CA9-26EC5E47F0CA}"/>
              </a:ext>
            </a:extLst>
          </p:cNvPr>
          <p:cNvCxnSpPr>
            <a:cxnSpLocks/>
          </p:cNvCxnSpPr>
          <p:nvPr/>
        </p:nvCxnSpPr>
        <p:spPr bwMode="auto">
          <a:xfrm>
            <a:off x="9061821"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AAAD67C-34A0-A419-5813-95C485D9B4ED}"/>
              </a:ext>
            </a:extLst>
          </p:cNvPr>
          <p:cNvCxnSpPr>
            <a:cxnSpLocks/>
          </p:cNvCxnSpPr>
          <p:nvPr/>
        </p:nvCxnSpPr>
        <p:spPr bwMode="auto">
          <a:xfrm>
            <a:off x="9303121" y="50191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3" name="TextBox 162">
            <a:extLst>
              <a:ext uri="{FF2B5EF4-FFF2-40B4-BE49-F238E27FC236}">
                <a16:creationId xmlns:a16="http://schemas.microsoft.com/office/drawing/2014/main" id="{4807D78C-C31A-1BEA-8E0F-C462E38376A8}"/>
              </a:ext>
            </a:extLst>
          </p:cNvPr>
          <p:cNvSpPr txBox="1"/>
          <p:nvPr/>
        </p:nvSpPr>
        <p:spPr bwMode="auto">
          <a:xfrm>
            <a:off x="9123827"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64" name="TextBox 163">
            <a:extLst>
              <a:ext uri="{FF2B5EF4-FFF2-40B4-BE49-F238E27FC236}">
                <a16:creationId xmlns:a16="http://schemas.microsoft.com/office/drawing/2014/main" id="{2BB784AD-7933-7C21-6B0F-E0FC9C4DD110}"/>
              </a:ext>
            </a:extLst>
          </p:cNvPr>
          <p:cNvSpPr txBox="1"/>
          <p:nvPr/>
        </p:nvSpPr>
        <p:spPr bwMode="auto">
          <a:xfrm>
            <a:off x="7672852"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5" name="TextBox 164">
            <a:extLst>
              <a:ext uri="{FF2B5EF4-FFF2-40B4-BE49-F238E27FC236}">
                <a16:creationId xmlns:a16="http://schemas.microsoft.com/office/drawing/2014/main" id="{868DCDD0-EC3D-18E4-584D-A403E0869047}"/>
              </a:ext>
            </a:extLst>
          </p:cNvPr>
          <p:cNvSpPr txBox="1"/>
          <p:nvPr/>
        </p:nvSpPr>
        <p:spPr bwMode="auto">
          <a:xfrm>
            <a:off x="7914681"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66" name="TextBox 165">
            <a:extLst>
              <a:ext uri="{FF2B5EF4-FFF2-40B4-BE49-F238E27FC236}">
                <a16:creationId xmlns:a16="http://schemas.microsoft.com/office/drawing/2014/main" id="{36B03158-42B2-7CE9-E1CD-B21235C802B3}"/>
              </a:ext>
            </a:extLst>
          </p:cNvPr>
          <p:cNvSpPr txBox="1"/>
          <p:nvPr/>
        </p:nvSpPr>
        <p:spPr bwMode="auto">
          <a:xfrm>
            <a:off x="8156510"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67" name="TextBox 166">
            <a:extLst>
              <a:ext uri="{FF2B5EF4-FFF2-40B4-BE49-F238E27FC236}">
                <a16:creationId xmlns:a16="http://schemas.microsoft.com/office/drawing/2014/main" id="{718BDD95-166F-7067-EFA0-870181A39EE1}"/>
              </a:ext>
            </a:extLst>
          </p:cNvPr>
          <p:cNvSpPr txBox="1"/>
          <p:nvPr/>
        </p:nvSpPr>
        <p:spPr bwMode="auto">
          <a:xfrm>
            <a:off x="8398339"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68" name="TextBox 167">
            <a:extLst>
              <a:ext uri="{FF2B5EF4-FFF2-40B4-BE49-F238E27FC236}">
                <a16:creationId xmlns:a16="http://schemas.microsoft.com/office/drawing/2014/main" id="{587091E5-33C8-DEFA-B09E-2667BEDF1E28}"/>
              </a:ext>
            </a:extLst>
          </p:cNvPr>
          <p:cNvSpPr txBox="1"/>
          <p:nvPr/>
        </p:nvSpPr>
        <p:spPr bwMode="auto">
          <a:xfrm>
            <a:off x="8640168"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69" name="TextBox 168">
            <a:extLst>
              <a:ext uri="{FF2B5EF4-FFF2-40B4-BE49-F238E27FC236}">
                <a16:creationId xmlns:a16="http://schemas.microsoft.com/office/drawing/2014/main" id="{7CACE0F4-F41B-5382-36B8-5478C0BACC5C}"/>
              </a:ext>
            </a:extLst>
          </p:cNvPr>
          <p:cNvSpPr txBox="1"/>
          <p:nvPr/>
        </p:nvSpPr>
        <p:spPr bwMode="auto">
          <a:xfrm>
            <a:off x="8881997"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0" name="TextBox 169">
            <a:extLst>
              <a:ext uri="{FF2B5EF4-FFF2-40B4-BE49-F238E27FC236}">
                <a16:creationId xmlns:a16="http://schemas.microsoft.com/office/drawing/2014/main" id="{FD134D82-D8B4-0039-EE65-44CBE4692828}"/>
              </a:ext>
            </a:extLst>
          </p:cNvPr>
          <p:cNvSpPr txBox="1"/>
          <p:nvPr/>
        </p:nvSpPr>
        <p:spPr bwMode="auto">
          <a:xfrm>
            <a:off x="7816287"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171" name="TextBox 170">
            <a:extLst>
              <a:ext uri="{FF2B5EF4-FFF2-40B4-BE49-F238E27FC236}">
                <a16:creationId xmlns:a16="http://schemas.microsoft.com/office/drawing/2014/main" id="{E3CE0283-B233-5617-9FFD-E81E10E6B95F}"/>
              </a:ext>
            </a:extLst>
          </p:cNvPr>
          <p:cNvSpPr txBox="1"/>
          <p:nvPr/>
        </p:nvSpPr>
        <p:spPr bwMode="auto">
          <a:xfrm>
            <a:off x="8067299"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246</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232</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135</a:t>
            </a:r>
          </a:p>
        </p:txBody>
      </p:sp>
      <p:sp>
        <p:nvSpPr>
          <p:cNvPr id="172" name="TextBox 171">
            <a:extLst>
              <a:ext uri="{FF2B5EF4-FFF2-40B4-BE49-F238E27FC236}">
                <a16:creationId xmlns:a16="http://schemas.microsoft.com/office/drawing/2014/main" id="{3A0D7CA5-40BE-C0FB-40C0-29C84A51E252}"/>
              </a:ext>
            </a:extLst>
          </p:cNvPr>
          <p:cNvSpPr txBox="1"/>
          <p:nvPr/>
        </p:nvSpPr>
        <p:spPr bwMode="auto">
          <a:xfrm>
            <a:off x="8542429"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247</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235</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134</a:t>
            </a:r>
          </a:p>
        </p:txBody>
      </p:sp>
      <p:sp>
        <p:nvSpPr>
          <p:cNvPr id="173" name="TextBox 172">
            <a:extLst>
              <a:ext uri="{FF2B5EF4-FFF2-40B4-BE49-F238E27FC236}">
                <a16:creationId xmlns:a16="http://schemas.microsoft.com/office/drawing/2014/main" id="{2D35EBFB-DFD7-4A7D-8DC8-DE1E4B29DFB4}"/>
              </a:ext>
            </a:extLst>
          </p:cNvPr>
          <p:cNvSpPr txBox="1"/>
          <p:nvPr/>
        </p:nvSpPr>
        <p:spPr bwMode="auto">
          <a:xfrm>
            <a:off x="9026522"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132</a:t>
            </a:r>
          </a:p>
        </p:txBody>
      </p:sp>
      <p:sp>
        <p:nvSpPr>
          <p:cNvPr id="175" name="TextBox 174">
            <a:extLst>
              <a:ext uri="{FF2B5EF4-FFF2-40B4-BE49-F238E27FC236}">
                <a16:creationId xmlns:a16="http://schemas.microsoft.com/office/drawing/2014/main" id="{0D47DE55-5530-FA0D-96DC-2E1F7ADAD6BD}"/>
              </a:ext>
            </a:extLst>
          </p:cNvPr>
          <p:cNvSpPr txBox="1"/>
          <p:nvPr/>
        </p:nvSpPr>
        <p:spPr bwMode="auto">
          <a:xfrm>
            <a:off x="9962028" y="2743202"/>
            <a:ext cx="147021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FST IV-VI</a:t>
            </a:r>
          </a:p>
        </p:txBody>
      </p:sp>
      <p:cxnSp>
        <p:nvCxnSpPr>
          <p:cNvPr id="176" name="Straight Connector 175">
            <a:extLst>
              <a:ext uri="{FF2B5EF4-FFF2-40B4-BE49-F238E27FC236}">
                <a16:creationId xmlns:a16="http://schemas.microsoft.com/office/drawing/2014/main" id="{14017CC2-6844-88F3-180A-226BFD1A1366}"/>
              </a:ext>
            </a:extLst>
          </p:cNvPr>
          <p:cNvCxnSpPr>
            <a:cxnSpLocks/>
          </p:cNvCxnSpPr>
          <p:nvPr/>
        </p:nvCxnSpPr>
        <p:spPr bwMode="auto">
          <a:xfrm flipV="1">
            <a:off x="9962027" y="3062755"/>
            <a:ext cx="0" cy="1963271"/>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F7E37EF-D25B-7B5A-E68E-3A9CC0E588C3}"/>
              </a:ext>
            </a:extLst>
          </p:cNvPr>
          <p:cNvCxnSpPr>
            <a:cxnSpLocks/>
          </p:cNvCxnSpPr>
          <p:nvPr/>
        </p:nvCxnSpPr>
        <p:spPr bwMode="auto">
          <a:xfrm>
            <a:off x="9962028" y="5029201"/>
            <a:ext cx="146124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F2A7A34-FC16-CEBA-7278-512A5FC58943}"/>
              </a:ext>
            </a:extLst>
          </p:cNvPr>
          <p:cNvCxnSpPr>
            <a:cxnSpLocks/>
          </p:cNvCxnSpPr>
          <p:nvPr/>
        </p:nvCxnSpPr>
        <p:spPr bwMode="auto">
          <a:xfrm flipH="1">
            <a:off x="9899274" y="3074895"/>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A9B0D18-5B5A-279D-7C37-309767F963DA}"/>
              </a:ext>
            </a:extLst>
          </p:cNvPr>
          <p:cNvCxnSpPr>
            <a:cxnSpLocks/>
          </p:cNvCxnSpPr>
          <p:nvPr/>
        </p:nvCxnSpPr>
        <p:spPr bwMode="auto">
          <a:xfrm flipH="1">
            <a:off x="9899274" y="3465756"/>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88693DC-0142-83EF-A4D0-96DEE7F2E442}"/>
              </a:ext>
            </a:extLst>
          </p:cNvPr>
          <p:cNvCxnSpPr>
            <a:cxnSpLocks/>
          </p:cNvCxnSpPr>
          <p:nvPr/>
        </p:nvCxnSpPr>
        <p:spPr bwMode="auto">
          <a:xfrm flipH="1">
            <a:off x="9899274" y="3856617"/>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5A31C19-ED4D-58E3-B01B-FE3D5AEB0D90}"/>
              </a:ext>
            </a:extLst>
          </p:cNvPr>
          <p:cNvCxnSpPr>
            <a:cxnSpLocks/>
          </p:cNvCxnSpPr>
          <p:nvPr/>
        </p:nvCxnSpPr>
        <p:spPr bwMode="auto">
          <a:xfrm flipH="1">
            <a:off x="9899274" y="4247478"/>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E20681F-8AE9-7DE9-77DB-48A513616C36}"/>
              </a:ext>
            </a:extLst>
          </p:cNvPr>
          <p:cNvCxnSpPr>
            <a:cxnSpLocks/>
          </p:cNvCxnSpPr>
          <p:nvPr/>
        </p:nvCxnSpPr>
        <p:spPr bwMode="auto">
          <a:xfrm flipH="1">
            <a:off x="9899274" y="4638339"/>
            <a:ext cx="62753"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5B50F93-A0B6-CECD-C8D2-810A166A2C93}"/>
              </a:ext>
            </a:extLst>
          </p:cNvPr>
          <p:cNvCxnSpPr>
            <a:cxnSpLocks/>
          </p:cNvCxnSpPr>
          <p:nvPr/>
        </p:nvCxnSpPr>
        <p:spPr bwMode="auto">
          <a:xfrm flipH="1">
            <a:off x="9899274" y="5029201"/>
            <a:ext cx="62753" cy="0"/>
          </a:xfrm>
          <a:prstGeom prst="line">
            <a:avLst/>
          </a:prstGeom>
          <a:noFill/>
          <a:ln w="28575" cap="flat" cmpd="sng" algn="ctr">
            <a:solidFill>
              <a:schemeClr val="bg1"/>
            </a:solidFill>
            <a:prstDash val="solid"/>
            <a:round/>
            <a:headEnd type="none" w="med" len="med"/>
            <a:tailEnd type="none" w="med" len="med"/>
          </a:ln>
          <a:effectLst/>
        </p:spPr>
      </p:cxnSp>
      <p:sp>
        <p:nvSpPr>
          <p:cNvPr id="184" name="TextBox 183">
            <a:extLst>
              <a:ext uri="{FF2B5EF4-FFF2-40B4-BE49-F238E27FC236}">
                <a16:creationId xmlns:a16="http://schemas.microsoft.com/office/drawing/2014/main" id="{549AF4E3-61A6-B670-D017-18028C21DE9E}"/>
              </a:ext>
            </a:extLst>
          </p:cNvPr>
          <p:cNvSpPr txBox="1"/>
          <p:nvPr/>
        </p:nvSpPr>
        <p:spPr bwMode="auto">
          <a:xfrm>
            <a:off x="9477933" y="2922496"/>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85" name="TextBox 184">
            <a:extLst>
              <a:ext uri="{FF2B5EF4-FFF2-40B4-BE49-F238E27FC236}">
                <a16:creationId xmlns:a16="http://schemas.microsoft.com/office/drawing/2014/main" id="{4CD18BCF-7867-CA66-C8AE-EB43595ECB28}"/>
              </a:ext>
            </a:extLst>
          </p:cNvPr>
          <p:cNvSpPr txBox="1"/>
          <p:nvPr/>
        </p:nvSpPr>
        <p:spPr bwMode="auto">
          <a:xfrm>
            <a:off x="9477933" y="3315150"/>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86" name="TextBox 185">
            <a:extLst>
              <a:ext uri="{FF2B5EF4-FFF2-40B4-BE49-F238E27FC236}">
                <a16:creationId xmlns:a16="http://schemas.microsoft.com/office/drawing/2014/main" id="{CA1A141F-6863-46FD-C7AF-940F629B411F}"/>
              </a:ext>
            </a:extLst>
          </p:cNvPr>
          <p:cNvSpPr txBox="1"/>
          <p:nvPr/>
        </p:nvSpPr>
        <p:spPr bwMode="auto">
          <a:xfrm>
            <a:off x="9477933" y="3707804"/>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7" name="TextBox 186">
            <a:extLst>
              <a:ext uri="{FF2B5EF4-FFF2-40B4-BE49-F238E27FC236}">
                <a16:creationId xmlns:a16="http://schemas.microsoft.com/office/drawing/2014/main" id="{03897737-1CC1-7AFB-389F-4B25723949DD}"/>
              </a:ext>
            </a:extLst>
          </p:cNvPr>
          <p:cNvSpPr txBox="1"/>
          <p:nvPr/>
        </p:nvSpPr>
        <p:spPr bwMode="auto">
          <a:xfrm>
            <a:off x="9477933" y="4100458"/>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8" name="TextBox 187">
            <a:extLst>
              <a:ext uri="{FF2B5EF4-FFF2-40B4-BE49-F238E27FC236}">
                <a16:creationId xmlns:a16="http://schemas.microsoft.com/office/drawing/2014/main" id="{81D4466C-02F7-8C43-05BF-452C0091E1E3}"/>
              </a:ext>
            </a:extLst>
          </p:cNvPr>
          <p:cNvSpPr txBox="1"/>
          <p:nvPr/>
        </p:nvSpPr>
        <p:spPr bwMode="auto">
          <a:xfrm>
            <a:off x="9477933" y="4493112"/>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9" name="TextBox 188">
            <a:extLst>
              <a:ext uri="{FF2B5EF4-FFF2-40B4-BE49-F238E27FC236}">
                <a16:creationId xmlns:a16="http://schemas.microsoft.com/office/drawing/2014/main" id="{CF924C6F-FF7C-D2A4-8600-0343CDFAFAB0}"/>
              </a:ext>
            </a:extLst>
          </p:cNvPr>
          <p:cNvSpPr txBox="1"/>
          <p:nvPr/>
        </p:nvSpPr>
        <p:spPr bwMode="auto">
          <a:xfrm>
            <a:off x="9477933" y="4885767"/>
            <a:ext cx="475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0" name="TextBox 189">
            <a:extLst>
              <a:ext uri="{FF2B5EF4-FFF2-40B4-BE49-F238E27FC236}">
                <a16:creationId xmlns:a16="http://schemas.microsoft.com/office/drawing/2014/main" id="{A03684A5-0ED9-052D-2F97-161B1D0772AC}"/>
              </a:ext>
            </a:extLst>
          </p:cNvPr>
          <p:cNvSpPr txBox="1"/>
          <p:nvPr/>
        </p:nvSpPr>
        <p:spPr bwMode="auto">
          <a:xfrm>
            <a:off x="9953063" y="5289179"/>
            <a:ext cx="1461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Wk</a:t>
            </a:r>
          </a:p>
        </p:txBody>
      </p:sp>
      <p:cxnSp>
        <p:nvCxnSpPr>
          <p:cNvPr id="191" name="Straight Connector 190">
            <a:extLst>
              <a:ext uri="{FF2B5EF4-FFF2-40B4-BE49-F238E27FC236}">
                <a16:creationId xmlns:a16="http://schemas.microsoft.com/office/drawing/2014/main" id="{F17E232B-F174-A384-C029-8D6E6C59D572}"/>
              </a:ext>
            </a:extLst>
          </p:cNvPr>
          <p:cNvCxnSpPr>
            <a:cxnSpLocks/>
          </p:cNvCxnSpPr>
          <p:nvPr/>
        </p:nvCxnSpPr>
        <p:spPr bwMode="auto">
          <a:xfrm>
            <a:off x="99620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D2B55B7-30D1-9F38-AA24-6147F6F2F390}"/>
              </a:ext>
            </a:extLst>
          </p:cNvPr>
          <p:cNvCxnSpPr>
            <a:cxnSpLocks/>
          </p:cNvCxnSpPr>
          <p:nvPr/>
        </p:nvCxnSpPr>
        <p:spPr bwMode="auto">
          <a:xfrm>
            <a:off x="102033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171FD9A-9BDA-4187-731D-D25E52F268A5}"/>
              </a:ext>
            </a:extLst>
          </p:cNvPr>
          <p:cNvCxnSpPr>
            <a:cxnSpLocks/>
          </p:cNvCxnSpPr>
          <p:nvPr/>
        </p:nvCxnSpPr>
        <p:spPr bwMode="auto">
          <a:xfrm>
            <a:off x="104446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DDBA869-3572-C9DC-BD09-073EBB420495}"/>
              </a:ext>
            </a:extLst>
          </p:cNvPr>
          <p:cNvCxnSpPr>
            <a:cxnSpLocks/>
          </p:cNvCxnSpPr>
          <p:nvPr/>
        </p:nvCxnSpPr>
        <p:spPr bwMode="auto">
          <a:xfrm>
            <a:off x="106859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C27807C-982D-9836-9251-EC3E5CE110BC}"/>
              </a:ext>
            </a:extLst>
          </p:cNvPr>
          <p:cNvCxnSpPr>
            <a:cxnSpLocks/>
          </p:cNvCxnSpPr>
          <p:nvPr/>
        </p:nvCxnSpPr>
        <p:spPr bwMode="auto">
          <a:xfrm>
            <a:off x="109272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DAF82F6-937F-4A86-E6B7-74A2B65460EE}"/>
              </a:ext>
            </a:extLst>
          </p:cNvPr>
          <p:cNvCxnSpPr>
            <a:cxnSpLocks/>
          </p:cNvCxnSpPr>
          <p:nvPr/>
        </p:nvCxnSpPr>
        <p:spPr bwMode="auto">
          <a:xfrm>
            <a:off x="11168527" y="5019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6421D62-6025-E91A-18DA-E0A7A0F057D4}"/>
              </a:ext>
            </a:extLst>
          </p:cNvPr>
          <p:cNvCxnSpPr>
            <a:cxnSpLocks/>
          </p:cNvCxnSpPr>
          <p:nvPr/>
        </p:nvCxnSpPr>
        <p:spPr bwMode="auto">
          <a:xfrm>
            <a:off x="11409827" y="50191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980D78E5-276F-68ED-498A-2ADEC665DF1C}"/>
              </a:ext>
            </a:extLst>
          </p:cNvPr>
          <p:cNvSpPr txBox="1"/>
          <p:nvPr/>
        </p:nvSpPr>
        <p:spPr bwMode="auto">
          <a:xfrm>
            <a:off x="11230533"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99" name="TextBox 198">
            <a:extLst>
              <a:ext uri="{FF2B5EF4-FFF2-40B4-BE49-F238E27FC236}">
                <a16:creationId xmlns:a16="http://schemas.microsoft.com/office/drawing/2014/main" id="{B2C63C8D-B583-33B8-8036-4E84EC21A16A}"/>
              </a:ext>
            </a:extLst>
          </p:cNvPr>
          <p:cNvSpPr txBox="1"/>
          <p:nvPr/>
        </p:nvSpPr>
        <p:spPr bwMode="auto">
          <a:xfrm>
            <a:off x="9779558"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0" name="TextBox 199">
            <a:extLst>
              <a:ext uri="{FF2B5EF4-FFF2-40B4-BE49-F238E27FC236}">
                <a16:creationId xmlns:a16="http://schemas.microsoft.com/office/drawing/2014/main" id="{8BDAC114-8816-FDA8-1F27-B67DB1112250}"/>
              </a:ext>
            </a:extLst>
          </p:cNvPr>
          <p:cNvSpPr txBox="1"/>
          <p:nvPr/>
        </p:nvSpPr>
        <p:spPr bwMode="auto">
          <a:xfrm>
            <a:off x="10021387"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01" name="TextBox 200">
            <a:extLst>
              <a:ext uri="{FF2B5EF4-FFF2-40B4-BE49-F238E27FC236}">
                <a16:creationId xmlns:a16="http://schemas.microsoft.com/office/drawing/2014/main" id="{AC175D9F-DEC4-9176-D493-E795D9C88E7C}"/>
              </a:ext>
            </a:extLst>
          </p:cNvPr>
          <p:cNvSpPr txBox="1"/>
          <p:nvPr/>
        </p:nvSpPr>
        <p:spPr bwMode="auto">
          <a:xfrm>
            <a:off x="10263216"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02" name="TextBox 201">
            <a:extLst>
              <a:ext uri="{FF2B5EF4-FFF2-40B4-BE49-F238E27FC236}">
                <a16:creationId xmlns:a16="http://schemas.microsoft.com/office/drawing/2014/main" id="{2C317A47-47A5-08E5-8706-3E5EAABB254C}"/>
              </a:ext>
            </a:extLst>
          </p:cNvPr>
          <p:cNvSpPr txBox="1"/>
          <p:nvPr/>
        </p:nvSpPr>
        <p:spPr bwMode="auto">
          <a:xfrm>
            <a:off x="10505045"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3" name="TextBox 202">
            <a:extLst>
              <a:ext uri="{FF2B5EF4-FFF2-40B4-BE49-F238E27FC236}">
                <a16:creationId xmlns:a16="http://schemas.microsoft.com/office/drawing/2014/main" id="{38345142-7AA9-70A1-6D33-FD77AB71B6DE}"/>
              </a:ext>
            </a:extLst>
          </p:cNvPr>
          <p:cNvSpPr txBox="1"/>
          <p:nvPr/>
        </p:nvSpPr>
        <p:spPr bwMode="auto">
          <a:xfrm>
            <a:off x="10746874"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04" name="TextBox 203">
            <a:extLst>
              <a:ext uri="{FF2B5EF4-FFF2-40B4-BE49-F238E27FC236}">
                <a16:creationId xmlns:a16="http://schemas.microsoft.com/office/drawing/2014/main" id="{7ABAE21A-7BC0-85E7-5425-7683714E2A8E}"/>
              </a:ext>
            </a:extLst>
          </p:cNvPr>
          <p:cNvSpPr txBox="1"/>
          <p:nvPr/>
        </p:nvSpPr>
        <p:spPr bwMode="auto">
          <a:xfrm>
            <a:off x="10988703" y="5039212"/>
            <a:ext cx="3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5" name="TextBox 204">
            <a:extLst>
              <a:ext uri="{FF2B5EF4-FFF2-40B4-BE49-F238E27FC236}">
                <a16:creationId xmlns:a16="http://schemas.microsoft.com/office/drawing/2014/main" id="{FA469913-4924-0DAF-EEC3-0F0AE2A28BAD}"/>
              </a:ext>
            </a:extLst>
          </p:cNvPr>
          <p:cNvSpPr txBox="1"/>
          <p:nvPr/>
        </p:nvSpPr>
        <p:spPr bwMode="auto">
          <a:xfrm>
            <a:off x="9922993"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113</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06" name="TextBox 205">
            <a:extLst>
              <a:ext uri="{FF2B5EF4-FFF2-40B4-BE49-F238E27FC236}">
                <a16:creationId xmlns:a16="http://schemas.microsoft.com/office/drawing/2014/main" id="{49870C31-52EF-6E2A-A5FA-D0BB037802B8}"/>
              </a:ext>
            </a:extLst>
          </p:cNvPr>
          <p:cNvSpPr txBox="1"/>
          <p:nvPr/>
        </p:nvSpPr>
        <p:spPr bwMode="auto">
          <a:xfrm>
            <a:off x="10174005"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113</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129</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207" name="TextBox 206">
            <a:extLst>
              <a:ext uri="{FF2B5EF4-FFF2-40B4-BE49-F238E27FC236}">
                <a16:creationId xmlns:a16="http://schemas.microsoft.com/office/drawing/2014/main" id="{BE9C553E-2412-4967-A909-DC1A74D34C9B}"/>
              </a:ext>
            </a:extLst>
          </p:cNvPr>
          <p:cNvSpPr txBox="1"/>
          <p:nvPr/>
        </p:nvSpPr>
        <p:spPr bwMode="auto">
          <a:xfrm>
            <a:off x="10649135"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114</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74</a:t>
            </a:r>
          </a:p>
        </p:txBody>
      </p:sp>
      <p:sp>
        <p:nvSpPr>
          <p:cNvPr id="208" name="TextBox 207">
            <a:extLst>
              <a:ext uri="{FF2B5EF4-FFF2-40B4-BE49-F238E27FC236}">
                <a16:creationId xmlns:a16="http://schemas.microsoft.com/office/drawing/2014/main" id="{4B3C5F1B-DF53-B308-EFCA-B132D635B544}"/>
              </a:ext>
            </a:extLst>
          </p:cNvPr>
          <p:cNvSpPr txBox="1"/>
          <p:nvPr/>
        </p:nvSpPr>
        <p:spPr bwMode="auto">
          <a:xfrm>
            <a:off x="11133228" y="5612954"/>
            <a:ext cx="5679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111</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130</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212" name="Freeform 211">
            <a:extLst>
              <a:ext uri="{FF2B5EF4-FFF2-40B4-BE49-F238E27FC236}">
                <a16:creationId xmlns:a16="http://schemas.microsoft.com/office/drawing/2014/main" id="{992FE07C-6FC4-807A-703F-176165C00C5E}"/>
              </a:ext>
            </a:extLst>
          </p:cNvPr>
          <p:cNvSpPr/>
          <p:nvPr/>
        </p:nvSpPr>
        <p:spPr bwMode="auto">
          <a:xfrm>
            <a:off x="1873744" y="4717473"/>
            <a:ext cx="1450571" cy="286789"/>
          </a:xfrm>
          <a:custGeom>
            <a:avLst/>
            <a:gdLst>
              <a:gd name="connsiteX0" fmla="*/ 0 w 1450571"/>
              <a:gd name="connsiteY0" fmla="*/ 286789 h 286789"/>
              <a:gd name="connsiteX1" fmla="*/ 236913 w 1450571"/>
              <a:gd name="connsiteY1" fmla="*/ 249382 h 286789"/>
              <a:gd name="connsiteX2" fmla="*/ 477982 w 1450571"/>
              <a:gd name="connsiteY2" fmla="*/ 99752 h 286789"/>
              <a:gd name="connsiteX3" fmla="*/ 964277 w 1450571"/>
              <a:gd name="connsiteY3" fmla="*/ 0 h 286789"/>
              <a:gd name="connsiteX4" fmla="*/ 1450571 w 1450571"/>
              <a:gd name="connsiteY4" fmla="*/ 49876 h 286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71" h="286789">
                <a:moveTo>
                  <a:pt x="0" y="286789"/>
                </a:moveTo>
                <a:lnTo>
                  <a:pt x="236913" y="249382"/>
                </a:lnTo>
                <a:lnTo>
                  <a:pt x="477982" y="99752"/>
                </a:lnTo>
                <a:lnTo>
                  <a:pt x="964277" y="0"/>
                </a:lnTo>
                <a:lnTo>
                  <a:pt x="1450571" y="49876"/>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Freeform 212">
            <a:extLst>
              <a:ext uri="{FF2B5EF4-FFF2-40B4-BE49-F238E27FC236}">
                <a16:creationId xmlns:a16="http://schemas.microsoft.com/office/drawing/2014/main" id="{1CC4CB6A-3AFE-3AF0-36F6-8F36D65D9AAD}"/>
              </a:ext>
            </a:extLst>
          </p:cNvPr>
          <p:cNvSpPr/>
          <p:nvPr/>
        </p:nvSpPr>
        <p:spPr bwMode="auto">
          <a:xfrm>
            <a:off x="1869588" y="4210396"/>
            <a:ext cx="1458884" cy="785553"/>
          </a:xfrm>
          <a:custGeom>
            <a:avLst/>
            <a:gdLst>
              <a:gd name="connsiteX0" fmla="*/ 0 w 1458884"/>
              <a:gd name="connsiteY0" fmla="*/ 785553 h 785553"/>
              <a:gd name="connsiteX1" fmla="*/ 249382 w 1458884"/>
              <a:gd name="connsiteY1" fmla="*/ 590204 h 785553"/>
              <a:gd name="connsiteX2" fmla="*/ 482138 w 1458884"/>
              <a:gd name="connsiteY2" fmla="*/ 270164 h 785553"/>
              <a:gd name="connsiteX3" fmla="*/ 968433 w 1458884"/>
              <a:gd name="connsiteY3" fmla="*/ 0 h 785553"/>
              <a:gd name="connsiteX4" fmla="*/ 1458884 w 1458884"/>
              <a:gd name="connsiteY4" fmla="*/ 33251 h 78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884" h="785553">
                <a:moveTo>
                  <a:pt x="0" y="785553"/>
                </a:moveTo>
                <a:lnTo>
                  <a:pt x="249382" y="590204"/>
                </a:lnTo>
                <a:lnTo>
                  <a:pt x="482138" y="270164"/>
                </a:lnTo>
                <a:lnTo>
                  <a:pt x="968433" y="0"/>
                </a:lnTo>
                <a:lnTo>
                  <a:pt x="1458884" y="3325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5" name="Group 224">
            <a:extLst>
              <a:ext uri="{FF2B5EF4-FFF2-40B4-BE49-F238E27FC236}">
                <a16:creationId xmlns:a16="http://schemas.microsoft.com/office/drawing/2014/main" id="{A42760C8-6E01-F423-8E6E-95143144CAE5}"/>
              </a:ext>
            </a:extLst>
          </p:cNvPr>
          <p:cNvGrpSpPr/>
          <p:nvPr/>
        </p:nvGrpSpPr>
        <p:grpSpPr>
          <a:xfrm>
            <a:off x="1826639" y="4179915"/>
            <a:ext cx="1543951" cy="859536"/>
            <a:chOff x="1465811" y="4179915"/>
            <a:chExt cx="1543951" cy="859536"/>
          </a:xfrm>
        </p:grpSpPr>
        <p:sp>
          <p:nvSpPr>
            <p:cNvPr id="220" name="Oval 219">
              <a:extLst>
                <a:ext uri="{FF2B5EF4-FFF2-40B4-BE49-F238E27FC236}">
                  <a16:creationId xmlns:a16="http://schemas.microsoft.com/office/drawing/2014/main" id="{2F587B24-070A-0E04-E033-79496B79D629}"/>
                </a:ext>
              </a:extLst>
            </p:cNvPr>
            <p:cNvSpPr/>
            <p:nvPr/>
          </p:nvSpPr>
          <p:spPr bwMode="auto">
            <a:xfrm>
              <a:off x="1945178" y="4451464"/>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5B8FADC1-60C6-48AB-7F51-425A0EAC2625}"/>
                </a:ext>
              </a:extLst>
            </p:cNvPr>
            <p:cNvSpPr/>
            <p:nvPr/>
          </p:nvSpPr>
          <p:spPr bwMode="auto">
            <a:xfrm>
              <a:off x="2438400" y="4179915"/>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B99FE671-1823-E79A-AA6E-B913DC24EE42}"/>
                </a:ext>
              </a:extLst>
            </p:cNvPr>
            <p:cNvSpPr/>
            <p:nvPr/>
          </p:nvSpPr>
          <p:spPr bwMode="auto">
            <a:xfrm>
              <a:off x="2927466" y="4203468"/>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F6F6968D-983A-3121-6C61-128D003E3ED9}"/>
                </a:ext>
              </a:extLst>
            </p:cNvPr>
            <p:cNvSpPr/>
            <p:nvPr/>
          </p:nvSpPr>
          <p:spPr bwMode="auto">
            <a:xfrm>
              <a:off x="1708266" y="4763191"/>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04AAC830-AFED-1A03-A615-6C5E6E2550DE}"/>
                </a:ext>
              </a:extLst>
            </p:cNvPr>
            <p:cNvSpPr/>
            <p:nvPr/>
          </p:nvSpPr>
          <p:spPr bwMode="auto">
            <a:xfrm>
              <a:off x="1465811" y="4957155"/>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19" name="Group 218">
            <a:extLst>
              <a:ext uri="{FF2B5EF4-FFF2-40B4-BE49-F238E27FC236}">
                <a16:creationId xmlns:a16="http://schemas.microsoft.com/office/drawing/2014/main" id="{E24DA433-AE58-801C-84BA-48E298195AFF}"/>
              </a:ext>
            </a:extLst>
          </p:cNvPr>
          <p:cNvGrpSpPr/>
          <p:nvPr/>
        </p:nvGrpSpPr>
        <p:grpSpPr>
          <a:xfrm>
            <a:off x="1826638" y="3711632"/>
            <a:ext cx="1542011" cy="1328652"/>
            <a:chOff x="1465810" y="3711632"/>
            <a:chExt cx="1542011" cy="1328652"/>
          </a:xfrm>
          <a:solidFill>
            <a:schemeClr val="accent4"/>
          </a:solidFill>
        </p:grpSpPr>
        <p:sp>
          <p:nvSpPr>
            <p:cNvPr id="214" name="Rectangle 213">
              <a:extLst>
                <a:ext uri="{FF2B5EF4-FFF2-40B4-BE49-F238E27FC236}">
                  <a16:creationId xmlns:a16="http://schemas.microsoft.com/office/drawing/2014/main" id="{4F98C493-E238-90AD-BCF2-DF4AC5C95845}"/>
                </a:ext>
              </a:extLst>
            </p:cNvPr>
            <p:cNvSpPr/>
            <p:nvPr/>
          </p:nvSpPr>
          <p:spPr bwMode="auto">
            <a:xfrm>
              <a:off x="2439785" y="3711632"/>
              <a:ext cx="78971" cy="78971"/>
            </a:xfrm>
            <a:prstGeom prst="rect">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Rectangle 214">
              <a:extLst>
                <a:ext uri="{FF2B5EF4-FFF2-40B4-BE49-F238E27FC236}">
                  <a16:creationId xmlns:a16="http://schemas.microsoft.com/office/drawing/2014/main" id="{1D39AA89-1981-3400-BBF6-BD180D0A446C}"/>
                </a:ext>
              </a:extLst>
            </p:cNvPr>
            <p:cNvSpPr/>
            <p:nvPr/>
          </p:nvSpPr>
          <p:spPr bwMode="auto">
            <a:xfrm>
              <a:off x="2928850" y="3714403"/>
              <a:ext cx="78971" cy="78971"/>
            </a:xfrm>
            <a:prstGeom prst="rect">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AB3061E3-D85C-3ADD-B80A-66F453171921}"/>
                </a:ext>
              </a:extLst>
            </p:cNvPr>
            <p:cNvSpPr/>
            <p:nvPr/>
          </p:nvSpPr>
          <p:spPr bwMode="auto">
            <a:xfrm>
              <a:off x="1946563" y="3933305"/>
              <a:ext cx="78971" cy="78971"/>
            </a:xfrm>
            <a:prstGeom prst="rect">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751CB392-6374-B587-6678-EDC9559FA135}"/>
                </a:ext>
              </a:extLst>
            </p:cNvPr>
            <p:cNvSpPr/>
            <p:nvPr/>
          </p:nvSpPr>
          <p:spPr bwMode="auto">
            <a:xfrm>
              <a:off x="1708265" y="4443153"/>
              <a:ext cx="78971" cy="78971"/>
            </a:xfrm>
            <a:prstGeom prst="rect">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0CA30B49-2BAB-E8C2-B7F7-022EF9648F09}"/>
                </a:ext>
              </a:extLst>
            </p:cNvPr>
            <p:cNvSpPr/>
            <p:nvPr/>
          </p:nvSpPr>
          <p:spPr bwMode="auto">
            <a:xfrm>
              <a:off x="1465810" y="4961313"/>
              <a:ext cx="78971" cy="78971"/>
            </a:xfrm>
            <a:prstGeom prst="rect">
              <a:avLst/>
            </a:prstGeom>
            <a:grp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10" name="Freeform 209">
            <a:extLst>
              <a:ext uri="{FF2B5EF4-FFF2-40B4-BE49-F238E27FC236}">
                <a16:creationId xmlns:a16="http://schemas.microsoft.com/office/drawing/2014/main" id="{F71C5BF9-CFF6-5FFB-6F88-96C3C9878F1B}"/>
              </a:ext>
            </a:extLst>
          </p:cNvPr>
          <p:cNvSpPr/>
          <p:nvPr/>
        </p:nvSpPr>
        <p:spPr bwMode="auto">
          <a:xfrm>
            <a:off x="1873744" y="3753196"/>
            <a:ext cx="1454728" cy="1255222"/>
          </a:xfrm>
          <a:custGeom>
            <a:avLst/>
            <a:gdLst>
              <a:gd name="connsiteX0" fmla="*/ 0 w 1454728"/>
              <a:gd name="connsiteY0" fmla="*/ 1255222 h 1255222"/>
              <a:gd name="connsiteX1" fmla="*/ 228600 w 1454728"/>
              <a:gd name="connsiteY1" fmla="*/ 731520 h 1255222"/>
              <a:gd name="connsiteX2" fmla="*/ 473826 w 1454728"/>
              <a:gd name="connsiteY2" fmla="*/ 211975 h 1255222"/>
              <a:gd name="connsiteX3" fmla="*/ 964277 w 1454728"/>
              <a:gd name="connsiteY3" fmla="*/ 0 h 1255222"/>
              <a:gd name="connsiteX4" fmla="*/ 1454728 w 1454728"/>
              <a:gd name="connsiteY4" fmla="*/ 4157 h 1255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728" h="1255222">
                <a:moveTo>
                  <a:pt x="0" y="1255222"/>
                </a:moveTo>
                <a:lnTo>
                  <a:pt x="228600" y="731520"/>
                </a:lnTo>
                <a:lnTo>
                  <a:pt x="473826" y="211975"/>
                </a:lnTo>
                <a:lnTo>
                  <a:pt x="964277" y="0"/>
                </a:lnTo>
                <a:lnTo>
                  <a:pt x="1454728" y="4157"/>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9308D930-FD93-0843-8157-DA09C25E3886}"/>
              </a:ext>
            </a:extLst>
          </p:cNvPr>
          <p:cNvSpPr txBox="1"/>
          <p:nvPr/>
        </p:nvSpPr>
        <p:spPr bwMode="auto">
          <a:xfrm>
            <a:off x="1816100" y="437197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27</a:t>
            </a:r>
          </a:p>
        </p:txBody>
      </p:sp>
      <p:sp>
        <p:nvSpPr>
          <p:cNvPr id="235" name="TextBox 234">
            <a:extLst>
              <a:ext uri="{FF2B5EF4-FFF2-40B4-BE49-F238E27FC236}">
                <a16:creationId xmlns:a16="http://schemas.microsoft.com/office/drawing/2014/main" id="{B0BA9BFA-B6AF-D419-0B86-2759AE980CA9}"/>
              </a:ext>
            </a:extLst>
          </p:cNvPr>
          <p:cNvSpPr txBox="1"/>
          <p:nvPr/>
        </p:nvSpPr>
        <p:spPr bwMode="auto">
          <a:xfrm>
            <a:off x="3295650" y="412115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39</a:t>
            </a:r>
          </a:p>
        </p:txBody>
      </p:sp>
      <p:sp>
        <p:nvSpPr>
          <p:cNvPr id="236" name="TextBox 235">
            <a:extLst>
              <a:ext uri="{FF2B5EF4-FFF2-40B4-BE49-F238E27FC236}">
                <a16:creationId xmlns:a16="http://schemas.microsoft.com/office/drawing/2014/main" id="{C6F6D34F-F01B-3E9A-714A-7AF7EEC2B89F}"/>
              </a:ext>
            </a:extLst>
          </p:cNvPr>
          <p:cNvSpPr txBox="1"/>
          <p:nvPr/>
        </p:nvSpPr>
        <p:spPr bwMode="auto">
          <a:xfrm>
            <a:off x="3298825" y="362267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64</a:t>
            </a:r>
          </a:p>
        </p:txBody>
      </p:sp>
      <p:sp>
        <p:nvSpPr>
          <p:cNvPr id="237" name="TextBox 236">
            <a:extLst>
              <a:ext uri="{FF2B5EF4-FFF2-40B4-BE49-F238E27FC236}">
                <a16:creationId xmlns:a16="http://schemas.microsoft.com/office/drawing/2014/main" id="{44AE4288-0FF9-4070-98F6-782E5056A8E9}"/>
              </a:ext>
            </a:extLst>
          </p:cNvPr>
          <p:cNvSpPr txBox="1"/>
          <p:nvPr/>
        </p:nvSpPr>
        <p:spPr bwMode="auto">
          <a:xfrm>
            <a:off x="3308350" y="466090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13</a:t>
            </a:r>
          </a:p>
        </p:txBody>
      </p:sp>
      <p:sp>
        <p:nvSpPr>
          <p:cNvPr id="238" name="TextBox 237">
            <a:extLst>
              <a:ext uri="{FF2B5EF4-FFF2-40B4-BE49-F238E27FC236}">
                <a16:creationId xmlns:a16="http://schemas.microsoft.com/office/drawing/2014/main" id="{07D9B8EB-6466-9A96-7446-07D6EC72EA49}"/>
              </a:ext>
            </a:extLst>
          </p:cNvPr>
          <p:cNvSpPr txBox="1"/>
          <p:nvPr/>
        </p:nvSpPr>
        <p:spPr bwMode="auto">
          <a:xfrm>
            <a:off x="2127250" y="482917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3</a:t>
            </a:r>
          </a:p>
        </p:txBody>
      </p:sp>
      <p:sp>
        <p:nvSpPr>
          <p:cNvPr id="239" name="TextBox 238">
            <a:extLst>
              <a:ext uri="{FF2B5EF4-FFF2-40B4-BE49-F238E27FC236}">
                <a16:creationId xmlns:a16="http://schemas.microsoft.com/office/drawing/2014/main" id="{F9DCE353-4E76-4E02-A685-B5293F5B7C7A}"/>
              </a:ext>
            </a:extLst>
          </p:cNvPr>
          <p:cNvSpPr txBox="1"/>
          <p:nvPr/>
        </p:nvSpPr>
        <p:spPr bwMode="auto">
          <a:xfrm>
            <a:off x="2089150" y="464820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10</a:t>
            </a:r>
          </a:p>
        </p:txBody>
      </p:sp>
      <p:sp>
        <p:nvSpPr>
          <p:cNvPr id="240" name="TextBox 239">
            <a:extLst>
              <a:ext uri="{FF2B5EF4-FFF2-40B4-BE49-F238E27FC236}">
                <a16:creationId xmlns:a16="http://schemas.microsoft.com/office/drawing/2014/main" id="{85DD05F3-92F8-C74E-9D1F-9E92F997718D}"/>
              </a:ext>
            </a:extLst>
          </p:cNvPr>
          <p:cNvSpPr txBox="1"/>
          <p:nvPr/>
        </p:nvSpPr>
        <p:spPr bwMode="auto">
          <a:xfrm>
            <a:off x="1917700" y="460375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a:t>
            </a:r>
          </a:p>
        </p:txBody>
      </p:sp>
      <p:sp>
        <p:nvSpPr>
          <p:cNvPr id="241" name="TextBox 240">
            <a:extLst>
              <a:ext uri="{FF2B5EF4-FFF2-40B4-BE49-F238E27FC236}">
                <a16:creationId xmlns:a16="http://schemas.microsoft.com/office/drawing/2014/main" id="{4B67A65F-D894-A3A4-1320-0BF7C9F6C6CE}"/>
              </a:ext>
            </a:extLst>
          </p:cNvPr>
          <p:cNvSpPr txBox="1"/>
          <p:nvPr/>
        </p:nvSpPr>
        <p:spPr bwMode="auto">
          <a:xfrm>
            <a:off x="2149475" y="427037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b</a:t>
            </a:r>
          </a:p>
        </p:txBody>
      </p:sp>
      <p:sp>
        <p:nvSpPr>
          <p:cNvPr id="242" name="TextBox 241">
            <a:extLst>
              <a:ext uri="{FF2B5EF4-FFF2-40B4-BE49-F238E27FC236}">
                <a16:creationId xmlns:a16="http://schemas.microsoft.com/office/drawing/2014/main" id="{BBA89841-A01C-486A-A38C-8E84EC1C3577}"/>
              </a:ext>
            </a:extLst>
          </p:cNvPr>
          <p:cNvSpPr txBox="1"/>
          <p:nvPr/>
        </p:nvSpPr>
        <p:spPr bwMode="auto">
          <a:xfrm>
            <a:off x="2647950" y="399218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243" name="TextBox 242">
            <a:extLst>
              <a:ext uri="{FF2B5EF4-FFF2-40B4-BE49-F238E27FC236}">
                <a16:creationId xmlns:a16="http://schemas.microsoft.com/office/drawing/2014/main" id="{DDF5864D-65FC-C08F-8642-FE504FD86D81}"/>
              </a:ext>
            </a:extLst>
          </p:cNvPr>
          <p:cNvSpPr txBox="1"/>
          <p:nvPr/>
        </p:nvSpPr>
        <p:spPr bwMode="auto">
          <a:xfrm>
            <a:off x="3143250" y="402590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244" name="TextBox 243">
            <a:extLst>
              <a:ext uri="{FF2B5EF4-FFF2-40B4-BE49-F238E27FC236}">
                <a16:creationId xmlns:a16="http://schemas.microsoft.com/office/drawing/2014/main" id="{E5D4DE0E-9E06-A200-8050-D8BCF8CE489B}"/>
              </a:ext>
            </a:extLst>
          </p:cNvPr>
          <p:cNvSpPr txBox="1"/>
          <p:nvPr/>
        </p:nvSpPr>
        <p:spPr bwMode="auto">
          <a:xfrm>
            <a:off x="3140075" y="352742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245" name="TextBox 244">
            <a:extLst>
              <a:ext uri="{FF2B5EF4-FFF2-40B4-BE49-F238E27FC236}">
                <a16:creationId xmlns:a16="http://schemas.microsoft.com/office/drawing/2014/main" id="{AB0757A2-562D-AE57-8702-CBAE2DB34107}"/>
              </a:ext>
            </a:extLst>
          </p:cNvPr>
          <p:cNvSpPr txBox="1"/>
          <p:nvPr/>
        </p:nvSpPr>
        <p:spPr bwMode="auto">
          <a:xfrm>
            <a:off x="2656494" y="352326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246" name="TextBox 245">
            <a:extLst>
              <a:ext uri="{FF2B5EF4-FFF2-40B4-BE49-F238E27FC236}">
                <a16:creationId xmlns:a16="http://schemas.microsoft.com/office/drawing/2014/main" id="{21432467-15E9-1BA6-6CB7-3FBAE71A0235}"/>
              </a:ext>
            </a:extLst>
          </p:cNvPr>
          <p:cNvSpPr txBox="1"/>
          <p:nvPr/>
        </p:nvSpPr>
        <p:spPr bwMode="auto">
          <a:xfrm>
            <a:off x="2162175" y="374967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247" name="TextBox 246">
            <a:extLst>
              <a:ext uri="{FF2B5EF4-FFF2-40B4-BE49-F238E27FC236}">
                <a16:creationId xmlns:a16="http://schemas.microsoft.com/office/drawing/2014/main" id="{ADB1B9FD-D37C-F66A-E84B-90A1178362A4}"/>
              </a:ext>
            </a:extLst>
          </p:cNvPr>
          <p:cNvSpPr txBox="1"/>
          <p:nvPr/>
        </p:nvSpPr>
        <p:spPr bwMode="auto">
          <a:xfrm>
            <a:off x="1924050" y="427355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grpSp>
        <p:nvGrpSpPr>
          <p:cNvPr id="253" name="Group 252">
            <a:extLst>
              <a:ext uri="{FF2B5EF4-FFF2-40B4-BE49-F238E27FC236}">
                <a16:creationId xmlns:a16="http://schemas.microsoft.com/office/drawing/2014/main" id="{38200F1B-1648-C1C6-F2C8-19D6B268F4CD}"/>
              </a:ext>
            </a:extLst>
          </p:cNvPr>
          <p:cNvGrpSpPr/>
          <p:nvPr/>
        </p:nvGrpSpPr>
        <p:grpSpPr>
          <a:xfrm>
            <a:off x="3292476" y="3632200"/>
            <a:ext cx="79374" cy="266700"/>
            <a:chOff x="606425" y="4651375"/>
            <a:chExt cx="79375" cy="158750"/>
          </a:xfrm>
        </p:grpSpPr>
        <p:cxnSp>
          <p:nvCxnSpPr>
            <p:cNvPr id="249" name="Straight Connector 248">
              <a:extLst>
                <a:ext uri="{FF2B5EF4-FFF2-40B4-BE49-F238E27FC236}">
                  <a16:creationId xmlns:a16="http://schemas.microsoft.com/office/drawing/2014/main" id="{A3E2A764-4FA5-00CA-CBC3-369D54B67B26}"/>
                </a:ext>
              </a:extLst>
            </p:cNvPr>
            <p:cNvCxnSpPr/>
            <p:nvPr/>
          </p:nvCxnSpPr>
          <p:spPr bwMode="auto">
            <a:xfrm>
              <a:off x="644525" y="4651375"/>
              <a:ext cx="0" cy="158750"/>
            </a:xfrm>
            <a:prstGeom prst="line">
              <a:avLst/>
            </a:prstGeom>
            <a:noFill/>
            <a:ln w="19050"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8ABFF64-13A2-8462-2426-EF0DFEF86040}"/>
                </a:ext>
              </a:extLst>
            </p:cNvPr>
            <p:cNvCxnSpPr>
              <a:cxnSpLocks/>
            </p:cNvCxnSpPr>
            <p:nvPr/>
          </p:nvCxnSpPr>
          <p:spPr bwMode="auto">
            <a:xfrm>
              <a:off x="606425" y="4651375"/>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4DB49E7-A5A8-11F9-CD0B-427E25B095A7}"/>
                </a:ext>
              </a:extLst>
            </p:cNvPr>
            <p:cNvCxnSpPr>
              <a:cxnSpLocks/>
            </p:cNvCxnSpPr>
            <p:nvPr/>
          </p:nvCxnSpPr>
          <p:spPr bwMode="auto">
            <a:xfrm>
              <a:off x="606425" y="480377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ABBB4CD8-C86C-5B81-15FC-887CF6BD74AE}"/>
              </a:ext>
            </a:extLst>
          </p:cNvPr>
          <p:cNvGrpSpPr/>
          <p:nvPr/>
        </p:nvGrpSpPr>
        <p:grpSpPr>
          <a:xfrm>
            <a:off x="2320926" y="3841750"/>
            <a:ext cx="79374" cy="266700"/>
            <a:chOff x="606425" y="4651375"/>
            <a:chExt cx="79375" cy="158750"/>
          </a:xfrm>
        </p:grpSpPr>
        <p:cxnSp>
          <p:nvCxnSpPr>
            <p:cNvPr id="259" name="Straight Connector 258">
              <a:extLst>
                <a:ext uri="{FF2B5EF4-FFF2-40B4-BE49-F238E27FC236}">
                  <a16:creationId xmlns:a16="http://schemas.microsoft.com/office/drawing/2014/main" id="{55B4A0D8-74E6-7182-13AD-E6D888420E9E}"/>
                </a:ext>
              </a:extLst>
            </p:cNvPr>
            <p:cNvCxnSpPr/>
            <p:nvPr/>
          </p:nvCxnSpPr>
          <p:spPr bwMode="auto">
            <a:xfrm>
              <a:off x="644525" y="4651375"/>
              <a:ext cx="0" cy="158750"/>
            </a:xfrm>
            <a:prstGeom prst="line">
              <a:avLst/>
            </a:prstGeom>
            <a:noFill/>
            <a:ln w="19050"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ECAAE55-B103-CB56-B718-1CCD0DC3A565}"/>
                </a:ext>
              </a:extLst>
            </p:cNvPr>
            <p:cNvCxnSpPr>
              <a:cxnSpLocks/>
            </p:cNvCxnSpPr>
            <p:nvPr/>
          </p:nvCxnSpPr>
          <p:spPr bwMode="auto">
            <a:xfrm>
              <a:off x="606425" y="4651375"/>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0962493-5B3A-6A01-16A6-A9D94B9C9DD0}"/>
                </a:ext>
              </a:extLst>
            </p:cNvPr>
            <p:cNvCxnSpPr>
              <a:cxnSpLocks/>
            </p:cNvCxnSpPr>
            <p:nvPr/>
          </p:nvCxnSpPr>
          <p:spPr bwMode="auto">
            <a:xfrm>
              <a:off x="606425" y="480566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38DFD0D-F64A-93B2-E83E-B5EC116DEB5B}"/>
              </a:ext>
            </a:extLst>
          </p:cNvPr>
          <p:cNvGrpSpPr/>
          <p:nvPr/>
        </p:nvGrpSpPr>
        <p:grpSpPr>
          <a:xfrm>
            <a:off x="2076451" y="4371982"/>
            <a:ext cx="79374" cy="236981"/>
            <a:chOff x="606425" y="4651375"/>
            <a:chExt cx="79375" cy="141060"/>
          </a:xfrm>
        </p:grpSpPr>
        <p:cxnSp>
          <p:nvCxnSpPr>
            <p:cNvPr id="263" name="Straight Connector 262">
              <a:extLst>
                <a:ext uri="{FF2B5EF4-FFF2-40B4-BE49-F238E27FC236}">
                  <a16:creationId xmlns:a16="http://schemas.microsoft.com/office/drawing/2014/main" id="{916AA036-8EF3-7B32-4ED0-76BF7DB9A4D7}"/>
                </a:ext>
              </a:extLst>
            </p:cNvPr>
            <p:cNvCxnSpPr>
              <a:cxnSpLocks/>
            </p:cNvCxnSpPr>
            <p:nvPr/>
          </p:nvCxnSpPr>
          <p:spPr bwMode="auto">
            <a:xfrm flipH="1">
              <a:off x="642937" y="4651375"/>
              <a:ext cx="0" cy="137957"/>
            </a:xfrm>
            <a:prstGeom prst="line">
              <a:avLst/>
            </a:prstGeom>
            <a:noFill/>
            <a:ln w="1905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C44B421-435D-0C61-B01F-7C35B9F013E5}"/>
                </a:ext>
              </a:extLst>
            </p:cNvPr>
            <p:cNvCxnSpPr>
              <a:cxnSpLocks/>
            </p:cNvCxnSpPr>
            <p:nvPr/>
          </p:nvCxnSpPr>
          <p:spPr bwMode="auto">
            <a:xfrm>
              <a:off x="606425" y="4651375"/>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913CD42-0CD0-438A-2B47-A0727165F126}"/>
                </a:ext>
              </a:extLst>
            </p:cNvPr>
            <p:cNvCxnSpPr>
              <a:cxnSpLocks/>
            </p:cNvCxnSpPr>
            <p:nvPr/>
          </p:nvCxnSpPr>
          <p:spPr bwMode="auto">
            <a:xfrm>
              <a:off x="606425" y="479243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917E1C12-04A0-30AD-676A-BBC7F714D912}"/>
              </a:ext>
            </a:extLst>
          </p:cNvPr>
          <p:cNvGrpSpPr/>
          <p:nvPr/>
        </p:nvGrpSpPr>
        <p:grpSpPr>
          <a:xfrm>
            <a:off x="2320926" y="4387858"/>
            <a:ext cx="79374" cy="221105"/>
            <a:chOff x="606425" y="4660825"/>
            <a:chExt cx="79375" cy="131610"/>
          </a:xfrm>
        </p:grpSpPr>
        <p:cxnSp>
          <p:nvCxnSpPr>
            <p:cNvPr id="268" name="Straight Connector 267">
              <a:extLst>
                <a:ext uri="{FF2B5EF4-FFF2-40B4-BE49-F238E27FC236}">
                  <a16:creationId xmlns:a16="http://schemas.microsoft.com/office/drawing/2014/main" id="{AC5220E4-63A2-C126-CF63-61EA0146ADDA}"/>
                </a:ext>
              </a:extLst>
            </p:cNvPr>
            <p:cNvCxnSpPr>
              <a:cxnSpLocks/>
            </p:cNvCxnSpPr>
            <p:nvPr/>
          </p:nvCxnSpPr>
          <p:spPr bwMode="auto">
            <a:xfrm>
              <a:off x="642937" y="4664600"/>
              <a:ext cx="0" cy="124732"/>
            </a:xfrm>
            <a:prstGeom prst="line">
              <a:avLst/>
            </a:prstGeom>
            <a:noFill/>
            <a:ln w="190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D5FD6D7A-43EE-857A-7FB5-31BE33A51E77}"/>
                </a:ext>
              </a:extLst>
            </p:cNvPr>
            <p:cNvCxnSpPr>
              <a:cxnSpLocks/>
            </p:cNvCxnSpPr>
            <p:nvPr/>
          </p:nvCxnSpPr>
          <p:spPr bwMode="auto">
            <a:xfrm>
              <a:off x="606425" y="4660825"/>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08687FF-0395-6B15-E9D9-ACB974A320FF}"/>
                </a:ext>
              </a:extLst>
            </p:cNvPr>
            <p:cNvCxnSpPr>
              <a:cxnSpLocks/>
            </p:cNvCxnSpPr>
            <p:nvPr/>
          </p:nvCxnSpPr>
          <p:spPr bwMode="auto">
            <a:xfrm>
              <a:off x="606425" y="4792435"/>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2A839906-468A-9C86-9EDE-A6C453B7604D}"/>
              </a:ext>
            </a:extLst>
          </p:cNvPr>
          <p:cNvGrpSpPr/>
          <p:nvPr/>
        </p:nvGrpSpPr>
        <p:grpSpPr>
          <a:xfrm>
            <a:off x="2806701" y="4098881"/>
            <a:ext cx="79374" cy="246505"/>
            <a:chOff x="606425" y="4660825"/>
            <a:chExt cx="79375" cy="146730"/>
          </a:xfrm>
        </p:grpSpPr>
        <p:cxnSp>
          <p:nvCxnSpPr>
            <p:cNvPr id="273" name="Straight Connector 272">
              <a:extLst>
                <a:ext uri="{FF2B5EF4-FFF2-40B4-BE49-F238E27FC236}">
                  <a16:creationId xmlns:a16="http://schemas.microsoft.com/office/drawing/2014/main" id="{9097B22D-01E6-C04B-ECD4-25485843CBFD}"/>
                </a:ext>
              </a:extLst>
            </p:cNvPr>
            <p:cNvCxnSpPr>
              <a:cxnSpLocks/>
            </p:cNvCxnSpPr>
            <p:nvPr/>
          </p:nvCxnSpPr>
          <p:spPr bwMode="auto">
            <a:xfrm>
              <a:off x="642937" y="4664600"/>
              <a:ext cx="0" cy="141773"/>
            </a:xfrm>
            <a:prstGeom prst="line">
              <a:avLst/>
            </a:prstGeom>
            <a:noFill/>
            <a:ln w="1905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6164F078-AC36-EAA0-5CEE-1DCB4FE4E89D}"/>
                </a:ext>
              </a:extLst>
            </p:cNvPr>
            <p:cNvCxnSpPr>
              <a:cxnSpLocks/>
            </p:cNvCxnSpPr>
            <p:nvPr/>
          </p:nvCxnSpPr>
          <p:spPr bwMode="auto">
            <a:xfrm>
              <a:off x="606425" y="4660825"/>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BAB0711-CBCA-739E-73CB-8215F13251DA}"/>
                </a:ext>
              </a:extLst>
            </p:cNvPr>
            <p:cNvCxnSpPr>
              <a:cxnSpLocks/>
            </p:cNvCxnSpPr>
            <p:nvPr/>
          </p:nvCxnSpPr>
          <p:spPr bwMode="auto">
            <a:xfrm>
              <a:off x="606425" y="4807555"/>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88E5C7DD-35B7-878A-8409-3E19BD400E7D}"/>
              </a:ext>
            </a:extLst>
          </p:cNvPr>
          <p:cNvGrpSpPr/>
          <p:nvPr/>
        </p:nvGrpSpPr>
        <p:grpSpPr>
          <a:xfrm>
            <a:off x="3292476" y="4130631"/>
            <a:ext cx="79374" cy="246505"/>
            <a:chOff x="606425" y="4660825"/>
            <a:chExt cx="79375" cy="146730"/>
          </a:xfrm>
        </p:grpSpPr>
        <p:cxnSp>
          <p:nvCxnSpPr>
            <p:cNvPr id="278" name="Straight Connector 277">
              <a:extLst>
                <a:ext uri="{FF2B5EF4-FFF2-40B4-BE49-F238E27FC236}">
                  <a16:creationId xmlns:a16="http://schemas.microsoft.com/office/drawing/2014/main" id="{6FA5612B-51FF-F7A0-D8CC-B0D3640C0531}"/>
                </a:ext>
              </a:extLst>
            </p:cNvPr>
            <p:cNvCxnSpPr>
              <a:cxnSpLocks/>
            </p:cNvCxnSpPr>
            <p:nvPr/>
          </p:nvCxnSpPr>
          <p:spPr bwMode="auto">
            <a:xfrm>
              <a:off x="642937" y="4664600"/>
              <a:ext cx="0" cy="141773"/>
            </a:xfrm>
            <a:prstGeom prst="line">
              <a:avLst/>
            </a:prstGeom>
            <a:noFill/>
            <a:ln w="1905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E9BEA20-B00D-D5F4-4E87-2641D72F153F}"/>
                </a:ext>
              </a:extLst>
            </p:cNvPr>
            <p:cNvCxnSpPr>
              <a:cxnSpLocks/>
            </p:cNvCxnSpPr>
            <p:nvPr/>
          </p:nvCxnSpPr>
          <p:spPr bwMode="auto">
            <a:xfrm>
              <a:off x="606425" y="4660825"/>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E47F4BD-180C-09A7-B508-8F678FC54CD7}"/>
                </a:ext>
              </a:extLst>
            </p:cNvPr>
            <p:cNvCxnSpPr>
              <a:cxnSpLocks/>
            </p:cNvCxnSpPr>
            <p:nvPr/>
          </p:nvCxnSpPr>
          <p:spPr bwMode="auto">
            <a:xfrm>
              <a:off x="606425" y="4807555"/>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98E30431-7F62-9EA6-7F6C-AEC3600FF0D3}"/>
              </a:ext>
            </a:extLst>
          </p:cNvPr>
          <p:cNvGrpSpPr/>
          <p:nvPr/>
        </p:nvGrpSpPr>
        <p:grpSpPr>
          <a:xfrm>
            <a:off x="2076451" y="4749735"/>
            <a:ext cx="79374" cy="135380"/>
            <a:chOff x="606425" y="4726971"/>
            <a:chExt cx="79375" cy="80584"/>
          </a:xfrm>
        </p:grpSpPr>
        <p:cxnSp>
          <p:nvCxnSpPr>
            <p:cNvPr id="282" name="Straight Connector 281">
              <a:extLst>
                <a:ext uri="{FF2B5EF4-FFF2-40B4-BE49-F238E27FC236}">
                  <a16:creationId xmlns:a16="http://schemas.microsoft.com/office/drawing/2014/main" id="{F2436FEB-A15B-1B0B-E186-C54A135A3C6A}"/>
                </a:ext>
              </a:extLst>
            </p:cNvPr>
            <p:cNvCxnSpPr>
              <a:cxnSpLocks/>
            </p:cNvCxnSpPr>
            <p:nvPr/>
          </p:nvCxnSpPr>
          <p:spPr bwMode="auto">
            <a:xfrm>
              <a:off x="642937" y="4726998"/>
              <a:ext cx="0" cy="79375"/>
            </a:xfrm>
            <a:prstGeom prst="line">
              <a:avLst/>
            </a:prstGeom>
            <a:noFill/>
            <a:ln w="1905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00234EE-57FE-8D3D-2D48-3E313973A239}"/>
                </a:ext>
              </a:extLst>
            </p:cNvPr>
            <p:cNvCxnSpPr>
              <a:cxnSpLocks/>
            </p:cNvCxnSpPr>
            <p:nvPr/>
          </p:nvCxnSpPr>
          <p:spPr bwMode="auto">
            <a:xfrm>
              <a:off x="606425" y="472697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BFB78BF-E06A-708B-5695-9D3FF7032D13}"/>
                </a:ext>
              </a:extLst>
            </p:cNvPr>
            <p:cNvCxnSpPr>
              <a:cxnSpLocks/>
            </p:cNvCxnSpPr>
            <p:nvPr/>
          </p:nvCxnSpPr>
          <p:spPr bwMode="auto">
            <a:xfrm>
              <a:off x="606425" y="4807555"/>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DB61A03A-8477-222C-A2BE-6280DF6FAAEB}"/>
              </a:ext>
            </a:extLst>
          </p:cNvPr>
          <p:cNvGrpSpPr/>
          <p:nvPr/>
        </p:nvGrpSpPr>
        <p:grpSpPr>
          <a:xfrm>
            <a:off x="2073276" y="4908485"/>
            <a:ext cx="79374" cy="108015"/>
            <a:chOff x="606425" y="4726971"/>
            <a:chExt cx="79375" cy="80584"/>
          </a:xfrm>
        </p:grpSpPr>
        <p:cxnSp>
          <p:nvCxnSpPr>
            <p:cNvPr id="287" name="Straight Connector 286">
              <a:extLst>
                <a:ext uri="{FF2B5EF4-FFF2-40B4-BE49-F238E27FC236}">
                  <a16:creationId xmlns:a16="http://schemas.microsoft.com/office/drawing/2014/main" id="{24565094-6A9D-A685-DC09-9993D36DEB1D}"/>
                </a:ext>
              </a:extLst>
            </p:cNvPr>
            <p:cNvCxnSpPr>
              <a:cxnSpLocks/>
            </p:cNvCxnSpPr>
            <p:nvPr/>
          </p:nvCxnSpPr>
          <p:spPr bwMode="auto">
            <a:xfrm>
              <a:off x="642937" y="4726998"/>
              <a:ext cx="0" cy="79375"/>
            </a:xfrm>
            <a:prstGeom prst="line">
              <a:avLst/>
            </a:prstGeom>
            <a:noFill/>
            <a:ln w="19050" cap="flat" cmpd="sng" algn="ctr">
              <a:solidFill>
                <a:schemeClr val="accent2"/>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DC385A9-8630-872C-8ABD-56DD7726599C}"/>
                </a:ext>
              </a:extLst>
            </p:cNvPr>
            <p:cNvCxnSpPr>
              <a:cxnSpLocks/>
            </p:cNvCxnSpPr>
            <p:nvPr/>
          </p:nvCxnSpPr>
          <p:spPr bwMode="auto">
            <a:xfrm>
              <a:off x="606425" y="472697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5FB501F-1170-AFB7-CFDA-8178F4C5293D}"/>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4C3A4DA8-F633-0E9B-200E-9CA3F6910BAA}"/>
              </a:ext>
            </a:extLst>
          </p:cNvPr>
          <p:cNvGrpSpPr/>
          <p:nvPr/>
        </p:nvGrpSpPr>
        <p:grpSpPr>
          <a:xfrm>
            <a:off x="2317751" y="4724335"/>
            <a:ext cx="79374" cy="196915"/>
            <a:chOff x="606425" y="4726971"/>
            <a:chExt cx="79375" cy="80584"/>
          </a:xfrm>
        </p:grpSpPr>
        <p:cxnSp>
          <p:nvCxnSpPr>
            <p:cNvPr id="291" name="Straight Connector 290">
              <a:extLst>
                <a:ext uri="{FF2B5EF4-FFF2-40B4-BE49-F238E27FC236}">
                  <a16:creationId xmlns:a16="http://schemas.microsoft.com/office/drawing/2014/main" id="{2EE6C382-18D5-456E-91B4-BAF1A37960C1}"/>
                </a:ext>
              </a:extLst>
            </p:cNvPr>
            <p:cNvCxnSpPr>
              <a:cxnSpLocks/>
            </p:cNvCxnSpPr>
            <p:nvPr/>
          </p:nvCxnSpPr>
          <p:spPr bwMode="auto">
            <a:xfrm>
              <a:off x="642937" y="4726998"/>
              <a:ext cx="0" cy="79375"/>
            </a:xfrm>
            <a:prstGeom prst="line">
              <a:avLst/>
            </a:prstGeom>
            <a:noFill/>
            <a:ln w="19050" cap="flat" cmpd="sng" algn="ctr">
              <a:solidFill>
                <a:schemeClr val="accent2"/>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6B394C70-576D-1C2C-A916-4E4930BB2412}"/>
                </a:ext>
              </a:extLst>
            </p:cNvPr>
            <p:cNvCxnSpPr>
              <a:cxnSpLocks/>
            </p:cNvCxnSpPr>
            <p:nvPr/>
          </p:nvCxnSpPr>
          <p:spPr bwMode="auto">
            <a:xfrm>
              <a:off x="606425" y="472697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A1DE64E8-775E-E4DF-EAF8-5729E94A0A04}"/>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66C68718-92A6-E8FA-7E6B-9C75695686D3}"/>
              </a:ext>
            </a:extLst>
          </p:cNvPr>
          <p:cNvGrpSpPr/>
          <p:nvPr/>
        </p:nvGrpSpPr>
        <p:grpSpPr>
          <a:xfrm>
            <a:off x="2800351" y="4603685"/>
            <a:ext cx="79374" cy="241365"/>
            <a:chOff x="606425" y="4726971"/>
            <a:chExt cx="79375" cy="80584"/>
          </a:xfrm>
        </p:grpSpPr>
        <p:cxnSp>
          <p:nvCxnSpPr>
            <p:cNvPr id="295" name="Straight Connector 294">
              <a:extLst>
                <a:ext uri="{FF2B5EF4-FFF2-40B4-BE49-F238E27FC236}">
                  <a16:creationId xmlns:a16="http://schemas.microsoft.com/office/drawing/2014/main" id="{3A23C699-5D85-35E7-9716-C47C494946CC}"/>
                </a:ext>
              </a:extLst>
            </p:cNvPr>
            <p:cNvCxnSpPr>
              <a:cxnSpLocks/>
            </p:cNvCxnSpPr>
            <p:nvPr/>
          </p:nvCxnSpPr>
          <p:spPr bwMode="auto">
            <a:xfrm>
              <a:off x="642937" y="4726998"/>
              <a:ext cx="0" cy="79375"/>
            </a:xfrm>
            <a:prstGeom prst="line">
              <a:avLst/>
            </a:prstGeom>
            <a:noFill/>
            <a:ln w="19050" cap="flat" cmpd="sng" algn="ctr">
              <a:solidFill>
                <a:schemeClr val="accent2"/>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6D0CCE8-ED1C-FFC2-35D2-6710CC7A949F}"/>
                </a:ext>
              </a:extLst>
            </p:cNvPr>
            <p:cNvCxnSpPr>
              <a:cxnSpLocks/>
            </p:cNvCxnSpPr>
            <p:nvPr/>
          </p:nvCxnSpPr>
          <p:spPr bwMode="auto">
            <a:xfrm>
              <a:off x="606425" y="472697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89A824A-0AE1-1356-7B5F-18B42AFA7273}"/>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14BC3EF9-3418-63A0-22B2-0737AD9A89EF}"/>
              </a:ext>
            </a:extLst>
          </p:cNvPr>
          <p:cNvGrpSpPr/>
          <p:nvPr/>
        </p:nvGrpSpPr>
        <p:grpSpPr>
          <a:xfrm>
            <a:off x="3289301" y="4667185"/>
            <a:ext cx="79374" cy="222315"/>
            <a:chOff x="606425" y="4726971"/>
            <a:chExt cx="79375" cy="80584"/>
          </a:xfrm>
        </p:grpSpPr>
        <p:cxnSp>
          <p:nvCxnSpPr>
            <p:cNvPr id="299" name="Straight Connector 298">
              <a:extLst>
                <a:ext uri="{FF2B5EF4-FFF2-40B4-BE49-F238E27FC236}">
                  <a16:creationId xmlns:a16="http://schemas.microsoft.com/office/drawing/2014/main" id="{2B10711A-FE0F-DE1F-FD1F-17CC02DBCECD}"/>
                </a:ext>
              </a:extLst>
            </p:cNvPr>
            <p:cNvCxnSpPr>
              <a:cxnSpLocks/>
            </p:cNvCxnSpPr>
            <p:nvPr/>
          </p:nvCxnSpPr>
          <p:spPr bwMode="auto">
            <a:xfrm>
              <a:off x="642937" y="4726998"/>
              <a:ext cx="0" cy="79375"/>
            </a:xfrm>
            <a:prstGeom prst="line">
              <a:avLst/>
            </a:prstGeom>
            <a:noFill/>
            <a:ln w="19050" cap="flat" cmpd="sng" algn="ctr">
              <a:solidFill>
                <a:schemeClr val="accent2"/>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495E414-BDBB-2266-68C0-96FDCEBDF43D}"/>
                </a:ext>
              </a:extLst>
            </p:cNvPr>
            <p:cNvCxnSpPr>
              <a:cxnSpLocks/>
            </p:cNvCxnSpPr>
            <p:nvPr/>
          </p:nvCxnSpPr>
          <p:spPr bwMode="auto">
            <a:xfrm>
              <a:off x="606425" y="472697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305562CA-37B2-C87F-7E2D-DC0869393EFE}"/>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sp>
        <p:nvSpPr>
          <p:cNvPr id="330" name="TextBox 329">
            <a:extLst>
              <a:ext uri="{FF2B5EF4-FFF2-40B4-BE49-F238E27FC236}">
                <a16:creationId xmlns:a16="http://schemas.microsoft.com/office/drawing/2014/main" id="{179E74D8-B238-423A-B0C8-A07F06156E7B}"/>
              </a:ext>
            </a:extLst>
          </p:cNvPr>
          <p:cNvSpPr txBox="1"/>
          <p:nvPr/>
        </p:nvSpPr>
        <p:spPr bwMode="auto">
          <a:xfrm>
            <a:off x="3788872" y="444811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16</a:t>
            </a:r>
          </a:p>
        </p:txBody>
      </p:sp>
      <p:sp>
        <p:nvSpPr>
          <p:cNvPr id="331" name="TextBox 330">
            <a:extLst>
              <a:ext uri="{FF2B5EF4-FFF2-40B4-BE49-F238E27FC236}">
                <a16:creationId xmlns:a16="http://schemas.microsoft.com/office/drawing/2014/main" id="{10449B76-98E2-4F4D-0976-0CF353332028}"/>
              </a:ext>
            </a:extLst>
          </p:cNvPr>
          <p:cNvSpPr txBox="1"/>
          <p:nvPr/>
        </p:nvSpPr>
        <p:spPr bwMode="auto">
          <a:xfrm>
            <a:off x="4061806" y="4662864"/>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14</a:t>
            </a:r>
          </a:p>
        </p:txBody>
      </p:sp>
      <p:sp>
        <p:nvSpPr>
          <p:cNvPr id="332" name="TextBox 331">
            <a:extLst>
              <a:ext uri="{FF2B5EF4-FFF2-40B4-BE49-F238E27FC236}">
                <a16:creationId xmlns:a16="http://schemas.microsoft.com/office/drawing/2014/main" id="{026C5A59-E865-FA1E-C23A-2F4DFECD863D}"/>
              </a:ext>
            </a:extLst>
          </p:cNvPr>
          <p:cNvSpPr txBox="1"/>
          <p:nvPr/>
        </p:nvSpPr>
        <p:spPr bwMode="auto">
          <a:xfrm>
            <a:off x="5274079" y="462822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14</a:t>
            </a:r>
          </a:p>
        </p:txBody>
      </p:sp>
      <p:sp>
        <p:nvSpPr>
          <p:cNvPr id="333" name="TextBox 332">
            <a:extLst>
              <a:ext uri="{FF2B5EF4-FFF2-40B4-BE49-F238E27FC236}">
                <a16:creationId xmlns:a16="http://schemas.microsoft.com/office/drawing/2014/main" id="{502FABB9-3DE3-59CA-F018-1023270FC2CB}"/>
              </a:ext>
            </a:extLst>
          </p:cNvPr>
          <p:cNvSpPr txBox="1"/>
          <p:nvPr/>
        </p:nvSpPr>
        <p:spPr bwMode="auto">
          <a:xfrm>
            <a:off x="5279621" y="392718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48</a:t>
            </a:r>
          </a:p>
        </p:txBody>
      </p:sp>
      <p:sp>
        <p:nvSpPr>
          <p:cNvPr id="334" name="TextBox 333">
            <a:extLst>
              <a:ext uri="{FF2B5EF4-FFF2-40B4-BE49-F238E27FC236}">
                <a16:creationId xmlns:a16="http://schemas.microsoft.com/office/drawing/2014/main" id="{B94E1186-B7F4-B5D7-67F2-9CD7ABAEE8E8}"/>
              </a:ext>
            </a:extLst>
          </p:cNvPr>
          <p:cNvSpPr txBox="1"/>
          <p:nvPr/>
        </p:nvSpPr>
        <p:spPr bwMode="auto">
          <a:xfrm>
            <a:off x="3811039" y="429571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23</a:t>
            </a:r>
          </a:p>
        </p:txBody>
      </p:sp>
      <p:sp>
        <p:nvSpPr>
          <p:cNvPr id="335" name="TextBox 334">
            <a:extLst>
              <a:ext uri="{FF2B5EF4-FFF2-40B4-BE49-F238E27FC236}">
                <a16:creationId xmlns:a16="http://schemas.microsoft.com/office/drawing/2014/main" id="{7208A355-EAEF-6435-208F-5FD1EC0F9AF2}"/>
              </a:ext>
            </a:extLst>
          </p:cNvPr>
          <p:cNvSpPr txBox="1"/>
          <p:nvPr/>
        </p:nvSpPr>
        <p:spPr bwMode="auto">
          <a:xfrm>
            <a:off x="5272693" y="4153016"/>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38</a:t>
            </a:r>
          </a:p>
        </p:txBody>
      </p:sp>
      <p:grpSp>
        <p:nvGrpSpPr>
          <p:cNvPr id="393" name="Group 392">
            <a:extLst>
              <a:ext uri="{FF2B5EF4-FFF2-40B4-BE49-F238E27FC236}">
                <a16:creationId xmlns:a16="http://schemas.microsoft.com/office/drawing/2014/main" id="{C42A5749-C5DD-C552-D6AE-83DFB4CEC367}"/>
              </a:ext>
            </a:extLst>
          </p:cNvPr>
          <p:cNvGrpSpPr/>
          <p:nvPr/>
        </p:nvGrpSpPr>
        <p:grpSpPr>
          <a:xfrm>
            <a:off x="3802295" y="4439001"/>
            <a:ext cx="1558082" cy="599342"/>
            <a:chOff x="3802295" y="4447314"/>
            <a:chExt cx="1558082" cy="599342"/>
          </a:xfrm>
        </p:grpSpPr>
        <p:grpSp>
          <p:nvGrpSpPr>
            <p:cNvPr id="318" name="Group 317">
              <a:extLst>
                <a:ext uri="{FF2B5EF4-FFF2-40B4-BE49-F238E27FC236}">
                  <a16:creationId xmlns:a16="http://schemas.microsoft.com/office/drawing/2014/main" id="{CB3AB21D-4C4F-4715-2FC1-866E9FD350F3}"/>
                </a:ext>
              </a:extLst>
            </p:cNvPr>
            <p:cNvGrpSpPr/>
            <p:nvPr/>
          </p:nvGrpSpPr>
          <p:grpSpPr>
            <a:xfrm>
              <a:off x="3802295" y="4498570"/>
              <a:ext cx="1558082" cy="548086"/>
              <a:chOff x="3802295" y="4498570"/>
              <a:chExt cx="1558082" cy="548086"/>
            </a:xfrm>
          </p:grpSpPr>
          <p:sp>
            <p:nvSpPr>
              <p:cNvPr id="302" name="Freeform 301">
                <a:extLst>
                  <a:ext uri="{FF2B5EF4-FFF2-40B4-BE49-F238E27FC236}">
                    <a16:creationId xmlns:a16="http://schemas.microsoft.com/office/drawing/2014/main" id="{28D5D067-B2C7-7CC3-63F8-305A5A826E32}"/>
                  </a:ext>
                </a:extLst>
              </p:cNvPr>
              <p:cNvSpPr/>
              <p:nvPr/>
            </p:nvSpPr>
            <p:spPr bwMode="auto">
              <a:xfrm>
                <a:off x="3861262" y="4559531"/>
                <a:ext cx="1442258" cy="448887"/>
              </a:xfrm>
              <a:custGeom>
                <a:avLst/>
                <a:gdLst>
                  <a:gd name="connsiteX0" fmla="*/ 0 w 1442258"/>
                  <a:gd name="connsiteY0" fmla="*/ 448887 h 448887"/>
                  <a:gd name="connsiteX1" fmla="*/ 241069 w 1442258"/>
                  <a:gd name="connsiteY1" fmla="*/ 211974 h 448887"/>
                  <a:gd name="connsiteX2" fmla="*/ 469669 w 1442258"/>
                  <a:gd name="connsiteY2" fmla="*/ 0 h 448887"/>
                  <a:gd name="connsiteX3" fmla="*/ 964276 w 1442258"/>
                  <a:gd name="connsiteY3" fmla="*/ 20782 h 448887"/>
                  <a:gd name="connsiteX4" fmla="*/ 1442258 w 1442258"/>
                  <a:gd name="connsiteY4" fmla="*/ 199505 h 448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258" h="448887">
                    <a:moveTo>
                      <a:pt x="0" y="448887"/>
                    </a:moveTo>
                    <a:lnTo>
                      <a:pt x="241069" y="211974"/>
                    </a:lnTo>
                    <a:lnTo>
                      <a:pt x="469669" y="0"/>
                    </a:lnTo>
                    <a:lnTo>
                      <a:pt x="964276" y="20782"/>
                    </a:lnTo>
                    <a:lnTo>
                      <a:pt x="1442258" y="199505"/>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Triangle 312">
                <a:extLst>
                  <a:ext uri="{FF2B5EF4-FFF2-40B4-BE49-F238E27FC236}">
                    <a16:creationId xmlns:a16="http://schemas.microsoft.com/office/drawing/2014/main" id="{C59972B4-1580-7FD0-3ADA-86BAC805B0DF}"/>
                  </a:ext>
                </a:extLst>
              </p:cNvPr>
              <p:cNvSpPr/>
              <p:nvPr/>
            </p:nvSpPr>
            <p:spPr bwMode="auto">
              <a:xfrm>
                <a:off x="3802295" y="4946072"/>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4" name="Triangle 313">
                <a:extLst>
                  <a:ext uri="{FF2B5EF4-FFF2-40B4-BE49-F238E27FC236}">
                    <a16:creationId xmlns:a16="http://schemas.microsoft.com/office/drawing/2014/main" id="{2088985A-35CF-6649-65D7-0391A49094FE}"/>
                  </a:ext>
                </a:extLst>
              </p:cNvPr>
              <p:cNvSpPr/>
              <p:nvPr/>
            </p:nvSpPr>
            <p:spPr bwMode="auto">
              <a:xfrm>
                <a:off x="4050292" y="4707773"/>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5" name="Triangle 314">
                <a:extLst>
                  <a:ext uri="{FF2B5EF4-FFF2-40B4-BE49-F238E27FC236}">
                    <a16:creationId xmlns:a16="http://schemas.microsoft.com/office/drawing/2014/main" id="{BB628BD2-4844-774B-BBC4-CBB62C0B3108}"/>
                  </a:ext>
                </a:extLst>
              </p:cNvPr>
              <p:cNvSpPr/>
              <p:nvPr/>
            </p:nvSpPr>
            <p:spPr bwMode="auto">
              <a:xfrm>
                <a:off x="4285819" y="4498570"/>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Triangle 315">
                <a:extLst>
                  <a:ext uri="{FF2B5EF4-FFF2-40B4-BE49-F238E27FC236}">
                    <a16:creationId xmlns:a16="http://schemas.microsoft.com/office/drawing/2014/main" id="{BE729407-D468-7879-E324-0782B77CAAA1}"/>
                  </a:ext>
                </a:extLst>
              </p:cNvPr>
              <p:cNvSpPr/>
              <p:nvPr/>
            </p:nvSpPr>
            <p:spPr bwMode="auto">
              <a:xfrm>
                <a:off x="4774884" y="4526279"/>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Triangle 316">
                <a:extLst>
                  <a:ext uri="{FF2B5EF4-FFF2-40B4-BE49-F238E27FC236}">
                    <a16:creationId xmlns:a16="http://schemas.microsoft.com/office/drawing/2014/main" id="{071E5AF9-D3D2-233A-4283-C830727B847F}"/>
                  </a:ext>
                </a:extLst>
              </p:cNvPr>
              <p:cNvSpPr/>
              <p:nvPr/>
            </p:nvSpPr>
            <p:spPr bwMode="auto">
              <a:xfrm>
                <a:off x="5259793" y="4695305"/>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71" name="Group 370">
              <a:extLst>
                <a:ext uri="{FF2B5EF4-FFF2-40B4-BE49-F238E27FC236}">
                  <a16:creationId xmlns:a16="http://schemas.microsoft.com/office/drawing/2014/main" id="{919EDB88-3AE2-0878-2612-D01563881AA9}"/>
                </a:ext>
              </a:extLst>
            </p:cNvPr>
            <p:cNvGrpSpPr/>
            <p:nvPr/>
          </p:nvGrpSpPr>
          <p:grpSpPr>
            <a:xfrm>
              <a:off x="4054477" y="4466678"/>
              <a:ext cx="79374" cy="554203"/>
              <a:chOff x="606425" y="4939467"/>
              <a:chExt cx="79375" cy="329884"/>
            </a:xfrm>
          </p:grpSpPr>
          <p:cxnSp>
            <p:nvCxnSpPr>
              <p:cNvPr id="372" name="Straight Connector 371">
                <a:extLst>
                  <a:ext uri="{FF2B5EF4-FFF2-40B4-BE49-F238E27FC236}">
                    <a16:creationId xmlns:a16="http://schemas.microsoft.com/office/drawing/2014/main" id="{E8FE591D-A82F-1B71-71C9-85A950D3B7F3}"/>
                  </a:ext>
                </a:extLst>
              </p:cNvPr>
              <p:cNvCxnSpPr>
                <a:cxnSpLocks/>
              </p:cNvCxnSpPr>
              <p:nvPr/>
            </p:nvCxnSpPr>
            <p:spPr bwMode="auto">
              <a:xfrm>
                <a:off x="644525" y="4939467"/>
                <a:ext cx="0" cy="329884"/>
              </a:xfrm>
              <a:prstGeom prst="line">
                <a:avLst/>
              </a:prstGeom>
              <a:noFill/>
              <a:ln w="19050" cap="flat" cmpd="sng" algn="ctr">
                <a:solidFill>
                  <a:schemeClr val="accent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036F084-4CDC-B489-DFD4-2756F6E6E1F2}"/>
                  </a:ext>
                </a:extLst>
              </p:cNvPr>
              <p:cNvCxnSpPr>
                <a:cxnSpLocks/>
              </p:cNvCxnSpPr>
              <p:nvPr/>
            </p:nvCxnSpPr>
            <p:spPr bwMode="auto">
              <a:xfrm>
                <a:off x="606425" y="49408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26133FB2-62F6-5D9A-FD0F-A4944150AC8F}"/>
                  </a:ext>
                </a:extLst>
              </p:cNvPr>
              <p:cNvCxnSpPr>
                <a:cxnSpLocks/>
              </p:cNvCxnSpPr>
              <p:nvPr/>
            </p:nvCxnSpPr>
            <p:spPr bwMode="auto">
              <a:xfrm>
                <a:off x="606425" y="5266418"/>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FF5A063D-FAA3-88CA-ADC7-CD0A4F6D5DD0}"/>
                </a:ext>
              </a:extLst>
            </p:cNvPr>
            <p:cNvGrpSpPr/>
            <p:nvPr/>
          </p:nvGrpSpPr>
          <p:grpSpPr>
            <a:xfrm>
              <a:off x="4294161" y="4563678"/>
              <a:ext cx="79374" cy="349136"/>
              <a:chOff x="606425" y="5099469"/>
              <a:chExt cx="79375" cy="207820"/>
            </a:xfrm>
          </p:grpSpPr>
          <p:cxnSp>
            <p:nvCxnSpPr>
              <p:cNvPr id="377" name="Straight Connector 376">
                <a:extLst>
                  <a:ext uri="{FF2B5EF4-FFF2-40B4-BE49-F238E27FC236}">
                    <a16:creationId xmlns:a16="http://schemas.microsoft.com/office/drawing/2014/main" id="{8D1E9B07-65FA-DCA5-1F21-2981EFDA003C}"/>
                  </a:ext>
                </a:extLst>
              </p:cNvPr>
              <p:cNvCxnSpPr>
                <a:cxnSpLocks/>
              </p:cNvCxnSpPr>
              <p:nvPr/>
            </p:nvCxnSpPr>
            <p:spPr bwMode="auto">
              <a:xfrm>
                <a:off x="644525" y="5099469"/>
                <a:ext cx="0" cy="207820"/>
              </a:xfrm>
              <a:prstGeom prst="line">
                <a:avLst/>
              </a:prstGeom>
              <a:noFill/>
              <a:ln w="19050" cap="flat" cmpd="sng" algn="ctr">
                <a:solidFill>
                  <a:schemeClr val="accent2"/>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753ED16-48ED-92D0-556A-ACEC8E1212E7}"/>
                  </a:ext>
                </a:extLst>
              </p:cNvPr>
              <p:cNvCxnSpPr>
                <a:cxnSpLocks/>
              </p:cNvCxnSpPr>
              <p:nvPr/>
            </p:nvCxnSpPr>
            <p:spPr bwMode="auto">
              <a:xfrm>
                <a:off x="606425" y="5306002"/>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B9D162AD-859F-91EA-C9FC-A55FEBD65963}"/>
                </a:ext>
              </a:extLst>
            </p:cNvPr>
            <p:cNvGrpSpPr/>
            <p:nvPr/>
          </p:nvGrpSpPr>
          <p:grpSpPr>
            <a:xfrm>
              <a:off x="4783226" y="4447314"/>
              <a:ext cx="79374" cy="472445"/>
              <a:chOff x="606425" y="5026071"/>
              <a:chExt cx="79375" cy="281218"/>
            </a:xfrm>
          </p:grpSpPr>
          <p:cxnSp>
            <p:nvCxnSpPr>
              <p:cNvPr id="383" name="Straight Connector 382">
                <a:extLst>
                  <a:ext uri="{FF2B5EF4-FFF2-40B4-BE49-F238E27FC236}">
                    <a16:creationId xmlns:a16="http://schemas.microsoft.com/office/drawing/2014/main" id="{266D0886-4CBF-CFF0-CEA0-49BEA59CBB56}"/>
                  </a:ext>
                </a:extLst>
              </p:cNvPr>
              <p:cNvCxnSpPr>
                <a:cxnSpLocks/>
              </p:cNvCxnSpPr>
              <p:nvPr/>
            </p:nvCxnSpPr>
            <p:spPr bwMode="auto">
              <a:xfrm>
                <a:off x="644525" y="5026071"/>
                <a:ext cx="0" cy="281218"/>
              </a:xfrm>
              <a:prstGeom prst="line">
                <a:avLst/>
              </a:prstGeom>
              <a:noFill/>
              <a:ln w="19050" cap="flat" cmpd="sng" algn="ctr">
                <a:solidFill>
                  <a:schemeClr val="accent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4BE5DB3-7506-C332-D715-836E187A1D12}"/>
                  </a:ext>
                </a:extLst>
              </p:cNvPr>
              <p:cNvCxnSpPr>
                <a:cxnSpLocks/>
              </p:cNvCxnSpPr>
              <p:nvPr/>
            </p:nvCxnSpPr>
            <p:spPr bwMode="auto">
              <a:xfrm>
                <a:off x="606425" y="5306002"/>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4F1DFEC1-C46D-5ACC-E0CF-16223A27DAE2}"/>
                </a:ext>
              </a:extLst>
            </p:cNvPr>
            <p:cNvGrpSpPr/>
            <p:nvPr/>
          </p:nvGrpSpPr>
          <p:grpSpPr>
            <a:xfrm>
              <a:off x="5258437" y="4469449"/>
              <a:ext cx="79374" cy="554203"/>
              <a:chOff x="606425" y="4939467"/>
              <a:chExt cx="79375" cy="329884"/>
            </a:xfrm>
          </p:grpSpPr>
          <p:cxnSp>
            <p:nvCxnSpPr>
              <p:cNvPr id="390" name="Straight Connector 389">
                <a:extLst>
                  <a:ext uri="{FF2B5EF4-FFF2-40B4-BE49-F238E27FC236}">
                    <a16:creationId xmlns:a16="http://schemas.microsoft.com/office/drawing/2014/main" id="{B8CBD759-10EB-962B-E849-7F90B3EF3465}"/>
                  </a:ext>
                </a:extLst>
              </p:cNvPr>
              <p:cNvCxnSpPr>
                <a:cxnSpLocks/>
              </p:cNvCxnSpPr>
              <p:nvPr/>
            </p:nvCxnSpPr>
            <p:spPr bwMode="auto">
              <a:xfrm>
                <a:off x="644525" y="4939467"/>
                <a:ext cx="0" cy="329884"/>
              </a:xfrm>
              <a:prstGeom prst="line">
                <a:avLst/>
              </a:prstGeom>
              <a:noFill/>
              <a:ln w="19050" cap="flat" cmpd="sng" algn="ctr">
                <a:solidFill>
                  <a:schemeClr val="accent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A3069844-D492-1C67-13F1-778E872D0788}"/>
                  </a:ext>
                </a:extLst>
              </p:cNvPr>
              <p:cNvCxnSpPr>
                <a:cxnSpLocks/>
              </p:cNvCxnSpPr>
              <p:nvPr/>
            </p:nvCxnSpPr>
            <p:spPr bwMode="auto">
              <a:xfrm>
                <a:off x="606425" y="49408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ECC2123-E89E-F1A0-019B-8A58808108B3}"/>
                  </a:ext>
                </a:extLst>
              </p:cNvPr>
              <p:cNvCxnSpPr>
                <a:cxnSpLocks/>
              </p:cNvCxnSpPr>
              <p:nvPr/>
            </p:nvCxnSpPr>
            <p:spPr bwMode="auto">
              <a:xfrm>
                <a:off x="606425" y="5266418"/>
                <a:ext cx="79375" cy="0"/>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395" name="Group 394">
            <a:extLst>
              <a:ext uri="{FF2B5EF4-FFF2-40B4-BE49-F238E27FC236}">
                <a16:creationId xmlns:a16="http://schemas.microsoft.com/office/drawing/2014/main" id="{369CB796-3BDA-4A7A-650B-DFD7FDD6B266}"/>
              </a:ext>
            </a:extLst>
          </p:cNvPr>
          <p:cNvGrpSpPr/>
          <p:nvPr/>
        </p:nvGrpSpPr>
        <p:grpSpPr>
          <a:xfrm>
            <a:off x="3818923" y="3726410"/>
            <a:ext cx="1535638" cy="1322739"/>
            <a:chOff x="3818923" y="3726410"/>
            <a:chExt cx="1535638" cy="1322739"/>
          </a:xfrm>
        </p:grpSpPr>
        <p:grpSp>
          <p:nvGrpSpPr>
            <p:cNvPr id="365" name="Group 364">
              <a:extLst>
                <a:ext uri="{FF2B5EF4-FFF2-40B4-BE49-F238E27FC236}">
                  <a16:creationId xmlns:a16="http://schemas.microsoft.com/office/drawing/2014/main" id="{0ADD1EDA-D811-5662-A3BA-0C8342C19663}"/>
                </a:ext>
              </a:extLst>
            </p:cNvPr>
            <p:cNvGrpSpPr/>
            <p:nvPr/>
          </p:nvGrpSpPr>
          <p:grpSpPr>
            <a:xfrm>
              <a:off x="4055863" y="4443159"/>
              <a:ext cx="79374" cy="516763"/>
              <a:chOff x="606425" y="4939467"/>
              <a:chExt cx="79375" cy="307597"/>
            </a:xfrm>
          </p:grpSpPr>
          <p:cxnSp>
            <p:nvCxnSpPr>
              <p:cNvPr id="366" name="Straight Connector 365">
                <a:extLst>
                  <a:ext uri="{FF2B5EF4-FFF2-40B4-BE49-F238E27FC236}">
                    <a16:creationId xmlns:a16="http://schemas.microsoft.com/office/drawing/2014/main" id="{C78CA8ED-3037-2CFE-3271-B947B3C27EC1}"/>
                  </a:ext>
                </a:extLst>
              </p:cNvPr>
              <p:cNvCxnSpPr>
                <a:cxnSpLocks/>
              </p:cNvCxnSpPr>
              <p:nvPr/>
            </p:nvCxnSpPr>
            <p:spPr bwMode="auto">
              <a:xfrm>
                <a:off x="644525" y="4939467"/>
                <a:ext cx="0" cy="307597"/>
              </a:xfrm>
              <a:prstGeom prst="line">
                <a:avLst/>
              </a:prstGeom>
              <a:noFill/>
              <a:ln w="1905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74960317-BE88-4C59-E914-52E6A62E6787}"/>
                  </a:ext>
                </a:extLst>
              </p:cNvPr>
              <p:cNvCxnSpPr>
                <a:cxnSpLocks/>
              </p:cNvCxnSpPr>
              <p:nvPr/>
            </p:nvCxnSpPr>
            <p:spPr bwMode="auto">
              <a:xfrm>
                <a:off x="606425" y="4940836"/>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B7D96B6-8CD0-29C5-2F42-AFA78909F465}"/>
                  </a:ext>
                </a:extLst>
              </p:cNvPr>
              <p:cNvCxnSpPr>
                <a:cxnSpLocks/>
              </p:cNvCxnSpPr>
              <p:nvPr/>
            </p:nvCxnSpPr>
            <p:spPr bwMode="auto">
              <a:xfrm>
                <a:off x="606425" y="524415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51FE7F99-03CF-ACE2-9A21-6745D906C519}"/>
                </a:ext>
              </a:extLst>
            </p:cNvPr>
            <p:cNvGrpSpPr/>
            <p:nvPr/>
          </p:nvGrpSpPr>
          <p:grpSpPr>
            <a:xfrm>
              <a:off x="3818923" y="3726410"/>
              <a:ext cx="1535638" cy="1322739"/>
              <a:chOff x="3818923" y="3726410"/>
              <a:chExt cx="1535638" cy="1322739"/>
            </a:xfrm>
          </p:grpSpPr>
          <p:grpSp>
            <p:nvGrpSpPr>
              <p:cNvPr id="324" name="Group 323">
                <a:extLst>
                  <a:ext uri="{FF2B5EF4-FFF2-40B4-BE49-F238E27FC236}">
                    <a16:creationId xmlns:a16="http://schemas.microsoft.com/office/drawing/2014/main" id="{415BCBC8-F50B-A781-C4CD-7A1735F211B6}"/>
                  </a:ext>
                </a:extLst>
              </p:cNvPr>
              <p:cNvGrpSpPr/>
              <p:nvPr/>
            </p:nvGrpSpPr>
            <p:grpSpPr>
              <a:xfrm>
                <a:off x="3818923" y="4030286"/>
                <a:ext cx="1535638" cy="1018863"/>
                <a:chOff x="3818923" y="4030286"/>
                <a:chExt cx="1535638" cy="1018863"/>
              </a:xfrm>
            </p:grpSpPr>
            <p:sp>
              <p:nvSpPr>
                <p:cNvPr id="303" name="Freeform 302">
                  <a:extLst>
                    <a:ext uri="{FF2B5EF4-FFF2-40B4-BE49-F238E27FC236}">
                      <a16:creationId xmlns:a16="http://schemas.microsoft.com/office/drawing/2014/main" id="{E81D51F2-871B-DF8C-D5DE-36E1C8DD8437}"/>
                    </a:ext>
                  </a:extLst>
                </p:cNvPr>
                <p:cNvSpPr/>
                <p:nvPr/>
              </p:nvSpPr>
              <p:spPr bwMode="auto">
                <a:xfrm>
                  <a:off x="3865418" y="4073236"/>
                  <a:ext cx="1450571" cy="931026"/>
                </a:xfrm>
                <a:custGeom>
                  <a:avLst/>
                  <a:gdLst>
                    <a:gd name="connsiteX0" fmla="*/ 0 w 1450571"/>
                    <a:gd name="connsiteY0" fmla="*/ 931026 h 931026"/>
                    <a:gd name="connsiteX1" fmla="*/ 224444 w 1450571"/>
                    <a:gd name="connsiteY1" fmla="*/ 619299 h 931026"/>
                    <a:gd name="connsiteX2" fmla="*/ 465513 w 1450571"/>
                    <a:gd name="connsiteY2" fmla="*/ 128848 h 931026"/>
                    <a:gd name="connsiteX3" fmla="*/ 955964 w 1450571"/>
                    <a:gd name="connsiteY3" fmla="*/ 128848 h 931026"/>
                    <a:gd name="connsiteX4" fmla="*/ 1450571 w 1450571"/>
                    <a:gd name="connsiteY4" fmla="*/ 0 h 931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71" h="931026">
                      <a:moveTo>
                        <a:pt x="0" y="931026"/>
                      </a:moveTo>
                      <a:lnTo>
                        <a:pt x="224444" y="619299"/>
                      </a:lnTo>
                      <a:lnTo>
                        <a:pt x="465513" y="128848"/>
                      </a:lnTo>
                      <a:lnTo>
                        <a:pt x="955964" y="128848"/>
                      </a:lnTo>
                      <a:lnTo>
                        <a:pt x="1450571"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9" name="Oval 318">
                  <a:extLst>
                    <a:ext uri="{FF2B5EF4-FFF2-40B4-BE49-F238E27FC236}">
                      <a16:creationId xmlns:a16="http://schemas.microsoft.com/office/drawing/2014/main" id="{C294CA9F-41E0-6EEB-CE71-4A23BA9A052A}"/>
                    </a:ext>
                  </a:extLst>
                </p:cNvPr>
                <p:cNvSpPr/>
                <p:nvPr/>
              </p:nvSpPr>
              <p:spPr bwMode="auto">
                <a:xfrm>
                  <a:off x="3818923" y="4966853"/>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0" name="Oval 319">
                  <a:extLst>
                    <a:ext uri="{FF2B5EF4-FFF2-40B4-BE49-F238E27FC236}">
                      <a16:creationId xmlns:a16="http://schemas.microsoft.com/office/drawing/2014/main" id="{CC889C0D-AA4E-321C-1041-FCF20D47DF76}"/>
                    </a:ext>
                  </a:extLst>
                </p:cNvPr>
                <p:cNvSpPr/>
                <p:nvPr/>
              </p:nvSpPr>
              <p:spPr bwMode="auto">
                <a:xfrm>
                  <a:off x="4054450" y="4649584"/>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Oval 320">
                  <a:extLst>
                    <a:ext uri="{FF2B5EF4-FFF2-40B4-BE49-F238E27FC236}">
                      <a16:creationId xmlns:a16="http://schemas.microsoft.com/office/drawing/2014/main" id="{63FBB830-EFFD-3AD9-1FF9-0FA132966729}"/>
                    </a:ext>
                  </a:extLst>
                </p:cNvPr>
                <p:cNvSpPr/>
                <p:nvPr/>
              </p:nvSpPr>
              <p:spPr bwMode="auto">
                <a:xfrm>
                  <a:off x="4294134" y="4157748"/>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219BE80D-B08A-6E1A-0420-23B4E8C6FA7C}"/>
                    </a:ext>
                  </a:extLst>
                </p:cNvPr>
                <p:cNvSpPr/>
                <p:nvPr/>
              </p:nvSpPr>
              <p:spPr bwMode="auto">
                <a:xfrm>
                  <a:off x="4774887" y="4164676"/>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E97EF788-1E38-0207-B66E-DCC91F8492E4}"/>
                    </a:ext>
                  </a:extLst>
                </p:cNvPr>
                <p:cNvSpPr/>
                <p:nvPr/>
              </p:nvSpPr>
              <p:spPr bwMode="auto">
                <a:xfrm>
                  <a:off x="5272265" y="4030286"/>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53" name="Group 352">
                <a:extLst>
                  <a:ext uri="{FF2B5EF4-FFF2-40B4-BE49-F238E27FC236}">
                    <a16:creationId xmlns:a16="http://schemas.microsoft.com/office/drawing/2014/main" id="{9E15F07F-380C-2E98-000F-F7287F536E99}"/>
                  </a:ext>
                </a:extLst>
              </p:cNvPr>
              <p:cNvGrpSpPr/>
              <p:nvPr/>
            </p:nvGrpSpPr>
            <p:grpSpPr>
              <a:xfrm>
                <a:off x="5269521" y="3726410"/>
                <a:ext cx="79374" cy="684874"/>
                <a:chOff x="606425" y="4839401"/>
                <a:chExt cx="79375" cy="407663"/>
              </a:xfrm>
            </p:grpSpPr>
            <p:cxnSp>
              <p:nvCxnSpPr>
                <p:cNvPr id="354" name="Straight Connector 353">
                  <a:extLst>
                    <a:ext uri="{FF2B5EF4-FFF2-40B4-BE49-F238E27FC236}">
                      <a16:creationId xmlns:a16="http://schemas.microsoft.com/office/drawing/2014/main" id="{390E618D-484D-0B76-C4A9-D7D7871D32DF}"/>
                    </a:ext>
                  </a:extLst>
                </p:cNvPr>
                <p:cNvCxnSpPr>
                  <a:cxnSpLocks/>
                </p:cNvCxnSpPr>
                <p:nvPr/>
              </p:nvCxnSpPr>
              <p:spPr bwMode="auto">
                <a:xfrm>
                  <a:off x="644525" y="4839401"/>
                  <a:ext cx="0" cy="407663"/>
                </a:xfrm>
                <a:prstGeom prst="line">
                  <a:avLst/>
                </a:prstGeom>
                <a:noFill/>
                <a:ln w="190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9BFC337F-C1C5-3976-8A0D-5F3095842214}"/>
                    </a:ext>
                  </a:extLst>
                </p:cNvPr>
                <p:cNvCxnSpPr>
                  <a:cxnSpLocks/>
                </p:cNvCxnSpPr>
                <p:nvPr/>
              </p:nvCxnSpPr>
              <p:spPr bwMode="auto">
                <a:xfrm>
                  <a:off x="606425" y="483940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2B72A0BA-5316-5934-5486-BB868ACC2FFF}"/>
                    </a:ext>
                  </a:extLst>
                </p:cNvPr>
                <p:cNvCxnSpPr>
                  <a:cxnSpLocks/>
                </p:cNvCxnSpPr>
                <p:nvPr/>
              </p:nvCxnSpPr>
              <p:spPr bwMode="auto">
                <a:xfrm>
                  <a:off x="606425" y="524415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2879D217-4CC5-F42D-7B2F-88A55EC50A1A}"/>
                  </a:ext>
                </a:extLst>
              </p:cNvPr>
              <p:cNvGrpSpPr/>
              <p:nvPr/>
            </p:nvGrpSpPr>
            <p:grpSpPr>
              <a:xfrm>
                <a:off x="4781841" y="3858028"/>
                <a:ext cx="79374" cy="684874"/>
                <a:chOff x="606425" y="4839401"/>
                <a:chExt cx="79375" cy="407663"/>
              </a:xfrm>
            </p:grpSpPr>
            <p:cxnSp>
              <p:nvCxnSpPr>
                <p:cNvPr id="358" name="Straight Connector 357">
                  <a:extLst>
                    <a:ext uri="{FF2B5EF4-FFF2-40B4-BE49-F238E27FC236}">
                      <a16:creationId xmlns:a16="http://schemas.microsoft.com/office/drawing/2014/main" id="{18486496-FB29-D90F-AC89-F9AAC15DE27C}"/>
                    </a:ext>
                  </a:extLst>
                </p:cNvPr>
                <p:cNvCxnSpPr>
                  <a:cxnSpLocks/>
                </p:cNvCxnSpPr>
                <p:nvPr/>
              </p:nvCxnSpPr>
              <p:spPr bwMode="auto">
                <a:xfrm>
                  <a:off x="644525" y="4839401"/>
                  <a:ext cx="0" cy="407663"/>
                </a:xfrm>
                <a:prstGeom prst="line">
                  <a:avLst/>
                </a:prstGeom>
                <a:noFill/>
                <a:ln w="1905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A8BDB22B-31FB-0B39-F9B6-A29E511FDE1B}"/>
                    </a:ext>
                  </a:extLst>
                </p:cNvPr>
                <p:cNvCxnSpPr>
                  <a:cxnSpLocks/>
                </p:cNvCxnSpPr>
                <p:nvPr/>
              </p:nvCxnSpPr>
              <p:spPr bwMode="auto">
                <a:xfrm>
                  <a:off x="606425" y="483940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E77582D-B7B9-C9EC-C46B-C9481EBF3AE9}"/>
                    </a:ext>
                  </a:extLst>
                </p:cNvPr>
                <p:cNvCxnSpPr>
                  <a:cxnSpLocks/>
                </p:cNvCxnSpPr>
                <p:nvPr/>
              </p:nvCxnSpPr>
              <p:spPr bwMode="auto">
                <a:xfrm>
                  <a:off x="606425" y="524415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E44283A1-1CD9-CC66-1B05-64A107CA2805}"/>
                  </a:ext>
                </a:extLst>
              </p:cNvPr>
              <p:cNvGrpSpPr/>
              <p:nvPr/>
            </p:nvGrpSpPr>
            <p:grpSpPr>
              <a:xfrm>
                <a:off x="4298318" y="3856642"/>
                <a:ext cx="79374" cy="684874"/>
                <a:chOff x="606425" y="4839401"/>
                <a:chExt cx="79375" cy="407663"/>
              </a:xfrm>
            </p:grpSpPr>
            <p:cxnSp>
              <p:nvCxnSpPr>
                <p:cNvPr id="362" name="Straight Connector 361">
                  <a:extLst>
                    <a:ext uri="{FF2B5EF4-FFF2-40B4-BE49-F238E27FC236}">
                      <a16:creationId xmlns:a16="http://schemas.microsoft.com/office/drawing/2014/main" id="{4AEFD8A9-250E-B4C9-9634-07102374D817}"/>
                    </a:ext>
                  </a:extLst>
                </p:cNvPr>
                <p:cNvCxnSpPr>
                  <a:cxnSpLocks/>
                </p:cNvCxnSpPr>
                <p:nvPr/>
              </p:nvCxnSpPr>
              <p:spPr bwMode="auto">
                <a:xfrm>
                  <a:off x="644525" y="4839401"/>
                  <a:ext cx="0" cy="407663"/>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F916F86-168C-B5BE-5B3F-86966D7B68BC}"/>
                    </a:ext>
                  </a:extLst>
                </p:cNvPr>
                <p:cNvCxnSpPr>
                  <a:cxnSpLocks/>
                </p:cNvCxnSpPr>
                <p:nvPr/>
              </p:nvCxnSpPr>
              <p:spPr bwMode="auto">
                <a:xfrm>
                  <a:off x="606425" y="483940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7F2BF5F-E968-0927-2859-407E5B536594}"/>
                    </a:ext>
                  </a:extLst>
                </p:cNvPr>
                <p:cNvCxnSpPr>
                  <a:cxnSpLocks/>
                </p:cNvCxnSpPr>
                <p:nvPr/>
              </p:nvCxnSpPr>
              <p:spPr bwMode="auto">
                <a:xfrm>
                  <a:off x="606425" y="5244152"/>
                  <a:ext cx="79375" cy="0"/>
                </a:xfrm>
                <a:prstGeom prst="line">
                  <a:avLst/>
                </a:prstGeom>
                <a:noFill/>
                <a:ln w="19050" cap="flat" cmpd="sng" algn="ctr">
                  <a:solidFill>
                    <a:schemeClr val="accent1"/>
                  </a:solidFill>
                  <a:prstDash val="solid"/>
                  <a:round/>
                  <a:headEnd type="none" w="med" len="med"/>
                  <a:tailEnd type="none" w="med" len="med"/>
                </a:ln>
                <a:effectLst/>
              </p:spPr>
            </p:cxnSp>
          </p:grpSp>
        </p:grpSp>
      </p:grpSp>
      <p:grpSp>
        <p:nvGrpSpPr>
          <p:cNvPr id="352" name="Group 351">
            <a:extLst>
              <a:ext uri="{FF2B5EF4-FFF2-40B4-BE49-F238E27FC236}">
                <a16:creationId xmlns:a16="http://schemas.microsoft.com/office/drawing/2014/main" id="{559E62F8-01D9-F87D-9F65-649F45623A5F}"/>
              </a:ext>
            </a:extLst>
          </p:cNvPr>
          <p:cNvGrpSpPr/>
          <p:nvPr/>
        </p:nvGrpSpPr>
        <p:grpSpPr>
          <a:xfrm>
            <a:off x="3821692" y="3761047"/>
            <a:ext cx="1532313" cy="1279236"/>
            <a:chOff x="3821692" y="3761047"/>
            <a:chExt cx="1532313" cy="1279236"/>
          </a:xfrm>
        </p:grpSpPr>
        <p:grpSp>
          <p:nvGrpSpPr>
            <p:cNvPr id="305" name="Group 304">
              <a:extLst>
                <a:ext uri="{FF2B5EF4-FFF2-40B4-BE49-F238E27FC236}">
                  <a16:creationId xmlns:a16="http://schemas.microsoft.com/office/drawing/2014/main" id="{0DB004E5-D18E-CE3E-3629-C1FDD47D6E45}"/>
                </a:ext>
              </a:extLst>
            </p:cNvPr>
            <p:cNvGrpSpPr/>
            <p:nvPr/>
          </p:nvGrpSpPr>
          <p:grpSpPr>
            <a:xfrm>
              <a:off x="4051705" y="4262579"/>
              <a:ext cx="79374" cy="612832"/>
              <a:chOff x="606425" y="4839401"/>
              <a:chExt cx="79375" cy="364781"/>
            </a:xfrm>
          </p:grpSpPr>
          <p:cxnSp>
            <p:nvCxnSpPr>
              <p:cNvPr id="306" name="Straight Connector 305">
                <a:extLst>
                  <a:ext uri="{FF2B5EF4-FFF2-40B4-BE49-F238E27FC236}">
                    <a16:creationId xmlns:a16="http://schemas.microsoft.com/office/drawing/2014/main" id="{0E4E92AC-A7AE-E4CF-FB86-B6A30C6DF402}"/>
                  </a:ext>
                </a:extLst>
              </p:cNvPr>
              <p:cNvCxnSpPr>
                <a:cxnSpLocks/>
              </p:cNvCxnSpPr>
              <p:nvPr/>
            </p:nvCxnSpPr>
            <p:spPr bwMode="auto">
              <a:xfrm>
                <a:off x="644525" y="4839401"/>
                <a:ext cx="0" cy="364781"/>
              </a:xfrm>
              <a:prstGeom prst="line">
                <a:avLst/>
              </a:prstGeom>
              <a:noFill/>
              <a:ln w="19050" cap="flat" cmpd="sng" algn="ctr">
                <a:solidFill>
                  <a:schemeClr val="accent4"/>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A816918A-E979-DA07-BBB4-2B10AA5010CE}"/>
                  </a:ext>
                </a:extLst>
              </p:cNvPr>
              <p:cNvCxnSpPr>
                <a:cxnSpLocks/>
              </p:cNvCxnSpPr>
              <p:nvPr/>
            </p:nvCxnSpPr>
            <p:spPr bwMode="auto">
              <a:xfrm>
                <a:off x="606425" y="483940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C61CCED9-1CFE-EA54-9534-049CB225295E}"/>
                  </a:ext>
                </a:extLst>
              </p:cNvPr>
              <p:cNvCxnSpPr>
                <a:cxnSpLocks/>
              </p:cNvCxnSpPr>
              <p:nvPr/>
            </p:nvCxnSpPr>
            <p:spPr bwMode="auto">
              <a:xfrm>
                <a:off x="606425" y="519714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73D5C25D-14F2-E103-DD97-0D639158DBEB}"/>
                </a:ext>
              </a:extLst>
            </p:cNvPr>
            <p:cNvGrpSpPr/>
            <p:nvPr/>
          </p:nvGrpSpPr>
          <p:grpSpPr>
            <a:xfrm>
              <a:off x="3821692" y="4055225"/>
              <a:ext cx="1532313" cy="985058"/>
              <a:chOff x="3821692" y="4055225"/>
              <a:chExt cx="1532313" cy="985058"/>
            </a:xfrm>
          </p:grpSpPr>
          <p:sp>
            <p:nvSpPr>
              <p:cNvPr id="304" name="Freeform 303">
                <a:extLst>
                  <a:ext uri="{FF2B5EF4-FFF2-40B4-BE49-F238E27FC236}">
                    <a16:creationId xmlns:a16="http://schemas.microsoft.com/office/drawing/2014/main" id="{4A8956C0-FF23-788A-5B37-4F6C38DFC674}"/>
                  </a:ext>
                </a:extLst>
              </p:cNvPr>
              <p:cNvSpPr/>
              <p:nvPr/>
            </p:nvSpPr>
            <p:spPr bwMode="auto">
              <a:xfrm>
                <a:off x="3840480" y="4098175"/>
                <a:ext cx="1467196" cy="918556"/>
              </a:xfrm>
              <a:custGeom>
                <a:avLst/>
                <a:gdLst>
                  <a:gd name="connsiteX0" fmla="*/ 0 w 1467196"/>
                  <a:gd name="connsiteY0" fmla="*/ 918556 h 918556"/>
                  <a:gd name="connsiteX1" fmla="*/ 257695 w 1467196"/>
                  <a:gd name="connsiteY1" fmla="*/ 457200 h 918556"/>
                  <a:gd name="connsiteX2" fmla="*/ 494607 w 1467196"/>
                  <a:gd name="connsiteY2" fmla="*/ 236912 h 918556"/>
                  <a:gd name="connsiteX3" fmla="*/ 980902 w 1467196"/>
                  <a:gd name="connsiteY3" fmla="*/ 0 h 918556"/>
                  <a:gd name="connsiteX4" fmla="*/ 1467196 w 1467196"/>
                  <a:gd name="connsiteY4" fmla="*/ 174567 h 9185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196" h="918556">
                    <a:moveTo>
                      <a:pt x="0" y="918556"/>
                    </a:moveTo>
                    <a:lnTo>
                      <a:pt x="257695" y="457200"/>
                    </a:lnTo>
                    <a:lnTo>
                      <a:pt x="494607" y="236912"/>
                    </a:lnTo>
                    <a:lnTo>
                      <a:pt x="980902" y="0"/>
                    </a:lnTo>
                    <a:lnTo>
                      <a:pt x="1467196" y="174567"/>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 name="Rectangle 308">
                <a:extLst>
                  <a:ext uri="{FF2B5EF4-FFF2-40B4-BE49-F238E27FC236}">
                    <a16:creationId xmlns:a16="http://schemas.microsoft.com/office/drawing/2014/main" id="{F735E381-8B14-5245-B07E-5CFC9C4545CC}"/>
                  </a:ext>
                </a:extLst>
              </p:cNvPr>
              <p:cNvSpPr/>
              <p:nvPr/>
            </p:nvSpPr>
            <p:spPr bwMode="auto">
              <a:xfrm>
                <a:off x="3821692" y="4961312"/>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Rectangle 324">
                <a:extLst>
                  <a:ext uri="{FF2B5EF4-FFF2-40B4-BE49-F238E27FC236}">
                    <a16:creationId xmlns:a16="http://schemas.microsoft.com/office/drawing/2014/main" id="{6933072A-32AE-3108-ACDD-3DED56A1AF85}"/>
                  </a:ext>
                </a:extLst>
              </p:cNvPr>
              <p:cNvSpPr/>
              <p:nvPr/>
            </p:nvSpPr>
            <p:spPr bwMode="auto">
              <a:xfrm>
                <a:off x="4057219" y="4519352"/>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6" name="Rectangle 325">
                <a:extLst>
                  <a:ext uri="{FF2B5EF4-FFF2-40B4-BE49-F238E27FC236}">
                    <a16:creationId xmlns:a16="http://schemas.microsoft.com/office/drawing/2014/main" id="{ED35CFF3-85DC-485B-8FAC-FFEA5AED67AD}"/>
                  </a:ext>
                </a:extLst>
              </p:cNvPr>
              <p:cNvSpPr/>
              <p:nvPr/>
            </p:nvSpPr>
            <p:spPr bwMode="auto">
              <a:xfrm>
                <a:off x="4301060" y="4297680"/>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 name="Rectangle 326">
                <a:extLst>
                  <a:ext uri="{FF2B5EF4-FFF2-40B4-BE49-F238E27FC236}">
                    <a16:creationId xmlns:a16="http://schemas.microsoft.com/office/drawing/2014/main" id="{91B717C9-220B-B8CC-89D6-179715E92CCD}"/>
                  </a:ext>
                </a:extLst>
              </p:cNvPr>
              <p:cNvSpPr/>
              <p:nvPr/>
            </p:nvSpPr>
            <p:spPr bwMode="auto">
              <a:xfrm>
                <a:off x="4785968" y="4055225"/>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Rectangle 327">
                <a:extLst>
                  <a:ext uri="{FF2B5EF4-FFF2-40B4-BE49-F238E27FC236}">
                    <a16:creationId xmlns:a16="http://schemas.microsoft.com/office/drawing/2014/main" id="{2559908C-03F5-8DBC-314E-26182060D328}"/>
                  </a:ext>
                </a:extLst>
              </p:cNvPr>
              <p:cNvSpPr/>
              <p:nvPr/>
            </p:nvSpPr>
            <p:spPr bwMode="auto">
              <a:xfrm>
                <a:off x="5275034" y="4228406"/>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8" name="Group 337">
              <a:extLst>
                <a:ext uri="{FF2B5EF4-FFF2-40B4-BE49-F238E27FC236}">
                  <a16:creationId xmlns:a16="http://schemas.microsoft.com/office/drawing/2014/main" id="{8F8A90A1-EAD5-FC5B-B627-2D2B6B7D5B73}"/>
                </a:ext>
              </a:extLst>
            </p:cNvPr>
            <p:cNvGrpSpPr/>
            <p:nvPr/>
          </p:nvGrpSpPr>
          <p:grpSpPr>
            <a:xfrm>
              <a:off x="4299702" y="4003502"/>
              <a:ext cx="79374" cy="684874"/>
              <a:chOff x="606425" y="4839401"/>
              <a:chExt cx="79375" cy="407663"/>
            </a:xfrm>
          </p:grpSpPr>
          <p:cxnSp>
            <p:nvCxnSpPr>
              <p:cNvPr id="339" name="Straight Connector 338">
                <a:extLst>
                  <a:ext uri="{FF2B5EF4-FFF2-40B4-BE49-F238E27FC236}">
                    <a16:creationId xmlns:a16="http://schemas.microsoft.com/office/drawing/2014/main" id="{AE2C1C25-D21D-7A6C-C334-F533EA65C9D4}"/>
                  </a:ext>
                </a:extLst>
              </p:cNvPr>
              <p:cNvCxnSpPr>
                <a:cxnSpLocks/>
              </p:cNvCxnSpPr>
              <p:nvPr/>
            </p:nvCxnSpPr>
            <p:spPr bwMode="auto">
              <a:xfrm>
                <a:off x="644525" y="4839401"/>
                <a:ext cx="0" cy="407663"/>
              </a:xfrm>
              <a:prstGeom prst="line">
                <a:avLst/>
              </a:prstGeom>
              <a:noFill/>
              <a:ln w="19050" cap="flat" cmpd="sng" algn="ctr">
                <a:solidFill>
                  <a:schemeClr val="accent4"/>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0290D755-0A5C-B1D4-8E3A-7EDCABD4EB4A}"/>
                  </a:ext>
                </a:extLst>
              </p:cNvPr>
              <p:cNvCxnSpPr>
                <a:cxnSpLocks/>
              </p:cNvCxnSpPr>
              <p:nvPr/>
            </p:nvCxnSpPr>
            <p:spPr bwMode="auto">
              <a:xfrm>
                <a:off x="606425" y="483940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5AFD7C9-B730-A8BE-7F8B-FA0F80D4DF13}"/>
                  </a:ext>
                </a:extLst>
              </p:cNvPr>
              <p:cNvCxnSpPr>
                <a:cxnSpLocks/>
              </p:cNvCxnSpPr>
              <p:nvPr/>
            </p:nvCxnSpPr>
            <p:spPr bwMode="auto">
              <a:xfrm>
                <a:off x="606425" y="524415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D3020492-BEC1-D69C-99B6-219497358676}"/>
                </a:ext>
              </a:extLst>
            </p:cNvPr>
            <p:cNvGrpSpPr/>
            <p:nvPr/>
          </p:nvGrpSpPr>
          <p:grpSpPr>
            <a:xfrm>
              <a:off x="4780455" y="3761047"/>
              <a:ext cx="79374" cy="684874"/>
              <a:chOff x="606425" y="4839401"/>
              <a:chExt cx="79375" cy="407663"/>
            </a:xfrm>
          </p:grpSpPr>
          <p:cxnSp>
            <p:nvCxnSpPr>
              <p:cNvPr id="344" name="Straight Connector 343">
                <a:extLst>
                  <a:ext uri="{FF2B5EF4-FFF2-40B4-BE49-F238E27FC236}">
                    <a16:creationId xmlns:a16="http://schemas.microsoft.com/office/drawing/2014/main" id="{78D043DC-579C-B36F-0B3A-13AC10546517}"/>
                  </a:ext>
                </a:extLst>
              </p:cNvPr>
              <p:cNvCxnSpPr>
                <a:cxnSpLocks/>
              </p:cNvCxnSpPr>
              <p:nvPr/>
            </p:nvCxnSpPr>
            <p:spPr bwMode="auto">
              <a:xfrm>
                <a:off x="644525" y="4839401"/>
                <a:ext cx="0" cy="407663"/>
              </a:xfrm>
              <a:prstGeom prst="line">
                <a:avLst/>
              </a:prstGeom>
              <a:noFill/>
              <a:ln w="19050"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23B6DEC-8E6E-5630-4DE4-7A059B0E9301}"/>
                  </a:ext>
                </a:extLst>
              </p:cNvPr>
              <p:cNvCxnSpPr>
                <a:cxnSpLocks/>
              </p:cNvCxnSpPr>
              <p:nvPr/>
            </p:nvCxnSpPr>
            <p:spPr bwMode="auto">
              <a:xfrm>
                <a:off x="606425" y="483940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AEDECB18-644A-25BC-BBC0-D0611D4DC48E}"/>
                  </a:ext>
                </a:extLst>
              </p:cNvPr>
              <p:cNvCxnSpPr>
                <a:cxnSpLocks/>
              </p:cNvCxnSpPr>
              <p:nvPr/>
            </p:nvCxnSpPr>
            <p:spPr bwMode="auto">
              <a:xfrm>
                <a:off x="606425" y="524415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972B134B-FCD2-077D-7BC2-6CB43B84184F}"/>
                </a:ext>
              </a:extLst>
            </p:cNvPr>
            <p:cNvGrpSpPr/>
            <p:nvPr/>
          </p:nvGrpSpPr>
          <p:grpSpPr>
            <a:xfrm>
              <a:off x="5269521" y="3934229"/>
              <a:ext cx="79374" cy="684874"/>
              <a:chOff x="606425" y="4839401"/>
              <a:chExt cx="79375" cy="407663"/>
            </a:xfrm>
          </p:grpSpPr>
          <p:cxnSp>
            <p:nvCxnSpPr>
              <p:cNvPr id="348" name="Straight Connector 347">
                <a:extLst>
                  <a:ext uri="{FF2B5EF4-FFF2-40B4-BE49-F238E27FC236}">
                    <a16:creationId xmlns:a16="http://schemas.microsoft.com/office/drawing/2014/main" id="{12D0C9A8-B3ED-41E4-61C7-94314FB025A1}"/>
                  </a:ext>
                </a:extLst>
              </p:cNvPr>
              <p:cNvCxnSpPr>
                <a:cxnSpLocks/>
              </p:cNvCxnSpPr>
              <p:nvPr/>
            </p:nvCxnSpPr>
            <p:spPr bwMode="auto">
              <a:xfrm>
                <a:off x="644525" y="4839401"/>
                <a:ext cx="0" cy="407663"/>
              </a:xfrm>
              <a:prstGeom prst="line">
                <a:avLst/>
              </a:prstGeom>
              <a:noFill/>
              <a:ln w="19050" cap="flat" cmpd="sng" algn="ctr">
                <a:solidFill>
                  <a:schemeClr val="accent4"/>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59117FE-3AF7-9ECC-B79C-001CA15CED9E}"/>
                  </a:ext>
                </a:extLst>
              </p:cNvPr>
              <p:cNvCxnSpPr>
                <a:cxnSpLocks/>
              </p:cNvCxnSpPr>
              <p:nvPr/>
            </p:nvCxnSpPr>
            <p:spPr bwMode="auto">
              <a:xfrm>
                <a:off x="606425" y="483940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3136E1EC-C782-F937-BC59-278F6C32BE8B}"/>
                  </a:ext>
                </a:extLst>
              </p:cNvPr>
              <p:cNvCxnSpPr>
                <a:cxnSpLocks/>
              </p:cNvCxnSpPr>
              <p:nvPr/>
            </p:nvCxnSpPr>
            <p:spPr bwMode="auto">
              <a:xfrm>
                <a:off x="606425" y="5244152"/>
                <a:ext cx="79375" cy="0"/>
              </a:xfrm>
              <a:prstGeom prst="line">
                <a:avLst/>
              </a:prstGeom>
              <a:noFill/>
              <a:ln w="19050" cap="flat" cmpd="sng" algn="ctr">
                <a:solidFill>
                  <a:schemeClr val="accent4"/>
                </a:solidFill>
                <a:prstDash val="solid"/>
                <a:round/>
                <a:headEnd type="none" w="med" len="med"/>
                <a:tailEnd type="none" w="med" len="med"/>
              </a:ln>
              <a:effectLst/>
            </p:spPr>
          </p:cxnSp>
        </p:grpSp>
      </p:grpSp>
      <p:sp>
        <p:nvSpPr>
          <p:cNvPr id="396" name="TextBox 395">
            <a:extLst>
              <a:ext uri="{FF2B5EF4-FFF2-40B4-BE49-F238E27FC236}">
                <a16:creationId xmlns:a16="http://schemas.microsoft.com/office/drawing/2014/main" id="{51EED275-42C5-5A41-784D-F137843C05F9}"/>
              </a:ext>
            </a:extLst>
          </p:cNvPr>
          <p:cNvSpPr txBox="1"/>
          <p:nvPr/>
        </p:nvSpPr>
        <p:spPr bwMode="auto">
          <a:xfrm>
            <a:off x="5124450" y="383747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a:t>
            </a:r>
          </a:p>
        </p:txBody>
      </p:sp>
      <p:grpSp>
        <p:nvGrpSpPr>
          <p:cNvPr id="443" name="Group 442">
            <a:extLst>
              <a:ext uri="{FF2B5EF4-FFF2-40B4-BE49-F238E27FC236}">
                <a16:creationId xmlns:a16="http://schemas.microsoft.com/office/drawing/2014/main" id="{CE2CF32F-356C-6FEB-785E-88C2E452B649}"/>
              </a:ext>
            </a:extLst>
          </p:cNvPr>
          <p:cNvGrpSpPr/>
          <p:nvPr/>
        </p:nvGrpSpPr>
        <p:grpSpPr>
          <a:xfrm>
            <a:off x="5994031" y="4571815"/>
            <a:ext cx="1314242" cy="488695"/>
            <a:chOff x="5994031" y="4571815"/>
            <a:chExt cx="1314242" cy="488695"/>
          </a:xfrm>
        </p:grpSpPr>
        <p:grpSp>
          <p:nvGrpSpPr>
            <p:cNvPr id="409" name="Group 408">
              <a:extLst>
                <a:ext uri="{FF2B5EF4-FFF2-40B4-BE49-F238E27FC236}">
                  <a16:creationId xmlns:a16="http://schemas.microsoft.com/office/drawing/2014/main" id="{E750E256-6EBB-2F21-70D9-9BC8DBB650F2}"/>
                </a:ext>
              </a:extLst>
            </p:cNvPr>
            <p:cNvGrpSpPr/>
            <p:nvPr/>
          </p:nvGrpSpPr>
          <p:grpSpPr>
            <a:xfrm>
              <a:off x="5994031" y="4710544"/>
              <a:ext cx="1314242" cy="349966"/>
              <a:chOff x="5994031" y="4710544"/>
              <a:chExt cx="1314242" cy="349966"/>
            </a:xfrm>
          </p:grpSpPr>
          <p:sp>
            <p:nvSpPr>
              <p:cNvPr id="312" name="Triangle 311">
                <a:extLst>
                  <a:ext uri="{FF2B5EF4-FFF2-40B4-BE49-F238E27FC236}">
                    <a16:creationId xmlns:a16="http://schemas.microsoft.com/office/drawing/2014/main" id="{39D8DF4C-6B2F-CF69-1D4F-6474B983DAB1}"/>
                  </a:ext>
                </a:extLst>
              </p:cNvPr>
              <p:cNvSpPr/>
              <p:nvPr/>
            </p:nvSpPr>
            <p:spPr bwMode="auto">
              <a:xfrm>
                <a:off x="5994031" y="4959926"/>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Freeform 402">
                <a:extLst>
                  <a:ext uri="{FF2B5EF4-FFF2-40B4-BE49-F238E27FC236}">
                    <a16:creationId xmlns:a16="http://schemas.microsoft.com/office/drawing/2014/main" id="{63DC05D2-5D9D-DA61-2956-E2AC28EB3893}"/>
                  </a:ext>
                </a:extLst>
              </p:cNvPr>
              <p:cNvSpPr/>
              <p:nvPr/>
            </p:nvSpPr>
            <p:spPr bwMode="auto">
              <a:xfrm>
                <a:off x="6043353" y="4771505"/>
                <a:ext cx="1221971" cy="261851"/>
              </a:xfrm>
              <a:custGeom>
                <a:avLst/>
                <a:gdLst>
                  <a:gd name="connsiteX0" fmla="*/ 0 w 1221971"/>
                  <a:gd name="connsiteY0" fmla="*/ 261851 h 261851"/>
                  <a:gd name="connsiteX1" fmla="*/ 232756 w 1221971"/>
                  <a:gd name="connsiteY1" fmla="*/ 108066 h 261851"/>
                  <a:gd name="connsiteX2" fmla="*/ 727363 w 1221971"/>
                  <a:gd name="connsiteY2" fmla="*/ 54033 h 261851"/>
                  <a:gd name="connsiteX3" fmla="*/ 1221971 w 1221971"/>
                  <a:gd name="connsiteY3" fmla="*/ 0 h 261851"/>
                </a:gdLst>
                <a:ahLst/>
                <a:cxnLst>
                  <a:cxn ang="0">
                    <a:pos x="connsiteX0" y="connsiteY0"/>
                  </a:cxn>
                  <a:cxn ang="0">
                    <a:pos x="connsiteX1" y="connsiteY1"/>
                  </a:cxn>
                  <a:cxn ang="0">
                    <a:pos x="connsiteX2" y="connsiteY2"/>
                  </a:cxn>
                  <a:cxn ang="0">
                    <a:pos x="connsiteX3" y="connsiteY3"/>
                  </a:cxn>
                </a:cxnLst>
                <a:rect l="l" t="t" r="r" b="b"/>
                <a:pathLst>
                  <a:path w="1221971" h="261851">
                    <a:moveTo>
                      <a:pt x="0" y="261851"/>
                    </a:moveTo>
                    <a:lnTo>
                      <a:pt x="232756" y="108066"/>
                    </a:lnTo>
                    <a:lnTo>
                      <a:pt x="727363" y="54033"/>
                    </a:lnTo>
                    <a:lnTo>
                      <a:pt x="1221971"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Triangle 405">
                <a:extLst>
                  <a:ext uri="{FF2B5EF4-FFF2-40B4-BE49-F238E27FC236}">
                    <a16:creationId xmlns:a16="http://schemas.microsoft.com/office/drawing/2014/main" id="{E32F4048-8069-01EC-4512-3735C1880780}"/>
                  </a:ext>
                </a:extLst>
              </p:cNvPr>
              <p:cNvSpPr/>
              <p:nvPr/>
            </p:nvSpPr>
            <p:spPr bwMode="auto">
              <a:xfrm>
                <a:off x="6229558" y="4821381"/>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7" name="Triangle 406">
                <a:extLst>
                  <a:ext uri="{FF2B5EF4-FFF2-40B4-BE49-F238E27FC236}">
                    <a16:creationId xmlns:a16="http://schemas.microsoft.com/office/drawing/2014/main" id="{297626D8-DC1F-43A1-9D73-994FC665FB0E}"/>
                  </a:ext>
                </a:extLst>
              </p:cNvPr>
              <p:cNvSpPr/>
              <p:nvPr/>
            </p:nvSpPr>
            <p:spPr bwMode="auto">
              <a:xfrm>
                <a:off x="6718623" y="4757650"/>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8" name="Triangle 407">
                <a:extLst>
                  <a:ext uri="{FF2B5EF4-FFF2-40B4-BE49-F238E27FC236}">
                    <a16:creationId xmlns:a16="http://schemas.microsoft.com/office/drawing/2014/main" id="{E1AE5107-001A-07E4-CAF2-A95E3F23ABCC}"/>
                  </a:ext>
                </a:extLst>
              </p:cNvPr>
              <p:cNvSpPr/>
              <p:nvPr/>
            </p:nvSpPr>
            <p:spPr bwMode="auto">
              <a:xfrm>
                <a:off x="7207689" y="4710544"/>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24" name="Group 423">
              <a:extLst>
                <a:ext uri="{FF2B5EF4-FFF2-40B4-BE49-F238E27FC236}">
                  <a16:creationId xmlns:a16="http://schemas.microsoft.com/office/drawing/2014/main" id="{A3DCEA82-9CAA-6C24-95F9-DC9B0889B827}"/>
                </a:ext>
              </a:extLst>
            </p:cNvPr>
            <p:cNvGrpSpPr/>
            <p:nvPr/>
          </p:nvGrpSpPr>
          <p:grpSpPr>
            <a:xfrm>
              <a:off x="7218710" y="4571815"/>
              <a:ext cx="79374" cy="403465"/>
              <a:chOff x="606425" y="4672851"/>
              <a:chExt cx="79375" cy="134704"/>
            </a:xfrm>
          </p:grpSpPr>
          <p:cxnSp>
            <p:nvCxnSpPr>
              <p:cNvPr id="425" name="Straight Connector 424">
                <a:extLst>
                  <a:ext uri="{FF2B5EF4-FFF2-40B4-BE49-F238E27FC236}">
                    <a16:creationId xmlns:a16="http://schemas.microsoft.com/office/drawing/2014/main" id="{C22BF423-5CE3-FBC1-8F34-91D42585F703}"/>
                  </a:ext>
                </a:extLst>
              </p:cNvPr>
              <p:cNvCxnSpPr>
                <a:cxnSpLocks/>
              </p:cNvCxnSpPr>
              <p:nvPr/>
            </p:nvCxnSpPr>
            <p:spPr bwMode="auto">
              <a:xfrm>
                <a:off x="642937" y="4672912"/>
                <a:ext cx="0" cy="132073"/>
              </a:xfrm>
              <a:prstGeom prst="line">
                <a:avLst/>
              </a:prstGeom>
              <a:noFill/>
              <a:ln w="19050" cap="flat" cmpd="sng" algn="ctr">
                <a:solidFill>
                  <a:schemeClr val="accent2"/>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5B05BEC6-6508-71D1-FBFF-8F2628E2F36C}"/>
                  </a:ext>
                </a:extLst>
              </p:cNvPr>
              <p:cNvCxnSpPr>
                <a:cxnSpLocks/>
              </p:cNvCxnSpPr>
              <p:nvPr/>
            </p:nvCxnSpPr>
            <p:spPr bwMode="auto">
              <a:xfrm>
                <a:off x="606425" y="467285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2D2438D7-D665-30FD-CE54-1311C2DB6311}"/>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90FC7E40-0AF1-7F2A-5556-D41F27EAB65F}"/>
                </a:ext>
              </a:extLst>
            </p:cNvPr>
            <p:cNvGrpSpPr/>
            <p:nvPr/>
          </p:nvGrpSpPr>
          <p:grpSpPr>
            <a:xfrm>
              <a:off x="6735187" y="4628595"/>
              <a:ext cx="79374" cy="374369"/>
              <a:chOff x="606425" y="4682565"/>
              <a:chExt cx="79375" cy="124990"/>
            </a:xfrm>
          </p:grpSpPr>
          <p:cxnSp>
            <p:nvCxnSpPr>
              <p:cNvPr id="430" name="Straight Connector 429">
                <a:extLst>
                  <a:ext uri="{FF2B5EF4-FFF2-40B4-BE49-F238E27FC236}">
                    <a16:creationId xmlns:a16="http://schemas.microsoft.com/office/drawing/2014/main" id="{001588DA-76F9-5860-F017-54ACB70329EB}"/>
                  </a:ext>
                </a:extLst>
              </p:cNvPr>
              <p:cNvCxnSpPr>
                <a:cxnSpLocks/>
              </p:cNvCxnSpPr>
              <p:nvPr/>
            </p:nvCxnSpPr>
            <p:spPr bwMode="auto">
              <a:xfrm>
                <a:off x="642937" y="4683092"/>
                <a:ext cx="0" cy="121893"/>
              </a:xfrm>
              <a:prstGeom prst="line">
                <a:avLst/>
              </a:prstGeom>
              <a:noFill/>
              <a:ln w="19050" cap="flat" cmpd="sng" algn="ctr">
                <a:solidFill>
                  <a:schemeClr val="accent2"/>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2CD9C71B-F646-43A3-3105-05E7177EB492}"/>
                  </a:ext>
                </a:extLst>
              </p:cNvPr>
              <p:cNvCxnSpPr>
                <a:cxnSpLocks/>
              </p:cNvCxnSpPr>
              <p:nvPr/>
            </p:nvCxnSpPr>
            <p:spPr bwMode="auto">
              <a:xfrm>
                <a:off x="606425" y="4682565"/>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4915FD6-1B6C-BBA9-7E80-D1DEB861BE3B}"/>
                  </a:ext>
                </a:extLst>
              </p:cNvPr>
              <p:cNvCxnSpPr>
                <a:cxnSpLocks/>
              </p:cNvCxnSpPr>
              <p:nvPr/>
            </p:nvCxnSpPr>
            <p:spPr bwMode="auto">
              <a:xfrm>
                <a:off x="606425" y="480755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D2B16C8C-02D8-D2FB-3D1D-7FBBA61735CB}"/>
                </a:ext>
              </a:extLst>
            </p:cNvPr>
            <p:cNvGrpSpPr/>
            <p:nvPr/>
          </p:nvGrpSpPr>
          <p:grpSpPr>
            <a:xfrm>
              <a:off x="6243351" y="4693693"/>
              <a:ext cx="79374" cy="323034"/>
              <a:chOff x="606425" y="4682565"/>
              <a:chExt cx="79375" cy="107851"/>
            </a:xfrm>
          </p:grpSpPr>
          <p:cxnSp>
            <p:nvCxnSpPr>
              <p:cNvPr id="435" name="Straight Connector 434">
                <a:extLst>
                  <a:ext uri="{FF2B5EF4-FFF2-40B4-BE49-F238E27FC236}">
                    <a16:creationId xmlns:a16="http://schemas.microsoft.com/office/drawing/2014/main" id="{D7A8AC99-3588-F6B1-1DF2-F9DBB458FBF1}"/>
                  </a:ext>
                </a:extLst>
              </p:cNvPr>
              <p:cNvCxnSpPr>
                <a:cxnSpLocks/>
              </p:cNvCxnSpPr>
              <p:nvPr/>
            </p:nvCxnSpPr>
            <p:spPr bwMode="auto">
              <a:xfrm>
                <a:off x="642937" y="4683092"/>
                <a:ext cx="0" cy="107324"/>
              </a:xfrm>
              <a:prstGeom prst="line">
                <a:avLst/>
              </a:prstGeom>
              <a:noFill/>
              <a:ln w="19050" cap="flat" cmpd="sng" algn="ctr">
                <a:solidFill>
                  <a:schemeClr val="accent2"/>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351A2351-63B7-A133-49C4-F9A5B7445EC3}"/>
                  </a:ext>
                </a:extLst>
              </p:cNvPr>
              <p:cNvCxnSpPr>
                <a:cxnSpLocks/>
              </p:cNvCxnSpPr>
              <p:nvPr/>
            </p:nvCxnSpPr>
            <p:spPr bwMode="auto">
              <a:xfrm>
                <a:off x="606425" y="468256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4B3078DD-746A-5C0A-3D5B-A85BE4569C7A}"/>
                </a:ext>
              </a:extLst>
            </p:cNvPr>
            <p:cNvGrpSpPr/>
            <p:nvPr/>
          </p:nvGrpSpPr>
          <p:grpSpPr>
            <a:xfrm>
              <a:off x="6000895" y="4841947"/>
              <a:ext cx="79374" cy="218562"/>
              <a:chOff x="606425" y="4682565"/>
              <a:chExt cx="79375" cy="72971"/>
            </a:xfrm>
          </p:grpSpPr>
          <p:cxnSp>
            <p:nvCxnSpPr>
              <p:cNvPr id="440" name="Straight Connector 439">
                <a:extLst>
                  <a:ext uri="{FF2B5EF4-FFF2-40B4-BE49-F238E27FC236}">
                    <a16:creationId xmlns:a16="http://schemas.microsoft.com/office/drawing/2014/main" id="{7BC84E5B-5008-418B-B6DE-EDACF13506DB}"/>
                  </a:ext>
                </a:extLst>
              </p:cNvPr>
              <p:cNvCxnSpPr>
                <a:cxnSpLocks/>
                <a:endCxn id="312" idx="3"/>
              </p:cNvCxnSpPr>
              <p:nvPr/>
            </p:nvCxnSpPr>
            <p:spPr bwMode="auto">
              <a:xfrm>
                <a:off x="642937" y="4683092"/>
                <a:ext cx="0" cy="72444"/>
              </a:xfrm>
              <a:prstGeom prst="line">
                <a:avLst/>
              </a:prstGeom>
              <a:noFill/>
              <a:ln w="19050" cap="flat" cmpd="sng" algn="ctr">
                <a:solidFill>
                  <a:schemeClr val="accent2"/>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4C4D4A2C-C65D-967D-1340-875D3386D07E}"/>
                  </a:ext>
                </a:extLst>
              </p:cNvPr>
              <p:cNvCxnSpPr>
                <a:cxnSpLocks/>
              </p:cNvCxnSpPr>
              <p:nvPr/>
            </p:nvCxnSpPr>
            <p:spPr bwMode="auto">
              <a:xfrm>
                <a:off x="606425" y="4682565"/>
                <a:ext cx="79375" cy="0"/>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464" name="Group 463">
            <a:extLst>
              <a:ext uri="{FF2B5EF4-FFF2-40B4-BE49-F238E27FC236}">
                <a16:creationId xmlns:a16="http://schemas.microsoft.com/office/drawing/2014/main" id="{8C704EE5-F686-3F56-27A6-EBF5CC77DE61}"/>
              </a:ext>
            </a:extLst>
          </p:cNvPr>
          <p:cNvGrpSpPr/>
          <p:nvPr/>
        </p:nvGrpSpPr>
        <p:grpSpPr>
          <a:xfrm>
            <a:off x="5783859" y="3856932"/>
            <a:ext cx="1523169" cy="1181133"/>
            <a:chOff x="5783859" y="3856932"/>
            <a:chExt cx="1523169" cy="1181133"/>
          </a:xfrm>
        </p:grpSpPr>
        <p:grpSp>
          <p:nvGrpSpPr>
            <p:cNvPr id="414" name="Group 413">
              <a:extLst>
                <a:ext uri="{FF2B5EF4-FFF2-40B4-BE49-F238E27FC236}">
                  <a16:creationId xmlns:a16="http://schemas.microsoft.com/office/drawing/2014/main" id="{EB560DAC-A0F9-11EA-37B5-3AB647BA6081}"/>
                </a:ext>
              </a:extLst>
            </p:cNvPr>
            <p:cNvGrpSpPr/>
            <p:nvPr/>
          </p:nvGrpSpPr>
          <p:grpSpPr>
            <a:xfrm>
              <a:off x="5783859" y="4031671"/>
              <a:ext cx="1523169" cy="1006394"/>
              <a:chOff x="5783859" y="4031671"/>
              <a:chExt cx="1523169" cy="1006394"/>
            </a:xfrm>
          </p:grpSpPr>
          <p:sp>
            <p:nvSpPr>
              <p:cNvPr id="311" name="Oval 310">
                <a:extLst>
                  <a:ext uri="{FF2B5EF4-FFF2-40B4-BE49-F238E27FC236}">
                    <a16:creationId xmlns:a16="http://schemas.microsoft.com/office/drawing/2014/main" id="{37C3BA8A-042A-5760-FDCF-FA530CB1F501}"/>
                  </a:ext>
                </a:extLst>
              </p:cNvPr>
              <p:cNvSpPr/>
              <p:nvPr/>
            </p:nvSpPr>
            <p:spPr bwMode="auto">
              <a:xfrm>
                <a:off x="5783859" y="4955769"/>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403">
                <a:extLst>
                  <a:ext uri="{FF2B5EF4-FFF2-40B4-BE49-F238E27FC236}">
                    <a16:creationId xmlns:a16="http://schemas.microsoft.com/office/drawing/2014/main" id="{A584A99E-323D-86DD-F124-6410CCDA0760}"/>
                  </a:ext>
                </a:extLst>
              </p:cNvPr>
              <p:cNvSpPr/>
              <p:nvPr/>
            </p:nvSpPr>
            <p:spPr bwMode="auto">
              <a:xfrm>
                <a:off x="5802284" y="4077393"/>
                <a:ext cx="1454727" cy="939338"/>
              </a:xfrm>
              <a:custGeom>
                <a:avLst/>
                <a:gdLst>
                  <a:gd name="connsiteX0" fmla="*/ 0 w 1454727"/>
                  <a:gd name="connsiteY0" fmla="*/ 939338 h 939338"/>
                  <a:gd name="connsiteX1" fmla="*/ 236912 w 1454727"/>
                  <a:gd name="connsiteY1" fmla="*/ 719051 h 939338"/>
                  <a:gd name="connsiteX2" fmla="*/ 473825 w 1454727"/>
                  <a:gd name="connsiteY2" fmla="*/ 515389 h 939338"/>
                  <a:gd name="connsiteX3" fmla="*/ 972589 w 1454727"/>
                  <a:gd name="connsiteY3" fmla="*/ 170411 h 939338"/>
                  <a:gd name="connsiteX4" fmla="*/ 1454727 w 1454727"/>
                  <a:gd name="connsiteY4" fmla="*/ 0 h 9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727" h="939338">
                    <a:moveTo>
                      <a:pt x="0" y="939338"/>
                    </a:moveTo>
                    <a:lnTo>
                      <a:pt x="236912" y="719051"/>
                    </a:lnTo>
                    <a:lnTo>
                      <a:pt x="473825" y="515389"/>
                    </a:lnTo>
                    <a:lnTo>
                      <a:pt x="972589" y="170411"/>
                    </a:lnTo>
                    <a:lnTo>
                      <a:pt x="1454727"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0" name="Oval 409">
                <a:extLst>
                  <a:ext uri="{FF2B5EF4-FFF2-40B4-BE49-F238E27FC236}">
                    <a16:creationId xmlns:a16="http://schemas.microsoft.com/office/drawing/2014/main" id="{52C62520-DCC3-554A-B99A-DBA74CF209D8}"/>
                  </a:ext>
                </a:extLst>
              </p:cNvPr>
              <p:cNvSpPr/>
              <p:nvPr/>
            </p:nvSpPr>
            <p:spPr bwMode="auto">
              <a:xfrm>
                <a:off x="5997080" y="4754878"/>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1" name="Oval 410">
                <a:extLst>
                  <a:ext uri="{FF2B5EF4-FFF2-40B4-BE49-F238E27FC236}">
                    <a16:creationId xmlns:a16="http://schemas.microsoft.com/office/drawing/2014/main" id="{E7B97058-022A-46AC-1CD3-59B3917D1AE5}"/>
                  </a:ext>
                </a:extLst>
              </p:cNvPr>
              <p:cNvSpPr/>
              <p:nvPr/>
            </p:nvSpPr>
            <p:spPr bwMode="auto">
              <a:xfrm>
                <a:off x="6242444" y="4549830"/>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Oval 411">
                <a:extLst>
                  <a:ext uri="{FF2B5EF4-FFF2-40B4-BE49-F238E27FC236}">
                    <a16:creationId xmlns:a16="http://schemas.microsoft.com/office/drawing/2014/main" id="{DA64EE00-055F-A183-5265-8E7CAD8791B9}"/>
                  </a:ext>
                </a:extLst>
              </p:cNvPr>
              <p:cNvSpPr/>
              <p:nvPr/>
            </p:nvSpPr>
            <p:spPr bwMode="auto">
              <a:xfrm>
                <a:off x="6735666" y="4211780"/>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3" name="Oval 412">
                <a:extLst>
                  <a:ext uri="{FF2B5EF4-FFF2-40B4-BE49-F238E27FC236}">
                    <a16:creationId xmlns:a16="http://schemas.microsoft.com/office/drawing/2014/main" id="{1E57D0C9-CC47-41EB-8972-73836B6C8FD1}"/>
                  </a:ext>
                </a:extLst>
              </p:cNvPr>
              <p:cNvSpPr/>
              <p:nvPr/>
            </p:nvSpPr>
            <p:spPr bwMode="auto">
              <a:xfrm>
                <a:off x="7224732" y="4031671"/>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4" name="Group 443">
              <a:extLst>
                <a:ext uri="{FF2B5EF4-FFF2-40B4-BE49-F238E27FC236}">
                  <a16:creationId xmlns:a16="http://schemas.microsoft.com/office/drawing/2014/main" id="{6E3C76C1-DC91-1D0F-8A6F-9A4C07BB9DD7}"/>
                </a:ext>
              </a:extLst>
            </p:cNvPr>
            <p:cNvGrpSpPr/>
            <p:nvPr/>
          </p:nvGrpSpPr>
          <p:grpSpPr>
            <a:xfrm>
              <a:off x="7222865" y="3856932"/>
              <a:ext cx="79374" cy="436715"/>
              <a:chOff x="606425" y="4726971"/>
              <a:chExt cx="79375" cy="145805"/>
            </a:xfrm>
          </p:grpSpPr>
          <p:cxnSp>
            <p:nvCxnSpPr>
              <p:cNvPr id="445" name="Straight Connector 444">
                <a:extLst>
                  <a:ext uri="{FF2B5EF4-FFF2-40B4-BE49-F238E27FC236}">
                    <a16:creationId xmlns:a16="http://schemas.microsoft.com/office/drawing/2014/main" id="{767A5148-36A8-1FCF-4691-A76007DB1E37}"/>
                  </a:ext>
                </a:extLst>
              </p:cNvPr>
              <p:cNvCxnSpPr>
                <a:cxnSpLocks/>
              </p:cNvCxnSpPr>
              <p:nvPr/>
            </p:nvCxnSpPr>
            <p:spPr bwMode="auto">
              <a:xfrm>
                <a:off x="642937" y="4726998"/>
                <a:ext cx="0" cy="145737"/>
              </a:xfrm>
              <a:prstGeom prst="line">
                <a:avLst/>
              </a:prstGeom>
              <a:noFill/>
              <a:ln w="1905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90A52D3E-292B-884C-C279-2E135BEAC409}"/>
                  </a:ext>
                </a:extLst>
              </p:cNvPr>
              <p:cNvCxnSpPr>
                <a:cxnSpLocks/>
              </p:cNvCxnSpPr>
              <p:nvPr/>
            </p:nvCxnSpPr>
            <p:spPr bwMode="auto">
              <a:xfrm>
                <a:off x="606425" y="472697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5E0D91DF-2E7F-E368-51FC-391C2C6F3D0C}"/>
                  </a:ext>
                </a:extLst>
              </p:cNvPr>
              <p:cNvCxnSpPr>
                <a:cxnSpLocks/>
              </p:cNvCxnSpPr>
              <p:nvPr/>
            </p:nvCxnSpPr>
            <p:spPr bwMode="auto">
              <a:xfrm>
                <a:off x="606425" y="4872776"/>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A9FE56F2-4898-4A5F-2A45-97A8D358B89C}"/>
                </a:ext>
              </a:extLst>
            </p:cNvPr>
            <p:cNvGrpSpPr/>
            <p:nvPr/>
          </p:nvGrpSpPr>
          <p:grpSpPr>
            <a:xfrm>
              <a:off x="6735185" y="4042585"/>
              <a:ext cx="79374" cy="425513"/>
              <a:chOff x="606425" y="4726971"/>
              <a:chExt cx="79375" cy="142065"/>
            </a:xfrm>
          </p:grpSpPr>
          <p:cxnSp>
            <p:nvCxnSpPr>
              <p:cNvPr id="450" name="Straight Connector 449">
                <a:extLst>
                  <a:ext uri="{FF2B5EF4-FFF2-40B4-BE49-F238E27FC236}">
                    <a16:creationId xmlns:a16="http://schemas.microsoft.com/office/drawing/2014/main" id="{2F125C88-477E-5DEA-741E-6806AE6E2100}"/>
                  </a:ext>
                </a:extLst>
              </p:cNvPr>
              <p:cNvCxnSpPr>
                <a:cxnSpLocks/>
              </p:cNvCxnSpPr>
              <p:nvPr/>
            </p:nvCxnSpPr>
            <p:spPr bwMode="auto">
              <a:xfrm>
                <a:off x="642937" y="4726998"/>
                <a:ext cx="0" cy="142038"/>
              </a:xfrm>
              <a:prstGeom prst="line">
                <a:avLst/>
              </a:prstGeom>
              <a:noFill/>
              <a:ln w="1905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D8243171-2344-0EE6-4DFE-0CC48B578084}"/>
                  </a:ext>
                </a:extLst>
              </p:cNvPr>
              <p:cNvCxnSpPr>
                <a:cxnSpLocks/>
              </p:cNvCxnSpPr>
              <p:nvPr/>
            </p:nvCxnSpPr>
            <p:spPr bwMode="auto">
              <a:xfrm>
                <a:off x="606425" y="4726971"/>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220C36ED-C462-E46A-1B5E-3127996E7980}"/>
                  </a:ext>
                </a:extLst>
              </p:cNvPr>
              <p:cNvCxnSpPr>
                <a:cxnSpLocks/>
              </p:cNvCxnSpPr>
              <p:nvPr/>
            </p:nvCxnSpPr>
            <p:spPr bwMode="auto">
              <a:xfrm>
                <a:off x="606425" y="486861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4" name="Group 453">
              <a:extLst>
                <a:ext uri="{FF2B5EF4-FFF2-40B4-BE49-F238E27FC236}">
                  <a16:creationId xmlns:a16="http://schemas.microsoft.com/office/drawing/2014/main" id="{77E859DC-FA0C-D4F6-6EB6-C19C952C5639}"/>
                </a:ext>
              </a:extLst>
            </p:cNvPr>
            <p:cNvGrpSpPr/>
            <p:nvPr/>
          </p:nvGrpSpPr>
          <p:grpSpPr>
            <a:xfrm>
              <a:off x="6247505" y="4414064"/>
              <a:ext cx="79374" cy="351909"/>
              <a:chOff x="606425" y="4751545"/>
              <a:chExt cx="79375" cy="117491"/>
            </a:xfrm>
          </p:grpSpPr>
          <p:cxnSp>
            <p:nvCxnSpPr>
              <p:cNvPr id="455" name="Straight Connector 454">
                <a:extLst>
                  <a:ext uri="{FF2B5EF4-FFF2-40B4-BE49-F238E27FC236}">
                    <a16:creationId xmlns:a16="http://schemas.microsoft.com/office/drawing/2014/main" id="{23B3EA0F-E995-B6ED-F8A5-0D72DFF1CABA}"/>
                  </a:ext>
                </a:extLst>
              </p:cNvPr>
              <p:cNvCxnSpPr>
                <a:cxnSpLocks/>
              </p:cNvCxnSpPr>
              <p:nvPr/>
            </p:nvCxnSpPr>
            <p:spPr bwMode="auto">
              <a:xfrm>
                <a:off x="642937" y="4751545"/>
                <a:ext cx="0" cy="117491"/>
              </a:xfrm>
              <a:prstGeom prst="line">
                <a:avLst/>
              </a:prstGeom>
              <a:noFill/>
              <a:ln w="1905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BEFFE49A-5B4C-C2D1-081A-248C44297D31}"/>
                  </a:ext>
                </a:extLst>
              </p:cNvPr>
              <p:cNvCxnSpPr>
                <a:cxnSpLocks/>
              </p:cNvCxnSpPr>
              <p:nvPr/>
            </p:nvCxnSpPr>
            <p:spPr bwMode="auto">
              <a:xfrm>
                <a:off x="606425" y="4751949"/>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36BB7C93-DB3C-FCC5-F9FE-D03FD585DFF6}"/>
                  </a:ext>
                </a:extLst>
              </p:cNvPr>
              <p:cNvCxnSpPr>
                <a:cxnSpLocks/>
              </p:cNvCxnSpPr>
              <p:nvPr/>
            </p:nvCxnSpPr>
            <p:spPr bwMode="auto">
              <a:xfrm>
                <a:off x="606425" y="486861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44178C68-D1C5-ACCB-AE20-A65982F1C01F}"/>
                </a:ext>
              </a:extLst>
            </p:cNvPr>
            <p:cNvGrpSpPr/>
            <p:nvPr/>
          </p:nvGrpSpPr>
          <p:grpSpPr>
            <a:xfrm>
              <a:off x="5996737" y="4667454"/>
              <a:ext cx="79374" cy="271728"/>
              <a:chOff x="606425" y="4778315"/>
              <a:chExt cx="79375" cy="90721"/>
            </a:xfrm>
          </p:grpSpPr>
          <p:cxnSp>
            <p:nvCxnSpPr>
              <p:cNvPr id="460" name="Straight Connector 459">
                <a:extLst>
                  <a:ext uri="{FF2B5EF4-FFF2-40B4-BE49-F238E27FC236}">
                    <a16:creationId xmlns:a16="http://schemas.microsoft.com/office/drawing/2014/main" id="{C0EAE632-FC2B-96E4-88BC-B6566F547C5A}"/>
                  </a:ext>
                </a:extLst>
              </p:cNvPr>
              <p:cNvCxnSpPr>
                <a:cxnSpLocks/>
              </p:cNvCxnSpPr>
              <p:nvPr/>
            </p:nvCxnSpPr>
            <p:spPr bwMode="auto">
              <a:xfrm>
                <a:off x="642937" y="4779759"/>
                <a:ext cx="0" cy="89277"/>
              </a:xfrm>
              <a:prstGeom prst="line">
                <a:avLst/>
              </a:prstGeom>
              <a:noFill/>
              <a:ln w="19050"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E18BAB58-FDAE-F9B5-4D94-2123B455A2FB}"/>
                  </a:ext>
                </a:extLst>
              </p:cNvPr>
              <p:cNvCxnSpPr>
                <a:cxnSpLocks/>
              </p:cNvCxnSpPr>
              <p:nvPr/>
            </p:nvCxnSpPr>
            <p:spPr bwMode="auto">
              <a:xfrm>
                <a:off x="606425" y="4778315"/>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6D4ED9A-852C-EEFE-9DCE-66DCB07B77E4}"/>
                  </a:ext>
                </a:extLst>
              </p:cNvPr>
              <p:cNvCxnSpPr>
                <a:cxnSpLocks/>
              </p:cNvCxnSpPr>
              <p:nvPr/>
            </p:nvCxnSpPr>
            <p:spPr bwMode="auto">
              <a:xfrm>
                <a:off x="606425" y="4868612"/>
                <a:ext cx="793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483" name="Group 482">
            <a:extLst>
              <a:ext uri="{FF2B5EF4-FFF2-40B4-BE49-F238E27FC236}">
                <a16:creationId xmlns:a16="http://schemas.microsoft.com/office/drawing/2014/main" id="{8B5512BE-D1E1-4FA3-47F6-69D2F1265485}"/>
              </a:ext>
            </a:extLst>
          </p:cNvPr>
          <p:cNvGrpSpPr/>
          <p:nvPr/>
        </p:nvGrpSpPr>
        <p:grpSpPr>
          <a:xfrm>
            <a:off x="5767232" y="3616049"/>
            <a:ext cx="1532312" cy="1431161"/>
            <a:chOff x="5767232" y="3616049"/>
            <a:chExt cx="1532312" cy="1431161"/>
          </a:xfrm>
        </p:grpSpPr>
        <p:grpSp>
          <p:nvGrpSpPr>
            <p:cNvPr id="419" name="Group 418">
              <a:extLst>
                <a:ext uri="{FF2B5EF4-FFF2-40B4-BE49-F238E27FC236}">
                  <a16:creationId xmlns:a16="http://schemas.microsoft.com/office/drawing/2014/main" id="{F2E47468-37D2-465B-FC08-8738C07BB081}"/>
                </a:ext>
              </a:extLst>
            </p:cNvPr>
            <p:cNvGrpSpPr/>
            <p:nvPr/>
          </p:nvGrpSpPr>
          <p:grpSpPr>
            <a:xfrm>
              <a:off x="5767232" y="3773977"/>
              <a:ext cx="1532312" cy="1273233"/>
              <a:chOff x="5767232" y="3773977"/>
              <a:chExt cx="1532312" cy="1273233"/>
            </a:xfrm>
          </p:grpSpPr>
          <p:sp>
            <p:nvSpPr>
              <p:cNvPr id="310" name="Rectangle 309">
                <a:extLst>
                  <a:ext uri="{FF2B5EF4-FFF2-40B4-BE49-F238E27FC236}">
                    <a16:creationId xmlns:a16="http://schemas.microsoft.com/office/drawing/2014/main" id="{B12E4CF0-477A-559B-2860-44CABB4A4082}"/>
                  </a:ext>
                </a:extLst>
              </p:cNvPr>
              <p:cNvSpPr/>
              <p:nvPr/>
            </p:nvSpPr>
            <p:spPr bwMode="auto">
              <a:xfrm>
                <a:off x="5767232" y="4968239"/>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5" name="Freeform 404">
                <a:extLst>
                  <a:ext uri="{FF2B5EF4-FFF2-40B4-BE49-F238E27FC236}">
                    <a16:creationId xmlns:a16="http://schemas.microsoft.com/office/drawing/2014/main" id="{C6679BA0-12F0-1D47-43FC-14D6236C1409}"/>
                  </a:ext>
                </a:extLst>
              </p:cNvPr>
              <p:cNvSpPr/>
              <p:nvPr/>
            </p:nvSpPr>
            <p:spPr bwMode="auto">
              <a:xfrm>
                <a:off x="5798127" y="3815542"/>
                <a:ext cx="1463040" cy="1201189"/>
              </a:xfrm>
              <a:custGeom>
                <a:avLst/>
                <a:gdLst>
                  <a:gd name="connsiteX0" fmla="*/ 0 w 1463040"/>
                  <a:gd name="connsiteY0" fmla="*/ 1201189 h 1201189"/>
                  <a:gd name="connsiteX1" fmla="*/ 236913 w 1463040"/>
                  <a:gd name="connsiteY1" fmla="*/ 743989 h 1201189"/>
                  <a:gd name="connsiteX2" fmla="*/ 486295 w 1463040"/>
                  <a:gd name="connsiteY2" fmla="*/ 266007 h 1201189"/>
                  <a:gd name="connsiteX3" fmla="*/ 976746 w 1463040"/>
                  <a:gd name="connsiteY3" fmla="*/ 78971 h 1201189"/>
                  <a:gd name="connsiteX4" fmla="*/ 1463040 w 1463040"/>
                  <a:gd name="connsiteY4" fmla="*/ 0 h 1201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040" h="1201189">
                    <a:moveTo>
                      <a:pt x="0" y="1201189"/>
                    </a:moveTo>
                    <a:lnTo>
                      <a:pt x="236913" y="743989"/>
                    </a:lnTo>
                    <a:lnTo>
                      <a:pt x="486295" y="266007"/>
                    </a:lnTo>
                    <a:lnTo>
                      <a:pt x="976746" y="78971"/>
                    </a:lnTo>
                    <a:lnTo>
                      <a:pt x="146304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Rectangle 414">
                <a:extLst>
                  <a:ext uri="{FF2B5EF4-FFF2-40B4-BE49-F238E27FC236}">
                    <a16:creationId xmlns:a16="http://schemas.microsoft.com/office/drawing/2014/main" id="{A03DCFE5-2744-F8B1-C8CD-AEE3E1823614}"/>
                  </a:ext>
                </a:extLst>
              </p:cNvPr>
              <p:cNvSpPr/>
              <p:nvPr/>
            </p:nvSpPr>
            <p:spPr bwMode="auto">
              <a:xfrm>
                <a:off x="6000405" y="4522122"/>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Rectangle 415">
                <a:extLst>
                  <a:ext uri="{FF2B5EF4-FFF2-40B4-BE49-F238E27FC236}">
                    <a16:creationId xmlns:a16="http://schemas.microsoft.com/office/drawing/2014/main" id="{EB539914-2184-495B-4387-616137FC5893}"/>
                  </a:ext>
                </a:extLst>
              </p:cNvPr>
              <p:cNvSpPr/>
              <p:nvPr/>
            </p:nvSpPr>
            <p:spPr bwMode="auto">
              <a:xfrm>
                <a:off x="6246599" y="4051068"/>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7" name="Rectangle 416">
                <a:extLst>
                  <a:ext uri="{FF2B5EF4-FFF2-40B4-BE49-F238E27FC236}">
                    <a16:creationId xmlns:a16="http://schemas.microsoft.com/office/drawing/2014/main" id="{75436734-C8CE-CF27-AF47-2BCE9CA7E258}"/>
                  </a:ext>
                </a:extLst>
              </p:cNvPr>
              <p:cNvSpPr/>
              <p:nvPr/>
            </p:nvSpPr>
            <p:spPr bwMode="auto">
              <a:xfrm>
                <a:off x="6731508" y="3850177"/>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Rectangle 417">
                <a:extLst>
                  <a:ext uri="{FF2B5EF4-FFF2-40B4-BE49-F238E27FC236}">
                    <a16:creationId xmlns:a16="http://schemas.microsoft.com/office/drawing/2014/main" id="{BA1B733F-A0B5-AEFB-571C-27199366AB51}"/>
                  </a:ext>
                </a:extLst>
              </p:cNvPr>
              <p:cNvSpPr/>
              <p:nvPr/>
            </p:nvSpPr>
            <p:spPr bwMode="auto">
              <a:xfrm>
                <a:off x="7220573" y="3773977"/>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5" name="Group 464">
              <a:extLst>
                <a:ext uri="{FF2B5EF4-FFF2-40B4-BE49-F238E27FC236}">
                  <a16:creationId xmlns:a16="http://schemas.microsoft.com/office/drawing/2014/main" id="{E9ED88EE-235A-0867-A133-4425DBAD3FFD}"/>
                </a:ext>
              </a:extLst>
            </p:cNvPr>
            <p:cNvGrpSpPr/>
            <p:nvPr/>
          </p:nvGrpSpPr>
          <p:grpSpPr>
            <a:xfrm>
              <a:off x="7218709" y="3616049"/>
              <a:ext cx="79374" cy="408707"/>
              <a:chOff x="606425" y="4732582"/>
              <a:chExt cx="79375" cy="136454"/>
            </a:xfrm>
          </p:grpSpPr>
          <p:cxnSp>
            <p:nvCxnSpPr>
              <p:cNvPr id="466" name="Straight Connector 465">
                <a:extLst>
                  <a:ext uri="{FF2B5EF4-FFF2-40B4-BE49-F238E27FC236}">
                    <a16:creationId xmlns:a16="http://schemas.microsoft.com/office/drawing/2014/main" id="{0492061D-8541-D120-87D6-F3F51AADC828}"/>
                  </a:ext>
                </a:extLst>
              </p:cNvPr>
              <p:cNvCxnSpPr>
                <a:cxnSpLocks/>
              </p:cNvCxnSpPr>
              <p:nvPr/>
            </p:nvCxnSpPr>
            <p:spPr bwMode="auto">
              <a:xfrm>
                <a:off x="642937" y="4732582"/>
                <a:ext cx="0" cy="136454"/>
              </a:xfrm>
              <a:prstGeom prst="line">
                <a:avLst/>
              </a:prstGeom>
              <a:noFill/>
              <a:ln w="19050" cap="flat" cmpd="sng" algn="ctr">
                <a:solidFill>
                  <a:schemeClr val="accent4"/>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4D80ECF2-C238-C87C-4618-4DD925A94D13}"/>
                  </a:ext>
                </a:extLst>
              </p:cNvPr>
              <p:cNvCxnSpPr>
                <a:cxnSpLocks/>
              </p:cNvCxnSpPr>
              <p:nvPr/>
            </p:nvCxnSpPr>
            <p:spPr bwMode="auto">
              <a:xfrm>
                <a:off x="606425" y="4733909"/>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6B3CA0E7-8EF1-2C5D-EA7B-F9237929EE76}"/>
                  </a:ext>
                </a:extLst>
              </p:cNvPr>
              <p:cNvCxnSpPr>
                <a:cxnSpLocks/>
              </p:cNvCxnSpPr>
              <p:nvPr/>
            </p:nvCxnSpPr>
            <p:spPr bwMode="auto">
              <a:xfrm>
                <a:off x="606425" y="486861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37862A12-BBD4-E5D0-4388-FAC5E11CEF4E}"/>
                </a:ext>
              </a:extLst>
            </p:cNvPr>
            <p:cNvGrpSpPr/>
            <p:nvPr/>
          </p:nvGrpSpPr>
          <p:grpSpPr>
            <a:xfrm>
              <a:off x="6735186" y="3685322"/>
              <a:ext cx="79374" cy="408707"/>
              <a:chOff x="606425" y="4732582"/>
              <a:chExt cx="79375" cy="136454"/>
            </a:xfrm>
          </p:grpSpPr>
          <p:cxnSp>
            <p:nvCxnSpPr>
              <p:cNvPr id="471" name="Straight Connector 470">
                <a:extLst>
                  <a:ext uri="{FF2B5EF4-FFF2-40B4-BE49-F238E27FC236}">
                    <a16:creationId xmlns:a16="http://schemas.microsoft.com/office/drawing/2014/main" id="{8A4A07F4-52E7-E4E0-4BBF-8E1FA69B2931}"/>
                  </a:ext>
                </a:extLst>
              </p:cNvPr>
              <p:cNvCxnSpPr>
                <a:cxnSpLocks/>
              </p:cNvCxnSpPr>
              <p:nvPr/>
            </p:nvCxnSpPr>
            <p:spPr bwMode="auto">
              <a:xfrm>
                <a:off x="642937" y="4732582"/>
                <a:ext cx="0" cy="136454"/>
              </a:xfrm>
              <a:prstGeom prst="line">
                <a:avLst/>
              </a:prstGeom>
              <a:noFill/>
              <a:ln w="19050" cap="flat" cmpd="sng" algn="ctr">
                <a:solidFill>
                  <a:schemeClr val="accent4"/>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43809385-2D38-6285-A5E4-98D471544BB5}"/>
                  </a:ext>
                </a:extLst>
              </p:cNvPr>
              <p:cNvCxnSpPr>
                <a:cxnSpLocks/>
              </p:cNvCxnSpPr>
              <p:nvPr/>
            </p:nvCxnSpPr>
            <p:spPr bwMode="auto">
              <a:xfrm>
                <a:off x="606425" y="4733909"/>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96A191E4-D647-F9EF-4102-785F12030F3B}"/>
                  </a:ext>
                </a:extLst>
              </p:cNvPr>
              <p:cNvCxnSpPr>
                <a:cxnSpLocks/>
              </p:cNvCxnSpPr>
              <p:nvPr/>
            </p:nvCxnSpPr>
            <p:spPr bwMode="auto">
              <a:xfrm>
                <a:off x="606425" y="486861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90CCB00C-A5BD-BC55-6750-36885A20CE3D}"/>
                </a:ext>
              </a:extLst>
            </p:cNvPr>
            <p:cNvGrpSpPr/>
            <p:nvPr/>
          </p:nvGrpSpPr>
          <p:grpSpPr>
            <a:xfrm>
              <a:off x="6247506" y="3879285"/>
              <a:ext cx="79374" cy="408707"/>
              <a:chOff x="606425" y="4732582"/>
              <a:chExt cx="79375" cy="136454"/>
            </a:xfrm>
          </p:grpSpPr>
          <p:cxnSp>
            <p:nvCxnSpPr>
              <p:cNvPr id="475" name="Straight Connector 474">
                <a:extLst>
                  <a:ext uri="{FF2B5EF4-FFF2-40B4-BE49-F238E27FC236}">
                    <a16:creationId xmlns:a16="http://schemas.microsoft.com/office/drawing/2014/main" id="{FDA247DE-9DD2-AD93-1EE7-804BF046EF36}"/>
                  </a:ext>
                </a:extLst>
              </p:cNvPr>
              <p:cNvCxnSpPr>
                <a:cxnSpLocks/>
              </p:cNvCxnSpPr>
              <p:nvPr/>
            </p:nvCxnSpPr>
            <p:spPr bwMode="auto">
              <a:xfrm>
                <a:off x="642937" y="4732582"/>
                <a:ext cx="0" cy="136454"/>
              </a:xfrm>
              <a:prstGeom prst="line">
                <a:avLst/>
              </a:prstGeom>
              <a:noFill/>
              <a:ln w="19050" cap="flat" cmpd="sng" algn="ctr">
                <a:solidFill>
                  <a:schemeClr val="accent4"/>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3780E8EA-70AF-4220-8473-7C69D6089AA4}"/>
                  </a:ext>
                </a:extLst>
              </p:cNvPr>
              <p:cNvCxnSpPr>
                <a:cxnSpLocks/>
              </p:cNvCxnSpPr>
              <p:nvPr/>
            </p:nvCxnSpPr>
            <p:spPr bwMode="auto">
              <a:xfrm>
                <a:off x="606425" y="4733909"/>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8A74E6C0-8BF9-7456-FE1D-856E994DFA85}"/>
                  </a:ext>
                </a:extLst>
              </p:cNvPr>
              <p:cNvCxnSpPr>
                <a:cxnSpLocks/>
              </p:cNvCxnSpPr>
              <p:nvPr/>
            </p:nvCxnSpPr>
            <p:spPr bwMode="auto">
              <a:xfrm>
                <a:off x="606425" y="486861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56443AB6-E231-5C92-CD74-B53F8AAA21F8}"/>
                </a:ext>
              </a:extLst>
            </p:cNvPr>
            <p:cNvGrpSpPr/>
            <p:nvPr/>
          </p:nvGrpSpPr>
          <p:grpSpPr>
            <a:xfrm>
              <a:off x="5995846" y="4384782"/>
              <a:ext cx="79374" cy="354856"/>
              <a:chOff x="606425" y="4750561"/>
              <a:chExt cx="79375" cy="118475"/>
            </a:xfrm>
          </p:grpSpPr>
          <p:cxnSp>
            <p:nvCxnSpPr>
              <p:cNvPr id="479" name="Straight Connector 478">
                <a:extLst>
                  <a:ext uri="{FF2B5EF4-FFF2-40B4-BE49-F238E27FC236}">
                    <a16:creationId xmlns:a16="http://schemas.microsoft.com/office/drawing/2014/main" id="{F5F2DE01-0168-CC47-7FF3-8F66E61F3BAD}"/>
                  </a:ext>
                </a:extLst>
              </p:cNvPr>
              <p:cNvCxnSpPr>
                <a:cxnSpLocks/>
              </p:cNvCxnSpPr>
              <p:nvPr/>
            </p:nvCxnSpPr>
            <p:spPr bwMode="auto">
              <a:xfrm>
                <a:off x="642937" y="4752005"/>
                <a:ext cx="0" cy="117031"/>
              </a:xfrm>
              <a:prstGeom prst="line">
                <a:avLst/>
              </a:prstGeom>
              <a:noFill/>
              <a:ln w="19050" cap="flat" cmpd="sng" algn="ctr">
                <a:solidFill>
                  <a:schemeClr val="accent4"/>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BBA018F0-80B1-D956-06E1-EAB44A20CD86}"/>
                  </a:ext>
                </a:extLst>
              </p:cNvPr>
              <p:cNvCxnSpPr>
                <a:cxnSpLocks/>
              </p:cNvCxnSpPr>
              <p:nvPr/>
            </p:nvCxnSpPr>
            <p:spPr bwMode="auto">
              <a:xfrm>
                <a:off x="606425" y="475056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E7744D10-D807-D1C0-A24E-9A2CB77E1089}"/>
                  </a:ext>
                </a:extLst>
              </p:cNvPr>
              <p:cNvCxnSpPr>
                <a:cxnSpLocks/>
              </p:cNvCxnSpPr>
              <p:nvPr/>
            </p:nvCxnSpPr>
            <p:spPr bwMode="auto">
              <a:xfrm>
                <a:off x="606425" y="4868612"/>
                <a:ext cx="79375" cy="0"/>
              </a:xfrm>
              <a:prstGeom prst="line">
                <a:avLst/>
              </a:prstGeom>
              <a:noFill/>
              <a:ln w="19050" cap="flat" cmpd="sng" algn="ctr">
                <a:solidFill>
                  <a:schemeClr val="accent4"/>
                </a:solidFill>
                <a:prstDash val="solid"/>
                <a:round/>
                <a:headEnd type="none" w="med" len="med"/>
                <a:tailEnd type="none" w="med" len="med"/>
              </a:ln>
              <a:effectLst/>
            </p:spPr>
          </p:cxnSp>
        </p:grpSp>
      </p:grpSp>
      <p:sp>
        <p:nvSpPr>
          <p:cNvPr id="484" name="TextBox 483">
            <a:extLst>
              <a:ext uri="{FF2B5EF4-FFF2-40B4-BE49-F238E27FC236}">
                <a16:creationId xmlns:a16="http://schemas.microsoft.com/office/drawing/2014/main" id="{496C4E3D-4343-0FC0-D612-9057421598CC}"/>
              </a:ext>
            </a:extLst>
          </p:cNvPr>
          <p:cNvSpPr txBox="1"/>
          <p:nvPr/>
        </p:nvSpPr>
        <p:spPr bwMode="auto">
          <a:xfrm>
            <a:off x="6590261" y="401481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a:t>
            </a:r>
          </a:p>
        </p:txBody>
      </p:sp>
      <p:sp>
        <p:nvSpPr>
          <p:cNvPr id="485" name="TextBox 484">
            <a:extLst>
              <a:ext uri="{FF2B5EF4-FFF2-40B4-BE49-F238E27FC236}">
                <a16:creationId xmlns:a16="http://schemas.microsoft.com/office/drawing/2014/main" id="{B015FA18-4A4C-249C-2568-D974A011A84C}"/>
              </a:ext>
            </a:extLst>
          </p:cNvPr>
          <p:cNvSpPr txBox="1"/>
          <p:nvPr/>
        </p:nvSpPr>
        <p:spPr bwMode="auto">
          <a:xfrm>
            <a:off x="7066857" y="384717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b</a:t>
            </a:r>
          </a:p>
        </p:txBody>
      </p:sp>
      <p:sp>
        <p:nvSpPr>
          <p:cNvPr id="486" name="TextBox 485">
            <a:extLst>
              <a:ext uri="{FF2B5EF4-FFF2-40B4-BE49-F238E27FC236}">
                <a16:creationId xmlns:a16="http://schemas.microsoft.com/office/drawing/2014/main" id="{728D3CA5-EA8A-A0BD-7FCC-CBE0C1EACF2B}"/>
              </a:ext>
            </a:extLst>
          </p:cNvPr>
          <p:cNvSpPr txBox="1"/>
          <p:nvPr/>
        </p:nvSpPr>
        <p:spPr bwMode="auto">
          <a:xfrm>
            <a:off x="5868438" y="432793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a</a:t>
            </a:r>
          </a:p>
        </p:txBody>
      </p:sp>
      <p:sp>
        <p:nvSpPr>
          <p:cNvPr id="487" name="TextBox 486">
            <a:extLst>
              <a:ext uri="{FF2B5EF4-FFF2-40B4-BE49-F238E27FC236}">
                <a16:creationId xmlns:a16="http://schemas.microsoft.com/office/drawing/2014/main" id="{B0448E79-82CB-8712-9D4F-46C1EBA89DE3}"/>
              </a:ext>
            </a:extLst>
          </p:cNvPr>
          <p:cNvSpPr txBox="1"/>
          <p:nvPr/>
        </p:nvSpPr>
        <p:spPr bwMode="auto">
          <a:xfrm>
            <a:off x="6096000" y="385271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488" name="TextBox 487">
            <a:extLst>
              <a:ext uri="{FF2B5EF4-FFF2-40B4-BE49-F238E27FC236}">
                <a16:creationId xmlns:a16="http://schemas.microsoft.com/office/drawing/2014/main" id="{AB8A2433-7BEA-CDCB-E4C1-C8595736EE64}"/>
              </a:ext>
            </a:extLst>
          </p:cNvPr>
          <p:cNvSpPr txBox="1"/>
          <p:nvPr/>
        </p:nvSpPr>
        <p:spPr bwMode="auto">
          <a:xfrm>
            <a:off x="6597535" y="366429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489" name="TextBox 488">
            <a:extLst>
              <a:ext uri="{FF2B5EF4-FFF2-40B4-BE49-F238E27FC236}">
                <a16:creationId xmlns:a16="http://schemas.microsoft.com/office/drawing/2014/main" id="{489A3ACC-42E5-1430-669D-E804106E83E0}"/>
              </a:ext>
            </a:extLst>
          </p:cNvPr>
          <p:cNvSpPr txBox="1"/>
          <p:nvPr/>
        </p:nvSpPr>
        <p:spPr bwMode="auto">
          <a:xfrm>
            <a:off x="7078287" y="3583941"/>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490" name="TextBox 489">
            <a:extLst>
              <a:ext uri="{FF2B5EF4-FFF2-40B4-BE49-F238E27FC236}">
                <a16:creationId xmlns:a16="http://schemas.microsoft.com/office/drawing/2014/main" id="{9D833653-AD29-4368-AEAF-6F00CDB94CEC}"/>
              </a:ext>
            </a:extLst>
          </p:cNvPr>
          <p:cNvSpPr txBox="1"/>
          <p:nvPr/>
        </p:nvSpPr>
        <p:spPr bwMode="auto">
          <a:xfrm>
            <a:off x="5743575" y="424030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24</a:t>
            </a:r>
          </a:p>
        </p:txBody>
      </p:sp>
      <p:sp>
        <p:nvSpPr>
          <p:cNvPr id="491" name="TextBox 490">
            <a:extLst>
              <a:ext uri="{FF2B5EF4-FFF2-40B4-BE49-F238E27FC236}">
                <a16:creationId xmlns:a16="http://schemas.microsoft.com/office/drawing/2014/main" id="{646D05F2-DB82-1B31-83D2-C21215C887A5}"/>
              </a:ext>
            </a:extLst>
          </p:cNvPr>
          <p:cNvSpPr txBox="1"/>
          <p:nvPr/>
        </p:nvSpPr>
        <p:spPr bwMode="auto">
          <a:xfrm>
            <a:off x="5743575" y="449660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11</a:t>
            </a:r>
          </a:p>
        </p:txBody>
      </p:sp>
      <p:sp>
        <p:nvSpPr>
          <p:cNvPr id="492" name="TextBox 491">
            <a:extLst>
              <a:ext uri="{FF2B5EF4-FFF2-40B4-BE49-F238E27FC236}">
                <a16:creationId xmlns:a16="http://schemas.microsoft.com/office/drawing/2014/main" id="{0C76F945-A3EE-0CCB-6695-F1AF8EA47039}"/>
              </a:ext>
            </a:extLst>
          </p:cNvPr>
          <p:cNvSpPr txBox="1"/>
          <p:nvPr/>
        </p:nvSpPr>
        <p:spPr bwMode="auto">
          <a:xfrm>
            <a:off x="7226012" y="395073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48</a:t>
            </a:r>
          </a:p>
        </p:txBody>
      </p:sp>
      <p:sp>
        <p:nvSpPr>
          <p:cNvPr id="493" name="TextBox 492">
            <a:extLst>
              <a:ext uri="{FF2B5EF4-FFF2-40B4-BE49-F238E27FC236}">
                <a16:creationId xmlns:a16="http://schemas.microsoft.com/office/drawing/2014/main" id="{576FD7D3-27EA-4E70-15DF-556620862F1D}"/>
              </a:ext>
            </a:extLst>
          </p:cNvPr>
          <p:cNvSpPr txBox="1"/>
          <p:nvPr/>
        </p:nvSpPr>
        <p:spPr bwMode="auto">
          <a:xfrm>
            <a:off x="7237095" y="369165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61</a:t>
            </a:r>
          </a:p>
        </p:txBody>
      </p:sp>
      <p:sp>
        <p:nvSpPr>
          <p:cNvPr id="494" name="TextBox 493">
            <a:extLst>
              <a:ext uri="{FF2B5EF4-FFF2-40B4-BE49-F238E27FC236}">
                <a16:creationId xmlns:a16="http://schemas.microsoft.com/office/drawing/2014/main" id="{9FDD7483-9061-BF47-3C9F-98696A1955BF}"/>
              </a:ext>
            </a:extLst>
          </p:cNvPr>
          <p:cNvSpPr txBox="1"/>
          <p:nvPr/>
        </p:nvSpPr>
        <p:spPr bwMode="auto">
          <a:xfrm>
            <a:off x="7227398" y="4650394"/>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13</a:t>
            </a:r>
          </a:p>
        </p:txBody>
      </p:sp>
      <p:sp>
        <p:nvSpPr>
          <p:cNvPr id="495" name="TextBox 494">
            <a:extLst>
              <a:ext uri="{FF2B5EF4-FFF2-40B4-BE49-F238E27FC236}">
                <a16:creationId xmlns:a16="http://schemas.microsoft.com/office/drawing/2014/main" id="{3105CB70-5D1C-2F54-EAD5-9D8567983522}"/>
              </a:ext>
            </a:extLst>
          </p:cNvPr>
          <p:cNvSpPr txBox="1"/>
          <p:nvPr/>
        </p:nvSpPr>
        <p:spPr bwMode="auto">
          <a:xfrm>
            <a:off x="5829475" y="483188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0</a:t>
            </a:r>
          </a:p>
        </p:txBody>
      </p:sp>
      <p:grpSp>
        <p:nvGrpSpPr>
          <p:cNvPr id="503" name="Group 502">
            <a:extLst>
              <a:ext uri="{FF2B5EF4-FFF2-40B4-BE49-F238E27FC236}">
                <a16:creationId xmlns:a16="http://schemas.microsoft.com/office/drawing/2014/main" id="{0AB040EB-7436-B88C-83FE-8AC8456C78BB}"/>
              </a:ext>
            </a:extLst>
          </p:cNvPr>
          <p:cNvGrpSpPr/>
          <p:nvPr/>
        </p:nvGrpSpPr>
        <p:grpSpPr>
          <a:xfrm>
            <a:off x="7819090" y="4646814"/>
            <a:ext cx="1549769" cy="408154"/>
            <a:chOff x="7819090" y="4646814"/>
            <a:chExt cx="1549769" cy="408154"/>
          </a:xfrm>
        </p:grpSpPr>
        <p:sp>
          <p:nvSpPr>
            <p:cNvPr id="496" name="Freeform 495">
              <a:extLst>
                <a:ext uri="{FF2B5EF4-FFF2-40B4-BE49-F238E27FC236}">
                  <a16:creationId xmlns:a16="http://schemas.microsoft.com/office/drawing/2014/main" id="{A7ADB560-F97D-D22A-04C6-280DFD43BAAD}"/>
                </a:ext>
              </a:extLst>
            </p:cNvPr>
            <p:cNvSpPr/>
            <p:nvPr/>
          </p:nvSpPr>
          <p:spPr bwMode="auto">
            <a:xfrm>
              <a:off x="7855527" y="4700847"/>
              <a:ext cx="1454728" cy="320040"/>
            </a:xfrm>
            <a:custGeom>
              <a:avLst/>
              <a:gdLst>
                <a:gd name="connsiteX0" fmla="*/ 0 w 1454728"/>
                <a:gd name="connsiteY0" fmla="*/ 320040 h 320040"/>
                <a:gd name="connsiteX1" fmla="*/ 257695 w 1454728"/>
                <a:gd name="connsiteY1" fmla="*/ 270164 h 320040"/>
                <a:gd name="connsiteX2" fmla="*/ 486295 w 1454728"/>
                <a:gd name="connsiteY2" fmla="*/ 78971 h 320040"/>
                <a:gd name="connsiteX3" fmla="*/ 980902 w 1454728"/>
                <a:gd name="connsiteY3" fmla="*/ 0 h 320040"/>
                <a:gd name="connsiteX4" fmla="*/ 1454728 w 1454728"/>
                <a:gd name="connsiteY4" fmla="*/ 74815 h 32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728" h="320040">
                  <a:moveTo>
                    <a:pt x="0" y="320040"/>
                  </a:moveTo>
                  <a:lnTo>
                    <a:pt x="257695" y="270164"/>
                  </a:lnTo>
                  <a:lnTo>
                    <a:pt x="486295" y="78971"/>
                  </a:lnTo>
                  <a:lnTo>
                    <a:pt x="980902" y="0"/>
                  </a:lnTo>
                  <a:lnTo>
                    <a:pt x="1454728" y="74815"/>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9" name="Triangle 398">
              <a:extLst>
                <a:ext uri="{FF2B5EF4-FFF2-40B4-BE49-F238E27FC236}">
                  <a16:creationId xmlns:a16="http://schemas.microsoft.com/office/drawing/2014/main" id="{E0216929-BD4F-552E-E935-076A868B3612}"/>
                </a:ext>
              </a:extLst>
            </p:cNvPr>
            <p:cNvSpPr/>
            <p:nvPr/>
          </p:nvSpPr>
          <p:spPr bwMode="auto">
            <a:xfrm>
              <a:off x="7819090" y="4954384"/>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 name="Triangle 498">
              <a:extLst>
                <a:ext uri="{FF2B5EF4-FFF2-40B4-BE49-F238E27FC236}">
                  <a16:creationId xmlns:a16="http://schemas.microsoft.com/office/drawing/2014/main" id="{3D5AABF8-D8FC-53C5-2D9D-CD5B5DF26589}"/>
                </a:ext>
              </a:extLst>
            </p:cNvPr>
            <p:cNvSpPr/>
            <p:nvPr/>
          </p:nvSpPr>
          <p:spPr bwMode="auto">
            <a:xfrm>
              <a:off x="8058773" y="4911435"/>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 name="Triangle 499">
              <a:extLst>
                <a:ext uri="{FF2B5EF4-FFF2-40B4-BE49-F238E27FC236}">
                  <a16:creationId xmlns:a16="http://schemas.microsoft.com/office/drawing/2014/main" id="{58E813DC-39DC-949B-9862-E70ADA067C36}"/>
                </a:ext>
              </a:extLst>
            </p:cNvPr>
            <p:cNvSpPr/>
            <p:nvPr/>
          </p:nvSpPr>
          <p:spPr bwMode="auto">
            <a:xfrm>
              <a:off x="8298457" y="4714701"/>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 name="Triangle 500">
              <a:extLst>
                <a:ext uri="{FF2B5EF4-FFF2-40B4-BE49-F238E27FC236}">
                  <a16:creationId xmlns:a16="http://schemas.microsoft.com/office/drawing/2014/main" id="{917E679F-08A8-B2B0-81BE-F9D32C3AA853}"/>
                </a:ext>
              </a:extLst>
            </p:cNvPr>
            <p:cNvSpPr/>
            <p:nvPr/>
          </p:nvSpPr>
          <p:spPr bwMode="auto">
            <a:xfrm>
              <a:off x="8779210" y="4646814"/>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 name="Triangle 501">
              <a:extLst>
                <a:ext uri="{FF2B5EF4-FFF2-40B4-BE49-F238E27FC236}">
                  <a16:creationId xmlns:a16="http://schemas.microsoft.com/office/drawing/2014/main" id="{DE772983-435F-3266-6D90-9EAC1BF9AA3E}"/>
                </a:ext>
              </a:extLst>
            </p:cNvPr>
            <p:cNvSpPr/>
            <p:nvPr/>
          </p:nvSpPr>
          <p:spPr bwMode="auto">
            <a:xfrm>
              <a:off x="9268275" y="4707774"/>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 name="Group 507">
            <a:extLst>
              <a:ext uri="{FF2B5EF4-FFF2-40B4-BE49-F238E27FC236}">
                <a16:creationId xmlns:a16="http://schemas.microsoft.com/office/drawing/2014/main" id="{55745350-2E7D-4E73-D8B4-DCA6465A3F4F}"/>
              </a:ext>
            </a:extLst>
          </p:cNvPr>
          <p:cNvGrpSpPr/>
          <p:nvPr/>
        </p:nvGrpSpPr>
        <p:grpSpPr>
          <a:xfrm>
            <a:off x="7839874" y="4197926"/>
            <a:ext cx="1523168" cy="855379"/>
            <a:chOff x="7839874" y="4197926"/>
            <a:chExt cx="1523168" cy="855379"/>
          </a:xfrm>
        </p:grpSpPr>
        <p:sp>
          <p:nvSpPr>
            <p:cNvPr id="398" name="Oval 397">
              <a:extLst>
                <a:ext uri="{FF2B5EF4-FFF2-40B4-BE49-F238E27FC236}">
                  <a16:creationId xmlns:a16="http://schemas.microsoft.com/office/drawing/2014/main" id="{722C5608-668B-8C6F-5B8E-0FAEA6A40E53}"/>
                </a:ext>
              </a:extLst>
            </p:cNvPr>
            <p:cNvSpPr/>
            <p:nvPr/>
          </p:nvSpPr>
          <p:spPr bwMode="auto">
            <a:xfrm>
              <a:off x="7839874" y="4971009"/>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 name="Oval 503">
              <a:extLst>
                <a:ext uri="{FF2B5EF4-FFF2-40B4-BE49-F238E27FC236}">
                  <a16:creationId xmlns:a16="http://schemas.microsoft.com/office/drawing/2014/main" id="{30135ECC-3066-95EA-B0CC-CEC4397E85DE}"/>
                </a:ext>
              </a:extLst>
            </p:cNvPr>
            <p:cNvSpPr/>
            <p:nvPr/>
          </p:nvSpPr>
          <p:spPr bwMode="auto">
            <a:xfrm>
              <a:off x="8062932" y="4828308"/>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Oval 504">
              <a:extLst>
                <a:ext uri="{FF2B5EF4-FFF2-40B4-BE49-F238E27FC236}">
                  <a16:creationId xmlns:a16="http://schemas.microsoft.com/office/drawing/2014/main" id="{24E5F89A-E61B-1B21-08CB-E98D879C00AF}"/>
                </a:ext>
              </a:extLst>
            </p:cNvPr>
            <p:cNvSpPr/>
            <p:nvPr/>
          </p:nvSpPr>
          <p:spPr bwMode="auto">
            <a:xfrm>
              <a:off x="8310928" y="4498569"/>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 name="Oval 505">
              <a:extLst>
                <a:ext uri="{FF2B5EF4-FFF2-40B4-BE49-F238E27FC236}">
                  <a16:creationId xmlns:a16="http://schemas.microsoft.com/office/drawing/2014/main" id="{988110A5-15A9-EB92-8157-27442910A941}"/>
                </a:ext>
              </a:extLst>
            </p:cNvPr>
            <p:cNvSpPr/>
            <p:nvPr/>
          </p:nvSpPr>
          <p:spPr bwMode="auto">
            <a:xfrm>
              <a:off x="8787525" y="4197926"/>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 name="Oval 506">
              <a:extLst>
                <a:ext uri="{FF2B5EF4-FFF2-40B4-BE49-F238E27FC236}">
                  <a16:creationId xmlns:a16="http://schemas.microsoft.com/office/drawing/2014/main" id="{89A1247D-1DCF-54E9-D8C8-AB0173D5A7BB}"/>
                </a:ext>
              </a:extLst>
            </p:cNvPr>
            <p:cNvSpPr/>
            <p:nvPr/>
          </p:nvSpPr>
          <p:spPr bwMode="auto">
            <a:xfrm>
              <a:off x="9280746" y="4204853"/>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4" name="TextBox 513">
            <a:extLst>
              <a:ext uri="{FF2B5EF4-FFF2-40B4-BE49-F238E27FC236}">
                <a16:creationId xmlns:a16="http://schemas.microsoft.com/office/drawing/2014/main" id="{48841C64-D14E-0CE5-F32F-13D51F4D12EA}"/>
              </a:ext>
            </a:extLst>
          </p:cNvPr>
          <p:cNvSpPr txBox="1"/>
          <p:nvPr/>
        </p:nvSpPr>
        <p:spPr bwMode="auto">
          <a:xfrm>
            <a:off x="7931208" y="4614372"/>
            <a:ext cx="2360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8</a:t>
            </a:r>
          </a:p>
        </p:txBody>
      </p:sp>
      <p:sp>
        <p:nvSpPr>
          <p:cNvPr id="515" name="TextBox 514">
            <a:extLst>
              <a:ext uri="{FF2B5EF4-FFF2-40B4-BE49-F238E27FC236}">
                <a16:creationId xmlns:a16="http://schemas.microsoft.com/office/drawing/2014/main" id="{6694670F-424C-6B12-AD0E-4C846C1A2CD1}"/>
              </a:ext>
            </a:extLst>
          </p:cNvPr>
          <p:cNvSpPr txBox="1"/>
          <p:nvPr/>
        </p:nvSpPr>
        <p:spPr bwMode="auto">
          <a:xfrm>
            <a:off x="9280641" y="4122536"/>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40</a:t>
            </a:r>
          </a:p>
        </p:txBody>
      </p:sp>
      <p:sp>
        <p:nvSpPr>
          <p:cNvPr id="516" name="TextBox 515">
            <a:extLst>
              <a:ext uri="{FF2B5EF4-FFF2-40B4-BE49-F238E27FC236}">
                <a16:creationId xmlns:a16="http://schemas.microsoft.com/office/drawing/2014/main" id="{818A9B8D-BA9C-1C6E-A6D5-ED9CE804441C}"/>
              </a:ext>
            </a:extLst>
          </p:cNvPr>
          <p:cNvSpPr txBox="1"/>
          <p:nvPr/>
        </p:nvSpPr>
        <p:spPr bwMode="auto">
          <a:xfrm>
            <a:off x="9279255" y="4644852"/>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13</a:t>
            </a:r>
          </a:p>
        </p:txBody>
      </p:sp>
      <p:sp>
        <p:nvSpPr>
          <p:cNvPr id="517" name="TextBox 516">
            <a:extLst>
              <a:ext uri="{FF2B5EF4-FFF2-40B4-BE49-F238E27FC236}">
                <a16:creationId xmlns:a16="http://schemas.microsoft.com/office/drawing/2014/main" id="{E860EE16-BD01-6DDD-AC4D-8A9199AD8E2E}"/>
              </a:ext>
            </a:extLst>
          </p:cNvPr>
          <p:cNvSpPr txBox="1"/>
          <p:nvPr/>
        </p:nvSpPr>
        <p:spPr bwMode="auto">
          <a:xfrm>
            <a:off x="8105775" y="4830503"/>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3</a:t>
            </a:r>
          </a:p>
        </p:txBody>
      </p:sp>
      <p:sp>
        <p:nvSpPr>
          <p:cNvPr id="519" name="TextBox 518">
            <a:extLst>
              <a:ext uri="{FF2B5EF4-FFF2-40B4-BE49-F238E27FC236}">
                <a16:creationId xmlns:a16="http://schemas.microsoft.com/office/drawing/2014/main" id="{8C5EA75C-159F-F8A5-3F49-13CF77089F91}"/>
              </a:ext>
            </a:extLst>
          </p:cNvPr>
          <p:cNvSpPr txBox="1"/>
          <p:nvPr/>
        </p:nvSpPr>
        <p:spPr bwMode="auto">
          <a:xfrm>
            <a:off x="9275098" y="3659794"/>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64</a:t>
            </a:r>
          </a:p>
        </p:txBody>
      </p:sp>
      <p:sp>
        <p:nvSpPr>
          <p:cNvPr id="520" name="TextBox 519">
            <a:extLst>
              <a:ext uri="{FF2B5EF4-FFF2-40B4-BE49-F238E27FC236}">
                <a16:creationId xmlns:a16="http://schemas.microsoft.com/office/drawing/2014/main" id="{2CCC9F7E-DC20-B420-6472-5003BF1D5517}"/>
              </a:ext>
            </a:extLst>
          </p:cNvPr>
          <p:cNvSpPr txBox="1"/>
          <p:nvPr/>
        </p:nvSpPr>
        <p:spPr bwMode="auto">
          <a:xfrm>
            <a:off x="8628264" y="4003734"/>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521" name="TextBox 520">
            <a:extLst>
              <a:ext uri="{FF2B5EF4-FFF2-40B4-BE49-F238E27FC236}">
                <a16:creationId xmlns:a16="http://schemas.microsoft.com/office/drawing/2014/main" id="{C231C1BA-493B-3FF6-B327-83D1139F9175}"/>
              </a:ext>
            </a:extLst>
          </p:cNvPr>
          <p:cNvSpPr txBox="1"/>
          <p:nvPr/>
        </p:nvSpPr>
        <p:spPr bwMode="auto">
          <a:xfrm>
            <a:off x="9117329" y="4010661"/>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523" name="TextBox 522">
            <a:extLst>
              <a:ext uri="{FF2B5EF4-FFF2-40B4-BE49-F238E27FC236}">
                <a16:creationId xmlns:a16="http://schemas.microsoft.com/office/drawing/2014/main" id="{1FB91F36-E170-42AE-563A-1C844B4054DA}"/>
              </a:ext>
            </a:extLst>
          </p:cNvPr>
          <p:cNvSpPr txBox="1"/>
          <p:nvPr/>
        </p:nvSpPr>
        <p:spPr bwMode="auto">
          <a:xfrm>
            <a:off x="8141968" y="3812541"/>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524" name="TextBox 523">
            <a:extLst>
              <a:ext uri="{FF2B5EF4-FFF2-40B4-BE49-F238E27FC236}">
                <a16:creationId xmlns:a16="http://schemas.microsoft.com/office/drawing/2014/main" id="{AE6C6FD0-1C8C-45FD-2555-43A66C1806DE}"/>
              </a:ext>
            </a:extLst>
          </p:cNvPr>
          <p:cNvSpPr txBox="1"/>
          <p:nvPr/>
        </p:nvSpPr>
        <p:spPr bwMode="auto">
          <a:xfrm>
            <a:off x="8626877" y="3586711"/>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525" name="TextBox 524">
            <a:extLst>
              <a:ext uri="{FF2B5EF4-FFF2-40B4-BE49-F238E27FC236}">
                <a16:creationId xmlns:a16="http://schemas.microsoft.com/office/drawing/2014/main" id="{E8C33CC8-756F-0D2F-F721-9DD973D058A7}"/>
              </a:ext>
            </a:extLst>
          </p:cNvPr>
          <p:cNvSpPr txBox="1"/>
          <p:nvPr/>
        </p:nvSpPr>
        <p:spPr bwMode="auto">
          <a:xfrm>
            <a:off x="9111786" y="3535449"/>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526" name="TextBox 525">
            <a:extLst>
              <a:ext uri="{FF2B5EF4-FFF2-40B4-BE49-F238E27FC236}">
                <a16:creationId xmlns:a16="http://schemas.microsoft.com/office/drawing/2014/main" id="{79956619-1B38-02A3-353E-6C66EFB0950D}"/>
              </a:ext>
            </a:extLst>
          </p:cNvPr>
          <p:cNvSpPr txBox="1"/>
          <p:nvPr/>
        </p:nvSpPr>
        <p:spPr bwMode="auto">
          <a:xfrm>
            <a:off x="8132271" y="434732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a:t>
            </a:r>
          </a:p>
        </p:txBody>
      </p:sp>
      <p:grpSp>
        <p:nvGrpSpPr>
          <p:cNvPr id="541" name="Group 540">
            <a:extLst>
              <a:ext uri="{FF2B5EF4-FFF2-40B4-BE49-F238E27FC236}">
                <a16:creationId xmlns:a16="http://schemas.microsoft.com/office/drawing/2014/main" id="{F2DC2EE8-FDF5-2781-E967-70DC6C798ADF}"/>
              </a:ext>
            </a:extLst>
          </p:cNvPr>
          <p:cNvGrpSpPr/>
          <p:nvPr/>
        </p:nvGrpSpPr>
        <p:grpSpPr>
          <a:xfrm>
            <a:off x="7827402" y="3662860"/>
            <a:ext cx="1529467" cy="1387121"/>
            <a:chOff x="7827402" y="3662860"/>
            <a:chExt cx="1529467" cy="1387121"/>
          </a:xfrm>
        </p:grpSpPr>
        <p:grpSp>
          <p:nvGrpSpPr>
            <p:cNvPr id="420" name="Group 419">
              <a:extLst>
                <a:ext uri="{FF2B5EF4-FFF2-40B4-BE49-F238E27FC236}">
                  <a16:creationId xmlns:a16="http://schemas.microsoft.com/office/drawing/2014/main" id="{1D1B422E-A074-1BE6-A8AC-F7722775069D}"/>
                </a:ext>
              </a:extLst>
            </p:cNvPr>
            <p:cNvGrpSpPr/>
            <p:nvPr/>
          </p:nvGrpSpPr>
          <p:grpSpPr>
            <a:xfrm>
              <a:off x="8063837" y="4415241"/>
              <a:ext cx="79374" cy="208115"/>
              <a:chOff x="606425" y="4738072"/>
              <a:chExt cx="79375" cy="69483"/>
            </a:xfrm>
          </p:grpSpPr>
          <p:cxnSp>
            <p:nvCxnSpPr>
              <p:cNvPr id="421" name="Straight Connector 420">
                <a:extLst>
                  <a:ext uri="{FF2B5EF4-FFF2-40B4-BE49-F238E27FC236}">
                    <a16:creationId xmlns:a16="http://schemas.microsoft.com/office/drawing/2014/main" id="{C9E1C62B-593A-1F51-5C63-1C5B0D51BC80}"/>
                  </a:ext>
                </a:extLst>
              </p:cNvPr>
              <p:cNvCxnSpPr>
                <a:cxnSpLocks/>
              </p:cNvCxnSpPr>
              <p:nvPr/>
            </p:nvCxnSpPr>
            <p:spPr bwMode="auto">
              <a:xfrm>
                <a:off x="642937" y="4740448"/>
                <a:ext cx="0" cy="65925"/>
              </a:xfrm>
              <a:prstGeom prst="line">
                <a:avLst/>
              </a:prstGeom>
              <a:noFill/>
              <a:ln w="19050" cap="flat" cmpd="sng" algn="ctr">
                <a:solidFill>
                  <a:schemeClr val="accent4"/>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310B92C8-B7E5-F07D-95D2-4DF4DFA7269D}"/>
                  </a:ext>
                </a:extLst>
              </p:cNvPr>
              <p:cNvCxnSpPr>
                <a:cxnSpLocks/>
              </p:cNvCxnSpPr>
              <p:nvPr/>
            </p:nvCxnSpPr>
            <p:spPr bwMode="auto">
              <a:xfrm>
                <a:off x="606425" y="4738072"/>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F57068FE-8453-D124-95BD-F42CFE6F6A61}"/>
                  </a:ext>
                </a:extLst>
              </p:cNvPr>
              <p:cNvCxnSpPr>
                <a:cxnSpLocks/>
              </p:cNvCxnSpPr>
              <p:nvPr/>
            </p:nvCxnSpPr>
            <p:spPr bwMode="auto">
              <a:xfrm>
                <a:off x="606425" y="4807555"/>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79B56398-B497-0CB6-C919-D71D27F8817E}"/>
                </a:ext>
              </a:extLst>
            </p:cNvPr>
            <p:cNvGrpSpPr/>
            <p:nvPr/>
          </p:nvGrpSpPr>
          <p:grpSpPr>
            <a:xfrm>
              <a:off x="7827402" y="3739341"/>
              <a:ext cx="1528156" cy="1310640"/>
              <a:chOff x="7827402" y="3739341"/>
              <a:chExt cx="1528156" cy="1310640"/>
            </a:xfrm>
          </p:grpSpPr>
          <p:sp>
            <p:nvSpPr>
              <p:cNvPr id="498" name="Freeform 497">
                <a:extLst>
                  <a:ext uri="{FF2B5EF4-FFF2-40B4-BE49-F238E27FC236}">
                    <a16:creationId xmlns:a16="http://schemas.microsoft.com/office/drawing/2014/main" id="{E168AA11-EC14-5468-4F04-7005857B55AD}"/>
                  </a:ext>
                </a:extLst>
              </p:cNvPr>
              <p:cNvSpPr/>
              <p:nvPr/>
            </p:nvSpPr>
            <p:spPr bwMode="auto">
              <a:xfrm>
                <a:off x="7863840" y="3778135"/>
                <a:ext cx="1450571" cy="1230283"/>
              </a:xfrm>
              <a:custGeom>
                <a:avLst/>
                <a:gdLst>
                  <a:gd name="connsiteX0" fmla="*/ 0 w 1450571"/>
                  <a:gd name="connsiteY0" fmla="*/ 1230283 h 1230283"/>
                  <a:gd name="connsiteX1" fmla="*/ 236913 w 1450571"/>
                  <a:gd name="connsiteY1" fmla="*/ 743989 h 1230283"/>
                  <a:gd name="connsiteX2" fmla="*/ 482138 w 1450571"/>
                  <a:gd name="connsiteY2" fmla="*/ 249381 h 1230283"/>
                  <a:gd name="connsiteX3" fmla="*/ 972589 w 1450571"/>
                  <a:gd name="connsiteY3" fmla="*/ 45720 h 1230283"/>
                  <a:gd name="connsiteX4" fmla="*/ 1450571 w 1450571"/>
                  <a:gd name="connsiteY4" fmla="*/ 0 h 1230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571" h="1230283">
                    <a:moveTo>
                      <a:pt x="0" y="1230283"/>
                    </a:moveTo>
                    <a:lnTo>
                      <a:pt x="236913" y="743989"/>
                    </a:lnTo>
                    <a:lnTo>
                      <a:pt x="482138" y="249381"/>
                    </a:lnTo>
                    <a:lnTo>
                      <a:pt x="972589" y="45720"/>
                    </a:lnTo>
                    <a:lnTo>
                      <a:pt x="1450571"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Rectangle 396">
                <a:extLst>
                  <a:ext uri="{FF2B5EF4-FFF2-40B4-BE49-F238E27FC236}">
                    <a16:creationId xmlns:a16="http://schemas.microsoft.com/office/drawing/2014/main" id="{D69D165E-D122-764F-98B4-C3030BE55E25}"/>
                  </a:ext>
                </a:extLst>
              </p:cNvPr>
              <p:cNvSpPr/>
              <p:nvPr/>
            </p:nvSpPr>
            <p:spPr bwMode="auto">
              <a:xfrm>
                <a:off x="7827402" y="4971010"/>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 name="Rectangle 508">
                <a:extLst>
                  <a:ext uri="{FF2B5EF4-FFF2-40B4-BE49-F238E27FC236}">
                    <a16:creationId xmlns:a16="http://schemas.microsoft.com/office/drawing/2014/main" id="{E3FF24FC-468A-9D48-D428-9CABD7C4560E}"/>
                  </a:ext>
                </a:extLst>
              </p:cNvPr>
              <p:cNvSpPr/>
              <p:nvPr/>
            </p:nvSpPr>
            <p:spPr bwMode="auto">
              <a:xfrm>
                <a:off x="8071242" y="4483330"/>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 name="Rectangle 509">
                <a:extLst>
                  <a:ext uri="{FF2B5EF4-FFF2-40B4-BE49-F238E27FC236}">
                    <a16:creationId xmlns:a16="http://schemas.microsoft.com/office/drawing/2014/main" id="{EC3448E2-1578-A291-6F09-2CFC5B735CDA}"/>
                  </a:ext>
                </a:extLst>
              </p:cNvPr>
              <p:cNvSpPr/>
              <p:nvPr/>
            </p:nvSpPr>
            <p:spPr bwMode="auto">
              <a:xfrm>
                <a:off x="8310926" y="3995650"/>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 name="Rectangle 510">
                <a:extLst>
                  <a:ext uri="{FF2B5EF4-FFF2-40B4-BE49-F238E27FC236}">
                    <a16:creationId xmlns:a16="http://schemas.microsoft.com/office/drawing/2014/main" id="{F19F7C33-E00F-FAE3-2873-772864702406}"/>
                  </a:ext>
                </a:extLst>
              </p:cNvPr>
              <p:cNvSpPr/>
              <p:nvPr/>
            </p:nvSpPr>
            <p:spPr bwMode="auto">
              <a:xfrm>
                <a:off x="8791678" y="3786447"/>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Rectangle 511">
                <a:extLst>
                  <a:ext uri="{FF2B5EF4-FFF2-40B4-BE49-F238E27FC236}">
                    <a16:creationId xmlns:a16="http://schemas.microsoft.com/office/drawing/2014/main" id="{6BD61476-5FD3-E949-E8DC-56A828F0CE1C}"/>
                  </a:ext>
                </a:extLst>
              </p:cNvPr>
              <p:cNvSpPr/>
              <p:nvPr/>
            </p:nvSpPr>
            <p:spPr bwMode="auto">
              <a:xfrm>
                <a:off x="9276587" y="3739341"/>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 name="Group 527">
              <a:extLst>
                <a:ext uri="{FF2B5EF4-FFF2-40B4-BE49-F238E27FC236}">
                  <a16:creationId xmlns:a16="http://schemas.microsoft.com/office/drawing/2014/main" id="{3ACDDCF4-0959-CC75-ED4F-5776266AE7FC}"/>
                </a:ext>
              </a:extLst>
            </p:cNvPr>
            <p:cNvGrpSpPr/>
            <p:nvPr/>
          </p:nvGrpSpPr>
          <p:grpSpPr>
            <a:xfrm>
              <a:off x="8307677" y="3919170"/>
              <a:ext cx="79374" cy="237212"/>
              <a:chOff x="606425" y="4738072"/>
              <a:chExt cx="79375" cy="79198"/>
            </a:xfrm>
          </p:grpSpPr>
          <p:cxnSp>
            <p:nvCxnSpPr>
              <p:cNvPr id="529" name="Straight Connector 528">
                <a:extLst>
                  <a:ext uri="{FF2B5EF4-FFF2-40B4-BE49-F238E27FC236}">
                    <a16:creationId xmlns:a16="http://schemas.microsoft.com/office/drawing/2014/main" id="{2D6C9F51-DC98-B82A-7188-FBEF7C4CAE1F}"/>
                  </a:ext>
                </a:extLst>
              </p:cNvPr>
              <p:cNvCxnSpPr>
                <a:cxnSpLocks/>
              </p:cNvCxnSpPr>
              <p:nvPr/>
            </p:nvCxnSpPr>
            <p:spPr bwMode="auto">
              <a:xfrm>
                <a:off x="642937" y="4740448"/>
                <a:ext cx="0" cy="76816"/>
              </a:xfrm>
              <a:prstGeom prst="line">
                <a:avLst/>
              </a:prstGeom>
              <a:noFill/>
              <a:ln w="19050" cap="flat" cmpd="sng" algn="ctr">
                <a:solidFill>
                  <a:schemeClr val="accent4"/>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2BBC67CF-4E74-ED2B-A75D-2FA3BBA0F4F0}"/>
                  </a:ext>
                </a:extLst>
              </p:cNvPr>
              <p:cNvCxnSpPr>
                <a:cxnSpLocks/>
              </p:cNvCxnSpPr>
              <p:nvPr/>
            </p:nvCxnSpPr>
            <p:spPr bwMode="auto">
              <a:xfrm>
                <a:off x="606425" y="4738072"/>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3971A4C3-2E3B-F87F-C36E-D1B3FFDC7A54}"/>
                  </a:ext>
                </a:extLst>
              </p:cNvPr>
              <p:cNvCxnSpPr>
                <a:cxnSpLocks/>
              </p:cNvCxnSpPr>
              <p:nvPr/>
            </p:nvCxnSpPr>
            <p:spPr bwMode="auto">
              <a:xfrm>
                <a:off x="606425" y="4817270"/>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EF25A748-5859-ADBB-4652-B34E5293A293}"/>
                </a:ext>
              </a:extLst>
            </p:cNvPr>
            <p:cNvGrpSpPr/>
            <p:nvPr/>
          </p:nvGrpSpPr>
          <p:grpSpPr>
            <a:xfrm>
              <a:off x="8792586" y="3709966"/>
              <a:ext cx="79374" cy="237212"/>
              <a:chOff x="606425" y="4738072"/>
              <a:chExt cx="79375" cy="79198"/>
            </a:xfrm>
          </p:grpSpPr>
          <p:cxnSp>
            <p:nvCxnSpPr>
              <p:cNvPr id="534" name="Straight Connector 533">
                <a:extLst>
                  <a:ext uri="{FF2B5EF4-FFF2-40B4-BE49-F238E27FC236}">
                    <a16:creationId xmlns:a16="http://schemas.microsoft.com/office/drawing/2014/main" id="{90C7B253-0C9D-491C-B49B-996C35024449}"/>
                  </a:ext>
                </a:extLst>
              </p:cNvPr>
              <p:cNvCxnSpPr>
                <a:cxnSpLocks/>
              </p:cNvCxnSpPr>
              <p:nvPr/>
            </p:nvCxnSpPr>
            <p:spPr bwMode="auto">
              <a:xfrm>
                <a:off x="642937" y="4740448"/>
                <a:ext cx="0" cy="76816"/>
              </a:xfrm>
              <a:prstGeom prst="line">
                <a:avLst/>
              </a:prstGeom>
              <a:noFill/>
              <a:ln w="19050" cap="flat" cmpd="sng" algn="ctr">
                <a:solidFill>
                  <a:schemeClr val="accent4"/>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86FE20A8-E688-49E5-4C67-4A6765E99807}"/>
                  </a:ext>
                </a:extLst>
              </p:cNvPr>
              <p:cNvCxnSpPr>
                <a:cxnSpLocks/>
              </p:cNvCxnSpPr>
              <p:nvPr/>
            </p:nvCxnSpPr>
            <p:spPr bwMode="auto">
              <a:xfrm>
                <a:off x="606425" y="4738072"/>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0A5F2196-E07C-A2EB-33BF-9D70E70842D9}"/>
                  </a:ext>
                </a:extLst>
              </p:cNvPr>
              <p:cNvCxnSpPr>
                <a:cxnSpLocks/>
              </p:cNvCxnSpPr>
              <p:nvPr/>
            </p:nvCxnSpPr>
            <p:spPr bwMode="auto">
              <a:xfrm>
                <a:off x="606425" y="4817270"/>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1945CA2E-0577-0ADE-A617-CB8C20951205}"/>
                </a:ext>
              </a:extLst>
            </p:cNvPr>
            <p:cNvGrpSpPr/>
            <p:nvPr/>
          </p:nvGrpSpPr>
          <p:grpSpPr>
            <a:xfrm>
              <a:off x="9277495" y="3662860"/>
              <a:ext cx="79374" cy="237212"/>
              <a:chOff x="606425" y="4738072"/>
              <a:chExt cx="79375" cy="79198"/>
            </a:xfrm>
          </p:grpSpPr>
          <p:cxnSp>
            <p:nvCxnSpPr>
              <p:cNvPr id="538" name="Straight Connector 537">
                <a:extLst>
                  <a:ext uri="{FF2B5EF4-FFF2-40B4-BE49-F238E27FC236}">
                    <a16:creationId xmlns:a16="http://schemas.microsoft.com/office/drawing/2014/main" id="{2B57166F-D8DB-DDC7-1FBF-2025B7742E56}"/>
                  </a:ext>
                </a:extLst>
              </p:cNvPr>
              <p:cNvCxnSpPr>
                <a:cxnSpLocks/>
              </p:cNvCxnSpPr>
              <p:nvPr/>
            </p:nvCxnSpPr>
            <p:spPr bwMode="auto">
              <a:xfrm>
                <a:off x="642937" y="4740448"/>
                <a:ext cx="0" cy="76816"/>
              </a:xfrm>
              <a:prstGeom prst="line">
                <a:avLst/>
              </a:prstGeom>
              <a:noFill/>
              <a:ln w="19050" cap="flat" cmpd="sng" algn="ctr">
                <a:solidFill>
                  <a:schemeClr val="accent4"/>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3746BCCD-84D7-142D-9BFA-9A0005C4E79E}"/>
                  </a:ext>
                </a:extLst>
              </p:cNvPr>
              <p:cNvCxnSpPr>
                <a:cxnSpLocks/>
              </p:cNvCxnSpPr>
              <p:nvPr/>
            </p:nvCxnSpPr>
            <p:spPr bwMode="auto">
              <a:xfrm>
                <a:off x="606425" y="4738072"/>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677191CA-C153-A75D-DD0D-1404AD7FB896}"/>
                  </a:ext>
                </a:extLst>
              </p:cNvPr>
              <p:cNvCxnSpPr>
                <a:cxnSpLocks/>
              </p:cNvCxnSpPr>
              <p:nvPr/>
            </p:nvCxnSpPr>
            <p:spPr bwMode="auto">
              <a:xfrm>
                <a:off x="606425" y="4817270"/>
                <a:ext cx="79375"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561" name="Group 560">
            <a:extLst>
              <a:ext uri="{FF2B5EF4-FFF2-40B4-BE49-F238E27FC236}">
                <a16:creationId xmlns:a16="http://schemas.microsoft.com/office/drawing/2014/main" id="{E4F4014F-6756-C032-F0F6-1C15792962BD}"/>
              </a:ext>
            </a:extLst>
          </p:cNvPr>
          <p:cNvGrpSpPr/>
          <p:nvPr/>
        </p:nvGrpSpPr>
        <p:grpSpPr>
          <a:xfrm>
            <a:off x="7872153" y="4113356"/>
            <a:ext cx="1486102" cy="895062"/>
            <a:chOff x="7872153" y="4113356"/>
            <a:chExt cx="1486102" cy="895062"/>
          </a:xfrm>
        </p:grpSpPr>
        <p:sp>
          <p:nvSpPr>
            <p:cNvPr id="497" name="Freeform 496">
              <a:extLst>
                <a:ext uri="{FF2B5EF4-FFF2-40B4-BE49-F238E27FC236}">
                  <a16:creationId xmlns:a16="http://schemas.microsoft.com/office/drawing/2014/main" id="{0EFA5238-47B4-948A-477A-229CE3833D4F}"/>
                </a:ext>
              </a:extLst>
            </p:cNvPr>
            <p:cNvSpPr/>
            <p:nvPr/>
          </p:nvSpPr>
          <p:spPr bwMode="auto">
            <a:xfrm>
              <a:off x="7872153" y="4235335"/>
              <a:ext cx="1442258" cy="773083"/>
            </a:xfrm>
            <a:custGeom>
              <a:avLst/>
              <a:gdLst>
                <a:gd name="connsiteX0" fmla="*/ 0 w 1442258"/>
                <a:gd name="connsiteY0" fmla="*/ 773083 h 773083"/>
                <a:gd name="connsiteX1" fmla="*/ 241069 w 1442258"/>
                <a:gd name="connsiteY1" fmla="*/ 627610 h 773083"/>
                <a:gd name="connsiteX2" fmla="*/ 465512 w 1442258"/>
                <a:gd name="connsiteY2" fmla="*/ 307570 h 773083"/>
                <a:gd name="connsiteX3" fmla="*/ 960120 w 1442258"/>
                <a:gd name="connsiteY3" fmla="*/ 0 h 773083"/>
                <a:gd name="connsiteX4" fmla="*/ 1442258 w 1442258"/>
                <a:gd name="connsiteY4" fmla="*/ 12469 h 773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2258" h="773083">
                  <a:moveTo>
                    <a:pt x="0" y="773083"/>
                  </a:moveTo>
                  <a:lnTo>
                    <a:pt x="241069" y="627610"/>
                  </a:lnTo>
                  <a:lnTo>
                    <a:pt x="465512" y="307570"/>
                  </a:lnTo>
                  <a:lnTo>
                    <a:pt x="960120" y="0"/>
                  </a:lnTo>
                  <a:lnTo>
                    <a:pt x="1442258" y="12469"/>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42" name="Group 541">
              <a:extLst>
                <a:ext uri="{FF2B5EF4-FFF2-40B4-BE49-F238E27FC236}">
                  <a16:creationId xmlns:a16="http://schemas.microsoft.com/office/drawing/2014/main" id="{C8D16046-21F9-CB7B-3A7D-DA1D1B2B4787}"/>
                </a:ext>
              </a:extLst>
            </p:cNvPr>
            <p:cNvGrpSpPr/>
            <p:nvPr/>
          </p:nvGrpSpPr>
          <p:grpSpPr>
            <a:xfrm>
              <a:off x="8309063" y="4426469"/>
              <a:ext cx="79374" cy="230096"/>
              <a:chOff x="606425" y="4740448"/>
              <a:chExt cx="79375" cy="76822"/>
            </a:xfrm>
          </p:grpSpPr>
          <p:cxnSp>
            <p:nvCxnSpPr>
              <p:cNvPr id="543" name="Straight Connector 542">
                <a:extLst>
                  <a:ext uri="{FF2B5EF4-FFF2-40B4-BE49-F238E27FC236}">
                    <a16:creationId xmlns:a16="http://schemas.microsoft.com/office/drawing/2014/main" id="{1A074C9C-0D71-D63B-9E9A-DCB2F2BD5745}"/>
                  </a:ext>
                </a:extLst>
              </p:cNvPr>
              <p:cNvCxnSpPr>
                <a:cxnSpLocks/>
              </p:cNvCxnSpPr>
              <p:nvPr/>
            </p:nvCxnSpPr>
            <p:spPr bwMode="auto">
              <a:xfrm>
                <a:off x="642937" y="4740448"/>
                <a:ext cx="0" cy="76816"/>
              </a:xfrm>
              <a:prstGeom prst="line">
                <a:avLst/>
              </a:prstGeom>
              <a:noFill/>
              <a:ln w="1905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85458FB3-13EF-1D34-77B9-88771268D6F7}"/>
                  </a:ext>
                </a:extLst>
              </p:cNvPr>
              <p:cNvCxnSpPr>
                <a:cxnSpLocks/>
              </p:cNvCxnSpPr>
              <p:nvPr/>
            </p:nvCxnSpPr>
            <p:spPr bwMode="auto">
              <a:xfrm>
                <a:off x="606425" y="4742236"/>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ECE1E6BB-DD67-5C32-EE28-3A44A4822C95}"/>
                  </a:ext>
                </a:extLst>
              </p:cNvPr>
              <p:cNvCxnSpPr>
                <a:cxnSpLocks/>
              </p:cNvCxnSpPr>
              <p:nvPr/>
            </p:nvCxnSpPr>
            <p:spPr bwMode="auto">
              <a:xfrm>
                <a:off x="606425" y="4817270"/>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C0B3F69E-B3B4-565F-0A4D-88249802D1A8}"/>
                </a:ext>
              </a:extLst>
            </p:cNvPr>
            <p:cNvGrpSpPr/>
            <p:nvPr/>
          </p:nvGrpSpPr>
          <p:grpSpPr>
            <a:xfrm>
              <a:off x="8793972" y="4113356"/>
              <a:ext cx="79374" cy="230096"/>
              <a:chOff x="606425" y="4740448"/>
              <a:chExt cx="79375" cy="76822"/>
            </a:xfrm>
          </p:grpSpPr>
          <p:cxnSp>
            <p:nvCxnSpPr>
              <p:cNvPr id="547" name="Straight Connector 546">
                <a:extLst>
                  <a:ext uri="{FF2B5EF4-FFF2-40B4-BE49-F238E27FC236}">
                    <a16:creationId xmlns:a16="http://schemas.microsoft.com/office/drawing/2014/main" id="{28217E10-E899-D9AF-B01C-63B3EF4DC1EF}"/>
                  </a:ext>
                </a:extLst>
              </p:cNvPr>
              <p:cNvCxnSpPr>
                <a:cxnSpLocks/>
              </p:cNvCxnSpPr>
              <p:nvPr/>
            </p:nvCxnSpPr>
            <p:spPr bwMode="auto">
              <a:xfrm>
                <a:off x="642937" y="4740448"/>
                <a:ext cx="0" cy="76816"/>
              </a:xfrm>
              <a:prstGeom prst="line">
                <a:avLst/>
              </a:prstGeom>
              <a:noFill/>
              <a:ln w="1905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FAB94CA2-4644-CCFD-2936-E78980D8EB5B}"/>
                  </a:ext>
                </a:extLst>
              </p:cNvPr>
              <p:cNvCxnSpPr>
                <a:cxnSpLocks/>
              </p:cNvCxnSpPr>
              <p:nvPr/>
            </p:nvCxnSpPr>
            <p:spPr bwMode="auto">
              <a:xfrm>
                <a:off x="606425" y="4742236"/>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2A714A39-ED93-2C2C-3BD4-955AB6B29D50}"/>
                  </a:ext>
                </a:extLst>
              </p:cNvPr>
              <p:cNvCxnSpPr>
                <a:cxnSpLocks/>
              </p:cNvCxnSpPr>
              <p:nvPr/>
            </p:nvCxnSpPr>
            <p:spPr bwMode="auto">
              <a:xfrm>
                <a:off x="606425" y="4817270"/>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A607227F-E5FF-8F9B-9D73-056926733073}"/>
                </a:ext>
              </a:extLst>
            </p:cNvPr>
            <p:cNvGrpSpPr/>
            <p:nvPr/>
          </p:nvGrpSpPr>
          <p:grpSpPr>
            <a:xfrm>
              <a:off x="9278881" y="4120242"/>
              <a:ext cx="79374" cy="243954"/>
              <a:chOff x="606425" y="4740448"/>
              <a:chExt cx="79375" cy="81449"/>
            </a:xfrm>
          </p:grpSpPr>
          <p:cxnSp>
            <p:nvCxnSpPr>
              <p:cNvPr id="551" name="Straight Connector 550">
                <a:extLst>
                  <a:ext uri="{FF2B5EF4-FFF2-40B4-BE49-F238E27FC236}">
                    <a16:creationId xmlns:a16="http://schemas.microsoft.com/office/drawing/2014/main" id="{9834B7AD-F553-81D7-5EBA-124D3AC7F85A}"/>
                  </a:ext>
                </a:extLst>
              </p:cNvPr>
              <p:cNvCxnSpPr>
                <a:cxnSpLocks/>
              </p:cNvCxnSpPr>
              <p:nvPr/>
            </p:nvCxnSpPr>
            <p:spPr bwMode="auto">
              <a:xfrm flipH="1">
                <a:off x="641955" y="4740448"/>
                <a:ext cx="0" cy="81449"/>
              </a:xfrm>
              <a:prstGeom prst="line">
                <a:avLst/>
              </a:prstGeom>
              <a:noFill/>
              <a:ln w="1905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0E0B29AD-A048-BC2F-0AD1-15671FA96ACE}"/>
                  </a:ext>
                </a:extLst>
              </p:cNvPr>
              <p:cNvCxnSpPr>
                <a:cxnSpLocks/>
              </p:cNvCxnSpPr>
              <p:nvPr/>
            </p:nvCxnSpPr>
            <p:spPr bwMode="auto">
              <a:xfrm>
                <a:off x="606425" y="4742236"/>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B13E46E3-9688-4139-653A-700017D7F5ED}"/>
                  </a:ext>
                </a:extLst>
              </p:cNvPr>
              <p:cNvCxnSpPr>
                <a:cxnSpLocks/>
              </p:cNvCxnSpPr>
              <p:nvPr/>
            </p:nvCxnSpPr>
            <p:spPr bwMode="auto">
              <a:xfrm>
                <a:off x="606425" y="4821434"/>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86B4F077-91DF-B9E7-0141-981D122A2C61}"/>
                </a:ext>
              </a:extLst>
            </p:cNvPr>
            <p:cNvGrpSpPr/>
            <p:nvPr/>
          </p:nvGrpSpPr>
          <p:grpSpPr>
            <a:xfrm>
              <a:off x="8072150" y="4805923"/>
              <a:ext cx="79374" cy="126376"/>
              <a:chOff x="606425" y="4779704"/>
              <a:chExt cx="79375" cy="42193"/>
            </a:xfrm>
          </p:grpSpPr>
          <p:cxnSp>
            <p:nvCxnSpPr>
              <p:cNvPr id="556" name="Straight Connector 555">
                <a:extLst>
                  <a:ext uri="{FF2B5EF4-FFF2-40B4-BE49-F238E27FC236}">
                    <a16:creationId xmlns:a16="http://schemas.microsoft.com/office/drawing/2014/main" id="{571EF4FB-B42D-59CC-3140-570DB3311F1C}"/>
                  </a:ext>
                </a:extLst>
              </p:cNvPr>
              <p:cNvCxnSpPr>
                <a:cxnSpLocks/>
              </p:cNvCxnSpPr>
              <p:nvPr/>
            </p:nvCxnSpPr>
            <p:spPr bwMode="auto">
              <a:xfrm>
                <a:off x="641955" y="4782102"/>
                <a:ext cx="0" cy="39795"/>
              </a:xfrm>
              <a:prstGeom prst="line">
                <a:avLst/>
              </a:prstGeom>
              <a:noFill/>
              <a:ln w="1905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40AF262C-6E03-1610-CBF2-8A3B396D9A8E}"/>
                  </a:ext>
                </a:extLst>
              </p:cNvPr>
              <p:cNvCxnSpPr>
                <a:cxnSpLocks/>
              </p:cNvCxnSpPr>
              <p:nvPr/>
            </p:nvCxnSpPr>
            <p:spPr bwMode="auto">
              <a:xfrm>
                <a:off x="606425" y="4779704"/>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3EB25AE7-D05A-20D1-5549-1570B0DF48A6}"/>
                  </a:ext>
                </a:extLst>
              </p:cNvPr>
              <p:cNvCxnSpPr>
                <a:cxnSpLocks/>
              </p:cNvCxnSpPr>
              <p:nvPr/>
            </p:nvCxnSpPr>
            <p:spPr bwMode="auto">
              <a:xfrm>
                <a:off x="606425" y="4821434"/>
                <a:ext cx="793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562" name="Group 561">
            <a:extLst>
              <a:ext uri="{FF2B5EF4-FFF2-40B4-BE49-F238E27FC236}">
                <a16:creationId xmlns:a16="http://schemas.microsoft.com/office/drawing/2014/main" id="{791B8A18-5652-CF96-A803-116D95518293}"/>
              </a:ext>
            </a:extLst>
          </p:cNvPr>
          <p:cNvGrpSpPr/>
          <p:nvPr/>
        </p:nvGrpSpPr>
        <p:grpSpPr>
          <a:xfrm>
            <a:off x="9277496" y="4646715"/>
            <a:ext cx="79374" cy="243954"/>
            <a:chOff x="606425" y="4740448"/>
            <a:chExt cx="79375" cy="81449"/>
          </a:xfrm>
        </p:grpSpPr>
        <p:cxnSp>
          <p:nvCxnSpPr>
            <p:cNvPr id="563" name="Straight Connector 562">
              <a:extLst>
                <a:ext uri="{FF2B5EF4-FFF2-40B4-BE49-F238E27FC236}">
                  <a16:creationId xmlns:a16="http://schemas.microsoft.com/office/drawing/2014/main" id="{C7DD6874-5A94-E7DC-081F-02EEABE108B6}"/>
                </a:ext>
              </a:extLst>
            </p:cNvPr>
            <p:cNvCxnSpPr>
              <a:cxnSpLocks/>
            </p:cNvCxnSpPr>
            <p:nvPr/>
          </p:nvCxnSpPr>
          <p:spPr bwMode="auto">
            <a:xfrm flipH="1">
              <a:off x="641955" y="4740448"/>
              <a:ext cx="0" cy="81449"/>
            </a:xfrm>
            <a:prstGeom prst="line">
              <a:avLst/>
            </a:prstGeom>
            <a:noFill/>
            <a:ln w="19050" cap="flat" cmpd="sng" algn="ctr">
              <a:solidFill>
                <a:schemeClr val="accent2"/>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CEE97145-9DA8-98E1-81BC-3886AEE913FA}"/>
                </a:ext>
              </a:extLst>
            </p:cNvPr>
            <p:cNvCxnSpPr>
              <a:cxnSpLocks/>
            </p:cNvCxnSpPr>
            <p:nvPr/>
          </p:nvCxnSpPr>
          <p:spPr bwMode="auto">
            <a:xfrm>
              <a:off x="606425" y="47422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3636AC75-B384-7F1F-45BD-45FE76E39F62}"/>
                </a:ext>
              </a:extLst>
            </p:cNvPr>
            <p:cNvCxnSpPr>
              <a:cxnSpLocks/>
            </p:cNvCxnSpPr>
            <p:nvPr/>
          </p:nvCxnSpPr>
          <p:spPr bwMode="auto">
            <a:xfrm>
              <a:off x="606425" y="4821434"/>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C46C114C-4C6A-4DED-E4FE-54AD3AA22B29}"/>
              </a:ext>
            </a:extLst>
          </p:cNvPr>
          <p:cNvGrpSpPr/>
          <p:nvPr/>
        </p:nvGrpSpPr>
        <p:grpSpPr>
          <a:xfrm>
            <a:off x="8789816" y="4587141"/>
            <a:ext cx="79374" cy="243954"/>
            <a:chOff x="606425" y="4740448"/>
            <a:chExt cx="79375" cy="81449"/>
          </a:xfrm>
        </p:grpSpPr>
        <p:cxnSp>
          <p:nvCxnSpPr>
            <p:cNvPr id="567" name="Straight Connector 566">
              <a:extLst>
                <a:ext uri="{FF2B5EF4-FFF2-40B4-BE49-F238E27FC236}">
                  <a16:creationId xmlns:a16="http://schemas.microsoft.com/office/drawing/2014/main" id="{9BCC7604-1BD5-7997-6C31-BB1742D167F5}"/>
                </a:ext>
              </a:extLst>
            </p:cNvPr>
            <p:cNvCxnSpPr>
              <a:cxnSpLocks/>
            </p:cNvCxnSpPr>
            <p:nvPr/>
          </p:nvCxnSpPr>
          <p:spPr bwMode="auto">
            <a:xfrm flipH="1">
              <a:off x="641955" y="4740448"/>
              <a:ext cx="0" cy="81449"/>
            </a:xfrm>
            <a:prstGeom prst="line">
              <a:avLst/>
            </a:prstGeom>
            <a:noFill/>
            <a:ln w="19050" cap="flat" cmpd="sng" algn="ctr">
              <a:solidFill>
                <a:schemeClr val="accent2"/>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BAFBCB74-EC30-468C-AD90-05D2E9BC01BF}"/>
                </a:ext>
              </a:extLst>
            </p:cNvPr>
            <p:cNvCxnSpPr>
              <a:cxnSpLocks/>
            </p:cNvCxnSpPr>
            <p:nvPr/>
          </p:nvCxnSpPr>
          <p:spPr bwMode="auto">
            <a:xfrm>
              <a:off x="606425" y="47422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18C1FCDE-B5DB-16EB-31E9-71B074DE3DEB}"/>
                </a:ext>
              </a:extLst>
            </p:cNvPr>
            <p:cNvCxnSpPr>
              <a:cxnSpLocks/>
            </p:cNvCxnSpPr>
            <p:nvPr/>
          </p:nvCxnSpPr>
          <p:spPr bwMode="auto">
            <a:xfrm>
              <a:off x="606425" y="4821434"/>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1D86297D-2D6C-7609-D3E4-52F7501BC19C}"/>
              </a:ext>
            </a:extLst>
          </p:cNvPr>
          <p:cNvGrpSpPr/>
          <p:nvPr/>
        </p:nvGrpSpPr>
        <p:grpSpPr>
          <a:xfrm>
            <a:off x="8310448" y="4664706"/>
            <a:ext cx="79374" cy="230098"/>
            <a:chOff x="606425" y="4740448"/>
            <a:chExt cx="79375" cy="76823"/>
          </a:xfrm>
        </p:grpSpPr>
        <p:cxnSp>
          <p:nvCxnSpPr>
            <p:cNvPr id="571" name="Straight Connector 570">
              <a:extLst>
                <a:ext uri="{FF2B5EF4-FFF2-40B4-BE49-F238E27FC236}">
                  <a16:creationId xmlns:a16="http://schemas.microsoft.com/office/drawing/2014/main" id="{A3A36719-6E80-93C9-9B26-EBA21650B7D0}"/>
                </a:ext>
              </a:extLst>
            </p:cNvPr>
            <p:cNvCxnSpPr>
              <a:cxnSpLocks/>
            </p:cNvCxnSpPr>
            <p:nvPr/>
          </p:nvCxnSpPr>
          <p:spPr bwMode="auto">
            <a:xfrm>
              <a:off x="641955" y="4740448"/>
              <a:ext cx="0" cy="75897"/>
            </a:xfrm>
            <a:prstGeom prst="line">
              <a:avLst/>
            </a:prstGeom>
            <a:noFill/>
            <a:ln w="19050" cap="flat" cmpd="sng" algn="ctr">
              <a:solidFill>
                <a:schemeClr val="accent2"/>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CAD6A651-A40B-D751-9259-10A8A7C3D798}"/>
                </a:ext>
              </a:extLst>
            </p:cNvPr>
            <p:cNvCxnSpPr>
              <a:cxnSpLocks/>
            </p:cNvCxnSpPr>
            <p:nvPr/>
          </p:nvCxnSpPr>
          <p:spPr bwMode="auto">
            <a:xfrm>
              <a:off x="606425" y="47422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3B933315-72B6-1A05-8733-F8DB27BE50DD}"/>
                </a:ext>
              </a:extLst>
            </p:cNvPr>
            <p:cNvCxnSpPr>
              <a:cxnSpLocks/>
            </p:cNvCxnSpPr>
            <p:nvPr/>
          </p:nvCxnSpPr>
          <p:spPr bwMode="auto">
            <a:xfrm>
              <a:off x="606425" y="4817271"/>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6D6A46C9-C591-7C90-9D95-E552325AFC97}"/>
              </a:ext>
            </a:extLst>
          </p:cNvPr>
          <p:cNvGrpSpPr/>
          <p:nvPr/>
        </p:nvGrpSpPr>
        <p:grpSpPr>
          <a:xfrm>
            <a:off x="9924981" y="3782289"/>
            <a:ext cx="1533452" cy="1274619"/>
            <a:chOff x="9924981" y="3782289"/>
            <a:chExt cx="1533452" cy="1274619"/>
          </a:xfrm>
        </p:grpSpPr>
        <p:sp>
          <p:nvSpPr>
            <p:cNvPr id="400" name="Rectangle 399">
              <a:extLst>
                <a:ext uri="{FF2B5EF4-FFF2-40B4-BE49-F238E27FC236}">
                  <a16:creationId xmlns:a16="http://schemas.microsoft.com/office/drawing/2014/main" id="{F7365385-03EE-9D70-FFB5-E3AA2F35E034}"/>
                </a:ext>
              </a:extLst>
            </p:cNvPr>
            <p:cNvSpPr/>
            <p:nvPr/>
          </p:nvSpPr>
          <p:spPr bwMode="auto">
            <a:xfrm>
              <a:off x="10175748" y="4463933"/>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3" name="Freeform 582">
              <a:extLst>
                <a:ext uri="{FF2B5EF4-FFF2-40B4-BE49-F238E27FC236}">
                  <a16:creationId xmlns:a16="http://schemas.microsoft.com/office/drawing/2014/main" id="{861608F1-F3F6-0021-46C6-CA33BA98581A}"/>
                </a:ext>
              </a:extLst>
            </p:cNvPr>
            <p:cNvSpPr/>
            <p:nvPr/>
          </p:nvSpPr>
          <p:spPr bwMode="auto">
            <a:xfrm>
              <a:off x="9971116" y="3848793"/>
              <a:ext cx="1454728" cy="1167938"/>
            </a:xfrm>
            <a:custGeom>
              <a:avLst/>
              <a:gdLst>
                <a:gd name="connsiteX0" fmla="*/ 0 w 1454728"/>
                <a:gd name="connsiteY0" fmla="*/ 1167938 h 1167938"/>
                <a:gd name="connsiteX1" fmla="*/ 236913 w 1454728"/>
                <a:gd name="connsiteY1" fmla="*/ 648392 h 1167938"/>
                <a:gd name="connsiteX2" fmla="*/ 482139 w 1454728"/>
                <a:gd name="connsiteY2" fmla="*/ 299258 h 1167938"/>
                <a:gd name="connsiteX3" fmla="*/ 972589 w 1454728"/>
                <a:gd name="connsiteY3" fmla="*/ 187036 h 1167938"/>
                <a:gd name="connsiteX4" fmla="*/ 1454728 w 1454728"/>
                <a:gd name="connsiteY4" fmla="*/ 0 h 1167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728" h="1167938">
                  <a:moveTo>
                    <a:pt x="0" y="1167938"/>
                  </a:moveTo>
                  <a:lnTo>
                    <a:pt x="236913" y="648392"/>
                  </a:lnTo>
                  <a:lnTo>
                    <a:pt x="482139" y="299258"/>
                  </a:lnTo>
                  <a:lnTo>
                    <a:pt x="972589" y="187036"/>
                  </a:lnTo>
                  <a:lnTo>
                    <a:pt x="1454728"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3" name="Rectangle 592">
              <a:extLst>
                <a:ext uri="{FF2B5EF4-FFF2-40B4-BE49-F238E27FC236}">
                  <a16:creationId xmlns:a16="http://schemas.microsoft.com/office/drawing/2014/main" id="{167CE451-3356-F14D-5538-922565F16E8F}"/>
                </a:ext>
              </a:extLst>
            </p:cNvPr>
            <p:cNvSpPr/>
            <p:nvPr/>
          </p:nvSpPr>
          <p:spPr bwMode="auto">
            <a:xfrm>
              <a:off x="9924981" y="4977937"/>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4" name="Rectangle 593">
              <a:extLst>
                <a:ext uri="{FF2B5EF4-FFF2-40B4-BE49-F238E27FC236}">
                  <a16:creationId xmlns:a16="http://schemas.microsoft.com/office/drawing/2014/main" id="{C3344CE1-9074-9E38-25A4-E82555A416EA}"/>
                </a:ext>
              </a:extLst>
            </p:cNvPr>
            <p:cNvSpPr/>
            <p:nvPr/>
          </p:nvSpPr>
          <p:spPr bwMode="auto">
            <a:xfrm>
              <a:off x="10414046" y="3999806"/>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5" name="Rectangle 594">
              <a:extLst>
                <a:ext uri="{FF2B5EF4-FFF2-40B4-BE49-F238E27FC236}">
                  <a16:creationId xmlns:a16="http://schemas.microsoft.com/office/drawing/2014/main" id="{009D8FDA-9497-369C-E6B3-1CCF34BAC981}"/>
                </a:ext>
              </a:extLst>
            </p:cNvPr>
            <p:cNvSpPr/>
            <p:nvPr/>
          </p:nvSpPr>
          <p:spPr bwMode="auto">
            <a:xfrm>
              <a:off x="10898955" y="3782289"/>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6" name="Rectangle 595">
              <a:extLst>
                <a:ext uri="{FF2B5EF4-FFF2-40B4-BE49-F238E27FC236}">
                  <a16:creationId xmlns:a16="http://schemas.microsoft.com/office/drawing/2014/main" id="{296C6A07-CF0A-325E-87AF-E92DBBCC49EA}"/>
                </a:ext>
              </a:extLst>
            </p:cNvPr>
            <p:cNvSpPr/>
            <p:nvPr/>
          </p:nvSpPr>
          <p:spPr bwMode="auto">
            <a:xfrm>
              <a:off x="11379462" y="3809999"/>
              <a:ext cx="78971" cy="78971"/>
            </a:xfrm>
            <a:prstGeom prst="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4" name="Group 613">
            <a:extLst>
              <a:ext uri="{FF2B5EF4-FFF2-40B4-BE49-F238E27FC236}">
                <a16:creationId xmlns:a16="http://schemas.microsoft.com/office/drawing/2014/main" id="{3D308DEF-09E3-6392-ABB5-6F5B99882187}"/>
              </a:ext>
            </a:extLst>
          </p:cNvPr>
          <p:cNvGrpSpPr/>
          <p:nvPr/>
        </p:nvGrpSpPr>
        <p:grpSpPr>
          <a:xfrm>
            <a:off x="9975273" y="4628380"/>
            <a:ext cx="1503940" cy="388327"/>
            <a:chOff x="9975273" y="4628380"/>
            <a:chExt cx="1503940" cy="388327"/>
          </a:xfrm>
        </p:grpSpPr>
        <p:grpSp>
          <p:nvGrpSpPr>
            <p:cNvPr id="576" name="Group 575">
              <a:extLst>
                <a:ext uri="{FF2B5EF4-FFF2-40B4-BE49-F238E27FC236}">
                  <a16:creationId xmlns:a16="http://schemas.microsoft.com/office/drawing/2014/main" id="{B1EEFA1C-9106-D7A6-3214-B06C80732CF3}"/>
                </a:ext>
              </a:extLst>
            </p:cNvPr>
            <p:cNvGrpSpPr/>
            <p:nvPr/>
          </p:nvGrpSpPr>
          <p:grpSpPr>
            <a:xfrm>
              <a:off x="11387371" y="4670161"/>
              <a:ext cx="79374" cy="284216"/>
              <a:chOff x="606425" y="4740448"/>
              <a:chExt cx="79375" cy="94892"/>
            </a:xfrm>
          </p:grpSpPr>
          <p:cxnSp>
            <p:nvCxnSpPr>
              <p:cNvPr id="577" name="Straight Connector 576">
                <a:extLst>
                  <a:ext uri="{FF2B5EF4-FFF2-40B4-BE49-F238E27FC236}">
                    <a16:creationId xmlns:a16="http://schemas.microsoft.com/office/drawing/2014/main" id="{3A9C1A46-831C-433C-BE95-970A1AA611A5}"/>
                  </a:ext>
                </a:extLst>
              </p:cNvPr>
              <p:cNvCxnSpPr>
                <a:cxnSpLocks/>
              </p:cNvCxnSpPr>
              <p:nvPr/>
            </p:nvCxnSpPr>
            <p:spPr bwMode="auto">
              <a:xfrm>
                <a:off x="641955" y="4740448"/>
                <a:ext cx="0" cy="94892"/>
              </a:xfrm>
              <a:prstGeom prst="line">
                <a:avLst/>
              </a:prstGeom>
              <a:noFill/>
              <a:ln w="19050" cap="flat" cmpd="sng" algn="ctr">
                <a:solidFill>
                  <a:schemeClr val="accent2"/>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FB4F6ABA-F27A-AF60-9198-3E92450DA144}"/>
                  </a:ext>
                </a:extLst>
              </p:cNvPr>
              <p:cNvCxnSpPr>
                <a:cxnSpLocks/>
              </p:cNvCxnSpPr>
              <p:nvPr/>
            </p:nvCxnSpPr>
            <p:spPr bwMode="auto">
              <a:xfrm>
                <a:off x="606425" y="4742236"/>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537BDB92-58A9-E38D-3D33-B52B6F4889E5}"/>
                  </a:ext>
                </a:extLst>
              </p:cNvPr>
              <p:cNvCxnSpPr>
                <a:cxnSpLocks/>
              </p:cNvCxnSpPr>
              <p:nvPr/>
            </p:nvCxnSpPr>
            <p:spPr bwMode="auto">
              <a:xfrm>
                <a:off x="606425" y="483392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2F28F7B5-2923-D324-5CD6-8F2EC92AA2AF}"/>
                </a:ext>
              </a:extLst>
            </p:cNvPr>
            <p:cNvGrpSpPr/>
            <p:nvPr/>
          </p:nvGrpSpPr>
          <p:grpSpPr>
            <a:xfrm>
              <a:off x="9975273" y="4727168"/>
              <a:ext cx="1503940" cy="285407"/>
              <a:chOff x="9975273" y="4727168"/>
              <a:chExt cx="1503940" cy="285407"/>
            </a:xfrm>
          </p:grpSpPr>
          <p:sp>
            <p:nvSpPr>
              <p:cNvPr id="402" name="Triangle 401">
                <a:extLst>
                  <a:ext uri="{FF2B5EF4-FFF2-40B4-BE49-F238E27FC236}">
                    <a16:creationId xmlns:a16="http://schemas.microsoft.com/office/drawing/2014/main" id="{E895DAB4-8838-1AAC-8FC5-94CB62777E11}"/>
                  </a:ext>
                </a:extLst>
              </p:cNvPr>
              <p:cNvSpPr/>
              <p:nvPr/>
            </p:nvSpPr>
            <p:spPr bwMode="auto">
              <a:xfrm>
                <a:off x="10163280" y="4883725"/>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0" name="Freeform 579">
                <a:extLst>
                  <a:ext uri="{FF2B5EF4-FFF2-40B4-BE49-F238E27FC236}">
                    <a16:creationId xmlns:a16="http://schemas.microsoft.com/office/drawing/2014/main" id="{9A5DA22B-DD52-5C6B-77EC-E5C6347730E9}"/>
                  </a:ext>
                </a:extLst>
              </p:cNvPr>
              <p:cNvSpPr/>
              <p:nvPr/>
            </p:nvSpPr>
            <p:spPr bwMode="auto">
              <a:xfrm>
                <a:off x="9975273" y="4792287"/>
                <a:ext cx="1438102" cy="220288"/>
              </a:xfrm>
              <a:custGeom>
                <a:avLst/>
                <a:gdLst>
                  <a:gd name="connsiteX0" fmla="*/ 0 w 1438102"/>
                  <a:gd name="connsiteY0" fmla="*/ 220288 h 220288"/>
                  <a:gd name="connsiteX1" fmla="*/ 236912 w 1438102"/>
                  <a:gd name="connsiteY1" fmla="*/ 157942 h 220288"/>
                  <a:gd name="connsiteX2" fmla="*/ 473825 w 1438102"/>
                  <a:gd name="connsiteY2" fmla="*/ 108066 h 220288"/>
                  <a:gd name="connsiteX3" fmla="*/ 968432 w 1438102"/>
                  <a:gd name="connsiteY3" fmla="*/ 0 h 220288"/>
                  <a:gd name="connsiteX4" fmla="*/ 1438102 w 1438102"/>
                  <a:gd name="connsiteY4" fmla="*/ 16626 h 220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102" h="220288">
                    <a:moveTo>
                      <a:pt x="0" y="220288"/>
                    </a:moveTo>
                    <a:lnTo>
                      <a:pt x="236912" y="157942"/>
                    </a:lnTo>
                    <a:lnTo>
                      <a:pt x="473825" y="108066"/>
                    </a:lnTo>
                    <a:lnTo>
                      <a:pt x="968432" y="0"/>
                    </a:lnTo>
                    <a:lnTo>
                      <a:pt x="1438102" y="16626"/>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4" name="Triangle 583">
                <a:extLst>
                  <a:ext uri="{FF2B5EF4-FFF2-40B4-BE49-F238E27FC236}">
                    <a16:creationId xmlns:a16="http://schemas.microsoft.com/office/drawing/2014/main" id="{9A311701-31F4-6093-9DA9-48EBD7244E36}"/>
                  </a:ext>
                </a:extLst>
              </p:cNvPr>
              <p:cNvSpPr/>
              <p:nvPr/>
            </p:nvSpPr>
            <p:spPr bwMode="auto">
              <a:xfrm>
                <a:off x="10394651" y="4836620"/>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5" name="Triangle 584">
                <a:extLst>
                  <a:ext uri="{FF2B5EF4-FFF2-40B4-BE49-F238E27FC236}">
                    <a16:creationId xmlns:a16="http://schemas.microsoft.com/office/drawing/2014/main" id="{6557412C-720C-46EA-236C-A4483A723AE3}"/>
                  </a:ext>
                </a:extLst>
              </p:cNvPr>
              <p:cNvSpPr/>
              <p:nvPr/>
            </p:nvSpPr>
            <p:spPr bwMode="auto">
              <a:xfrm>
                <a:off x="10887872" y="4727168"/>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6" name="Triangle 585">
                <a:extLst>
                  <a:ext uri="{FF2B5EF4-FFF2-40B4-BE49-F238E27FC236}">
                    <a16:creationId xmlns:a16="http://schemas.microsoft.com/office/drawing/2014/main" id="{A7ACED29-2D32-41A4-B30E-830C55A24A86}"/>
                  </a:ext>
                </a:extLst>
              </p:cNvPr>
              <p:cNvSpPr/>
              <p:nvPr/>
            </p:nvSpPr>
            <p:spPr bwMode="auto">
              <a:xfrm>
                <a:off x="11378629" y="4746565"/>
                <a:ext cx="100584" cy="100584"/>
              </a:xfrm>
              <a:prstGeom prst="triangle">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99" name="Group 598">
              <a:extLst>
                <a:ext uri="{FF2B5EF4-FFF2-40B4-BE49-F238E27FC236}">
                  <a16:creationId xmlns:a16="http://schemas.microsoft.com/office/drawing/2014/main" id="{C8E17249-073B-F125-EB96-6169785B51D3}"/>
                </a:ext>
              </a:extLst>
            </p:cNvPr>
            <p:cNvGrpSpPr/>
            <p:nvPr/>
          </p:nvGrpSpPr>
          <p:grpSpPr>
            <a:xfrm>
              <a:off x="10899691" y="4628380"/>
              <a:ext cx="79374" cy="307958"/>
              <a:chOff x="606425" y="4732521"/>
              <a:chExt cx="79375" cy="102819"/>
            </a:xfrm>
          </p:grpSpPr>
          <p:cxnSp>
            <p:nvCxnSpPr>
              <p:cNvPr id="600" name="Straight Connector 599">
                <a:extLst>
                  <a:ext uri="{FF2B5EF4-FFF2-40B4-BE49-F238E27FC236}">
                    <a16:creationId xmlns:a16="http://schemas.microsoft.com/office/drawing/2014/main" id="{8AAA0F12-9BC5-A44B-17DF-C3702EB86D8D}"/>
                  </a:ext>
                </a:extLst>
              </p:cNvPr>
              <p:cNvCxnSpPr>
                <a:cxnSpLocks/>
              </p:cNvCxnSpPr>
              <p:nvPr/>
            </p:nvCxnSpPr>
            <p:spPr bwMode="auto">
              <a:xfrm>
                <a:off x="641955" y="4733125"/>
                <a:ext cx="0" cy="102215"/>
              </a:xfrm>
              <a:prstGeom prst="line">
                <a:avLst/>
              </a:prstGeom>
              <a:noFill/>
              <a:ln w="19050" cap="flat" cmpd="sng" algn="ctr">
                <a:solidFill>
                  <a:schemeClr val="accent2"/>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005E033C-CECB-59E6-1729-BF8AFB825D01}"/>
                  </a:ext>
                </a:extLst>
              </p:cNvPr>
              <p:cNvCxnSpPr>
                <a:cxnSpLocks/>
              </p:cNvCxnSpPr>
              <p:nvPr/>
            </p:nvCxnSpPr>
            <p:spPr bwMode="auto">
              <a:xfrm>
                <a:off x="606425" y="4732521"/>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5E1FDE67-23A8-E5B4-193B-D126EACCC11C}"/>
                  </a:ext>
                </a:extLst>
              </p:cNvPr>
              <p:cNvCxnSpPr>
                <a:cxnSpLocks/>
              </p:cNvCxnSpPr>
              <p:nvPr/>
            </p:nvCxnSpPr>
            <p:spPr bwMode="auto">
              <a:xfrm>
                <a:off x="606425" y="483392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8DD083B0-CAC6-9F52-B4E7-5EF7D2354005}"/>
                </a:ext>
              </a:extLst>
            </p:cNvPr>
            <p:cNvGrpSpPr/>
            <p:nvPr/>
          </p:nvGrpSpPr>
          <p:grpSpPr>
            <a:xfrm>
              <a:off x="10412011" y="4771477"/>
              <a:ext cx="79374" cy="229952"/>
              <a:chOff x="606425" y="4758565"/>
              <a:chExt cx="79375" cy="76775"/>
            </a:xfrm>
          </p:grpSpPr>
          <p:cxnSp>
            <p:nvCxnSpPr>
              <p:cNvPr id="605" name="Straight Connector 604">
                <a:extLst>
                  <a:ext uri="{FF2B5EF4-FFF2-40B4-BE49-F238E27FC236}">
                    <a16:creationId xmlns:a16="http://schemas.microsoft.com/office/drawing/2014/main" id="{EEB902F1-7934-3035-D4E4-41F04A7977F8}"/>
                  </a:ext>
                </a:extLst>
              </p:cNvPr>
              <p:cNvCxnSpPr>
                <a:cxnSpLocks/>
              </p:cNvCxnSpPr>
              <p:nvPr/>
            </p:nvCxnSpPr>
            <p:spPr bwMode="auto">
              <a:xfrm>
                <a:off x="641955" y="4758565"/>
                <a:ext cx="0" cy="76775"/>
              </a:xfrm>
              <a:prstGeom prst="line">
                <a:avLst/>
              </a:prstGeom>
              <a:noFill/>
              <a:ln w="19050" cap="flat" cmpd="sng" algn="ctr">
                <a:solidFill>
                  <a:schemeClr val="accent2"/>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54E288A9-004F-06CC-BF1A-108205FCBF9B}"/>
                  </a:ext>
                </a:extLst>
              </p:cNvPr>
              <p:cNvCxnSpPr>
                <a:cxnSpLocks/>
              </p:cNvCxnSpPr>
              <p:nvPr/>
            </p:nvCxnSpPr>
            <p:spPr bwMode="auto">
              <a:xfrm>
                <a:off x="606425" y="4758887"/>
                <a:ext cx="79375" cy="0"/>
              </a:xfrm>
              <a:prstGeom prst="line">
                <a:avLst/>
              </a:prstGeom>
              <a:noFill/>
              <a:ln w="19050" cap="flat" cmpd="sng" algn="ctr">
                <a:solidFill>
                  <a:schemeClr val="accent2"/>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EEB011BE-3FC1-9396-79AD-5BF813FDDE62}"/>
                  </a:ext>
                </a:extLst>
              </p:cNvPr>
              <p:cNvCxnSpPr>
                <a:cxnSpLocks/>
              </p:cNvCxnSpPr>
              <p:nvPr/>
            </p:nvCxnSpPr>
            <p:spPr bwMode="auto">
              <a:xfrm>
                <a:off x="606425" y="4833925"/>
                <a:ext cx="79375" cy="0"/>
              </a:xfrm>
              <a:prstGeom prst="line">
                <a:avLst/>
              </a:prstGeom>
              <a:noFill/>
              <a:ln w="19050" cap="flat" cmpd="sng" algn="ctr">
                <a:solidFill>
                  <a:schemeClr val="accent2"/>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B413EC78-6BB5-39C4-973C-2DA86882DBBE}"/>
                </a:ext>
              </a:extLst>
            </p:cNvPr>
            <p:cNvGrpSpPr/>
            <p:nvPr/>
          </p:nvGrpSpPr>
          <p:grpSpPr>
            <a:xfrm>
              <a:off x="10173712" y="4844882"/>
              <a:ext cx="79374" cy="171825"/>
              <a:chOff x="606425" y="4758565"/>
              <a:chExt cx="79375" cy="57368"/>
            </a:xfrm>
          </p:grpSpPr>
          <p:cxnSp>
            <p:nvCxnSpPr>
              <p:cNvPr id="610" name="Straight Connector 609">
                <a:extLst>
                  <a:ext uri="{FF2B5EF4-FFF2-40B4-BE49-F238E27FC236}">
                    <a16:creationId xmlns:a16="http://schemas.microsoft.com/office/drawing/2014/main" id="{EE1BCB30-7E61-CA58-2C99-B84413C68D9C}"/>
                  </a:ext>
                </a:extLst>
              </p:cNvPr>
              <p:cNvCxnSpPr>
                <a:cxnSpLocks/>
              </p:cNvCxnSpPr>
              <p:nvPr/>
            </p:nvCxnSpPr>
            <p:spPr bwMode="auto">
              <a:xfrm>
                <a:off x="641955" y="4758565"/>
                <a:ext cx="0" cy="57368"/>
              </a:xfrm>
              <a:prstGeom prst="line">
                <a:avLst/>
              </a:prstGeom>
              <a:noFill/>
              <a:ln w="19050" cap="flat" cmpd="sng" algn="ctr">
                <a:solidFill>
                  <a:schemeClr val="accent2"/>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D38C7349-7129-5E40-1B9B-58324CC45A94}"/>
                  </a:ext>
                </a:extLst>
              </p:cNvPr>
              <p:cNvCxnSpPr>
                <a:cxnSpLocks/>
              </p:cNvCxnSpPr>
              <p:nvPr/>
            </p:nvCxnSpPr>
            <p:spPr bwMode="auto">
              <a:xfrm>
                <a:off x="606425" y="4758887"/>
                <a:ext cx="79375" cy="0"/>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634" name="Group 633">
            <a:extLst>
              <a:ext uri="{FF2B5EF4-FFF2-40B4-BE49-F238E27FC236}">
                <a16:creationId xmlns:a16="http://schemas.microsoft.com/office/drawing/2014/main" id="{E64DEAD6-E02A-9384-B9B0-95CE6A28452B}"/>
              </a:ext>
            </a:extLst>
          </p:cNvPr>
          <p:cNvGrpSpPr/>
          <p:nvPr/>
        </p:nvGrpSpPr>
        <p:grpSpPr>
          <a:xfrm>
            <a:off x="9951307" y="3947100"/>
            <a:ext cx="1515438" cy="1097893"/>
            <a:chOff x="9951307" y="3947100"/>
            <a:chExt cx="1515438" cy="1097893"/>
          </a:xfrm>
        </p:grpSpPr>
        <p:grpSp>
          <p:nvGrpSpPr>
            <p:cNvPr id="592" name="Group 591">
              <a:extLst>
                <a:ext uri="{FF2B5EF4-FFF2-40B4-BE49-F238E27FC236}">
                  <a16:creationId xmlns:a16="http://schemas.microsoft.com/office/drawing/2014/main" id="{D08BA53E-660A-49C9-2985-4AAFF5EC6308}"/>
                </a:ext>
              </a:extLst>
            </p:cNvPr>
            <p:cNvGrpSpPr/>
            <p:nvPr/>
          </p:nvGrpSpPr>
          <p:grpSpPr>
            <a:xfrm>
              <a:off x="9951307" y="4076007"/>
              <a:ext cx="1515438" cy="968986"/>
              <a:chOff x="9951307" y="4076007"/>
              <a:chExt cx="1515438" cy="968986"/>
            </a:xfrm>
          </p:grpSpPr>
          <p:sp>
            <p:nvSpPr>
              <p:cNvPr id="581" name="Freeform 580">
                <a:extLst>
                  <a:ext uri="{FF2B5EF4-FFF2-40B4-BE49-F238E27FC236}">
                    <a16:creationId xmlns:a16="http://schemas.microsoft.com/office/drawing/2014/main" id="{4906E676-CBAD-222F-2AC3-BCABC4A10541}"/>
                  </a:ext>
                </a:extLst>
              </p:cNvPr>
              <p:cNvSpPr/>
              <p:nvPr/>
            </p:nvSpPr>
            <p:spPr bwMode="auto">
              <a:xfrm>
                <a:off x="9975273" y="4118956"/>
                <a:ext cx="1446414" cy="889462"/>
              </a:xfrm>
              <a:custGeom>
                <a:avLst/>
                <a:gdLst>
                  <a:gd name="connsiteX0" fmla="*/ 0 w 1446414"/>
                  <a:gd name="connsiteY0" fmla="*/ 889462 h 889462"/>
                  <a:gd name="connsiteX1" fmla="*/ 241069 w 1446414"/>
                  <a:gd name="connsiteY1" fmla="*/ 594360 h 889462"/>
                  <a:gd name="connsiteX2" fmla="*/ 477982 w 1446414"/>
                  <a:gd name="connsiteY2" fmla="*/ 274320 h 889462"/>
                  <a:gd name="connsiteX3" fmla="*/ 972589 w 1446414"/>
                  <a:gd name="connsiteY3" fmla="*/ 91440 h 889462"/>
                  <a:gd name="connsiteX4" fmla="*/ 1446414 w 1446414"/>
                  <a:gd name="connsiteY4" fmla="*/ 0 h 889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6414" h="889462">
                    <a:moveTo>
                      <a:pt x="0" y="889462"/>
                    </a:moveTo>
                    <a:lnTo>
                      <a:pt x="241069" y="594360"/>
                    </a:lnTo>
                    <a:lnTo>
                      <a:pt x="477982" y="274320"/>
                    </a:lnTo>
                    <a:lnTo>
                      <a:pt x="972589" y="91440"/>
                    </a:lnTo>
                    <a:lnTo>
                      <a:pt x="1446414"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Oval 400">
                <a:extLst>
                  <a:ext uri="{FF2B5EF4-FFF2-40B4-BE49-F238E27FC236}">
                    <a16:creationId xmlns:a16="http://schemas.microsoft.com/office/drawing/2014/main" id="{723B63AD-F480-A81F-6EAB-84F098A37EC7}"/>
                  </a:ext>
                </a:extLst>
              </p:cNvPr>
              <p:cNvSpPr/>
              <p:nvPr/>
            </p:nvSpPr>
            <p:spPr bwMode="auto">
              <a:xfrm>
                <a:off x="9951307" y="4962697"/>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8" name="Oval 587">
                <a:extLst>
                  <a:ext uri="{FF2B5EF4-FFF2-40B4-BE49-F238E27FC236}">
                    <a16:creationId xmlns:a16="http://schemas.microsoft.com/office/drawing/2014/main" id="{B1B5585B-E994-FFD9-DF8D-74F0D9467A0A}"/>
                  </a:ext>
                </a:extLst>
              </p:cNvPr>
              <p:cNvSpPr/>
              <p:nvPr/>
            </p:nvSpPr>
            <p:spPr bwMode="auto">
              <a:xfrm>
                <a:off x="10174365" y="4678679"/>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9" name="Oval 588">
                <a:extLst>
                  <a:ext uri="{FF2B5EF4-FFF2-40B4-BE49-F238E27FC236}">
                    <a16:creationId xmlns:a16="http://schemas.microsoft.com/office/drawing/2014/main" id="{4A883865-0B63-6429-5D1D-30D76FCA5B8B}"/>
                  </a:ext>
                </a:extLst>
              </p:cNvPr>
              <p:cNvSpPr/>
              <p:nvPr/>
            </p:nvSpPr>
            <p:spPr bwMode="auto">
              <a:xfrm>
                <a:off x="10409892" y="4361410"/>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0" name="Oval 589">
                <a:extLst>
                  <a:ext uri="{FF2B5EF4-FFF2-40B4-BE49-F238E27FC236}">
                    <a16:creationId xmlns:a16="http://schemas.microsoft.com/office/drawing/2014/main" id="{5182924E-7E60-FFEF-CD68-F7FF10B6E168}"/>
                  </a:ext>
                </a:extLst>
              </p:cNvPr>
              <p:cNvSpPr/>
              <p:nvPr/>
            </p:nvSpPr>
            <p:spPr bwMode="auto">
              <a:xfrm>
                <a:off x="10903114" y="4164675"/>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1" name="Oval 590">
                <a:extLst>
                  <a:ext uri="{FF2B5EF4-FFF2-40B4-BE49-F238E27FC236}">
                    <a16:creationId xmlns:a16="http://schemas.microsoft.com/office/drawing/2014/main" id="{AE53A424-F5F9-1603-C607-41F5F13C79A3}"/>
                  </a:ext>
                </a:extLst>
              </p:cNvPr>
              <p:cNvSpPr/>
              <p:nvPr/>
            </p:nvSpPr>
            <p:spPr bwMode="auto">
              <a:xfrm>
                <a:off x="11384449" y="4076007"/>
                <a:ext cx="82296" cy="82296"/>
              </a:xfrm>
              <a:prstGeom prst="ellipse">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5" name="Group 614">
              <a:extLst>
                <a:ext uri="{FF2B5EF4-FFF2-40B4-BE49-F238E27FC236}">
                  <a16:creationId xmlns:a16="http://schemas.microsoft.com/office/drawing/2014/main" id="{A9BB086A-68B0-BE0B-0A06-F64C4E4151AE}"/>
                </a:ext>
              </a:extLst>
            </p:cNvPr>
            <p:cNvGrpSpPr/>
            <p:nvPr/>
          </p:nvGrpSpPr>
          <p:grpSpPr>
            <a:xfrm>
              <a:off x="11387368" y="3947100"/>
              <a:ext cx="79374" cy="342278"/>
              <a:chOff x="606425" y="4758565"/>
              <a:chExt cx="79375" cy="114278"/>
            </a:xfrm>
          </p:grpSpPr>
          <p:cxnSp>
            <p:nvCxnSpPr>
              <p:cNvPr id="616" name="Straight Connector 615">
                <a:extLst>
                  <a:ext uri="{FF2B5EF4-FFF2-40B4-BE49-F238E27FC236}">
                    <a16:creationId xmlns:a16="http://schemas.microsoft.com/office/drawing/2014/main" id="{BF2D52DE-95FE-CF65-8013-66CCD5D4CE0E}"/>
                  </a:ext>
                </a:extLst>
              </p:cNvPr>
              <p:cNvCxnSpPr>
                <a:cxnSpLocks/>
              </p:cNvCxnSpPr>
              <p:nvPr/>
            </p:nvCxnSpPr>
            <p:spPr bwMode="auto">
              <a:xfrm>
                <a:off x="641955" y="4758565"/>
                <a:ext cx="0" cy="114278"/>
              </a:xfrm>
              <a:prstGeom prst="line">
                <a:avLst/>
              </a:prstGeom>
              <a:noFill/>
              <a:ln w="19050"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A673977C-74FB-0079-2BCE-2B37A6D311DB}"/>
                  </a:ext>
                </a:extLst>
              </p:cNvPr>
              <p:cNvCxnSpPr>
                <a:cxnSpLocks/>
              </p:cNvCxnSpPr>
              <p:nvPr/>
            </p:nvCxnSpPr>
            <p:spPr bwMode="auto">
              <a:xfrm>
                <a:off x="606425" y="4758887"/>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8DC80563-DF57-B4FD-2600-D77F1344A58F}"/>
                  </a:ext>
                </a:extLst>
              </p:cNvPr>
              <p:cNvCxnSpPr>
                <a:cxnSpLocks/>
              </p:cNvCxnSpPr>
              <p:nvPr/>
            </p:nvCxnSpPr>
            <p:spPr bwMode="auto">
              <a:xfrm>
                <a:off x="606425" y="4872783"/>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FB7B2F69-7B5B-F77D-A483-26DE8EDE5461}"/>
                </a:ext>
              </a:extLst>
            </p:cNvPr>
            <p:cNvGrpSpPr/>
            <p:nvPr/>
          </p:nvGrpSpPr>
          <p:grpSpPr>
            <a:xfrm>
              <a:off x="10899688" y="4058932"/>
              <a:ext cx="79374" cy="320528"/>
              <a:chOff x="606425" y="4761663"/>
              <a:chExt cx="79375" cy="107016"/>
            </a:xfrm>
          </p:grpSpPr>
          <p:cxnSp>
            <p:nvCxnSpPr>
              <p:cNvPr id="621" name="Straight Connector 620">
                <a:extLst>
                  <a:ext uri="{FF2B5EF4-FFF2-40B4-BE49-F238E27FC236}">
                    <a16:creationId xmlns:a16="http://schemas.microsoft.com/office/drawing/2014/main" id="{8EA4F09E-F546-6EA2-56F6-C7778B944B14}"/>
                  </a:ext>
                </a:extLst>
              </p:cNvPr>
              <p:cNvCxnSpPr>
                <a:cxnSpLocks/>
              </p:cNvCxnSpPr>
              <p:nvPr/>
            </p:nvCxnSpPr>
            <p:spPr bwMode="auto">
              <a:xfrm>
                <a:off x="641955" y="4763673"/>
                <a:ext cx="0" cy="105006"/>
              </a:xfrm>
              <a:prstGeom prst="line">
                <a:avLst/>
              </a:prstGeom>
              <a:noFill/>
              <a:ln w="1905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3FC212B9-A78A-4DE0-80A1-C56E08414174}"/>
                  </a:ext>
                </a:extLst>
              </p:cNvPr>
              <p:cNvCxnSpPr>
                <a:cxnSpLocks/>
              </p:cNvCxnSpPr>
              <p:nvPr/>
            </p:nvCxnSpPr>
            <p:spPr bwMode="auto">
              <a:xfrm>
                <a:off x="606425" y="4761663"/>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29CBE946-202F-80FA-4700-2052C1F4EEFB}"/>
                  </a:ext>
                </a:extLst>
              </p:cNvPr>
              <p:cNvCxnSpPr>
                <a:cxnSpLocks/>
              </p:cNvCxnSpPr>
              <p:nvPr/>
            </p:nvCxnSpPr>
            <p:spPr bwMode="auto">
              <a:xfrm>
                <a:off x="606425" y="486723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59E1616D-406D-70BD-4A8B-F5B03BB0F83B}"/>
                </a:ext>
              </a:extLst>
            </p:cNvPr>
            <p:cNvGrpSpPr/>
            <p:nvPr/>
          </p:nvGrpSpPr>
          <p:grpSpPr>
            <a:xfrm>
              <a:off x="10407851" y="4240427"/>
              <a:ext cx="79374" cy="320528"/>
              <a:chOff x="606425" y="4761663"/>
              <a:chExt cx="79375" cy="107016"/>
            </a:xfrm>
          </p:grpSpPr>
          <p:cxnSp>
            <p:nvCxnSpPr>
              <p:cNvPr id="626" name="Straight Connector 625">
                <a:extLst>
                  <a:ext uri="{FF2B5EF4-FFF2-40B4-BE49-F238E27FC236}">
                    <a16:creationId xmlns:a16="http://schemas.microsoft.com/office/drawing/2014/main" id="{9C670868-415C-820E-EF75-62F8999ED853}"/>
                  </a:ext>
                </a:extLst>
              </p:cNvPr>
              <p:cNvCxnSpPr>
                <a:cxnSpLocks/>
              </p:cNvCxnSpPr>
              <p:nvPr/>
            </p:nvCxnSpPr>
            <p:spPr bwMode="auto">
              <a:xfrm>
                <a:off x="641955" y="4763673"/>
                <a:ext cx="0" cy="105006"/>
              </a:xfrm>
              <a:prstGeom prst="line">
                <a:avLst/>
              </a:prstGeom>
              <a:noFill/>
              <a:ln w="19050"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A3EB9F45-5150-F279-CEBD-B5961B62C49B}"/>
                  </a:ext>
                </a:extLst>
              </p:cNvPr>
              <p:cNvCxnSpPr>
                <a:cxnSpLocks/>
              </p:cNvCxnSpPr>
              <p:nvPr/>
            </p:nvCxnSpPr>
            <p:spPr bwMode="auto">
              <a:xfrm>
                <a:off x="606425" y="4761663"/>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A8132166-6B18-0871-C258-4FE9983AEFEA}"/>
                  </a:ext>
                </a:extLst>
              </p:cNvPr>
              <p:cNvCxnSpPr>
                <a:cxnSpLocks/>
              </p:cNvCxnSpPr>
              <p:nvPr/>
            </p:nvCxnSpPr>
            <p:spPr bwMode="auto">
              <a:xfrm>
                <a:off x="606425" y="4867232"/>
                <a:ext cx="793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C27BF68D-C21C-D523-9AD3-DCEC5D68A144}"/>
                </a:ext>
              </a:extLst>
            </p:cNvPr>
            <p:cNvGrpSpPr/>
            <p:nvPr/>
          </p:nvGrpSpPr>
          <p:grpSpPr>
            <a:xfrm>
              <a:off x="10173709" y="4588217"/>
              <a:ext cx="79374" cy="245710"/>
              <a:chOff x="606425" y="4786643"/>
              <a:chExt cx="79375" cy="82036"/>
            </a:xfrm>
          </p:grpSpPr>
          <p:cxnSp>
            <p:nvCxnSpPr>
              <p:cNvPr id="630" name="Straight Connector 629">
                <a:extLst>
                  <a:ext uri="{FF2B5EF4-FFF2-40B4-BE49-F238E27FC236}">
                    <a16:creationId xmlns:a16="http://schemas.microsoft.com/office/drawing/2014/main" id="{B1629368-78DE-ECBC-F0D3-8889E5970487}"/>
                  </a:ext>
                </a:extLst>
              </p:cNvPr>
              <p:cNvCxnSpPr>
                <a:cxnSpLocks/>
              </p:cNvCxnSpPr>
              <p:nvPr/>
            </p:nvCxnSpPr>
            <p:spPr bwMode="auto">
              <a:xfrm>
                <a:off x="641955" y="4788176"/>
                <a:ext cx="0" cy="80503"/>
              </a:xfrm>
              <a:prstGeom prst="line">
                <a:avLst/>
              </a:prstGeom>
              <a:noFill/>
              <a:ln w="1905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A778B35F-4318-6B22-B122-5D1646FF2AB4}"/>
                  </a:ext>
                </a:extLst>
              </p:cNvPr>
              <p:cNvCxnSpPr>
                <a:cxnSpLocks/>
              </p:cNvCxnSpPr>
              <p:nvPr/>
            </p:nvCxnSpPr>
            <p:spPr bwMode="auto">
              <a:xfrm>
                <a:off x="606425" y="4786643"/>
                <a:ext cx="79375" cy="0"/>
              </a:xfrm>
              <a:prstGeom prst="line">
                <a:avLst/>
              </a:prstGeom>
              <a:noFill/>
              <a:ln w="19050"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94CE9B83-637E-3F48-2F77-CB3AE905472B}"/>
                  </a:ext>
                </a:extLst>
              </p:cNvPr>
              <p:cNvCxnSpPr>
                <a:cxnSpLocks/>
              </p:cNvCxnSpPr>
              <p:nvPr/>
            </p:nvCxnSpPr>
            <p:spPr bwMode="auto">
              <a:xfrm>
                <a:off x="606425" y="4867232"/>
                <a:ext cx="793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635" name="Group 634">
            <a:extLst>
              <a:ext uri="{FF2B5EF4-FFF2-40B4-BE49-F238E27FC236}">
                <a16:creationId xmlns:a16="http://schemas.microsoft.com/office/drawing/2014/main" id="{88C9665D-0A1D-E4CA-1534-4CFBFD020BC2}"/>
              </a:ext>
            </a:extLst>
          </p:cNvPr>
          <p:cNvGrpSpPr/>
          <p:nvPr/>
        </p:nvGrpSpPr>
        <p:grpSpPr>
          <a:xfrm>
            <a:off x="10173709" y="4347107"/>
            <a:ext cx="79374" cy="320528"/>
            <a:chOff x="606425" y="4761663"/>
            <a:chExt cx="79375" cy="107016"/>
          </a:xfrm>
        </p:grpSpPr>
        <p:cxnSp>
          <p:nvCxnSpPr>
            <p:cNvPr id="636" name="Straight Connector 635">
              <a:extLst>
                <a:ext uri="{FF2B5EF4-FFF2-40B4-BE49-F238E27FC236}">
                  <a16:creationId xmlns:a16="http://schemas.microsoft.com/office/drawing/2014/main" id="{9DA6544D-8481-7E2E-5BC3-EFBF85E54F9C}"/>
                </a:ext>
              </a:extLst>
            </p:cNvPr>
            <p:cNvCxnSpPr>
              <a:cxnSpLocks/>
            </p:cNvCxnSpPr>
            <p:nvPr/>
          </p:nvCxnSpPr>
          <p:spPr bwMode="auto">
            <a:xfrm>
              <a:off x="641955" y="4763673"/>
              <a:ext cx="0" cy="105006"/>
            </a:xfrm>
            <a:prstGeom prst="line">
              <a:avLst/>
            </a:prstGeom>
            <a:noFill/>
            <a:ln w="19050" cap="flat" cmpd="sng" algn="ctr">
              <a:solidFill>
                <a:schemeClr val="accent4"/>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36B37E79-36FA-2DC2-3FBA-62A34BD48C24}"/>
                </a:ext>
              </a:extLst>
            </p:cNvPr>
            <p:cNvCxnSpPr>
              <a:cxnSpLocks/>
            </p:cNvCxnSpPr>
            <p:nvPr/>
          </p:nvCxnSpPr>
          <p:spPr bwMode="auto">
            <a:xfrm>
              <a:off x="606425" y="4761663"/>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FBBA2315-46F0-0A08-8ED8-85A2A331318B}"/>
                </a:ext>
              </a:extLst>
            </p:cNvPr>
            <p:cNvCxnSpPr>
              <a:cxnSpLocks/>
            </p:cNvCxnSpPr>
            <p:nvPr/>
          </p:nvCxnSpPr>
          <p:spPr bwMode="auto">
            <a:xfrm>
              <a:off x="606425" y="486723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7B8FFE05-3660-DDC8-7F3B-C15333C968B1}"/>
              </a:ext>
            </a:extLst>
          </p:cNvPr>
          <p:cNvGrpSpPr/>
          <p:nvPr/>
        </p:nvGrpSpPr>
        <p:grpSpPr>
          <a:xfrm>
            <a:off x="10409237" y="3855170"/>
            <a:ext cx="79374" cy="357941"/>
            <a:chOff x="606425" y="4749171"/>
            <a:chExt cx="79375" cy="119508"/>
          </a:xfrm>
        </p:grpSpPr>
        <p:cxnSp>
          <p:nvCxnSpPr>
            <p:cNvPr id="640" name="Straight Connector 639">
              <a:extLst>
                <a:ext uri="{FF2B5EF4-FFF2-40B4-BE49-F238E27FC236}">
                  <a16:creationId xmlns:a16="http://schemas.microsoft.com/office/drawing/2014/main" id="{AEFA6CDE-2FF4-0856-ED18-6C68A1E9873F}"/>
                </a:ext>
              </a:extLst>
            </p:cNvPr>
            <p:cNvCxnSpPr>
              <a:cxnSpLocks/>
            </p:cNvCxnSpPr>
            <p:nvPr/>
          </p:nvCxnSpPr>
          <p:spPr bwMode="auto">
            <a:xfrm>
              <a:off x="641955" y="4749817"/>
              <a:ext cx="0" cy="118862"/>
            </a:xfrm>
            <a:prstGeom prst="line">
              <a:avLst/>
            </a:prstGeom>
            <a:noFill/>
            <a:ln w="19050" cap="flat" cmpd="sng" algn="ctr">
              <a:solidFill>
                <a:schemeClr val="accent4"/>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62886C0F-8A85-C6D1-F5F8-B872378B4B44}"/>
                </a:ext>
              </a:extLst>
            </p:cNvPr>
            <p:cNvCxnSpPr>
              <a:cxnSpLocks/>
            </p:cNvCxnSpPr>
            <p:nvPr/>
          </p:nvCxnSpPr>
          <p:spPr bwMode="auto">
            <a:xfrm>
              <a:off x="606425" y="474917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96FB929D-AD23-223C-0DA4-D008C35B761F}"/>
                </a:ext>
              </a:extLst>
            </p:cNvPr>
            <p:cNvCxnSpPr>
              <a:cxnSpLocks/>
            </p:cNvCxnSpPr>
            <p:nvPr/>
          </p:nvCxnSpPr>
          <p:spPr bwMode="auto">
            <a:xfrm>
              <a:off x="606425" y="486723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36468026-3365-FCB3-2E5A-458F0A3532B5}"/>
              </a:ext>
            </a:extLst>
          </p:cNvPr>
          <p:cNvGrpSpPr/>
          <p:nvPr/>
        </p:nvGrpSpPr>
        <p:grpSpPr>
          <a:xfrm>
            <a:off x="10898302" y="3637653"/>
            <a:ext cx="79374" cy="357941"/>
            <a:chOff x="606425" y="4749171"/>
            <a:chExt cx="79375" cy="119508"/>
          </a:xfrm>
        </p:grpSpPr>
        <p:cxnSp>
          <p:nvCxnSpPr>
            <p:cNvPr id="645" name="Straight Connector 644">
              <a:extLst>
                <a:ext uri="{FF2B5EF4-FFF2-40B4-BE49-F238E27FC236}">
                  <a16:creationId xmlns:a16="http://schemas.microsoft.com/office/drawing/2014/main" id="{113C6A40-F8DE-7F73-4F60-362BC4D26E0C}"/>
                </a:ext>
              </a:extLst>
            </p:cNvPr>
            <p:cNvCxnSpPr>
              <a:cxnSpLocks/>
            </p:cNvCxnSpPr>
            <p:nvPr/>
          </p:nvCxnSpPr>
          <p:spPr bwMode="auto">
            <a:xfrm>
              <a:off x="641955" y="4749817"/>
              <a:ext cx="0" cy="118862"/>
            </a:xfrm>
            <a:prstGeom prst="line">
              <a:avLst/>
            </a:prstGeom>
            <a:noFill/>
            <a:ln w="19050" cap="flat" cmpd="sng" algn="ctr">
              <a:solidFill>
                <a:schemeClr val="accent4"/>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D3C7DB34-509C-28F5-1DE3-A8FC56451BC4}"/>
                </a:ext>
              </a:extLst>
            </p:cNvPr>
            <p:cNvCxnSpPr>
              <a:cxnSpLocks/>
            </p:cNvCxnSpPr>
            <p:nvPr/>
          </p:nvCxnSpPr>
          <p:spPr bwMode="auto">
            <a:xfrm>
              <a:off x="606425" y="474917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B8BE983E-87C5-3A92-15A6-9CA6D818437B}"/>
                </a:ext>
              </a:extLst>
            </p:cNvPr>
            <p:cNvCxnSpPr>
              <a:cxnSpLocks/>
            </p:cNvCxnSpPr>
            <p:nvPr/>
          </p:nvCxnSpPr>
          <p:spPr bwMode="auto">
            <a:xfrm>
              <a:off x="606425" y="4867232"/>
              <a:ext cx="79375"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648" name="Group 647">
            <a:extLst>
              <a:ext uri="{FF2B5EF4-FFF2-40B4-BE49-F238E27FC236}">
                <a16:creationId xmlns:a16="http://schemas.microsoft.com/office/drawing/2014/main" id="{34389E2C-EB2A-D8E0-8461-76DF2F7C94B2}"/>
              </a:ext>
            </a:extLst>
          </p:cNvPr>
          <p:cNvGrpSpPr/>
          <p:nvPr/>
        </p:nvGrpSpPr>
        <p:grpSpPr>
          <a:xfrm>
            <a:off x="11383210" y="3681987"/>
            <a:ext cx="79374" cy="357941"/>
            <a:chOff x="606425" y="4749171"/>
            <a:chExt cx="79375" cy="119508"/>
          </a:xfrm>
        </p:grpSpPr>
        <p:cxnSp>
          <p:nvCxnSpPr>
            <p:cNvPr id="649" name="Straight Connector 648">
              <a:extLst>
                <a:ext uri="{FF2B5EF4-FFF2-40B4-BE49-F238E27FC236}">
                  <a16:creationId xmlns:a16="http://schemas.microsoft.com/office/drawing/2014/main" id="{49A19E6E-DC5C-7B72-EB88-2D7715B784AD}"/>
                </a:ext>
              </a:extLst>
            </p:cNvPr>
            <p:cNvCxnSpPr>
              <a:cxnSpLocks/>
            </p:cNvCxnSpPr>
            <p:nvPr/>
          </p:nvCxnSpPr>
          <p:spPr bwMode="auto">
            <a:xfrm>
              <a:off x="641955" y="4749817"/>
              <a:ext cx="0" cy="118862"/>
            </a:xfrm>
            <a:prstGeom prst="line">
              <a:avLst/>
            </a:prstGeom>
            <a:noFill/>
            <a:ln w="19050" cap="flat" cmpd="sng" algn="ctr">
              <a:solidFill>
                <a:schemeClr val="accent4"/>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7F8ACF03-334A-961C-B9DB-92EAC18B6E5A}"/>
                </a:ext>
              </a:extLst>
            </p:cNvPr>
            <p:cNvCxnSpPr>
              <a:cxnSpLocks/>
            </p:cNvCxnSpPr>
            <p:nvPr/>
          </p:nvCxnSpPr>
          <p:spPr bwMode="auto">
            <a:xfrm>
              <a:off x="606425" y="4749171"/>
              <a:ext cx="79375" cy="0"/>
            </a:xfrm>
            <a:prstGeom prst="line">
              <a:avLst/>
            </a:prstGeom>
            <a:noFill/>
            <a:ln w="19050" cap="flat" cmpd="sng" algn="ctr">
              <a:solidFill>
                <a:schemeClr val="accent4"/>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8C023C7C-ECD5-211C-D675-109540450A58}"/>
                </a:ext>
              </a:extLst>
            </p:cNvPr>
            <p:cNvCxnSpPr>
              <a:cxnSpLocks/>
            </p:cNvCxnSpPr>
            <p:nvPr/>
          </p:nvCxnSpPr>
          <p:spPr bwMode="auto">
            <a:xfrm>
              <a:off x="606425" y="4867232"/>
              <a:ext cx="79375" cy="0"/>
            </a:xfrm>
            <a:prstGeom prst="line">
              <a:avLst/>
            </a:prstGeom>
            <a:noFill/>
            <a:ln w="19050" cap="flat" cmpd="sng" algn="ctr">
              <a:solidFill>
                <a:schemeClr val="accent4"/>
              </a:solidFill>
              <a:prstDash val="solid"/>
              <a:round/>
              <a:headEnd type="none" w="med" len="med"/>
              <a:tailEnd type="none" w="med" len="med"/>
            </a:ln>
            <a:effectLst/>
          </p:spPr>
        </p:cxnSp>
      </p:grpSp>
      <p:sp>
        <p:nvSpPr>
          <p:cNvPr id="652" name="TextBox 651">
            <a:extLst>
              <a:ext uri="{FF2B5EF4-FFF2-40B4-BE49-F238E27FC236}">
                <a16:creationId xmlns:a16="http://schemas.microsoft.com/office/drawing/2014/main" id="{5908BF5E-4EFC-EE0A-C75F-E81B2E15FF1F}"/>
              </a:ext>
            </a:extLst>
          </p:cNvPr>
          <p:cNvSpPr txBox="1"/>
          <p:nvPr/>
        </p:nvSpPr>
        <p:spPr bwMode="auto">
          <a:xfrm>
            <a:off x="11397615" y="3712442"/>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60</a:t>
            </a:r>
          </a:p>
        </p:txBody>
      </p:sp>
      <p:sp>
        <p:nvSpPr>
          <p:cNvPr id="653" name="TextBox 652">
            <a:extLst>
              <a:ext uri="{FF2B5EF4-FFF2-40B4-BE49-F238E27FC236}">
                <a16:creationId xmlns:a16="http://schemas.microsoft.com/office/drawing/2014/main" id="{F1A4670D-ED47-1440-61AC-4B25D1795F5F}"/>
              </a:ext>
            </a:extLst>
          </p:cNvPr>
          <p:cNvSpPr txBox="1"/>
          <p:nvPr/>
        </p:nvSpPr>
        <p:spPr bwMode="auto">
          <a:xfrm>
            <a:off x="11238459" y="3617191"/>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654" name="TextBox 653">
            <a:extLst>
              <a:ext uri="{FF2B5EF4-FFF2-40B4-BE49-F238E27FC236}">
                <a16:creationId xmlns:a16="http://schemas.microsoft.com/office/drawing/2014/main" id="{ADDA6C6D-FE99-13C1-5D62-C85035F70DC6}"/>
              </a:ext>
            </a:extLst>
          </p:cNvPr>
          <p:cNvSpPr txBox="1"/>
          <p:nvPr/>
        </p:nvSpPr>
        <p:spPr bwMode="auto">
          <a:xfrm>
            <a:off x="10767405" y="3590868"/>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655" name="TextBox 654">
            <a:extLst>
              <a:ext uri="{FF2B5EF4-FFF2-40B4-BE49-F238E27FC236}">
                <a16:creationId xmlns:a16="http://schemas.microsoft.com/office/drawing/2014/main" id="{06045539-3206-3605-3720-8B61CAB39384}"/>
              </a:ext>
            </a:extLst>
          </p:cNvPr>
          <p:cNvSpPr txBox="1"/>
          <p:nvPr/>
        </p:nvSpPr>
        <p:spPr bwMode="auto">
          <a:xfrm>
            <a:off x="10275569" y="3805613"/>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656" name="TextBox 655">
            <a:extLst>
              <a:ext uri="{FF2B5EF4-FFF2-40B4-BE49-F238E27FC236}">
                <a16:creationId xmlns:a16="http://schemas.microsoft.com/office/drawing/2014/main" id="{5835ADDB-E1C8-FD97-7206-71724A777E23}"/>
              </a:ext>
            </a:extLst>
          </p:cNvPr>
          <p:cNvSpPr txBox="1"/>
          <p:nvPr/>
        </p:nvSpPr>
        <p:spPr bwMode="auto">
          <a:xfrm>
            <a:off x="10045583" y="4269740"/>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c</a:t>
            </a:r>
          </a:p>
        </p:txBody>
      </p:sp>
      <p:sp>
        <p:nvSpPr>
          <p:cNvPr id="657" name="TextBox 656">
            <a:extLst>
              <a:ext uri="{FF2B5EF4-FFF2-40B4-BE49-F238E27FC236}">
                <a16:creationId xmlns:a16="http://schemas.microsoft.com/office/drawing/2014/main" id="{DAD3C04C-BB6F-AEC6-1216-ADCA18FD5585}"/>
              </a:ext>
            </a:extLst>
          </p:cNvPr>
          <p:cNvSpPr txBox="1"/>
          <p:nvPr/>
        </p:nvSpPr>
        <p:spPr bwMode="auto">
          <a:xfrm>
            <a:off x="9904095" y="4380231"/>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ED7D31"/>
                </a:solidFill>
                <a:effectLst/>
                <a:uLnTx/>
                <a:uFillTx/>
                <a:latin typeface="Calibri" panose="020F0502020204030204" pitchFamily="34" charset="0"/>
                <a:ea typeface="+mn-ea"/>
                <a:cs typeface="Arial" panose="020B0604020202020204" pitchFamily="34" charset="0"/>
              </a:rPr>
              <a:t>27</a:t>
            </a:r>
          </a:p>
        </p:txBody>
      </p:sp>
      <p:sp>
        <p:nvSpPr>
          <p:cNvPr id="658" name="TextBox 657">
            <a:extLst>
              <a:ext uri="{FF2B5EF4-FFF2-40B4-BE49-F238E27FC236}">
                <a16:creationId xmlns:a16="http://schemas.microsoft.com/office/drawing/2014/main" id="{FB2DB869-67CA-7D07-E9CE-085D9986C6B5}"/>
              </a:ext>
            </a:extLst>
          </p:cNvPr>
          <p:cNvSpPr txBox="1"/>
          <p:nvPr/>
        </p:nvSpPr>
        <p:spPr bwMode="auto">
          <a:xfrm>
            <a:off x="11394844" y="3992305"/>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46</a:t>
            </a:r>
          </a:p>
        </p:txBody>
      </p:sp>
      <p:sp>
        <p:nvSpPr>
          <p:cNvPr id="659" name="TextBox 658">
            <a:extLst>
              <a:ext uri="{FF2B5EF4-FFF2-40B4-BE49-F238E27FC236}">
                <a16:creationId xmlns:a16="http://schemas.microsoft.com/office/drawing/2014/main" id="{E430CE33-3465-9FC4-8594-C1A9C9DCDA25}"/>
              </a:ext>
            </a:extLst>
          </p:cNvPr>
          <p:cNvSpPr txBox="1"/>
          <p:nvPr/>
        </p:nvSpPr>
        <p:spPr bwMode="auto">
          <a:xfrm>
            <a:off x="10183956" y="4568654"/>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16</a:t>
            </a:r>
          </a:p>
        </p:txBody>
      </p:sp>
      <p:sp>
        <p:nvSpPr>
          <p:cNvPr id="660" name="TextBox 659">
            <a:extLst>
              <a:ext uri="{FF2B5EF4-FFF2-40B4-BE49-F238E27FC236}">
                <a16:creationId xmlns:a16="http://schemas.microsoft.com/office/drawing/2014/main" id="{3E8D8EB4-E3F1-2389-BBAA-880D59D8A85A}"/>
              </a:ext>
            </a:extLst>
          </p:cNvPr>
          <p:cNvSpPr txBox="1"/>
          <p:nvPr/>
        </p:nvSpPr>
        <p:spPr bwMode="auto">
          <a:xfrm>
            <a:off x="10275568" y="4179686"/>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661" name="TextBox 660">
            <a:extLst>
              <a:ext uri="{FF2B5EF4-FFF2-40B4-BE49-F238E27FC236}">
                <a16:creationId xmlns:a16="http://schemas.microsoft.com/office/drawing/2014/main" id="{FD7F33CB-839B-56BF-CB4D-61BCB8411D37}"/>
              </a:ext>
            </a:extLst>
          </p:cNvPr>
          <p:cNvSpPr txBox="1"/>
          <p:nvPr/>
        </p:nvSpPr>
        <p:spPr bwMode="auto">
          <a:xfrm>
            <a:off x="11230147" y="3883033"/>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662" name="TextBox 661">
            <a:extLst>
              <a:ext uri="{FF2B5EF4-FFF2-40B4-BE49-F238E27FC236}">
                <a16:creationId xmlns:a16="http://schemas.microsoft.com/office/drawing/2014/main" id="{F971AAB4-853C-8B41-5A73-CDBC2321395D}"/>
              </a:ext>
            </a:extLst>
          </p:cNvPr>
          <p:cNvSpPr txBox="1"/>
          <p:nvPr/>
        </p:nvSpPr>
        <p:spPr bwMode="auto">
          <a:xfrm>
            <a:off x="10750779" y="3994035"/>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c</a:t>
            </a:r>
          </a:p>
        </p:txBody>
      </p:sp>
      <p:sp>
        <p:nvSpPr>
          <p:cNvPr id="663" name="TextBox 662">
            <a:extLst>
              <a:ext uri="{FF2B5EF4-FFF2-40B4-BE49-F238E27FC236}">
                <a16:creationId xmlns:a16="http://schemas.microsoft.com/office/drawing/2014/main" id="{3A28314B-B3F2-50BF-330C-A259564A7B2D}"/>
              </a:ext>
            </a:extLst>
          </p:cNvPr>
          <p:cNvSpPr txBox="1"/>
          <p:nvPr/>
        </p:nvSpPr>
        <p:spPr bwMode="auto">
          <a:xfrm>
            <a:off x="10027573" y="4505267"/>
            <a:ext cx="3524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a:ln>
                  <a:noFill/>
                </a:ln>
                <a:solidFill>
                  <a:srgbClr val="00205F"/>
                </a:solidFill>
                <a:effectLst/>
                <a:uLnTx/>
                <a:uFillTx/>
                <a:latin typeface="Calibri" panose="020F0502020204030204" pitchFamily="34" charset="0"/>
                <a:ea typeface="+mn-ea"/>
                <a:cs typeface="Arial" panose="020B0604020202020204" pitchFamily="34" charset="0"/>
              </a:rPr>
              <a:t>a</a:t>
            </a:r>
          </a:p>
        </p:txBody>
      </p:sp>
      <p:sp>
        <p:nvSpPr>
          <p:cNvPr id="664" name="TextBox 663">
            <a:extLst>
              <a:ext uri="{FF2B5EF4-FFF2-40B4-BE49-F238E27FC236}">
                <a16:creationId xmlns:a16="http://schemas.microsoft.com/office/drawing/2014/main" id="{A050B2A3-A954-C6D3-A569-55A0D8F369FF}"/>
              </a:ext>
            </a:extLst>
          </p:cNvPr>
          <p:cNvSpPr txBox="1"/>
          <p:nvPr/>
        </p:nvSpPr>
        <p:spPr bwMode="auto">
          <a:xfrm>
            <a:off x="10182570" y="4712742"/>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4</a:t>
            </a:r>
          </a:p>
        </p:txBody>
      </p:sp>
      <p:sp>
        <p:nvSpPr>
          <p:cNvPr id="665" name="TextBox 664">
            <a:extLst>
              <a:ext uri="{FF2B5EF4-FFF2-40B4-BE49-F238E27FC236}">
                <a16:creationId xmlns:a16="http://schemas.microsoft.com/office/drawing/2014/main" id="{E91FFE49-9191-699E-DFA4-34A7FA63F4C4}"/>
              </a:ext>
            </a:extLst>
          </p:cNvPr>
          <p:cNvSpPr txBox="1"/>
          <p:nvPr/>
        </p:nvSpPr>
        <p:spPr bwMode="auto">
          <a:xfrm>
            <a:off x="11406621" y="4686418"/>
            <a:ext cx="3288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a:ln>
                  <a:noFill/>
                </a:ln>
                <a:solidFill>
                  <a:srgbClr val="669933"/>
                </a:solidFill>
                <a:effectLst/>
                <a:uLnTx/>
                <a:uFillTx/>
                <a:latin typeface="Calibri" panose="020F0502020204030204" pitchFamily="34" charset="0"/>
                <a:ea typeface="+mn-ea"/>
                <a:cs typeface="Arial" panose="020B0604020202020204" pitchFamily="34" charset="0"/>
              </a:rPr>
              <a:t>11</a:t>
            </a:r>
          </a:p>
        </p:txBody>
      </p:sp>
    </p:spTree>
    <p:extLst>
      <p:ext uri="{BB962C8B-B14F-4D97-AF65-F5344CB8AC3E}">
        <p14:creationId xmlns:p14="http://schemas.microsoft.com/office/powerpoint/2010/main" val="1960023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078F0-5441-1128-94F3-A6659793019E}"/>
              </a:ext>
            </a:extLst>
          </p:cNvPr>
          <p:cNvSpPr>
            <a:spLocks noGrp="1"/>
          </p:cNvSpPr>
          <p:nvPr>
            <p:ph type="title"/>
          </p:nvPr>
        </p:nvSpPr>
        <p:spPr/>
        <p:txBody>
          <a:bodyPr/>
          <a:lstStyle/>
          <a:p>
            <a:r>
              <a:rPr lang="en-US"/>
              <a:t>Abrocitinib by Racial Subgroup: Wk 12 </a:t>
            </a:r>
          </a:p>
        </p:txBody>
      </p:sp>
      <p:sp>
        <p:nvSpPr>
          <p:cNvPr id="6" name="Footer Placeholder 4">
            <a:extLst>
              <a:ext uri="{FF2B5EF4-FFF2-40B4-BE49-F238E27FC236}">
                <a16:creationId xmlns:a16="http://schemas.microsoft.com/office/drawing/2014/main" id="{4BD1ED05-CF30-24C7-B039-E9024B330DB3}"/>
              </a:ext>
            </a:extLst>
          </p:cNvPr>
          <p:cNvSpPr txBox="1">
            <a:spLocks/>
          </p:cNvSpPr>
          <p:nvPr/>
        </p:nvSpPr>
        <p:spPr>
          <a:xfrm>
            <a:off x="511175" y="6453186"/>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fontAlgn="auto">
              <a:spcBef>
                <a:spcPts val="0"/>
              </a:spcBef>
              <a:spcAft>
                <a:spcPts val="0"/>
              </a:spcAft>
            </a:pPr>
            <a:r>
              <a:rPr lang="en-US" b="0">
                <a:solidFill>
                  <a:schemeClr val="bg2"/>
                </a:solidFill>
              </a:rPr>
              <a:t>Alexis. Ann Allergy Asthma Immunol. </a:t>
            </a:r>
            <a:r>
              <a:rPr lang="en-US" b="0" dirty="0">
                <a:solidFill>
                  <a:schemeClr val="bg2"/>
                </a:solidFill>
              </a:rPr>
              <a:t>2024;132:383</a:t>
            </a:r>
            <a:r>
              <a:rPr lang="en-US" b="0">
                <a:solidFill>
                  <a:schemeClr val="bg2"/>
                </a:solidFill>
              </a:rPr>
              <a:t>.e3.</a:t>
            </a:r>
          </a:p>
        </p:txBody>
      </p:sp>
      <p:graphicFrame>
        <p:nvGraphicFramePr>
          <p:cNvPr id="7" name="Group 3">
            <a:extLst>
              <a:ext uri="{FF2B5EF4-FFF2-40B4-BE49-F238E27FC236}">
                <a16:creationId xmlns:a16="http://schemas.microsoft.com/office/drawing/2014/main" id="{D3785E1B-8A09-B8B9-DA0E-A00D89D98BB1}"/>
              </a:ext>
            </a:extLst>
          </p:cNvPr>
          <p:cNvGraphicFramePr>
            <a:graphicFrameLocks/>
          </p:cNvGraphicFramePr>
          <p:nvPr>
            <p:extLst>
              <p:ext uri="{D42A27DB-BD31-4B8C-83A1-F6EECF244321}">
                <p14:modId xmlns:p14="http://schemas.microsoft.com/office/powerpoint/2010/main" val="1260673601"/>
              </p:ext>
            </p:extLst>
          </p:nvPr>
        </p:nvGraphicFramePr>
        <p:xfrm>
          <a:off x="511175" y="1600200"/>
          <a:ext cx="11261726" cy="3505296"/>
        </p:xfrm>
        <a:graphic>
          <a:graphicData uri="http://schemas.openxmlformats.org/drawingml/2006/table">
            <a:tbl>
              <a:tblPr/>
              <a:tblGrid>
                <a:gridCol w="2003435">
                  <a:extLst>
                    <a:ext uri="{9D8B030D-6E8A-4147-A177-3AD203B41FA5}">
                      <a16:colId xmlns:a16="http://schemas.microsoft.com/office/drawing/2014/main" val="20000"/>
                    </a:ext>
                  </a:extLst>
                </a:gridCol>
                <a:gridCol w="1028699">
                  <a:extLst>
                    <a:ext uri="{9D8B030D-6E8A-4147-A177-3AD203B41FA5}">
                      <a16:colId xmlns:a16="http://schemas.microsoft.com/office/drawing/2014/main" val="20001"/>
                    </a:ext>
                  </a:extLst>
                </a:gridCol>
                <a:gridCol w="1028699">
                  <a:extLst>
                    <a:ext uri="{9D8B030D-6E8A-4147-A177-3AD203B41FA5}">
                      <a16:colId xmlns:a16="http://schemas.microsoft.com/office/drawing/2014/main" val="20002"/>
                    </a:ext>
                  </a:extLst>
                </a:gridCol>
                <a:gridCol w="1028699">
                  <a:extLst>
                    <a:ext uri="{9D8B030D-6E8A-4147-A177-3AD203B41FA5}">
                      <a16:colId xmlns:a16="http://schemas.microsoft.com/office/drawing/2014/main" val="20003"/>
                    </a:ext>
                  </a:extLst>
                </a:gridCol>
                <a:gridCol w="1028699">
                  <a:extLst>
                    <a:ext uri="{9D8B030D-6E8A-4147-A177-3AD203B41FA5}">
                      <a16:colId xmlns:a16="http://schemas.microsoft.com/office/drawing/2014/main" val="3349934632"/>
                    </a:ext>
                  </a:extLst>
                </a:gridCol>
                <a:gridCol w="1028699">
                  <a:extLst>
                    <a:ext uri="{9D8B030D-6E8A-4147-A177-3AD203B41FA5}">
                      <a16:colId xmlns:a16="http://schemas.microsoft.com/office/drawing/2014/main" val="2061201662"/>
                    </a:ext>
                  </a:extLst>
                </a:gridCol>
                <a:gridCol w="1028699">
                  <a:extLst>
                    <a:ext uri="{9D8B030D-6E8A-4147-A177-3AD203B41FA5}">
                      <a16:colId xmlns:a16="http://schemas.microsoft.com/office/drawing/2014/main" val="2447974781"/>
                    </a:ext>
                  </a:extLst>
                </a:gridCol>
                <a:gridCol w="1028699">
                  <a:extLst>
                    <a:ext uri="{9D8B030D-6E8A-4147-A177-3AD203B41FA5}">
                      <a16:colId xmlns:a16="http://schemas.microsoft.com/office/drawing/2014/main" val="1016998721"/>
                    </a:ext>
                  </a:extLst>
                </a:gridCol>
                <a:gridCol w="1028699">
                  <a:extLst>
                    <a:ext uri="{9D8B030D-6E8A-4147-A177-3AD203B41FA5}">
                      <a16:colId xmlns:a16="http://schemas.microsoft.com/office/drawing/2014/main" val="3935319801"/>
                    </a:ext>
                  </a:extLst>
                </a:gridCol>
                <a:gridCol w="1028699">
                  <a:extLst>
                    <a:ext uri="{9D8B030D-6E8A-4147-A177-3AD203B41FA5}">
                      <a16:colId xmlns:a16="http://schemas.microsoft.com/office/drawing/2014/main" val="2334615450"/>
                    </a:ext>
                  </a:extLst>
                </a:gridCol>
              </a:tblGrid>
              <a:tr h="219375">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mpd="sng">
                      <a:noFill/>
                      <a:prstDash val="solid"/>
                    </a:ln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Black</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5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gridSpan="3">
                  <a:txBody>
                    <a:bodyPr/>
                    <a:lstStyle/>
                    <a:p>
                      <a:pPr algn="ctr"/>
                      <a:r>
                        <a:rPr lang="en-US" sz="1800" b="1" dirty="0">
                          <a:solidFill>
                            <a:schemeClr val="tx1"/>
                          </a:solidFill>
                        </a:rPr>
                        <a:t>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20630">
                <a:tc v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205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tx1"/>
                          </a:solidFill>
                          <a:effectLst/>
                          <a:latin typeface="Calibri" panose="020F0502020204030204" pitchFamily="34" charset="0"/>
                        </a:rPr>
                        <a:t>(n = 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Calibri" panose="020F0502020204030204" pitchFamily="34" charset="0"/>
                        </a:rPr>
                        <a:t>ABR 200 (n =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320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177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175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0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 TE-SAE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0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Discontinuation because of TEAE</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256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frequent TEAE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in any 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Nasopharyngitis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8385684"/>
                  </a:ext>
                </a:extLst>
              </a:tr>
            </a:tbl>
          </a:graphicData>
        </a:graphic>
      </p:graphicFrame>
    </p:spTree>
    <p:extLst>
      <p:ext uri="{BB962C8B-B14F-4D97-AF65-F5344CB8AC3E}">
        <p14:creationId xmlns:p14="http://schemas.microsoft.com/office/powerpoint/2010/main" val="951574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10">
            <a:extLst>
              <a:ext uri="{FF2B5EF4-FFF2-40B4-BE49-F238E27FC236}">
                <a16:creationId xmlns:a16="http://schemas.microsoft.com/office/drawing/2014/main" id="{8711A6F6-C625-015D-C2FF-AC3D6EE4694D}"/>
              </a:ext>
            </a:extLst>
          </p:cNvPr>
          <p:cNvSpPr>
            <a:spLocks noChangeArrowheads="1"/>
          </p:cNvSpPr>
          <p:nvPr/>
        </p:nvSpPr>
        <p:spPr bwMode="auto">
          <a:xfrm>
            <a:off x="2744926" y="3314700"/>
            <a:ext cx="474235" cy="2429982"/>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15">
            <a:extLst>
              <a:ext uri="{FF2B5EF4-FFF2-40B4-BE49-F238E27FC236}">
                <a16:creationId xmlns:a16="http://schemas.microsoft.com/office/drawing/2014/main" id="{E0626EC1-6484-1B5A-2520-F4C3A21142C7}"/>
              </a:ext>
            </a:extLst>
          </p:cNvPr>
          <p:cNvSpPr>
            <a:spLocks noChangeArrowheads="1"/>
          </p:cNvSpPr>
          <p:nvPr/>
        </p:nvSpPr>
        <p:spPr bwMode="auto">
          <a:xfrm>
            <a:off x="1805366" y="3238500"/>
            <a:ext cx="474235" cy="2520298"/>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1">
            <a:extLst>
              <a:ext uri="{FF2B5EF4-FFF2-40B4-BE49-F238E27FC236}">
                <a16:creationId xmlns:a16="http://schemas.microsoft.com/office/drawing/2014/main" id="{BCD66E4B-5955-5450-2759-EEE6BDB377E2}"/>
              </a:ext>
            </a:extLst>
          </p:cNvPr>
          <p:cNvSpPr>
            <a:spLocks noChangeArrowheads="1"/>
          </p:cNvSpPr>
          <p:nvPr/>
        </p:nvSpPr>
        <p:spPr bwMode="auto">
          <a:xfrm>
            <a:off x="2275145" y="3747247"/>
            <a:ext cx="474236" cy="2011551"/>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74">
            <a:extLst>
              <a:ext uri="{FF2B5EF4-FFF2-40B4-BE49-F238E27FC236}">
                <a16:creationId xmlns:a16="http://schemas.microsoft.com/office/drawing/2014/main" id="{C2CDA9D7-FB5E-E020-5FFC-014A1D88A2C5}"/>
              </a:ext>
            </a:extLst>
          </p:cNvPr>
          <p:cNvSpPr>
            <a:spLocks noChangeArrowheads="1"/>
          </p:cNvSpPr>
          <p:nvPr/>
        </p:nvSpPr>
        <p:spPr bwMode="auto">
          <a:xfrm>
            <a:off x="1796999" y="2989201"/>
            <a:ext cx="498795"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67.2</a:t>
            </a:r>
          </a:p>
        </p:txBody>
      </p:sp>
      <p:sp>
        <p:nvSpPr>
          <p:cNvPr id="71" name="Rectangle 75">
            <a:extLst>
              <a:ext uri="{FF2B5EF4-FFF2-40B4-BE49-F238E27FC236}">
                <a16:creationId xmlns:a16="http://schemas.microsoft.com/office/drawing/2014/main" id="{EDA4B160-D1E4-634C-3FB6-A45F9210D4C8}"/>
              </a:ext>
            </a:extLst>
          </p:cNvPr>
          <p:cNvSpPr>
            <a:spLocks noChangeArrowheads="1"/>
          </p:cNvSpPr>
          <p:nvPr/>
        </p:nvSpPr>
        <p:spPr bwMode="auto">
          <a:xfrm>
            <a:off x="2294336" y="34845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55.8</a:t>
            </a:r>
          </a:p>
        </p:txBody>
      </p:sp>
      <p:sp>
        <p:nvSpPr>
          <p:cNvPr id="72" name="Rectangle 76">
            <a:extLst>
              <a:ext uri="{FF2B5EF4-FFF2-40B4-BE49-F238E27FC236}">
                <a16:creationId xmlns:a16="http://schemas.microsoft.com/office/drawing/2014/main" id="{CCA168F1-8F38-C049-9B31-D88E85628EAE}"/>
              </a:ext>
            </a:extLst>
          </p:cNvPr>
          <p:cNvSpPr>
            <a:spLocks noChangeArrowheads="1"/>
          </p:cNvSpPr>
          <p:nvPr/>
        </p:nvSpPr>
        <p:spPr bwMode="auto">
          <a:xfrm>
            <a:off x="2771969" y="301037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64.4</a:t>
            </a:r>
          </a:p>
        </p:txBody>
      </p:sp>
      <p:sp>
        <p:nvSpPr>
          <p:cNvPr id="20" name="Rectangle 10">
            <a:extLst>
              <a:ext uri="{FF2B5EF4-FFF2-40B4-BE49-F238E27FC236}">
                <a16:creationId xmlns:a16="http://schemas.microsoft.com/office/drawing/2014/main" id="{2293BA4D-F3EC-4991-1E15-DEFC9D881532}"/>
              </a:ext>
            </a:extLst>
          </p:cNvPr>
          <p:cNvSpPr>
            <a:spLocks noChangeArrowheads="1"/>
          </p:cNvSpPr>
          <p:nvPr/>
        </p:nvSpPr>
        <p:spPr bwMode="auto">
          <a:xfrm>
            <a:off x="4436275" y="2895600"/>
            <a:ext cx="474235" cy="2849082"/>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15">
            <a:extLst>
              <a:ext uri="{FF2B5EF4-FFF2-40B4-BE49-F238E27FC236}">
                <a16:creationId xmlns:a16="http://schemas.microsoft.com/office/drawing/2014/main" id="{7B6FC220-DA8D-F49D-2973-739E66B9E196}"/>
              </a:ext>
            </a:extLst>
          </p:cNvPr>
          <p:cNvSpPr>
            <a:spLocks noChangeArrowheads="1"/>
          </p:cNvSpPr>
          <p:nvPr/>
        </p:nvSpPr>
        <p:spPr bwMode="auto">
          <a:xfrm>
            <a:off x="3474593" y="2976282"/>
            <a:ext cx="474235" cy="2782516"/>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17">
            <a:extLst>
              <a:ext uri="{FF2B5EF4-FFF2-40B4-BE49-F238E27FC236}">
                <a16:creationId xmlns:a16="http://schemas.microsoft.com/office/drawing/2014/main" id="{FEF1DEBF-3992-9735-3D1E-6D0622CC06CF}"/>
              </a:ext>
            </a:extLst>
          </p:cNvPr>
          <p:cNvSpPr>
            <a:spLocks noChangeArrowheads="1"/>
          </p:cNvSpPr>
          <p:nvPr/>
        </p:nvSpPr>
        <p:spPr bwMode="auto">
          <a:xfrm>
            <a:off x="4417536" y="4295124"/>
            <a:ext cx="1359" cy="1463675"/>
          </a:xfrm>
          <a:prstGeom prst="rect">
            <a:avLst/>
          </a:prstGeom>
          <a:solidFill>
            <a:srgbClr val="7B5104"/>
          </a:solidFill>
          <a:ln w="9525">
            <a:solidFill>
              <a:schemeClr val="bg1"/>
            </a:solid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Char char="•"/>
              <a:tabLst/>
              <a:defRPr/>
            </a:pP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21">
            <a:extLst>
              <a:ext uri="{FF2B5EF4-FFF2-40B4-BE49-F238E27FC236}">
                <a16:creationId xmlns:a16="http://schemas.microsoft.com/office/drawing/2014/main" id="{7C6C18BF-1CB7-0919-A5BE-4898FB3E7B3A}"/>
              </a:ext>
            </a:extLst>
          </p:cNvPr>
          <p:cNvSpPr>
            <a:spLocks noChangeArrowheads="1"/>
          </p:cNvSpPr>
          <p:nvPr/>
        </p:nvSpPr>
        <p:spPr bwMode="auto">
          <a:xfrm>
            <a:off x="3952151" y="3009900"/>
            <a:ext cx="474236" cy="2748898"/>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74">
            <a:extLst>
              <a:ext uri="{FF2B5EF4-FFF2-40B4-BE49-F238E27FC236}">
                <a16:creationId xmlns:a16="http://schemas.microsoft.com/office/drawing/2014/main" id="{AB48763C-1542-9DC9-3EAA-85DF3A4FEAF1}"/>
              </a:ext>
            </a:extLst>
          </p:cNvPr>
          <p:cNvSpPr>
            <a:spLocks noChangeArrowheads="1"/>
          </p:cNvSpPr>
          <p:nvPr/>
        </p:nvSpPr>
        <p:spPr bwMode="auto">
          <a:xfrm>
            <a:off x="3466227" y="2722501"/>
            <a:ext cx="479074"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74.1</a:t>
            </a:r>
          </a:p>
        </p:txBody>
      </p:sp>
      <p:sp>
        <p:nvSpPr>
          <p:cNvPr id="61" name="Rectangle 75">
            <a:extLst>
              <a:ext uri="{FF2B5EF4-FFF2-40B4-BE49-F238E27FC236}">
                <a16:creationId xmlns:a16="http://schemas.microsoft.com/office/drawing/2014/main" id="{2EBFDA86-4A41-E714-7A65-6B95A5921A50}"/>
              </a:ext>
            </a:extLst>
          </p:cNvPr>
          <p:cNvSpPr>
            <a:spLocks noChangeArrowheads="1"/>
          </p:cNvSpPr>
          <p:nvPr/>
        </p:nvSpPr>
        <p:spPr bwMode="auto">
          <a:xfrm>
            <a:off x="3963563" y="27606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73.1</a:t>
            </a:r>
          </a:p>
        </p:txBody>
      </p:sp>
      <p:sp>
        <p:nvSpPr>
          <p:cNvPr id="62" name="Rectangle 76">
            <a:extLst>
              <a:ext uri="{FF2B5EF4-FFF2-40B4-BE49-F238E27FC236}">
                <a16:creationId xmlns:a16="http://schemas.microsoft.com/office/drawing/2014/main" id="{2FB88711-5E17-BCF6-A8FF-0C9C03B9B547}"/>
              </a:ext>
            </a:extLst>
          </p:cNvPr>
          <p:cNvSpPr>
            <a:spLocks noChangeArrowheads="1"/>
          </p:cNvSpPr>
          <p:nvPr/>
        </p:nvSpPr>
        <p:spPr bwMode="auto">
          <a:xfrm>
            <a:off x="4441196" y="26463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76.6</a:t>
            </a:r>
          </a:p>
        </p:txBody>
      </p:sp>
      <p:sp>
        <p:nvSpPr>
          <p:cNvPr id="64" name="Rectangle 10">
            <a:extLst>
              <a:ext uri="{FF2B5EF4-FFF2-40B4-BE49-F238E27FC236}">
                <a16:creationId xmlns:a16="http://schemas.microsoft.com/office/drawing/2014/main" id="{EAD26209-AAAE-7BF2-DF7D-BA1D47CBE97E}"/>
              </a:ext>
            </a:extLst>
          </p:cNvPr>
          <p:cNvSpPr>
            <a:spLocks noChangeArrowheads="1"/>
          </p:cNvSpPr>
          <p:nvPr/>
        </p:nvSpPr>
        <p:spPr bwMode="auto">
          <a:xfrm>
            <a:off x="6083381" y="5248835"/>
            <a:ext cx="474235" cy="506506"/>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15">
            <a:extLst>
              <a:ext uri="{FF2B5EF4-FFF2-40B4-BE49-F238E27FC236}">
                <a16:creationId xmlns:a16="http://schemas.microsoft.com/office/drawing/2014/main" id="{7B81D4F4-DB87-173B-609F-08362D2BEA93}"/>
              </a:ext>
            </a:extLst>
          </p:cNvPr>
          <p:cNvSpPr>
            <a:spLocks noChangeArrowheads="1"/>
          </p:cNvSpPr>
          <p:nvPr/>
        </p:nvSpPr>
        <p:spPr bwMode="auto">
          <a:xfrm>
            <a:off x="5151195" y="5257800"/>
            <a:ext cx="474235" cy="500998"/>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21">
            <a:extLst>
              <a:ext uri="{FF2B5EF4-FFF2-40B4-BE49-F238E27FC236}">
                <a16:creationId xmlns:a16="http://schemas.microsoft.com/office/drawing/2014/main" id="{C43771B7-C399-3DEC-AE62-5FCD0BC864D6}"/>
              </a:ext>
            </a:extLst>
          </p:cNvPr>
          <p:cNvSpPr>
            <a:spLocks noChangeArrowheads="1"/>
          </p:cNvSpPr>
          <p:nvPr/>
        </p:nvSpPr>
        <p:spPr bwMode="auto">
          <a:xfrm>
            <a:off x="5621379" y="4953000"/>
            <a:ext cx="474236" cy="805798"/>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74">
            <a:extLst>
              <a:ext uri="{FF2B5EF4-FFF2-40B4-BE49-F238E27FC236}">
                <a16:creationId xmlns:a16="http://schemas.microsoft.com/office/drawing/2014/main" id="{E38CA596-DBC7-CDA8-4060-84EDB3CB7117}"/>
              </a:ext>
            </a:extLst>
          </p:cNvPr>
          <p:cNvSpPr>
            <a:spLocks noChangeArrowheads="1"/>
          </p:cNvSpPr>
          <p:nvPr/>
        </p:nvSpPr>
        <p:spPr bwMode="auto">
          <a:xfrm>
            <a:off x="5135455" y="50085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69" name="Rectangle 75">
            <a:extLst>
              <a:ext uri="{FF2B5EF4-FFF2-40B4-BE49-F238E27FC236}">
                <a16:creationId xmlns:a16="http://schemas.microsoft.com/office/drawing/2014/main" id="{77215878-B604-3321-D3E3-4F935E7B1702}"/>
              </a:ext>
            </a:extLst>
          </p:cNvPr>
          <p:cNvSpPr>
            <a:spLocks noChangeArrowheads="1"/>
          </p:cNvSpPr>
          <p:nvPr/>
        </p:nvSpPr>
        <p:spPr bwMode="auto">
          <a:xfrm>
            <a:off x="5632791" y="47037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21.6</a:t>
            </a:r>
          </a:p>
        </p:txBody>
      </p:sp>
      <p:sp>
        <p:nvSpPr>
          <p:cNvPr id="82" name="Rectangle 76">
            <a:extLst>
              <a:ext uri="{FF2B5EF4-FFF2-40B4-BE49-F238E27FC236}">
                <a16:creationId xmlns:a16="http://schemas.microsoft.com/office/drawing/2014/main" id="{0CCB46FB-9A3B-7F3E-03A2-F1A810F18BA5}"/>
              </a:ext>
            </a:extLst>
          </p:cNvPr>
          <p:cNvSpPr>
            <a:spLocks noChangeArrowheads="1"/>
          </p:cNvSpPr>
          <p:nvPr/>
        </p:nvSpPr>
        <p:spPr bwMode="auto">
          <a:xfrm>
            <a:off x="6110424" y="50085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13.9</a:t>
            </a:r>
          </a:p>
        </p:txBody>
      </p:sp>
      <p:sp>
        <p:nvSpPr>
          <p:cNvPr id="91" name="Rectangle 10">
            <a:extLst>
              <a:ext uri="{FF2B5EF4-FFF2-40B4-BE49-F238E27FC236}">
                <a16:creationId xmlns:a16="http://schemas.microsoft.com/office/drawing/2014/main" id="{8968ACCA-57B9-918E-33ED-EF562E0A0B09}"/>
              </a:ext>
            </a:extLst>
          </p:cNvPr>
          <p:cNvSpPr>
            <a:spLocks noChangeArrowheads="1"/>
          </p:cNvSpPr>
          <p:nvPr/>
        </p:nvSpPr>
        <p:spPr bwMode="auto">
          <a:xfrm>
            <a:off x="7752609" y="3276600"/>
            <a:ext cx="474235" cy="2468082"/>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15">
            <a:extLst>
              <a:ext uri="{FF2B5EF4-FFF2-40B4-BE49-F238E27FC236}">
                <a16:creationId xmlns:a16="http://schemas.microsoft.com/office/drawing/2014/main" id="{0B06761C-C104-B33F-B717-D9EA90534502}"/>
              </a:ext>
            </a:extLst>
          </p:cNvPr>
          <p:cNvSpPr>
            <a:spLocks noChangeArrowheads="1"/>
          </p:cNvSpPr>
          <p:nvPr/>
        </p:nvSpPr>
        <p:spPr bwMode="auto">
          <a:xfrm>
            <a:off x="6813049" y="3390900"/>
            <a:ext cx="474235" cy="2367898"/>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21">
            <a:extLst>
              <a:ext uri="{FF2B5EF4-FFF2-40B4-BE49-F238E27FC236}">
                <a16:creationId xmlns:a16="http://schemas.microsoft.com/office/drawing/2014/main" id="{7EAB4309-973F-C87F-2437-055474E0C5D6}"/>
              </a:ext>
            </a:extLst>
          </p:cNvPr>
          <p:cNvSpPr>
            <a:spLocks noChangeArrowheads="1"/>
          </p:cNvSpPr>
          <p:nvPr/>
        </p:nvSpPr>
        <p:spPr bwMode="auto">
          <a:xfrm>
            <a:off x="7282828" y="3449169"/>
            <a:ext cx="474236" cy="2306171"/>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74">
            <a:extLst>
              <a:ext uri="{FF2B5EF4-FFF2-40B4-BE49-F238E27FC236}">
                <a16:creationId xmlns:a16="http://schemas.microsoft.com/office/drawing/2014/main" id="{F314D263-214F-711E-47D7-323985284ABD}"/>
              </a:ext>
            </a:extLst>
          </p:cNvPr>
          <p:cNvSpPr>
            <a:spLocks noChangeArrowheads="1"/>
          </p:cNvSpPr>
          <p:nvPr/>
        </p:nvSpPr>
        <p:spPr bwMode="auto">
          <a:xfrm>
            <a:off x="6804683" y="3141601"/>
            <a:ext cx="484454"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62.5</a:t>
            </a:r>
          </a:p>
        </p:txBody>
      </p:sp>
      <p:sp>
        <p:nvSpPr>
          <p:cNvPr id="96" name="Rectangle 75">
            <a:extLst>
              <a:ext uri="{FF2B5EF4-FFF2-40B4-BE49-F238E27FC236}">
                <a16:creationId xmlns:a16="http://schemas.microsoft.com/office/drawing/2014/main" id="{1E059DFF-A01E-0804-3446-7FCAA3BC1AC0}"/>
              </a:ext>
            </a:extLst>
          </p:cNvPr>
          <p:cNvSpPr>
            <a:spLocks noChangeArrowheads="1"/>
          </p:cNvSpPr>
          <p:nvPr/>
        </p:nvSpPr>
        <p:spPr bwMode="auto">
          <a:xfrm>
            <a:off x="7289137" y="3181941"/>
            <a:ext cx="466164"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61.4</a:t>
            </a:r>
          </a:p>
        </p:txBody>
      </p:sp>
      <p:sp>
        <p:nvSpPr>
          <p:cNvPr id="97" name="Rectangle 76">
            <a:extLst>
              <a:ext uri="{FF2B5EF4-FFF2-40B4-BE49-F238E27FC236}">
                <a16:creationId xmlns:a16="http://schemas.microsoft.com/office/drawing/2014/main" id="{38605B9E-7041-6B8D-3CAF-68FB41A846C4}"/>
              </a:ext>
            </a:extLst>
          </p:cNvPr>
          <p:cNvSpPr>
            <a:spLocks noChangeArrowheads="1"/>
          </p:cNvSpPr>
          <p:nvPr/>
        </p:nvSpPr>
        <p:spPr bwMode="auto">
          <a:xfrm>
            <a:off x="7779652" y="302730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65.7</a:t>
            </a:r>
          </a:p>
        </p:txBody>
      </p:sp>
      <p:sp>
        <p:nvSpPr>
          <p:cNvPr id="99" name="Rectangle 10">
            <a:extLst>
              <a:ext uri="{FF2B5EF4-FFF2-40B4-BE49-F238E27FC236}">
                <a16:creationId xmlns:a16="http://schemas.microsoft.com/office/drawing/2014/main" id="{21185A32-8596-2FEC-21C1-6E87DFBE82C5}"/>
              </a:ext>
            </a:extLst>
          </p:cNvPr>
          <p:cNvSpPr>
            <a:spLocks noChangeArrowheads="1"/>
          </p:cNvSpPr>
          <p:nvPr/>
        </p:nvSpPr>
        <p:spPr bwMode="auto">
          <a:xfrm>
            <a:off x="9421838" y="2819401"/>
            <a:ext cx="474235" cy="2925282"/>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15">
            <a:extLst>
              <a:ext uri="{FF2B5EF4-FFF2-40B4-BE49-F238E27FC236}">
                <a16:creationId xmlns:a16="http://schemas.microsoft.com/office/drawing/2014/main" id="{1990AE63-B567-5EB6-5E37-385FEE0FAAC8}"/>
              </a:ext>
            </a:extLst>
          </p:cNvPr>
          <p:cNvSpPr>
            <a:spLocks noChangeArrowheads="1"/>
          </p:cNvSpPr>
          <p:nvPr/>
        </p:nvSpPr>
        <p:spPr bwMode="auto">
          <a:xfrm>
            <a:off x="8482278" y="2857500"/>
            <a:ext cx="474235" cy="2901298"/>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21">
            <a:extLst>
              <a:ext uri="{FF2B5EF4-FFF2-40B4-BE49-F238E27FC236}">
                <a16:creationId xmlns:a16="http://schemas.microsoft.com/office/drawing/2014/main" id="{C1E5C13E-32F4-65AB-9768-87AB4247D181}"/>
              </a:ext>
            </a:extLst>
          </p:cNvPr>
          <p:cNvSpPr>
            <a:spLocks noChangeArrowheads="1"/>
          </p:cNvSpPr>
          <p:nvPr/>
        </p:nvSpPr>
        <p:spPr bwMode="auto">
          <a:xfrm>
            <a:off x="8959836" y="3765176"/>
            <a:ext cx="459720" cy="1993622"/>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74">
            <a:extLst>
              <a:ext uri="{FF2B5EF4-FFF2-40B4-BE49-F238E27FC236}">
                <a16:creationId xmlns:a16="http://schemas.microsoft.com/office/drawing/2014/main" id="{C83401AA-EACF-E457-690A-890E1D27D310}"/>
              </a:ext>
            </a:extLst>
          </p:cNvPr>
          <p:cNvSpPr>
            <a:spLocks noChangeArrowheads="1"/>
          </p:cNvSpPr>
          <p:nvPr/>
        </p:nvSpPr>
        <p:spPr bwMode="auto">
          <a:xfrm>
            <a:off x="8473912" y="2608201"/>
            <a:ext cx="482660"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77.7</a:t>
            </a:r>
          </a:p>
        </p:txBody>
      </p:sp>
      <p:sp>
        <p:nvSpPr>
          <p:cNvPr id="104" name="Rectangle 75">
            <a:extLst>
              <a:ext uri="{FF2B5EF4-FFF2-40B4-BE49-F238E27FC236}">
                <a16:creationId xmlns:a16="http://schemas.microsoft.com/office/drawing/2014/main" id="{8C841063-8568-824C-4B8B-F72B62876744}"/>
              </a:ext>
            </a:extLst>
          </p:cNvPr>
          <p:cNvSpPr>
            <a:spLocks noChangeArrowheads="1"/>
          </p:cNvSpPr>
          <p:nvPr/>
        </p:nvSpPr>
        <p:spPr bwMode="auto">
          <a:xfrm>
            <a:off x="8971247" y="3504671"/>
            <a:ext cx="451489"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53.8</a:t>
            </a:r>
          </a:p>
        </p:txBody>
      </p:sp>
      <p:sp>
        <p:nvSpPr>
          <p:cNvPr id="105" name="Rectangle 76">
            <a:extLst>
              <a:ext uri="{FF2B5EF4-FFF2-40B4-BE49-F238E27FC236}">
                <a16:creationId xmlns:a16="http://schemas.microsoft.com/office/drawing/2014/main" id="{3E947EA0-1142-F306-6D85-F706FEE12D1C}"/>
              </a:ext>
            </a:extLst>
          </p:cNvPr>
          <p:cNvSpPr>
            <a:spLocks noChangeArrowheads="1"/>
          </p:cNvSpPr>
          <p:nvPr/>
        </p:nvSpPr>
        <p:spPr bwMode="auto">
          <a:xfrm>
            <a:off x="9448881" y="2552171"/>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78.3</a:t>
            </a:r>
          </a:p>
        </p:txBody>
      </p:sp>
      <p:sp>
        <p:nvSpPr>
          <p:cNvPr id="107" name="Rectangle 10">
            <a:extLst>
              <a:ext uri="{FF2B5EF4-FFF2-40B4-BE49-F238E27FC236}">
                <a16:creationId xmlns:a16="http://schemas.microsoft.com/office/drawing/2014/main" id="{A9746B11-3F15-0FFC-BB69-5688214B654D}"/>
              </a:ext>
            </a:extLst>
          </p:cNvPr>
          <p:cNvSpPr>
            <a:spLocks noChangeArrowheads="1"/>
          </p:cNvSpPr>
          <p:nvPr/>
        </p:nvSpPr>
        <p:spPr bwMode="auto">
          <a:xfrm>
            <a:off x="11091066" y="4762500"/>
            <a:ext cx="474235" cy="982182"/>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5">
            <a:extLst>
              <a:ext uri="{FF2B5EF4-FFF2-40B4-BE49-F238E27FC236}">
                <a16:creationId xmlns:a16="http://schemas.microsoft.com/office/drawing/2014/main" id="{E6BA920A-717C-F30C-EACF-BD7FB21EF6E3}"/>
              </a:ext>
            </a:extLst>
          </p:cNvPr>
          <p:cNvSpPr>
            <a:spLocks noChangeArrowheads="1"/>
          </p:cNvSpPr>
          <p:nvPr/>
        </p:nvSpPr>
        <p:spPr bwMode="auto">
          <a:xfrm>
            <a:off x="10158880" y="4914900"/>
            <a:ext cx="474235" cy="843898"/>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7">
            <a:extLst>
              <a:ext uri="{FF2B5EF4-FFF2-40B4-BE49-F238E27FC236}">
                <a16:creationId xmlns:a16="http://schemas.microsoft.com/office/drawing/2014/main" id="{5E190BFF-B7A6-565F-A36B-64FC3D8890B1}"/>
              </a:ext>
            </a:extLst>
          </p:cNvPr>
          <p:cNvSpPr>
            <a:spLocks noChangeArrowheads="1"/>
          </p:cNvSpPr>
          <p:nvPr/>
        </p:nvSpPr>
        <p:spPr bwMode="auto">
          <a:xfrm>
            <a:off x="11094449" y="4295124"/>
            <a:ext cx="1359" cy="1463675"/>
          </a:xfrm>
          <a:prstGeom prst="rect">
            <a:avLst/>
          </a:prstGeom>
          <a:solidFill>
            <a:srgbClr val="7B5104"/>
          </a:solidFill>
          <a:ln w="9525">
            <a:solidFill>
              <a:schemeClr val="bg1"/>
            </a:solid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Char char="•"/>
              <a:tabLst/>
              <a:defRPr/>
            </a:pP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Rectangle 21">
            <a:extLst>
              <a:ext uri="{FF2B5EF4-FFF2-40B4-BE49-F238E27FC236}">
                <a16:creationId xmlns:a16="http://schemas.microsoft.com/office/drawing/2014/main" id="{D3FCF60C-71B7-6DEE-EF54-265E0977FB5B}"/>
              </a:ext>
            </a:extLst>
          </p:cNvPr>
          <p:cNvSpPr>
            <a:spLocks noChangeArrowheads="1"/>
          </p:cNvSpPr>
          <p:nvPr/>
        </p:nvSpPr>
        <p:spPr bwMode="auto">
          <a:xfrm>
            <a:off x="10629064" y="4114800"/>
            <a:ext cx="474236" cy="1643998"/>
          </a:xfrm>
          <a:prstGeom prst="rect">
            <a:avLst/>
          </a:prstGeom>
          <a:solidFill>
            <a:srgbClr val="00205F"/>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Wingdings" panose="05000000000000000000" pitchFamily="2" charset="2"/>
              <a:buNone/>
              <a:tabLst/>
              <a:defRPr/>
            </a:pP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74">
            <a:extLst>
              <a:ext uri="{FF2B5EF4-FFF2-40B4-BE49-F238E27FC236}">
                <a16:creationId xmlns:a16="http://schemas.microsoft.com/office/drawing/2014/main" id="{B640549A-8C82-7386-59B3-37A26F64F6CE}"/>
              </a:ext>
            </a:extLst>
          </p:cNvPr>
          <p:cNvSpPr>
            <a:spLocks noChangeArrowheads="1"/>
          </p:cNvSpPr>
          <p:nvPr/>
        </p:nvSpPr>
        <p:spPr bwMode="auto">
          <a:xfrm>
            <a:off x="10143139" y="4665601"/>
            <a:ext cx="480867"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22.3</a:t>
            </a:r>
          </a:p>
        </p:txBody>
      </p:sp>
      <p:sp>
        <p:nvSpPr>
          <p:cNvPr id="112" name="Rectangle 75">
            <a:extLst>
              <a:ext uri="{FF2B5EF4-FFF2-40B4-BE49-F238E27FC236}">
                <a16:creationId xmlns:a16="http://schemas.microsoft.com/office/drawing/2014/main" id="{EFD10053-9CB1-2C56-E130-63F09B14012C}"/>
              </a:ext>
            </a:extLst>
          </p:cNvPr>
          <p:cNvSpPr>
            <a:spLocks noChangeArrowheads="1"/>
          </p:cNvSpPr>
          <p:nvPr/>
        </p:nvSpPr>
        <p:spPr bwMode="auto">
          <a:xfrm>
            <a:off x="10640475" y="3856536"/>
            <a:ext cx="440731"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44.4</a:t>
            </a:r>
          </a:p>
        </p:txBody>
      </p:sp>
      <p:sp>
        <p:nvSpPr>
          <p:cNvPr id="113" name="Rectangle 76">
            <a:extLst>
              <a:ext uri="{FF2B5EF4-FFF2-40B4-BE49-F238E27FC236}">
                <a16:creationId xmlns:a16="http://schemas.microsoft.com/office/drawing/2014/main" id="{168F5996-8E9B-1763-3775-F3052B1180C9}"/>
              </a:ext>
            </a:extLst>
          </p:cNvPr>
          <p:cNvSpPr>
            <a:spLocks noChangeArrowheads="1"/>
          </p:cNvSpPr>
          <p:nvPr/>
        </p:nvSpPr>
        <p:spPr bwMode="auto">
          <a:xfrm>
            <a:off x="11118109" y="4504236"/>
            <a:ext cx="411972" cy="2492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26.3</a:t>
            </a:r>
          </a:p>
        </p:txBody>
      </p:sp>
      <p:sp>
        <p:nvSpPr>
          <p:cNvPr id="2" name="Title 1">
            <a:extLst>
              <a:ext uri="{FF2B5EF4-FFF2-40B4-BE49-F238E27FC236}">
                <a16:creationId xmlns:a16="http://schemas.microsoft.com/office/drawing/2014/main" id="{EB41E0F2-DD92-9C3F-ABC2-BFB2204ED8F7}"/>
              </a:ext>
            </a:extLst>
          </p:cNvPr>
          <p:cNvSpPr>
            <a:spLocks noGrp="1"/>
          </p:cNvSpPr>
          <p:nvPr>
            <p:ph type="title"/>
          </p:nvPr>
        </p:nvSpPr>
        <p:spPr/>
        <p:txBody>
          <a:bodyPr/>
          <a:lstStyle/>
          <a:p>
            <a:r>
              <a:rPr lang="en-US"/>
              <a:t>Upadacitinib: EASI 75 at Wk 16 </a:t>
            </a:r>
          </a:p>
        </p:txBody>
      </p:sp>
      <p:sp>
        <p:nvSpPr>
          <p:cNvPr id="5" name="Content Placeholder 4">
            <a:extLst>
              <a:ext uri="{FF2B5EF4-FFF2-40B4-BE49-F238E27FC236}">
                <a16:creationId xmlns:a16="http://schemas.microsoft.com/office/drawing/2014/main" id="{F8D33775-3419-25B3-8C81-F714BABE5561}"/>
              </a:ext>
            </a:extLst>
          </p:cNvPr>
          <p:cNvSpPr>
            <a:spLocks noGrp="1"/>
          </p:cNvSpPr>
          <p:nvPr>
            <p:ph idx="1"/>
          </p:nvPr>
        </p:nvSpPr>
        <p:spPr>
          <a:xfrm>
            <a:off x="604837" y="1512889"/>
            <a:ext cx="11398903" cy="665535"/>
          </a:xfrm>
        </p:spPr>
        <p:txBody>
          <a:bodyPr/>
          <a:lstStyle/>
          <a:p>
            <a:r>
              <a:rPr lang="en-US" sz="2200"/>
              <a:t>Post hoc analysis of pooled data from phase III RCTs: Measure Up 1, Measure Up 2, and AD Up</a:t>
            </a:r>
          </a:p>
        </p:txBody>
      </p:sp>
      <p:sp>
        <p:nvSpPr>
          <p:cNvPr id="4" name="Footer Placeholder 4">
            <a:extLst>
              <a:ext uri="{FF2B5EF4-FFF2-40B4-BE49-F238E27FC236}">
                <a16:creationId xmlns:a16="http://schemas.microsoft.com/office/drawing/2014/main" id="{946EE090-4DE7-3171-BF79-E4F15D6B9D73}"/>
              </a:ext>
            </a:extLst>
          </p:cNvPr>
          <p:cNvSpPr txBox="1">
            <a:spLocks/>
          </p:cNvSpPr>
          <p:nvPr/>
        </p:nvSpPr>
        <p:spPr>
          <a:xfrm>
            <a:off x="493917" y="6444221"/>
            <a:ext cx="9949543" cy="166687"/>
          </a:xfrm>
          <a:prstGeom prst="rect">
            <a:avLst/>
          </a:prstGeom>
        </p:spPr>
        <p:txBody>
          <a:bodyPr vert="horz" lIns="27432" tIns="0" rIns="0" bIns="0" rtlCol="0" anchor="b" anchorCtr="0"/>
          <a:lstStyle>
            <a:defPPr>
              <a:defRPr lang="en-US"/>
            </a:defPPr>
            <a:lvl1pPr marL="0" algn="l" defTabSz="457200" rtl="0" eaLnBrk="1" fontAlgn="base" latinLnBrk="0" hangingPunct="1">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fontAlgn="base" latinLnBrk="0" hangingPunct="1">
              <a:spcBef>
                <a:spcPct val="0"/>
              </a:spcBef>
              <a:spcAft>
                <a:spcPct val="0"/>
              </a:spcAft>
              <a:defRPr sz="1800" b="1" kern="1200">
                <a:solidFill>
                  <a:schemeClr val="tx1"/>
                </a:solidFill>
                <a:latin typeface="+mn-lt"/>
                <a:ea typeface="+mn-ea"/>
                <a:cs typeface="+mn-cs"/>
              </a:defRPr>
            </a:lvl2pPr>
            <a:lvl3pPr marL="914400" algn="l" defTabSz="457200" rtl="0" eaLnBrk="1" fontAlgn="base" latinLnBrk="0" hangingPunct="1">
              <a:spcBef>
                <a:spcPct val="0"/>
              </a:spcBef>
              <a:spcAft>
                <a:spcPct val="0"/>
              </a:spcAft>
              <a:defRPr sz="1800" b="1" kern="1200">
                <a:solidFill>
                  <a:schemeClr val="tx1"/>
                </a:solidFill>
                <a:latin typeface="+mn-lt"/>
                <a:ea typeface="+mn-ea"/>
                <a:cs typeface="+mn-cs"/>
              </a:defRPr>
            </a:lvl3pPr>
            <a:lvl4pPr marL="1371600" algn="l" defTabSz="457200" rtl="0" eaLnBrk="1" fontAlgn="base" latinLnBrk="0" hangingPunct="1">
              <a:spcBef>
                <a:spcPct val="0"/>
              </a:spcBef>
              <a:spcAft>
                <a:spcPct val="0"/>
              </a:spcAft>
              <a:defRPr sz="1800" b="1" kern="1200">
                <a:solidFill>
                  <a:schemeClr val="tx1"/>
                </a:solidFill>
                <a:latin typeface="+mn-lt"/>
                <a:ea typeface="+mn-ea"/>
                <a:cs typeface="+mn-cs"/>
              </a:defRPr>
            </a:lvl4pPr>
            <a:lvl5pPr marL="1828800" algn="l" defTabSz="457200" rtl="0" eaLnBrk="1" fontAlgn="base" latinLnBrk="0" hangingPunct="1">
              <a:spcBef>
                <a:spcPct val="0"/>
              </a:spcBef>
              <a:spcAft>
                <a:spcPct val="0"/>
              </a:spcAft>
              <a:defRPr sz="1800" b="1" kern="1200">
                <a:solidFill>
                  <a:schemeClr val="tx1"/>
                </a:solidFill>
                <a:latin typeface="+mn-lt"/>
                <a:ea typeface="+mn-ea"/>
                <a:cs typeface="+mn-cs"/>
              </a:defRPr>
            </a:lvl5pPr>
            <a:lvl6pPr marL="2286000" algn="l" defTabSz="457200" rtl="0" eaLnBrk="1" latinLnBrk="0" hangingPunct="1">
              <a:defRPr sz="1800" b="1" kern="1200">
                <a:solidFill>
                  <a:schemeClr val="tx1"/>
                </a:solidFill>
                <a:latin typeface="+mn-lt"/>
                <a:ea typeface="+mn-ea"/>
                <a:cs typeface="+mn-cs"/>
              </a:defRPr>
            </a:lvl6pPr>
            <a:lvl7pPr marL="2743200" algn="l" defTabSz="457200" rtl="0" eaLnBrk="1" latinLnBrk="0" hangingPunct="1">
              <a:defRPr sz="1800" b="1" kern="1200">
                <a:solidFill>
                  <a:schemeClr val="tx1"/>
                </a:solidFill>
                <a:latin typeface="+mn-lt"/>
                <a:ea typeface="+mn-ea"/>
                <a:cs typeface="+mn-cs"/>
              </a:defRPr>
            </a:lvl7pPr>
            <a:lvl8pPr marL="3200400" algn="l" defTabSz="457200" rtl="0" eaLnBrk="1" latinLnBrk="0" hangingPunct="1">
              <a:defRPr sz="1800" b="1" kern="1200">
                <a:solidFill>
                  <a:schemeClr val="tx1"/>
                </a:solidFill>
                <a:latin typeface="+mn-lt"/>
                <a:ea typeface="+mn-ea"/>
                <a:cs typeface="+mn-cs"/>
              </a:defRPr>
            </a:lvl8pPr>
            <a:lvl9pPr marL="3657600" algn="l" defTabSz="457200" rtl="0" eaLnBrk="1" latinLnBrk="0" hangingPunct="1">
              <a:defRPr sz="1800" b="1"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Thyssen. J Eur Acad Dermatol Venereol. 2023;37(9):1971-1880. </a:t>
            </a:r>
          </a:p>
        </p:txBody>
      </p:sp>
      <p:sp>
        <p:nvSpPr>
          <p:cNvPr id="23" name="Rectangle 3">
            <a:extLst>
              <a:ext uri="{FF2B5EF4-FFF2-40B4-BE49-F238E27FC236}">
                <a16:creationId xmlns:a16="http://schemas.microsoft.com/office/drawing/2014/main" id="{BC35D5D8-DF4B-5997-F8BE-8219A18F299B}"/>
              </a:ext>
            </a:extLst>
          </p:cNvPr>
          <p:cNvSpPr>
            <a:spLocks noChangeArrowheads="1"/>
          </p:cNvSpPr>
          <p:nvPr/>
        </p:nvSpPr>
        <p:spPr bwMode="auto">
          <a:xfrm>
            <a:off x="1662665" y="5758799"/>
            <a:ext cx="10059987" cy="1587"/>
          </a:xfrm>
          <a:prstGeom prst="rect">
            <a:avLst/>
          </a:prstGeom>
          <a:solidFill>
            <a:srgbClr val="808080"/>
          </a:solidFill>
          <a:ln w="9525">
            <a:solidFill>
              <a:srgbClr val="000000"/>
            </a:solid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Char char="•"/>
              <a:tabLst/>
              <a:defRPr/>
            </a:pP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Line 38">
            <a:extLst>
              <a:ext uri="{FF2B5EF4-FFF2-40B4-BE49-F238E27FC236}">
                <a16:creationId xmlns:a16="http://schemas.microsoft.com/office/drawing/2014/main" id="{3D59D29D-7219-1C60-DBAB-023ED70B586D}"/>
              </a:ext>
            </a:extLst>
          </p:cNvPr>
          <p:cNvSpPr>
            <a:spLocks noChangeShapeType="1"/>
          </p:cNvSpPr>
          <p:nvPr/>
        </p:nvSpPr>
        <p:spPr bwMode="auto">
          <a:xfrm flipV="1">
            <a:off x="1661076" y="1974198"/>
            <a:ext cx="0" cy="3784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39">
            <a:extLst>
              <a:ext uri="{FF2B5EF4-FFF2-40B4-BE49-F238E27FC236}">
                <a16:creationId xmlns:a16="http://schemas.microsoft.com/office/drawing/2014/main" id="{3E02EE17-E42E-0ACF-6257-1D0970890E4C}"/>
              </a:ext>
            </a:extLst>
          </p:cNvPr>
          <p:cNvSpPr>
            <a:spLocks noChangeArrowheads="1"/>
          </p:cNvSpPr>
          <p:nvPr/>
        </p:nvSpPr>
        <p:spPr bwMode="auto">
          <a:xfrm>
            <a:off x="1385184" y="5644499"/>
            <a:ext cx="129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1">
            <a:extLst>
              <a:ext uri="{FF2B5EF4-FFF2-40B4-BE49-F238E27FC236}">
                <a16:creationId xmlns:a16="http://schemas.microsoft.com/office/drawing/2014/main" id="{AB230CE7-426C-4934-14FC-901D2893AF87}"/>
              </a:ext>
            </a:extLst>
          </p:cNvPr>
          <p:cNvSpPr>
            <a:spLocks noChangeArrowheads="1"/>
          </p:cNvSpPr>
          <p:nvPr/>
        </p:nvSpPr>
        <p:spPr bwMode="auto">
          <a:xfrm>
            <a:off x="1255340" y="4890436"/>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3">
            <a:extLst>
              <a:ext uri="{FF2B5EF4-FFF2-40B4-BE49-F238E27FC236}">
                <a16:creationId xmlns:a16="http://schemas.microsoft.com/office/drawing/2014/main" id="{98CFD4D3-DC2C-0395-BA4F-54365E2CAB20}"/>
              </a:ext>
            </a:extLst>
          </p:cNvPr>
          <p:cNvSpPr>
            <a:spLocks noChangeArrowheads="1"/>
          </p:cNvSpPr>
          <p:nvPr/>
        </p:nvSpPr>
        <p:spPr bwMode="auto">
          <a:xfrm>
            <a:off x="1255340" y="4134786"/>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118938F-0A66-A0EC-B166-8CDB776C05FF}"/>
              </a:ext>
            </a:extLst>
          </p:cNvPr>
          <p:cNvSpPr>
            <a:spLocks noChangeArrowheads="1"/>
          </p:cNvSpPr>
          <p:nvPr/>
        </p:nvSpPr>
        <p:spPr bwMode="auto">
          <a:xfrm>
            <a:off x="1255340" y="3380724"/>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7">
            <a:extLst>
              <a:ext uri="{FF2B5EF4-FFF2-40B4-BE49-F238E27FC236}">
                <a16:creationId xmlns:a16="http://schemas.microsoft.com/office/drawing/2014/main" id="{016CA853-87F1-7BC1-4E1F-12053C9CAD63}"/>
              </a:ext>
            </a:extLst>
          </p:cNvPr>
          <p:cNvSpPr>
            <a:spLocks noChangeArrowheads="1"/>
          </p:cNvSpPr>
          <p:nvPr/>
        </p:nvSpPr>
        <p:spPr bwMode="auto">
          <a:xfrm>
            <a:off x="1255340" y="2625074"/>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9">
            <a:extLst>
              <a:ext uri="{FF2B5EF4-FFF2-40B4-BE49-F238E27FC236}">
                <a16:creationId xmlns:a16="http://schemas.microsoft.com/office/drawing/2014/main" id="{6499DA52-0133-159A-4C0F-BB75FA5D8F7A}"/>
              </a:ext>
            </a:extLst>
          </p:cNvPr>
          <p:cNvSpPr>
            <a:spLocks noChangeArrowheads="1"/>
          </p:cNvSpPr>
          <p:nvPr/>
        </p:nvSpPr>
        <p:spPr bwMode="auto">
          <a:xfrm rot="16200000">
            <a:off x="-1023386" y="3607756"/>
            <a:ext cx="37861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Proportion of Patients Achieving EASI 75 at Wk 16</a:t>
            </a:r>
          </a:p>
        </p:txBody>
      </p:sp>
      <p:sp>
        <p:nvSpPr>
          <p:cNvPr id="49" name="Line 50">
            <a:extLst>
              <a:ext uri="{FF2B5EF4-FFF2-40B4-BE49-F238E27FC236}">
                <a16:creationId xmlns:a16="http://schemas.microsoft.com/office/drawing/2014/main" id="{42D6EA7B-4144-5D1F-BE63-45A1464F2412}"/>
              </a:ext>
            </a:extLst>
          </p:cNvPr>
          <p:cNvSpPr>
            <a:spLocks noChangeShapeType="1"/>
          </p:cNvSpPr>
          <p:nvPr/>
        </p:nvSpPr>
        <p:spPr bwMode="auto">
          <a:xfrm>
            <a:off x="1662664"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Line 52">
            <a:extLst>
              <a:ext uri="{FF2B5EF4-FFF2-40B4-BE49-F238E27FC236}">
                <a16:creationId xmlns:a16="http://schemas.microsoft.com/office/drawing/2014/main" id="{5D6E68B9-0CED-F495-41DE-81ED86B862FB}"/>
              </a:ext>
            </a:extLst>
          </p:cNvPr>
          <p:cNvSpPr>
            <a:spLocks noChangeShapeType="1"/>
          </p:cNvSpPr>
          <p:nvPr/>
        </p:nvSpPr>
        <p:spPr bwMode="auto">
          <a:xfrm>
            <a:off x="8359196"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Line 53">
            <a:extLst>
              <a:ext uri="{FF2B5EF4-FFF2-40B4-BE49-F238E27FC236}">
                <a16:creationId xmlns:a16="http://schemas.microsoft.com/office/drawing/2014/main" id="{7B77EAFD-89B6-34E2-4193-4FFD56D52D83}"/>
              </a:ext>
            </a:extLst>
          </p:cNvPr>
          <p:cNvSpPr>
            <a:spLocks noChangeShapeType="1"/>
          </p:cNvSpPr>
          <p:nvPr/>
        </p:nvSpPr>
        <p:spPr bwMode="auto">
          <a:xfrm>
            <a:off x="10033329"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Line 54">
            <a:extLst>
              <a:ext uri="{FF2B5EF4-FFF2-40B4-BE49-F238E27FC236}">
                <a16:creationId xmlns:a16="http://schemas.microsoft.com/office/drawing/2014/main" id="{FFCA68DA-6624-8C10-A645-54BD50266453}"/>
              </a:ext>
            </a:extLst>
          </p:cNvPr>
          <p:cNvSpPr>
            <a:spLocks noChangeShapeType="1"/>
          </p:cNvSpPr>
          <p:nvPr/>
        </p:nvSpPr>
        <p:spPr bwMode="auto">
          <a:xfrm>
            <a:off x="11707460"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Line 80">
            <a:extLst>
              <a:ext uri="{FF2B5EF4-FFF2-40B4-BE49-F238E27FC236}">
                <a16:creationId xmlns:a16="http://schemas.microsoft.com/office/drawing/2014/main" id="{7F3591D3-86F3-B417-7558-6F7023DE275D}"/>
              </a:ext>
            </a:extLst>
          </p:cNvPr>
          <p:cNvSpPr>
            <a:spLocks noChangeShapeType="1"/>
          </p:cNvSpPr>
          <p:nvPr/>
        </p:nvSpPr>
        <p:spPr bwMode="auto">
          <a:xfrm flipH="1">
            <a:off x="1586464" y="274096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4" name="Line 82">
            <a:extLst>
              <a:ext uri="{FF2B5EF4-FFF2-40B4-BE49-F238E27FC236}">
                <a16:creationId xmlns:a16="http://schemas.microsoft.com/office/drawing/2014/main" id="{98DA3CCE-6881-0AD6-5938-03DB97735FDF}"/>
              </a:ext>
            </a:extLst>
          </p:cNvPr>
          <p:cNvSpPr>
            <a:spLocks noChangeShapeType="1"/>
          </p:cNvSpPr>
          <p:nvPr/>
        </p:nvSpPr>
        <p:spPr bwMode="auto">
          <a:xfrm flipH="1">
            <a:off x="1586464" y="349502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5" name="Line 84">
            <a:extLst>
              <a:ext uri="{FF2B5EF4-FFF2-40B4-BE49-F238E27FC236}">
                <a16:creationId xmlns:a16="http://schemas.microsoft.com/office/drawing/2014/main" id="{3EA0C455-E510-D3C7-81A1-8EB9CE69E758}"/>
              </a:ext>
            </a:extLst>
          </p:cNvPr>
          <p:cNvSpPr>
            <a:spLocks noChangeShapeType="1"/>
          </p:cNvSpPr>
          <p:nvPr/>
        </p:nvSpPr>
        <p:spPr bwMode="auto">
          <a:xfrm flipH="1">
            <a:off x="1586464" y="424908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Line 86">
            <a:extLst>
              <a:ext uri="{FF2B5EF4-FFF2-40B4-BE49-F238E27FC236}">
                <a16:creationId xmlns:a16="http://schemas.microsoft.com/office/drawing/2014/main" id="{A9AB93B8-54AF-B3B4-82A4-8E71A7F6540F}"/>
              </a:ext>
            </a:extLst>
          </p:cNvPr>
          <p:cNvSpPr>
            <a:spLocks noChangeShapeType="1"/>
          </p:cNvSpPr>
          <p:nvPr/>
        </p:nvSpPr>
        <p:spPr bwMode="auto">
          <a:xfrm flipH="1">
            <a:off x="1586464" y="500314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7" name="Line 88">
            <a:extLst>
              <a:ext uri="{FF2B5EF4-FFF2-40B4-BE49-F238E27FC236}">
                <a16:creationId xmlns:a16="http://schemas.microsoft.com/office/drawing/2014/main" id="{767AF2F2-D73D-C50E-927B-436774A5AD1D}"/>
              </a:ext>
            </a:extLst>
          </p:cNvPr>
          <p:cNvSpPr>
            <a:spLocks noChangeShapeType="1"/>
          </p:cNvSpPr>
          <p:nvPr/>
        </p:nvSpPr>
        <p:spPr bwMode="auto">
          <a:xfrm flipH="1">
            <a:off x="1586464" y="575721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8" name="Line 89">
            <a:extLst>
              <a:ext uri="{FF2B5EF4-FFF2-40B4-BE49-F238E27FC236}">
                <a16:creationId xmlns:a16="http://schemas.microsoft.com/office/drawing/2014/main" id="{91A70FF2-7A1F-AEB1-D986-185A64A43C55}"/>
              </a:ext>
            </a:extLst>
          </p:cNvPr>
          <p:cNvSpPr>
            <a:spLocks noChangeShapeType="1"/>
          </p:cNvSpPr>
          <p:nvPr/>
        </p:nvSpPr>
        <p:spPr bwMode="auto">
          <a:xfrm>
            <a:off x="1648377" y="5758798"/>
            <a:ext cx="1007427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9" name="Rectangle 48">
            <a:extLst>
              <a:ext uri="{FF2B5EF4-FFF2-40B4-BE49-F238E27FC236}">
                <a16:creationId xmlns:a16="http://schemas.microsoft.com/office/drawing/2014/main" id="{170D858C-E71F-91C9-5C16-890B3C7A2F02}"/>
              </a:ext>
            </a:extLst>
          </p:cNvPr>
          <p:cNvSpPr>
            <a:spLocks noChangeArrowheads="1"/>
          </p:cNvSpPr>
          <p:nvPr/>
        </p:nvSpPr>
        <p:spPr bwMode="auto">
          <a:xfrm>
            <a:off x="1125498" y="1869424"/>
            <a:ext cx="389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Line 79">
            <a:extLst>
              <a:ext uri="{FF2B5EF4-FFF2-40B4-BE49-F238E27FC236}">
                <a16:creationId xmlns:a16="http://schemas.microsoft.com/office/drawing/2014/main" id="{5AE6DDF8-0DFB-803C-8753-B9E83ED8787F}"/>
              </a:ext>
            </a:extLst>
          </p:cNvPr>
          <p:cNvSpPr>
            <a:spLocks noChangeShapeType="1"/>
          </p:cNvSpPr>
          <p:nvPr/>
        </p:nvSpPr>
        <p:spPr bwMode="auto">
          <a:xfrm flipH="1">
            <a:off x="1586464" y="198689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id="{D1A48255-D6B9-9C0C-8589-33092B163D9D}"/>
              </a:ext>
            </a:extLst>
          </p:cNvPr>
          <p:cNvSpPr txBox="1"/>
          <p:nvPr/>
        </p:nvSpPr>
        <p:spPr bwMode="auto">
          <a:xfrm>
            <a:off x="1668266"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UPA 15 mg</a:t>
            </a:r>
          </a:p>
        </p:txBody>
      </p:sp>
      <p:sp>
        <p:nvSpPr>
          <p:cNvPr id="89" name="Rectangle 59">
            <a:extLst>
              <a:ext uri="{FF2B5EF4-FFF2-40B4-BE49-F238E27FC236}">
                <a16:creationId xmlns:a16="http://schemas.microsoft.com/office/drawing/2014/main" id="{3D4EAB0B-2DA2-4034-7D7B-F7730BF0BDFD}"/>
              </a:ext>
            </a:extLst>
          </p:cNvPr>
          <p:cNvSpPr>
            <a:spLocks noChangeArrowheads="1"/>
          </p:cNvSpPr>
          <p:nvPr/>
        </p:nvSpPr>
        <p:spPr bwMode="auto">
          <a:xfrm>
            <a:off x="1659302" y="1992177"/>
            <a:ext cx="502023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Measure Up 1/2</a:t>
            </a:r>
          </a:p>
        </p:txBody>
      </p:sp>
      <p:sp>
        <p:nvSpPr>
          <p:cNvPr id="90" name="Rectangle 59">
            <a:extLst>
              <a:ext uri="{FF2B5EF4-FFF2-40B4-BE49-F238E27FC236}">
                <a16:creationId xmlns:a16="http://schemas.microsoft.com/office/drawing/2014/main" id="{049BE590-6455-06B1-B48B-7D43EB89D43D}"/>
              </a:ext>
            </a:extLst>
          </p:cNvPr>
          <p:cNvSpPr>
            <a:spLocks noChangeArrowheads="1"/>
          </p:cNvSpPr>
          <p:nvPr/>
        </p:nvSpPr>
        <p:spPr bwMode="auto">
          <a:xfrm>
            <a:off x="6679537" y="1992177"/>
            <a:ext cx="503358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 Up</a:t>
            </a:r>
          </a:p>
        </p:txBody>
      </p:sp>
      <p:grpSp>
        <p:nvGrpSpPr>
          <p:cNvPr id="13" name="Group 12">
            <a:extLst>
              <a:ext uri="{FF2B5EF4-FFF2-40B4-BE49-F238E27FC236}">
                <a16:creationId xmlns:a16="http://schemas.microsoft.com/office/drawing/2014/main" id="{DC3F5563-DC49-1CFA-0191-9E66B2D90D16}"/>
              </a:ext>
            </a:extLst>
          </p:cNvPr>
          <p:cNvGrpSpPr/>
          <p:nvPr/>
        </p:nvGrpSpPr>
        <p:grpSpPr>
          <a:xfrm>
            <a:off x="9653708" y="727918"/>
            <a:ext cx="2251421" cy="738664"/>
            <a:chOff x="9348908" y="2529824"/>
            <a:chExt cx="2251421" cy="738664"/>
          </a:xfrm>
        </p:grpSpPr>
        <p:sp>
          <p:nvSpPr>
            <p:cNvPr id="9" name="Rectangle 58">
              <a:extLst>
                <a:ext uri="{FF2B5EF4-FFF2-40B4-BE49-F238E27FC236}">
                  <a16:creationId xmlns:a16="http://schemas.microsoft.com/office/drawing/2014/main" id="{6C6EFEEF-2E2C-C810-897A-CD2981837A22}"/>
                </a:ext>
              </a:extLst>
            </p:cNvPr>
            <p:cNvSpPr>
              <a:spLocks noChangeArrowheads="1"/>
            </p:cNvSpPr>
            <p:nvPr/>
          </p:nvSpPr>
          <p:spPr bwMode="auto">
            <a:xfrm>
              <a:off x="9562074" y="2529824"/>
              <a:ext cx="20382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Asian</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Black</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White</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079D1712-E480-5E68-E020-5387006C1148}"/>
                </a:ext>
              </a:extLst>
            </p:cNvPr>
            <p:cNvSpPr/>
            <p:nvPr/>
          </p:nvSpPr>
          <p:spPr bwMode="auto">
            <a:xfrm>
              <a:off x="9348908" y="3044371"/>
              <a:ext cx="152400" cy="152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48892E8D-6F1A-D5CC-6B81-2B4D42F419C7}"/>
                </a:ext>
              </a:extLst>
            </p:cNvPr>
            <p:cNvSpPr/>
            <p:nvPr/>
          </p:nvSpPr>
          <p:spPr bwMode="auto">
            <a:xfrm>
              <a:off x="9348908" y="2811288"/>
              <a:ext cx="152400" cy="152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D7AF7014-D8CD-73AE-E016-8B8FA5812F9C}"/>
                </a:ext>
              </a:extLst>
            </p:cNvPr>
            <p:cNvSpPr/>
            <p:nvPr/>
          </p:nvSpPr>
          <p:spPr bwMode="auto">
            <a:xfrm>
              <a:off x="9348908" y="2578206"/>
              <a:ext cx="152400" cy="1524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4" name="Line 50">
            <a:extLst>
              <a:ext uri="{FF2B5EF4-FFF2-40B4-BE49-F238E27FC236}">
                <a16:creationId xmlns:a16="http://schemas.microsoft.com/office/drawing/2014/main" id="{FA10C1C2-3F3E-87E8-285A-59A0BD7F9B72}"/>
              </a:ext>
            </a:extLst>
          </p:cNvPr>
          <p:cNvSpPr>
            <a:spLocks noChangeShapeType="1"/>
          </p:cNvSpPr>
          <p:nvPr/>
        </p:nvSpPr>
        <p:spPr bwMode="auto">
          <a:xfrm>
            <a:off x="3336797"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Line 50">
            <a:extLst>
              <a:ext uri="{FF2B5EF4-FFF2-40B4-BE49-F238E27FC236}">
                <a16:creationId xmlns:a16="http://schemas.microsoft.com/office/drawing/2014/main" id="{F974D44E-6197-C8E0-B9B9-915C468E3C7D}"/>
              </a:ext>
            </a:extLst>
          </p:cNvPr>
          <p:cNvSpPr>
            <a:spLocks noChangeShapeType="1"/>
          </p:cNvSpPr>
          <p:nvPr/>
        </p:nvSpPr>
        <p:spPr bwMode="auto">
          <a:xfrm>
            <a:off x="5010930"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Line 50">
            <a:extLst>
              <a:ext uri="{FF2B5EF4-FFF2-40B4-BE49-F238E27FC236}">
                <a16:creationId xmlns:a16="http://schemas.microsoft.com/office/drawing/2014/main" id="{4F33AD48-94DE-452F-4660-6AEA3F900E4B}"/>
              </a:ext>
            </a:extLst>
          </p:cNvPr>
          <p:cNvSpPr>
            <a:spLocks noChangeShapeType="1"/>
          </p:cNvSpPr>
          <p:nvPr/>
        </p:nvSpPr>
        <p:spPr bwMode="auto">
          <a:xfrm>
            <a:off x="6685063" y="576356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TextBox 116">
            <a:extLst>
              <a:ext uri="{FF2B5EF4-FFF2-40B4-BE49-F238E27FC236}">
                <a16:creationId xmlns:a16="http://schemas.microsoft.com/office/drawing/2014/main" id="{B48E51A8-8A25-8B95-86EC-622A339F96DC}"/>
              </a:ext>
            </a:extLst>
          </p:cNvPr>
          <p:cNvSpPr txBox="1"/>
          <p:nvPr/>
        </p:nvSpPr>
        <p:spPr bwMode="auto">
          <a:xfrm>
            <a:off x="3343751"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UPA 30 mg</a:t>
            </a:r>
          </a:p>
        </p:txBody>
      </p:sp>
      <p:sp>
        <p:nvSpPr>
          <p:cNvPr id="118" name="TextBox 117">
            <a:extLst>
              <a:ext uri="{FF2B5EF4-FFF2-40B4-BE49-F238E27FC236}">
                <a16:creationId xmlns:a16="http://schemas.microsoft.com/office/drawing/2014/main" id="{057D16CB-F86B-16D6-6BFA-97FF6641306D}"/>
              </a:ext>
            </a:extLst>
          </p:cNvPr>
          <p:cNvSpPr txBox="1"/>
          <p:nvPr/>
        </p:nvSpPr>
        <p:spPr bwMode="auto">
          <a:xfrm>
            <a:off x="5019236"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PBO</a:t>
            </a:r>
          </a:p>
        </p:txBody>
      </p:sp>
      <p:sp>
        <p:nvSpPr>
          <p:cNvPr id="119" name="TextBox 118">
            <a:extLst>
              <a:ext uri="{FF2B5EF4-FFF2-40B4-BE49-F238E27FC236}">
                <a16:creationId xmlns:a16="http://schemas.microsoft.com/office/drawing/2014/main" id="{34C395D4-232D-F5E2-07D0-B8FC6A11E094}"/>
              </a:ext>
            </a:extLst>
          </p:cNvPr>
          <p:cNvSpPr txBox="1"/>
          <p:nvPr/>
        </p:nvSpPr>
        <p:spPr bwMode="auto">
          <a:xfrm>
            <a:off x="6694721"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UPA 15 mg</a:t>
            </a:r>
          </a:p>
        </p:txBody>
      </p:sp>
      <p:sp>
        <p:nvSpPr>
          <p:cNvPr id="120" name="TextBox 119">
            <a:extLst>
              <a:ext uri="{FF2B5EF4-FFF2-40B4-BE49-F238E27FC236}">
                <a16:creationId xmlns:a16="http://schemas.microsoft.com/office/drawing/2014/main" id="{87BA2272-D4D3-DE8C-F159-8FD6B67EBAD8}"/>
              </a:ext>
            </a:extLst>
          </p:cNvPr>
          <p:cNvSpPr txBox="1"/>
          <p:nvPr/>
        </p:nvSpPr>
        <p:spPr bwMode="auto">
          <a:xfrm>
            <a:off x="8370206"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UPA 30 mg</a:t>
            </a:r>
          </a:p>
        </p:txBody>
      </p:sp>
      <p:sp>
        <p:nvSpPr>
          <p:cNvPr id="121" name="TextBox 120">
            <a:extLst>
              <a:ext uri="{FF2B5EF4-FFF2-40B4-BE49-F238E27FC236}">
                <a16:creationId xmlns:a16="http://schemas.microsoft.com/office/drawing/2014/main" id="{FC4FEC3F-73FB-E742-A01A-4F5B05C04987}"/>
              </a:ext>
            </a:extLst>
          </p:cNvPr>
          <p:cNvSpPr txBox="1"/>
          <p:nvPr/>
        </p:nvSpPr>
        <p:spPr bwMode="auto">
          <a:xfrm>
            <a:off x="10045691" y="5802868"/>
            <a:ext cx="1667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PBO</a:t>
            </a:r>
          </a:p>
        </p:txBody>
      </p:sp>
      <p:sp>
        <p:nvSpPr>
          <p:cNvPr id="122" name="Rectangle 39">
            <a:extLst>
              <a:ext uri="{FF2B5EF4-FFF2-40B4-BE49-F238E27FC236}">
                <a16:creationId xmlns:a16="http://schemas.microsoft.com/office/drawing/2014/main" id="{9807D4BC-AA8C-33E0-E26A-ADD91C00A768}"/>
              </a:ext>
            </a:extLst>
          </p:cNvPr>
          <p:cNvSpPr>
            <a:spLocks noChangeArrowheads="1"/>
          </p:cNvSpPr>
          <p:nvPr/>
        </p:nvSpPr>
        <p:spPr bwMode="auto">
          <a:xfrm>
            <a:off x="1031772" y="5372275"/>
            <a:ext cx="5292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3" name="Rectangle 39">
            <a:extLst>
              <a:ext uri="{FF2B5EF4-FFF2-40B4-BE49-F238E27FC236}">
                <a16:creationId xmlns:a16="http://schemas.microsoft.com/office/drawing/2014/main" id="{F30BCB4B-5102-06D1-86BF-CDF56AAA32BE}"/>
              </a:ext>
            </a:extLst>
          </p:cNvPr>
          <p:cNvSpPr>
            <a:spLocks noChangeArrowheads="1"/>
          </p:cNvSpPr>
          <p:nvPr/>
        </p:nvSpPr>
        <p:spPr bwMode="auto">
          <a:xfrm>
            <a:off x="1784807"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86/</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128</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39">
            <a:extLst>
              <a:ext uri="{FF2B5EF4-FFF2-40B4-BE49-F238E27FC236}">
                <a16:creationId xmlns:a16="http://schemas.microsoft.com/office/drawing/2014/main" id="{FC37724D-B29A-C685-FCC4-B46830F437B6}"/>
              </a:ext>
            </a:extLst>
          </p:cNvPr>
          <p:cNvSpPr>
            <a:spLocks noChangeArrowheads="1"/>
          </p:cNvSpPr>
          <p:nvPr/>
        </p:nvSpPr>
        <p:spPr bwMode="auto">
          <a:xfrm>
            <a:off x="2255455"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a:ea typeface="Calibri"/>
                <a:cs typeface="Arial"/>
              </a:rPr>
              <a:t>24/</a:t>
            </a:r>
            <a:br>
              <a:rPr kumimoji="0" lang="en-US" altLang="en-US" sz="1600" b="0" i="0" u="none" strike="noStrike" kern="1200" cap="none" spc="0" normalizeH="0" baseline="0" noProof="0">
                <a:ln>
                  <a:noFill/>
                </a:ln>
                <a:solidFill>
                  <a:srgbClr val="FEFDDE"/>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a:ea typeface="Calibri"/>
                <a:cs typeface="Arial"/>
              </a:rPr>
              <a:t>43</a:t>
            </a:r>
            <a:endParaRPr kumimoji="0" lang="en-US" altLang="en-US" sz="1600" b="1" i="0" u="none" strike="noStrike" kern="1200" cap="none" spc="0" normalizeH="0" baseline="0" noProof="0">
              <a:ln>
                <a:noFill/>
              </a:ln>
              <a:solidFill>
                <a:srgbClr val="FFFFFF"/>
              </a:solidFill>
              <a:effectLst/>
              <a:uLnTx/>
              <a:uFillTx/>
              <a:latin typeface="Calibri"/>
              <a:ea typeface="Calibri"/>
              <a:cs typeface="Arial"/>
            </a:endParaRPr>
          </a:p>
        </p:txBody>
      </p:sp>
      <p:sp>
        <p:nvSpPr>
          <p:cNvPr id="125" name="Rectangle 39">
            <a:extLst>
              <a:ext uri="{FF2B5EF4-FFF2-40B4-BE49-F238E27FC236}">
                <a16:creationId xmlns:a16="http://schemas.microsoft.com/office/drawing/2014/main" id="{38ABBE8B-F4F6-A33D-18C6-C9294F3DA607}"/>
              </a:ext>
            </a:extLst>
          </p:cNvPr>
          <p:cNvSpPr>
            <a:spLocks noChangeArrowheads="1"/>
          </p:cNvSpPr>
          <p:nvPr/>
        </p:nvSpPr>
        <p:spPr bwMode="auto">
          <a:xfrm>
            <a:off x="2726102"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236/</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366</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39">
            <a:extLst>
              <a:ext uri="{FF2B5EF4-FFF2-40B4-BE49-F238E27FC236}">
                <a16:creationId xmlns:a16="http://schemas.microsoft.com/office/drawing/2014/main" id="{F2FA92D1-6F6E-D9E5-BFC7-6E5678CF7862}"/>
              </a:ext>
            </a:extLst>
          </p:cNvPr>
          <p:cNvSpPr>
            <a:spLocks noChangeArrowheads="1"/>
          </p:cNvSpPr>
          <p:nvPr/>
        </p:nvSpPr>
        <p:spPr bwMode="auto">
          <a:xfrm>
            <a:off x="3470172"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99/</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133</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39">
            <a:extLst>
              <a:ext uri="{FF2B5EF4-FFF2-40B4-BE49-F238E27FC236}">
                <a16:creationId xmlns:a16="http://schemas.microsoft.com/office/drawing/2014/main" id="{0436E47D-A8D0-CAD9-26C1-ECF66A2011F9}"/>
              </a:ext>
            </a:extLst>
          </p:cNvPr>
          <p:cNvSpPr>
            <a:spLocks noChangeArrowheads="1"/>
          </p:cNvSpPr>
          <p:nvPr/>
        </p:nvSpPr>
        <p:spPr bwMode="auto">
          <a:xfrm>
            <a:off x="3940820"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26</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39">
            <a:extLst>
              <a:ext uri="{FF2B5EF4-FFF2-40B4-BE49-F238E27FC236}">
                <a16:creationId xmlns:a16="http://schemas.microsoft.com/office/drawing/2014/main" id="{00531BAE-A604-7959-E353-0A908B2E7A59}"/>
              </a:ext>
            </a:extLst>
          </p:cNvPr>
          <p:cNvSpPr>
            <a:spLocks noChangeArrowheads="1"/>
          </p:cNvSpPr>
          <p:nvPr/>
        </p:nvSpPr>
        <p:spPr bwMode="auto">
          <a:xfrm>
            <a:off x="4411467"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298/</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389</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39">
            <a:extLst>
              <a:ext uri="{FF2B5EF4-FFF2-40B4-BE49-F238E27FC236}">
                <a16:creationId xmlns:a16="http://schemas.microsoft.com/office/drawing/2014/main" id="{BB7F4ED2-6DDE-82F0-B9C0-5ED30DE278A5}"/>
              </a:ext>
            </a:extLst>
          </p:cNvPr>
          <p:cNvSpPr>
            <a:spLocks noChangeArrowheads="1"/>
          </p:cNvSpPr>
          <p:nvPr/>
        </p:nvSpPr>
        <p:spPr bwMode="auto">
          <a:xfrm>
            <a:off x="5128641"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125</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39">
            <a:extLst>
              <a:ext uri="{FF2B5EF4-FFF2-40B4-BE49-F238E27FC236}">
                <a16:creationId xmlns:a16="http://schemas.microsoft.com/office/drawing/2014/main" id="{33F00883-42FC-0864-6F3F-8A4F71519716}"/>
              </a:ext>
            </a:extLst>
          </p:cNvPr>
          <p:cNvSpPr>
            <a:spLocks noChangeArrowheads="1"/>
          </p:cNvSpPr>
          <p:nvPr/>
        </p:nvSpPr>
        <p:spPr bwMode="auto">
          <a:xfrm>
            <a:off x="5599289"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37</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39">
            <a:extLst>
              <a:ext uri="{FF2B5EF4-FFF2-40B4-BE49-F238E27FC236}">
                <a16:creationId xmlns:a16="http://schemas.microsoft.com/office/drawing/2014/main" id="{F3FB9564-E9E2-28E5-E5CA-0CFF8BD45EF9}"/>
              </a:ext>
            </a:extLst>
          </p:cNvPr>
          <p:cNvSpPr>
            <a:spLocks noChangeArrowheads="1"/>
          </p:cNvSpPr>
          <p:nvPr/>
        </p:nvSpPr>
        <p:spPr bwMode="auto">
          <a:xfrm>
            <a:off x="6069936"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52/</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377</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39">
            <a:extLst>
              <a:ext uri="{FF2B5EF4-FFF2-40B4-BE49-F238E27FC236}">
                <a16:creationId xmlns:a16="http://schemas.microsoft.com/office/drawing/2014/main" id="{77F779AE-6EEF-BF28-D9B2-5D9F5FA65497}"/>
              </a:ext>
            </a:extLst>
          </p:cNvPr>
          <p:cNvSpPr>
            <a:spLocks noChangeArrowheads="1"/>
          </p:cNvSpPr>
          <p:nvPr/>
        </p:nvSpPr>
        <p:spPr bwMode="auto">
          <a:xfrm>
            <a:off x="6796077"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40/</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64</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39">
            <a:extLst>
              <a:ext uri="{FF2B5EF4-FFF2-40B4-BE49-F238E27FC236}">
                <a16:creationId xmlns:a16="http://schemas.microsoft.com/office/drawing/2014/main" id="{35D93DA7-F737-EC14-E746-8DC375735D59}"/>
              </a:ext>
            </a:extLst>
          </p:cNvPr>
          <p:cNvSpPr>
            <a:spLocks noChangeArrowheads="1"/>
          </p:cNvSpPr>
          <p:nvPr/>
        </p:nvSpPr>
        <p:spPr bwMode="auto">
          <a:xfrm>
            <a:off x="7266725"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39">
            <a:extLst>
              <a:ext uri="{FF2B5EF4-FFF2-40B4-BE49-F238E27FC236}">
                <a16:creationId xmlns:a16="http://schemas.microsoft.com/office/drawing/2014/main" id="{75ED85A7-EBC6-B709-FE51-2A58B2D66CE3}"/>
              </a:ext>
            </a:extLst>
          </p:cNvPr>
          <p:cNvSpPr>
            <a:spLocks noChangeArrowheads="1"/>
          </p:cNvSpPr>
          <p:nvPr/>
        </p:nvSpPr>
        <p:spPr bwMode="auto">
          <a:xfrm>
            <a:off x="7737372"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134/</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204</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39">
            <a:extLst>
              <a:ext uri="{FF2B5EF4-FFF2-40B4-BE49-F238E27FC236}">
                <a16:creationId xmlns:a16="http://schemas.microsoft.com/office/drawing/2014/main" id="{CC7908AF-7617-08F0-D058-3A4F9BC1FCC8}"/>
              </a:ext>
            </a:extLst>
          </p:cNvPr>
          <p:cNvSpPr>
            <a:spLocks noChangeArrowheads="1"/>
          </p:cNvSpPr>
          <p:nvPr/>
        </p:nvSpPr>
        <p:spPr bwMode="auto">
          <a:xfrm>
            <a:off x="8454547"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47/</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61</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39">
            <a:extLst>
              <a:ext uri="{FF2B5EF4-FFF2-40B4-BE49-F238E27FC236}">
                <a16:creationId xmlns:a16="http://schemas.microsoft.com/office/drawing/2014/main" id="{83EF61A1-8EFA-9DB3-DD96-DACDA26C67E2}"/>
              </a:ext>
            </a:extLst>
          </p:cNvPr>
          <p:cNvSpPr>
            <a:spLocks noChangeArrowheads="1"/>
          </p:cNvSpPr>
          <p:nvPr/>
        </p:nvSpPr>
        <p:spPr bwMode="auto">
          <a:xfrm>
            <a:off x="8925195"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39">
            <a:extLst>
              <a:ext uri="{FF2B5EF4-FFF2-40B4-BE49-F238E27FC236}">
                <a16:creationId xmlns:a16="http://schemas.microsoft.com/office/drawing/2014/main" id="{0201E549-49F7-74C1-51ED-2D086013FB64}"/>
              </a:ext>
            </a:extLst>
          </p:cNvPr>
          <p:cNvSpPr>
            <a:spLocks noChangeArrowheads="1"/>
          </p:cNvSpPr>
          <p:nvPr/>
        </p:nvSpPr>
        <p:spPr bwMode="auto">
          <a:xfrm>
            <a:off x="9395842"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171/</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218</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39">
            <a:extLst>
              <a:ext uri="{FF2B5EF4-FFF2-40B4-BE49-F238E27FC236}">
                <a16:creationId xmlns:a16="http://schemas.microsoft.com/office/drawing/2014/main" id="{77303F6C-822E-19BA-6171-E2BD8E7AE45D}"/>
              </a:ext>
            </a:extLst>
          </p:cNvPr>
          <p:cNvSpPr>
            <a:spLocks noChangeArrowheads="1"/>
          </p:cNvSpPr>
          <p:nvPr/>
        </p:nvSpPr>
        <p:spPr bwMode="auto">
          <a:xfrm>
            <a:off x="10130947"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39">
            <a:extLst>
              <a:ext uri="{FF2B5EF4-FFF2-40B4-BE49-F238E27FC236}">
                <a16:creationId xmlns:a16="http://schemas.microsoft.com/office/drawing/2014/main" id="{B418E3E5-97E7-598C-CEA0-C8A946838F9A}"/>
              </a:ext>
            </a:extLst>
          </p:cNvPr>
          <p:cNvSpPr>
            <a:spLocks noChangeArrowheads="1"/>
          </p:cNvSpPr>
          <p:nvPr/>
        </p:nvSpPr>
        <p:spPr bwMode="auto">
          <a:xfrm>
            <a:off x="10601595"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18</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39">
            <a:extLst>
              <a:ext uri="{FF2B5EF4-FFF2-40B4-BE49-F238E27FC236}">
                <a16:creationId xmlns:a16="http://schemas.microsoft.com/office/drawing/2014/main" id="{64C4ADA6-3480-1CD9-4245-B3715D33E498}"/>
              </a:ext>
            </a:extLst>
          </p:cNvPr>
          <p:cNvSpPr>
            <a:spLocks noChangeArrowheads="1"/>
          </p:cNvSpPr>
          <p:nvPr/>
        </p:nvSpPr>
        <p:spPr bwMode="auto">
          <a:xfrm>
            <a:off x="11072242" y="5289175"/>
            <a:ext cx="519953"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0205F"/>
              </a:buClr>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Calibri"/>
                <a:ea typeface="Calibri"/>
                <a:cs typeface="Arial"/>
              </a:rPr>
              <a:t>59/</a:t>
            </a:r>
            <a:br>
              <a:rPr kumimoji="0" lang="en-US" altLang="en-US" sz="1600" b="0" i="0" u="none" strike="noStrike" kern="1200" cap="none" spc="0" normalizeH="0" baseline="0" noProof="0">
                <a:ln>
                  <a:noFill/>
                </a:ln>
                <a:solidFill>
                  <a:srgbClr val="FEFDDE"/>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FFFFFF"/>
                </a:solidFill>
                <a:effectLst/>
                <a:uLnTx/>
                <a:uFillTx/>
                <a:latin typeface="Calibri"/>
                <a:ea typeface="Calibri"/>
                <a:cs typeface="Arial"/>
              </a:rPr>
              <a:t>225</a:t>
            </a:r>
            <a:endPar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4" name="Straight Connector 143">
            <a:extLst>
              <a:ext uri="{FF2B5EF4-FFF2-40B4-BE49-F238E27FC236}">
                <a16:creationId xmlns:a16="http://schemas.microsoft.com/office/drawing/2014/main" id="{A6723DAB-2BED-940B-39B8-1C07761BB10E}"/>
              </a:ext>
            </a:extLst>
          </p:cNvPr>
          <p:cNvCxnSpPr>
            <a:cxnSpLocks/>
          </p:cNvCxnSpPr>
          <p:nvPr/>
        </p:nvCxnSpPr>
        <p:spPr bwMode="auto">
          <a:xfrm flipV="1">
            <a:off x="6688501" y="1927412"/>
            <a:ext cx="0" cy="3827929"/>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1125949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3BEB-EA35-D8E5-6824-C9DBB570930C}"/>
              </a:ext>
            </a:extLst>
          </p:cNvPr>
          <p:cNvSpPr>
            <a:spLocks noGrp="1"/>
          </p:cNvSpPr>
          <p:nvPr>
            <p:ph type="title"/>
          </p:nvPr>
        </p:nvSpPr>
        <p:spPr/>
        <p:txBody>
          <a:bodyPr/>
          <a:lstStyle/>
          <a:p>
            <a:r>
              <a:rPr lang="en-US"/>
              <a:t>Patient-Directed Strategies to Address Disparities</a:t>
            </a:r>
          </a:p>
        </p:txBody>
      </p:sp>
      <p:sp>
        <p:nvSpPr>
          <p:cNvPr id="3" name="Footer Placeholder 1">
            <a:extLst>
              <a:ext uri="{FF2B5EF4-FFF2-40B4-BE49-F238E27FC236}">
                <a16:creationId xmlns:a16="http://schemas.microsoft.com/office/drawing/2014/main" id="{A9FDD745-743B-FFDD-4A04-AC33D4A95F67}"/>
              </a:ext>
            </a:extLst>
          </p:cNvPr>
          <p:cNvSpPr txBox="1">
            <a:spLocks/>
          </p:cNvSpPr>
          <p:nvPr/>
        </p:nvSpPr>
        <p:spPr>
          <a:xfrm>
            <a:off x="427998" y="6392555"/>
            <a:ext cx="9949543" cy="26414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acaai.org/news/black-and-hispanic-children-in-the-u-s-have-more-severe-eczema-than-white-children/. </a:t>
            </a:r>
          </a:p>
        </p:txBody>
      </p:sp>
      <p:graphicFrame>
        <p:nvGraphicFramePr>
          <p:cNvPr id="6" name="Diagram 5">
            <a:extLst>
              <a:ext uri="{FF2B5EF4-FFF2-40B4-BE49-F238E27FC236}">
                <a16:creationId xmlns:a16="http://schemas.microsoft.com/office/drawing/2014/main" id="{A29ECA11-B320-1642-5066-CBD4EFE225AE}"/>
              </a:ext>
            </a:extLst>
          </p:cNvPr>
          <p:cNvGraphicFramePr/>
          <p:nvPr/>
        </p:nvGraphicFramePr>
        <p:xfrm>
          <a:off x="1076138" y="1210236"/>
          <a:ext cx="8820897" cy="5051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phic 7" descr="Clock with solid fill">
            <a:extLst>
              <a:ext uri="{FF2B5EF4-FFF2-40B4-BE49-F238E27FC236}">
                <a16:creationId xmlns:a16="http://schemas.microsoft.com/office/drawing/2014/main" id="{125AE20A-12CB-451A-8BCE-7A23F59B586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93053" y="1452282"/>
            <a:ext cx="560294" cy="560294"/>
          </a:xfrm>
          <a:prstGeom prst="rect">
            <a:avLst/>
          </a:prstGeom>
        </p:spPr>
      </p:pic>
      <p:pic>
        <p:nvPicPr>
          <p:cNvPr id="10" name="Graphic 9" descr="Priorities with solid fill">
            <a:extLst>
              <a:ext uri="{FF2B5EF4-FFF2-40B4-BE49-F238E27FC236}">
                <a16:creationId xmlns:a16="http://schemas.microsoft.com/office/drawing/2014/main" id="{4699A4DE-AD72-852D-6D58-73C1CDAF00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40541" y="2308411"/>
            <a:ext cx="479612" cy="479612"/>
          </a:xfrm>
          <a:prstGeom prst="rect">
            <a:avLst/>
          </a:prstGeom>
        </p:spPr>
      </p:pic>
      <p:pic>
        <p:nvPicPr>
          <p:cNvPr id="12" name="Graphic 11" descr="Speaker phone with solid fill">
            <a:extLst>
              <a:ext uri="{FF2B5EF4-FFF2-40B4-BE49-F238E27FC236}">
                <a16:creationId xmlns:a16="http://schemas.microsoft.com/office/drawing/2014/main" id="{3306FB73-96A0-8FEF-7B37-255784EE5A7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10871" y="3039035"/>
            <a:ext cx="596153" cy="596153"/>
          </a:xfrm>
          <a:prstGeom prst="rect">
            <a:avLst/>
          </a:prstGeom>
        </p:spPr>
      </p:pic>
      <p:pic>
        <p:nvPicPr>
          <p:cNvPr id="14" name="Graphic 13" descr="Laptop with solid fill">
            <a:extLst>
              <a:ext uri="{FF2B5EF4-FFF2-40B4-BE49-F238E27FC236}">
                <a16:creationId xmlns:a16="http://schemas.microsoft.com/office/drawing/2014/main" id="{5960BFD9-1BB1-CEC5-6744-9F5A8D7C921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873625" y="3881718"/>
            <a:ext cx="488576" cy="488576"/>
          </a:xfrm>
          <a:prstGeom prst="rect">
            <a:avLst/>
          </a:prstGeom>
        </p:spPr>
      </p:pic>
      <p:pic>
        <p:nvPicPr>
          <p:cNvPr id="16" name="Graphic 15" descr="Idea with solid fill">
            <a:extLst>
              <a:ext uri="{FF2B5EF4-FFF2-40B4-BE49-F238E27FC236}">
                <a16:creationId xmlns:a16="http://schemas.microsoft.com/office/drawing/2014/main" id="{70A6837E-1058-06EE-DA7F-5858C2B9B5E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649506" y="4661647"/>
            <a:ext cx="551329" cy="551329"/>
          </a:xfrm>
          <a:prstGeom prst="rect">
            <a:avLst/>
          </a:prstGeom>
        </p:spPr>
      </p:pic>
      <p:pic>
        <p:nvPicPr>
          <p:cNvPr id="20" name="Graphic 19" descr="Doctor male with solid fill">
            <a:extLst>
              <a:ext uri="{FF2B5EF4-FFF2-40B4-BE49-F238E27FC236}">
                <a16:creationId xmlns:a16="http://schemas.microsoft.com/office/drawing/2014/main" id="{17A24D4E-D397-2ED4-1E11-A0067EA2378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210236" y="5441576"/>
            <a:ext cx="533399" cy="533399"/>
          </a:xfrm>
          <a:prstGeom prst="rect">
            <a:avLst/>
          </a:prstGeom>
        </p:spPr>
      </p:pic>
    </p:spTree>
    <p:extLst>
      <p:ext uri="{BB962C8B-B14F-4D97-AF65-F5344CB8AC3E}">
        <p14:creationId xmlns:p14="http://schemas.microsoft.com/office/powerpoint/2010/main" val="110759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F66C5-236D-C813-67BC-B798D3CDC9EA}"/>
              </a:ext>
            </a:extLst>
          </p:cNvPr>
          <p:cNvSpPr>
            <a:spLocks noGrp="1"/>
          </p:cNvSpPr>
          <p:nvPr>
            <p:ph type="title"/>
          </p:nvPr>
        </p:nvSpPr>
        <p:spPr/>
        <p:txBody>
          <a:bodyPr/>
          <a:lstStyle/>
          <a:p>
            <a:r>
              <a:rPr lang="en-US"/>
              <a:t>Strategies to Address Systemic Contributors to Healthcare Disparities</a:t>
            </a:r>
          </a:p>
        </p:txBody>
      </p:sp>
      <p:sp>
        <p:nvSpPr>
          <p:cNvPr id="4" name="Footer Placeholder 1">
            <a:extLst>
              <a:ext uri="{FF2B5EF4-FFF2-40B4-BE49-F238E27FC236}">
                <a16:creationId xmlns:a16="http://schemas.microsoft.com/office/drawing/2014/main" id="{EC1F58A3-021E-F202-88B8-2B8C01D3A37F}"/>
              </a:ext>
            </a:extLst>
          </p:cNvPr>
          <p:cNvSpPr txBox="1">
            <a:spLocks/>
          </p:cNvSpPr>
          <p:nvPr/>
        </p:nvSpPr>
        <p:spPr>
          <a:xfrm>
            <a:off x="429653" y="6209181"/>
            <a:ext cx="9949543" cy="55245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ama-assn.org/sites/ama-assn.org/files/corp/media-browser/public/public-health/iom_1.pdf. </a:t>
            </a:r>
            <a:b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acaai.org/news/black-and-hispanic-children-in-the-u-s-have-more-severe-eczema-than-white-children/. </a:t>
            </a:r>
          </a:p>
        </p:txBody>
      </p:sp>
      <p:grpSp>
        <p:nvGrpSpPr>
          <p:cNvPr id="15" name="Group 14">
            <a:extLst>
              <a:ext uri="{FF2B5EF4-FFF2-40B4-BE49-F238E27FC236}">
                <a16:creationId xmlns:a16="http://schemas.microsoft.com/office/drawing/2014/main" id="{C2A30A33-91DE-2800-A242-D8A8D9176154}"/>
              </a:ext>
            </a:extLst>
          </p:cNvPr>
          <p:cNvGrpSpPr/>
          <p:nvPr/>
        </p:nvGrpSpPr>
        <p:grpSpPr>
          <a:xfrm>
            <a:off x="520700" y="2348754"/>
            <a:ext cx="2686797" cy="2312894"/>
            <a:chOff x="520700" y="2348754"/>
            <a:chExt cx="2686797" cy="2312894"/>
          </a:xfrm>
        </p:grpSpPr>
        <p:sp>
          <p:nvSpPr>
            <p:cNvPr id="6" name="Rounded Rectangle 5">
              <a:extLst>
                <a:ext uri="{FF2B5EF4-FFF2-40B4-BE49-F238E27FC236}">
                  <a16:creationId xmlns:a16="http://schemas.microsoft.com/office/drawing/2014/main" id="{AB69BCA6-DB2A-37F0-43A1-28D7565DB198}"/>
                </a:ext>
              </a:extLst>
            </p:cNvPr>
            <p:cNvSpPr/>
            <p:nvPr/>
          </p:nvSpPr>
          <p:spPr bwMode="auto">
            <a:xfrm>
              <a:off x="520700" y="2348754"/>
              <a:ext cx="2686797" cy="2312894"/>
            </a:xfrm>
            <a:prstGeom prst="roundRect">
              <a:avLst/>
            </a:prstGeom>
            <a:solidFill>
              <a:schemeClr val="accent1"/>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120C901D-C6CA-50CD-8FCF-B1D596DE3F45}"/>
                </a:ext>
              </a:extLst>
            </p:cNvPr>
            <p:cNvSpPr txBox="1"/>
            <p:nvPr/>
          </p:nvSpPr>
          <p:spPr bwMode="auto">
            <a:xfrm>
              <a:off x="520700" y="2951203"/>
              <a:ext cx="267073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Increase education and awareness </a:t>
              </a:r>
              <a:b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for HCPs</a:t>
              </a:r>
            </a:p>
          </p:txBody>
        </p:sp>
      </p:grpSp>
      <p:grpSp>
        <p:nvGrpSpPr>
          <p:cNvPr id="16" name="Group 15">
            <a:extLst>
              <a:ext uri="{FF2B5EF4-FFF2-40B4-BE49-F238E27FC236}">
                <a16:creationId xmlns:a16="http://schemas.microsoft.com/office/drawing/2014/main" id="{B9056F80-1E69-0E56-0E93-8889ED28AF24}"/>
              </a:ext>
            </a:extLst>
          </p:cNvPr>
          <p:cNvGrpSpPr/>
          <p:nvPr/>
        </p:nvGrpSpPr>
        <p:grpSpPr>
          <a:xfrm>
            <a:off x="3375834" y="2348754"/>
            <a:ext cx="2686797" cy="2312894"/>
            <a:chOff x="3375834" y="2348754"/>
            <a:chExt cx="2686797" cy="2312894"/>
          </a:xfrm>
        </p:grpSpPr>
        <p:sp>
          <p:nvSpPr>
            <p:cNvPr id="7" name="Rounded Rectangle 6">
              <a:extLst>
                <a:ext uri="{FF2B5EF4-FFF2-40B4-BE49-F238E27FC236}">
                  <a16:creationId xmlns:a16="http://schemas.microsoft.com/office/drawing/2014/main" id="{10984961-32C9-1D24-333B-4F43FD9AEC93}"/>
                </a:ext>
              </a:extLst>
            </p:cNvPr>
            <p:cNvSpPr/>
            <p:nvPr/>
          </p:nvSpPr>
          <p:spPr bwMode="auto">
            <a:xfrm>
              <a:off x="3375834" y="2348754"/>
              <a:ext cx="2686797" cy="2312894"/>
            </a:xfrm>
            <a:prstGeom prst="roundRect">
              <a:avLst/>
            </a:prstGeom>
            <a:solidFill>
              <a:schemeClr val="accent2"/>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AE763FE-78A9-CBA7-5B90-877D5821997C}"/>
                </a:ext>
              </a:extLst>
            </p:cNvPr>
            <p:cNvSpPr txBox="1"/>
            <p:nvPr/>
          </p:nvSpPr>
          <p:spPr bwMode="auto">
            <a:xfrm>
              <a:off x="3381188" y="2951203"/>
              <a:ext cx="267073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Strengthen </a:t>
              </a:r>
              <a:b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patient–provider relationships</a:t>
              </a:r>
            </a:p>
          </p:txBody>
        </p:sp>
      </p:grpSp>
      <p:grpSp>
        <p:nvGrpSpPr>
          <p:cNvPr id="17" name="Group 16">
            <a:extLst>
              <a:ext uri="{FF2B5EF4-FFF2-40B4-BE49-F238E27FC236}">
                <a16:creationId xmlns:a16="http://schemas.microsoft.com/office/drawing/2014/main" id="{84372EE6-2399-3587-694F-456801B71E4B}"/>
              </a:ext>
            </a:extLst>
          </p:cNvPr>
          <p:cNvGrpSpPr/>
          <p:nvPr/>
        </p:nvGrpSpPr>
        <p:grpSpPr>
          <a:xfrm>
            <a:off x="6230968" y="2348754"/>
            <a:ext cx="2686797" cy="2312894"/>
            <a:chOff x="6230968" y="2348754"/>
            <a:chExt cx="2686797" cy="2312894"/>
          </a:xfrm>
        </p:grpSpPr>
        <p:sp>
          <p:nvSpPr>
            <p:cNvPr id="8" name="Rounded Rectangle 7">
              <a:extLst>
                <a:ext uri="{FF2B5EF4-FFF2-40B4-BE49-F238E27FC236}">
                  <a16:creationId xmlns:a16="http://schemas.microsoft.com/office/drawing/2014/main" id="{E187AB7B-B10D-F7E3-C34E-B07FB5DE53EC}"/>
                </a:ext>
              </a:extLst>
            </p:cNvPr>
            <p:cNvSpPr/>
            <p:nvPr/>
          </p:nvSpPr>
          <p:spPr bwMode="auto">
            <a:xfrm>
              <a:off x="6230968" y="2348754"/>
              <a:ext cx="2686797" cy="2312894"/>
            </a:xfrm>
            <a:prstGeom prst="roundRect">
              <a:avLst/>
            </a:prstGeom>
            <a:solidFill>
              <a:schemeClr val="accent4"/>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7AF90AC7-2403-2056-9C20-8848AA4930D3}"/>
                </a:ext>
              </a:extLst>
            </p:cNvPr>
            <p:cNvSpPr txBox="1"/>
            <p:nvPr/>
          </p:nvSpPr>
          <p:spPr bwMode="auto">
            <a:xfrm>
              <a:off x="6241676" y="2612649"/>
              <a:ext cx="2670735"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Increase diversity and minority representation among HCPs and staff</a:t>
              </a:r>
            </a:p>
          </p:txBody>
        </p:sp>
      </p:grpSp>
      <p:grpSp>
        <p:nvGrpSpPr>
          <p:cNvPr id="18" name="Group 17">
            <a:extLst>
              <a:ext uri="{FF2B5EF4-FFF2-40B4-BE49-F238E27FC236}">
                <a16:creationId xmlns:a16="http://schemas.microsoft.com/office/drawing/2014/main" id="{6284F205-1466-47D1-E189-244CB55393A9}"/>
              </a:ext>
            </a:extLst>
          </p:cNvPr>
          <p:cNvGrpSpPr/>
          <p:nvPr/>
        </p:nvGrpSpPr>
        <p:grpSpPr>
          <a:xfrm>
            <a:off x="9086103" y="2348754"/>
            <a:ext cx="2686797" cy="2312894"/>
            <a:chOff x="9086103" y="2348754"/>
            <a:chExt cx="2686797" cy="2312894"/>
          </a:xfrm>
        </p:grpSpPr>
        <p:sp>
          <p:nvSpPr>
            <p:cNvPr id="9" name="Rounded Rectangle 8">
              <a:extLst>
                <a:ext uri="{FF2B5EF4-FFF2-40B4-BE49-F238E27FC236}">
                  <a16:creationId xmlns:a16="http://schemas.microsoft.com/office/drawing/2014/main" id="{C7EF69D8-DD8D-A970-4441-73FB209DCD31}"/>
                </a:ext>
              </a:extLst>
            </p:cNvPr>
            <p:cNvSpPr/>
            <p:nvPr/>
          </p:nvSpPr>
          <p:spPr bwMode="auto">
            <a:xfrm>
              <a:off x="9086103" y="2348754"/>
              <a:ext cx="2686797" cy="2312894"/>
            </a:xfrm>
            <a:prstGeom prst="roundRect">
              <a:avLst/>
            </a:prstGeom>
            <a:solidFill>
              <a:schemeClr val="accent5"/>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924FF59-710A-FF0A-3329-AFB5272CEAD3}"/>
                </a:ext>
              </a:extLst>
            </p:cNvPr>
            <p:cNvSpPr txBox="1"/>
            <p:nvPr/>
          </p:nvSpPr>
          <p:spPr bwMode="auto">
            <a:xfrm>
              <a:off x="9102165" y="2781926"/>
              <a:ext cx="267073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Facilitate diversity </a:t>
              </a:r>
              <a:b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in referrals and screening into </a:t>
              </a:r>
              <a:b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clinical trials</a:t>
              </a:r>
              <a:endParaRPr kumimoji="0" lang="en-US" sz="2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82500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50C6A9-09B9-CEE4-CCC2-44FE9095FB92}"/>
              </a:ext>
            </a:extLst>
          </p:cNvPr>
          <p:cNvSpPr>
            <a:spLocks noGrp="1"/>
          </p:cNvSpPr>
          <p:nvPr>
            <p:ph type="title"/>
          </p:nvPr>
        </p:nvSpPr>
        <p:spPr/>
        <p:txBody>
          <a:bodyPr/>
          <a:lstStyle/>
          <a:p>
            <a:r>
              <a:rPr lang="en-US"/>
              <a:t>Shared Decision-making in AD </a:t>
            </a:r>
          </a:p>
        </p:txBody>
      </p:sp>
      <p:sp>
        <p:nvSpPr>
          <p:cNvPr id="4" name="Slide Number Placeholder 3">
            <a:extLst>
              <a:ext uri="{FF2B5EF4-FFF2-40B4-BE49-F238E27FC236}">
                <a16:creationId xmlns:a16="http://schemas.microsoft.com/office/drawing/2014/main" id="{2B67F02C-89B9-75F7-6208-F807A3B5C24D}"/>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2" name="Content Placeholder 1">
            <a:extLst>
              <a:ext uri="{FF2B5EF4-FFF2-40B4-BE49-F238E27FC236}">
                <a16:creationId xmlns:a16="http://schemas.microsoft.com/office/drawing/2014/main" id="{ED651697-6045-F02A-CEAD-DB9294C7895D}"/>
              </a:ext>
            </a:extLst>
          </p:cNvPr>
          <p:cNvGraphicFramePr>
            <a:graphicFrameLocks noGrp="1"/>
          </p:cNvGraphicFramePr>
          <p:nvPr>
            <p:ph idx="4294967295"/>
            <p:extLst>
              <p:ext uri="{D42A27DB-BD31-4B8C-83A1-F6EECF244321}">
                <p14:modId xmlns:p14="http://schemas.microsoft.com/office/powerpoint/2010/main" val="1862540554"/>
              </p:ext>
            </p:extLst>
          </p:nvPr>
        </p:nvGraphicFramePr>
        <p:xfrm>
          <a:off x="513564" y="1493838"/>
          <a:ext cx="5764213"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4">
            <a:extLst>
              <a:ext uri="{FF2B5EF4-FFF2-40B4-BE49-F238E27FC236}">
                <a16:creationId xmlns:a16="http://schemas.microsoft.com/office/drawing/2014/main" id="{B67EDC4E-8AA8-CFC5-D691-5E029E265D74}"/>
              </a:ext>
            </a:extLst>
          </p:cNvPr>
          <p:cNvSpPr txBox="1">
            <a:spLocks/>
          </p:cNvSpPr>
          <p:nvPr/>
        </p:nvSpPr>
        <p:spPr>
          <a:xfrm>
            <a:off x="498122" y="6205594"/>
            <a:ext cx="7004146" cy="422119"/>
          </a:xfrm>
          <a:prstGeom prst="rect">
            <a:avLst/>
          </a:prstGeom>
        </p:spPr>
        <p:txBody>
          <a:bodyPr vert="horz" lIns="27432" tIns="0" rIns="0" bIns="0" rtlCol="0" anchor="b" anchorCtr="0"/>
          <a:lstStyle>
            <a:defPPr>
              <a:defRPr lang="en-US"/>
            </a:defPPr>
            <a:lvl1pPr marL="0" algn="l" defTabSz="4572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Bass. J Clin Med. 2015;4:231. Eichenfield. Pediatrics. 2015;136:554. O’Toole. J Cutan Med Surg. 2013;17:276. Sidbury. J Am Acad Dermatol. 2014;71:1218. Stalder. Allergy. 2017;71:1713.</a:t>
            </a:r>
          </a:p>
        </p:txBody>
      </p:sp>
      <p:grpSp>
        <p:nvGrpSpPr>
          <p:cNvPr id="10" name="Group 9">
            <a:extLst>
              <a:ext uri="{FF2B5EF4-FFF2-40B4-BE49-F238E27FC236}">
                <a16:creationId xmlns:a16="http://schemas.microsoft.com/office/drawing/2014/main" id="{AC067D06-8F4E-3A7B-9D18-1956B0A92E87}"/>
              </a:ext>
            </a:extLst>
          </p:cNvPr>
          <p:cNvGrpSpPr/>
          <p:nvPr/>
        </p:nvGrpSpPr>
        <p:grpSpPr>
          <a:xfrm>
            <a:off x="6432694" y="1701859"/>
            <a:ext cx="5288620" cy="3859508"/>
            <a:chOff x="6477025" y="1889238"/>
            <a:chExt cx="5288620" cy="3859508"/>
          </a:xfrm>
        </p:grpSpPr>
        <p:sp>
          <p:nvSpPr>
            <p:cNvPr id="9" name="Teardrop 8">
              <a:extLst>
                <a:ext uri="{FF2B5EF4-FFF2-40B4-BE49-F238E27FC236}">
                  <a16:creationId xmlns:a16="http://schemas.microsoft.com/office/drawing/2014/main" id="{CC40EA55-6ECC-6972-7746-BFD5505885C5}"/>
                </a:ext>
              </a:extLst>
            </p:cNvPr>
            <p:cNvSpPr/>
            <p:nvPr/>
          </p:nvSpPr>
          <p:spPr bwMode="auto">
            <a:xfrm rot="21423441">
              <a:off x="6477025" y="2144473"/>
              <a:ext cx="5288620" cy="3604273"/>
            </a:xfrm>
            <a:custGeom>
              <a:avLst/>
              <a:gdLst>
                <a:gd name="connsiteX0" fmla="*/ 0 w 5399315"/>
                <a:gd name="connsiteY0" fmla="*/ 1964872 h 3929743"/>
                <a:gd name="connsiteX1" fmla="*/ 2699658 w 5399315"/>
                <a:gd name="connsiteY1" fmla="*/ 0 h 3929743"/>
                <a:gd name="connsiteX2" fmla="*/ 3592272 w 5399315"/>
                <a:gd name="connsiteY2" fmla="*/ 1315206 h 3929743"/>
                <a:gd name="connsiteX3" fmla="*/ 5399315 w 5399315"/>
                <a:gd name="connsiteY3" fmla="*/ 1964872 h 3929743"/>
                <a:gd name="connsiteX4" fmla="*/ 2699657 w 5399315"/>
                <a:gd name="connsiteY4" fmla="*/ 3929744 h 3929743"/>
                <a:gd name="connsiteX5" fmla="*/ -1 w 5399315"/>
                <a:gd name="connsiteY5" fmla="*/ 1964872 h 3929743"/>
                <a:gd name="connsiteX6" fmla="*/ 0 w 5399315"/>
                <a:gd name="connsiteY6" fmla="*/ 1964872 h 3929743"/>
                <a:gd name="connsiteX0" fmla="*/ 1 w 5399316"/>
                <a:gd name="connsiteY0" fmla="*/ 1692729 h 3657601"/>
                <a:gd name="connsiteX1" fmla="*/ 1959431 w 5399316"/>
                <a:gd name="connsiteY1" fmla="*/ 0 h 3657601"/>
                <a:gd name="connsiteX2" fmla="*/ 3592273 w 5399316"/>
                <a:gd name="connsiteY2" fmla="*/ 1043063 h 3657601"/>
                <a:gd name="connsiteX3" fmla="*/ 5399316 w 5399316"/>
                <a:gd name="connsiteY3" fmla="*/ 1692729 h 3657601"/>
                <a:gd name="connsiteX4" fmla="*/ 2699658 w 5399316"/>
                <a:gd name="connsiteY4" fmla="*/ 3657601 h 3657601"/>
                <a:gd name="connsiteX5" fmla="*/ 0 w 5399316"/>
                <a:gd name="connsiteY5" fmla="*/ 1692729 h 3657601"/>
                <a:gd name="connsiteX6" fmla="*/ 1 w 5399316"/>
                <a:gd name="connsiteY6" fmla="*/ 1692729 h 3657601"/>
                <a:gd name="connsiteX0" fmla="*/ 1 w 5406378"/>
                <a:gd name="connsiteY0" fmla="*/ 1692729 h 3657601"/>
                <a:gd name="connsiteX1" fmla="*/ 1959431 w 5406378"/>
                <a:gd name="connsiteY1" fmla="*/ 0 h 3657601"/>
                <a:gd name="connsiteX2" fmla="*/ 3592273 w 5406378"/>
                <a:gd name="connsiteY2" fmla="*/ 1043063 h 3657601"/>
                <a:gd name="connsiteX3" fmla="*/ 5399316 w 5406378"/>
                <a:gd name="connsiteY3" fmla="*/ 1692729 h 3657601"/>
                <a:gd name="connsiteX4" fmla="*/ 2699658 w 5406378"/>
                <a:gd name="connsiteY4" fmla="*/ 3657601 h 3657601"/>
                <a:gd name="connsiteX5" fmla="*/ 0 w 5406378"/>
                <a:gd name="connsiteY5" fmla="*/ 1692729 h 3657601"/>
                <a:gd name="connsiteX6" fmla="*/ 1 w 5406378"/>
                <a:gd name="connsiteY6" fmla="*/ 1692729 h 3657601"/>
                <a:gd name="connsiteX0" fmla="*/ 1 w 5406378"/>
                <a:gd name="connsiteY0" fmla="*/ 1692729 h 3657601"/>
                <a:gd name="connsiteX1" fmla="*/ 1959431 w 5406378"/>
                <a:gd name="connsiteY1" fmla="*/ 0 h 3657601"/>
                <a:gd name="connsiteX2" fmla="*/ 3592273 w 5406378"/>
                <a:gd name="connsiteY2" fmla="*/ 1043063 h 3657601"/>
                <a:gd name="connsiteX3" fmla="*/ 5399316 w 5406378"/>
                <a:gd name="connsiteY3" fmla="*/ 1692729 h 3657601"/>
                <a:gd name="connsiteX4" fmla="*/ 2699658 w 5406378"/>
                <a:gd name="connsiteY4" fmla="*/ 3657601 h 3657601"/>
                <a:gd name="connsiteX5" fmla="*/ 0 w 5406378"/>
                <a:gd name="connsiteY5" fmla="*/ 1692729 h 3657601"/>
                <a:gd name="connsiteX6" fmla="*/ 1 w 5406378"/>
                <a:gd name="connsiteY6" fmla="*/ 1692729 h 3657601"/>
                <a:gd name="connsiteX0" fmla="*/ 1 w 5406378"/>
                <a:gd name="connsiteY0" fmla="*/ 1692729 h 3657601"/>
                <a:gd name="connsiteX1" fmla="*/ 1959431 w 5406378"/>
                <a:gd name="connsiteY1" fmla="*/ 0 h 3657601"/>
                <a:gd name="connsiteX2" fmla="*/ 3592273 w 5406378"/>
                <a:gd name="connsiteY2" fmla="*/ 1043063 h 3657601"/>
                <a:gd name="connsiteX3" fmla="*/ 5399316 w 5406378"/>
                <a:gd name="connsiteY3" fmla="*/ 1692729 h 3657601"/>
                <a:gd name="connsiteX4" fmla="*/ 2699658 w 5406378"/>
                <a:gd name="connsiteY4" fmla="*/ 3657601 h 3657601"/>
                <a:gd name="connsiteX5" fmla="*/ 0 w 5406378"/>
                <a:gd name="connsiteY5" fmla="*/ 1692729 h 3657601"/>
                <a:gd name="connsiteX6" fmla="*/ 1 w 5406378"/>
                <a:gd name="connsiteY6" fmla="*/ 1692729 h 3657601"/>
                <a:gd name="connsiteX0" fmla="*/ 1 w 5440996"/>
                <a:gd name="connsiteY0" fmla="*/ 1696017 h 3660889"/>
                <a:gd name="connsiteX1" fmla="*/ 1959431 w 5440996"/>
                <a:gd name="connsiteY1" fmla="*/ 3288 h 3660889"/>
                <a:gd name="connsiteX2" fmla="*/ 3886188 w 5440996"/>
                <a:gd name="connsiteY2" fmla="*/ 1166094 h 3660889"/>
                <a:gd name="connsiteX3" fmla="*/ 5399316 w 5440996"/>
                <a:gd name="connsiteY3" fmla="*/ 1696017 h 3660889"/>
                <a:gd name="connsiteX4" fmla="*/ 2699658 w 5440996"/>
                <a:gd name="connsiteY4" fmla="*/ 3660889 h 3660889"/>
                <a:gd name="connsiteX5" fmla="*/ 0 w 5440996"/>
                <a:gd name="connsiteY5" fmla="*/ 1696017 h 3660889"/>
                <a:gd name="connsiteX6" fmla="*/ 1 w 5440996"/>
                <a:gd name="connsiteY6" fmla="*/ 1696017 h 3660889"/>
                <a:gd name="connsiteX0" fmla="*/ 1 w 5442717"/>
                <a:gd name="connsiteY0" fmla="*/ 1696017 h 3660889"/>
                <a:gd name="connsiteX1" fmla="*/ 1959431 w 5442717"/>
                <a:gd name="connsiteY1" fmla="*/ 3288 h 3660889"/>
                <a:gd name="connsiteX2" fmla="*/ 3886188 w 5442717"/>
                <a:gd name="connsiteY2" fmla="*/ 1166094 h 3660889"/>
                <a:gd name="connsiteX3" fmla="*/ 5399316 w 5442717"/>
                <a:gd name="connsiteY3" fmla="*/ 1696017 h 3660889"/>
                <a:gd name="connsiteX4" fmla="*/ 2699658 w 5442717"/>
                <a:gd name="connsiteY4" fmla="*/ 3660889 h 3660889"/>
                <a:gd name="connsiteX5" fmla="*/ 0 w 5442717"/>
                <a:gd name="connsiteY5" fmla="*/ 1696017 h 3660889"/>
                <a:gd name="connsiteX6" fmla="*/ 1 w 5442717"/>
                <a:gd name="connsiteY6" fmla="*/ 1696017 h 3660889"/>
                <a:gd name="connsiteX0" fmla="*/ 1 w 5330978"/>
                <a:gd name="connsiteY0" fmla="*/ 1696017 h 3660889"/>
                <a:gd name="connsiteX1" fmla="*/ 1959431 w 5330978"/>
                <a:gd name="connsiteY1" fmla="*/ 3288 h 3660889"/>
                <a:gd name="connsiteX2" fmla="*/ 3886188 w 5330978"/>
                <a:gd name="connsiteY2" fmla="*/ 1166094 h 3660889"/>
                <a:gd name="connsiteX3" fmla="*/ 5279573 w 5330978"/>
                <a:gd name="connsiteY3" fmla="*/ 2773702 h 3660889"/>
                <a:gd name="connsiteX4" fmla="*/ 2699658 w 5330978"/>
                <a:gd name="connsiteY4" fmla="*/ 3660889 h 3660889"/>
                <a:gd name="connsiteX5" fmla="*/ 0 w 5330978"/>
                <a:gd name="connsiteY5" fmla="*/ 1696017 h 3660889"/>
                <a:gd name="connsiteX6" fmla="*/ 1 w 5330978"/>
                <a:gd name="connsiteY6" fmla="*/ 1696017 h 3660889"/>
                <a:gd name="connsiteX0" fmla="*/ 1 w 5330978"/>
                <a:gd name="connsiteY0" fmla="*/ 1641694 h 3606566"/>
                <a:gd name="connsiteX1" fmla="*/ 1959431 w 5330978"/>
                <a:gd name="connsiteY1" fmla="*/ 3393 h 3606566"/>
                <a:gd name="connsiteX2" fmla="*/ 3886188 w 5330978"/>
                <a:gd name="connsiteY2" fmla="*/ 1111771 h 3606566"/>
                <a:gd name="connsiteX3" fmla="*/ 5279573 w 5330978"/>
                <a:gd name="connsiteY3" fmla="*/ 2719379 h 3606566"/>
                <a:gd name="connsiteX4" fmla="*/ 2699658 w 5330978"/>
                <a:gd name="connsiteY4" fmla="*/ 3606566 h 3606566"/>
                <a:gd name="connsiteX5" fmla="*/ 0 w 5330978"/>
                <a:gd name="connsiteY5" fmla="*/ 1641694 h 3606566"/>
                <a:gd name="connsiteX6" fmla="*/ 1 w 5330978"/>
                <a:gd name="connsiteY6" fmla="*/ 1641694 h 3606566"/>
                <a:gd name="connsiteX0" fmla="*/ 1 w 5330978"/>
                <a:gd name="connsiteY0" fmla="*/ 1641939 h 3606811"/>
                <a:gd name="connsiteX1" fmla="*/ 1959431 w 5330978"/>
                <a:gd name="connsiteY1" fmla="*/ 3638 h 3606811"/>
                <a:gd name="connsiteX2" fmla="*/ 3886188 w 5330978"/>
                <a:gd name="connsiteY2" fmla="*/ 1112016 h 3606811"/>
                <a:gd name="connsiteX3" fmla="*/ 5279573 w 5330978"/>
                <a:gd name="connsiteY3" fmla="*/ 2719624 h 3606811"/>
                <a:gd name="connsiteX4" fmla="*/ 2699658 w 5330978"/>
                <a:gd name="connsiteY4" fmla="*/ 3606811 h 3606811"/>
                <a:gd name="connsiteX5" fmla="*/ 0 w 5330978"/>
                <a:gd name="connsiteY5" fmla="*/ 1641939 h 3606811"/>
                <a:gd name="connsiteX6" fmla="*/ 1 w 5330978"/>
                <a:gd name="connsiteY6" fmla="*/ 1641939 h 3606811"/>
                <a:gd name="connsiteX0" fmla="*/ 1 w 5330978"/>
                <a:gd name="connsiteY0" fmla="*/ 1639401 h 3604273"/>
                <a:gd name="connsiteX1" fmla="*/ 1959431 w 5330978"/>
                <a:gd name="connsiteY1" fmla="*/ 1100 h 3604273"/>
                <a:gd name="connsiteX2" fmla="*/ 3886188 w 5330978"/>
                <a:gd name="connsiteY2" fmla="*/ 1109478 h 3604273"/>
                <a:gd name="connsiteX3" fmla="*/ 5279573 w 5330978"/>
                <a:gd name="connsiteY3" fmla="*/ 2717086 h 3604273"/>
                <a:gd name="connsiteX4" fmla="*/ 2699658 w 5330978"/>
                <a:gd name="connsiteY4" fmla="*/ 3604273 h 3604273"/>
                <a:gd name="connsiteX5" fmla="*/ 0 w 5330978"/>
                <a:gd name="connsiteY5" fmla="*/ 1639401 h 3604273"/>
                <a:gd name="connsiteX6" fmla="*/ 1 w 5330978"/>
                <a:gd name="connsiteY6" fmla="*/ 1639401 h 3604273"/>
                <a:gd name="connsiteX0" fmla="*/ 1 w 5290029"/>
                <a:gd name="connsiteY0" fmla="*/ 1639401 h 3604273"/>
                <a:gd name="connsiteX1" fmla="*/ 1959431 w 5290029"/>
                <a:gd name="connsiteY1" fmla="*/ 1100 h 3604273"/>
                <a:gd name="connsiteX2" fmla="*/ 3886188 w 5290029"/>
                <a:gd name="connsiteY2" fmla="*/ 1109478 h 3604273"/>
                <a:gd name="connsiteX3" fmla="*/ 5234970 w 5290029"/>
                <a:gd name="connsiteY3" fmla="*/ 2736594 h 3604273"/>
                <a:gd name="connsiteX4" fmla="*/ 2699658 w 5290029"/>
                <a:gd name="connsiteY4" fmla="*/ 3604273 h 3604273"/>
                <a:gd name="connsiteX5" fmla="*/ 0 w 5290029"/>
                <a:gd name="connsiteY5" fmla="*/ 1639401 h 3604273"/>
                <a:gd name="connsiteX6" fmla="*/ 1 w 5290029"/>
                <a:gd name="connsiteY6" fmla="*/ 1639401 h 3604273"/>
                <a:gd name="connsiteX0" fmla="*/ 1 w 5307999"/>
                <a:gd name="connsiteY0" fmla="*/ 1639401 h 3604273"/>
                <a:gd name="connsiteX1" fmla="*/ 1959431 w 5307999"/>
                <a:gd name="connsiteY1" fmla="*/ 1100 h 3604273"/>
                <a:gd name="connsiteX2" fmla="*/ 3886188 w 5307999"/>
                <a:gd name="connsiteY2" fmla="*/ 1109478 h 3604273"/>
                <a:gd name="connsiteX3" fmla="*/ 5234970 w 5307999"/>
                <a:gd name="connsiteY3" fmla="*/ 2736594 h 3604273"/>
                <a:gd name="connsiteX4" fmla="*/ 2699658 w 5307999"/>
                <a:gd name="connsiteY4" fmla="*/ 3604273 h 3604273"/>
                <a:gd name="connsiteX5" fmla="*/ 0 w 5307999"/>
                <a:gd name="connsiteY5" fmla="*/ 1639401 h 3604273"/>
                <a:gd name="connsiteX6" fmla="*/ 1 w 5307999"/>
                <a:gd name="connsiteY6" fmla="*/ 1639401 h 3604273"/>
                <a:gd name="connsiteX0" fmla="*/ 1 w 5288620"/>
                <a:gd name="connsiteY0" fmla="*/ 1639401 h 3604273"/>
                <a:gd name="connsiteX1" fmla="*/ 1959431 w 5288620"/>
                <a:gd name="connsiteY1" fmla="*/ 1100 h 3604273"/>
                <a:gd name="connsiteX2" fmla="*/ 3886188 w 5288620"/>
                <a:gd name="connsiteY2" fmla="*/ 1109478 h 3604273"/>
                <a:gd name="connsiteX3" fmla="*/ 5234970 w 5288620"/>
                <a:gd name="connsiteY3" fmla="*/ 2736594 h 3604273"/>
                <a:gd name="connsiteX4" fmla="*/ 2699658 w 5288620"/>
                <a:gd name="connsiteY4" fmla="*/ 3604273 h 3604273"/>
                <a:gd name="connsiteX5" fmla="*/ 0 w 5288620"/>
                <a:gd name="connsiteY5" fmla="*/ 1639401 h 3604273"/>
                <a:gd name="connsiteX6" fmla="*/ 1 w 5288620"/>
                <a:gd name="connsiteY6" fmla="*/ 1639401 h 360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8620" h="3604273">
                  <a:moveTo>
                    <a:pt x="1" y="1639401"/>
                  </a:moveTo>
                  <a:cubicBezTo>
                    <a:pt x="1" y="554232"/>
                    <a:pt x="1306426" y="-28863"/>
                    <a:pt x="1959431" y="1100"/>
                  </a:cubicBezTo>
                  <a:cubicBezTo>
                    <a:pt x="3118758" y="54295"/>
                    <a:pt x="2957279" y="1582503"/>
                    <a:pt x="3886188" y="1109478"/>
                  </a:cubicBezTo>
                  <a:cubicBezTo>
                    <a:pt x="5123540" y="161262"/>
                    <a:pt x="5428852" y="2002288"/>
                    <a:pt x="5234970" y="2736594"/>
                  </a:cubicBezTo>
                  <a:cubicBezTo>
                    <a:pt x="5091104" y="3281471"/>
                    <a:pt x="4190638" y="3604273"/>
                    <a:pt x="2699658" y="3604273"/>
                  </a:cubicBezTo>
                  <a:cubicBezTo>
                    <a:pt x="1208678" y="3604273"/>
                    <a:pt x="0" y="2724570"/>
                    <a:pt x="0" y="1639401"/>
                  </a:cubicBezTo>
                  <a:lnTo>
                    <a:pt x="1" y="1639401"/>
                  </a:lnTo>
                  <a:close/>
                </a:path>
              </a:pathLst>
            </a:cu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74240A1E-6540-075C-88FD-79C4EA9EEC22}"/>
                </a:ext>
              </a:extLst>
            </p:cNvPr>
            <p:cNvPicPr>
              <a:picLocks noChangeAspect="1"/>
            </p:cNvPicPr>
            <p:nvPr/>
          </p:nvPicPr>
          <p:blipFill>
            <a:blip r:embed="rId8"/>
            <a:stretch>
              <a:fillRect/>
            </a:stretch>
          </p:blipFill>
          <p:spPr>
            <a:xfrm>
              <a:off x="6977970" y="1889238"/>
              <a:ext cx="4501243" cy="3629818"/>
            </a:xfrm>
            <a:prstGeom prst="rect">
              <a:avLst/>
            </a:prstGeom>
          </p:spPr>
        </p:pic>
      </p:grpSp>
    </p:spTree>
    <p:extLst>
      <p:ext uri="{BB962C8B-B14F-4D97-AF65-F5344CB8AC3E}">
        <p14:creationId xmlns:p14="http://schemas.microsoft.com/office/powerpoint/2010/main" val="3993309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D425FCD-D209-BE28-C88A-0CE9F422B29F}"/>
              </a:ext>
            </a:extLst>
          </p:cNvPr>
          <p:cNvSpPr/>
          <p:nvPr/>
        </p:nvSpPr>
        <p:spPr bwMode="auto">
          <a:xfrm>
            <a:off x="6319409" y="2047874"/>
            <a:ext cx="5421911" cy="379446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BFB77771-433F-E666-836F-35E0D7F41DA2}"/>
              </a:ext>
            </a:extLst>
          </p:cNvPr>
          <p:cNvSpPr/>
          <p:nvPr/>
        </p:nvSpPr>
        <p:spPr bwMode="auto">
          <a:xfrm>
            <a:off x="611887" y="2047874"/>
            <a:ext cx="5421911" cy="3794467"/>
          </a:xfrm>
          <a:prstGeom prst="rect">
            <a:avLst/>
          </a:prstGeom>
          <a:solidFill>
            <a:schemeClr val="accent1">
              <a:lumMod val="10000"/>
              <a:lumOff val="9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C78B0B6-5399-0F9D-821F-9B2B6B595B3A}"/>
              </a:ext>
            </a:extLst>
          </p:cNvPr>
          <p:cNvSpPr>
            <a:spLocks noGrp="1"/>
          </p:cNvSpPr>
          <p:nvPr>
            <p:ph type="title"/>
          </p:nvPr>
        </p:nvSpPr>
        <p:spPr/>
        <p:txBody>
          <a:bodyPr/>
          <a:lstStyle/>
          <a:p>
            <a:r>
              <a:rPr lang="en-US"/>
              <a:t>Resources to Facilitate Shared Decision-making</a:t>
            </a:r>
          </a:p>
        </p:txBody>
      </p:sp>
      <p:sp>
        <p:nvSpPr>
          <p:cNvPr id="4" name="Footer Placeholder 1">
            <a:extLst>
              <a:ext uri="{FF2B5EF4-FFF2-40B4-BE49-F238E27FC236}">
                <a16:creationId xmlns:a16="http://schemas.microsoft.com/office/drawing/2014/main" id="{4C34666F-8F15-8725-6127-63C9D066678D}"/>
              </a:ext>
            </a:extLst>
          </p:cNvPr>
          <p:cNvSpPr>
            <a:spLocks noGrp="1"/>
          </p:cNvSpPr>
          <p:nvPr>
            <p:ph type="ftr" sz="quarter" idx="4294967295"/>
          </p:nvPr>
        </p:nvSpPr>
        <p:spPr>
          <a:xfrm>
            <a:off x="439674" y="6215063"/>
            <a:ext cx="5899150" cy="19526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Foster. JAAD Int. 2023;11:95. mghdecisionsciences.org/tools-training/. eczemawise.org/. Vermeulen. Acta Derm Venereol. 2020;100:adv00337.</a:t>
            </a:r>
          </a:p>
        </p:txBody>
      </p:sp>
      <p:sp>
        <p:nvSpPr>
          <p:cNvPr id="3" name="Slide Number Placeholder 1">
            <a:extLst>
              <a:ext uri="{FF2B5EF4-FFF2-40B4-BE49-F238E27FC236}">
                <a16:creationId xmlns:a16="http://schemas.microsoft.com/office/drawing/2014/main" id="{8B7B247D-FCA3-FB41-CA55-7F4D47638666}"/>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Rectangle: Rounded Corners 7">
            <a:extLst>
              <a:ext uri="{FF2B5EF4-FFF2-40B4-BE49-F238E27FC236}">
                <a16:creationId xmlns:a16="http://schemas.microsoft.com/office/drawing/2014/main" id="{B488DBB6-1871-D64D-7456-B8808728D3D0}"/>
              </a:ext>
            </a:extLst>
          </p:cNvPr>
          <p:cNvSpPr/>
          <p:nvPr/>
        </p:nvSpPr>
        <p:spPr bwMode="auto">
          <a:xfrm>
            <a:off x="611887" y="1630044"/>
            <a:ext cx="5421911" cy="835663"/>
          </a:xfrm>
          <a:prstGeom prst="roundRect">
            <a:avLst>
              <a:gd name="adj" fmla="val 50000"/>
            </a:avLst>
          </a:prstGeom>
          <a:solidFill>
            <a:schemeClr val="accent1"/>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Office-based resources </a:t>
            </a:r>
          </a:p>
        </p:txBody>
      </p:sp>
      <p:pic>
        <p:nvPicPr>
          <p:cNvPr id="11" name="Graphic 10" descr="Users outline">
            <a:extLst>
              <a:ext uri="{FF2B5EF4-FFF2-40B4-BE49-F238E27FC236}">
                <a16:creationId xmlns:a16="http://schemas.microsoft.com/office/drawing/2014/main" id="{B55C017F-B86F-1361-2FCA-E9B7C400CB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57912" y="1590675"/>
            <a:ext cx="914400" cy="914400"/>
          </a:xfrm>
          <a:prstGeom prst="rect">
            <a:avLst/>
          </a:prstGeom>
        </p:spPr>
      </p:pic>
      <p:sp>
        <p:nvSpPr>
          <p:cNvPr id="12" name="Rectangle: Rounded Corners 11">
            <a:extLst>
              <a:ext uri="{FF2B5EF4-FFF2-40B4-BE49-F238E27FC236}">
                <a16:creationId xmlns:a16="http://schemas.microsoft.com/office/drawing/2014/main" id="{B9B63E30-9932-3C81-C3B3-0AED0F27DB2E}"/>
              </a:ext>
            </a:extLst>
          </p:cNvPr>
          <p:cNvSpPr/>
          <p:nvPr/>
        </p:nvSpPr>
        <p:spPr bwMode="auto">
          <a:xfrm>
            <a:off x="6309915" y="1630044"/>
            <a:ext cx="5421911" cy="835663"/>
          </a:xfrm>
          <a:prstGeom prst="roundRect">
            <a:avLst>
              <a:gd name="adj" fmla="val 50000"/>
            </a:avLst>
          </a:prstGeom>
          <a:solidFill>
            <a:schemeClr val="accent2"/>
          </a:solid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Education tools </a:t>
            </a:r>
          </a:p>
        </p:txBody>
      </p:sp>
      <p:pic>
        <p:nvPicPr>
          <p:cNvPr id="15" name="Graphic 14" descr="Lightbulb and gear outline">
            <a:extLst>
              <a:ext uri="{FF2B5EF4-FFF2-40B4-BE49-F238E27FC236}">
                <a16:creationId xmlns:a16="http://schemas.microsoft.com/office/drawing/2014/main" id="{1C77AA07-2716-58A5-2346-E8AAC96E0D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67823" y="1676500"/>
            <a:ext cx="742749" cy="742749"/>
          </a:xfrm>
          <a:prstGeom prst="rect">
            <a:avLst/>
          </a:prstGeom>
        </p:spPr>
      </p:pic>
      <p:sp>
        <p:nvSpPr>
          <p:cNvPr id="17" name="TextBox 16">
            <a:extLst>
              <a:ext uri="{FF2B5EF4-FFF2-40B4-BE49-F238E27FC236}">
                <a16:creationId xmlns:a16="http://schemas.microsoft.com/office/drawing/2014/main" id="{3786B198-3CB3-496E-4BD2-5FADDEF863B5}"/>
              </a:ext>
            </a:extLst>
          </p:cNvPr>
          <p:cNvSpPr txBox="1"/>
          <p:nvPr/>
        </p:nvSpPr>
        <p:spPr bwMode="auto">
          <a:xfrm>
            <a:off x="727293" y="2544444"/>
            <a:ext cx="5191098" cy="307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3464" marR="0" lvl="1" indent="-28575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Conducive environment, human resources, and leadership support</a:t>
            </a:r>
          </a:p>
          <a:p>
            <a:pPr marL="283464" marR="0" lvl="1" indent="-28575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Multidisciplinary clinics </a:t>
            </a:r>
          </a:p>
          <a:p>
            <a:pPr marL="740664" marR="0" lvl="2" indent="-285750" algn="l" defTabSz="914400" rtl="0" eaLnBrk="0" fontAlgn="base" latinLnBrk="0" hangingPunct="0">
              <a:lnSpc>
                <a:spcPct val="90000"/>
              </a:lnSpc>
              <a:spcBef>
                <a:spcPts val="1000"/>
              </a:spcBef>
              <a:spcAft>
                <a:spcPts val="7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Medical/nursing assistants, pharmacists, staff to assist with therapy access, psychosocial supports, robust referral team and network, etc</a:t>
            </a:r>
          </a:p>
          <a:p>
            <a:pPr marL="283464" marR="0" lvl="1" indent="-28575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Internal training for clinic staff and HCPs</a:t>
            </a:r>
          </a:p>
        </p:txBody>
      </p:sp>
      <p:sp>
        <p:nvSpPr>
          <p:cNvPr id="18" name="TextBox 17">
            <a:extLst>
              <a:ext uri="{FF2B5EF4-FFF2-40B4-BE49-F238E27FC236}">
                <a16:creationId xmlns:a16="http://schemas.microsoft.com/office/drawing/2014/main" id="{04AB304B-F997-8ECF-DB84-84515866C8AF}"/>
              </a:ext>
            </a:extLst>
          </p:cNvPr>
          <p:cNvSpPr txBox="1"/>
          <p:nvPr/>
        </p:nvSpPr>
        <p:spPr bwMode="auto">
          <a:xfrm>
            <a:off x="6434816" y="2544444"/>
            <a:ext cx="5315998" cy="196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3464" marR="0" lvl="1" indent="-285750" algn="l" defTabSz="9144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Decision aids or worksheets to discuss with the patient</a:t>
            </a:r>
          </a:p>
          <a:p>
            <a:pPr marL="740664" marR="0" lvl="2" indent="-285750" algn="l" defTabSz="914400" rtl="0" eaLnBrk="0" fontAlgn="base" latinLnBrk="0" hangingPunct="0">
              <a:lnSpc>
                <a:spcPct val="90000"/>
              </a:lnSpc>
              <a:spcBef>
                <a:spcPts val="1000"/>
              </a:spcBef>
              <a:spcAft>
                <a:spcPts val="7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EczemaWise: NEA website/app tool</a:t>
            </a:r>
          </a:p>
          <a:p>
            <a:pPr marL="740664" marR="0" lvl="2" indent="-285750" algn="l" defTabSz="914400" rtl="0" eaLnBrk="0" fontAlgn="base" latinLnBrk="0" hangingPunct="0">
              <a:lnSpc>
                <a:spcPct val="90000"/>
              </a:lnSpc>
              <a:spcBef>
                <a:spcPts val="1000"/>
              </a:spcBef>
              <a:spcAft>
                <a:spcPts val="7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Provide information about each therapy option in concise, patient-friendly manner</a:t>
            </a:r>
          </a:p>
        </p:txBody>
      </p:sp>
    </p:spTree>
    <p:extLst>
      <p:ext uri="{BB962C8B-B14F-4D97-AF65-F5344CB8AC3E}">
        <p14:creationId xmlns:p14="http://schemas.microsoft.com/office/powerpoint/2010/main" val="2868833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A88403E-327B-F839-46BA-062D8139F7CD}"/>
              </a:ext>
            </a:extLst>
          </p:cNvPr>
          <p:cNvSpPr/>
          <p:nvPr/>
        </p:nvSpPr>
        <p:spPr bwMode="auto">
          <a:xfrm>
            <a:off x="5844988" y="1508310"/>
            <a:ext cx="4893982" cy="2588561"/>
          </a:xfrm>
          <a:prstGeom prst="rect">
            <a:avLst/>
          </a:prstGeom>
          <a:solidFill>
            <a:schemeClr val="accent4">
              <a:lumMod val="20000"/>
              <a:lumOff val="80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ound Same Side Corner Rectangle 7">
            <a:extLst>
              <a:ext uri="{FF2B5EF4-FFF2-40B4-BE49-F238E27FC236}">
                <a16:creationId xmlns:a16="http://schemas.microsoft.com/office/drawing/2014/main" id="{F4FE714F-B922-1C13-9963-5A6AFACB3581}"/>
              </a:ext>
            </a:extLst>
          </p:cNvPr>
          <p:cNvSpPr/>
          <p:nvPr/>
        </p:nvSpPr>
        <p:spPr bwMode="auto">
          <a:xfrm>
            <a:off x="5844990" y="1299883"/>
            <a:ext cx="4902947" cy="439270"/>
          </a:xfrm>
          <a:prstGeom prst="round2Same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4B5DB536-A8FA-DE88-5AE5-D31B92645287}"/>
              </a:ext>
            </a:extLst>
          </p:cNvPr>
          <p:cNvSpPr/>
          <p:nvPr/>
        </p:nvSpPr>
        <p:spPr bwMode="auto">
          <a:xfrm>
            <a:off x="5844988" y="4663887"/>
            <a:ext cx="4893982" cy="1736913"/>
          </a:xfrm>
          <a:prstGeom prst="rect">
            <a:avLst/>
          </a:prstGeom>
          <a:solidFill>
            <a:schemeClr val="accent5">
              <a:lumMod val="20000"/>
              <a:lumOff val="80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361AB92-0C6E-3A5D-0CDC-7C2B7F9158C2}"/>
              </a:ext>
            </a:extLst>
          </p:cNvPr>
          <p:cNvSpPr/>
          <p:nvPr/>
        </p:nvSpPr>
        <p:spPr bwMode="auto">
          <a:xfrm>
            <a:off x="717551" y="3575798"/>
            <a:ext cx="4893982" cy="2125755"/>
          </a:xfrm>
          <a:prstGeom prst="rect">
            <a:avLst/>
          </a:prstGeom>
          <a:solidFill>
            <a:schemeClr val="accent2">
              <a:lumMod val="20000"/>
              <a:lumOff val="80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C8202858-74D6-548F-8D1F-271C7EA660F2}"/>
              </a:ext>
            </a:extLst>
          </p:cNvPr>
          <p:cNvSpPr/>
          <p:nvPr/>
        </p:nvSpPr>
        <p:spPr bwMode="auto">
          <a:xfrm>
            <a:off x="717550" y="1676400"/>
            <a:ext cx="4902947" cy="1371600"/>
          </a:xfrm>
          <a:prstGeom prst="rect">
            <a:avLst/>
          </a:prstGeom>
          <a:solidFill>
            <a:schemeClr val="accent1">
              <a:lumMod val="10000"/>
              <a:lumOff val="90000"/>
            </a:schemeClr>
          </a:solidFill>
          <a:ln w="28575">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ound Same Side Corner Rectangle 8">
            <a:extLst>
              <a:ext uri="{FF2B5EF4-FFF2-40B4-BE49-F238E27FC236}">
                <a16:creationId xmlns:a16="http://schemas.microsoft.com/office/drawing/2014/main" id="{EF1273CA-85CD-58A6-F84F-DD986D4E8336}"/>
              </a:ext>
            </a:extLst>
          </p:cNvPr>
          <p:cNvSpPr/>
          <p:nvPr/>
        </p:nvSpPr>
        <p:spPr bwMode="auto">
          <a:xfrm>
            <a:off x="5844990" y="4282889"/>
            <a:ext cx="4902947" cy="439270"/>
          </a:xfrm>
          <a:prstGeom prst="round2Same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ound Same Side Corner Rectangle 6">
            <a:extLst>
              <a:ext uri="{FF2B5EF4-FFF2-40B4-BE49-F238E27FC236}">
                <a16:creationId xmlns:a16="http://schemas.microsoft.com/office/drawing/2014/main" id="{BD6DF49B-B98F-16D3-EF19-C1B03321F593}"/>
              </a:ext>
            </a:extLst>
          </p:cNvPr>
          <p:cNvSpPr/>
          <p:nvPr/>
        </p:nvSpPr>
        <p:spPr bwMode="auto">
          <a:xfrm>
            <a:off x="717551" y="3223934"/>
            <a:ext cx="4902947" cy="439270"/>
          </a:xfrm>
          <a:prstGeom prst="round2Same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Round Same Side Corner Rectangle 3">
            <a:extLst>
              <a:ext uri="{FF2B5EF4-FFF2-40B4-BE49-F238E27FC236}">
                <a16:creationId xmlns:a16="http://schemas.microsoft.com/office/drawing/2014/main" id="{57B9DFC9-D614-04A1-DF99-D3378D28D387}"/>
              </a:ext>
            </a:extLst>
          </p:cNvPr>
          <p:cNvSpPr/>
          <p:nvPr/>
        </p:nvSpPr>
        <p:spPr bwMode="auto">
          <a:xfrm>
            <a:off x="717550" y="1308848"/>
            <a:ext cx="4902947" cy="439270"/>
          </a:xfrm>
          <a:prstGeom prst="round2Same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0205F"/>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43FD63BE-F51F-10E3-7AAE-2983D629670C}"/>
              </a:ext>
            </a:extLst>
          </p:cNvPr>
          <p:cNvSpPr>
            <a:spLocks noGrp="1"/>
          </p:cNvSpPr>
          <p:nvPr>
            <p:ph type="title"/>
          </p:nvPr>
        </p:nvSpPr>
        <p:spPr/>
        <p:txBody>
          <a:bodyPr/>
          <a:lstStyle/>
          <a:p>
            <a:br>
              <a:rPr lang="en-US"/>
            </a:br>
            <a:r>
              <a:rPr lang="en-US"/>
              <a:t>Employing Motivational Interviewing</a:t>
            </a:r>
            <a:br>
              <a:rPr lang="en-US"/>
            </a:br>
            <a:endParaRPr lang="en-US"/>
          </a:p>
        </p:txBody>
      </p:sp>
      <p:sp>
        <p:nvSpPr>
          <p:cNvPr id="3" name="Content Placeholder 2">
            <a:extLst>
              <a:ext uri="{FF2B5EF4-FFF2-40B4-BE49-F238E27FC236}">
                <a16:creationId xmlns:a16="http://schemas.microsoft.com/office/drawing/2014/main" id="{F6AE4F95-C72F-D315-C0A8-9CFFC87253C6}"/>
              </a:ext>
            </a:extLst>
          </p:cNvPr>
          <p:cNvSpPr>
            <a:spLocks noGrp="1"/>
          </p:cNvSpPr>
          <p:nvPr>
            <p:ph sz="half" idx="1"/>
          </p:nvPr>
        </p:nvSpPr>
        <p:spPr>
          <a:xfrm>
            <a:off x="798671" y="1349366"/>
            <a:ext cx="4812862" cy="4678738"/>
          </a:xfrm>
        </p:spPr>
        <p:txBody>
          <a:bodyPr>
            <a:noAutofit/>
          </a:bodyPr>
          <a:lstStyle/>
          <a:p>
            <a:pPr marL="0" indent="0">
              <a:spcAft>
                <a:spcPts val="300"/>
              </a:spcAft>
              <a:buNone/>
            </a:pPr>
            <a:r>
              <a:rPr lang="en-US" sz="2200" b="1">
                <a:solidFill>
                  <a:schemeClr val="tx1"/>
                </a:solidFill>
              </a:rPr>
              <a:t>Engage</a:t>
            </a:r>
          </a:p>
          <a:p>
            <a:pPr>
              <a:spcAft>
                <a:spcPts val="300"/>
              </a:spcAft>
            </a:pPr>
            <a:r>
              <a:rPr lang="en-US" sz="2000"/>
              <a:t>Build rapport, patient’s point of view, form alliance</a:t>
            </a:r>
          </a:p>
          <a:p>
            <a:pPr>
              <a:spcAft>
                <a:spcPts val="300"/>
              </a:spcAft>
            </a:pPr>
            <a:r>
              <a:rPr lang="en-US" sz="2000"/>
              <a:t>Ask permission</a:t>
            </a:r>
            <a:endParaRPr lang="en-US" sz="2000" b="1">
              <a:solidFill>
                <a:schemeClr val="tx1"/>
              </a:solidFill>
            </a:endParaRPr>
          </a:p>
          <a:p>
            <a:pPr marL="0" indent="0">
              <a:spcAft>
                <a:spcPts val="300"/>
              </a:spcAft>
              <a:buNone/>
            </a:pPr>
            <a:br>
              <a:rPr lang="en-US" sz="2000" b="1">
                <a:solidFill>
                  <a:schemeClr val="tx1"/>
                </a:solidFill>
              </a:rPr>
            </a:br>
            <a:r>
              <a:rPr lang="en-US" sz="2200" b="1">
                <a:solidFill>
                  <a:schemeClr val="tx1"/>
                </a:solidFill>
              </a:rPr>
              <a:t>Focus</a:t>
            </a:r>
          </a:p>
          <a:p>
            <a:pPr>
              <a:spcAft>
                <a:spcPts val="300"/>
              </a:spcAft>
            </a:pPr>
            <a:r>
              <a:rPr lang="en-US" sz="2000"/>
              <a:t>What does the patient want to discuss?</a:t>
            </a:r>
          </a:p>
          <a:p>
            <a:pPr>
              <a:spcAft>
                <a:spcPts val="300"/>
              </a:spcAft>
            </a:pPr>
            <a:r>
              <a:rPr lang="en-US" sz="2000"/>
              <a:t>Present evidence of risks and benefits in patient-friendly language</a:t>
            </a:r>
          </a:p>
          <a:p>
            <a:pPr>
              <a:spcAft>
                <a:spcPts val="300"/>
              </a:spcAft>
            </a:pPr>
            <a:r>
              <a:rPr lang="en-US" sz="2000"/>
              <a:t>Advantage/disadvantage </a:t>
            </a:r>
            <a:r>
              <a:rPr lang="en-US" sz="2000" dirty="0"/>
              <a:t>of</a:t>
            </a:r>
            <a:r>
              <a:rPr lang="en-US" sz="2000"/>
              <a:t> not making change</a:t>
            </a:r>
          </a:p>
        </p:txBody>
      </p:sp>
      <p:sp>
        <p:nvSpPr>
          <p:cNvPr id="5" name="Content Placeholder 4">
            <a:extLst>
              <a:ext uri="{FF2B5EF4-FFF2-40B4-BE49-F238E27FC236}">
                <a16:creationId xmlns:a16="http://schemas.microsoft.com/office/drawing/2014/main" id="{8B423CF9-F53D-D89D-F107-BD92B7AD470E}"/>
              </a:ext>
            </a:extLst>
          </p:cNvPr>
          <p:cNvSpPr>
            <a:spLocks noGrp="1"/>
          </p:cNvSpPr>
          <p:nvPr>
            <p:ph sz="half" idx="2"/>
          </p:nvPr>
        </p:nvSpPr>
        <p:spPr>
          <a:xfrm>
            <a:off x="6001624" y="1340401"/>
            <a:ext cx="4902947" cy="4679462"/>
          </a:xfrm>
        </p:spPr>
        <p:txBody>
          <a:bodyPr/>
          <a:lstStyle/>
          <a:p>
            <a:pPr marL="0" indent="0">
              <a:spcAft>
                <a:spcPts val="300"/>
              </a:spcAft>
              <a:buNone/>
            </a:pPr>
            <a:r>
              <a:rPr lang="en-US" sz="2200" b="1">
                <a:solidFill>
                  <a:schemeClr val="tx1"/>
                </a:solidFill>
              </a:rPr>
              <a:t>Evoke</a:t>
            </a:r>
          </a:p>
          <a:p>
            <a:pPr>
              <a:spcAft>
                <a:spcPts val="300"/>
              </a:spcAft>
            </a:pPr>
            <a:r>
              <a:rPr lang="en-US" sz="2000"/>
              <a:t>Patient’s ideas and solutions</a:t>
            </a:r>
          </a:p>
          <a:p>
            <a:pPr>
              <a:spcAft>
                <a:spcPts val="300"/>
              </a:spcAft>
            </a:pPr>
            <a:r>
              <a:rPr lang="en-US" sz="2000"/>
              <a:t>WAIT?? – LISTEN</a:t>
            </a:r>
          </a:p>
          <a:p>
            <a:pPr>
              <a:spcAft>
                <a:spcPts val="300"/>
              </a:spcAft>
            </a:pPr>
            <a:r>
              <a:rPr lang="en-US" sz="2000"/>
              <a:t>Ask open ended questions </a:t>
            </a:r>
          </a:p>
          <a:p>
            <a:pPr lvl="1">
              <a:spcAft>
                <a:spcPts val="300"/>
              </a:spcAft>
            </a:pPr>
            <a:r>
              <a:rPr lang="en-US" sz="1800"/>
              <a:t>What do you think . . . ? </a:t>
            </a:r>
            <a:br>
              <a:rPr lang="en-US" sz="1800"/>
            </a:br>
            <a:r>
              <a:rPr lang="en-US" sz="1800"/>
              <a:t>Tell me more about . . . ? </a:t>
            </a:r>
            <a:br>
              <a:rPr lang="en-US" sz="1800"/>
            </a:br>
            <a:r>
              <a:rPr lang="en-US" sz="1800"/>
              <a:t>How do you believe you can . . . ? </a:t>
            </a:r>
          </a:p>
          <a:p>
            <a:pPr marL="0" indent="0">
              <a:spcAft>
                <a:spcPts val="300"/>
              </a:spcAft>
              <a:buNone/>
            </a:pPr>
            <a:br>
              <a:rPr lang="en-US" sz="2000" b="1">
                <a:solidFill>
                  <a:schemeClr val="tx1"/>
                </a:solidFill>
              </a:rPr>
            </a:br>
            <a:r>
              <a:rPr lang="en-US" sz="2200" b="1">
                <a:solidFill>
                  <a:schemeClr val="tx1"/>
                </a:solidFill>
              </a:rPr>
              <a:t>Plan</a:t>
            </a:r>
          </a:p>
          <a:p>
            <a:pPr>
              <a:spcAft>
                <a:spcPts val="300"/>
              </a:spcAft>
            </a:pPr>
            <a:r>
              <a:rPr lang="en-US" sz="2000"/>
              <a:t>Collaboratively identify next steps involved to move toward change</a:t>
            </a:r>
          </a:p>
          <a:p>
            <a:pPr lvl="1">
              <a:spcAft>
                <a:spcPts val="300"/>
              </a:spcAft>
            </a:pPr>
            <a:r>
              <a:rPr lang="en-US" sz="1800"/>
              <a:t>“How would you do that? What do you believe is the first/next step? What can I do to support you?”</a:t>
            </a:r>
          </a:p>
          <a:p>
            <a:pPr>
              <a:spcAft>
                <a:spcPts val="300"/>
              </a:spcAft>
            </a:pPr>
            <a:endParaRPr lang="en-US" sz="2000"/>
          </a:p>
        </p:txBody>
      </p:sp>
      <p:sp>
        <p:nvSpPr>
          <p:cNvPr id="6" name="TextBox 5">
            <a:extLst>
              <a:ext uri="{FF2B5EF4-FFF2-40B4-BE49-F238E27FC236}">
                <a16:creationId xmlns:a16="http://schemas.microsoft.com/office/drawing/2014/main" id="{5FBDE063-B3B4-7122-EFB9-46F5098A9931}"/>
              </a:ext>
            </a:extLst>
          </p:cNvPr>
          <p:cNvSpPr txBox="1"/>
          <p:nvPr/>
        </p:nvSpPr>
        <p:spPr>
          <a:xfrm>
            <a:off x="432079" y="6394102"/>
            <a:ext cx="8783212" cy="276999"/>
          </a:xfrm>
          <a:prstGeom prst="rect">
            <a:avLst/>
          </a:prstGeom>
          <a:noFill/>
        </p:spPr>
        <p:txBody>
          <a:bodyPr wrap="square" rtlCol="0" anchor="b">
            <a:spAutoFit/>
          </a:bodyPr>
          <a:lstStyle>
            <a:defPPr>
              <a:defRPr lang="en-US"/>
            </a:defPPr>
            <a:lvl1pPr algn="r">
              <a:defRPr sz="1000">
                <a:latin typeface="Franklin Gothic Book"/>
                <a:cs typeface="Franklin Gothic Book"/>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motivationalinterviewing.org/sites/default/files/MATCH.pdf.</a:t>
            </a:r>
          </a:p>
        </p:txBody>
      </p:sp>
    </p:spTree>
    <p:extLst>
      <p:ext uri="{BB962C8B-B14F-4D97-AF65-F5344CB8AC3E}">
        <p14:creationId xmlns:p14="http://schemas.microsoft.com/office/powerpoint/2010/main" val="2409027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rrow: Pentagon 12">
            <a:extLst>
              <a:ext uri="{FF2B5EF4-FFF2-40B4-BE49-F238E27FC236}">
                <a16:creationId xmlns:a16="http://schemas.microsoft.com/office/drawing/2014/main" id="{83D1A6D1-8B26-A4E5-9B3D-BA3F292C21CE}"/>
              </a:ext>
            </a:extLst>
          </p:cNvPr>
          <p:cNvSpPr/>
          <p:nvPr/>
        </p:nvSpPr>
        <p:spPr bwMode="auto">
          <a:xfrm>
            <a:off x="535669" y="1633986"/>
            <a:ext cx="2672444" cy="701057"/>
          </a:xfrm>
          <a:prstGeom prst="homePlat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22B306C8-B634-CD5B-BC89-4408904BF113}"/>
              </a:ext>
            </a:extLst>
          </p:cNvPr>
          <p:cNvSpPr>
            <a:spLocks noGrp="1"/>
          </p:cNvSpPr>
          <p:nvPr>
            <p:ph type="title"/>
          </p:nvPr>
        </p:nvSpPr>
        <p:spPr/>
        <p:txBody>
          <a:bodyPr/>
          <a:lstStyle/>
          <a:p>
            <a:r>
              <a:rPr lang="en-US"/>
              <a:t>Crafting an Individualized Plan </a:t>
            </a:r>
          </a:p>
        </p:txBody>
      </p:sp>
      <p:sp>
        <p:nvSpPr>
          <p:cNvPr id="4" name="Slide Number Placeholder 3">
            <a:extLst>
              <a:ext uri="{FF2B5EF4-FFF2-40B4-BE49-F238E27FC236}">
                <a16:creationId xmlns:a16="http://schemas.microsoft.com/office/drawing/2014/main" id="{B0E2C415-1012-F38C-12D9-AC2C1492075E}"/>
              </a:ext>
            </a:extLst>
          </p:cNvPr>
          <p:cNvSpPr>
            <a:spLocks noGrp="1"/>
          </p:cNvSpPr>
          <p:nvPr>
            <p:ph type="sldNum" sz="quarter" idx="4294967295"/>
          </p:nvPr>
        </p:nvSpPr>
        <p:spPr>
          <a:xfrm>
            <a:off x="11924394" y="6210749"/>
            <a:ext cx="384175" cy="306387"/>
          </a:xfrm>
          <a:prstGeom prst="rect">
            <a:avLst/>
          </a:prstGeo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6FD55ED-C146-A04E-8FEA-5836CC2AC664}"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TextBox 8">
            <a:extLst>
              <a:ext uri="{FF2B5EF4-FFF2-40B4-BE49-F238E27FC236}">
                <a16:creationId xmlns:a16="http://schemas.microsoft.com/office/drawing/2014/main" id="{723B967D-BC02-4BED-AA82-B85E6F5DD0C1}"/>
              </a:ext>
            </a:extLst>
          </p:cNvPr>
          <p:cNvSpPr txBox="1"/>
          <p:nvPr/>
        </p:nvSpPr>
        <p:spPr bwMode="auto">
          <a:xfrm>
            <a:off x="535669" y="1633986"/>
            <a:ext cx="24928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Create an individualized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action plan</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 name="TextBox 10">
            <a:extLst>
              <a:ext uri="{FF2B5EF4-FFF2-40B4-BE49-F238E27FC236}">
                <a16:creationId xmlns:a16="http://schemas.microsoft.com/office/drawing/2014/main" id="{D3E78C70-54AF-DCD2-A7B4-B09B7ABD6512}"/>
              </a:ext>
            </a:extLst>
          </p:cNvPr>
          <p:cNvSpPr txBox="1"/>
          <p:nvPr/>
        </p:nvSpPr>
        <p:spPr bwMode="auto">
          <a:xfrm>
            <a:off x="535669" y="2510628"/>
            <a:ext cx="22043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Instead of scratching, I can…</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 name="TextBox 11">
            <a:extLst>
              <a:ext uri="{FF2B5EF4-FFF2-40B4-BE49-F238E27FC236}">
                <a16:creationId xmlns:a16="http://schemas.microsoft.com/office/drawing/2014/main" id="{3CC43407-826D-BBC1-A673-0F4E3CC1AAC1}"/>
              </a:ext>
            </a:extLst>
          </p:cNvPr>
          <p:cNvSpPr txBox="1"/>
          <p:nvPr/>
        </p:nvSpPr>
        <p:spPr bwMode="auto">
          <a:xfrm>
            <a:off x="492125" y="3147560"/>
            <a:ext cx="27159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Apply moisturizer</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Apply cool compress and moisturizer</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Pat the itchy skin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Something else… </a:t>
            </a:r>
            <a:b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 like to_____________,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___________________,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and _______________. </a:t>
            </a:r>
          </a:p>
        </p:txBody>
      </p:sp>
      <p:sp>
        <p:nvSpPr>
          <p:cNvPr id="14" name="Arrow: Pentagon 13">
            <a:extLst>
              <a:ext uri="{FF2B5EF4-FFF2-40B4-BE49-F238E27FC236}">
                <a16:creationId xmlns:a16="http://schemas.microsoft.com/office/drawing/2014/main" id="{8A8B2960-6822-3704-AA64-638C508976AF}"/>
              </a:ext>
            </a:extLst>
          </p:cNvPr>
          <p:cNvSpPr/>
          <p:nvPr/>
        </p:nvSpPr>
        <p:spPr bwMode="auto">
          <a:xfrm>
            <a:off x="3300641" y="1633986"/>
            <a:ext cx="2819400" cy="701057"/>
          </a:xfrm>
          <a:prstGeom prst="homePlat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A4C5590B-7634-08A7-2214-FE4D78D395D4}"/>
              </a:ext>
            </a:extLst>
          </p:cNvPr>
          <p:cNvSpPr txBox="1"/>
          <p:nvPr/>
        </p:nvSpPr>
        <p:spPr bwMode="auto">
          <a:xfrm>
            <a:off x="3300641" y="1633986"/>
            <a:ext cx="31078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Green Zone </a:t>
            </a:r>
            <a:b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b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(clear skin and no itching)</a:t>
            </a: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7" name="TextBox 16">
            <a:extLst>
              <a:ext uri="{FF2B5EF4-FFF2-40B4-BE49-F238E27FC236}">
                <a16:creationId xmlns:a16="http://schemas.microsoft.com/office/drawing/2014/main" id="{2C407D38-50C6-8E66-553C-5E37C22F42CC}"/>
              </a:ext>
            </a:extLst>
          </p:cNvPr>
          <p:cNvSpPr txBox="1"/>
          <p:nvPr/>
        </p:nvSpPr>
        <p:spPr bwMode="auto">
          <a:xfrm>
            <a:off x="3257097" y="2510628"/>
            <a:ext cx="2715987"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Take a bath or shower with warm water once daily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Use a gentle cleanser, avoid scrubbing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Apply moisturizer at least twice daily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Avoid my triggers and irritants, like…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_____________________,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_____________________,</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_____________________,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_____________________,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and _________________. </a:t>
            </a:r>
          </a:p>
        </p:txBody>
      </p:sp>
      <p:sp>
        <p:nvSpPr>
          <p:cNvPr id="18" name="Arrow: Pentagon 17">
            <a:extLst>
              <a:ext uri="{FF2B5EF4-FFF2-40B4-BE49-F238E27FC236}">
                <a16:creationId xmlns:a16="http://schemas.microsoft.com/office/drawing/2014/main" id="{F3B97FB5-BBAA-6673-54F9-E8E0A5C1ADB3}"/>
              </a:ext>
            </a:extLst>
          </p:cNvPr>
          <p:cNvSpPr/>
          <p:nvPr/>
        </p:nvSpPr>
        <p:spPr bwMode="auto">
          <a:xfrm>
            <a:off x="6205536" y="1633986"/>
            <a:ext cx="2609397" cy="701057"/>
          </a:xfrm>
          <a:prstGeom prst="homePlate">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12C24E2D-4C53-30C1-30D2-B22BD0DF9560}"/>
              </a:ext>
            </a:extLst>
          </p:cNvPr>
          <p:cNvSpPr txBox="1"/>
          <p:nvPr/>
        </p:nvSpPr>
        <p:spPr bwMode="auto">
          <a:xfrm>
            <a:off x="6205538" y="1633986"/>
            <a:ext cx="2389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Yellow Zone </a:t>
            </a:r>
            <a:b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(mild rash and itching)</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 name="TextBox 19">
            <a:extLst>
              <a:ext uri="{FF2B5EF4-FFF2-40B4-BE49-F238E27FC236}">
                <a16:creationId xmlns:a16="http://schemas.microsoft.com/office/drawing/2014/main" id="{04C07250-A559-4BEC-01B3-ABDC9FDAFEE5}"/>
              </a:ext>
            </a:extLst>
          </p:cNvPr>
          <p:cNvSpPr txBox="1"/>
          <p:nvPr/>
        </p:nvSpPr>
        <p:spPr bwMode="auto">
          <a:xfrm>
            <a:off x="6161993" y="2510628"/>
            <a:ext cx="2523901"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Continue Green Zone practices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Apply ______________ _______times per day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to itchy areas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Do not put moisturizer on over medicine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If itching during the day, use________________</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If itching during the night, use___________</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Also take/do ___________________</a:t>
            </a:r>
          </a:p>
        </p:txBody>
      </p:sp>
      <p:sp>
        <p:nvSpPr>
          <p:cNvPr id="21" name="Arrow: Pentagon 20">
            <a:extLst>
              <a:ext uri="{FF2B5EF4-FFF2-40B4-BE49-F238E27FC236}">
                <a16:creationId xmlns:a16="http://schemas.microsoft.com/office/drawing/2014/main" id="{62314FF9-5073-E96F-03CF-79E79CE1BF00}"/>
              </a:ext>
            </a:extLst>
          </p:cNvPr>
          <p:cNvSpPr/>
          <p:nvPr/>
        </p:nvSpPr>
        <p:spPr bwMode="auto">
          <a:xfrm>
            <a:off x="8920981" y="1633986"/>
            <a:ext cx="2966901" cy="701057"/>
          </a:xfrm>
          <a:prstGeom prst="homePlate">
            <a:avLst>
              <a:gd name="adj" fmla="val 0"/>
            </a:avLst>
          </a:prstGeom>
          <a:solidFill>
            <a:srgbClr val="FF0000"/>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BE298D22-0F4C-7777-EAFC-CD8D0B5CFE21}"/>
              </a:ext>
            </a:extLst>
          </p:cNvPr>
          <p:cNvSpPr txBox="1"/>
          <p:nvPr/>
        </p:nvSpPr>
        <p:spPr bwMode="auto">
          <a:xfrm>
            <a:off x="8922824" y="1633986"/>
            <a:ext cx="2947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Red Zone </a:t>
            </a:r>
            <a:b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b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(severe rash and itching)</a:t>
            </a: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23" name="TextBox 22">
            <a:extLst>
              <a:ext uri="{FF2B5EF4-FFF2-40B4-BE49-F238E27FC236}">
                <a16:creationId xmlns:a16="http://schemas.microsoft.com/office/drawing/2014/main" id="{FC62D36C-ECDF-AE76-D074-483FC52F9C29}"/>
              </a:ext>
            </a:extLst>
          </p:cNvPr>
          <p:cNvSpPr txBox="1"/>
          <p:nvPr/>
        </p:nvSpPr>
        <p:spPr bwMode="auto">
          <a:xfrm>
            <a:off x="8874804" y="2510628"/>
            <a:ext cx="299516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Increase baths to twice daily maximum</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Increase moisturizer</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Apply ______________ _______ times per day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to itchy areas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If itching during the day, </a:t>
            </a:r>
            <a:b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use ___________________</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If itching during the night, </a:t>
            </a:r>
            <a:b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use ___________________</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Also take/do____________</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Call your healthcare provider if there are signs of infection</a:t>
            </a:r>
          </a:p>
        </p:txBody>
      </p:sp>
      <p:cxnSp>
        <p:nvCxnSpPr>
          <p:cNvPr id="25" name="Straight Connector 24">
            <a:extLst>
              <a:ext uri="{FF2B5EF4-FFF2-40B4-BE49-F238E27FC236}">
                <a16:creationId xmlns:a16="http://schemas.microsoft.com/office/drawing/2014/main" id="{8AAD5C17-0018-55E8-8D39-44C9CFE8E245}"/>
              </a:ext>
            </a:extLst>
          </p:cNvPr>
          <p:cNvCxnSpPr/>
          <p:nvPr/>
        </p:nvCxnSpPr>
        <p:spPr bwMode="auto">
          <a:xfrm>
            <a:off x="3300641" y="1633986"/>
            <a:ext cx="0" cy="4270943"/>
          </a:xfrm>
          <a:prstGeom prst="line">
            <a:avLst/>
          </a:prstGeom>
          <a:noFill/>
          <a:ln w="28575" cap="flat" cmpd="sng" algn="ctr">
            <a:solidFill>
              <a:schemeClr val="accent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FFC234D-EC24-0B56-400A-D36D3C3268BE}"/>
              </a:ext>
            </a:extLst>
          </p:cNvPr>
          <p:cNvCxnSpPr/>
          <p:nvPr/>
        </p:nvCxnSpPr>
        <p:spPr bwMode="auto">
          <a:xfrm>
            <a:off x="6220304" y="1633986"/>
            <a:ext cx="0" cy="4270943"/>
          </a:xfrm>
          <a:prstGeom prst="line">
            <a:avLst/>
          </a:prstGeom>
          <a:noFill/>
          <a:ln w="28575" cap="flat" cmpd="sng" algn="ctr">
            <a:solidFill>
              <a:schemeClr val="accent6"/>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705F120-8CD5-C3C5-72CA-11B1D43B2679}"/>
              </a:ext>
            </a:extLst>
          </p:cNvPr>
          <p:cNvCxnSpPr/>
          <p:nvPr/>
        </p:nvCxnSpPr>
        <p:spPr bwMode="auto">
          <a:xfrm>
            <a:off x="8920981" y="1633986"/>
            <a:ext cx="0" cy="4270943"/>
          </a:xfrm>
          <a:prstGeom prst="line">
            <a:avLst/>
          </a:prstGeom>
          <a:noFill/>
          <a:ln w="28575" cap="flat" cmpd="sng" algn="ctr">
            <a:solidFill>
              <a:srgbClr val="FF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4A60A5A-0215-D5AD-DAFA-BEF0A78BB71F}"/>
              </a:ext>
            </a:extLst>
          </p:cNvPr>
          <p:cNvCxnSpPr/>
          <p:nvPr/>
        </p:nvCxnSpPr>
        <p:spPr bwMode="auto">
          <a:xfrm>
            <a:off x="535669" y="1633986"/>
            <a:ext cx="0" cy="4270943"/>
          </a:xfrm>
          <a:prstGeom prst="line">
            <a:avLst/>
          </a:prstGeom>
          <a:noFill/>
          <a:ln w="28575" cap="flat" cmpd="sng" algn="ctr">
            <a:solidFill>
              <a:schemeClr val="accent5">
                <a:lumMod val="20000"/>
                <a:lumOff val="80000"/>
              </a:schemeClr>
            </a:solidFill>
            <a:prstDash val="solid"/>
            <a:round/>
            <a:headEnd type="none" w="med" len="med"/>
            <a:tailEnd type="none" w="med" len="med"/>
          </a:ln>
          <a:effectLst/>
        </p:spPr>
      </p:cxnSp>
      <p:grpSp>
        <p:nvGrpSpPr>
          <p:cNvPr id="81" name="Group 80">
            <a:extLst>
              <a:ext uri="{FF2B5EF4-FFF2-40B4-BE49-F238E27FC236}">
                <a16:creationId xmlns:a16="http://schemas.microsoft.com/office/drawing/2014/main" id="{C405D1D8-E3BA-AED0-CCE4-782211180AFA}"/>
              </a:ext>
            </a:extLst>
          </p:cNvPr>
          <p:cNvGrpSpPr/>
          <p:nvPr/>
        </p:nvGrpSpPr>
        <p:grpSpPr>
          <a:xfrm>
            <a:off x="10726984" y="345186"/>
            <a:ext cx="1026414" cy="1026414"/>
            <a:chOff x="6540827" y="456057"/>
            <a:chExt cx="1026414" cy="1026414"/>
          </a:xfrm>
        </p:grpSpPr>
        <p:sp>
          <p:nvSpPr>
            <p:cNvPr id="56" name="Oval 55">
              <a:extLst>
                <a:ext uri="{FF2B5EF4-FFF2-40B4-BE49-F238E27FC236}">
                  <a16:creationId xmlns:a16="http://schemas.microsoft.com/office/drawing/2014/main" id="{B85B3FC6-0A66-7FA0-E494-B3181B5B16DE}"/>
                </a:ext>
              </a:extLst>
            </p:cNvPr>
            <p:cNvSpPr/>
            <p:nvPr/>
          </p:nvSpPr>
          <p:spPr bwMode="auto">
            <a:xfrm>
              <a:off x="6540827" y="456057"/>
              <a:ext cx="1026414" cy="1026414"/>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id="{C6A5CC25-7CAE-2B76-CCE9-E1BB7D1BEFB1}"/>
                </a:ext>
              </a:extLst>
            </p:cNvPr>
            <p:cNvGrpSpPr/>
            <p:nvPr/>
          </p:nvGrpSpPr>
          <p:grpSpPr>
            <a:xfrm>
              <a:off x="6785539" y="622882"/>
              <a:ext cx="624078" cy="692765"/>
              <a:chOff x="5900737" y="3209925"/>
              <a:chExt cx="390873" cy="433893"/>
            </a:xfrm>
            <a:solidFill>
              <a:schemeClr val="tx1"/>
            </a:solidFill>
          </p:grpSpPr>
          <p:sp>
            <p:nvSpPr>
              <p:cNvPr id="58" name="Freeform: Shape 57">
                <a:extLst>
                  <a:ext uri="{FF2B5EF4-FFF2-40B4-BE49-F238E27FC236}">
                    <a16:creationId xmlns:a16="http://schemas.microsoft.com/office/drawing/2014/main" id="{08A96FBD-E8CA-566A-D324-90C24EAE7778}"/>
                  </a:ext>
                </a:extLst>
              </p:cNvPr>
              <p:cNvSpPr/>
              <p:nvPr/>
            </p:nvSpPr>
            <p:spPr>
              <a:xfrm>
                <a:off x="5900737" y="3209925"/>
                <a:ext cx="321490" cy="433893"/>
              </a:xfrm>
              <a:custGeom>
                <a:avLst/>
                <a:gdLst>
                  <a:gd name="connsiteX0" fmla="*/ 314814 w 321490"/>
                  <a:gd name="connsiteY0" fmla="*/ 433894 h 433893"/>
                  <a:gd name="connsiteX1" fmla="*/ 6677 w 321490"/>
                  <a:gd name="connsiteY1" fmla="*/ 433894 h 433893"/>
                  <a:gd name="connsiteX2" fmla="*/ 0 w 321490"/>
                  <a:gd name="connsiteY2" fmla="*/ 427259 h 433893"/>
                  <a:gd name="connsiteX3" fmla="*/ 0 w 321490"/>
                  <a:gd name="connsiteY3" fmla="*/ 6635 h 433893"/>
                  <a:gd name="connsiteX4" fmla="*/ 6677 w 321490"/>
                  <a:gd name="connsiteY4" fmla="*/ 0 h 433893"/>
                  <a:gd name="connsiteX5" fmla="*/ 314814 w 321490"/>
                  <a:gd name="connsiteY5" fmla="*/ 0 h 433893"/>
                  <a:gd name="connsiteX6" fmla="*/ 321490 w 321490"/>
                  <a:gd name="connsiteY6" fmla="*/ 6635 h 433893"/>
                  <a:gd name="connsiteX7" fmla="*/ 321490 w 321490"/>
                  <a:gd name="connsiteY7" fmla="*/ 157108 h 433893"/>
                  <a:gd name="connsiteX8" fmla="*/ 314814 w 321490"/>
                  <a:gd name="connsiteY8" fmla="*/ 163743 h 433893"/>
                  <a:gd name="connsiteX9" fmla="*/ 308137 w 321490"/>
                  <a:gd name="connsiteY9" fmla="*/ 157108 h 433893"/>
                  <a:gd name="connsiteX10" fmla="*/ 308137 w 321490"/>
                  <a:gd name="connsiteY10" fmla="*/ 13270 h 433893"/>
                  <a:gd name="connsiteX11" fmla="*/ 13353 w 321490"/>
                  <a:gd name="connsiteY11" fmla="*/ 13270 h 433893"/>
                  <a:gd name="connsiteX12" fmla="*/ 13353 w 321490"/>
                  <a:gd name="connsiteY12" fmla="*/ 420624 h 433893"/>
                  <a:gd name="connsiteX13" fmla="*/ 308137 w 321490"/>
                  <a:gd name="connsiteY13" fmla="*/ 420624 h 433893"/>
                  <a:gd name="connsiteX14" fmla="*/ 308137 w 321490"/>
                  <a:gd name="connsiteY14" fmla="*/ 331617 h 433893"/>
                  <a:gd name="connsiteX15" fmla="*/ 314814 w 321490"/>
                  <a:gd name="connsiteY15" fmla="*/ 324982 h 433893"/>
                  <a:gd name="connsiteX16" fmla="*/ 321490 w 321490"/>
                  <a:gd name="connsiteY16" fmla="*/ 331617 h 433893"/>
                  <a:gd name="connsiteX17" fmla="*/ 321490 w 321490"/>
                  <a:gd name="connsiteY17" fmla="*/ 427259 h 433893"/>
                  <a:gd name="connsiteX18" fmla="*/ 314814 w 321490"/>
                  <a:gd name="connsiteY18" fmla="*/ 433894 h 43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1490" h="433893">
                    <a:moveTo>
                      <a:pt x="314814" y="433894"/>
                    </a:moveTo>
                    <a:lnTo>
                      <a:pt x="6677" y="433894"/>
                    </a:lnTo>
                    <a:cubicBezTo>
                      <a:pt x="3023" y="433894"/>
                      <a:pt x="0" y="430889"/>
                      <a:pt x="0" y="427259"/>
                    </a:cubicBezTo>
                    <a:lnTo>
                      <a:pt x="0" y="6635"/>
                    </a:lnTo>
                    <a:cubicBezTo>
                      <a:pt x="0" y="3004"/>
                      <a:pt x="3023" y="0"/>
                      <a:pt x="6677" y="0"/>
                    </a:cubicBezTo>
                    <a:lnTo>
                      <a:pt x="314814" y="0"/>
                    </a:lnTo>
                    <a:cubicBezTo>
                      <a:pt x="318467" y="0"/>
                      <a:pt x="321490" y="3004"/>
                      <a:pt x="321490" y="6635"/>
                    </a:cubicBezTo>
                    <a:lnTo>
                      <a:pt x="321490" y="157108"/>
                    </a:lnTo>
                    <a:cubicBezTo>
                      <a:pt x="321490" y="160738"/>
                      <a:pt x="318467" y="163743"/>
                      <a:pt x="314814" y="163743"/>
                    </a:cubicBezTo>
                    <a:cubicBezTo>
                      <a:pt x="311160" y="163743"/>
                      <a:pt x="308137" y="160738"/>
                      <a:pt x="308137" y="157108"/>
                    </a:cubicBezTo>
                    <a:lnTo>
                      <a:pt x="308137" y="13270"/>
                    </a:lnTo>
                    <a:lnTo>
                      <a:pt x="13353" y="13270"/>
                    </a:lnTo>
                    <a:lnTo>
                      <a:pt x="13353" y="420624"/>
                    </a:lnTo>
                    <a:lnTo>
                      <a:pt x="308137" y="420624"/>
                    </a:lnTo>
                    <a:lnTo>
                      <a:pt x="308137" y="331617"/>
                    </a:lnTo>
                    <a:cubicBezTo>
                      <a:pt x="308137" y="327987"/>
                      <a:pt x="311160" y="324982"/>
                      <a:pt x="314814" y="324982"/>
                    </a:cubicBezTo>
                    <a:cubicBezTo>
                      <a:pt x="318467" y="324982"/>
                      <a:pt x="321490" y="327987"/>
                      <a:pt x="321490" y="331617"/>
                    </a:cubicBezTo>
                    <a:lnTo>
                      <a:pt x="321490" y="427259"/>
                    </a:lnTo>
                    <a:cubicBezTo>
                      <a:pt x="321490" y="430889"/>
                      <a:pt x="318467" y="433894"/>
                      <a:pt x="314814" y="433894"/>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9" name="Graphic 29">
                <a:extLst>
                  <a:ext uri="{FF2B5EF4-FFF2-40B4-BE49-F238E27FC236}">
                    <a16:creationId xmlns:a16="http://schemas.microsoft.com/office/drawing/2014/main" id="{1220D71E-F1D7-3F4E-709B-6B16CBB51197}"/>
                  </a:ext>
                </a:extLst>
              </p:cNvPr>
              <p:cNvGrpSpPr/>
              <p:nvPr/>
            </p:nvGrpSpPr>
            <p:grpSpPr>
              <a:xfrm>
                <a:off x="5942309" y="3270285"/>
                <a:ext cx="238850" cy="296418"/>
                <a:chOff x="5942309" y="3270285"/>
                <a:chExt cx="238850" cy="296418"/>
              </a:xfrm>
              <a:grpFill/>
            </p:grpSpPr>
            <p:grpSp>
              <p:nvGrpSpPr>
                <p:cNvPr id="63" name="Graphic 29">
                  <a:extLst>
                    <a:ext uri="{FF2B5EF4-FFF2-40B4-BE49-F238E27FC236}">
                      <a16:creationId xmlns:a16="http://schemas.microsoft.com/office/drawing/2014/main" id="{E02194A4-3A2E-B043-0DF5-8EBABD8264CB}"/>
                    </a:ext>
                  </a:extLst>
                </p:cNvPr>
                <p:cNvGrpSpPr/>
                <p:nvPr/>
              </p:nvGrpSpPr>
              <p:grpSpPr>
                <a:xfrm>
                  <a:off x="5942309" y="3270285"/>
                  <a:ext cx="73170" cy="73087"/>
                  <a:chOff x="5942309" y="3270285"/>
                  <a:chExt cx="73170" cy="73087"/>
                </a:xfrm>
                <a:grpFill/>
              </p:grpSpPr>
              <p:sp>
                <p:nvSpPr>
                  <p:cNvPr id="79" name="Freeform: Shape 78">
                    <a:extLst>
                      <a:ext uri="{FF2B5EF4-FFF2-40B4-BE49-F238E27FC236}">
                        <a16:creationId xmlns:a16="http://schemas.microsoft.com/office/drawing/2014/main" id="{BB8FFB45-AE6B-500E-93B0-9A51AB25B840}"/>
                      </a:ext>
                    </a:extLst>
                  </p:cNvPr>
                  <p:cNvSpPr/>
                  <p:nvPr/>
                </p:nvSpPr>
                <p:spPr>
                  <a:xfrm>
                    <a:off x="5942309" y="3277024"/>
                    <a:ext cx="66767" cy="66348"/>
                  </a:xfrm>
                  <a:custGeom>
                    <a:avLst/>
                    <a:gdLst>
                      <a:gd name="connsiteX0" fmla="*/ 60090 w 66767"/>
                      <a:gd name="connsiteY0" fmla="*/ 66348 h 66348"/>
                      <a:gd name="connsiteX1" fmla="*/ 6677 w 66767"/>
                      <a:gd name="connsiteY1" fmla="*/ 66348 h 66348"/>
                      <a:gd name="connsiteX2" fmla="*/ 0 w 66767"/>
                      <a:gd name="connsiteY2" fmla="*/ 59714 h 66348"/>
                      <a:gd name="connsiteX3" fmla="*/ 0 w 66767"/>
                      <a:gd name="connsiteY3" fmla="*/ 6635 h 66348"/>
                      <a:gd name="connsiteX4" fmla="*/ 6677 w 66767"/>
                      <a:gd name="connsiteY4" fmla="*/ 0 h 66348"/>
                      <a:gd name="connsiteX5" fmla="*/ 60090 w 66767"/>
                      <a:gd name="connsiteY5" fmla="*/ 0 h 66348"/>
                      <a:gd name="connsiteX6" fmla="*/ 66767 w 66767"/>
                      <a:gd name="connsiteY6" fmla="*/ 6635 h 66348"/>
                      <a:gd name="connsiteX7" fmla="*/ 60090 w 66767"/>
                      <a:gd name="connsiteY7" fmla="*/ 13270 h 66348"/>
                      <a:gd name="connsiteX8" fmla="*/ 13353 w 66767"/>
                      <a:gd name="connsiteY8" fmla="*/ 13270 h 66348"/>
                      <a:gd name="connsiteX9" fmla="*/ 13353 w 66767"/>
                      <a:gd name="connsiteY9" fmla="*/ 53079 h 66348"/>
                      <a:gd name="connsiteX10" fmla="*/ 53414 w 66767"/>
                      <a:gd name="connsiteY10" fmla="*/ 53079 h 66348"/>
                      <a:gd name="connsiteX11" fmla="*/ 53414 w 66767"/>
                      <a:gd name="connsiteY11" fmla="*/ 41061 h 66348"/>
                      <a:gd name="connsiteX12" fmla="*/ 60090 w 66767"/>
                      <a:gd name="connsiteY12" fmla="*/ 34426 h 66348"/>
                      <a:gd name="connsiteX13" fmla="*/ 66767 w 66767"/>
                      <a:gd name="connsiteY13" fmla="*/ 41061 h 66348"/>
                      <a:gd name="connsiteX14" fmla="*/ 66767 w 66767"/>
                      <a:gd name="connsiteY14" fmla="*/ 59714 h 66348"/>
                      <a:gd name="connsiteX15" fmla="*/ 60090 w 66767"/>
                      <a:gd name="connsiteY15" fmla="*/ 66348 h 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767" h="66348">
                        <a:moveTo>
                          <a:pt x="60090" y="66348"/>
                        </a:moveTo>
                        <a:lnTo>
                          <a:pt x="6677" y="66348"/>
                        </a:lnTo>
                        <a:cubicBezTo>
                          <a:pt x="3023" y="66348"/>
                          <a:pt x="0" y="63344"/>
                          <a:pt x="0" y="59714"/>
                        </a:cubicBezTo>
                        <a:lnTo>
                          <a:pt x="0" y="6635"/>
                        </a:lnTo>
                        <a:cubicBezTo>
                          <a:pt x="0" y="3004"/>
                          <a:pt x="3023" y="0"/>
                          <a:pt x="6677" y="0"/>
                        </a:cubicBezTo>
                        <a:lnTo>
                          <a:pt x="60090" y="0"/>
                        </a:lnTo>
                        <a:cubicBezTo>
                          <a:pt x="63744" y="0"/>
                          <a:pt x="66767" y="3004"/>
                          <a:pt x="66767" y="6635"/>
                        </a:cubicBezTo>
                        <a:cubicBezTo>
                          <a:pt x="66767" y="10265"/>
                          <a:pt x="63744" y="13270"/>
                          <a:pt x="60090" y="13270"/>
                        </a:cubicBezTo>
                        <a:lnTo>
                          <a:pt x="13353" y="13270"/>
                        </a:lnTo>
                        <a:lnTo>
                          <a:pt x="13353" y="53079"/>
                        </a:lnTo>
                        <a:lnTo>
                          <a:pt x="53414" y="53079"/>
                        </a:lnTo>
                        <a:lnTo>
                          <a:pt x="53414" y="41061"/>
                        </a:lnTo>
                        <a:cubicBezTo>
                          <a:pt x="53414" y="37431"/>
                          <a:pt x="56437" y="34426"/>
                          <a:pt x="60090" y="34426"/>
                        </a:cubicBezTo>
                        <a:cubicBezTo>
                          <a:pt x="63744" y="34426"/>
                          <a:pt x="66767" y="37431"/>
                          <a:pt x="66767" y="41061"/>
                        </a:cubicBezTo>
                        <a:lnTo>
                          <a:pt x="66767" y="59714"/>
                        </a:lnTo>
                        <a:cubicBezTo>
                          <a:pt x="66767" y="63344"/>
                          <a:pt x="63744" y="66348"/>
                          <a:pt x="60090" y="66348"/>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84F2DB19-7BD5-2B42-386A-CF57C6B1F74E}"/>
                      </a:ext>
                    </a:extLst>
                  </p:cNvPr>
                  <p:cNvSpPr/>
                  <p:nvPr/>
                </p:nvSpPr>
                <p:spPr>
                  <a:xfrm>
                    <a:off x="5961614" y="3270285"/>
                    <a:ext cx="53864" cy="50929"/>
                  </a:xfrm>
                  <a:custGeom>
                    <a:avLst/>
                    <a:gdLst>
                      <a:gd name="connsiteX0" fmla="*/ 13574 w 53864"/>
                      <a:gd name="connsiteY0" fmla="*/ 50804 h 50929"/>
                      <a:gd name="connsiteX1" fmla="*/ 8913 w 53864"/>
                      <a:gd name="connsiteY1" fmla="*/ 48926 h 50929"/>
                      <a:gd name="connsiteX2" fmla="*/ 1984 w 53864"/>
                      <a:gd name="connsiteY2" fmla="*/ 42041 h 50929"/>
                      <a:gd name="connsiteX3" fmla="*/ 1984 w 53864"/>
                      <a:gd name="connsiteY3" fmla="*/ 32652 h 50929"/>
                      <a:gd name="connsiteX4" fmla="*/ 11432 w 53864"/>
                      <a:gd name="connsiteY4" fmla="*/ 32652 h 50929"/>
                      <a:gd name="connsiteX5" fmla="*/ 13322 w 53864"/>
                      <a:gd name="connsiteY5" fmla="*/ 34530 h 50929"/>
                      <a:gd name="connsiteX6" fmla="*/ 42170 w 53864"/>
                      <a:gd name="connsiteY6" fmla="*/ 2232 h 50929"/>
                      <a:gd name="connsiteX7" fmla="*/ 51619 w 53864"/>
                      <a:gd name="connsiteY7" fmla="*/ 1731 h 50929"/>
                      <a:gd name="connsiteX8" fmla="*/ 52122 w 53864"/>
                      <a:gd name="connsiteY8" fmla="*/ 11120 h 50929"/>
                      <a:gd name="connsiteX9" fmla="*/ 18613 w 53864"/>
                      <a:gd name="connsiteY9" fmla="*/ 48676 h 50929"/>
                      <a:gd name="connsiteX10" fmla="*/ 13826 w 53864"/>
                      <a:gd name="connsiteY10" fmla="*/ 50929 h 50929"/>
                      <a:gd name="connsiteX11" fmla="*/ 13574 w 53864"/>
                      <a:gd name="connsiteY11" fmla="*/ 50929 h 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64" h="50929">
                        <a:moveTo>
                          <a:pt x="13574" y="50804"/>
                        </a:moveTo>
                        <a:cubicBezTo>
                          <a:pt x="11810" y="50804"/>
                          <a:pt x="10173" y="50053"/>
                          <a:pt x="8913" y="48926"/>
                        </a:cubicBezTo>
                        <a:lnTo>
                          <a:pt x="1984" y="42041"/>
                        </a:lnTo>
                        <a:cubicBezTo>
                          <a:pt x="-661" y="39412"/>
                          <a:pt x="-661" y="35281"/>
                          <a:pt x="1984" y="32652"/>
                        </a:cubicBezTo>
                        <a:cubicBezTo>
                          <a:pt x="4630" y="30023"/>
                          <a:pt x="8787" y="30023"/>
                          <a:pt x="11432" y="32652"/>
                        </a:cubicBezTo>
                        <a:lnTo>
                          <a:pt x="13322" y="34530"/>
                        </a:lnTo>
                        <a:lnTo>
                          <a:pt x="42170" y="2232"/>
                        </a:lnTo>
                        <a:cubicBezTo>
                          <a:pt x="44564" y="-522"/>
                          <a:pt x="48847" y="-772"/>
                          <a:pt x="51619" y="1731"/>
                        </a:cubicBezTo>
                        <a:cubicBezTo>
                          <a:pt x="54390" y="4110"/>
                          <a:pt x="54642" y="8366"/>
                          <a:pt x="52122" y="11120"/>
                        </a:cubicBezTo>
                        <a:lnTo>
                          <a:pt x="18613" y="48676"/>
                        </a:lnTo>
                        <a:cubicBezTo>
                          <a:pt x="17353" y="50053"/>
                          <a:pt x="15715" y="50804"/>
                          <a:pt x="13826" y="50929"/>
                        </a:cubicBezTo>
                        <a:lnTo>
                          <a:pt x="13574" y="50929"/>
                        </a:ln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 name="Graphic 29">
                  <a:extLst>
                    <a:ext uri="{FF2B5EF4-FFF2-40B4-BE49-F238E27FC236}">
                      <a16:creationId xmlns:a16="http://schemas.microsoft.com/office/drawing/2014/main" id="{E1342856-78A9-4300-B4A7-804E3A493B96}"/>
                    </a:ext>
                  </a:extLst>
                </p:cNvPr>
                <p:cNvGrpSpPr/>
                <p:nvPr/>
              </p:nvGrpSpPr>
              <p:grpSpPr>
                <a:xfrm>
                  <a:off x="5942309" y="3383328"/>
                  <a:ext cx="73170" cy="73087"/>
                  <a:chOff x="5942309" y="3383328"/>
                  <a:chExt cx="73170" cy="73087"/>
                </a:xfrm>
                <a:grpFill/>
              </p:grpSpPr>
              <p:sp>
                <p:nvSpPr>
                  <p:cNvPr id="77" name="Freeform: Shape 76">
                    <a:extLst>
                      <a:ext uri="{FF2B5EF4-FFF2-40B4-BE49-F238E27FC236}">
                        <a16:creationId xmlns:a16="http://schemas.microsoft.com/office/drawing/2014/main" id="{DB7F1545-A4D5-C7F2-7559-C791BED22C85}"/>
                      </a:ext>
                    </a:extLst>
                  </p:cNvPr>
                  <p:cNvSpPr/>
                  <p:nvPr/>
                </p:nvSpPr>
                <p:spPr>
                  <a:xfrm>
                    <a:off x="5942309" y="3390067"/>
                    <a:ext cx="66767" cy="66348"/>
                  </a:xfrm>
                  <a:custGeom>
                    <a:avLst/>
                    <a:gdLst>
                      <a:gd name="connsiteX0" fmla="*/ 60090 w 66767"/>
                      <a:gd name="connsiteY0" fmla="*/ 66348 h 66348"/>
                      <a:gd name="connsiteX1" fmla="*/ 6677 w 66767"/>
                      <a:gd name="connsiteY1" fmla="*/ 66348 h 66348"/>
                      <a:gd name="connsiteX2" fmla="*/ 0 w 66767"/>
                      <a:gd name="connsiteY2" fmla="*/ 59714 h 66348"/>
                      <a:gd name="connsiteX3" fmla="*/ 0 w 66767"/>
                      <a:gd name="connsiteY3" fmla="*/ 6635 h 66348"/>
                      <a:gd name="connsiteX4" fmla="*/ 6677 w 66767"/>
                      <a:gd name="connsiteY4" fmla="*/ 0 h 66348"/>
                      <a:gd name="connsiteX5" fmla="*/ 60090 w 66767"/>
                      <a:gd name="connsiteY5" fmla="*/ 0 h 66348"/>
                      <a:gd name="connsiteX6" fmla="*/ 66767 w 66767"/>
                      <a:gd name="connsiteY6" fmla="*/ 6635 h 66348"/>
                      <a:gd name="connsiteX7" fmla="*/ 60090 w 66767"/>
                      <a:gd name="connsiteY7" fmla="*/ 13270 h 66348"/>
                      <a:gd name="connsiteX8" fmla="*/ 13353 w 66767"/>
                      <a:gd name="connsiteY8" fmla="*/ 13270 h 66348"/>
                      <a:gd name="connsiteX9" fmla="*/ 13353 w 66767"/>
                      <a:gd name="connsiteY9" fmla="*/ 53079 h 66348"/>
                      <a:gd name="connsiteX10" fmla="*/ 53414 w 66767"/>
                      <a:gd name="connsiteY10" fmla="*/ 53079 h 66348"/>
                      <a:gd name="connsiteX11" fmla="*/ 53414 w 66767"/>
                      <a:gd name="connsiteY11" fmla="*/ 41061 h 66348"/>
                      <a:gd name="connsiteX12" fmla="*/ 60090 w 66767"/>
                      <a:gd name="connsiteY12" fmla="*/ 34426 h 66348"/>
                      <a:gd name="connsiteX13" fmla="*/ 66767 w 66767"/>
                      <a:gd name="connsiteY13" fmla="*/ 41061 h 66348"/>
                      <a:gd name="connsiteX14" fmla="*/ 66767 w 66767"/>
                      <a:gd name="connsiteY14" fmla="*/ 59714 h 66348"/>
                      <a:gd name="connsiteX15" fmla="*/ 60090 w 66767"/>
                      <a:gd name="connsiteY15" fmla="*/ 66348 h 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767" h="66348">
                        <a:moveTo>
                          <a:pt x="60090" y="66348"/>
                        </a:moveTo>
                        <a:lnTo>
                          <a:pt x="6677" y="66348"/>
                        </a:lnTo>
                        <a:cubicBezTo>
                          <a:pt x="3023" y="66348"/>
                          <a:pt x="0" y="63344"/>
                          <a:pt x="0" y="59714"/>
                        </a:cubicBezTo>
                        <a:lnTo>
                          <a:pt x="0" y="6635"/>
                        </a:lnTo>
                        <a:cubicBezTo>
                          <a:pt x="0" y="3004"/>
                          <a:pt x="3023" y="0"/>
                          <a:pt x="6677" y="0"/>
                        </a:cubicBezTo>
                        <a:lnTo>
                          <a:pt x="60090" y="0"/>
                        </a:lnTo>
                        <a:cubicBezTo>
                          <a:pt x="63744" y="0"/>
                          <a:pt x="66767" y="3004"/>
                          <a:pt x="66767" y="6635"/>
                        </a:cubicBezTo>
                        <a:cubicBezTo>
                          <a:pt x="66767" y="10265"/>
                          <a:pt x="63744" y="13270"/>
                          <a:pt x="60090" y="13270"/>
                        </a:cubicBezTo>
                        <a:lnTo>
                          <a:pt x="13353" y="13270"/>
                        </a:lnTo>
                        <a:lnTo>
                          <a:pt x="13353" y="53079"/>
                        </a:lnTo>
                        <a:lnTo>
                          <a:pt x="53414" y="53079"/>
                        </a:lnTo>
                        <a:lnTo>
                          <a:pt x="53414" y="41061"/>
                        </a:lnTo>
                        <a:cubicBezTo>
                          <a:pt x="53414" y="37431"/>
                          <a:pt x="56437" y="34426"/>
                          <a:pt x="60090" y="34426"/>
                        </a:cubicBezTo>
                        <a:cubicBezTo>
                          <a:pt x="63744" y="34426"/>
                          <a:pt x="66767" y="37431"/>
                          <a:pt x="66767" y="41061"/>
                        </a:cubicBezTo>
                        <a:lnTo>
                          <a:pt x="66767" y="59714"/>
                        </a:lnTo>
                        <a:cubicBezTo>
                          <a:pt x="66767" y="63344"/>
                          <a:pt x="63744" y="66348"/>
                          <a:pt x="60090" y="66348"/>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Shape 77">
                    <a:extLst>
                      <a:ext uri="{FF2B5EF4-FFF2-40B4-BE49-F238E27FC236}">
                        <a16:creationId xmlns:a16="http://schemas.microsoft.com/office/drawing/2014/main" id="{A4B0361B-C851-044A-489C-76BC57F33CF0}"/>
                      </a:ext>
                    </a:extLst>
                  </p:cNvPr>
                  <p:cNvSpPr/>
                  <p:nvPr/>
                </p:nvSpPr>
                <p:spPr>
                  <a:xfrm>
                    <a:off x="5961614" y="3383328"/>
                    <a:ext cx="53864" cy="50929"/>
                  </a:xfrm>
                  <a:custGeom>
                    <a:avLst/>
                    <a:gdLst>
                      <a:gd name="connsiteX0" fmla="*/ 13574 w 53864"/>
                      <a:gd name="connsiteY0" fmla="*/ 50804 h 50929"/>
                      <a:gd name="connsiteX1" fmla="*/ 8913 w 53864"/>
                      <a:gd name="connsiteY1" fmla="*/ 48926 h 50929"/>
                      <a:gd name="connsiteX2" fmla="*/ 1984 w 53864"/>
                      <a:gd name="connsiteY2" fmla="*/ 42041 h 50929"/>
                      <a:gd name="connsiteX3" fmla="*/ 1984 w 53864"/>
                      <a:gd name="connsiteY3" fmla="*/ 32652 h 50929"/>
                      <a:gd name="connsiteX4" fmla="*/ 11432 w 53864"/>
                      <a:gd name="connsiteY4" fmla="*/ 32652 h 50929"/>
                      <a:gd name="connsiteX5" fmla="*/ 13322 w 53864"/>
                      <a:gd name="connsiteY5" fmla="*/ 34530 h 50929"/>
                      <a:gd name="connsiteX6" fmla="*/ 42170 w 53864"/>
                      <a:gd name="connsiteY6" fmla="*/ 2232 h 50929"/>
                      <a:gd name="connsiteX7" fmla="*/ 51619 w 53864"/>
                      <a:gd name="connsiteY7" fmla="*/ 1731 h 50929"/>
                      <a:gd name="connsiteX8" fmla="*/ 52122 w 53864"/>
                      <a:gd name="connsiteY8" fmla="*/ 11120 h 50929"/>
                      <a:gd name="connsiteX9" fmla="*/ 18613 w 53864"/>
                      <a:gd name="connsiteY9" fmla="*/ 48676 h 50929"/>
                      <a:gd name="connsiteX10" fmla="*/ 13826 w 53864"/>
                      <a:gd name="connsiteY10" fmla="*/ 50929 h 50929"/>
                      <a:gd name="connsiteX11" fmla="*/ 13574 w 53864"/>
                      <a:gd name="connsiteY11" fmla="*/ 50929 h 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64" h="50929">
                        <a:moveTo>
                          <a:pt x="13574" y="50804"/>
                        </a:moveTo>
                        <a:cubicBezTo>
                          <a:pt x="11810" y="50804"/>
                          <a:pt x="10173" y="50053"/>
                          <a:pt x="8913" y="48926"/>
                        </a:cubicBezTo>
                        <a:lnTo>
                          <a:pt x="1984" y="42041"/>
                        </a:lnTo>
                        <a:cubicBezTo>
                          <a:pt x="-661" y="39412"/>
                          <a:pt x="-661" y="35281"/>
                          <a:pt x="1984" y="32652"/>
                        </a:cubicBezTo>
                        <a:cubicBezTo>
                          <a:pt x="4630" y="30023"/>
                          <a:pt x="8787" y="30023"/>
                          <a:pt x="11432" y="32652"/>
                        </a:cubicBezTo>
                        <a:lnTo>
                          <a:pt x="13322" y="34530"/>
                        </a:lnTo>
                        <a:lnTo>
                          <a:pt x="42170" y="2232"/>
                        </a:lnTo>
                        <a:cubicBezTo>
                          <a:pt x="44564" y="-522"/>
                          <a:pt x="48847" y="-772"/>
                          <a:pt x="51619" y="1731"/>
                        </a:cubicBezTo>
                        <a:cubicBezTo>
                          <a:pt x="54390" y="4110"/>
                          <a:pt x="54642" y="8366"/>
                          <a:pt x="52122" y="11120"/>
                        </a:cubicBezTo>
                        <a:lnTo>
                          <a:pt x="18613" y="48676"/>
                        </a:lnTo>
                        <a:cubicBezTo>
                          <a:pt x="17353" y="50053"/>
                          <a:pt x="15715" y="50804"/>
                          <a:pt x="13826" y="50929"/>
                        </a:cubicBezTo>
                        <a:lnTo>
                          <a:pt x="13574" y="50929"/>
                        </a:ln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 name="Graphic 29">
                  <a:extLst>
                    <a:ext uri="{FF2B5EF4-FFF2-40B4-BE49-F238E27FC236}">
                      <a16:creationId xmlns:a16="http://schemas.microsoft.com/office/drawing/2014/main" id="{8A1B3359-E7B5-1DC5-9200-AF4A437D9770}"/>
                    </a:ext>
                  </a:extLst>
                </p:cNvPr>
                <p:cNvGrpSpPr/>
                <p:nvPr/>
              </p:nvGrpSpPr>
              <p:grpSpPr>
                <a:xfrm>
                  <a:off x="6046742" y="3277024"/>
                  <a:ext cx="134416" cy="51200"/>
                  <a:chOff x="6046742" y="3277024"/>
                  <a:chExt cx="134416" cy="51200"/>
                </a:xfrm>
                <a:grpFill/>
              </p:grpSpPr>
              <p:sp>
                <p:nvSpPr>
                  <p:cNvPr id="75" name="Freeform: Shape 74">
                    <a:extLst>
                      <a:ext uri="{FF2B5EF4-FFF2-40B4-BE49-F238E27FC236}">
                        <a16:creationId xmlns:a16="http://schemas.microsoft.com/office/drawing/2014/main" id="{AB71AF85-B4CB-EEF9-3342-235C8945EA9C}"/>
                      </a:ext>
                    </a:extLst>
                  </p:cNvPr>
                  <p:cNvSpPr/>
                  <p:nvPr/>
                </p:nvSpPr>
                <p:spPr>
                  <a:xfrm>
                    <a:off x="6046742" y="3277024"/>
                    <a:ext cx="134416" cy="13269"/>
                  </a:xfrm>
                  <a:custGeom>
                    <a:avLst/>
                    <a:gdLst>
                      <a:gd name="connsiteX0" fmla="*/ 127613 w 134416"/>
                      <a:gd name="connsiteY0" fmla="*/ 13270 h 13269"/>
                      <a:gd name="connsiteX1" fmla="*/ 6677 w 134416"/>
                      <a:gd name="connsiteY1" fmla="*/ 13270 h 13269"/>
                      <a:gd name="connsiteX2" fmla="*/ 0 w 134416"/>
                      <a:gd name="connsiteY2" fmla="*/ 6635 h 13269"/>
                      <a:gd name="connsiteX3" fmla="*/ 6677 w 134416"/>
                      <a:gd name="connsiteY3" fmla="*/ 0 h 13269"/>
                      <a:gd name="connsiteX4" fmla="*/ 127739 w 134416"/>
                      <a:gd name="connsiteY4" fmla="*/ 0 h 13269"/>
                      <a:gd name="connsiteX5" fmla="*/ 134416 w 134416"/>
                      <a:gd name="connsiteY5" fmla="*/ 6635 h 13269"/>
                      <a:gd name="connsiteX6" fmla="*/ 127739 w 134416"/>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16" h="13269">
                        <a:moveTo>
                          <a:pt x="127613" y="13270"/>
                        </a:moveTo>
                        <a:lnTo>
                          <a:pt x="6677" y="13270"/>
                        </a:lnTo>
                        <a:cubicBezTo>
                          <a:pt x="3023" y="13270"/>
                          <a:pt x="0" y="10265"/>
                          <a:pt x="0" y="6635"/>
                        </a:cubicBezTo>
                        <a:cubicBezTo>
                          <a:pt x="0" y="3004"/>
                          <a:pt x="3023" y="0"/>
                          <a:pt x="6677" y="0"/>
                        </a:cubicBezTo>
                        <a:lnTo>
                          <a:pt x="127739" y="0"/>
                        </a:lnTo>
                        <a:cubicBezTo>
                          <a:pt x="131393" y="0"/>
                          <a:pt x="134416" y="3004"/>
                          <a:pt x="134416" y="6635"/>
                        </a:cubicBezTo>
                        <a:cubicBezTo>
                          <a:pt x="134416" y="10265"/>
                          <a:pt x="131393" y="13270"/>
                          <a:pt x="127739"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5A207426-B388-21B7-FA38-3B007040EE3C}"/>
                      </a:ext>
                    </a:extLst>
                  </p:cNvPr>
                  <p:cNvSpPr/>
                  <p:nvPr/>
                </p:nvSpPr>
                <p:spPr>
                  <a:xfrm>
                    <a:off x="6046742" y="3314955"/>
                    <a:ext cx="78734" cy="13269"/>
                  </a:xfrm>
                  <a:custGeom>
                    <a:avLst/>
                    <a:gdLst>
                      <a:gd name="connsiteX0" fmla="*/ 72058 w 78734"/>
                      <a:gd name="connsiteY0" fmla="*/ 13270 h 13269"/>
                      <a:gd name="connsiteX1" fmla="*/ 6677 w 78734"/>
                      <a:gd name="connsiteY1" fmla="*/ 13270 h 13269"/>
                      <a:gd name="connsiteX2" fmla="*/ 0 w 78734"/>
                      <a:gd name="connsiteY2" fmla="*/ 6635 h 13269"/>
                      <a:gd name="connsiteX3" fmla="*/ 6677 w 78734"/>
                      <a:gd name="connsiteY3" fmla="*/ 0 h 13269"/>
                      <a:gd name="connsiteX4" fmla="*/ 72058 w 78734"/>
                      <a:gd name="connsiteY4" fmla="*/ 0 h 13269"/>
                      <a:gd name="connsiteX5" fmla="*/ 78735 w 78734"/>
                      <a:gd name="connsiteY5" fmla="*/ 6635 h 13269"/>
                      <a:gd name="connsiteX6" fmla="*/ 72058 w 78734"/>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34" h="13269">
                        <a:moveTo>
                          <a:pt x="72058" y="13270"/>
                        </a:moveTo>
                        <a:lnTo>
                          <a:pt x="6677" y="13270"/>
                        </a:lnTo>
                        <a:cubicBezTo>
                          <a:pt x="3023" y="13270"/>
                          <a:pt x="0" y="10265"/>
                          <a:pt x="0" y="6635"/>
                        </a:cubicBezTo>
                        <a:cubicBezTo>
                          <a:pt x="0" y="3004"/>
                          <a:pt x="3023" y="0"/>
                          <a:pt x="6677" y="0"/>
                        </a:cubicBezTo>
                        <a:lnTo>
                          <a:pt x="72058" y="0"/>
                        </a:lnTo>
                        <a:cubicBezTo>
                          <a:pt x="75711" y="0"/>
                          <a:pt x="78735" y="3004"/>
                          <a:pt x="78735" y="6635"/>
                        </a:cubicBezTo>
                        <a:cubicBezTo>
                          <a:pt x="78735" y="10265"/>
                          <a:pt x="75711" y="13270"/>
                          <a:pt x="72058"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 name="Graphic 29">
                  <a:extLst>
                    <a:ext uri="{FF2B5EF4-FFF2-40B4-BE49-F238E27FC236}">
                      <a16:creationId xmlns:a16="http://schemas.microsoft.com/office/drawing/2014/main" id="{7949C55B-885C-CB68-58A1-11D633FFAB3F}"/>
                    </a:ext>
                  </a:extLst>
                </p:cNvPr>
                <p:cNvGrpSpPr/>
                <p:nvPr/>
              </p:nvGrpSpPr>
              <p:grpSpPr>
                <a:xfrm>
                  <a:off x="6046742" y="3390067"/>
                  <a:ext cx="134416" cy="51200"/>
                  <a:chOff x="6046742" y="3390067"/>
                  <a:chExt cx="134416" cy="51200"/>
                </a:xfrm>
                <a:grpFill/>
              </p:grpSpPr>
              <p:sp>
                <p:nvSpPr>
                  <p:cNvPr id="73" name="Freeform: Shape 72">
                    <a:extLst>
                      <a:ext uri="{FF2B5EF4-FFF2-40B4-BE49-F238E27FC236}">
                        <a16:creationId xmlns:a16="http://schemas.microsoft.com/office/drawing/2014/main" id="{A5E991B9-FB39-30DE-8785-5C81DF69704E}"/>
                      </a:ext>
                    </a:extLst>
                  </p:cNvPr>
                  <p:cNvSpPr/>
                  <p:nvPr/>
                </p:nvSpPr>
                <p:spPr>
                  <a:xfrm>
                    <a:off x="6046742" y="3390067"/>
                    <a:ext cx="134416" cy="13269"/>
                  </a:xfrm>
                  <a:custGeom>
                    <a:avLst/>
                    <a:gdLst>
                      <a:gd name="connsiteX0" fmla="*/ 127613 w 134416"/>
                      <a:gd name="connsiteY0" fmla="*/ 13270 h 13269"/>
                      <a:gd name="connsiteX1" fmla="*/ 6677 w 134416"/>
                      <a:gd name="connsiteY1" fmla="*/ 13270 h 13269"/>
                      <a:gd name="connsiteX2" fmla="*/ 0 w 134416"/>
                      <a:gd name="connsiteY2" fmla="*/ 6635 h 13269"/>
                      <a:gd name="connsiteX3" fmla="*/ 6677 w 134416"/>
                      <a:gd name="connsiteY3" fmla="*/ 0 h 13269"/>
                      <a:gd name="connsiteX4" fmla="*/ 127739 w 134416"/>
                      <a:gd name="connsiteY4" fmla="*/ 0 h 13269"/>
                      <a:gd name="connsiteX5" fmla="*/ 134416 w 134416"/>
                      <a:gd name="connsiteY5" fmla="*/ 6635 h 13269"/>
                      <a:gd name="connsiteX6" fmla="*/ 127739 w 134416"/>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16" h="13269">
                        <a:moveTo>
                          <a:pt x="127613" y="13270"/>
                        </a:moveTo>
                        <a:lnTo>
                          <a:pt x="6677" y="13270"/>
                        </a:lnTo>
                        <a:cubicBezTo>
                          <a:pt x="3023" y="13270"/>
                          <a:pt x="0" y="10265"/>
                          <a:pt x="0" y="6635"/>
                        </a:cubicBezTo>
                        <a:cubicBezTo>
                          <a:pt x="0" y="3004"/>
                          <a:pt x="3023" y="0"/>
                          <a:pt x="6677" y="0"/>
                        </a:cubicBezTo>
                        <a:lnTo>
                          <a:pt x="127739" y="0"/>
                        </a:lnTo>
                        <a:cubicBezTo>
                          <a:pt x="131393" y="0"/>
                          <a:pt x="134416" y="3004"/>
                          <a:pt x="134416" y="6635"/>
                        </a:cubicBezTo>
                        <a:cubicBezTo>
                          <a:pt x="134416" y="10265"/>
                          <a:pt x="131393" y="13270"/>
                          <a:pt x="127739"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Shape 73">
                    <a:extLst>
                      <a:ext uri="{FF2B5EF4-FFF2-40B4-BE49-F238E27FC236}">
                        <a16:creationId xmlns:a16="http://schemas.microsoft.com/office/drawing/2014/main" id="{6AE9B3BA-F0FE-4EEB-DDFF-1F867CD2536C}"/>
                      </a:ext>
                    </a:extLst>
                  </p:cNvPr>
                  <p:cNvSpPr/>
                  <p:nvPr/>
                </p:nvSpPr>
                <p:spPr>
                  <a:xfrm>
                    <a:off x="6046742" y="3427998"/>
                    <a:ext cx="78734" cy="13269"/>
                  </a:xfrm>
                  <a:custGeom>
                    <a:avLst/>
                    <a:gdLst>
                      <a:gd name="connsiteX0" fmla="*/ 72058 w 78734"/>
                      <a:gd name="connsiteY0" fmla="*/ 13270 h 13269"/>
                      <a:gd name="connsiteX1" fmla="*/ 6677 w 78734"/>
                      <a:gd name="connsiteY1" fmla="*/ 13270 h 13269"/>
                      <a:gd name="connsiteX2" fmla="*/ 0 w 78734"/>
                      <a:gd name="connsiteY2" fmla="*/ 6635 h 13269"/>
                      <a:gd name="connsiteX3" fmla="*/ 6677 w 78734"/>
                      <a:gd name="connsiteY3" fmla="*/ 0 h 13269"/>
                      <a:gd name="connsiteX4" fmla="*/ 72058 w 78734"/>
                      <a:gd name="connsiteY4" fmla="*/ 0 h 13269"/>
                      <a:gd name="connsiteX5" fmla="*/ 78735 w 78734"/>
                      <a:gd name="connsiteY5" fmla="*/ 6635 h 13269"/>
                      <a:gd name="connsiteX6" fmla="*/ 72058 w 78734"/>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34" h="13269">
                        <a:moveTo>
                          <a:pt x="72058" y="13270"/>
                        </a:moveTo>
                        <a:lnTo>
                          <a:pt x="6677" y="13270"/>
                        </a:lnTo>
                        <a:cubicBezTo>
                          <a:pt x="3023" y="13270"/>
                          <a:pt x="0" y="10265"/>
                          <a:pt x="0" y="6635"/>
                        </a:cubicBezTo>
                        <a:cubicBezTo>
                          <a:pt x="0" y="3004"/>
                          <a:pt x="3023" y="0"/>
                          <a:pt x="6677" y="0"/>
                        </a:cubicBezTo>
                        <a:lnTo>
                          <a:pt x="72058" y="0"/>
                        </a:lnTo>
                        <a:cubicBezTo>
                          <a:pt x="75711" y="0"/>
                          <a:pt x="78735" y="3004"/>
                          <a:pt x="78735" y="6635"/>
                        </a:cubicBezTo>
                        <a:cubicBezTo>
                          <a:pt x="78735" y="10265"/>
                          <a:pt x="75711" y="13270"/>
                          <a:pt x="72058"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7" name="Graphic 29">
                  <a:extLst>
                    <a:ext uri="{FF2B5EF4-FFF2-40B4-BE49-F238E27FC236}">
                      <a16:creationId xmlns:a16="http://schemas.microsoft.com/office/drawing/2014/main" id="{922F601E-E9DC-2A4A-450F-747F442F7E3F}"/>
                    </a:ext>
                  </a:extLst>
                </p:cNvPr>
                <p:cNvGrpSpPr/>
                <p:nvPr/>
              </p:nvGrpSpPr>
              <p:grpSpPr>
                <a:xfrm>
                  <a:off x="5942309" y="3493617"/>
                  <a:ext cx="73170" cy="73087"/>
                  <a:chOff x="5942309" y="3493617"/>
                  <a:chExt cx="73170" cy="73087"/>
                </a:xfrm>
                <a:grpFill/>
              </p:grpSpPr>
              <p:sp>
                <p:nvSpPr>
                  <p:cNvPr id="71" name="Freeform: Shape 70">
                    <a:extLst>
                      <a:ext uri="{FF2B5EF4-FFF2-40B4-BE49-F238E27FC236}">
                        <a16:creationId xmlns:a16="http://schemas.microsoft.com/office/drawing/2014/main" id="{B26DAADF-CE4D-0276-AAAF-48E6DD94E727}"/>
                      </a:ext>
                    </a:extLst>
                  </p:cNvPr>
                  <p:cNvSpPr/>
                  <p:nvPr/>
                </p:nvSpPr>
                <p:spPr>
                  <a:xfrm>
                    <a:off x="5942309" y="3500355"/>
                    <a:ext cx="66767" cy="66348"/>
                  </a:xfrm>
                  <a:custGeom>
                    <a:avLst/>
                    <a:gdLst>
                      <a:gd name="connsiteX0" fmla="*/ 60090 w 66767"/>
                      <a:gd name="connsiteY0" fmla="*/ 66348 h 66348"/>
                      <a:gd name="connsiteX1" fmla="*/ 6677 w 66767"/>
                      <a:gd name="connsiteY1" fmla="*/ 66348 h 66348"/>
                      <a:gd name="connsiteX2" fmla="*/ 0 w 66767"/>
                      <a:gd name="connsiteY2" fmla="*/ 59714 h 66348"/>
                      <a:gd name="connsiteX3" fmla="*/ 0 w 66767"/>
                      <a:gd name="connsiteY3" fmla="*/ 6635 h 66348"/>
                      <a:gd name="connsiteX4" fmla="*/ 6677 w 66767"/>
                      <a:gd name="connsiteY4" fmla="*/ 0 h 66348"/>
                      <a:gd name="connsiteX5" fmla="*/ 60090 w 66767"/>
                      <a:gd name="connsiteY5" fmla="*/ 0 h 66348"/>
                      <a:gd name="connsiteX6" fmla="*/ 66767 w 66767"/>
                      <a:gd name="connsiteY6" fmla="*/ 6635 h 66348"/>
                      <a:gd name="connsiteX7" fmla="*/ 60090 w 66767"/>
                      <a:gd name="connsiteY7" fmla="*/ 13270 h 66348"/>
                      <a:gd name="connsiteX8" fmla="*/ 13353 w 66767"/>
                      <a:gd name="connsiteY8" fmla="*/ 13270 h 66348"/>
                      <a:gd name="connsiteX9" fmla="*/ 13353 w 66767"/>
                      <a:gd name="connsiteY9" fmla="*/ 53079 h 66348"/>
                      <a:gd name="connsiteX10" fmla="*/ 53414 w 66767"/>
                      <a:gd name="connsiteY10" fmla="*/ 53079 h 66348"/>
                      <a:gd name="connsiteX11" fmla="*/ 53414 w 66767"/>
                      <a:gd name="connsiteY11" fmla="*/ 41061 h 66348"/>
                      <a:gd name="connsiteX12" fmla="*/ 60090 w 66767"/>
                      <a:gd name="connsiteY12" fmla="*/ 34426 h 66348"/>
                      <a:gd name="connsiteX13" fmla="*/ 66767 w 66767"/>
                      <a:gd name="connsiteY13" fmla="*/ 41061 h 66348"/>
                      <a:gd name="connsiteX14" fmla="*/ 66767 w 66767"/>
                      <a:gd name="connsiteY14" fmla="*/ 59714 h 66348"/>
                      <a:gd name="connsiteX15" fmla="*/ 60090 w 66767"/>
                      <a:gd name="connsiteY15" fmla="*/ 66348 h 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767" h="66348">
                        <a:moveTo>
                          <a:pt x="60090" y="66348"/>
                        </a:moveTo>
                        <a:lnTo>
                          <a:pt x="6677" y="66348"/>
                        </a:lnTo>
                        <a:cubicBezTo>
                          <a:pt x="3023" y="66348"/>
                          <a:pt x="0" y="63344"/>
                          <a:pt x="0" y="59714"/>
                        </a:cubicBezTo>
                        <a:lnTo>
                          <a:pt x="0" y="6635"/>
                        </a:lnTo>
                        <a:cubicBezTo>
                          <a:pt x="0" y="3004"/>
                          <a:pt x="3023" y="0"/>
                          <a:pt x="6677" y="0"/>
                        </a:cubicBezTo>
                        <a:lnTo>
                          <a:pt x="60090" y="0"/>
                        </a:lnTo>
                        <a:cubicBezTo>
                          <a:pt x="63744" y="0"/>
                          <a:pt x="66767" y="3004"/>
                          <a:pt x="66767" y="6635"/>
                        </a:cubicBezTo>
                        <a:cubicBezTo>
                          <a:pt x="66767" y="10265"/>
                          <a:pt x="63744" y="13270"/>
                          <a:pt x="60090" y="13270"/>
                        </a:cubicBezTo>
                        <a:lnTo>
                          <a:pt x="13353" y="13270"/>
                        </a:lnTo>
                        <a:lnTo>
                          <a:pt x="13353" y="53079"/>
                        </a:lnTo>
                        <a:lnTo>
                          <a:pt x="53414" y="53079"/>
                        </a:lnTo>
                        <a:lnTo>
                          <a:pt x="53414" y="41061"/>
                        </a:lnTo>
                        <a:cubicBezTo>
                          <a:pt x="53414" y="37431"/>
                          <a:pt x="56437" y="34426"/>
                          <a:pt x="60090" y="34426"/>
                        </a:cubicBezTo>
                        <a:cubicBezTo>
                          <a:pt x="63744" y="34426"/>
                          <a:pt x="66767" y="37431"/>
                          <a:pt x="66767" y="41061"/>
                        </a:cubicBezTo>
                        <a:lnTo>
                          <a:pt x="66767" y="59714"/>
                        </a:lnTo>
                        <a:cubicBezTo>
                          <a:pt x="66767" y="63344"/>
                          <a:pt x="63744" y="66348"/>
                          <a:pt x="60090" y="66348"/>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Shape 71">
                    <a:extLst>
                      <a:ext uri="{FF2B5EF4-FFF2-40B4-BE49-F238E27FC236}">
                        <a16:creationId xmlns:a16="http://schemas.microsoft.com/office/drawing/2014/main" id="{9C69749E-F80B-F900-4DED-3145C2D568E4}"/>
                      </a:ext>
                    </a:extLst>
                  </p:cNvPr>
                  <p:cNvSpPr/>
                  <p:nvPr/>
                </p:nvSpPr>
                <p:spPr>
                  <a:xfrm>
                    <a:off x="5961614" y="3493617"/>
                    <a:ext cx="53864" cy="50929"/>
                  </a:xfrm>
                  <a:custGeom>
                    <a:avLst/>
                    <a:gdLst>
                      <a:gd name="connsiteX0" fmla="*/ 13574 w 53864"/>
                      <a:gd name="connsiteY0" fmla="*/ 50804 h 50929"/>
                      <a:gd name="connsiteX1" fmla="*/ 8913 w 53864"/>
                      <a:gd name="connsiteY1" fmla="*/ 48926 h 50929"/>
                      <a:gd name="connsiteX2" fmla="*/ 1984 w 53864"/>
                      <a:gd name="connsiteY2" fmla="*/ 42041 h 50929"/>
                      <a:gd name="connsiteX3" fmla="*/ 1984 w 53864"/>
                      <a:gd name="connsiteY3" fmla="*/ 32652 h 50929"/>
                      <a:gd name="connsiteX4" fmla="*/ 11432 w 53864"/>
                      <a:gd name="connsiteY4" fmla="*/ 32652 h 50929"/>
                      <a:gd name="connsiteX5" fmla="*/ 13322 w 53864"/>
                      <a:gd name="connsiteY5" fmla="*/ 34530 h 50929"/>
                      <a:gd name="connsiteX6" fmla="*/ 42170 w 53864"/>
                      <a:gd name="connsiteY6" fmla="*/ 2232 h 50929"/>
                      <a:gd name="connsiteX7" fmla="*/ 51619 w 53864"/>
                      <a:gd name="connsiteY7" fmla="*/ 1731 h 50929"/>
                      <a:gd name="connsiteX8" fmla="*/ 52122 w 53864"/>
                      <a:gd name="connsiteY8" fmla="*/ 11120 h 50929"/>
                      <a:gd name="connsiteX9" fmla="*/ 18613 w 53864"/>
                      <a:gd name="connsiteY9" fmla="*/ 48676 h 50929"/>
                      <a:gd name="connsiteX10" fmla="*/ 13826 w 53864"/>
                      <a:gd name="connsiteY10" fmla="*/ 50929 h 50929"/>
                      <a:gd name="connsiteX11" fmla="*/ 13574 w 53864"/>
                      <a:gd name="connsiteY11" fmla="*/ 50929 h 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64" h="50929">
                        <a:moveTo>
                          <a:pt x="13574" y="50804"/>
                        </a:moveTo>
                        <a:cubicBezTo>
                          <a:pt x="11810" y="50804"/>
                          <a:pt x="10173" y="50053"/>
                          <a:pt x="8913" y="48926"/>
                        </a:cubicBezTo>
                        <a:lnTo>
                          <a:pt x="1984" y="42041"/>
                        </a:lnTo>
                        <a:cubicBezTo>
                          <a:pt x="-661" y="39412"/>
                          <a:pt x="-661" y="35281"/>
                          <a:pt x="1984" y="32652"/>
                        </a:cubicBezTo>
                        <a:cubicBezTo>
                          <a:pt x="4630" y="30023"/>
                          <a:pt x="8787" y="30023"/>
                          <a:pt x="11432" y="32652"/>
                        </a:cubicBezTo>
                        <a:lnTo>
                          <a:pt x="13322" y="34530"/>
                        </a:lnTo>
                        <a:lnTo>
                          <a:pt x="42170" y="2232"/>
                        </a:lnTo>
                        <a:cubicBezTo>
                          <a:pt x="44564" y="-522"/>
                          <a:pt x="48847" y="-772"/>
                          <a:pt x="51619" y="1731"/>
                        </a:cubicBezTo>
                        <a:cubicBezTo>
                          <a:pt x="54390" y="4110"/>
                          <a:pt x="54642" y="8366"/>
                          <a:pt x="52122" y="11120"/>
                        </a:cubicBezTo>
                        <a:lnTo>
                          <a:pt x="18613" y="48676"/>
                        </a:lnTo>
                        <a:cubicBezTo>
                          <a:pt x="17353" y="50053"/>
                          <a:pt x="15715" y="50804"/>
                          <a:pt x="13826" y="50929"/>
                        </a:cubicBezTo>
                        <a:lnTo>
                          <a:pt x="13574" y="50929"/>
                        </a:ln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8" name="Graphic 29">
                  <a:extLst>
                    <a:ext uri="{FF2B5EF4-FFF2-40B4-BE49-F238E27FC236}">
                      <a16:creationId xmlns:a16="http://schemas.microsoft.com/office/drawing/2014/main" id="{7DB5F4D8-ADDF-9455-DB9F-492585DCDE14}"/>
                    </a:ext>
                  </a:extLst>
                </p:cNvPr>
                <p:cNvGrpSpPr/>
                <p:nvPr/>
              </p:nvGrpSpPr>
              <p:grpSpPr>
                <a:xfrm>
                  <a:off x="6046616" y="3500355"/>
                  <a:ext cx="83395" cy="51326"/>
                  <a:chOff x="6046616" y="3500355"/>
                  <a:chExt cx="83395" cy="51326"/>
                </a:xfrm>
                <a:grpFill/>
              </p:grpSpPr>
              <p:sp>
                <p:nvSpPr>
                  <p:cNvPr id="69" name="Freeform: Shape 68">
                    <a:extLst>
                      <a:ext uri="{FF2B5EF4-FFF2-40B4-BE49-F238E27FC236}">
                        <a16:creationId xmlns:a16="http://schemas.microsoft.com/office/drawing/2014/main" id="{AA55E9AA-7078-194D-71A6-576313CB9BFF}"/>
                      </a:ext>
                    </a:extLst>
                  </p:cNvPr>
                  <p:cNvSpPr/>
                  <p:nvPr/>
                </p:nvSpPr>
                <p:spPr>
                  <a:xfrm>
                    <a:off x="6046742" y="3500355"/>
                    <a:ext cx="83270" cy="13269"/>
                  </a:xfrm>
                  <a:custGeom>
                    <a:avLst/>
                    <a:gdLst>
                      <a:gd name="connsiteX0" fmla="*/ 76593 w 83270"/>
                      <a:gd name="connsiteY0" fmla="*/ 13270 h 13269"/>
                      <a:gd name="connsiteX1" fmla="*/ 6677 w 83270"/>
                      <a:gd name="connsiteY1" fmla="*/ 13270 h 13269"/>
                      <a:gd name="connsiteX2" fmla="*/ 0 w 83270"/>
                      <a:gd name="connsiteY2" fmla="*/ 6635 h 13269"/>
                      <a:gd name="connsiteX3" fmla="*/ 6677 w 83270"/>
                      <a:gd name="connsiteY3" fmla="*/ 0 h 13269"/>
                      <a:gd name="connsiteX4" fmla="*/ 76593 w 83270"/>
                      <a:gd name="connsiteY4" fmla="*/ 0 h 13269"/>
                      <a:gd name="connsiteX5" fmla="*/ 83270 w 83270"/>
                      <a:gd name="connsiteY5" fmla="*/ 6635 h 13269"/>
                      <a:gd name="connsiteX6" fmla="*/ 76593 w 83270"/>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70" h="13269">
                        <a:moveTo>
                          <a:pt x="76593" y="13270"/>
                        </a:moveTo>
                        <a:lnTo>
                          <a:pt x="6677" y="13270"/>
                        </a:lnTo>
                        <a:cubicBezTo>
                          <a:pt x="3023" y="13270"/>
                          <a:pt x="0" y="10265"/>
                          <a:pt x="0" y="6635"/>
                        </a:cubicBezTo>
                        <a:cubicBezTo>
                          <a:pt x="0" y="3004"/>
                          <a:pt x="3023" y="0"/>
                          <a:pt x="6677" y="0"/>
                        </a:cubicBezTo>
                        <a:lnTo>
                          <a:pt x="76593" y="0"/>
                        </a:lnTo>
                        <a:cubicBezTo>
                          <a:pt x="80247" y="0"/>
                          <a:pt x="83270" y="3004"/>
                          <a:pt x="83270" y="6635"/>
                        </a:cubicBezTo>
                        <a:cubicBezTo>
                          <a:pt x="83270" y="10265"/>
                          <a:pt x="80247" y="13270"/>
                          <a:pt x="76593"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Shape 69">
                    <a:extLst>
                      <a:ext uri="{FF2B5EF4-FFF2-40B4-BE49-F238E27FC236}">
                        <a16:creationId xmlns:a16="http://schemas.microsoft.com/office/drawing/2014/main" id="{1DF4DE34-7A38-E0A3-8D82-35DB93F2A731}"/>
                      </a:ext>
                    </a:extLst>
                  </p:cNvPr>
                  <p:cNvSpPr/>
                  <p:nvPr/>
                </p:nvSpPr>
                <p:spPr>
                  <a:xfrm>
                    <a:off x="6046616" y="3538412"/>
                    <a:ext cx="48374" cy="13269"/>
                  </a:xfrm>
                  <a:custGeom>
                    <a:avLst/>
                    <a:gdLst>
                      <a:gd name="connsiteX0" fmla="*/ 41698 w 48374"/>
                      <a:gd name="connsiteY0" fmla="*/ 13270 h 13269"/>
                      <a:gd name="connsiteX1" fmla="*/ 6677 w 48374"/>
                      <a:gd name="connsiteY1" fmla="*/ 13270 h 13269"/>
                      <a:gd name="connsiteX2" fmla="*/ 0 w 48374"/>
                      <a:gd name="connsiteY2" fmla="*/ 6635 h 13269"/>
                      <a:gd name="connsiteX3" fmla="*/ 6677 w 48374"/>
                      <a:gd name="connsiteY3" fmla="*/ 0 h 13269"/>
                      <a:gd name="connsiteX4" fmla="*/ 41698 w 48374"/>
                      <a:gd name="connsiteY4" fmla="*/ 0 h 13269"/>
                      <a:gd name="connsiteX5" fmla="*/ 48375 w 48374"/>
                      <a:gd name="connsiteY5" fmla="*/ 6635 h 13269"/>
                      <a:gd name="connsiteX6" fmla="*/ 41698 w 48374"/>
                      <a:gd name="connsiteY6" fmla="*/ 13270 h 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74" h="13269">
                        <a:moveTo>
                          <a:pt x="41698" y="13270"/>
                        </a:moveTo>
                        <a:lnTo>
                          <a:pt x="6677" y="13270"/>
                        </a:lnTo>
                        <a:cubicBezTo>
                          <a:pt x="3023" y="13270"/>
                          <a:pt x="0" y="10265"/>
                          <a:pt x="0" y="6635"/>
                        </a:cubicBezTo>
                        <a:cubicBezTo>
                          <a:pt x="0" y="3004"/>
                          <a:pt x="3023" y="0"/>
                          <a:pt x="6677" y="0"/>
                        </a:cubicBezTo>
                        <a:lnTo>
                          <a:pt x="41698" y="0"/>
                        </a:lnTo>
                        <a:cubicBezTo>
                          <a:pt x="45351" y="0"/>
                          <a:pt x="48375" y="3004"/>
                          <a:pt x="48375" y="6635"/>
                        </a:cubicBezTo>
                        <a:cubicBezTo>
                          <a:pt x="48375" y="10265"/>
                          <a:pt x="45351" y="13270"/>
                          <a:pt x="41698" y="13270"/>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60" name="Graphic 29">
                <a:extLst>
                  <a:ext uri="{FF2B5EF4-FFF2-40B4-BE49-F238E27FC236}">
                    <a16:creationId xmlns:a16="http://schemas.microsoft.com/office/drawing/2014/main" id="{AA6020F4-88DD-EBBA-3A06-14997FFDD53B}"/>
                  </a:ext>
                </a:extLst>
              </p:cNvPr>
              <p:cNvGrpSpPr/>
              <p:nvPr/>
            </p:nvGrpSpPr>
            <p:grpSpPr>
              <a:xfrm>
                <a:off x="6109784" y="3360426"/>
                <a:ext cx="181826" cy="253348"/>
                <a:chOff x="6109784" y="3360426"/>
                <a:chExt cx="181826" cy="253348"/>
              </a:xfrm>
              <a:grpFill/>
            </p:grpSpPr>
            <p:sp>
              <p:nvSpPr>
                <p:cNvPr id="61" name="Freeform: Shape 60">
                  <a:extLst>
                    <a:ext uri="{FF2B5EF4-FFF2-40B4-BE49-F238E27FC236}">
                      <a16:creationId xmlns:a16="http://schemas.microsoft.com/office/drawing/2014/main" id="{5320E684-46C6-0B6C-D4B1-79F47F0F3AC2}"/>
                    </a:ext>
                  </a:extLst>
                </p:cNvPr>
                <p:cNvSpPr/>
                <p:nvPr/>
              </p:nvSpPr>
              <p:spPr>
                <a:xfrm>
                  <a:off x="6109784" y="3393620"/>
                  <a:ext cx="162280" cy="220153"/>
                </a:xfrm>
                <a:custGeom>
                  <a:avLst/>
                  <a:gdLst>
                    <a:gd name="connsiteX0" fmla="*/ 6623 w 162280"/>
                    <a:gd name="connsiteY0" fmla="*/ 220029 h 220153"/>
                    <a:gd name="connsiteX1" fmla="*/ 2969 w 162280"/>
                    <a:gd name="connsiteY1" fmla="*/ 218902 h 220153"/>
                    <a:gd name="connsiteX2" fmla="*/ 72 w 162280"/>
                    <a:gd name="connsiteY2" fmla="*/ 212392 h 220153"/>
                    <a:gd name="connsiteX3" fmla="*/ 7630 w 162280"/>
                    <a:gd name="connsiteY3" fmla="*/ 163570 h 220153"/>
                    <a:gd name="connsiteX4" fmla="*/ 8638 w 162280"/>
                    <a:gd name="connsiteY4" fmla="*/ 160941 h 220153"/>
                    <a:gd name="connsiteX5" fmla="*/ 114962 w 162280"/>
                    <a:gd name="connsiteY5" fmla="*/ 2957 h 220153"/>
                    <a:gd name="connsiteX6" fmla="*/ 124158 w 162280"/>
                    <a:gd name="connsiteY6" fmla="*/ 1079 h 220153"/>
                    <a:gd name="connsiteX7" fmla="*/ 126048 w 162280"/>
                    <a:gd name="connsiteY7" fmla="*/ 10218 h 220153"/>
                    <a:gd name="connsiteX8" fmla="*/ 20480 w 162280"/>
                    <a:gd name="connsiteY8" fmla="*/ 166950 h 220153"/>
                    <a:gd name="connsiteX9" fmla="*/ 15315 w 162280"/>
                    <a:gd name="connsiteY9" fmla="*/ 200375 h 220153"/>
                    <a:gd name="connsiteX10" fmla="*/ 44415 w 162280"/>
                    <a:gd name="connsiteY10" fmla="*/ 182849 h 220153"/>
                    <a:gd name="connsiteX11" fmla="*/ 146204 w 162280"/>
                    <a:gd name="connsiteY11" fmla="*/ 31624 h 220153"/>
                    <a:gd name="connsiteX12" fmla="*/ 142173 w 162280"/>
                    <a:gd name="connsiteY12" fmla="*/ 28995 h 220153"/>
                    <a:gd name="connsiteX13" fmla="*/ 108159 w 162280"/>
                    <a:gd name="connsiteY13" fmla="*/ 79570 h 220153"/>
                    <a:gd name="connsiteX14" fmla="*/ 98963 w 162280"/>
                    <a:gd name="connsiteY14" fmla="*/ 81448 h 220153"/>
                    <a:gd name="connsiteX15" fmla="*/ 97073 w 162280"/>
                    <a:gd name="connsiteY15" fmla="*/ 72310 h 220153"/>
                    <a:gd name="connsiteX16" fmla="*/ 134866 w 162280"/>
                    <a:gd name="connsiteY16" fmla="*/ 16226 h 220153"/>
                    <a:gd name="connsiteX17" fmla="*/ 139149 w 162280"/>
                    <a:gd name="connsiteY17" fmla="*/ 13472 h 220153"/>
                    <a:gd name="connsiteX18" fmla="*/ 144188 w 162280"/>
                    <a:gd name="connsiteY18" fmla="*/ 14474 h 220153"/>
                    <a:gd name="connsiteX19" fmla="*/ 159305 w 162280"/>
                    <a:gd name="connsiteY19" fmla="*/ 24489 h 220153"/>
                    <a:gd name="connsiteX20" fmla="*/ 161195 w 162280"/>
                    <a:gd name="connsiteY20" fmla="*/ 33627 h 220153"/>
                    <a:gd name="connsiteX21" fmla="*/ 54871 w 162280"/>
                    <a:gd name="connsiteY21" fmla="*/ 191612 h 220153"/>
                    <a:gd name="connsiteX22" fmla="*/ 52730 w 162280"/>
                    <a:gd name="connsiteY22" fmla="*/ 193615 h 220153"/>
                    <a:gd name="connsiteX23" fmla="*/ 10150 w 162280"/>
                    <a:gd name="connsiteY23" fmla="*/ 219153 h 220153"/>
                    <a:gd name="connsiteX24" fmla="*/ 6749 w 162280"/>
                    <a:gd name="connsiteY24" fmla="*/ 220154 h 22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2280" h="220153">
                      <a:moveTo>
                        <a:pt x="6623" y="220029"/>
                      </a:moveTo>
                      <a:cubicBezTo>
                        <a:pt x="5363" y="220029"/>
                        <a:pt x="3977" y="219653"/>
                        <a:pt x="2969" y="218902"/>
                      </a:cubicBezTo>
                      <a:cubicBezTo>
                        <a:pt x="828" y="217525"/>
                        <a:pt x="-306" y="214896"/>
                        <a:pt x="72" y="212392"/>
                      </a:cubicBezTo>
                      <a:lnTo>
                        <a:pt x="7630" y="163570"/>
                      </a:lnTo>
                      <a:cubicBezTo>
                        <a:pt x="7756" y="162569"/>
                        <a:pt x="8134" y="161692"/>
                        <a:pt x="8638" y="160941"/>
                      </a:cubicBezTo>
                      <a:lnTo>
                        <a:pt x="114962" y="2957"/>
                      </a:lnTo>
                      <a:cubicBezTo>
                        <a:pt x="116977" y="-48"/>
                        <a:pt x="121135" y="-924"/>
                        <a:pt x="124158" y="1079"/>
                      </a:cubicBezTo>
                      <a:cubicBezTo>
                        <a:pt x="127181" y="3082"/>
                        <a:pt x="128063" y="7213"/>
                        <a:pt x="126048" y="10218"/>
                      </a:cubicBezTo>
                      <a:lnTo>
                        <a:pt x="20480" y="166950"/>
                      </a:lnTo>
                      <a:lnTo>
                        <a:pt x="15315" y="200375"/>
                      </a:lnTo>
                      <a:lnTo>
                        <a:pt x="44415" y="182849"/>
                      </a:lnTo>
                      <a:lnTo>
                        <a:pt x="146204" y="31624"/>
                      </a:lnTo>
                      <a:lnTo>
                        <a:pt x="142173" y="28995"/>
                      </a:lnTo>
                      <a:lnTo>
                        <a:pt x="108159" y="79570"/>
                      </a:lnTo>
                      <a:cubicBezTo>
                        <a:pt x="106144" y="82575"/>
                        <a:pt x="101986" y="83451"/>
                        <a:pt x="98963" y="81448"/>
                      </a:cubicBezTo>
                      <a:cubicBezTo>
                        <a:pt x="95939" y="79445"/>
                        <a:pt x="95058" y="75314"/>
                        <a:pt x="97073" y="72310"/>
                      </a:cubicBezTo>
                      <a:lnTo>
                        <a:pt x="134866" y="16226"/>
                      </a:lnTo>
                      <a:cubicBezTo>
                        <a:pt x="135874" y="14724"/>
                        <a:pt x="137386" y="13723"/>
                        <a:pt x="139149" y="13472"/>
                      </a:cubicBezTo>
                      <a:cubicBezTo>
                        <a:pt x="140913" y="13097"/>
                        <a:pt x="142676" y="13472"/>
                        <a:pt x="144188" y="14474"/>
                      </a:cubicBezTo>
                      <a:lnTo>
                        <a:pt x="159305" y="24489"/>
                      </a:lnTo>
                      <a:cubicBezTo>
                        <a:pt x="162329" y="26492"/>
                        <a:pt x="163211" y="30623"/>
                        <a:pt x="161195" y="33627"/>
                      </a:cubicBezTo>
                      <a:lnTo>
                        <a:pt x="54871" y="191612"/>
                      </a:lnTo>
                      <a:cubicBezTo>
                        <a:pt x="54367" y="192363"/>
                        <a:pt x="53612" y="193114"/>
                        <a:pt x="52730" y="193615"/>
                      </a:cubicBezTo>
                      <a:lnTo>
                        <a:pt x="10150" y="219153"/>
                      </a:lnTo>
                      <a:cubicBezTo>
                        <a:pt x="9142" y="219778"/>
                        <a:pt x="7882" y="220154"/>
                        <a:pt x="6749" y="220154"/>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Shape 61">
                  <a:extLst>
                    <a:ext uri="{FF2B5EF4-FFF2-40B4-BE49-F238E27FC236}">
                      <a16:creationId xmlns:a16="http://schemas.microsoft.com/office/drawing/2014/main" id="{AEBC63A4-702E-8E4C-3D29-E2CC5C41D9EE}"/>
                    </a:ext>
                  </a:extLst>
                </p:cNvPr>
                <p:cNvSpPr/>
                <p:nvPr/>
              </p:nvSpPr>
              <p:spPr>
                <a:xfrm>
                  <a:off x="6232857" y="3360426"/>
                  <a:ext cx="58754" cy="56180"/>
                </a:xfrm>
                <a:custGeom>
                  <a:avLst/>
                  <a:gdLst>
                    <a:gd name="connsiteX0" fmla="*/ 41524 w 58754"/>
                    <a:gd name="connsiteY0" fmla="*/ 56181 h 56180"/>
                    <a:gd name="connsiteX1" fmla="*/ 37871 w 58754"/>
                    <a:gd name="connsiteY1" fmla="*/ 55054 h 56180"/>
                    <a:gd name="connsiteX2" fmla="*/ 35981 w 58754"/>
                    <a:gd name="connsiteY2" fmla="*/ 45915 h 56180"/>
                    <a:gd name="connsiteX3" fmla="*/ 43036 w 58754"/>
                    <a:gd name="connsiteY3" fmla="*/ 35525 h 56180"/>
                    <a:gd name="connsiteX4" fmla="*/ 39130 w 58754"/>
                    <a:gd name="connsiteY4" fmla="*/ 15620 h 56180"/>
                    <a:gd name="connsiteX5" fmla="*/ 19100 w 58754"/>
                    <a:gd name="connsiteY5" fmla="*/ 19501 h 56180"/>
                    <a:gd name="connsiteX6" fmla="*/ 12172 w 58754"/>
                    <a:gd name="connsiteY6" fmla="*/ 29892 h 56180"/>
                    <a:gd name="connsiteX7" fmla="*/ 2975 w 58754"/>
                    <a:gd name="connsiteY7" fmla="*/ 31769 h 56180"/>
                    <a:gd name="connsiteX8" fmla="*/ 1086 w 58754"/>
                    <a:gd name="connsiteY8" fmla="*/ 22631 h 56180"/>
                    <a:gd name="connsiteX9" fmla="*/ 8014 w 58754"/>
                    <a:gd name="connsiteY9" fmla="*/ 12240 h 56180"/>
                    <a:gd name="connsiteX10" fmla="*/ 46437 w 58754"/>
                    <a:gd name="connsiteY10" fmla="*/ 4604 h 56180"/>
                    <a:gd name="connsiteX11" fmla="*/ 54122 w 58754"/>
                    <a:gd name="connsiteY11" fmla="*/ 42786 h 56180"/>
                    <a:gd name="connsiteX12" fmla="*/ 47067 w 58754"/>
                    <a:gd name="connsiteY12" fmla="*/ 53176 h 56180"/>
                    <a:gd name="connsiteX13" fmla="*/ 41524 w 58754"/>
                    <a:gd name="connsiteY13" fmla="*/ 56055 h 5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754" h="56180">
                      <a:moveTo>
                        <a:pt x="41524" y="56181"/>
                      </a:moveTo>
                      <a:cubicBezTo>
                        <a:pt x="40264" y="56181"/>
                        <a:pt x="39005" y="55805"/>
                        <a:pt x="37871" y="55054"/>
                      </a:cubicBezTo>
                      <a:cubicBezTo>
                        <a:pt x="34847" y="53051"/>
                        <a:pt x="33965" y="48920"/>
                        <a:pt x="35981" y="45915"/>
                      </a:cubicBezTo>
                      <a:lnTo>
                        <a:pt x="43036" y="35525"/>
                      </a:lnTo>
                      <a:cubicBezTo>
                        <a:pt x="47445" y="29015"/>
                        <a:pt x="45681" y="20127"/>
                        <a:pt x="39130" y="15620"/>
                      </a:cubicBezTo>
                      <a:cubicBezTo>
                        <a:pt x="32580" y="11239"/>
                        <a:pt x="23635" y="12991"/>
                        <a:pt x="19100" y="19501"/>
                      </a:cubicBezTo>
                      <a:lnTo>
                        <a:pt x="12172" y="29892"/>
                      </a:lnTo>
                      <a:cubicBezTo>
                        <a:pt x="10156" y="32896"/>
                        <a:pt x="5999" y="33772"/>
                        <a:pt x="2975" y="31769"/>
                      </a:cubicBezTo>
                      <a:cubicBezTo>
                        <a:pt x="-48" y="29766"/>
                        <a:pt x="-930" y="25635"/>
                        <a:pt x="1086" y="22631"/>
                      </a:cubicBezTo>
                      <a:lnTo>
                        <a:pt x="8014" y="12240"/>
                      </a:lnTo>
                      <a:cubicBezTo>
                        <a:pt x="16581" y="-403"/>
                        <a:pt x="33840" y="-3783"/>
                        <a:pt x="46437" y="4604"/>
                      </a:cubicBezTo>
                      <a:cubicBezTo>
                        <a:pt x="59161" y="13117"/>
                        <a:pt x="62562" y="30142"/>
                        <a:pt x="54122" y="42786"/>
                      </a:cubicBezTo>
                      <a:lnTo>
                        <a:pt x="47067" y="53176"/>
                      </a:lnTo>
                      <a:cubicBezTo>
                        <a:pt x="45807" y="55054"/>
                        <a:pt x="43666" y="56055"/>
                        <a:pt x="41524" y="56055"/>
                      </a:cubicBezTo>
                      <a:close/>
                    </a:path>
                  </a:pathLst>
                </a:custGeom>
                <a:grpFill/>
                <a:ln w="1259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Tree>
    <p:extLst>
      <p:ext uri="{BB962C8B-B14F-4D97-AF65-F5344CB8AC3E}">
        <p14:creationId xmlns:p14="http://schemas.microsoft.com/office/powerpoint/2010/main" val="2800702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29D1B8-796C-B9E5-A90B-ED46988C3ACE}"/>
              </a:ext>
            </a:extLst>
          </p:cNvPr>
          <p:cNvSpPr>
            <a:spLocks noGrp="1"/>
          </p:cNvSpPr>
          <p:nvPr>
            <p:ph type="title"/>
          </p:nvPr>
        </p:nvSpPr>
        <p:spPr>
          <a:xfrm>
            <a:off x="609759" y="238127"/>
            <a:ext cx="10872444" cy="1103313"/>
          </a:xfrm>
        </p:spPr>
        <p:txBody>
          <a:bodyPr/>
          <a:lstStyle/>
          <a:p>
            <a:r>
              <a:rPr lang="en-US"/>
              <a:t>Faculty Insights and Key Takeaways </a:t>
            </a:r>
          </a:p>
        </p:txBody>
      </p:sp>
      <p:sp>
        <p:nvSpPr>
          <p:cNvPr id="4" name="Slide Number Placeholder 3">
            <a:extLst>
              <a:ext uri="{FF2B5EF4-FFF2-40B4-BE49-F238E27FC236}">
                <a16:creationId xmlns:a16="http://schemas.microsoft.com/office/drawing/2014/main" id="{D078CB36-143D-610C-4CF3-5B8FE7C08A40}"/>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0" fontAlgn="base" latinLnBrk="0" hangingPunct="0">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8A677505-D6A4-945A-188E-2F4178E78055}"/>
              </a:ext>
            </a:extLst>
          </p:cNvPr>
          <p:cNvSpPr>
            <a:spLocks noGrp="1"/>
          </p:cNvSpPr>
          <p:nvPr>
            <p:ph idx="1"/>
          </p:nvPr>
        </p:nvSpPr>
        <p:spPr/>
        <p:txBody>
          <a:bodyPr/>
          <a:lstStyle/>
          <a:p>
            <a:r>
              <a:rPr lang="en-US" sz="2400" dirty="0">
                <a:latin typeface="Calibri"/>
                <a:ea typeface="Calibri"/>
                <a:cs typeface="Calibri"/>
              </a:rPr>
              <a:t>Variable presentation and severity in AD; an individualized approach is </a:t>
            </a:r>
            <a:br>
              <a:rPr lang="en-US" sz="2400" dirty="0"/>
            </a:br>
            <a:r>
              <a:rPr lang="en-US" sz="2400" dirty="0">
                <a:latin typeface="Calibri"/>
                <a:ea typeface="Calibri"/>
                <a:cs typeface="Calibri"/>
              </a:rPr>
              <a:t>key for improving patient and disease-related outcomes </a:t>
            </a:r>
          </a:p>
          <a:p>
            <a:r>
              <a:rPr lang="en-US" sz="2400" dirty="0">
                <a:latin typeface="Calibri"/>
                <a:ea typeface="Calibri"/>
                <a:cs typeface="Calibri"/>
              </a:rPr>
              <a:t>Systemic therapies have demonstrated efficacy and tolerability across racial/ethnic subgroups and should be incorporated into treatment plans when indicated</a:t>
            </a:r>
          </a:p>
          <a:p>
            <a:r>
              <a:rPr lang="en-US" sz="2400" dirty="0">
                <a:latin typeface="Calibri"/>
                <a:ea typeface="Calibri"/>
                <a:cs typeface="Calibri"/>
              </a:rPr>
              <a:t>Engaging patients in shared decision-making is imperative to improving </a:t>
            </a:r>
            <a:br>
              <a:rPr lang="en-US" sz="2400" dirty="0"/>
            </a:br>
            <a:r>
              <a:rPr lang="en-US" sz="2400" dirty="0">
                <a:latin typeface="Calibri"/>
                <a:ea typeface="Calibri"/>
                <a:cs typeface="Calibri"/>
              </a:rPr>
              <a:t>self-management, adherence, and quality of life </a:t>
            </a:r>
          </a:p>
          <a:p>
            <a:r>
              <a:rPr lang="en-US" sz="2400" dirty="0">
                <a:latin typeface="Calibri"/>
                <a:ea typeface="Calibri"/>
                <a:cs typeface="Calibri"/>
              </a:rPr>
              <a:t>Develop patient-specific plan to address barriers to care in AD to optimize outcomes and address disparities of care </a:t>
            </a:r>
          </a:p>
          <a:p>
            <a:r>
              <a:rPr lang="en-US" sz="2400" dirty="0">
                <a:latin typeface="Calibri"/>
                <a:ea typeface="Calibri"/>
                <a:cs typeface="Calibri"/>
              </a:rPr>
              <a:t>Integrate processes at the practice and policy levels to help address healthcare disparities at a broader level </a:t>
            </a:r>
          </a:p>
        </p:txBody>
      </p:sp>
    </p:spTree>
    <p:extLst>
      <p:ext uri="{BB962C8B-B14F-4D97-AF65-F5344CB8AC3E}">
        <p14:creationId xmlns:p14="http://schemas.microsoft.com/office/powerpoint/2010/main" val="1797901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6"/>
                </a:solidFill>
                <a:hlinkClick r:id="rId3">
                  <a:extLst>
                    <a:ext uri="{A12FA001-AC4F-418D-AE19-62706E023703}">
                      <ahyp:hlinkClr xmlns:ahyp="http://schemas.microsoft.com/office/drawing/2018/hyperlinkcolor" val="tx"/>
                    </a:ext>
                  </a:extLst>
                </a:hlinkClick>
              </a:rPr>
              <a:t>practicingclinicians.com</a:t>
            </a:r>
            <a:endParaRPr lang="en-US" sz="2400" b="1" dirty="0">
              <a:solidFill>
                <a:schemeClr val="accent6"/>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PCE </a:t>
            </a:r>
            <a:br>
              <a:rPr lang="en-US" altLang="en-US" sz="4000"/>
            </a:br>
            <a:r>
              <a:rPr lang="en-US" altLang="en-US" sz="4000"/>
              <a:t>Coverage of Atopic Dermatitis!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chemeClr val="accent6"/>
                </a:solidFill>
              </a:rPr>
              <a:t>Text module </a:t>
            </a:r>
            <a:r>
              <a:rPr lang="en-US" sz="2200" b="0" dirty="0"/>
              <a:t>featuring expert-led discussion and key learnings</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200" b="1" i="0" u="none" strike="noStrike" kern="0" cap="none" spc="0" normalizeH="0" baseline="0" noProof="0" dirty="0">
                <a:ln>
                  <a:noFill/>
                </a:ln>
                <a:solidFill>
                  <a:srgbClr val="659932"/>
                </a:solidFill>
                <a:effectLst/>
                <a:uLnTx/>
                <a:uFillTx/>
                <a:latin typeface="Calibri" panose="020F0502020204030204" pitchFamily="34" charset="0"/>
                <a:ea typeface="+mn-ea"/>
                <a:cs typeface="+mn-cs"/>
              </a:rPr>
              <a:t>CME/CE-certified </a:t>
            </a:r>
            <a:r>
              <a:rPr kumimoji="0" lang="en-US" sz="2200" b="1" i="0" u="none" strike="noStrike" kern="0" cap="none" spc="0" normalizeH="0" baseline="0" noProof="0" dirty="0" err="1">
                <a:ln>
                  <a:noFill/>
                </a:ln>
                <a:solidFill>
                  <a:srgbClr val="659932"/>
                </a:solidFill>
                <a:effectLst/>
                <a:uLnTx/>
                <a:uFillTx/>
                <a:latin typeface="Calibri" panose="020F0502020204030204" pitchFamily="34" charset="0"/>
                <a:ea typeface="+mn-ea"/>
                <a:cs typeface="+mn-cs"/>
              </a:rPr>
              <a:t>ClinicalThoughts</a:t>
            </a:r>
            <a:r>
              <a:rPr kumimoji="0" lang="en-US" sz="2200" b="1" i="0" u="none" strike="noStrike" kern="0" cap="none" spc="0" normalizeH="0" baseline="0" noProof="0" dirty="0">
                <a:ln>
                  <a:noFill/>
                </a:ln>
                <a:solidFill>
                  <a:srgbClr val="659932"/>
                </a:solidFill>
                <a:effectLst/>
                <a:uLnTx/>
                <a:uFillTx/>
                <a:latin typeface="Calibri" panose="020F0502020204030204" pitchFamily="34" charset="0"/>
                <a:ea typeface="+mn-ea"/>
                <a:cs typeface="+mn-cs"/>
              </a:rPr>
              <a:t>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insights on strategies to address healthcare disparities in patients with atopic dermatitis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PCE">
      <a:dk1>
        <a:srgbClr val="455560"/>
      </a:dk1>
      <a:lt1>
        <a:srgbClr val="FFFFFF"/>
      </a:lt1>
      <a:dk2>
        <a:srgbClr val="000000"/>
      </a:dk2>
      <a:lt2>
        <a:srgbClr val="CDCDCF"/>
      </a:lt2>
      <a:accent1>
        <a:srgbClr val="00205F"/>
      </a:accent1>
      <a:accent2>
        <a:srgbClr val="669933"/>
      </a:accent2>
      <a:accent3>
        <a:srgbClr val="BFBFBF"/>
      </a:accent3>
      <a:accent4>
        <a:srgbClr val="ED7D31"/>
      </a:accent4>
      <a:accent5>
        <a:srgbClr val="157EC0"/>
      </a:accent5>
      <a:accent6>
        <a:srgbClr val="FFD966"/>
      </a:accent6>
      <a:hlink>
        <a:srgbClr val="669933"/>
      </a:hlink>
      <a:folHlink>
        <a:srgbClr val="00205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PCE Theme Colors">
      <a:dk1>
        <a:srgbClr val="455560"/>
      </a:dk1>
      <a:lt1>
        <a:srgbClr val="FFFFFF"/>
      </a:lt1>
      <a:dk2>
        <a:srgbClr val="000000"/>
      </a:dk2>
      <a:lt2>
        <a:srgbClr val="CDCDCF"/>
      </a:lt2>
      <a:accent1>
        <a:srgbClr val="015873"/>
      </a:accent1>
      <a:accent2>
        <a:srgbClr val="127DC0"/>
      </a:accent2>
      <a:accent3>
        <a:srgbClr val="EC7D2F"/>
      </a:accent3>
      <a:accent4>
        <a:srgbClr val="BFBFBF"/>
      </a:accent4>
      <a:accent5>
        <a:srgbClr val="00205F"/>
      </a:accent5>
      <a:accent6>
        <a:srgbClr val="659932"/>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782C0F947A664692D94CE64752596B" ma:contentTypeVersion="12" ma:contentTypeDescription="Create a new document." ma:contentTypeScope="" ma:versionID="d0b1ed93af463801139e45632f329a35">
  <xsd:schema xmlns:xsd="http://www.w3.org/2001/XMLSchema" xmlns:xs="http://www.w3.org/2001/XMLSchema" xmlns:p="http://schemas.microsoft.com/office/2006/metadata/properties" xmlns:ns2="fe9cce69-92c7-4d11-bf55-a93e61b04a92" xmlns:ns3="22fd6914-46d4-4c7e-bbad-46e82841b69d" targetNamespace="http://schemas.microsoft.com/office/2006/metadata/properties" ma:root="true" ma:fieldsID="d4506378277185a8953301656f5a9c5d" ns2:_="" ns3:_="">
    <xsd:import namespace="fe9cce69-92c7-4d11-bf55-a93e61b04a9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9cce69-92c7-4d11-bf55-a93e61b04a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e9cce69-92c7-4d11-bf55-a93e61b04a92">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AABB6DE9-83B5-4549-A662-A9F0E21FD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9cce69-92c7-4d11-bf55-a93e61b04a92"/>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22fd6914-46d4-4c7e-bbad-46e82841b69d"/>
    <ds:schemaRef ds:uri="http://schemas.openxmlformats.org/package/2006/metadata/core-properties"/>
    <ds:schemaRef ds:uri="fe9cce69-92c7-4d11-bf55-a93e61b04a92"/>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34</TotalTime>
  <Words>4894</Words>
  <Application>Microsoft Office PowerPoint</Application>
  <PresentationFormat>Widescreen</PresentationFormat>
  <Paragraphs>1100</Paragraphs>
  <Slides>38</Slides>
  <Notes>32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AdvOT5fa4e291</vt:lpstr>
      <vt:lpstr>Aptos</vt:lpstr>
      <vt:lpstr>Arial</vt:lpstr>
      <vt:lpstr>Calibri</vt:lpstr>
      <vt:lpstr>Google Sans</vt:lpstr>
      <vt:lpstr>Segoe UI</vt:lpstr>
      <vt:lpstr>Times</vt:lpstr>
      <vt:lpstr>Wingdings</vt:lpstr>
      <vt:lpstr>1_2022_CCO_Template</vt:lpstr>
      <vt:lpstr>2022_CCO_Template</vt:lpstr>
      <vt:lpstr>Addressing the Disproportionate Burden of Moderate to Severe Atopic Dermatitis in Patients With Skin of Color: Expert Perspectives for NPs and PAs</vt:lpstr>
      <vt:lpstr>About These Slides</vt:lpstr>
      <vt:lpstr>Faculty</vt:lpstr>
      <vt:lpstr>Disclosures</vt:lpstr>
      <vt:lpstr>Learning Objectives</vt:lpstr>
      <vt:lpstr>Understanding the Associated Burden of Moderate to Severe AD in Patients With Skin of Color</vt:lpstr>
      <vt:lpstr>Epidemiology, Pathogenesis, and Comorbidities</vt:lpstr>
      <vt:lpstr>Epidemiology of AD in Racial and Ethnic Minorities </vt:lpstr>
      <vt:lpstr>Social Determinants of Health</vt:lpstr>
      <vt:lpstr>Impact of Health Disparities on AD Outcomes</vt:lpstr>
      <vt:lpstr>Impact of Environment on AD</vt:lpstr>
      <vt:lpstr>Economic Factors Impacting Black Patients</vt:lpstr>
      <vt:lpstr>Evaluating Atopic Dermatitis in  Patients With Skin of Color</vt:lpstr>
      <vt:lpstr>Comorbidities of AD</vt:lpstr>
      <vt:lpstr>Clinical Assessment Tools</vt:lpstr>
      <vt:lpstr>Atopic Dermatitis Control Tool: ADCT</vt:lpstr>
      <vt:lpstr>ADCT Measurements </vt:lpstr>
      <vt:lpstr>Challenges and Strategies for Improving Health Equity of Patients With Skin of Color  </vt:lpstr>
      <vt:lpstr>AAD Guideline Algorithm 2024</vt:lpstr>
      <vt:lpstr>Updates on Topical and Maintenance Treatment for Mild to Severe AD</vt:lpstr>
      <vt:lpstr>Updates on Systemic Therapies for Moderate to Severe AD</vt:lpstr>
      <vt:lpstr>Dupilumab Efficacy by Racial Subgroup: Wk 16 </vt:lpstr>
      <vt:lpstr>Dupilumab Safety by Racial Subgroup: Wk 16 </vt:lpstr>
      <vt:lpstr>Lebrikizumab Efficacy by Racial Subgroup: Wk 16 </vt:lpstr>
      <vt:lpstr>Lebrikizumab Safety by Racial Subgroup: Wk 16 </vt:lpstr>
      <vt:lpstr>Tralokinumab Efficacy by Racial Subgroup: Wk 56 </vt:lpstr>
      <vt:lpstr>Tralokinumab Safety by Racial Subgroup: Wk 56 </vt:lpstr>
      <vt:lpstr>Abrocitinib Efficacy by Racial Subgroup and Skin Type: Wk 12 </vt:lpstr>
      <vt:lpstr>Abrocitinib by Racial Subgroup: Wk 12 </vt:lpstr>
      <vt:lpstr>Upadacitinib: EASI 75 at Wk 16 </vt:lpstr>
      <vt:lpstr>Patient-Directed Strategies to Address Disparities</vt:lpstr>
      <vt:lpstr>Strategies to Address Systemic Contributors to Healthcare Disparities</vt:lpstr>
      <vt:lpstr>Shared Decision-making in AD </vt:lpstr>
      <vt:lpstr>Resources to Facilitate Shared Decision-making</vt:lpstr>
      <vt:lpstr> Employing Motivational Interviewing </vt:lpstr>
      <vt:lpstr>Crafting an Individualized Plan </vt:lpstr>
      <vt:lpstr>Faculty Insights and Key Takeaways </vt:lpstr>
      <vt:lpstr>Go Online for More PCE  Coverage of Atopic Dermatitis!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Addressing the Disproportionate Burden of Moderate to Severe Atopic Dermatitis in Patients With Skin of Color: Expert Perspectives for NPs and PAs</dc:title>
  <dc:subject/>
  <dc:creator>Preferred User</dc:creator>
  <cp:keywords/>
  <dc:description/>
  <cp:lastModifiedBy>Natalia Kolenko</cp:lastModifiedBy>
  <cp:revision>155</cp:revision>
  <cp:lastPrinted>2016-09-26T20:21:49Z</cp:lastPrinted>
  <dcterms:created xsi:type="dcterms:W3CDTF">2005-05-27T15:08:01Z</dcterms:created>
  <dcterms:modified xsi:type="dcterms:W3CDTF">2025-01-14T21:57:22Z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0x010100F3782C0F947A664692D94CE64752596B</vt:lpwstr>
  </property>
  <property fmtid="{D5CDD505-2E9C-101B-9397-08002B2CF9AE}" pid="9" name="MediaServiceImageTags">
    <vt:lpwstr/>
  </property>
</Properties>
</file>