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Lst>
  <p:notesMasterIdLst>
    <p:notesMasterId r:id="rId23"/>
  </p:notesMasterIdLst>
  <p:sldIdLst>
    <p:sldId id="2147473700" r:id="rId8"/>
    <p:sldId id="308" r:id="rId9"/>
    <p:sldId id="267" r:id="rId10"/>
    <p:sldId id="2147473714" r:id="rId11"/>
    <p:sldId id="2147473664" r:id="rId12"/>
    <p:sldId id="2147473705" r:id="rId13"/>
    <p:sldId id="2147473706" r:id="rId14"/>
    <p:sldId id="2147473707" r:id="rId15"/>
    <p:sldId id="2147473708" r:id="rId16"/>
    <p:sldId id="2147473709" r:id="rId17"/>
    <p:sldId id="2147473710" r:id="rId18"/>
    <p:sldId id="2147473711" r:id="rId19"/>
    <p:sldId id="2147473712" r:id="rId20"/>
    <p:sldId id="2147473668" r:id="rId21"/>
    <p:sldId id="214747368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119B67B-19F9-C100-B387-BDA45A632E44}" name="Taryn Gross" initials="TG" userId="S::tgross@gaugemedical.com::a1edc1e6-395d-4e98-97b6-6646f446588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llison Weckerle" initials="AW" lastIdx="15" clrIdx="0">
    <p:extLst>
      <p:ext uri="{19B8F6BF-5375-455C-9EA6-DF929625EA0E}">
        <p15:presenceInfo xmlns:p15="http://schemas.microsoft.com/office/powerpoint/2012/main" userId="Allison Weckerle" providerId="None"/>
      </p:ext>
    </p:extLst>
  </p:cmAuthor>
  <p:cmAuthor id="2" name="Timothy Quill" initials="TQ" lastIdx="1" clrIdx="1">
    <p:extLst>
      <p:ext uri="{19B8F6BF-5375-455C-9EA6-DF929625EA0E}">
        <p15:presenceInfo xmlns:p15="http://schemas.microsoft.com/office/powerpoint/2012/main" userId="S::tquill@clinicaloptions.com::b1dc6efb-2995-45e7-a306-57a2c67aa8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28042D-BF7C-4234-866E-5359D5B0BA37}" v="1" dt="2025-12-15T14:51:23.245"/>
    <p1510:client id="{58F563E4-6996-4A90-8E55-95644EA5C9BB}" v="7" dt="2025-12-15T15:42:02.0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415" autoAdjust="0"/>
    <p:restoredTop sz="89974" autoAdjust="0"/>
  </p:normalViewPr>
  <p:slideViewPr>
    <p:cSldViewPr snapToGrid="0">
      <p:cViewPr varScale="1">
        <p:scale>
          <a:sx n="86" d="100"/>
          <a:sy n="86" d="100"/>
        </p:scale>
        <p:origin x="1244" y="68"/>
      </p:cViewPr>
      <p:guideLst/>
    </p:cSldViewPr>
  </p:slideViewPr>
  <p:notesTextViewPr>
    <p:cViewPr>
      <p:scale>
        <a:sx n="1" d="1"/>
        <a:sy n="1" d="1"/>
      </p:scale>
      <p:origin x="0" y="0"/>
    </p:cViewPr>
  </p:notesTextViewPr>
  <p:sorterViewPr>
    <p:cViewPr>
      <p:scale>
        <a:sx n="159" d="100"/>
        <a:sy n="159" d="100"/>
      </p:scale>
      <p:origin x="0" y="-32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lison Weckerle" userId="2aecc5db-e215-47aa-9eb4-82d4e2a56303" providerId="ADAL" clId="{47FC2395-7C73-44D4-90E5-79D99F79B7EA}"/>
    <pc:docChg chg="undo custSel addSld delSld modSld">
      <pc:chgData name="Allison Weckerle" userId="2aecc5db-e215-47aa-9eb4-82d4e2a56303" providerId="ADAL" clId="{47FC2395-7C73-44D4-90E5-79D99F79B7EA}" dt="2025-12-12T21:25:49.660" v="2871" actId="2"/>
      <pc:docMkLst>
        <pc:docMk/>
      </pc:docMkLst>
      <pc:sldChg chg="addSp delSp modSp mod modClrScheme modCm chgLayout">
        <pc:chgData name="Allison Weckerle" userId="2aecc5db-e215-47aa-9eb4-82d4e2a56303" providerId="ADAL" clId="{47FC2395-7C73-44D4-90E5-79D99F79B7EA}" dt="2025-12-12T21:25:49.660" v="2871" actId="2"/>
        <pc:sldMkLst>
          <pc:docMk/>
          <pc:sldMk cId="0" sldId="267"/>
        </pc:sldMkLst>
        <pc:spChg chg="add del mod ord">
          <ac:chgData name="Allison Weckerle" userId="2aecc5db-e215-47aa-9eb4-82d4e2a56303" providerId="ADAL" clId="{47FC2395-7C73-44D4-90E5-79D99F79B7EA}" dt="2025-12-12T16:05:58.949" v="1211" actId="20577"/>
          <ac:spMkLst>
            <pc:docMk/>
            <pc:sldMk cId="0" sldId="267"/>
            <ac:spMk id="6" creationId="{315ACB3C-ECFE-4E38-AEA0-24FC109DD437}"/>
          </ac:spMkLst>
        </pc:spChg>
        <pc:spChg chg="mod ord">
          <ac:chgData name="Allison Weckerle" userId="2aecc5db-e215-47aa-9eb4-82d4e2a56303" providerId="ADAL" clId="{47FC2395-7C73-44D4-90E5-79D99F79B7EA}" dt="2025-12-12T14:59:24.410" v="87" actId="26606"/>
          <ac:spMkLst>
            <pc:docMk/>
            <pc:sldMk cId="0" sldId="267"/>
            <ac:spMk id="10243" creationId="{F32B6906-F430-489F-9D0A-DF47C4CAA198}"/>
          </ac:spMkLst>
        </pc:spChg>
      </pc:sldChg>
      <pc:sldChg chg="addSp delSp modSp mod modCm">
        <pc:chgData name="Allison Weckerle" userId="2aecc5db-e215-47aa-9eb4-82d4e2a56303" providerId="ADAL" clId="{47FC2395-7C73-44D4-90E5-79D99F79B7EA}" dt="2025-12-12T16:16:14.384" v="1599" actId="20577"/>
        <pc:sldMkLst>
          <pc:docMk/>
          <pc:sldMk cId="344922944" sldId="2147473664"/>
        </pc:sldMkLst>
        <pc:graphicFrameChg chg="mod modGraphic">
          <ac:chgData name="Allison Weckerle" userId="2aecc5db-e215-47aa-9eb4-82d4e2a56303" providerId="ADAL" clId="{47FC2395-7C73-44D4-90E5-79D99F79B7EA}" dt="2025-12-12T16:15:49.682" v="1594" actId="948"/>
          <ac:graphicFrameMkLst>
            <pc:docMk/>
            <pc:sldMk cId="344922944" sldId="2147473664"/>
            <ac:graphicFrameMk id="2" creationId="{F7318B61-B941-0A10-5541-AEDDA292B1CE}"/>
          </ac:graphicFrameMkLst>
        </pc:graphicFrameChg>
        <pc:graphicFrameChg chg="mod modGraphic">
          <ac:chgData name="Allison Weckerle" userId="2aecc5db-e215-47aa-9eb4-82d4e2a56303" providerId="ADAL" clId="{47FC2395-7C73-44D4-90E5-79D99F79B7EA}" dt="2025-12-12T16:15:11.030" v="1591" actId="948"/>
          <ac:graphicFrameMkLst>
            <pc:docMk/>
            <pc:sldMk cId="344922944" sldId="2147473664"/>
            <ac:graphicFrameMk id="6" creationId="{5FB74E8E-463D-E582-19FD-8AC4DB054EC1}"/>
          </ac:graphicFrameMkLst>
        </pc:graphicFrameChg>
      </pc:sldChg>
      <pc:sldChg chg="addSp delSp modSp mod modCm">
        <pc:chgData name="Allison Weckerle" userId="2aecc5db-e215-47aa-9eb4-82d4e2a56303" providerId="ADAL" clId="{47FC2395-7C73-44D4-90E5-79D99F79B7EA}" dt="2025-12-12T21:06:41.110" v="2840"/>
        <pc:sldMkLst>
          <pc:docMk/>
          <pc:sldMk cId="2733978758" sldId="2147473668"/>
        </pc:sldMkLst>
        <pc:spChg chg="add mod">
          <ac:chgData name="Allison Weckerle" userId="2aecc5db-e215-47aa-9eb4-82d4e2a56303" providerId="ADAL" clId="{47FC2395-7C73-44D4-90E5-79D99F79B7EA}" dt="2025-12-12T20:39:33.981" v="2690"/>
          <ac:spMkLst>
            <pc:docMk/>
            <pc:sldMk cId="2733978758" sldId="2147473668"/>
            <ac:spMk id="2" creationId="{2D1EDE07-2270-AC78-B005-D9A5275B15D5}"/>
          </ac:spMkLst>
        </pc:spChg>
        <pc:spChg chg="mod">
          <ac:chgData name="Allison Weckerle" userId="2aecc5db-e215-47aa-9eb4-82d4e2a56303" providerId="ADAL" clId="{47FC2395-7C73-44D4-90E5-79D99F79B7EA}" dt="2025-12-12T20:44:39.421" v="2838" actId="20577"/>
          <ac:spMkLst>
            <pc:docMk/>
            <pc:sldMk cId="2733978758" sldId="2147473668"/>
            <ac:spMk id="4" creationId="{AF5FF0B6-1A75-3570-D020-CD61415A5028}"/>
          </ac:spMkLst>
        </pc:spChg>
      </pc:sldChg>
      <pc:sldChg chg="modSp mod modCm">
        <pc:chgData name="Allison Weckerle" userId="2aecc5db-e215-47aa-9eb4-82d4e2a56303" providerId="ADAL" clId="{47FC2395-7C73-44D4-90E5-79D99F79B7EA}" dt="2025-12-12T14:57:32.589" v="57" actId="20577"/>
        <pc:sldMkLst>
          <pc:docMk/>
          <pc:sldMk cId="4140082214" sldId="2147473700"/>
        </pc:sldMkLst>
        <pc:spChg chg="mod">
          <ac:chgData name="Allison Weckerle" userId="2aecc5db-e215-47aa-9eb4-82d4e2a56303" providerId="ADAL" clId="{47FC2395-7C73-44D4-90E5-79D99F79B7EA}" dt="2025-12-12T14:57:32.589" v="57" actId="20577"/>
          <ac:spMkLst>
            <pc:docMk/>
            <pc:sldMk cId="4140082214" sldId="2147473700"/>
            <ac:spMk id="7171" creationId="{4D67E167-2F37-481F-AB26-A6E236679EF3}"/>
          </ac:spMkLst>
        </pc:spChg>
      </pc:sldChg>
      <pc:sldChg chg="addSp delSp modSp mod modCm">
        <pc:chgData name="Allison Weckerle" userId="2aecc5db-e215-47aa-9eb4-82d4e2a56303" providerId="ADAL" clId="{47FC2395-7C73-44D4-90E5-79D99F79B7EA}" dt="2025-12-12T21:09:39.051" v="2870" actId="242"/>
        <pc:sldMkLst>
          <pc:docMk/>
          <pc:sldMk cId="2022657886" sldId="2147473705"/>
        </pc:sldMkLst>
        <pc:graphicFrameChg chg="mod modGraphic">
          <ac:chgData name="Allison Weckerle" userId="2aecc5db-e215-47aa-9eb4-82d4e2a56303" providerId="ADAL" clId="{47FC2395-7C73-44D4-90E5-79D99F79B7EA}" dt="2025-12-12T21:08:14.147" v="2845" actId="255"/>
          <ac:graphicFrameMkLst>
            <pc:docMk/>
            <pc:sldMk cId="2022657886" sldId="2147473705"/>
            <ac:graphicFrameMk id="2" creationId="{3F1CE4F0-8413-5403-6E90-7C40C50C438D}"/>
          </ac:graphicFrameMkLst>
        </pc:graphicFrameChg>
        <pc:graphicFrameChg chg="mod modGraphic">
          <ac:chgData name="Allison Weckerle" userId="2aecc5db-e215-47aa-9eb4-82d4e2a56303" providerId="ADAL" clId="{47FC2395-7C73-44D4-90E5-79D99F79B7EA}" dt="2025-12-12T21:09:39.051" v="2870" actId="242"/>
          <ac:graphicFrameMkLst>
            <pc:docMk/>
            <pc:sldMk cId="2022657886" sldId="2147473705"/>
            <ac:graphicFrameMk id="6" creationId="{E52558CE-DAD5-6408-00AC-5DA57103021C}"/>
          </ac:graphicFrameMkLst>
        </pc:graphicFrameChg>
      </pc:sldChg>
      <pc:sldChg chg="addSp delSp modSp mod modCm">
        <pc:chgData name="Allison Weckerle" userId="2aecc5db-e215-47aa-9eb4-82d4e2a56303" providerId="ADAL" clId="{47FC2395-7C73-44D4-90E5-79D99F79B7EA}" dt="2025-12-12T16:38:53.268" v="2088" actId="20577"/>
        <pc:sldMkLst>
          <pc:docMk/>
          <pc:sldMk cId="1739632581" sldId="2147473706"/>
        </pc:sldMkLst>
        <pc:spChg chg="mod">
          <ac:chgData name="Allison Weckerle" userId="2aecc5db-e215-47aa-9eb4-82d4e2a56303" providerId="ADAL" clId="{47FC2395-7C73-44D4-90E5-79D99F79B7EA}" dt="2025-12-12T16:28:08.322" v="1860" actId="20577"/>
          <ac:spMkLst>
            <pc:docMk/>
            <pc:sldMk cId="1739632581" sldId="2147473706"/>
            <ac:spMk id="10243" creationId="{9658C038-D19C-E97D-AE84-A868CA28A0DB}"/>
          </ac:spMkLst>
        </pc:spChg>
        <pc:graphicFrameChg chg="modGraphic">
          <ac:chgData name="Allison Weckerle" userId="2aecc5db-e215-47aa-9eb4-82d4e2a56303" providerId="ADAL" clId="{47FC2395-7C73-44D4-90E5-79D99F79B7EA}" dt="2025-12-12T16:30:24.865" v="1897" actId="20577"/>
          <ac:graphicFrameMkLst>
            <pc:docMk/>
            <pc:sldMk cId="1739632581" sldId="2147473706"/>
            <ac:graphicFrameMk id="4" creationId="{18941A25-F830-68B7-2826-3F8F0FD70FBC}"/>
          </ac:graphicFrameMkLst>
        </pc:graphicFrameChg>
        <pc:graphicFrameChg chg="modGraphic">
          <ac:chgData name="Allison Weckerle" userId="2aecc5db-e215-47aa-9eb4-82d4e2a56303" providerId="ADAL" clId="{47FC2395-7C73-44D4-90E5-79D99F79B7EA}" dt="2025-12-12T16:38:53.268" v="2088" actId="20577"/>
          <ac:graphicFrameMkLst>
            <pc:docMk/>
            <pc:sldMk cId="1739632581" sldId="2147473706"/>
            <ac:graphicFrameMk id="6" creationId="{F5C32603-436E-733B-1B56-85D652F54AF7}"/>
          </ac:graphicFrameMkLst>
        </pc:graphicFrameChg>
      </pc:sldChg>
      <pc:sldChg chg="addSp delSp modSp mod modCm">
        <pc:chgData name="Allison Weckerle" userId="2aecc5db-e215-47aa-9eb4-82d4e2a56303" providerId="ADAL" clId="{47FC2395-7C73-44D4-90E5-79D99F79B7EA}" dt="2025-12-12T16:35:59.844" v="1991"/>
        <pc:sldMkLst>
          <pc:docMk/>
          <pc:sldMk cId="3684061748" sldId="2147473707"/>
        </pc:sldMkLst>
        <pc:graphicFrameChg chg="mod modGraphic">
          <ac:chgData name="Allison Weckerle" userId="2aecc5db-e215-47aa-9eb4-82d4e2a56303" providerId="ADAL" clId="{47FC2395-7C73-44D4-90E5-79D99F79B7EA}" dt="2025-12-12T16:35:45.278" v="1989" actId="255"/>
          <ac:graphicFrameMkLst>
            <pc:docMk/>
            <pc:sldMk cId="3684061748" sldId="2147473707"/>
            <ac:graphicFrameMk id="6" creationId="{0BD78949-0F3E-B66E-D044-1DA76B664E3A}"/>
          </ac:graphicFrameMkLst>
        </pc:graphicFrameChg>
      </pc:sldChg>
      <pc:sldChg chg="addSp delSp modSp mod modCm">
        <pc:chgData name="Allison Weckerle" userId="2aecc5db-e215-47aa-9eb4-82d4e2a56303" providerId="ADAL" clId="{47FC2395-7C73-44D4-90E5-79D99F79B7EA}" dt="2025-12-12T16:38:21.437" v="2079" actId="12"/>
        <pc:sldMkLst>
          <pc:docMk/>
          <pc:sldMk cId="2339094460" sldId="2147473708"/>
        </pc:sldMkLst>
        <pc:spChg chg="mod">
          <ac:chgData name="Allison Weckerle" userId="2aecc5db-e215-47aa-9eb4-82d4e2a56303" providerId="ADAL" clId="{47FC2395-7C73-44D4-90E5-79D99F79B7EA}" dt="2025-12-12T16:37:42.806" v="2069" actId="255"/>
          <ac:spMkLst>
            <pc:docMk/>
            <pc:sldMk cId="2339094460" sldId="2147473708"/>
            <ac:spMk id="4" creationId="{67794A4F-BF56-F1BD-198D-F95032F59E8F}"/>
          </ac:spMkLst>
        </pc:spChg>
        <pc:graphicFrameChg chg="mod modGraphic">
          <ac:chgData name="Allison Weckerle" userId="2aecc5db-e215-47aa-9eb4-82d4e2a56303" providerId="ADAL" clId="{47FC2395-7C73-44D4-90E5-79D99F79B7EA}" dt="2025-12-12T16:38:21.437" v="2079" actId="12"/>
          <ac:graphicFrameMkLst>
            <pc:docMk/>
            <pc:sldMk cId="2339094460" sldId="2147473708"/>
            <ac:graphicFrameMk id="2" creationId="{6AB846E9-6259-91F2-7C8A-0E124CE1D70A}"/>
          </ac:graphicFrameMkLst>
        </pc:graphicFrameChg>
      </pc:sldChg>
      <pc:sldChg chg="addSp delSp modSp mod modCm">
        <pc:chgData name="Allison Weckerle" userId="2aecc5db-e215-47aa-9eb4-82d4e2a56303" providerId="ADAL" clId="{47FC2395-7C73-44D4-90E5-79D99F79B7EA}" dt="2025-12-12T16:41:48.036" v="2266"/>
        <pc:sldMkLst>
          <pc:docMk/>
          <pc:sldMk cId="2203583851" sldId="2147473709"/>
        </pc:sldMkLst>
        <pc:spChg chg="add mod">
          <ac:chgData name="Allison Weckerle" userId="2aecc5db-e215-47aa-9eb4-82d4e2a56303" providerId="ADAL" clId="{47FC2395-7C73-44D4-90E5-79D99F79B7EA}" dt="2025-12-12T16:41:35.118" v="2265" actId="948"/>
          <ac:spMkLst>
            <pc:docMk/>
            <pc:sldMk cId="2203583851" sldId="2147473709"/>
            <ac:spMk id="9" creationId="{5F01AD0F-894F-63D7-1069-0D77457EFAB7}"/>
          </ac:spMkLst>
        </pc:spChg>
        <pc:graphicFrameChg chg="mod modGraphic">
          <ac:chgData name="Allison Weckerle" userId="2aecc5db-e215-47aa-9eb4-82d4e2a56303" providerId="ADAL" clId="{47FC2395-7C73-44D4-90E5-79D99F79B7EA}" dt="2025-12-12T16:40:59.229" v="2253" actId="255"/>
          <ac:graphicFrameMkLst>
            <pc:docMk/>
            <pc:sldMk cId="2203583851" sldId="2147473709"/>
            <ac:graphicFrameMk id="6" creationId="{998E21AE-73ED-5E40-A492-BA0CED47F72F}"/>
          </ac:graphicFrameMkLst>
        </pc:graphicFrameChg>
      </pc:sldChg>
      <pc:sldChg chg="addSp delSp modSp mod modCm">
        <pc:chgData name="Allison Weckerle" userId="2aecc5db-e215-47aa-9eb4-82d4e2a56303" providerId="ADAL" clId="{47FC2395-7C73-44D4-90E5-79D99F79B7EA}" dt="2025-12-12T21:07:06.532" v="2841" actId="948"/>
        <pc:sldMkLst>
          <pc:docMk/>
          <pc:sldMk cId="1618441519" sldId="2147473710"/>
        </pc:sldMkLst>
        <pc:spChg chg="add mod">
          <ac:chgData name="Allison Weckerle" userId="2aecc5db-e215-47aa-9eb4-82d4e2a56303" providerId="ADAL" clId="{47FC2395-7C73-44D4-90E5-79D99F79B7EA}" dt="2025-12-12T16:53:17.702" v="2399" actId="1076"/>
          <ac:spMkLst>
            <pc:docMk/>
            <pc:sldMk cId="1618441519" sldId="2147473710"/>
            <ac:spMk id="9" creationId="{D48AB36B-08BA-8AD1-34CE-9113582C29DB}"/>
          </ac:spMkLst>
        </pc:spChg>
        <pc:graphicFrameChg chg="mod">
          <ac:chgData name="Allison Weckerle" userId="2aecc5db-e215-47aa-9eb4-82d4e2a56303" providerId="ADAL" clId="{47FC2395-7C73-44D4-90E5-79D99F79B7EA}" dt="2025-12-12T16:52:55.114" v="2330" actId="1076"/>
          <ac:graphicFrameMkLst>
            <pc:docMk/>
            <pc:sldMk cId="1618441519" sldId="2147473710"/>
            <ac:graphicFrameMk id="3" creationId="{B1A493A9-9A09-0C61-D0C0-6D6818EC537D}"/>
          </ac:graphicFrameMkLst>
        </pc:graphicFrameChg>
        <pc:graphicFrameChg chg="modGraphic">
          <ac:chgData name="Allison Weckerle" userId="2aecc5db-e215-47aa-9eb4-82d4e2a56303" providerId="ADAL" clId="{47FC2395-7C73-44D4-90E5-79D99F79B7EA}" dt="2025-12-12T21:07:06.532" v="2841" actId="948"/>
          <ac:graphicFrameMkLst>
            <pc:docMk/>
            <pc:sldMk cId="1618441519" sldId="2147473710"/>
            <ac:graphicFrameMk id="6" creationId="{102A7803-E1FD-4214-A834-BC737A3878E2}"/>
          </ac:graphicFrameMkLst>
        </pc:graphicFrameChg>
      </pc:sldChg>
      <pc:sldChg chg="addSp delSp modSp mod modCm">
        <pc:chgData name="Allison Weckerle" userId="2aecc5db-e215-47aa-9eb4-82d4e2a56303" providerId="ADAL" clId="{47FC2395-7C73-44D4-90E5-79D99F79B7EA}" dt="2025-12-12T20:39:27.900" v="2687"/>
        <pc:sldMkLst>
          <pc:docMk/>
          <pc:sldMk cId="3239560962" sldId="2147473711"/>
        </pc:sldMkLst>
        <pc:spChg chg="add mod">
          <ac:chgData name="Allison Weckerle" userId="2aecc5db-e215-47aa-9eb4-82d4e2a56303" providerId="ADAL" clId="{47FC2395-7C73-44D4-90E5-79D99F79B7EA}" dt="2025-12-12T16:58:52.406" v="2657" actId="1035"/>
          <ac:spMkLst>
            <pc:docMk/>
            <pc:sldMk cId="3239560962" sldId="2147473711"/>
            <ac:spMk id="2" creationId="{2C2A98F3-8621-B04D-65CA-7C983D3C5B4F}"/>
          </ac:spMkLst>
        </pc:spChg>
        <pc:graphicFrameChg chg="modGraphic">
          <ac:chgData name="Allison Weckerle" userId="2aecc5db-e215-47aa-9eb4-82d4e2a56303" providerId="ADAL" clId="{47FC2395-7C73-44D4-90E5-79D99F79B7EA}" dt="2025-12-12T16:55:28.794" v="2410" actId="255"/>
          <ac:graphicFrameMkLst>
            <pc:docMk/>
            <pc:sldMk cId="3239560962" sldId="2147473711"/>
            <ac:graphicFrameMk id="6" creationId="{B43A6826-CB35-4009-F9F9-5213CBCC1A88}"/>
          </ac:graphicFrameMkLst>
        </pc:graphicFrameChg>
      </pc:sldChg>
      <pc:sldChg chg="addSp delSp modSp mod modCm">
        <pc:chgData name="Allison Weckerle" userId="2aecc5db-e215-47aa-9eb4-82d4e2a56303" providerId="ADAL" clId="{47FC2395-7C73-44D4-90E5-79D99F79B7EA}" dt="2025-12-12T20:39:31.980" v="2689"/>
        <pc:sldMkLst>
          <pc:docMk/>
          <pc:sldMk cId="1821151233" sldId="2147473712"/>
        </pc:sldMkLst>
        <pc:spChg chg="add mod">
          <ac:chgData name="Allison Weckerle" userId="2aecc5db-e215-47aa-9eb4-82d4e2a56303" providerId="ADAL" clId="{47FC2395-7C73-44D4-90E5-79D99F79B7EA}" dt="2025-12-12T20:39:31.980" v="2689"/>
          <ac:spMkLst>
            <pc:docMk/>
            <pc:sldMk cId="1821151233" sldId="2147473712"/>
            <ac:spMk id="8" creationId="{4E6E0FC2-894F-0BAB-503B-346FF8E6C30C}"/>
          </ac:spMkLst>
        </pc:spChg>
        <pc:graphicFrameChg chg="mod modGraphic">
          <ac:chgData name="Allison Weckerle" userId="2aecc5db-e215-47aa-9eb4-82d4e2a56303" providerId="ADAL" clId="{47FC2395-7C73-44D4-90E5-79D99F79B7EA}" dt="2025-12-12T20:39:11.808" v="2684" actId="1076"/>
          <ac:graphicFrameMkLst>
            <pc:docMk/>
            <pc:sldMk cId="1821151233" sldId="2147473712"/>
            <ac:graphicFrameMk id="6" creationId="{3D904EF8-6036-B14D-3F1A-435C74F2EA79}"/>
          </ac:graphicFrameMkLst>
        </pc:graphicFrameChg>
      </pc:sldChg>
      <pc:sldChg chg="addSp delSp modSp add mod modCm chgLayout">
        <pc:chgData name="Allison Weckerle" userId="2aecc5db-e215-47aa-9eb4-82d4e2a56303" providerId="ADAL" clId="{47FC2395-7C73-44D4-90E5-79D99F79B7EA}" dt="2025-12-12T16:50:47.512" v="2270" actId="20577"/>
        <pc:sldMkLst>
          <pc:docMk/>
          <pc:sldMk cId="940431602" sldId="2147473714"/>
        </pc:sldMkLst>
        <pc:spChg chg="add mod ord">
          <ac:chgData name="Allison Weckerle" userId="2aecc5db-e215-47aa-9eb4-82d4e2a56303" providerId="ADAL" clId="{47FC2395-7C73-44D4-90E5-79D99F79B7EA}" dt="2025-12-12T16:50:47.512" v="2270" actId="20577"/>
          <ac:spMkLst>
            <pc:docMk/>
            <pc:sldMk cId="940431602" sldId="2147473714"/>
            <ac:spMk id="3" creationId="{E0D226CE-4454-D2A5-3C05-E806F4A337B0}"/>
          </ac:spMkLst>
        </pc:spChg>
        <pc:spChg chg="mod">
          <ac:chgData name="Allison Weckerle" userId="2aecc5db-e215-47aa-9eb4-82d4e2a56303" providerId="ADAL" clId="{47FC2395-7C73-44D4-90E5-79D99F79B7EA}" dt="2025-12-12T16:06:51.871" v="1216" actId="1076"/>
          <ac:spMkLst>
            <pc:docMk/>
            <pc:sldMk cId="940431602" sldId="2147473714"/>
            <ac:spMk id="4" creationId="{772382A8-012B-7B56-4512-DC698659A763}"/>
          </ac:spMkLst>
        </pc:spChg>
        <pc:spChg chg="add mod">
          <ac:chgData name="Allison Weckerle" userId="2aecc5db-e215-47aa-9eb4-82d4e2a56303" providerId="ADAL" clId="{47FC2395-7C73-44D4-90E5-79D99F79B7EA}" dt="2025-12-12T16:08:37.556" v="1285" actId="1076"/>
          <ac:spMkLst>
            <pc:docMk/>
            <pc:sldMk cId="940431602" sldId="2147473714"/>
            <ac:spMk id="10" creationId="{BBAE17A0-382A-063C-9FDD-9898B18CFBA7}"/>
          </ac:spMkLst>
        </pc:spChg>
        <pc:spChg chg="mod">
          <ac:chgData name="Allison Weckerle" userId="2aecc5db-e215-47aa-9eb4-82d4e2a56303" providerId="ADAL" clId="{47FC2395-7C73-44D4-90E5-79D99F79B7EA}" dt="2025-12-12T16:09:23.049" v="1300" actId="113"/>
          <ac:spMkLst>
            <pc:docMk/>
            <pc:sldMk cId="940431602" sldId="2147473714"/>
            <ac:spMk id="11" creationId="{4CD70BF4-AAFC-EE3C-818F-D1BE79DAA7C9}"/>
          </ac:spMkLst>
        </pc:spChg>
        <pc:spChg chg="mod">
          <ac:chgData name="Allison Weckerle" userId="2aecc5db-e215-47aa-9eb4-82d4e2a56303" providerId="ADAL" clId="{47FC2395-7C73-44D4-90E5-79D99F79B7EA}" dt="2025-12-12T16:09:57.678" v="1317" actId="113"/>
          <ac:spMkLst>
            <pc:docMk/>
            <pc:sldMk cId="940431602" sldId="2147473714"/>
            <ac:spMk id="12" creationId="{932BA026-DCC9-8A9A-EF0F-12145A47E947}"/>
          </ac:spMkLst>
        </pc:spChg>
        <pc:spChg chg="mod">
          <ac:chgData name="Allison Weckerle" userId="2aecc5db-e215-47aa-9eb4-82d4e2a56303" providerId="ADAL" clId="{47FC2395-7C73-44D4-90E5-79D99F79B7EA}" dt="2025-12-12T16:08:12.347" v="1241" actId="14100"/>
          <ac:spMkLst>
            <pc:docMk/>
            <pc:sldMk cId="940431602" sldId="2147473714"/>
            <ac:spMk id="15" creationId="{656BEEFD-9FCB-592B-94DD-5C043CBAA1DF}"/>
          </ac:spMkLst>
        </pc:spChg>
        <pc:spChg chg="mod">
          <ac:chgData name="Allison Weckerle" userId="2aecc5db-e215-47aa-9eb4-82d4e2a56303" providerId="ADAL" clId="{47FC2395-7C73-44D4-90E5-79D99F79B7EA}" dt="2025-12-12T16:08:06.207" v="1239" actId="14100"/>
          <ac:spMkLst>
            <pc:docMk/>
            <pc:sldMk cId="940431602" sldId="2147473714"/>
            <ac:spMk id="16" creationId="{F3380E26-3E37-D076-430F-40B812FB9D3C}"/>
          </ac:spMkLst>
        </pc:spChg>
        <pc:spChg chg="mod">
          <ac:chgData name="Allison Weckerle" userId="2aecc5db-e215-47aa-9eb4-82d4e2a56303" providerId="ADAL" clId="{47FC2395-7C73-44D4-90E5-79D99F79B7EA}" dt="2025-12-12T16:10:50.299" v="1344" actId="20577"/>
          <ac:spMkLst>
            <pc:docMk/>
            <pc:sldMk cId="940431602" sldId="2147473714"/>
            <ac:spMk id="26" creationId="{74445A51-6B83-AF0C-94FC-912B3AA61767}"/>
          </ac:spMkLst>
        </pc:spChg>
        <pc:spChg chg="mod">
          <ac:chgData name="Allison Weckerle" userId="2aecc5db-e215-47aa-9eb4-82d4e2a56303" providerId="ADAL" clId="{47FC2395-7C73-44D4-90E5-79D99F79B7EA}" dt="2025-12-12T16:09:00.432" v="1298" actId="20577"/>
          <ac:spMkLst>
            <pc:docMk/>
            <pc:sldMk cId="940431602" sldId="2147473714"/>
            <ac:spMk id="28" creationId="{E2D71057-5C1B-CDDD-0BB1-A9A2FABAFA02}"/>
          </ac:spMkLst>
        </pc:spChg>
        <pc:spChg chg="mod ord">
          <ac:chgData name="Allison Weckerle" userId="2aecc5db-e215-47aa-9eb4-82d4e2a56303" providerId="ADAL" clId="{47FC2395-7C73-44D4-90E5-79D99F79B7EA}" dt="2025-12-12T16:05:17.661" v="1184" actId="700"/>
          <ac:spMkLst>
            <pc:docMk/>
            <pc:sldMk cId="940431602" sldId="2147473714"/>
            <ac:spMk id="10243" creationId="{3C68011F-BD35-E94B-80CD-BBCC3637667B}"/>
          </ac:spMkLst>
        </pc:spChg>
        <pc:cxnChg chg="add mod">
          <ac:chgData name="Allison Weckerle" userId="2aecc5db-e215-47aa-9eb4-82d4e2a56303" providerId="ADAL" clId="{47FC2395-7C73-44D4-90E5-79D99F79B7EA}" dt="2025-12-12T16:08:20.188" v="1243" actId="1582"/>
          <ac:cxnSpMkLst>
            <pc:docMk/>
            <pc:sldMk cId="940431602" sldId="2147473714"/>
            <ac:cxnSpMk id="9" creationId="{44C47753-47EF-96C1-42C1-8807181FCEA7}"/>
          </ac:cxnSpMkLst>
        </pc:cxnChg>
        <pc:cxnChg chg="mod">
          <ac:chgData name="Allison Weckerle" userId="2aecc5db-e215-47aa-9eb4-82d4e2a56303" providerId="ADAL" clId="{47FC2395-7C73-44D4-90E5-79D99F79B7EA}" dt="2025-12-12T16:07:37.218" v="1232" actId="1076"/>
          <ac:cxnSpMkLst>
            <pc:docMk/>
            <pc:sldMk cId="940431602" sldId="2147473714"/>
            <ac:cxnSpMk id="29" creationId="{B194DE22-B13D-F25D-C50C-AF40F727D4EC}"/>
          </ac:cxnSpMkLst>
        </pc:cxnChg>
      </pc:sldChg>
    </pc:docChg>
  </pc:docChgLst>
  <pc:docChgLst>
    <pc:chgData name="Liz Donohue" userId="1dd2b9cf-45e8-40ae-9123-4564d15e2785" providerId="ADAL" clId="{19258E8E-9559-43B7-B940-1055510C5ECA}"/>
    <pc:docChg chg="modSld">
      <pc:chgData name="Liz Donohue" userId="1dd2b9cf-45e8-40ae-9123-4564d15e2785" providerId="ADAL" clId="{19258E8E-9559-43B7-B940-1055510C5ECA}" dt="2025-12-15T15:14:27.269" v="57" actId="20577"/>
      <pc:docMkLst>
        <pc:docMk/>
      </pc:docMkLst>
      <pc:sldChg chg="modSp mod">
        <pc:chgData name="Liz Donohue" userId="1dd2b9cf-45e8-40ae-9123-4564d15e2785" providerId="ADAL" clId="{19258E8E-9559-43B7-B940-1055510C5ECA}" dt="2025-12-15T15:07:13.283" v="36" actId="20577"/>
        <pc:sldMkLst>
          <pc:docMk/>
          <pc:sldMk cId="0" sldId="267"/>
        </pc:sldMkLst>
        <pc:spChg chg="mod">
          <ac:chgData name="Liz Donohue" userId="1dd2b9cf-45e8-40ae-9123-4564d15e2785" providerId="ADAL" clId="{19258E8E-9559-43B7-B940-1055510C5ECA}" dt="2025-12-15T15:07:13.283" v="36" actId="20577"/>
          <ac:spMkLst>
            <pc:docMk/>
            <pc:sldMk cId="0" sldId="267"/>
            <ac:spMk id="6" creationId="{315ACB3C-ECFE-4E38-AEA0-24FC109DD437}"/>
          </ac:spMkLst>
        </pc:spChg>
      </pc:sldChg>
      <pc:sldChg chg="modSp mod">
        <pc:chgData name="Liz Donohue" userId="1dd2b9cf-45e8-40ae-9123-4564d15e2785" providerId="ADAL" clId="{19258E8E-9559-43B7-B940-1055510C5ECA}" dt="2025-12-15T15:09:16.575" v="42" actId="20577"/>
        <pc:sldMkLst>
          <pc:docMk/>
          <pc:sldMk cId="344922944" sldId="2147473664"/>
        </pc:sldMkLst>
        <pc:graphicFrameChg chg="modGraphic">
          <ac:chgData name="Liz Donohue" userId="1dd2b9cf-45e8-40ae-9123-4564d15e2785" providerId="ADAL" clId="{19258E8E-9559-43B7-B940-1055510C5ECA}" dt="2025-12-15T15:09:16.575" v="42" actId="20577"/>
          <ac:graphicFrameMkLst>
            <pc:docMk/>
            <pc:sldMk cId="344922944" sldId="2147473664"/>
            <ac:graphicFrameMk id="6" creationId="{5FB74E8E-463D-E582-19FD-8AC4DB054EC1}"/>
          </ac:graphicFrameMkLst>
        </pc:graphicFrameChg>
      </pc:sldChg>
      <pc:sldChg chg="modSp mod">
        <pc:chgData name="Liz Donohue" userId="1dd2b9cf-45e8-40ae-9123-4564d15e2785" providerId="ADAL" clId="{19258E8E-9559-43B7-B940-1055510C5ECA}" dt="2025-12-15T15:06:17.315" v="31" actId="20577"/>
        <pc:sldMkLst>
          <pc:docMk/>
          <pc:sldMk cId="4140082214" sldId="2147473700"/>
        </pc:sldMkLst>
        <pc:spChg chg="mod">
          <ac:chgData name="Liz Donohue" userId="1dd2b9cf-45e8-40ae-9123-4564d15e2785" providerId="ADAL" clId="{19258E8E-9559-43B7-B940-1055510C5ECA}" dt="2025-12-15T15:06:17.315" v="31" actId="20577"/>
          <ac:spMkLst>
            <pc:docMk/>
            <pc:sldMk cId="4140082214" sldId="2147473700"/>
            <ac:spMk id="5" creationId="{D15358F4-D27B-BB61-DFA3-E33A2C00322D}"/>
          </ac:spMkLst>
        </pc:spChg>
      </pc:sldChg>
      <pc:sldChg chg="modSp mod">
        <pc:chgData name="Liz Donohue" userId="1dd2b9cf-45e8-40ae-9123-4564d15e2785" providerId="ADAL" clId="{19258E8E-9559-43B7-B940-1055510C5ECA}" dt="2025-12-15T15:11:05.783" v="44" actId="20577"/>
        <pc:sldMkLst>
          <pc:docMk/>
          <pc:sldMk cId="3684061748" sldId="2147473707"/>
        </pc:sldMkLst>
        <pc:graphicFrameChg chg="modGraphic">
          <ac:chgData name="Liz Donohue" userId="1dd2b9cf-45e8-40ae-9123-4564d15e2785" providerId="ADAL" clId="{19258E8E-9559-43B7-B940-1055510C5ECA}" dt="2025-12-15T15:11:05.783" v="44" actId="20577"/>
          <ac:graphicFrameMkLst>
            <pc:docMk/>
            <pc:sldMk cId="3684061748" sldId="2147473707"/>
            <ac:graphicFrameMk id="6" creationId="{0BD78949-0F3E-B66E-D044-1DA76B664E3A}"/>
          </ac:graphicFrameMkLst>
        </pc:graphicFrameChg>
      </pc:sldChg>
      <pc:sldChg chg="modSp mod">
        <pc:chgData name="Liz Donohue" userId="1dd2b9cf-45e8-40ae-9123-4564d15e2785" providerId="ADAL" clId="{19258E8E-9559-43B7-B940-1055510C5ECA}" dt="2025-12-15T15:14:00.498" v="56" actId="6549"/>
        <pc:sldMkLst>
          <pc:docMk/>
          <pc:sldMk cId="2339094460" sldId="2147473708"/>
        </pc:sldMkLst>
        <pc:spChg chg="mod">
          <ac:chgData name="Liz Donohue" userId="1dd2b9cf-45e8-40ae-9123-4564d15e2785" providerId="ADAL" clId="{19258E8E-9559-43B7-B940-1055510C5ECA}" dt="2025-12-15T15:14:00.498" v="56" actId="6549"/>
          <ac:spMkLst>
            <pc:docMk/>
            <pc:sldMk cId="2339094460" sldId="2147473708"/>
            <ac:spMk id="4" creationId="{67794A4F-BF56-F1BD-198D-F95032F59E8F}"/>
          </ac:spMkLst>
        </pc:spChg>
      </pc:sldChg>
      <pc:sldChg chg="modSp mod">
        <pc:chgData name="Liz Donohue" userId="1dd2b9cf-45e8-40ae-9123-4564d15e2785" providerId="ADAL" clId="{19258E8E-9559-43B7-B940-1055510C5ECA}" dt="2025-12-15T15:14:27.269" v="57" actId="20577"/>
        <pc:sldMkLst>
          <pc:docMk/>
          <pc:sldMk cId="2203583851" sldId="2147473709"/>
        </pc:sldMkLst>
        <pc:spChg chg="mod">
          <ac:chgData name="Liz Donohue" userId="1dd2b9cf-45e8-40ae-9123-4564d15e2785" providerId="ADAL" clId="{19258E8E-9559-43B7-B940-1055510C5ECA}" dt="2025-12-15T15:14:27.269" v="57" actId="20577"/>
          <ac:spMkLst>
            <pc:docMk/>
            <pc:sldMk cId="2203583851" sldId="2147473709"/>
            <ac:spMk id="9" creationId="{5F01AD0F-894F-63D7-1069-0D77457EFAB7}"/>
          </ac:spMkLst>
        </pc:spChg>
      </pc:sldChg>
      <pc:sldChg chg="modSp mod">
        <pc:chgData name="Liz Donohue" userId="1dd2b9cf-45e8-40ae-9123-4564d15e2785" providerId="ADAL" clId="{19258E8E-9559-43B7-B940-1055510C5ECA}" dt="2025-12-15T15:08:53.648" v="40" actId="20577"/>
        <pc:sldMkLst>
          <pc:docMk/>
          <pc:sldMk cId="940431602" sldId="2147473714"/>
        </pc:sldMkLst>
        <pc:spChg chg="mod">
          <ac:chgData name="Liz Donohue" userId="1dd2b9cf-45e8-40ae-9123-4564d15e2785" providerId="ADAL" clId="{19258E8E-9559-43B7-B940-1055510C5ECA}" dt="2025-12-15T15:08:23.981" v="37" actId="114"/>
          <ac:spMkLst>
            <pc:docMk/>
            <pc:sldMk cId="940431602" sldId="2147473714"/>
            <ac:spMk id="12" creationId="{932BA026-DCC9-8A9A-EF0F-12145A47E947}"/>
          </ac:spMkLst>
        </pc:spChg>
        <pc:spChg chg="mod">
          <ac:chgData name="Liz Donohue" userId="1dd2b9cf-45e8-40ae-9123-4564d15e2785" providerId="ADAL" clId="{19258E8E-9559-43B7-B940-1055510C5ECA}" dt="2025-12-15T15:08:53.648" v="40" actId="20577"/>
          <ac:spMkLst>
            <pc:docMk/>
            <pc:sldMk cId="940431602" sldId="2147473714"/>
            <ac:spMk id="26" creationId="{74445A51-6B83-AF0C-94FC-912B3AA61767}"/>
          </ac:spMkLst>
        </pc:spChg>
      </pc:sldChg>
    </pc:docChg>
  </pc:docChgLst>
  <pc:docChgLst>
    <pc:chgData name="Jerfiz Constanzo" userId="7388c342-66f0-4154-bcdf-657d8197f1ae" providerId="ADAL" clId="{8702F14C-1A93-4BD1-B60F-2D04FED9AA2F}"/>
    <pc:docChg chg="undo custSel modSld">
      <pc:chgData name="Jerfiz Constanzo" userId="7388c342-66f0-4154-bcdf-657d8197f1ae" providerId="ADAL" clId="{8702F14C-1A93-4BD1-B60F-2D04FED9AA2F}" dt="2025-12-15T14:51:23.245" v="1383"/>
      <pc:docMkLst>
        <pc:docMk/>
      </pc:docMkLst>
      <pc:sldChg chg="modSp mod">
        <pc:chgData name="Jerfiz Constanzo" userId="7388c342-66f0-4154-bcdf-657d8197f1ae" providerId="ADAL" clId="{8702F14C-1A93-4BD1-B60F-2D04FED9AA2F}" dt="2025-12-12T22:53:46.333" v="387" actId="20577"/>
        <pc:sldMkLst>
          <pc:docMk/>
          <pc:sldMk cId="0" sldId="267"/>
        </pc:sldMkLst>
        <pc:spChg chg="mod">
          <ac:chgData name="Jerfiz Constanzo" userId="7388c342-66f0-4154-bcdf-657d8197f1ae" providerId="ADAL" clId="{8702F14C-1A93-4BD1-B60F-2D04FED9AA2F}" dt="2025-12-12T22:53:46.333" v="387" actId="20577"/>
          <ac:spMkLst>
            <pc:docMk/>
            <pc:sldMk cId="0" sldId="267"/>
            <ac:spMk id="6" creationId="{315ACB3C-ECFE-4E38-AEA0-24FC109DD437}"/>
          </ac:spMkLst>
        </pc:spChg>
      </pc:sldChg>
      <pc:sldChg chg="addSp modSp mod">
        <pc:chgData name="Jerfiz Constanzo" userId="7388c342-66f0-4154-bcdf-657d8197f1ae" providerId="ADAL" clId="{8702F14C-1A93-4BD1-B60F-2D04FED9AA2F}" dt="2025-12-12T23:13:53.854" v="547" actId="20577"/>
        <pc:sldMkLst>
          <pc:docMk/>
          <pc:sldMk cId="344922944" sldId="2147473664"/>
        </pc:sldMkLst>
        <pc:spChg chg="add mod">
          <ac:chgData name="Jerfiz Constanzo" userId="7388c342-66f0-4154-bcdf-657d8197f1ae" providerId="ADAL" clId="{8702F14C-1A93-4BD1-B60F-2D04FED9AA2F}" dt="2025-12-12T23:13:53.854" v="547" actId="20577"/>
          <ac:spMkLst>
            <pc:docMk/>
            <pc:sldMk cId="344922944" sldId="2147473664"/>
            <ac:spMk id="3" creationId="{195644AE-6BEA-69ED-52CF-9AB44EC598E3}"/>
          </ac:spMkLst>
        </pc:spChg>
        <pc:graphicFrameChg chg="mod modGraphic">
          <ac:chgData name="Jerfiz Constanzo" userId="7388c342-66f0-4154-bcdf-657d8197f1ae" providerId="ADAL" clId="{8702F14C-1A93-4BD1-B60F-2D04FED9AA2F}" dt="2025-12-12T23:11:32.180" v="536"/>
          <ac:graphicFrameMkLst>
            <pc:docMk/>
            <pc:sldMk cId="344922944" sldId="2147473664"/>
            <ac:graphicFrameMk id="2" creationId="{F7318B61-B941-0A10-5541-AEDDA292B1CE}"/>
          </ac:graphicFrameMkLst>
        </pc:graphicFrameChg>
        <pc:graphicFrameChg chg="mod modGraphic">
          <ac:chgData name="Jerfiz Constanzo" userId="7388c342-66f0-4154-bcdf-657d8197f1ae" providerId="ADAL" clId="{8702F14C-1A93-4BD1-B60F-2D04FED9AA2F}" dt="2025-12-12T23:07:41.436" v="454"/>
          <ac:graphicFrameMkLst>
            <pc:docMk/>
            <pc:sldMk cId="344922944" sldId="2147473664"/>
            <ac:graphicFrameMk id="6" creationId="{5FB74E8E-463D-E582-19FD-8AC4DB054EC1}"/>
          </ac:graphicFrameMkLst>
        </pc:graphicFrameChg>
      </pc:sldChg>
      <pc:sldChg chg="modSp mod">
        <pc:chgData name="Jerfiz Constanzo" userId="7388c342-66f0-4154-bcdf-657d8197f1ae" providerId="ADAL" clId="{8702F14C-1A93-4BD1-B60F-2D04FED9AA2F}" dt="2025-12-12T23:51:45.340" v="1380" actId="20577"/>
        <pc:sldMkLst>
          <pc:docMk/>
          <pc:sldMk cId="2733978758" sldId="2147473668"/>
        </pc:sldMkLst>
        <pc:spChg chg="mod">
          <ac:chgData name="Jerfiz Constanzo" userId="7388c342-66f0-4154-bcdf-657d8197f1ae" providerId="ADAL" clId="{8702F14C-1A93-4BD1-B60F-2D04FED9AA2F}" dt="2025-12-12T23:51:45.340" v="1380" actId="20577"/>
          <ac:spMkLst>
            <pc:docMk/>
            <pc:sldMk cId="2733978758" sldId="2147473668"/>
            <ac:spMk id="4" creationId="{AF5FF0B6-1A75-3570-D020-CD61415A5028}"/>
          </ac:spMkLst>
        </pc:spChg>
      </pc:sldChg>
      <pc:sldChg chg="modSp mod modCm">
        <pc:chgData name="Jerfiz Constanzo" userId="7388c342-66f0-4154-bcdf-657d8197f1ae" providerId="ADAL" clId="{8702F14C-1A93-4BD1-B60F-2D04FED9AA2F}" dt="2025-12-15T14:51:23.245" v="1383"/>
        <pc:sldMkLst>
          <pc:docMk/>
          <pc:sldMk cId="4140082214" sldId="2147473700"/>
        </pc:sldMkLst>
        <pc:spChg chg="mod">
          <ac:chgData name="Jerfiz Constanzo" userId="7388c342-66f0-4154-bcdf-657d8197f1ae" providerId="ADAL" clId="{8702F14C-1A93-4BD1-B60F-2D04FED9AA2F}" dt="2025-12-12T23:52:53.847" v="1382"/>
          <ac:spMkLst>
            <pc:docMk/>
            <pc:sldMk cId="4140082214" sldId="2147473700"/>
            <ac:spMk id="7171" creationId="{4D67E167-2F37-481F-AB26-A6E236679EF3}"/>
          </ac:spMkLst>
        </pc:spChg>
      </pc:sldChg>
      <pc:sldChg chg="modSp mod">
        <pc:chgData name="Jerfiz Constanzo" userId="7388c342-66f0-4154-bcdf-657d8197f1ae" providerId="ADAL" clId="{8702F14C-1A93-4BD1-B60F-2D04FED9AA2F}" dt="2025-12-12T23:19:17.803" v="578" actId="14100"/>
        <pc:sldMkLst>
          <pc:docMk/>
          <pc:sldMk cId="2022657886" sldId="2147473705"/>
        </pc:sldMkLst>
        <pc:spChg chg="mod">
          <ac:chgData name="Jerfiz Constanzo" userId="7388c342-66f0-4154-bcdf-657d8197f1ae" providerId="ADAL" clId="{8702F14C-1A93-4BD1-B60F-2D04FED9AA2F}" dt="2025-12-12T23:16:05.466" v="576" actId="20577"/>
          <ac:spMkLst>
            <pc:docMk/>
            <pc:sldMk cId="2022657886" sldId="2147473705"/>
            <ac:spMk id="10243" creationId="{074EA732-EBBC-F738-4227-6C69EBE00D4E}"/>
          </ac:spMkLst>
        </pc:spChg>
        <pc:graphicFrameChg chg="mod modGraphic">
          <ac:chgData name="Jerfiz Constanzo" userId="7388c342-66f0-4154-bcdf-657d8197f1ae" providerId="ADAL" clId="{8702F14C-1A93-4BD1-B60F-2D04FED9AA2F}" dt="2025-12-12T23:19:17.803" v="578" actId="14100"/>
          <ac:graphicFrameMkLst>
            <pc:docMk/>
            <pc:sldMk cId="2022657886" sldId="2147473705"/>
            <ac:graphicFrameMk id="2" creationId="{3F1CE4F0-8413-5403-6E90-7C40C50C438D}"/>
          </ac:graphicFrameMkLst>
        </pc:graphicFrameChg>
        <pc:graphicFrameChg chg="mod modGraphic">
          <ac:chgData name="Jerfiz Constanzo" userId="7388c342-66f0-4154-bcdf-657d8197f1ae" providerId="ADAL" clId="{8702F14C-1A93-4BD1-B60F-2D04FED9AA2F}" dt="2025-12-12T23:19:14.529" v="577" actId="14100"/>
          <ac:graphicFrameMkLst>
            <pc:docMk/>
            <pc:sldMk cId="2022657886" sldId="2147473705"/>
            <ac:graphicFrameMk id="6" creationId="{E52558CE-DAD5-6408-00AC-5DA57103021C}"/>
          </ac:graphicFrameMkLst>
        </pc:graphicFrameChg>
      </pc:sldChg>
      <pc:sldChg chg="modSp mod">
        <pc:chgData name="Jerfiz Constanzo" userId="7388c342-66f0-4154-bcdf-657d8197f1ae" providerId="ADAL" clId="{8702F14C-1A93-4BD1-B60F-2D04FED9AA2F}" dt="2025-12-12T23:22:05.956" v="600" actId="20577"/>
        <pc:sldMkLst>
          <pc:docMk/>
          <pc:sldMk cId="1739632581" sldId="2147473706"/>
        </pc:sldMkLst>
        <pc:spChg chg="mod">
          <ac:chgData name="Jerfiz Constanzo" userId="7388c342-66f0-4154-bcdf-657d8197f1ae" providerId="ADAL" clId="{8702F14C-1A93-4BD1-B60F-2D04FED9AA2F}" dt="2025-12-12T23:22:05.956" v="600" actId="20577"/>
          <ac:spMkLst>
            <pc:docMk/>
            <pc:sldMk cId="1739632581" sldId="2147473706"/>
            <ac:spMk id="10243" creationId="{9658C038-D19C-E97D-AE84-A868CA28A0DB}"/>
          </ac:spMkLst>
        </pc:spChg>
      </pc:sldChg>
      <pc:sldChg chg="modSp mod">
        <pc:chgData name="Jerfiz Constanzo" userId="7388c342-66f0-4154-bcdf-657d8197f1ae" providerId="ADAL" clId="{8702F14C-1A93-4BD1-B60F-2D04FED9AA2F}" dt="2025-12-12T23:27:34.343" v="603" actId="14100"/>
        <pc:sldMkLst>
          <pc:docMk/>
          <pc:sldMk cId="3684061748" sldId="2147473707"/>
        </pc:sldMkLst>
        <pc:graphicFrameChg chg="mod modGraphic">
          <ac:chgData name="Jerfiz Constanzo" userId="7388c342-66f0-4154-bcdf-657d8197f1ae" providerId="ADAL" clId="{8702F14C-1A93-4BD1-B60F-2D04FED9AA2F}" dt="2025-12-12T23:27:34.343" v="603" actId="14100"/>
          <ac:graphicFrameMkLst>
            <pc:docMk/>
            <pc:sldMk cId="3684061748" sldId="2147473707"/>
            <ac:graphicFrameMk id="6" creationId="{0BD78949-0F3E-B66E-D044-1DA76B664E3A}"/>
          </ac:graphicFrameMkLst>
        </pc:graphicFrameChg>
      </pc:sldChg>
      <pc:sldChg chg="modSp mod">
        <pc:chgData name="Jerfiz Constanzo" userId="7388c342-66f0-4154-bcdf-657d8197f1ae" providerId="ADAL" clId="{8702F14C-1A93-4BD1-B60F-2D04FED9AA2F}" dt="2025-12-12T23:33:28.141" v="742" actId="21"/>
        <pc:sldMkLst>
          <pc:docMk/>
          <pc:sldMk cId="2339094460" sldId="2147473708"/>
        </pc:sldMkLst>
        <pc:spChg chg="mod">
          <ac:chgData name="Jerfiz Constanzo" userId="7388c342-66f0-4154-bcdf-657d8197f1ae" providerId="ADAL" clId="{8702F14C-1A93-4BD1-B60F-2D04FED9AA2F}" dt="2025-12-12T23:33:28.141" v="742" actId="21"/>
          <ac:spMkLst>
            <pc:docMk/>
            <pc:sldMk cId="2339094460" sldId="2147473708"/>
            <ac:spMk id="4" creationId="{67794A4F-BF56-F1BD-198D-F95032F59E8F}"/>
          </ac:spMkLst>
        </pc:spChg>
      </pc:sldChg>
      <pc:sldChg chg="delSp modSp mod">
        <pc:chgData name="Jerfiz Constanzo" userId="7388c342-66f0-4154-bcdf-657d8197f1ae" providerId="ADAL" clId="{8702F14C-1A93-4BD1-B60F-2D04FED9AA2F}" dt="2025-12-12T23:33:50.867" v="749" actId="478"/>
        <pc:sldMkLst>
          <pc:docMk/>
          <pc:sldMk cId="2203583851" sldId="2147473709"/>
        </pc:sldMkLst>
        <pc:spChg chg="mod">
          <ac:chgData name="Jerfiz Constanzo" userId="7388c342-66f0-4154-bcdf-657d8197f1ae" providerId="ADAL" clId="{8702F14C-1A93-4BD1-B60F-2D04FED9AA2F}" dt="2025-12-12T23:33:42.800" v="748" actId="20577"/>
          <ac:spMkLst>
            <pc:docMk/>
            <pc:sldMk cId="2203583851" sldId="2147473709"/>
            <ac:spMk id="9" creationId="{5F01AD0F-894F-63D7-1069-0D77457EFAB7}"/>
          </ac:spMkLst>
        </pc:spChg>
      </pc:sldChg>
      <pc:sldChg chg="modSp mod">
        <pc:chgData name="Jerfiz Constanzo" userId="7388c342-66f0-4154-bcdf-657d8197f1ae" providerId="ADAL" clId="{8702F14C-1A93-4BD1-B60F-2D04FED9AA2F}" dt="2025-12-12T23:41:32.176" v="816" actId="14100"/>
        <pc:sldMkLst>
          <pc:docMk/>
          <pc:sldMk cId="3239560962" sldId="2147473711"/>
        </pc:sldMkLst>
        <pc:spChg chg="mod">
          <ac:chgData name="Jerfiz Constanzo" userId="7388c342-66f0-4154-bcdf-657d8197f1ae" providerId="ADAL" clId="{8702F14C-1A93-4BD1-B60F-2D04FED9AA2F}" dt="2025-12-12T23:41:27.432" v="814" actId="14100"/>
          <ac:spMkLst>
            <pc:docMk/>
            <pc:sldMk cId="3239560962" sldId="2147473711"/>
            <ac:spMk id="2" creationId="{2C2A98F3-8621-B04D-65CA-7C983D3C5B4F}"/>
          </ac:spMkLst>
        </pc:spChg>
        <pc:spChg chg="mod">
          <ac:chgData name="Jerfiz Constanzo" userId="7388c342-66f0-4154-bcdf-657d8197f1ae" providerId="ADAL" clId="{8702F14C-1A93-4BD1-B60F-2D04FED9AA2F}" dt="2025-12-12T23:37:59.616" v="798" actId="20577"/>
          <ac:spMkLst>
            <pc:docMk/>
            <pc:sldMk cId="3239560962" sldId="2147473711"/>
            <ac:spMk id="10243" creationId="{FB6ACD96-FA22-E004-52D9-17A15B73BC64}"/>
          </ac:spMkLst>
        </pc:spChg>
        <pc:graphicFrameChg chg="mod modGraphic">
          <ac:chgData name="Jerfiz Constanzo" userId="7388c342-66f0-4154-bcdf-657d8197f1ae" providerId="ADAL" clId="{8702F14C-1A93-4BD1-B60F-2D04FED9AA2F}" dt="2025-12-12T23:41:32.176" v="816" actId="14100"/>
          <ac:graphicFrameMkLst>
            <pc:docMk/>
            <pc:sldMk cId="3239560962" sldId="2147473711"/>
            <ac:graphicFrameMk id="6" creationId="{B43A6826-CB35-4009-F9F9-5213CBCC1A88}"/>
          </ac:graphicFrameMkLst>
        </pc:graphicFrameChg>
      </pc:sldChg>
      <pc:sldChg chg="modSp mod">
        <pc:chgData name="Jerfiz Constanzo" userId="7388c342-66f0-4154-bcdf-657d8197f1ae" providerId="ADAL" clId="{8702F14C-1A93-4BD1-B60F-2D04FED9AA2F}" dt="2025-12-12T23:42:54.260" v="838" actId="20577"/>
        <pc:sldMkLst>
          <pc:docMk/>
          <pc:sldMk cId="1821151233" sldId="2147473712"/>
        </pc:sldMkLst>
        <pc:spChg chg="mod">
          <ac:chgData name="Jerfiz Constanzo" userId="7388c342-66f0-4154-bcdf-657d8197f1ae" providerId="ADAL" clId="{8702F14C-1A93-4BD1-B60F-2D04FED9AA2F}" dt="2025-12-12T23:42:15.884" v="820" actId="14100"/>
          <ac:spMkLst>
            <pc:docMk/>
            <pc:sldMk cId="1821151233" sldId="2147473712"/>
            <ac:spMk id="2" creationId="{659EBBF6-BF13-A867-EC30-0B3A45C89DFF}"/>
          </ac:spMkLst>
        </pc:spChg>
        <pc:graphicFrameChg chg="modGraphic">
          <ac:chgData name="Jerfiz Constanzo" userId="7388c342-66f0-4154-bcdf-657d8197f1ae" providerId="ADAL" clId="{8702F14C-1A93-4BD1-B60F-2D04FED9AA2F}" dt="2025-12-12T23:42:54.260" v="838" actId="20577"/>
          <ac:graphicFrameMkLst>
            <pc:docMk/>
            <pc:sldMk cId="1821151233" sldId="2147473712"/>
            <ac:graphicFrameMk id="6" creationId="{3D904EF8-6036-B14D-3F1A-435C74F2EA79}"/>
          </ac:graphicFrameMkLst>
        </pc:graphicFrameChg>
      </pc:sldChg>
      <pc:sldChg chg="modSp mod">
        <pc:chgData name="Jerfiz Constanzo" userId="7388c342-66f0-4154-bcdf-657d8197f1ae" providerId="ADAL" clId="{8702F14C-1A93-4BD1-B60F-2D04FED9AA2F}" dt="2025-12-12T22:57:45.853" v="413" actId="20577"/>
        <pc:sldMkLst>
          <pc:docMk/>
          <pc:sldMk cId="940431602" sldId="2147473714"/>
        </pc:sldMkLst>
        <pc:spChg chg="mod">
          <ac:chgData name="Jerfiz Constanzo" userId="7388c342-66f0-4154-bcdf-657d8197f1ae" providerId="ADAL" clId="{8702F14C-1A93-4BD1-B60F-2D04FED9AA2F}" dt="2025-12-12T22:55:15.672" v="408" actId="255"/>
          <ac:spMkLst>
            <pc:docMk/>
            <pc:sldMk cId="940431602" sldId="2147473714"/>
            <ac:spMk id="3" creationId="{E0D226CE-4454-D2A5-3C05-E806F4A337B0}"/>
          </ac:spMkLst>
        </pc:spChg>
        <pc:spChg chg="mod">
          <ac:chgData name="Jerfiz Constanzo" userId="7388c342-66f0-4154-bcdf-657d8197f1ae" providerId="ADAL" clId="{8702F14C-1A93-4BD1-B60F-2D04FED9AA2F}" dt="2025-12-12T22:56:36.446" v="409" actId="57"/>
          <ac:spMkLst>
            <pc:docMk/>
            <pc:sldMk cId="940431602" sldId="2147473714"/>
            <ac:spMk id="12" creationId="{932BA026-DCC9-8A9A-EF0F-12145A47E947}"/>
          </ac:spMkLst>
        </pc:spChg>
        <pc:spChg chg="mod">
          <ac:chgData name="Jerfiz Constanzo" userId="7388c342-66f0-4154-bcdf-657d8197f1ae" providerId="ADAL" clId="{8702F14C-1A93-4BD1-B60F-2D04FED9AA2F}" dt="2025-12-12T22:57:45.853" v="413" actId="20577"/>
          <ac:spMkLst>
            <pc:docMk/>
            <pc:sldMk cId="940431602" sldId="2147473714"/>
            <ac:spMk id="26" creationId="{74445A51-6B83-AF0C-94FC-912B3AA61767}"/>
          </ac:spMkLst>
        </pc:spChg>
      </pc:sldChg>
    </pc:docChg>
  </pc:docChgLst>
  <pc:docChgLst>
    <pc:chgData name="Timothy Quill" userId="b1dc6efb-2995-45e7-a306-57a2c67aa886" providerId="ADAL" clId="{C2669144-A774-4465-9329-8A6790A96C35}"/>
    <pc:docChg chg="undo custSel modSld">
      <pc:chgData name="Timothy Quill" userId="b1dc6efb-2995-45e7-a306-57a2c67aa886" providerId="ADAL" clId="{C2669144-A774-4465-9329-8A6790A96C35}" dt="2025-12-13T15:56:22.138" v="441" actId="20577"/>
      <pc:docMkLst>
        <pc:docMk/>
      </pc:docMkLst>
      <pc:sldChg chg="modSp mod modCm">
        <pc:chgData name="Timothy Quill" userId="b1dc6efb-2995-45e7-a306-57a2c67aa886" providerId="ADAL" clId="{C2669144-A774-4465-9329-8A6790A96C35}" dt="2025-12-13T15:29:39.220" v="115" actId="20577"/>
        <pc:sldMkLst>
          <pc:docMk/>
          <pc:sldMk cId="0" sldId="267"/>
        </pc:sldMkLst>
        <pc:spChg chg="mod">
          <ac:chgData name="Timothy Quill" userId="b1dc6efb-2995-45e7-a306-57a2c67aa886" providerId="ADAL" clId="{C2669144-A774-4465-9329-8A6790A96C35}" dt="2025-12-13T15:29:39.220" v="115" actId="20577"/>
          <ac:spMkLst>
            <pc:docMk/>
            <pc:sldMk cId="0" sldId="267"/>
            <ac:spMk id="6" creationId="{315ACB3C-ECFE-4E38-AEA0-24FC109DD437}"/>
          </ac:spMkLst>
        </pc:spChg>
      </pc:sldChg>
      <pc:sldChg chg="modSp mod">
        <pc:chgData name="Timothy Quill" userId="b1dc6efb-2995-45e7-a306-57a2c67aa886" providerId="ADAL" clId="{C2669144-A774-4465-9329-8A6790A96C35}" dt="2025-12-13T15:56:22.138" v="441" actId="20577"/>
        <pc:sldMkLst>
          <pc:docMk/>
          <pc:sldMk cId="2733978758" sldId="2147473668"/>
        </pc:sldMkLst>
        <pc:spChg chg="mod">
          <ac:chgData name="Timothy Quill" userId="b1dc6efb-2995-45e7-a306-57a2c67aa886" providerId="ADAL" clId="{C2669144-A774-4465-9329-8A6790A96C35}" dt="2025-12-13T15:56:22.138" v="441" actId="20577"/>
          <ac:spMkLst>
            <pc:docMk/>
            <pc:sldMk cId="2733978758" sldId="2147473668"/>
            <ac:spMk id="4" creationId="{AF5FF0B6-1A75-3570-D020-CD61415A5028}"/>
          </ac:spMkLst>
        </pc:spChg>
      </pc:sldChg>
      <pc:sldChg chg="modSp mod modCm">
        <pc:chgData name="Timothy Quill" userId="b1dc6efb-2995-45e7-a306-57a2c67aa886" providerId="ADAL" clId="{C2669144-A774-4465-9329-8A6790A96C35}" dt="2025-12-13T15:23:49.772" v="1" actId="20577"/>
        <pc:sldMkLst>
          <pc:docMk/>
          <pc:sldMk cId="4140082214" sldId="2147473700"/>
        </pc:sldMkLst>
        <pc:spChg chg="mod">
          <ac:chgData name="Timothy Quill" userId="b1dc6efb-2995-45e7-a306-57a2c67aa886" providerId="ADAL" clId="{C2669144-A774-4465-9329-8A6790A96C35}" dt="2025-12-13T15:23:49.772" v="1" actId="20577"/>
          <ac:spMkLst>
            <pc:docMk/>
            <pc:sldMk cId="4140082214" sldId="2147473700"/>
            <ac:spMk id="7171" creationId="{4D67E167-2F37-481F-AB26-A6E236679EF3}"/>
          </ac:spMkLst>
        </pc:spChg>
      </pc:sldChg>
      <pc:sldChg chg="delSp modSp mod">
        <pc:chgData name="Timothy Quill" userId="b1dc6efb-2995-45e7-a306-57a2c67aa886" providerId="ADAL" clId="{C2669144-A774-4465-9329-8A6790A96C35}" dt="2025-12-13T15:41:58.554" v="259" actId="478"/>
        <pc:sldMkLst>
          <pc:docMk/>
          <pc:sldMk cId="1739632581" sldId="2147473706"/>
        </pc:sldMkLst>
        <pc:graphicFrameChg chg="mod modGraphic">
          <ac:chgData name="Timothy Quill" userId="b1dc6efb-2995-45e7-a306-57a2c67aa886" providerId="ADAL" clId="{C2669144-A774-4465-9329-8A6790A96C35}" dt="2025-12-13T15:41:21.534" v="258" actId="1038"/>
          <ac:graphicFrameMkLst>
            <pc:docMk/>
            <pc:sldMk cId="1739632581" sldId="2147473706"/>
            <ac:graphicFrameMk id="4" creationId="{18941A25-F830-68B7-2826-3F8F0FD70FBC}"/>
          </ac:graphicFrameMkLst>
        </pc:graphicFrameChg>
        <pc:graphicFrameChg chg="mod modGraphic">
          <ac:chgData name="Timothy Quill" userId="b1dc6efb-2995-45e7-a306-57a2c67aa886" providerId="ADAL" clId="{C2669144-A774-4465-9329-8A6790A96C35}" dt="2025-12-13T15:41:21.534" v="258" actId="1038"/>
          <ac:graphicFrameMkLst>
            <pc:docMk/>
            <pc:sldMk cId="1739632581" sldId="2147473706"/>
            <ac:graphicFrameMk id="6" creationId="{F5C32603-436E-733B-1B56-85D652F54AF7}"/>
          </ac:graphicFrameMkLst>
        </pc:graphicFrameChg>
      </pc:sldChg>
      <pc:sldChg chg="delSp modSp mod">
        <pc:chgData name="Timothy Quill" userId="b1dc6efb-2995-45e7-a306-57a2c67aa886" providerId="ADAL" clId="{C2669144-A774-4465-9329-8A6790A96C35}" dt="2025-12-13T15:45:46.062" v="302" actId="478"/>
        <pc:sldMkLst>
          <pc:docMk/>
          <pc:sldMk cId="2339094460" sldId="2147473708"/>
        </pc:sldMkLst>
        <pc:spChg chg="mod">
          <ac:chgData name="Timothy Quill" userId="b1dc6efb-2995-45e7-a306-57a2c67aa886" providerId="ADAL" clId="{C2669144-A774-4465-9329-8A6790A96C35}" dt="2025-12-13T15:44:10.912" v="261" actId="14100"/>
          <ac:spMkLst>
            <pc:docMk/>
            <pc:sldMk cId="2339094460" sldId="2147473708"/>
            <ac:spMk id="4" creationId="{67794A4F-BF56-F1BD-198D-F95032F59E8F}"/>
          </ac:spMkLst>
        </pc:spChg>
        <pc:graphicFrameChg chg="mod modGraphic">
          <ac:chgData name="Timothy Quill" userId="b1dc6efb-2995-45e7-a306-57a2c67aa886" providerId="ADAL" clId="{C2669144-A774-4465-9329-8A6790A96C35}" dt="2025-12-13T15:45:36.092" v="301" actId="948"/>
          <ac:graphicFrameMkLst>
            <pc:docMk/>
            <pc:sldMk cId="2339094460" sldId="2147473708"/>
            <ac:graphicFrameMk id="2" creationId="{6AB846E9-6259-91F2-7C8A-0E124CE1D70A}"/>
          </ac:graphicFrameMkLst>
        </pc:graphicFrameChg>
      </pc:sldChg>
      <pc:sldChg chg="modSp mod">
        <pc:chgData name="Timothy Quill" userId="b1dc6efb-2995-45e7-a306-57a2c67aa886" providerId="ADAL" clId="{C2669144-A774-4465-9329-8A6790A96C35}" dt="2025-12-13T15:46:28.966" v="303" actId="20577"/>
        <pc:sldMkLst>
          <pc:docMk/>
          <pc:sldMk cId="2203583851" sldId="2147473709"/>
        </pc:sldMkLst>
        <pc:spChg chg="mod">
          <ac:chgData name="Timothy Quill" userId="b1dc6efb-2995-45e7-a306-57a2c67aa886" providerId="ADAL" clId="{C2669144-A774-4465-9329-8A6790A96C35}" dt="2025-12-13T15:46:28.966" v="303" actId="20577"/>
          <ac:spMkLst>
            <pc:docMk/>
            <pc:sldMk cId="2203583851" sldId="2147473709"/>
            <ac:spMk id="9" creationId="{5F01AD0F-894F-63D7-1069-0D77457EFAB7}"/>
          </ac:spMkLst>
        </pc:spChg>
      </pc:sldChg>
      <pc:sldChg chg="delSp modSp mod">
        <pc:chgData name="Timothy Quill" userId="b1dc6efb-2995-45e7-a306-57a2c67aa886" providerId="ADAL" clId="{C2669144-A774-4465-9329-8A6790A96C35}" dt="2025-12-13T15:50:04.276" v="347" actId="1035"/>
        <pc:sldMkLst>
          <pc:docMk/>
          <pc:sldMk cId="1618441519" sldId="2147473710"/>
        </pc:sldMkLst>
        <pc:spChg chg="mod">
          <ac:chgData name="Timothy Quill" userId="b1dc6efb-2995-45e7-a306-57a2c67aa886" providerId="ADAL" clId="{C2669144-A774-4465-9329-8A6790A96C35}" dt="2025-12-13T15:50:04.276" v="347" actId="1035"/>
          <ac:spMkLst>
            <pc:docMk/>
            <pc:sldMk cId="1618441519" sldId="2147473710"/>
            <ac:spMk id="9" creationId="{D48AB36B-08BA-8AD1-34CE-9113582C29DB}"/>
          </ac:spMkLst>
        </pc:spChg>
        <pc:graphicFrameChg chg="mod modGraphic">
          <ac:chgData name="Timothy Quill" userId="b1dc6efb-2995-45e7-a306-57a2c67aa886" providerId="ADAL" clId="{C2669144-A774-4465-9329-8A6790A96C35}" dt="2025-12-13T15:49:31.640" v="343" actId="12788"/>
          <ac:graphicFrameMkLst>
            <pc:docMk/>
            <pc:sldMk cId="1618441519" sldId="2147473710"/>
            <ac:graphicFrameMk id="3" creationId="{B1A493A9-9A09-0C61-D0C0-6D6818EC537D}"/>
          </ac:graphicFrameMkLst>
        </pc:graphicFrameChg>
        <pc:graphicFrameChg chg="mod modGraphic">
          <ac:chgData name="Timothy Quill" userId="b1dc6efb-2995-45e7-a306-57a2c67aa886" providerId="ADAL" clId="{C2669144-A774-4465-9329-8A6790A96C35}" dt="2025-12-13T15:49:31.640" v="343" actId="12788"/>
          <ac:graphicFrameMkLst>
            <pc:docMk/>
            <pc:sldMk cId="1618441519" sldId="2147473710"/>
            <ac:graphicFrameMk id="6" creationId="{102A7803-E1FD-4214-A834-BC737A3878E2}"/>
          </ac:graphicFrameMkLst>
        </pc:graphicFrameChg>
      </pc:sldChg>
    </pc:docChg>
  </pc:docChgLst>
  <pc:docChgLst>
    <pc:chgData name="Jennifer Eimers" userId="e496f3f7-6a48-4339-9b0c-9f426a43f948" providerId="ADAL" clId="{EA77C4EE-4DBD-4AED-BD7D-063333E8A9EF}"/>
    <pc:docChg chg="custSel modSld modMainMaster">
      <pc:chgData name="Jennifer Eimers" userId="e496f3f7-6a48-4339-9b0c-9f426a43f948" providerId="ADAL" clId="{EA77C4EE-4DBD-4AED-BD7D-063333E8A9EF}" dt="2025-12-15T15:42:02.045" v="196"/>
      <pc:docMkLst>
        <pc:docMk/>
      </pc:docMkLst>
      <pc:sldChg chg="addSp delSp modSp mod chgLayout">
        <pc:chgData name="Jennifer Eimers" userId="e496f3f7-6a48-4339-9b0c-9f426a43f948" providerId="ADAL" clId="{EA77C4EE-4DBD-4AED-BD7D-063333E8A9EF}" dt="2025-12-15T15:36:51.680" v="37" actId="20577"/>
        <pc:sldMkLst>
          <pc:docMk/>
          <pc:sldMk cId="0" sldId="267"/>
        </pc:sldMkLst>
        <pc:spChg chg="add mod ord">
          <ac:chgData name="Jennifer Eimers" userId="e496f3f7-6a48-4339-9b0c-9f426a43f948" providerId="ADAL" clId="{EA77C4EE-4DBD-4AED-BD7D-063333E8A9EF}" dt="2025-12-15T15:36:51.680" v="37" actId="20577"/>
          <ac:spMkLst>
            <pc:docMk/>
            <pc:sldMk cId="0" sldId="267"/>
            <ac:spMk id="2" creationId="{C9650F2D-2CFD-8DDC-E69F-2418DA3FC26A}"/>
          </ac:spMkLst>
        </pc:spChg>
        <pc:spChg chg="mod ord">
          <ac:chgData name="Jennifer Eimers" userId="e496f3f7-6a48-4339-9b0c-9f426a43f948" providerId="ADAL" clId="{EA77C4EE-4DBD-4AED-BD7D-063333E8A9EF}" dt="2025-12-15T15:36:45.183" v="33" actId="700"/>
          <ac:spMkLst>
            <pc:docMk/>
            <pc:sldMk cId="0" sldId="267"/>
            <ac:spMk id="6" creationId="{315ACB3C-ECFE-4E38-AEA0-24FC109DD437}"/>
          </ac:spMkLst>
        </pc:spChg>
        <pc:spChg chg="del mod">
          <ac:chgData name="Jennifer Eimers" userId="e496f3f7-6a48-4339-9b0c-9f426a43f948" providerId="ADAL" clId="{EA77C4EE-4DBD-4AED-BD7D-063333E8A9EF}" dt="2025-12-15T15:36:49.176" v="35" actId="478"/>
          <ac:spMkLst>
            <pc:docMk/>
            <pc:sldMk cId="0" sldId="267"/>
            <ac:spMk id="7" creationId="{EFB415EF-AAF5-DB42-FCE1-0893758D49E5}"/>
          </ac:spMkLst>
        </pc:spChg>
        <pc:spChg chg="mod ord">
          <ac:chgData name="Jennifer Eimers" userId="e496f3f7-6a48-4339-9b0c-9f426a43f948" providerId="ADAL" clId="{EA77C4EE-4DBD-4AED-BD7D-063333E8A9EF}" dt="2025-12-15T15:36:45.183" v="33" actId="700"/>
          <ac:spMkLst>
            <pc:docMk/>
            <pc:sldMk cId="0" sldId="267"/>
            <ac:spMk id="10243" creationId="{F32B6906-F430-489F-9D0A-DF47C4CAA198}"/>
          </ac:spMkLst>
        </pc:spChg>
      </pc:sldChg>
      <pc:sldChg chg="addSp delSp modSp mod chgLayout">
        <pc:chgData name="Jennifer Eimers" userId="e496f3f7-6a48-4339-9b0c-9f426a43f948" providerId="ADAL" clId="{EA77C4EE-4DBD-4AED-BD7D-063333E8A9EF}" dt="2025-12-15T15:36:30.732" v="26" actId="20577"/>
        <pc:sldMkLst>
          <pc:docMk/>
          <pc:sldMk cId="344922944" sldId="2147473664"/>
        </pc:sldMkLst>
        <pc:spChg chg="mod">
          <ac:chgData name="Jennifer Eimers" userId="e496f3f7-6a48-4339-9b0c-9f426a43f948" providerId="ADAL" clId="{EA77C4EE-4DBD-4AED-BD7D-063333E8A9EF}" dt="2025-12-15T15:36:20.177" v="20" actId="1076"/>
          <ac:spMkLst>
            <pc:docMk/>
            <pc:sldMk cId="344922944" sldId="2147473664"/>
            <ac:spMk id="3" creationId="{195644AE-6BEA-69ED-52CF-9AB44EC598E3}"/>
          </ac:spMkLst>
        </pc:spChg>
        <pc:spChg chg="add mod ord">
          <ac:chgData name="Jennifer Eimers" userId="e496f3f7-6a48-4339-9b0c-9f426a43f948" providerId="ADAL" clId="{EA77C4EE-4DBD-4AED-BD7D-063333E8A9EF}" dt="2025-12-15T15:36:23.246" v="21" actId="700"/>
          <ac:spMkLst>
            <pc:docMk/>
            <pc:sldMk cId="344922944" sldId="2147473664"/>
            <ac:spMk id="4" creationId="{8ED661D0-F67A-BE6C-C134-34E42CAA0CB6}"/>
          </ac:spMkLst>
        </pc:spChg>
        <pc:spChg chg="add mod ord">
          <ac:chgData name="Jennifer Eimers" userId="e496f3f7-6a48-4339-9b0c-9f426a43f948" providerId="ADAL" clId="{EA77C4EE-4DBD-4AED-BD7D-063333E8A9EF}" dt="2025-12-15T15:36:30.732" v="26" actId="20577"/>
          <ac:spMkLst>
            <pc:docMk/>
            <pc:sldMk cId="344922944" sldId="2147473664"/>
            <ac:spMk id="5" creationId="{D528D2D9-AC7B-99ED-5B04-ADF9EC6AEA4A}"/>
          </ac:spMkLst>
        </pc:spChg>
        <pc:spChg chg="del mod">
          <ac:chgData name="Jennifer Eimers" userId="e496f3f7-6a48-4339-9b0c-9f426a43f948" providerId="ADAL" clId="{EA77C4EE-4DBD-4AED-BD7D-063333E8A9EF}" dt="2025-12-15T15:36:26.418" v="24"/>
          <ac:spMkLst>
            <pc:docMk/>
            <pc:sldMk cId="344922944" sldId="2147473664"/>
            <ac:spMk id="7" creationId="{FC734A4F-8000-B969-D3B0-11351D8B96C1}"/>
          </ac:spMkLst>
        </pc:spChg>
        <pc:spChg chg="mod ord">
          <ac:chgData name="Jennifer Eimers" userId="e496f3f7-6a48-4339-9b0c-9f426a43f948" providerId="ADAL" clId="{EA77C4EE-4DBD-4AED-BD7D-063333E8A9EF}" dt="2025-12-15T15:36:23.246" v="21" actId="700"/>
          <ac:spMkLst>
            <pc:docMk/>
            <pc:sldMk cId="344922944" sldId="2147473664"/>
            <ac:spMk id="10243" creationId="{26819085-1B83-F4C3-2AC3-75546B71DF8E}"/>
          </ac:spMkLst>
        </pc:spChg>
        <pc:graphicFrameChg chg="mod modGraphic">
          <ac:chgData name="Jennifer Eimers" userId="e496f3f7-6a48-4339-9b0c-9f426a43f948" providerId="ADAL" clId="{EA77C4EE-4DBD-4AED-BD7D-063333E8A9EF}" dt="2025-12-15T15:36:17.550" v="19" actId="1037"/>
          <ac:graphicFrameMkLst>
            <pc:docMk/>
            <pc:sldMk cId="344922944" sldId="2147473664"/>
            <ac:graphicFrameMk id="2" creationId="{F7318B61-B941-0A10-5541-AEDDA292B1CE}"/>
          </ac:graphicFrameMkLst>
        </pc:graphicFrameChg>
        <pc:graphicFrameChg chg="mod modGraphic">
          <ac:chgData name="Jennifer Eimers" userId="e496f3f7-6a48-4339-9b0c-9f426a43f948" providerId="ADAL" clId="{EA77C4EE-4DBD-4AED-BD7D-063333E8A9EF}" dt="2025-12-15T15:36:17.550" v="19" actId="1037"/>
          <ac:graphicFrameMkLst>
            <pc:docMk/>
            <pc:sldMk cId="344922944" sldId="2147473664"/>
            <ac:graphicFrameMk id="6" creationId="{5FB74E8E-463D-E582-19FD-8AC4DB054EC1}"/>
          </ac:graphicFrameMkLst>
        </pc:graphicFrameChg>
      </pc:sldChg>
      <pc:sldChg chg="addSp delSp modSp mod chgLayout">
        <pc:chgData name="Jennifer Eimers" userId="e496f3f7-6a48-4339-9b0c-9f426a43f948" providerId="ADAL" clId="{EA77C4EE-4DBD-4AED-BD7D-063333E8A9EF}" dt="2025-12-15T15:41:13.995" v="184" actId="948"/>
        <pc:sldMkLst>
          <pc:docMk/>
          <pc:sldMk cId="2733978758" sldId="2147473668"/>
        </pc:sldMkLst>
        <pc:spChg chg="del mod">
          <ac:chgData name="Jennifer Eimers" userId="e496f3f7-6a48-4339-9b0c-9f426a43f948" providerId="ADAL" clId="{EA77C4EE-4DBD-4AED-BD7D-063333E8A9EF}" dt="2025-12-15T15:41:05.858" v="181" actId="478"/>
          <ac:spMkLst>
            <pc:docMk/>
            <pc:sldMk cId="2733978758" sldId="2147473668"/>
            <ac:spMk id="2" creationId="{2D1EDE07-2270-AC78-B005-D9A5275B15D5}"/>
          </ac:spMkLst>
        </pc:spChg>
        <pc:spChg chg="add mod ord">
          <ac:chgData name="Jennifer Eimers" userId="e496f3f7-6a48-4339-9b0c-9f426a43f948" providerId="ADAL" clId="{EA77C4EE-4DBD-4AED-BD7D-063333E8A9EF}" dt="2025-12-15T15:41:07.709" v="183" actId="20577"/>
          <ac:spMkLst>
            <pc:docMk/>
            <pc:sldMk cId="2733978758" sldId="2147473668"/>
            <ac:spMk id="3" creationId="{30D9B810-5B39-83D3-6975-B72F03D8992E}"/>
          </ac:spMkLst>
        </pc:spChg>
        <pc:spChg chg="mod ord">
          <ac:chgData name="Jennifer Eimers" userId="e496f3f7-6a48-4339-9b0c-9f426a43f948" providerId="ADAL" clId="{EA77C4EE-4DBD-4AED-BD7D-063333E8A9EF}" dt="2025-12-15T15:41:13.995" v="184" actId="948"/>
          <ac:spMkLst>
            <pc:docMk/>
            <pc:sldMk cId="2733978758" sldId="2147473668"/>
            <ac:spMk id="4" creationId="{AF5FF0B6-1A75-3570-D020-CD61415A5028}"/>
          </ac:spMkLst>
        </pc:spChg>
        <pc:spChg chg="mod ord">
          <ac:chgData name="Jennifer Eimers" userId="e496f3f7-6a48-4339-9b0c-9f426a43f948" providerId="ADAL" clId="{EA77C4EE-4DBD-4AED-BD7D-063333E8A9EF}" dt="2025-12-15T15:41:01.219" v="179" actId="700"/>
          <ac:spMkLst>
            <pc:docMk/>
            <pc:sldMk cId="2733978758" sldId="2147473668"/>
            <ac:spMk id="10243" creationId="{2026A439-8529-6B4C-B145-B93CE97EB569}"/>
          </ac:spMkLst>
        </pc:spChg>
      </pc:sldChg>
      <pc:sldChg chg="modSp mod modClrScheme chgLayout">
        <pc:chgData name="Jennifer Eimers" userId="e496f3f7-6a48-4339-9b0c-9f426a43f948" providerId="ADAL" clId="{EA77C4EE-4DBD-4AED-BD7D-063333E8A9EF}" dt="2025-12-15T15:41:24.009" v="185" actId="700"/>
        <pc:sldMkLst>
          <pc:docMk/>
          <pc:sldMk cId="0" sldId="2147473686"/>
        </pc:sldMkLst>
        <pc:spChg chg="mod ord">
          <ac:chgData name="Jennifer Eimers" userId="e496f3f7-6a48-4339-9b0c-9f426a43f948" providerId="ADAL" clId="{EA77C4EE-4DBD-4AED-BD7D-063333E8A9EF}" dt="2025-12-15T15:41:24.009" v="185" actId="700"/>
          <ac:spMkLst>
            <pc:docMk/>
            <pc:sldMk cId="0" sldId="2147473686"/>
            <ac:spMk id="5" creationId="{6DA93788-E77D-4CCE-84A4-6D74E9ED9D9E}"/>
          </ac:spMkLst>
        </pc:spChg>
        <pc:spChg chg="mod ord">
          <ac:chgData name="Jennifer Eimers" userId="e496f3f7-6a48-4339-9b0c-9f426a43f948" providerId="ADAL" clId="{EA77C4EE-4DBD-4AED-BD7D-063333E8A9EF}" dt="2025-12-15T15:41:24.009" v="185" actId="700"/>
          <ac:spMkLst>
            <pc:docMk/>
            <pc:sldMk cId="0" sldId="2147473686"/>
            <ac:spMk id="39940" creationId="{8082EA74-AD3C-40A0-A143-D2201E93795E}"/>
          </ac:spMkLst>
        </pc:spChg>
        <pc:spChg chg="mod ord">
          <ac:chgData name="Jennifer Eimers" userId="e496f3f7-6a48-4339-9b0c-9f426a43f948" providerId="ADAL" clId="{EA77C4EE-4DBD-4AED-BD7D-063333E8A9EF}" dt="2025-12-15T15:41:24.009" v="185" actId="700"/>
          <ac:spMkLst>
            <pc:docMk/>
            <pc:sldMk cId="0" sldId="2147473686"/>
            <ac:spMk id="62467" creationId="{285A5094-ED29-4796-B20E-3FBFE4F25619}"/>
          </ac:spMkLst>
        </pc:spChg>
      </pc:sldChg>
      <pc:sldChg chg="addSp delSp modSp mod chgLayout">
        <pc:chgData name="Jennifer Eimers" userId="e496f3f7-6a48-4339-9b0c-9f426a43f948" providerId="ADAL" clId="{EA77C4EE-4DBD-4AED-BD7D-063333E8A9EF}" dt="2025-12-15T15:37:11.618" v="44" actId="478"/>
        <pc:sldMkLst>
          <pc:docMk/>
          <pc:sldMk cId="2022657886" sldId="2147473705"/>
        </pc:sldMkLst>
        <pc:spChg chg="add del mod ord">
          <ac:chgData name="Jennifer Eimers" userId="e496f3f7-6a48-4339-9b0c-9f426a43f948" providerId="ADAL" clId="{EA77C4EE-4DBD-4AED-BD7D-063333E8A9EF}" dt="2025-12-15T15:37:11.618" v="44" actId="478"/>
          <ac:spMkLst>
            <pc:docMk/>
            <pc:sldMk cId="2022657886" sldId="2147473705"/>
            <ac:spMk id="3" creationId="{E3E934FB-51D6-5E13-FA9D-2AC321CD598F}"/>
          </ac:spMkLst>
        </pc:spChg>
        <pc:spChg chg="add mod ord">
          <ac:chgData name="Jennifer Eimers" userId="e496f3f7-6a48-4339-9b0c-9f426a43f948" providerId="ADAL" clId="{EA77C4EE-4DBD-4AED-BD7D-063333E8A9EF}" dt="2025-12-15T15:37:05.205" v="42" actId="20577"/>
          <ac:spMkLst>
            <pc:docMk/>
            <pc:sldMk cId="2022657886" sldId="2147473705"/>
            <ac:spMk id="4" creationId="{CD73A51A-EAAE-F9D2-6E84-AF9EDEE3678F}"/>
          </ac:spMkLst>
        </pc:spChg>
        <pc:spChg chg="del mod">
          <ac:chgData name="Jennifer Eimers" userId="e496f3f7-6a48-4339-9b0c-9f426a43f948" providerId="ADAL" clId="{EA77C4EE-4DBD-4AED-BD7D-063333E8A9EF}" dt="2025-12-15T15:37:03.270" v="40" actId="478"/>
          <ac:spMkLst>
            <pc:docMk/>
            <pc:sldMk cId="2022657886" sldId="2147473705"/>
            <ac:spMk id="7" creationId="{E7D2358B-0D21-70C0-2279-131D82EEDF33}"/>
          </ac:spMkLst>
        </pc:spChg>
        <pc:spChg chg="mod ord">
          <ac:chgData name="Jennifer Eimers" userId="e496f3f7-6a48-4339-9b0c-9f426a43f948" providerId="ADAL" clId="{EA77C4EE-4DBD-4AED-BD7D-063333E8A9EF}" dt="2025-12-15T15:36:58.531" v="38" actId="700"/>
          <ac:spMkLst>
            <pc:docMk/>
            <pc:sldMk cId="2022657886" sldId="2147473705"/>
            <ac:spMk id="10243" creationId="{074EA732-EBBC-F738-4227-6C69EBE00D4E}"/>
          </ac:spMkLst>
        </pc:spChg>
      </pc:sldChg>
      <pc:sldChg chg="addSp delSp modSp mod chgLayout">
        <pc:chgData name="Jennifer Eimers" userId="e496f3f7-6a48-4339-9b0c-9f426a43f948" providerId="ADAL" clId="{EA77C4EE-4DBD-4AED-BD7D-063333E8A9EF}" dt="2025-12-15T15:37:44.857" v="53" actId="207"/>
        <pc:sldMkLst>
          <pc:docMk/>
          <pc:sldMk cId="1739632581" sldId="2147473706"/>
        </pc:sldMkLst>
        <pc:spChg chg="add del mod ord">
          <ac:chgData name="Jennifer Eimers" userId="e496f3f7-6a48-4339-9b0c-9f426a43f948" providerId="ADAL" clId="{EA77C4EE-4DBD-4AED-BD7D-063333E8A9EF}" dt="2025-12-15T15:37:23.089" v="50" actId="478"/>
          <ac:spMkLst>
            <pc:docMk/>
            <pc:sldMk cId="1739632581" sldId="2147473706"/>
            <ac:spMk id="2" creationId="{FA11C0BA-24A2-1F54-13E4-DAC087EA493B}"/>
          </ac:spMkLst>
        </pc:spChg>
        <pc:spChg chg="add mod ord">
          <ac:chgData name="Jennifer Eimers" userId="e496f3f7-6a48-4339-9b0c-9f426a43f948" providerId="ADAL" clId="{EA77C4EE-4DBD-4AED-BD7D-063333E8A9EF}" dt="2025-12-15T15:37:21.859" v="49" actId="20577"/>
          <ac:spMkLst>
            <pc:docMk/>
            <pc:sldMk cId="1739632581" sldId="2147473706"/>
            <ac:spMk id="3" creationId="{19DA8F28-81E4-0B9A-EE5E-2B2185E46398}"/>
          </ac:spMkLst>
        </pc:spChg>
        <pc:spChg chg="del mod">
          <ac:chgData name="Jennifer Eimers" userId="e496f3f7-6a48-4339-9b0c-9f426a43f948" providerId="ADAL" clId="{EA77C4EE-4DBD-4AED-BD7D-063333E8A9EF}" dt="2025-12-15T15:37:19.897" v="47" actId="478"/>
          <ac:spMkLst>
            <pc:docMk/>
            <pc:sldMk cId="1739632581" sldId="2147473706"/>
            <ac:spMk id="9" creationId="{BD8AE70A-C0AB-41F6-5593-CB8F070AC256}"/>
          </ac:spMkLst>
        </pc:spChg>
        <pc:spChg chg="mod ord">
          <ac:chgData name="Jennifer Eimers" userId="e496f3f7-6a48-4339-9b0c-9f426a43f948" providerId="ADAL" clId="{EA77C4EE-4DBD-4AED-BD7D-063333E8A9EF}" dt="2025-12-15T15:37:15.525" v="45" actId="700"/>
          <ac:spMkLst>
            <pc:docMk/>
            <pc:sldMk cId="1739632581" sldId="2147473706"/>
            <ac:spMk id="10243" creationId="{9658C038-D19C-E97D-AE84-A868CA28A0DB}"/>
          </ac:spMkLst>
        </pc:spChg>
        <pc:graphicFrameChg chg="modGraphic">
          <ac:chgData name="Jennifer Eimers" userId="e496f3f7-6a48-4339-9b0c-9f426a43f948" providerId="ADAL" clId="{EA77C4EE-4DBD-4AED-BD7D-063333E8A9EF}" dt="2025-12-15T15:37:44.857" v="53" actId="207"/>
          <ac:graphicFrameMkLst>
            <pc:docMk/>
            <pc:sldMk cId="1739632581" sldId="2147473706"/>
            <ac:graphicFrameMk id="6" creationId="{F5C32603-436E-733B-1B56-85D652F54AF7}"/>
          </ac:graphicFrameMkLst>
        </pc:graphicFrameChg>
      </pc:sldChg>
      <pc:sldChg chg="addSp delSp modSp mod chgLayout">
        <pc:chgData name="Jennifer Eimers" userId="e496f3f7-6a48-4339-9b0c-9f426a43f948" providerId="ADAL" clId="{EA77C4EE-4DBD-4AED-BD7D-063333E8A9EF}" dt="2025-12-15T15:38:46.904" v="71" actId="572"/>
        <pc:sldMkLst>
          <pc:docMk/>
          <pc:sldMk cId="3684061748" sldId="2147473707"/>
        </pc:sldMkLst>
        <pc:spChg chg="add mod ord">
          <ac:chgData name="Jennifer Eimers" userId="e496f3f7-6a48-4339-9b0c-9f426a43f948" providerId="ADAL" clId="{EA77C4EE-4DBD-4AED-BD7D-063333E8A9EF}" dt="2025-12-15T15:37:54.518" v="54" actId="700"/>
          <ac:spMkLst>
            <pc:docMk/>
            <pc:sldMk cId="3684061748" sldId="2147473707"/>
            <ac:spMk id="2" creationId="{5502F139-E620-A969-FE9F-078D2E46E8B4}"/>
          </ac:spMkLst>
        </pc:spChg>
        <pc:spChg chg="add mod ord">
          <ac:chgData name="Jennifer Eimers" userId="e496f3f7-6a48-4339-9b0c-9f426a43f948" providerId="ADAL" clId="{EA77C4EE-4DBD-4AED-BD7D-063333E8A9EF}" dt="2025-12-15T15:38:01.480" v="59" actId="20577"/>
          <ac:spMkLst>
            <pc:docMk/>
            <pc:sldMk cId="3684061748" sldId="2147473707"/>
            <ac:spMk id="3" creationId="{5C078FBB-E7AD-86AD-7B2F-60D7ADD3C459}"/>
          </ac:spMkLst>
        </pc:spChg>
        <pc:spChg chg="del mod">
          <ac:chgData name="Jennifer Eimers" userId="e496f3f7-6a48-4339-9b0c-9f426a43f948" providerId="ADAL" clId="{EA77C4EE-4DBD-4AED-BD7D-063333E8A9EF}" dt="2025-12-15T15:37:57.791" v="57"/>
          <ac:spMkLst>
            <pc:docMk/>
            <pc:sldMk cId="3684061748" sldId="2147473707"/>
            <ac:spMk id="4" creationId="{05A34E77-678F-8E9C-9FD9-489B2505005D}"/>
          </ac:spMkLst>
        </pc:spChg>
        <pc:spChg chg="mod ord">
          <ac:chgData name="Jennifer Eimers" userId="e496f3f7-6a48-4339-9b0c-9f426a43f948" providerId="ADAL" clId="{EA77C4EE-4DBD-4AED-BD7D-063333E8A9EF}" dt="2025-12-15T15:37:54.518" v="54" actId="700"/>
          <ac:spMkLst>
            <pc:docMk/>
            <pc:sldMk cId="3684061748" sldId="2147473707"/>
            <ac:spMk id="10243" creationId="{2A2226E6-6A42-0439-DB8A-A698A4906B14}"/>
          </ac:spMkLst>
        </pc:spChg>
        <pc:graphicFrameChg chg="mod modGraphic">
          <ac:chgData name="Jennifer Eimers" userId="e496f3f7-6a48-4339-9b0c-9f426a43f948" providerId="ADAL" clId="{EA77C4EE-4DBD-4AED-BD7D-063333E8A9EF}" dt="2025-12-15T15:38:46.904" v="71" actId="572"/>
          <ac:graphicFrameMkLst>
            <pc:docMk/>
            <pc:sldMk cId="3684061748" sldId="2147473707"/>
            <ac:graphicFrameMk id="6" creationId="{0BD78949-0F3E-B66E-D044-1DA76B664E3A}"/>
          </ac:graphicFrameMkLst>
        </pc:graphicFrameChg>
      </pc:sldChg>
      <pc:sldChg chg="addSp delSp modSp mod chgLayout">
        <pc:chgData name="Jennifer Eimers" userId="e496f3f7-6a48-4339-9b0c-9f426a43f948" providerId="ADAL" clId="{EA77C4EE-4DBD-4AED-BD7D-063333E8A9EF}" dt="2025-12-15T15:39:06.182" v="78" actId="1076"/>
        <pc:sldMkLst>
          <pc:docMk/>
          <pc:sldMk cId="2339094460" sldId="2147473708"/>
        </pc:sldMkLst>
        <pc:spChg chg="add del mod ord">
          <ac:chgData name="Jennifer Eimers" userId="e496f3f7-6a48-4339-9b0c-9f426a43f948" providerId="ADAL" clId="{EA77C4EE-4DBD-4AED-BD7D-063333E8A9EF}" dt="2025-12-15T15:39:00.454" v="77" actId="478"/>
          <ac:spMkLst>
            <pc:docMk/>
            <pc:sldMk cId="2339094460" sldId="2147473708"/>
            <ac:spMk id="3" creationId="{DF535291-3F88-58C6-80E7-F43A83396223}"/>
          </ac:spMkLst>
        </pc:spChg>
        <pc:spChg chg="mod">
          <ac:chgData name="Jennifer Eimers" userId="e496f3f7-6a48-4339-9b0c-9f426a43f948" providerId="ADAL" clId="{EA77C4EE-4DBD-4AED-BD7D-063333E8A9EF}" dt="2025-12-15T15:39:06.182" v="78" actId="1076"/>
          <ac:spMkLst>
            <pc:docMk/>
            <pc:sldMk cId="2339094460" sldId="2147473708"/>
            <ac:spMk id="4" creationId="{67794A4F-BF56-F1BD-198D-F95032F59E8F}"/>
          </ac:spMkLst>
        </pc:spChg>
        <pc:spChg chg="add mod ord">
          <ac:chgData name="Jennifer Eimers" userId="e496f3f7-6a48-4339-9b0c-9f426a43f948" providerId="ADAL" clId="{EA77C4EE-4DBD-4AED-BD7D-063333E8A9EF}" dt="2025-12-15T15:38:57.741" v="76" actId="20577"/>
          <ac:spMkLst>
            <pc:docMk/>
            <pc:sldMk cId="2339094460" sldId="2147473708"/>
            <ac:spMk id="5" creationId="{EAC1B17D-3A37-0872-4DDC-933B18A13242}"/>
          </ac:spMkLst>
        </pc:spChg>
        <pc:spChg chg="del mod">
          <ac:chgData name="Jennifer Eimers" userId="e496f3f7-6a48-4339-9b0c-9f426a43f948" providerId="ADAL" clId="{EA77C4EE-4DBD-4AED-BD7D-063333E8A9EF}" dt="2025-12-15T15:38:55.986" v="74" actId="478"/>
          <ac:spMkLst>
            <pc:docMk/>
            <pc:sldMk cId="2339094460" sldId="2147473708"/>
            <ac:spMk id="8" creationId="{340C7C0D-8F29-8F44-2E7F-D7FB0B6E07C3}"/>
          </ac:spMkLst>
        </pc:spChg>
        <pc:spChg chg="mod ord">
          <ac:chgData name="Jennifer Eimers" userId="e496f3f7-6a48-4339-9b0c-9f426a43f948" providerId="ADAL" clId="{EA77C4EE-4DBD-4AED-BD7D-063333E8A9EF}" dt="2025-12-15T15:38:52.421" v="72" actId="700"/>
          <ac:spMkLst>
            <pc:docMk/>
            <pc:sldMk cId="2339094460" sldId="2147473708"/>
            <ac:spMk id="10243" creationId="{26D38C82-4168-58F8-6251-3790BA4DAB2A}"/>
          </ac:spMkLst>
        </pc:spChg>
      </pc:sldChg>
      <pc:sldChg chg="addSp delSp modSp mod chgLayout">
        <pc:chgData name="Jennifer Eimers" userId="e496f3f7-6a48-4339-9b0c-9f426a43f948" providerId="ADAL" clId="{EA77C4EE-4DBD-4AED-BD7D-063333E8A9EF}" dt="2025-12-15T15:39:34.333" v="106" actId="1036"/>
        <pc:sldMkLst>
          <pc:docMk/>
          <pc:sldMk cId="2203583851" sldId="2147473709"/>
        </pc:sldMkLst>
        <pc:spChg chg="add del mod ord">
          <ac:chgData name="Jennifer Eimers" userId="e496f3f7-6a48-4339-9b0c-9f426a43f948" providerId="ADAL" clId="{EA77C4EE-4DBD-4AED-BD7D-063333E8A9EF}" dt="2025-12-15T15:39:20.595" v="86" actId="478"/>
          <ac:spMkLst>
            <pc:docMk/>
            <pc:sldMk cId="2203583851" sldId="2147473709"/>
            <ac:spMk id="2" creationId="{C2F56E1C-9234-0DF1-CEB6-BFB971DB8F6D}"/>
          </ac:spMkLst>
        </pc:spChg>
        <pc:spChg chg="add mod ord">
          <ac:chgData name="Jennifer Eimers" userId="e496f3f7-6a48-4339-9b0c-9f426a43f948" providerId="ADAL" clId="{EA77C4EE-4DBD-4AED-BD7D-063333E8A9EF}" dt="2025-12-15T15:39:17.879" v="84" actId="20577"/>
          <ac:spMkLst>
            <pc:docMk/>
            <pc:sldMk cId="2203583851" sldId="2147473709"/>
            <ac:spMk id="3" creationId="{ECE048FE-D7CA-F546-4D7C-15980DE62740}"/>
          </ac:spMkLst>
        </pc:spChg>
        <pc:spChg chg="del mod">
          <ac:chgData name="Jennifer Eimers" userId="e496f3f7-6a48-4339-9b0c-9f426a43f948" providerId="ADAL" clId="{EA77C4EE-4DBD-4AED-BD7D-063333E8A9EF}" dt="2025-12-15T15:39:14.742" v="82"/>
          <ac:spMkLst>
            <pc:docMk/>
            <pc:sldMk cId="2203583851" sldId="2147473709"/>
            <ac:spMk id="4" creationId="{74793120-196F-7598-36BE-E585CB95AFDE}"/>
          </ac:spMkLst>
        </pc:spChg>
        <pc:spChg chg="mod">
          <ac:chgData name="Jennifer Eimers" userId="e496f3f7-6a48-4339-9b0c-9f426a43f948" providerId="ADAL" clId="{EA77C4EE-4DBD-4AED-BD7D-063333E8A9EF}" dt="2025-12-15T15:39:34.333" v="106" actId="1036"/>
          <ac:spMkLst>
            <pc:docMk/>
            <pc:sldMk cId="2203583851" sldId="2147473709"/>
            <ac:spMk id="9" creationId="{5F01AD0F-894F-63D7-1069-0D77457EFAB7}"/>
          </ac:spMkLst>
        </pc:spChg>
        <pc:spChg chg="mod ord">
          <ac:chgData name="Jennifer Eimers" userId="e496f3f7-6a48-4339-9b0c-9f426a43f948" providerId="ADAL" clId="{EA77C4EE-4DBD-4AED-BD7D-063333E8A9EF}" dt="2025-12-15T15:39:11.393" v="79" actId="700"/>
          <ac:spMkLst>
            <pc:docMk/>
            <pc:sldMk cId="2203583851" sldId="2147473709"/>
            <ac:spMk id="10243" creationId="{5D65F3A1-D4FA-3681-7884-69DE1AEEE329}"/>
          </ac:spMkLst>
        </pc:spChg>
        <pc:graphicFrameChg chg="mod modGraphic">
          <ac:chgData name="Jennifer Eimers" userId="e496f3f7-6a48-4339-9b0c-9f426a43f948" providerId="ADAL" clId="{EA77C4EE-4DBD-4AED-BD7D-063333E8A9EF}" dt="2025-12-15T15:39:34.333" v="106" actId="1036"/>
          <ac:graphicFrameMkLst>
            <pc:docMk/>
            <pc:sldMk cId="2203583851" sldId="2147473709"/>
            <ac:graphicFrameMk id="6" creationId="{998E21AE-73ED-5E40-A492-BA0CED47F72F}"/>
          </ac:graphicFrameMkLst>
        </pc:graphicFrameChg>
      </pc:sldChg>
      <pc:sldChg chg="addSp delSp modSp mod chgLayout">
        <pc:chgData name="Jennifer Eimers" userId="e496f3f7-6a48-4339-9b0c-9f426a43f948" providerId="ADAL" clId="{EA77C4EE-4DBD-4AED-BD7D-063333E8A9EF}" dt="2025-12-15T15:40:06.104" v="129" actId="207"/>
        <pc:sldMkLst>
          <pc:docMk/>
          <pc:sldMk cId="1618441519" sldId="2147473710"/>
        </pc:sldMkLst>
        <pc:spChg chg="add del mod ord">
          <ac:chgData name="Jennifer Eimers" userId="e496f3f7-6a48-4339-9b0c-9f426a43f948" providerId="ADAL" clId="{EA77C4EE-4DBD-4AED-BD7D-063333E8A9EF}" dt="2025-12-15T15:39:47.745" v="112" actId="478"/>
          <ac:spMkLst>
            <pc:docMk/>
            <pc:sldMk cId="1618441519" sldId="2147473710"/>
            <ac:spMk id="2" creationId="{99FC83A3-820A-C384-E8D0-5495B7170FCB}"/>
          </ac:spMkLst>
        </pc:spChg>
        <pc:spChg chg="add mod ord">
          <ac:chgData name="Jennifer Eimers" userId="e496f3f7-6a48-4339-9b0c-9f426a43f948" providerId="ADAL" clId="{EA77C4EE-4DBD-4AED-BD7D-063333E8A9EF}" dt="2025-12-15T15:39:45.417" v="111" actId="20577"/>
          <ac:spMkLst>
            <pc:docMk/>
            <pc:sldMk cId="1618441519" sldId="2147473710"/>
            <ac:spMk id="4" creationId="{04A81DC2-D767-CBF2-135C-5FE488FEE53D}"/>
          </ac:spMkLst>
        </pc:spChg>
        <pc:spChg chg="del mod">
          <ac:chgData name="Jennifer Eimers" userId="e496f3f7-6a48-4339-9b0c-9f426a43f948" providerId="ADAL" clId="{EA77C4EE-4DBD-4AED-BD7D-063333E8A9EF}" dt="2025-12-15T15:39:43.598" v="109" actId="478"/>
          <ac:spMkLst>
            <pc:docMk/>
            <pc:sldMk cId="1618441519" sldId="2147473710"/>
            <ac:spMk id="8" creationId="{122B9AD1-7CB7-A748-865E-E77246DC8324}"/>
          </ac:spMkLst>
        </pc:spChg>
        <pc:spChg chg="mod ord">
          <ac:chgData name="Jennifer Eimers" userId="e496f3f7-6a48-4339-9b0c-9f426a43f948" providerId="ADAL" clId="{EA77C4EE-4DBD-4AED-BD7D-063333E8A9EF}" dt="2025-12-15T15:39:40.443" v="107" actId="700"/>
          <ac:spMkLst>
            <pc:docMk/>
            <pc:sldMk cId="1618441519" sldId="2147473710"/>
            <ac:spMk id="10243" creationId="{1754F979-528E-28E9-4F08-A6A3390B3FF4}"/>
          </ac:spMkLst>
        </pc:spChg>
        <pc:graphicFrameChg chg="mod modGraphic">
          <ac:chgData name="Jennifer Eimers" userId="e496f3f7-6a48-4339-9b0c-9f426a43f948" providerId="ADAL" clId="{EA77C4EE-4DBD-4AED-BD7D-063333E8A9EF}" dt="2025-12-15T15:40:06.104" v="129" actId="207"/>
          <ac:graphicFrameMkLst>
            <pc:docMk/>
            <pc:sldMk cId="1618441519" sldId="2147473710"/>
            <ac:graphicFrameMk id="3" creationId="{B1A493A9-9A09-0C61-D0C0-6D6818EC537D}"/>
          </ac:graphicFrameMkLst>
        </pc:graphicFrameChg>
        <pc:graphicFrameChg chg="mod">
          <ac:chgData name="Jennifer Eimers" userId="e496f3f7-6a48-4339-9b0c-9f426a43f948" providerId="ADAL" clId="{EA77C4EE-4DBD-4AED-BD7D-063333E8A9EF}" dt="2025-12-15T15:39:58.495" v="127" actId="1037"/>
          <ac:graphicFrameMkLst>
            <pc:docMk/>
            <pc:sldMk cId="1618441519" sldId="2147473710"/>
            <ac:graphicFrameMk id="6" creationId="{102A7803-E1FD-4214-A834-BC737A3878E2}"/>
          </ac:graphicFrameMkLst>
        </pc:graphicFrameChg>
      </pc:sldChg>
      <pc:sldChg chg="addSp delSp modSp mod chgLayout">
        <pc:chgData name="Jennifer Eimers" userId="e496f3f7-6a48-4339-9b0c-9f426a43f948" providerId="ADAL" clId="{EA77C4EE-4DBD-4AED-BD7D-063333E8A9EF}" dt="2025-12-15T15:40:31.919" v="152" actId="1036"/>
        <pc:sldMkLst>
          <pc:docMk/>
          <pc:sldMk cId="3239560962" sldId="2147473711"/>
        </pc:sldMkLst>
        <pc:spChg chg="mod">
          <ac:chgData name="Jennifer Eimers" userId="e496f3f7-6a48-4339-9b0c-9f426a43f948" providerId="ADAL" clId="{EA77C4EE-4DBD-4AED-BD7D-063333E8A9EF}" dt="2025-12-15T15:40:29.298" v="140" actId="1035"/>
          <ac:spMkLst>
            <pc:docMk/>
            <pc:sldMk cId="3239560962" sldId="2147473711"/>
            <ac:spMk id="2" creationId="{2C2A98F3-8621-B04D-65CA-7C983D3C5B4F}"/>
          </ac:spMkLst>
        </pc:spChg>
        <pc:spChg chg="add del mod ord">
          <ac:chgData name="Jennifer Eimers" userId="e496f3f7-6a48-4339-9b0c-9f426a43f948" providerId="ADAL" clId="{EA77C4EE-4DBD-4AED-BD7D-063333E8A9EF}" dt="2025-12-15T15:40:20.579" v="135" actId="478"/>
          <ac:spMkLst>
            <pc:docMk/>
            <pc:sldMk cId="3239560962" sldId="2147473711"/>
            <ac:spMk id="3" creationId="{0A89ED24-22F3-8EC0-D9D2-5325F484FDCF}"/>
          </ac:spMkLst>
        </pc:spChg>
        <pc:spChg chg="add mod ord">
          <ac:chgData name="Jennifer Eimers" userId="e496f3f7-6a48-4339-9b0c-9f426a43f948" providerId="ADAL" clId="{EA77C4EE-4DBD-4AED-BD7D-063333E8A9EF}" dt="2025-12-15T15:40:17.917" v="134" actId="20577"/>
          <ac:spMkLst>
            <pc:docMk/>
            <pc:sldMk cId="3239560962" sldId="2147473711"/>
            <ac:spMk id="4" creationId="{0E8E2214-528C-0C9A-27D4-076DA51C54EF}"/>
          </ac:spMkLst>
        </pc:spChg>
        <pc:spChg chg="del mod">
          <ac:chgData name="Jennifer Eimers" userId="e496f3f7-6a48-4339-9b0c-9f426a43f948" providerId="ADAL" clId="{EA77C4EE-4DBD-4AED-BD7D-063333E8A9EF}" dt="2025-12-15T15:40:16.167" v="132" actId="478"/>
          <ac:spMkLst>
            <pc:docMk/>
            <pc:sldMk cId="3239560962" sldId="2147473711"/>
            <ac:spMk id="7" creationId="{470CF5F8-DDF4-5312-561D-27EB59EDF6EE}"/>
          </ac:spMkLst>
        </pc:spChg>
        <pc:spChg chg="mod ord">
          <ac:chgData name="Jennifer Eimers" userId="e496f3f7-6a48-4339-9b0c-9f426a43f948" providerId="ADAL" clId="{EA77C4EE-4DBD-4AED-BD7D-063333E8A9EF}" dt="2025-12-15T15:40:12.488" v="130" actId="700"/>
          <ac:spMkLst>
            <pc:docMk/>
            <pc:sldMk cId="3239560962" sldId="2147473711"/>
            <ac:spMk id="10243" creationId="{FB6ACD96-FA22-E004-52D9-17A15B73BC64}"/>
          </ac:spMkLst>
        </pc:spChg>
        <pc:graphicFrameChg chg="mod modGraphic">
          <ac:chgData name="Jennifer Eimers" userId="e496f3f7-6a48-4339-9b0c-9f426a43f948" providerId="ADAL" clId="{EA77C4EE-4DBD-4AED-BD7D-063333E8A9EF}" dt="2025-12-15T15:40:31.919" v="152" actId="1036"/>
          <ac:graphicFrameMkLst>
            <pc:docMk/>
            <pc:sldMk cId="3239560962" sldId="2147473711"/>
            <ac:graphicFrameMk id="6" creationId="{B43A6826-CB35-4009-F9F9-5213CBCC1A88}"/>
          </ac:graphicFrameMkLst>
        </pc:graphicFrameChg>
      </pc:sldChg>
      <pc:sldChg chg="addSp delSp modSp mod chgLayout">
        <pc:chgData name="Jennifer Eimers" userId="e496f3f7-6a48-4339-9b0c-9f426a43f948" providerId="ADAL" clId="{EA77C4EE-4DBD-4AED-BD7D-063333E8A9EF}" dt="2025-12-15T15:40:56.505" v="178" actId="14100"/>
        <pc:sldMkLst>
          <pc:docMk/>
          <pc:sldMk cId="1821151233" sldId="2147473712"/>
        </pc:sldMkLst>
        <pc:spChg chg="mod ord">
          <ac:chgData name="Jennifer Eimers" userId="e496f3f7-6a48-4339-9b0c-9f426a43f948" providerId="ADAL" clId="{EA77C4EE-4DBD-4AED-BD7D-063333E8A9EF}" dt="2025-12-15T15:40:50.034" v="174" actId="1036"/>
          <ac:spMkLst>
            <pc:docMk/>
            <pc:sldMk cId="1821151233" sldId="2147473712"/>
            <ac:spMk id="2" creationId="{659EBBF6-BF13-A867-EC30-0B3A45C89DFF}"/>
          </ac:spMkLst>
        </pc:spChg>
        <pc:spChg chg="add mod ord">
          <ac:chgData name="Jennifer Eimers" userId="e496f3f7-6a48-4339-9b0c-9f426a43f948" providerId="ADAL" clId="{EA77C4EE-4DBD-4AED-BD7D-063333E8A9EF}" dt="2025-12-15T15:40:42.608" v="157" actId="20577"/>
          <ac:spMkLst>
            <pc:docMk/>
            <pc:sldMk cId="1821151233" sldId="2147473712"/>
            <ac:spMk id="3" creationId="{BFAB95E8-399C-AF15-3533-5CA13B4F14A6}"/>
          </ac:spMkLst>
        </pc:spChg>
        <pc:spChg chg="del mod">
          <ac:chgData name="Jennifer Eimers" userId="e496f3f7-6a48-4339-9b0c-9f426a43f948" providerId="ADAL" clId="{EA77C4EE-4DBD-4AED-BD7D-063333E8A9EF}" dt="2025-12-15T15:40:41.001" v="155" actId="478"/>
          <ac:spMkLst>
            <pc:docMk/>
            <pc:sldMk cId="1821151233" sldId="2147473712"/>
            <ac:spMk id="8" creationId="{4E6E0FC2-894F-0BAB-503B-346FF8E6C30C}"/>
          </ac:spMkLst>
        </pc:spChg>
        <pc:spChg chg="mod ord">
          <ac:chgData name="Jennifer Eimers" userId="e496f3f7-6a48-4339-9b0c-9f426a43f948" providerId="ADAL" clId="{EA77C4EE-4DBD-4AED-BD7D-063333E8A9EF}" dt="2025-12-15T15:40:36.728" v="153" actId="700"/>
          <ac:spMkLst>
            <pc:docMk/>
            <pc:sldMk cId="1821151233" sldId="2147473712"/>
            <ac:spMk id="10243" creationId="{57DE6D77-E6F7-C60A-4D6E-7C5E6BBB41D0}"/>
          </ac:spMkLst>
        </pc:spChg>
        <pc:graphicFrameChg chg="mod modGraphic">
          <ac:chgData name="Jennifer Eimers" userId="e496f3f7-6a48-4339-9b0c-9f426a43f948" providerId="ADAL" clId="{EA77C4EE-4DBD-4AED-BD7D-063333E8A9EF}" dt="2025-12-15T15:40:56.505" v="178" actId="14100"/>
          <ac:graphicFrameMkLst>
            <pc:docMk/>
            <pc:sldMk cId="1821151233" sldId="2147473712"/>
            <ac:graphicFrameMk id="6" creationId="{3D904EF8-6036-B14D-3F1A-435C74F2EA79}"/>
          </ac:graphicFrameMkLst>
        </pc:graphicFrameChg>
      </pc:sldChg>
      <pc:sldChg chg="addSp delSp modSp mod chgLayout">
        <pc:chgData name="Jennifer Eimers" userId="e496f3f7-6a48-4339-9b0c-9f426a43f948" providerId="ADAL" clId="{EA77C4EE-4DBD-4AED-BD7D-063333E8A9EF}" dt="2025-12-15T15:36:42.885" v="32"/>
        <pc:sldMkLst>
          <pc:docMk/>
          <pc:sldMk cId="940431602" sldId="2147473714"/>
        </pc:sldMkLst>
        <pc:spChg chg="add mod ord">
          <ac:chgData name="Jennifer Eimers" userId="e496f3f7-6a48-4339-9b0c-9f426a43f948" providerId="ADAL" clId="{EA77C4EE-4DBD-4AED-BD7D-063333E8A9EF}" dt="2025-12-15T15:36:41.633" v="30" actId="20577"/>
          <ac:spMkLst>
            <pc:docMk/>
            <pc:sldMk cId="940431602" sldId="2147473714"/>
            <ac:spMk id="2" creationId="{41D04B32-2180-F298-36A0-E6631F103625}"/>
          </ac:spMkLst>
        </pc:spChg>
        <pc:spChg chg="mod ord">
          <ac:chgData name="Jennifer Eimers" userId="e496f3f7-6a48-4339-9b0c-9f426a43f948" providerId="ADAL" clId="{EA77C4EE-4DBD-4AED-BD7D-063333E8A9EF}" dt="2025-12-15T15:36:34.945" v="27" actId="700"/>
          <ac:spMkLst>
            <pc:docMk/>
            <pc:sldMk cId="940431602" sldId="2147473714"/>
            <ac:spMk id="3" creationId="{E0D226CE-4454-D2A5-3C05-E806F4A337B0}"/>
          </ac:spMkLst>
        </pc:spChg>
        <pc:spChg chg="del mod">
          <ac:chgData name="Jennifer Eimers" userId="e496f3f7-6a48-4339-9b0c-9f426a43f948" providerId="ADAL" clId="{EA77C4EE-4DBD-4AED-BD7D-063333E8A9EF}" dt="2025-12-15T15:36:42.885" v="32"/>
          <ac:spMkLst>
            <pc:docMk/>
            <pc:sldMk cId="940431602" sldId="2147473714"/>
            <ac:spMk id="6" creationId="{7AA5B68A-6D37-8467-8A71-E86B78B59083}"/>
          </ac:spMkLst>
        </pc:spChg>
        <pc:spChg chg="mod ord">
          <ac:chgData name="Jennifer Eimers" userId="e496f3f7-6a48-4339-9b0c-9f426a43f948" providerId="ADAL" clId="{EA77C4EE-4DBD-4AED-BD7D-063333E8A9EF}" dt="2025-12-15T15:36:34.945" v="27" actId="700"/>
          <ac:spMkLst>
            <pc:docMk/>
            <pc:sldMk cId="940431602" sldId="2147473714"/>
            <ac:spMk id="10243" creationId="{3C68011F-BD35-E94B-80CD-BBCC3637667B}"/>
          </ac:spMkLst>
        </pc:spChg>
      </pc:sldChg>
      <pc:sldMasterChg chg="modSp mod">
        <pc:chgData name="Jennifer Eimers" userId="e496f3f7-6a48-4339-9b0c-9f426a43f948" providerId="ADAL" clId="{EA77C4EE-4DBD-4AED-BD7D-063333E8A9EF}" dt="2025-12-15T15:41:42.775" v="191" actId="20577"/>
        <pc:sldMasterMkLst>
          <pc:docMk/>
          <pc:sldMasterMk cId="3364460120" sldId="2147483671"/>
        </pc:sldMasterMkLst>
        <pc:spChg chg="mod">
          <ac:chgData name="Jennifer Eimers" userId="e496f3f7-6a48-4339-9b0c-9f426a43f948" providerId="ADAL" clId="{EA77C4EE-4DBD-4AED-BD7D-063333E8A9EF}" dt="2025-12-15T15:41:42.775" v="191" actId="20577"/>
          <ac:spMkLst>
            <pc:docMk/>
            <pc:sldMasterMk cId="3364460120" sldId="2147483671"/>
            <ac:spMk id="4" creationId="{C7BA5435-2E17-DF21-2C23-C9D42910DC3D}"/>
          </ac:spMkLst>
        </pc:spChg>
      </pc:sldMasterChg>
      <pc:sldMasterChg chg="addSp delSp modSp mod">
        <pc:chgData name="Jennifer Eimers" userId="e496f3f7-6a48-4339-9b0c-9f426a43f948" providerId="ADAL" clId="{EA77C4EE-4DBD-4AED-BD7D-063333E8A9EF}" dt="2025-12-15T15:41:54.550" v="194"/>
        <pc:sldMasterMkLst>
          <pc:docMk/>
          <pc:sldMasterMk cId="2211661619" sldId="2147483680"/>
        </pc:sldMasterMkLst>
        <pc:spChg chg="add mod">
          <ac:chgData name="Jennifer Eimers" userId="e496f3f7-6a48-4339-9b0c-9f426a43f948" providerId="ADAL" clId="{EA77C4EE-4DBD-4AED-BD7D-063333E8A9EF}" dt="2025-12-15T15:41:54.550" v="194"/>
          <ac:spMkLst>
            <pc:docMk/>
            <pc:sldMasterMk cId="2211661619" sldId="2147483680"/>
            <ac:spMk id="4" creationId="{DE663295-905D-8876-8ADE-82639681C681}"/>
          </ac:spMkLst>
        </pc:spChg>
        <pc:spChg chg="del mod">
          <ac:chgData name="Jennifer Eimers" userId="e496f3f7-6a48-4339-9b0c-9f426a43f948" providerId="ADAL" clId="{EA77C4EE-4DBD-4AED-BD7D-063333E8A9EF}" dt="2025-12-15T15:41:54.216" v="193" actId="478"/>
          <ac:spMkLst>
            <pc:docMk/>
            <pc:sldMasterMk cId="2211661619" sldId="2147483680"/>
            <ac:spMk id="14" creationId="{EF3B21F5-CE9A-4313-86DE-2BBAE4F19C10}"/>
          </ac:spMkLst>
        </pc:spChg>
      </pc:sldMasterChg>
      <pc:sldMasterChg chg="addSp delSp modSp mod">
        <pc:chgData name="Jennifer Eimers" userId="e496f3f7-6a48-4339-9b0c-9f426a43f948" providerId="ADAL" clId="{EA77C4EE-4DBD-4AED-BD7D-063333E8A9EF}" dt="2025-12-15T15:42:02.045" v="196"/>
        <pc:sldMasterMkLst>
          <pc:docMk/>
          <pc:sldMasterMk cId="1433448887" sldId="2147483696"/>
        </pc:sldMasterMkLst>
        <pc:spChg chg="add mod">
          <ac:chgData name="Jennifer Eimers" userId="e496f3f7-6a48-4339-9b0c-9f426a43f948" providerId="ADAL" clId="{EA77C4EE-4DBD-4AED-BD7D-063333E8A9EF}" dt="2025-12-15T15:42:02.045" v="196"/>
          <ac:spMkLst>
            <pc:docMk/>
            <pc:sldMasterMk cId="1433448887" sldId="2147483696"/>
            <ac:spMk id="3" creationId="{C0877118-46C9-D330-B308-8A0CCB8746A7}"/>
          </ac:spMkLst>
        </pc:spChg>
        <pc:spChg chg="del">
          <ac:chgData name="Jennifer Eimers" userId="e496f3f7-6a48-4339-9b0c-9f426a43f948" providerId="ADAL" clId="{EA77C4EE-4DBD-4AED-BD7D-063333E8A9EF}" dt="2025-12-15T15:42:01.833" v="195" actId="478"/>
          <ac:spMkLst>
            <pc:docMk/>
            <pc:sldMasterMk cId="1433448887" sldId="2147483696"/>
            <ac:spMk id="17" creationId="{1239EAC4-D901-D893-AAA9-153D33319E9D}"/>
          </ac:spMkLst>
        </pc:sp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12/15/2025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F0E82-83CA-F62F-9DD2-E9B167458F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3AEEFC-036A-E122-3111-900A13715E4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F8FA151-874B-5227-A4C9-5E4E531982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65B1B9-706F-26A1-1B24-9DE1C52558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969394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261FE-3D00-EC86-F7F9-9FDD84DB9D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16F763-2603-A4CF-08E8-CD23A332D4C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26C9FF7-0CAB-5D65-21A9-6018C80B36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1E5308-7682-AD6E-A877-702FC78A09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4172261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E393B-A21D-3279-28F9-BDAC54C6F4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8F4605-50A8-DF6C-1997-4957CB62F1C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6944AE1-F143-B4E2-52A3-88C6EBCBBE20}"/>
              </a:ext>
            </a:extLst>
          </p:cNvPr>
          <p:cNvSpPr>
            <a:spLocks noGrp="1"/>
          </p:cNvSpPr>
          <p:nvPr>
            <p:ph type="body" idx="1"/>
          </p:nvPr>
        </p:nvSpPr>
        <p:spPr/>
        <p:txBody>
          <a:bodyPr/>
          <a:lstStyle/>
          <a:p>
            <a:r>
              <a:rPr lang="en-US" dirty="0"/>
              <a:t>`</a:t>
            </a:r>
          </a:p>
        </p:txBody>
      </p:sp>
      <p:sp>
        <p:nvSpPr>
          <p:cNvPr id="4" name="Slide Number Placeholder 3">
            <a:extLst>
              <a:ext uri="{FF2B5EF4-FFF2-40B4-BE49-F238E27FC236}">
                <a16:creationId xmlns:a16="http://schemas.microsoft.com/office/drawing/2014/main" id="{8113EBC0-EE64-B005-D726-0FB3D16262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1166490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06A63-4AFA-47BE-9151-42F0A1FAA6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9A09F9-4210-E7DE-8FE9-8132BC8D56E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ED8E425-A506-87C2-1DC4-D83F33544D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4A5AAD-8E64-8816-651E-BFC82C89E38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61757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3C40B-6464-6336-9122-10284670E1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481FBA-D500-2BFE-EB12-27307F6973EB}"/>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AB8A0C4-79E9-4B49-1932-E49E7D3D18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CF5AA6-A613-154D-1421-F489DFFBDC6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077390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E83A6-EED9-EA6B-9EA2-1DA50A2147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C90879-09A5-1C90-E119-365AA965BF44}"/>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76A21DD-0C16-724C-8123-0529D166EC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042717-221A-A349-120B-CA7CC6BF53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508055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8FD-018A-8E84-4F6D-00C22A7C52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1C6FEB-4F78-6652-1B6E-ADF853F7317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61FF1E6-8F71-2564-7AC0-0B9ACFDC10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6213BF-D776-3FD0-8D46-5516F418F9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4743125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29CDB-EB6A-C400-3B16-648C7B0753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306271-22E5-F80C-C67B-56ACA5FF5A84}"/>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8078E775-FA33-6F64-6943-A1FC5122DF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E2AD7A-ADE4-8794-5B7C-CE57670CE8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9368816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90A54-82C0-5E09-4B26-75E442FA60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52C3F1-B14C-CAE9-9413-7EC1183E344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61C49335-30E5-0FF5-D7DB-8B87059BA9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FE7613-E088-ECC8-D186-67980AF0724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1701224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314735774"/>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811052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26130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5452993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655177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311948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4.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2.sv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1.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220662" y="6322245"/>
            <a:ext cx="2739716" cy="326390"/>
          </a:xfrm>
          <a:prstGeom prst="rect">
            <a:avLst/>
          </a:prstGeom>
        </p:spPr>
      </p:pic>
      <p:sp>
        <p:nvSpPr>
          <p:cNvPr id="4" name="Rectangle 3">
            <a:extLst>
              <a:ext uri="{FF2B5EF4-FFF2-40B4-BE49-F238E27FC236}">
                <a16:creationId xmlns:a16="http://schemas.microsoft.com/office/drawing/2014/main" id="{DE663295-905D-8876-8ADE-82639681C681}"/>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08"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3" name="Rectangle 2">
            <a:extLst>
              <a:ext uri="{FF2B5EF4-FFF2-40B4-BE49-F238E27FC236}">
                <a16:creationId xmlns:a16="http://schemas.microsoft.com/office/drawing/2014/main" id="{C0877118-46C9-D330-B308-8A0CCB8746A7}"/>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solidFill>
            <a:schemeClr val="accent2"/>
          </a:solidFill>
        </p:spPr>
        <p:txBody>
          <a:bodyPr>
            <a:normAutofit/>
          </a:bodyPr>
          <a:lstStyle/>
          <a:p>
            <a:r>
              <a:rPr lang="en-US" altLang="en-US" sz="4000" dirty="0"/>
              <a:t>ASCENT-07: Primary Results from Sacituzumab Govitecan vs Chemotherapy as First Post–Endocrine Therapy in HR+/HER2− MBC</a:t>
            </a:r>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dirty="0"/>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a:t>
            </a:r>
            <a:r>
              <a:rPr kumimoji="0" lang="en-US" altLang="en-US" sz="1200" b="0" i="0" u="none" strike="noStrike" kern="1200" cap="none" spc="0" normalizeH="0" baseline="0" noProof="0" dirty="0" err="1">
                <a:ln>
                  <a:noFill/>
                </a:ln>
                <a:solidFill>
                  <a:srgbClr val="E5DEC1"/>
                </a:solidFill>
                <a:effectLst/>
                <a:uLnTx/>
                <a:uFillTx/>
                <a:latin typeface="Poppins"/>
                <a:ea typeface="+mn-ea"/>
                <a:cs typeface="Poppins" pitchFamily="2" charset="77"/>
              </a:rPr>
              <a:t>Decera</a:t>
            </a: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 Clinical Education.</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15ACB3C-ECFE-4E38-AEA0-24FC109DD437}"/>
              </a:ext>
            </a:extLst>
          </p:cNvPr>
          <p:cNvSpPr>
            <a:spLocks noGrp="1"/>
          </p:cNvSpPr>
          <p:nvPr>
            <p:ph idx="1"/>
          </p:nvPr>
        </p:nvSpPr>
        <p:spPr/>
        <p:txBody>
          <a:bodyPr/>
          <a:lstStyle/>
          <a:p>
            <a:pPr marL="342900" indent="-342900">
              <a:buFont typeface="Arial" panose="020B0604020202020204" pitchFamily="34" charset="0"/>
              <a:buChar char="•"/>
            </a:pPr>
            <a:r>
              <a:rPr lang="en-US" sz="1800" dirty="0"/>
              <a:t>HR+/HER2- mBC refractory to endocrine therapy (ET) is associated with a poor prognosis (shorter PFS and lower OS rates)</a:t>
            </a:r>
            <a:r>
              <a:rPr lang="en-US" sz="1800" baseline="30000" dirty="0"/>
              <a:t>1,2</a:t>
            </a:r>
          </a:p>
          <a:p>
            <a:pPr marL="342900" indent="-342900">
              <a:buFont typeface="Arial" panose="020B0604020202020204" pitchFamily="34" charset="0"/>
              <a:buChar char="•"/>
            </a:pPr>
            <a:r>
              <a:rPr lang="en-US" sz="1800" dirty="0"/>
              <a:t>Current treatment landscape for ET-refractory HR+/HER2- </a:t>
            </a:r>
            <a:r>
              <a:rPr lang="en-US" sz="1800" dirty="0" err="1"/>
              <a:t>mBC</a:t>
            </a:r>
            <a:r>
              <a:rPr lang="en-US" sz="1800" dirty="0"/>
              <a:t> consists of single-agent chemotherapy, trastuzumab deruxtecan, or PARP inhibitor</a:t>
            </a:r>
            <a:r>
              <a:rPr lang="en-US" sz="1800" baseline="30000" dirty="0"/>
              <a:t>3,4</a:t>
            </a:r>
          </a:p>
          <a:p>
            <a:pPr marL="342900" indent="-342900">
              <a:buFont typeface="Arial" panose="020B0604020202020204" pitchFamily="34" charset="0"/>
              <a:buChar char="•"/>
            </a:pPr>
            <a:r>
              <a:rPr lang="en-US" sz="1800" dirty="0"/>
              <a:t>Sacituzumab govitecan: a Trop 2–directed antibody–drug conjugate, is FDA approved for adults with unresectable locally advanced or metastatic HR+/HER2- breast cancer who have received endocrine therapy and at least 2 additional systemic therapies in the metastatic setting</a:t>
            </a:r>
            <a:r>
              <a:rPr lang="en-US" sz="1800" baseline="30000" dirty="0"/>
              <a:t>5</a:t>
            </a:r>
          </a:p>
          <a:p>
            <a:pPr marL="574675" lvl="1" indent="-342900">
              <a:buFont typeface="Arial" panose="020B0604020202020204" pitchFamily="34" charset="0"/>
              <a:buChar char="•"/>
            </a:pPr>
            <a:r>
              <a:rPr lang="en-US" sz="1600" dirty="0"/>
              <a:t>In the phase III TROPiCS-02 trial, treatment with sacituzumab govitecan in patients with HR+/HER2- mBC who had received prior ET yielded improved median PFS (5.5 vs 4.0 mo; HR: 0.66; </a:t>
            </a:r>
            <a:r>
              <a:rPr lang="en-US" sz="1600" i="1" dirty="0"/>
              <a:t>P </a:t>
            </a:r>
            <a:r>
              <a:rPr lang="en-US" sz="1600" dirty="0"/>
              <a:t>= .0003) and OS (14.4  vs 11.2 mo; HR: 0.79; </a:t>
            </a:r>
            <a:r>
              <a:rPr lang="en-US" sz="1600" i="1" dirty="0"/>
              <a:t>P </a:t>
            </a:r>
            <a:r>
              <a:rPr lang="en-US" sz="1600" dirty="0"/>
              <a:t>=.020) vs chemotherapy</a:t>
            </a:r>
            <a:r>
              <a:rPr lang="en-US" sz="1600" baseline="30000" dirty="0"/>
              <a:t>6,7</a:t>
            </a:r>
          </a:p>
          <a:p>
            <a:pPr marL="342900" indent="-342900">
              <a:buFont typeface="Arial" panose="020B0604020202020204" pitchFamily="34" charset="0"/>
              <a:buChar char="•"/>
            </a:pPr>
            <a:r>
              <a:rPr lang="en-US" sz="1800" dirty="0"/>
              <a:t>Current report presents data from the phase III ASCENT-07 trial of SG vs chemotherapy in participants with HR+/HER2- mBC who have received prior ET and are candidates for first chemotherapy</a:t>
            </a:r>
            <a:r>
              <a:rPr lang="en-US" sz="1800" baseline="30000" dirty="0"/>
              <a:t>7</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ASCENT-07: Background</a:t>
            </a:r>
            <a:endParaRPr lang="en-US" altLang="en-US" dirty="0"/>
          </a:p>
        </p:txBody>
      </p:sp>
      <p:sp>
        <p:nvSpPr>
          <p:cNvPr id="2" name="Content Placeholder 1">
            <a:extLst>
              <a:ext uri="{FF2B5EF4-FFF2-40B4-BE49-F238E27FC236}">
                <a16:creationId xmlns:a16="http://schemas.microsoft.com/office/drawing/2014/main" id="{C9650F2D-2CFD-8DDC-E69F-2418DA3FC26A}"/>
              </a:ext>
            </a:extLst>
          </p:cNvPr>
          <p:cNvSpPr>
            <a:spLocks noGrp="1"/>
          </p:cNvSpPr>
          <p:nvPr>
            <p:ph sz="quarter" idx="10"/>
          </p:nvPr>
        </p:nvSpPr>
        <p:spPr/>
        <p:txBody>
          <a:bodyPr/>
          <a:lstStyle/>
          <a:p>
            <a:r>
              <a:rPr lang="en-US" dirty="0"/>
              <a:t>1. Chavez-Macgregor. JCO. 2022;40:1235. 2. Jhaveri. Cancer Treat Rev. 2024;123:102670. 3. NCCN. Clinical practice guidelines in oncology: Breast cancer. v.5.2025. nccn.org. 4. Moore. Curr Breast Cancer Rep. 2025;17:53. 5. Sacituzumab </a:t>
            </a:r>
            <a:r>
              <a:rPr lang="en-US" dirty="0" err="1"/>
              <a:t>govitecan-hziy</a:t>
            </a:r>
            <a:r>
              <a:rPr lang="en-US" dirty="0"/>
              <a:t> PI. 6. Rugo. ASCO 2022; </a:t>
            </a:r>
            <a:r>
              <a:rPr lang="en-US" dirty="0" err="1"/>
              <a:t>Abstr</a:t>
            </a:r>
            <a:r>
              <a:rPr lang="en-US" dirty="0"/>
              <a:t> LBA1001. 7. Rugo. Lancet. 2023;402:1423. 8. Jhaveri. SABCS 2025. </a:t>
            </a:r>
            <a:r>
              <a:rPr lang="en-US" dirty="0" err="1"/>
              <a:t>Abstr</a:t>
            </a:r>
            <a:r>
              <a:rPr lang="en-US" dirty="0"/>
              <a:t> GS1-09.</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74728-4B00-DE2F-3441-B14E57286EF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D226CE-4454-D2A5-3C05-E806F4A337B0}"/>
              </a:ext>
            </a:extLst>
          </p:cNvPr>
          <p:cNvSpPr>
            <a:spLocks noGrp="1"/>
          </p:cNvSpPr>
          <p:nvPr>
            <p:ph idx="1"/>
          </p:nvPr>
        </p:nvSpPr>
        <p:spPr/>
        <p:txBody>
          <a:bodyPr/>
          <a:lstStyle/>
          <a:p>
            <a:pPr marL="342900" indent="-342900">
              <a:buFont typeface="Arial" panose="020B0604020202020204" pitchFamily="34" charset="0"/>
              <a:buChar char="•"/>
            </a:pPr>
            <a:r>
              <a:rPr lang="en-US" altLang="en-US" sz="1800" dirty="0"/>
              <a:t>Randomized, open-label, phase III study</a:t>
            </a:r>
          </a:p>
          <a:p>
            <a:pPr marL="342900" indent="-342900">
              <a:buFont typeface="Arial" panose="020B0604020202020204" pitchFamily="34" charset="0"/>
              <a:buChar char="•"/>
            </a:pPr>
            <a:endParaRPr lang="en-US" altLang="en-US" sz="1800" dirty="0"/>
          </a:p>
          <a:p>
            <a:pPr marL="342900" indent="-342900">
              <a:buFont typeface="Arial" panose="020B0604020202020204" pitchFamily="34" charset="0"/>
              <a:buChar char="•"/>
            </a:pPr>
            <a:endParaRPr lang="en-US" altLang="en-US" sz="1800" dirty="0"/>
          </a:p>
          <a:p>
            <a:endParaRPr lang="en-US" altLang="en-US" sz="1800" dirty="0"/>
          </a:p>
          <a:p>
            <a:endParaRPr lang="en-US" altLang="en-US" sz="1800" dirty="0"/>
          </a:p>
          <a:p>
            <a:endParaRPr lang="en-US" altLang="en-US" sz="1800" dirty="0"/>
          </a:p>
          <a:p>
            <a:endParaRPr lang="en-US" altLang="en-US" sz="1800" dirty="0"/>
          </a:p>
          <a:p>
            <a:endParaRPr lang="en-US" altLang="en-US" sz="800" dirty="0"/>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800" b="1" kern="0" dirty="0">
                <a:solidFill>
                  <a:srgbClr val="000000"/>
                </a:solidFill>
              </a:rPr>
              <a:t>Primary endpoint: </a:t>
            </a:r>
            <a:r>
              <a:rPr lang="en-US" altLang="en-US" sz="1800" kern="0" dirty="0">
                <a:solidFill>
                  <a:srgbClr val="000000"/>
                </a:solidFill>
              </a:rPr>
              <a:t>PFS by BICR</a:t>
            </a: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800" b="1" kern="0" dirty="0">
                <a:solidFill>
                  <a:srgbClr val="000000"/>
                </a:solidFill>
              </a:rPr>
              <a:t>Key secondary endpoints: </a:t>
            </a:r>
            <a:r>
              <a:rPr lang="en-US" altLang="en-US" sz="1800" kern="0" dirty="0">
                <a:solidFill>
                  <a:srgbClr val="000000"/>
                </a:solidFill>
              </a:rPr>
              <a:t>OS, ORR by BICR, QoL</a:t>
            </a: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800" b="1" kern="0" dirty="0">
                <a:solidFill>
                  <a:srgbClr val="000000"/>
                </a:solidFill>
              </a:rPr>
              <a:t>Other secondary endpoints: </a:t>
            </a:r>
            <a:r>
              <a:rPr lang="en-US" altLang="en-US" sz="1800" kern="0" dirty="0">
                <a:solidFill>
                  <a:srgbClr val="000000"/>
                </a:solidFill>
              </a:rPr>
              <a:t>PFS by INV, ORR by INV, DoR by BICR and INV, safety</a:t>
            </a:r>
          </a:p>
          <a:p>
            <a:endParaRPr lang="en-US" altLang="en-US" sz="1800" dirty="0"/>
          </a:p>
          <a:p>
            <a:endParaRPr lang="en-US" sz="2200" dirty="0"/>
          </a:p>
        </p:txBody>
      </p:sp>
      <p:sp>
        <p:nvSpPr>
          <p:cNvPr id="10243" name="Rectangle 4">
            <a:extLst>
              <a:ext uri="{FF2B5EF4-FFF2-40B4-BE49-F238E27FC236}">
                <a16:creationId xmlns:a16="http://schemas.microsoft.com/office/drawing/2014/main" id="{3C68011F-BD35-E94B-80CD-BBCC3637667B}"/>
              </a:ext>
            </a:extLst>
          </p:cNvPr>
          <p:cNvSpPr>
            <a:spLocks noGrp="1" noChangeArrowheads="1"/>
          </p:cNvSpPr>
          <p:nvPr>
            <p:ph type="title"/>
          </p:nvPr>
        </p:nvSpPr>
        <p:spPr/>
        <p:txBody>
          <a:bodyPr/>
          <a:lstStyle/>
          <a:p>
            <a:r>
              <a:rPr lang="en-US" dirty="0"/>
              <a:t>ASCENT-07: Study Design</a:t>
            </a:r>
            <a:endParaRPr lang="en-US" altLang="en-US" dirty="0"/>
          </a:p>
        </p:txBody>
      </p:sp>
      <p:sp>
        <p:nvSpPr>
          <p:cNvPr id="2" name="Content Placeholder 1">
            <a:extLst>
              <a:ext uri="{FF2B5EF4-FFF2-40B4-BE49-F238E27FC236}">
                <a16:creationId xmlns:a16="http://schemas.microsoft.com/office/drawing/2014/main" id="{41D04B32-2180-F298-36A0-E6631F103625}"/>
              </a:ext>
            </a:extLst>
          </p:cNvPr>
          <p:cNvSpPr>
            <a:spLocks noGrp="1"/>
          </p:cNvSpPr>
          <p:nvPr>
            <p:ph sz="quarter" idx="10"/>
          </p:nvPr>
        </p:nvSpPr>
        <p:spPr/>
        <p:txBody>
          <a:bodyPr/>
          <a:lstStyle/>
          <a:p>
            <a:r>
              <a:rPr lang="en-US" dirty="0"/>
              <a:t>NCT05840211. Jhaveri. SABCS 2025. </a:t>
            </a:r>
            <a:r>
              <a:rPr lang="en-US" dirty="0" err="1"/>
              <a:t>Abstr</a:t>
            </a:r>
            <a:r>
              <a:rPr lang="en-US" dirty="0"/>
              <a:t> GS1-09.</a:t>
            </a:r>
          </a:p>
        </p:txBody>
      </p:sp>
      <p:sp>
        <p:nvSpPr>
          <p:cNvPr id="4" name="Text Box 45">
            <a:extLst>
              <a:ext uri="{FF2B5EF4-FFF2-40B4-BE49-F238E27FC236}">
                <a16:creationId xmlns:a16="http://schemas.microsoft.com/office/drawing/2014/main" id="{772382A8-012B-7B56-4512-DC698659A763}"/>
              </a:ext>
            </a:extLst>
          </p:cNvPr>
          <p:cNvSpPr txBox="1">
            <a:spLocks noChangeArrowheads="1"/>
          </p:cNvSpPr>
          <p:nvPr/>
        </p:nvSpPr>
        <p:spPr bwMode="auto">
          <a:xfrm>
            <a:off x="275005" y="2236864"/>
            <a:ext cx="345592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0" fontAlgn="base" hangingPunct="0">
              <a:lnSpc>
                <a:spcPct val="100000"/>
              </a:lnSpc>
              <a:spcBef>
                <a:spcPct val="0"/>
              </a:spcBef>
              <a:spcAft>
                <a:spcPct val="0"/>
              </a:spcAft>
              <a:buClrTx/>
              <a:buNone/>
              <a:defRPr/>
            </a:pPr>
            <a:r>
              <a:rPr lang="en-GB" altLang="en-US" sz="1400" dirty="0">
                <a:solidFill>
                  <a:srgbClr val="000000"/>
                </a:solidFill>
                <a:latin typeface="+mn-lt"/>
                <a:cs typeface="Arial" panose="020B0604020202020204" pitchFamily="34" charset="0"/>
              </a:rPr>
              <a:t>Patients with locally advanced unresectable or metastatic HR+/HER2- BC with measurable disease per RECIST v1.1; progression or recurrence*; no prior CT for locally advanced unresectable or metastatic HR+/HER2- BC </a:t>
            </a:r>
            <a:br>
              <a:rPr lang="en-GB" altLang="en-US" sz="1400" dirty="0">
                <a:solidFill>
                  <a:srgbClr val="000000"/>
                </a:solidFill>
                <a:latin typeface="+mn-lt"/>
                <a:cs typeface="Arial" panose="020B0604020202020204" pitchFamily="34" charset="0"/>
              </a:rPr>
            </a:br>
            <a:r>
              <a:rPr lang="en-GB" altLang="en-US" sz="1400" dirty="0">
                <a:solidFill>
                  <a:srgbClr val="000000"/>
                </a:solidFill>
                <a:latin typeface="+mn-lt"/>
                <a:cs typeface="Arial" panose="020B0604020202020204" pitchFamily="34" charset="0"/>
              </a:rPr>
              <a:t>(N = 690)</a:t>
            </a:r>
            <a:endParaRPr lang="en-US" altLang="en-US" sz="1400" dirty="0">
              <a:solidFill>
                <a:srgbClr val="000000"/>
              </a:solidFill>
              <a:latin typeface="+mn-lt"/>
              <a:cs typeface="Arial" panose="020B0604020202020204" pitchFamily="34" charset="0"/>
            </a:endParaRPr>
          </a:p>
        </p:txBody>
      </p:sp>
      <p:sp>
        <p:nvSpPr>
          <p:cNvPr id="11" name="Rectangle 49">
            <a:extLst>
              <a:ext uri="{FF2B5EF4-FFF2-40B4-BE49-F238E27FC236}">
                <a16:creationId xmlns:a16="http://schemas.microsoft.com/office/drawing/2014/main" id="{4CD70BF4-AAFC-EE3C-818F-D1BE79DAA7C9}"/>
              </a:ext>
            </a:extLst>
          </p:cNvPr>
          <p:cNvSpPr>
            <a:spLocks noChangeArrowheads="1"/>
          </p:cNvSpPr>
          <p:nvPr/>
        </p:nvSpPr>
        <p:spPr bwMode="auto">
          <a:xfrm>
            <a:off x="4361688" y="2255339"/>
            <a:ext cx="5135862" cy="74871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b="1" dirty="0">
                <a:solidFill>
                  <a:srgbClr val="F9F3D9"/>
                </a:solidFill>
                <a:latin typeface="Poppins" pitchFamily="2" charset="77"/>
                <a:cs typeface="Poppins" pitchFamily="2" charset="77"/>
              </a:rPr>
              <a:t>Sacituzumab govitecan </a:t>
            </a:r>
            <a:r>
              <a:rPr lang="en-US" altLang="en-US" sz="1600" dirty="0">
                <a:solidFill>
                  <a:srgbClr val="F9F3D9"/>
                </a:solidFill>
                <a:latin typeface="Poppins" pitchFamily="2" charset="77"/>
                <a:cs typeface="Poppins" pitchFamily="2" charset="77"/>
              </a:rPr>
              <a:t>10 mg/kg IV D1, D8</a:t>
            </a:r>
            <a:r>
              <a:rPr lang="en-US" altLang="en-US" sz="1600" baseline="30000" dirty="0">
                <a:solidFill>
                  <a:srgbClr val="F9F3D9"/>
                </a:solidFill>
                <a:latin typeface="Poppins" pitchFamily="2" charset="77"/>
                <a:cs typeface="Poppins" pitchFamily="2" charset="77"/>
              </a:rPr>
              <a:t>†</a:t>
            </a:r>
          </a:p>
          <a:p>
            <a:pPr lvl="0" algn="ctr">
              <a:lnSpc>
                <a:spcPct val="100000"/>
              </a:lnSpc>
              <a:spcBef>
                <a:spcPct val="0"/>
              </a:spcBef>
              <a:spcAft>
                <a:spcPct val="0"/>
              </a:spcAft>
              <a:buClrTx/>
              <a:buNone/>
              <a:defRPr/>
            </a:pPr>
            <a:r>
              <a:rPr lang="en-US" altLang="en-US" sz="1600" dirty="0">
                <a:solidFill>
                  <a:srgbClr val="F9F3D9"/>
                </a:solidFill>
                <a:latin typeface="Poppins" pitchFamily="2" charset="77"/>
                <a:cs typeface="Poppins" pitchFamily="2" charset="77"/>
              </a:rPr>
              <a:t>(n = 456)</a:t>
            </a:r>
          </a:p>
        </p:txBody>
      </p:sp>
      <p:sp>
        <p:nvSpPr>
          <p:cNvPr id="12" name="Rectangle 49">
            <a:extLst>
              <a:ext uri="{FF2B5EF4-FFF2-40B4-BE49-F238E27FC236}">
                <a16:creationId xmlns:a16="http://schemas.microsoft.com/office/drawing/2014/main" id="{932BA026-DCC9-8A9A-EF0F-12145A47E947}"/>
              </a:ext>
            </a:extLst>
          </p:cNvPr>
          <p:cNvSpPr>
            <a:spLocks noChangeArrowheads="1"/>
          </p:cNvSpPr>
          <p:nvPr/>
        </p:nvSpPr>
        <p:spPr bwMode="auto">
          <a:xfrm>
            <a:off x="4361688" y="3072427"/>
            <a:ext cx="5135862" cy="781526"/>
          </a:xfrm>
          <a:prstGeom prst="rect">
            <a:avLst/>
          </a:prstGeom>
          <a:solidFill>
            <a:schemeClr val="tx1">
              <a:lumMod val="50000"/>
              <a:lumOff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b="1" dirty="0">
                <a:solidFill>
                  <a:srgbClr val="F9F3D9"/>
                </a:solidFill>
                <a:latin typeface="Poppins" pitchFamily="2" charset="77"/>
                <a:cs typeface="Poppins" pitchFamily="2" charset="77"/>
              </a:rPr>
              <a:t>TPC</a:t>
            </a:r>
          </a:p>
          <a:p>
            <a:pPr lvl="0" algn="ctr">
              <a:lnSpc>
                <a:spcPct val="100000"/>
              </a:lnSpc>
              <a:spcBef>
                <a:spcPct val="0"/>
              </a:spcBef>
              <a:spcAft>
                <a:spcPct val="0"/>
              </a:spcAft>
              <a:buClrTx/>
              <a:buNone/>
              <a:defRPr/>
            </a:pPr>
            <a: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a:t>
            </a:r>
            <a:r>
              <a:rPr kumimoji="0" lang="en-US" altLang="en-US" sz="1600" b="0" i="0" u="none" strike="noStrike" kern="1200" cap="none" spc="0" normalizeH="0" noProof="0" dirty="0">
                <a:ln>
                  <a:noFill/>
                </a:ln>
                <a:solidFill>
                  <a:srgbClr val="F9F3D9"/>
                </a:solidFill>
                <a:effectLst/>
                <a:uLnTx/>
                <a:uFillTx/>
                <a:latin typeface="Poppins" pitchFamily="2" charset="77"/>
                <a:ea typeface="+mn-ea"/>
                <a:cs typeface="Poppins" pitchFamily="2" charset="77"/>
              </a:rPr>
              <a:t>capecitabine, paclitaxel, </a:t>
            </a:r>
            <a:r>
              <a:rPr kumimoji="0" lang="en-US" altLang="en-US" sz="1600" b="0" i="1" u="none" strike="noStrike" kern="1200" cap="none" spc="0" normalizeH="0" noProof="0" dirty="0">
                <a:ln>
                  <a:noFill/>
                </a:ln>
                <a:solidFill>
                  <a:srgbClr val="F9F3D9"/>
                </a:solidFill>
                <a:effectLst/>
                <a:uLnTx/>
                <a:uFillTx/>
                <a:latin typeface="Poppins" pitchFamily="2" charset="77"/>
                <a:ea typeface="+mn-ea"/>
                <a:cs typeface="Poppins" pitchFamily="2" charset="77"/>
              </a:rPr>
              <a:t>nab</a:t>
            </a:r>
            <a:r>
              <a:rPr kumimoji="0" lang="en-US" altLang="en-US" sz="1600" b="0" i="0" u="none" strike="noStrike" kern="1200" cap="none" spc="0" normalizeH="0" noProof="0" dirty="0">
                <a:ln>
                  <a:noFill/>
                </a:ln>
                <a:solidFill>
                  <a:srgbClr val="F9F3D9"/>
                </a:solidFill>
                <a:effectLst/>
                <a:uLnTx/>
                <a:uFillTx/>
                <a:latin typeface="Poppins" pitchFamily="2" charset="77"/>
                <a:ea typeface="+mn-ea"/>
                <a:cs typeface="Poppins" pitchFamily="2" charset="77"/>
              </a:rPr>
              <a:t>-paclitaxel</a:t>
            </a:r>
            <a:r>
              <a:rPr lang="en-US" altLang="en-US" sz="1600" dirty="0">
                <a:solidFill>
                  <a:srgbClr val="F9F3D9"/>
                </a:solidFill>
                <a:latin typeface="Poppins" pitchFamily="2" charset="77"/>
                <a:cs typeface="Poppins" pitchFamily="2" charset="77"/>
              </a:rPr>
              <a:t>)</a:t>
            </a:r>
            <a:r>
              <a:rPr lang="en-US" altLang="en-US" sz="1600" baseline="30000" dirty="0">
                <a:solidFill>
                  <a:srgbClr val="F9F3D9"/>
                </a:solidFill>
                <a:latin typeface="Poppins" pitchFamily="2" charset="77"/>
                <a:cs typeface="Poppins" pitchFamily="2" charset="77"/>
              </a:rPr>
              <a:t>‡</a:t>
            </a:r>
          </a:p>
          <a:p>
            <a:pPr lvl="0" algn="ctr">
              <a:lnSpc>
                <a:spcPct val="100000"/>
              </a:lnSpc>
              <a:spcBef>
                <a:spcPct val="0"/>
              </a:spcBef>
              <a:spcAft>
                <a:spcPct val="0"/>
              </a:spcAft>
              <a:buClrTx/>
              <a:buNone/>
              <a:defRPr/>
            </a:pPr>
            <a:r>
              <a:rPr kumimoji="0" lang="en-US" altLang="en-US" sz="1600" b="0" i="0" u="none" strike="noStrike" kern="1200" cap="none" spc="0" normalizeH="0" noProof="0" dirty="0">
                <a:ln>
                  <a:noFill/>
                </a:ln>
                <a:solidFill>
                  <a:srgbClr val="F9F3D9"/>
                </a:solidFill>
                <a:effectLst/>
                <a:uLnTx/>
                <a:uFillTx/>
                <a:latin typeface="Poppins" pitchFamily="2" charset="77"/>
                <a:ea typeface="+mn-ea"/>
                <a:cs typeface="Poppins" pitchFamily="2" charset="77"/>
              </a:rPr>
              <a:t>(n = 234)</a:t>
            </a:r>
          </a:p>
        </p:txBody>
      </p:sp>
      <p:sp>
        <p:nvSpPr>
          <p:cNvPr id="15" name="Line 52">
            <a:extLst>
              <a:ext uri="{FF2B5EF4-FFF2-40B4-BE49-F238E27FC236}">
                <a16:creationId xmlns:a16="http://schemas.microsoft.com/office/drawing/2014/main" id="{656BEEFD-9FCB-592B-94DD-5C043CBAA1DF}"/>
              </a:ext>
            </a:extLst>
          </p:cNvPr>
          <p:cNvSpPr>
            <a:spLocks noChangeShapeType="1"/>
          </p:cNvSpPr>
          <p:nvPr/>
        </p:nvSpPr>
        <p:spPr bwMode="auto">
          <a:xfrm flipV="1">
            <a:off x="3708392" y="2653249"/>
            <a:ext cx="561855" cy="3507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6" name="Line 52">
            <a:extLst>
              <a:ext uri="{FF2B5EF4-FFF2-40B4-BE49-F238E27FC236}">
                <a16:creationId xmlns:a16="http://schemas.microsoft.com/office/drawing/2014/main" id="{F3380E26-3E37-D076-430F-40B812FB9D3C}"/>
              </a:ext>
            </a:extLst>
          </p:cNvPr>
          <p:cNvSpPr>
            <a:spLocks noChangeShapeType="1"/>
          </p:cNvSpPr>
          <p:nvPr/>
        </p:nvSpPr>
        <p:spPr bwMode="auto">
          <a:xfrm>
            <a:off x="3708391" y="3072427"/>
            <a:ext cx="561857" cy="23794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26" name="TextBox 25">
            <a:extLst>
              <a:ext uri="{FF2B5EF4-FFF2-40B4-BE49-F238E27FC236}">
                <a16:creationId xmlns:a16="http://schemas.microsoft.com/office/drawing/2014/main" id="{74445A51-6B83-AF0C-94FC-912B3AA61767}"/>
              </a:ext>
            </a:extLst>
          </p:cNvPr>
          <p:cNvSpPr txBox="1"/>
          <p:nvPr/>
        </p:nvSpPr>
        <p:spPr bwMode="auto">
          <a:xfrm>
            <a:off x="347910" y="4052746"/>
            <a:ext cx="1132926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Aft>
                <a:spcPct val="0"/>
              </a:spcAft>
            </a:pPr>
            <a:r>
              <a:rPr lang="en-US" sz="1200" dirty="0"/>
              <a:t>*≥1 of the following: progression on ≥2 previous lines of ET ± targeted therapy for mBC; progression &lt;6 mo of starting 1L ET ± CDK4/6i for mBC; </a:t>
            </a:r>
            <a:br>
              <a:rPr lang="en-US" sz="1200" dirty="0"/>
            </a:br>
            <a:r>
              <a:rPr lang="en-US" sz="1200" dirty="0"/>
              <a:t>recurrence &lt;24 mo of starting adjuvant ET + CDK4/6i and no longer eligible for additional ET for mBC.</a:t>
            </a:r>
          </a:p>
          <a:p>
            <a:pPr>
              <a:spcAft>
                <a:spcPct val="0"/>
              </a:spcAft>
            </a:pPr>
            <a:r>
              <a:rPr lang="en-US" sz="1200" baseline="30000" dirty="0"/>
              <a:t>†</a:t>
            </a:r>
            <a:r>
              <a:rPr lang="en-US" sz="1200" b="0" dirty="0"/>
              <a:t>21-day cycles. </a:t>
            </a:r>
            <a:r>
              <a:rPr lang="en-US" sz="1200" b="0" baseline="30000" dirty="0"/>
              <a:t>‡</a:t>
            </a:r>
            <a:r>
              <a:rPr lang="en-US" sz="1200" b="0" dirty="0"/>
              <a:t>Paclitaxel 80 mg/m² or </a:t>
            </a:r>
            <a:r>
              <a:rPr lang="en-US" sz="1200" b="0" i="1" dirty="0"/>
              <a:t>nab</a:t>
            </a:r>
            <a:r>
              <a:rPr lang="en-US" sz="1200" b="0" dirty="0"/>
              <a:t>-paclitaxel 100 mg/m² IV on D1, 8, and 15 of 28-day cycles or capecitabine 1000 or 1250 mg/m² </a:t>
            </a:r>
            <a:r>
              <a:rPr lang="en-US" sz="1200" dirty="0"/>
              <a:t>PO BID </a:t>
            </a:r>
            <a:r>
              <a:rPr lang="en-US" sz="1200" b="0" dirty="0"/>
              <a:t>for first 2 </a:t>
            </a:r>
            <a:r>
              <a:rPr lang="en-US" sz="1200" b="0" dirty="0" err="1"/>
              <a:t>wk</a:t>
            </a:r>
            <a:r>
              <a:rPr lang="en-US" sz="1200" b="0" dirty="0"/>
              <a:t> of 21-day cycles.</a:t>
            </a:r>
          </a:p>
        </p:txBody>
      </p:sp>
      <p:sp>
        <p:nvSpPr>
          <p:cNvPr id="28" name="Text Box 45">
            <a:extLst>
              <a:ext uri="{FF2B5EF4-FFF2-40B4-BE49-F238E27FC236}">
                <a16:creationId xmlns:a16="http://schemas.microsoft.com/office/drawing/2014/main" id="{E2D71057-5C1B-CDDD-0BB1-A9A2FABAFA02}"/>
              </a:ext>
            </a:extLst>
          </p:cNvPr>
          <p:cNvSpPr txBox="1">
            <a:spLocks noChangeArrowheads="1"/>
          </p:cNvSpPr>
          <p:nvPr/>
        </p:nvSpPr>
        <p:spPr bwMode="auto">
          <a:xfrm>
            <a:off x="642077" y="1687531"/>
            <a:ext cx="71070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200" b="0" i="1"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Stratified by duration of prior CDK4/6i for mBC (none vs ≤12 mo vs &gt;12 mo); HER2 IHC (0 vs low [1+ or 2+/ISH-]); geographic region (US/Canada/UK/EU vs RoW)</a:t>
            </a:r>
          </a:p>
        </p:txBody>
      </p:sp>
      <p:cxnSp>
        <p:nvCxnSpPr>
          <p:cNvPr id="29" name="Straight Arrow Connector 28">
            <a:extLst>
              <a:ext uri="{FF2B5EF4-FFF2-40B4-BE49-F238E27FC236}">
                <a16:creationId xmlns:a16="http://schemas.microsoft.com/office/drawing/2014/main" id="{B194DE22-B13D-F25D-C50C-AF40F727D4EC}"/>
              </a:ext>
            </a:extLst>
          </p:cNvPr>
          <p:cNvCxnSpPr>
            <a:cxnSpLocks/>
          </p:cNvCxnSpPr>
          <p:nvPr/>
        </p:nvCxnSpPr>
        <p:spPr bwMode="auto">
          <a:xfrm>
            <a:off x="3965553" y="2154171"/>
            <a:ext cx="0" cy="587535"/>
          </a:xfrm>
          <a:prstGeom prst="straightConnector1">
            <a:avLst/>
          </a:prstGeom>
          <a:noFill/>
          <a:ln w="28575" cap="flat" cmpd="sng" algn="ctr">
            <a:solidFill>
              <a:schemeClr val="tx1"/>
            </a:solidFill>
            <a:prstDash val="dash"/>
            <a:round/>
            <a:headEnd type="none" w="med" len="med"/>
            <a:tailEnd type="triangle"/>
          </a:ln>
          <a:effectLst/>
        </p:spPr>
      </p:cxnSp>
      <p:cxnSp>
        <p:nvCxnSpPr>
          <p:cNvPr id="9" name="Straight Arrow Connector 8">
            <a:extLst>
              <a:ext uri="{FF2B5EF4-FFF2-40B4-BE49-F238E27FC236}">
                <a16:creationId xmlns:a16="http://schemas.microsoft.com/office/drawing/2014/main" id="{44C47753-47EF-96C1-42C1-8807181FCEA7}"/>
              </a:ext>
            </a:extLst>
          </p:cNvPr>
          <p:cNvCxnSpPr/>
          <p:nvPr/>
        </p:nvCxnSpPr>
        <p:spPr>
          <a:xfrm>
            <a:off x="9619488" y="3072427"/>
            <a:ext cx="438912"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BBAE17A0-382A-063C-9FDD-9898B18CFBA7}"/>
              </a:ext>
            </a:extLst>
          </p:cNvPr>
          <p:cNvSpPr txBox="1"/>
          <p:nvPr/>
        </p:nvSpPr>
        <p:spPr>
          <a:xfrm>
            <a:off x="9930667" y="2769168"/>
            <a:ext cx="1746504" cy="568636"/>
          </a:xfrm>
          <a:prstGeom prst="rect">
            <a:avLst/>
          </a:prstGeom>
        </p:spPr>
        <p:txBody>
          <a:bodyPr vert="horz" wrap="square" lIns="0" tIns="0" rIns="0" bIns="0" rtlCol="0">
            <a:noAutofit/>
          </a:bodyPr>
          <a:lstStyle/>
          <a:p>
            <a:pPr algn="ctr"/>
            <a:r>
              <a:rPr lang="en-US" sz="1400" i="1" dirty="0"/>
              <a:t>Until PD or unacceptable toxicity</a:t>
            </a:r>
          </a:p>
        </p:txBody>
      </p:sp>
    </p:spTree>
    <p:extLst>
      <p:ext uri="{BB962C8B-B14F-4D97-AF65-F5344CB8AC3E}">
        <p14:creationId xmlns:p14="http://schemas.microsoft.com/office/powerpoint/2010/main" val="940431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ED661D0-F67A-BE6C-C134-34E42CAA0CB6}"/>
              </a:ext>
            </a:extLst>
          </p:cNvPr>
          <p:cNvSpPr>
            <a:spLocks noGrp="1"/>
          </p:cNvSpPr>
          <p:nvPr>
            <p:ph idx="1"/>
          </p:nvPr>
        </p:nvSpPr>
        <p:spPr/>
        <p:txBody>
          <a:bodyPr/>
          <a:lstStyle/>
          <a:p>
            <a:endParaRPr lang="en-US"/>
          </a:p>
        </p:txBody>
      </p:sp>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p:txBody>
          <a:bodyPr/>
          <a:lstStyle/>
          <a:p>
            <a:r>
              <a:rPr lang="en-US" dirty="0"/>
              <a:t>ASCENT-07: </a:t>
            </a:r>
            <a:r>
              <a:rPr lang="en-US" altLang="en-US" dirty="0"/>
              <a:t>Baseline Characteristics</a:t>
            </a:r>
          </a:p>
        </p:txBody>
      </p:sp>
      <p:sp>
        <p:nvSpPr>
          <p:cNvPr id="5" name="Content Placeholder 4">
            <a:extLst>
              <a:ext uri="{FF2B5EF4-FFF2-40B4-BE49-F238E27FC236}">
                <a16:creationId xmlns:a16="http://schemas.microsoft.com/office/drawing/2014/main" id="{D528D2D9-AC7B-99ED-5B04-ADF9EC6AEA4A}"/>
              </a:ext>
            </a:extLst>
          </p:cNvPr>
          <p:cNvSpPr>
            <a:spLocks noGrp="1"/>
          </p:cNvSpPr>
          <p:nvPr>
            <p:ph sz="quarter" idx="10"/>
          </p:nvPr>
        </p:nvSpPr>
        <p:spPr/>
        <p:txBody>
          <a:bodyPr/>
          <a:lstStyle/>
          <a:p>
            <a:r>
              <a:rPr lang="en-US" dirty="0"/>
              <a:t>Jhaveri. SABCS 2025. </a:t>
            </a:r>
            <a:r>
              <a:rPr lang="en-US" dirty="0" err="1"/>
              <a:t>Abstr</a:t>
            </a:r>
            <a:r>
              <a:rPr lang="en-US" dirty="0"/>
              <a:t> GS1-09.</a:t>
            </a:r>
          </a:p>
        </p:txBody>
      </p:sp>
      <p:graphicFrame>
        <p:nvGraphicFramePr>
          <p:cNvPr id="6" name="Group 32">
            <a:extLst>
              <a:ext uri="{FF2B5EF4-FFF2-40B4-BE49-F238E27FC236}">
                <a16:creationId xmlns:a16="http://schemas.microsoft.com/office/drawing/2014/main" id="{5FB74E8E-463D-E582-19FD-8AC4DB054EC1}"/>
              </a:ext>
            </a:extLst>
          </p:cNvPr>
          <p:cNvGraphicFramePr>
            <a:graphicFrameLocks noGrp="1"/>
          </p:cNvGraphicFramePr>
          <p:nvPr>
            <p:extLst>
              <p:ext uri="{D42A27DB-BD31-4B8C-83A1-F6EECF244321}">
                <p14:modId xmlns:p14="http://schemas.microsoft.com/office/powerpoint/2010/main" val="1624284654"/>
              </p:ext>
            </p:extLst>
          </p:nvPr>
        </p:nvGraphicFramePr>
        <p:xfrm>
          <a:off x="140283" y="1157689"/>
          <a:ext cx="5864927" cy="4907392"/>
        </p:xfrm>
        <a:graphic>
          <a:graphicData uri="http://schemas.openxmlformats.org/drawingml/2006/table">
            <a:tbl>
              <a:tblPr/>
              <a:tblGrid>
                <a:gridCol w="2868743">
                  <a:extLst>
                    <a:ext uri="{9D8B030D-6E8A-4147-A177-3AD203B41FA5}">
                      <a16:colId xmlns:a16="http://schemas.microsoft.com/office/drawing/2014/main" val="20000"/>
                    </a:ext>
                  </a:extLst>
                </a:gridCol>
                <a:gridCol w="1408176">
                  <a:extLst>
                    <a:ext uri="{9D8B030D-6E8A-4147-A177-3AD203B41FA5}">
                      <a16:colId xmlns:a16="http://schemas.microsoft.com/office/drawing/2014/main" val="20001"/>
                    </a:ext>
                  </a:extLst>
                </a:gridCol>
                <a:gridCol w="1588008">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SG</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TPC</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age, yr (range)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≥65 yr,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57 (29-88)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106 (23)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58 (27-80)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74 (32)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Female sex,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452 (99)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232 (99)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Geographic region,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US/Canada/UK/EU</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err="1">
                          <a:ln>
                            <a:noFill/>
                          </a:ln>
                          <a:solidFill>
                            <a:schemeClr val="tx1"/>
                          </a:solidFill>
                          <a:effectLst/>
                          <a:latin typeface="Poppins" pitchFamily="2" charset="77"/>
                          <a:cs typeface="Poppins" pitchFamily="2" charset="77"/>
                        </a:rPr>
                        <a:t>RoW</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181 (40)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275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93 (40)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141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Race,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White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Asian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Black</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Other/nonspecified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227 (50)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176 (39)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 (2)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43 (9)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106 (45)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95 (41)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 (1)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30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ECOG PS,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269 (59)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187 (41)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145 (62)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89 (38)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423344340"/>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ER/PR status,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ER+ and PR+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ER+ and PR-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ER- and PR+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286 (63)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164 (36)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 (&lt;1)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165 (71)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66 (28)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358127836"/>
                  </a:ext>
                </a:extLst>
              </a:tr>
            </a:tbl>
          </a:graphicData>
        </a:graphic>
      </p:graphicFrame>
      <p:graphicFrame>
        <p:nvGraphicFramePr>
          <p:cNvPr id="2" name="Group 32">
            <a:extLst>
              <a:ext uri="{FF2B5EF4-FFF2-40B4-BE49-F238E27FC236}">
                <a16:creationId xmlns:a16="http://schemas.microsoft.com/office/drawing/2014/main" id="{F7318B61-B941-0A10-5541-AEDDA292B1CE}"/>
              </a:ext>
            </a:extLst>
          </p:cNvPr>
          <p:cNvGraphicFramePr>
            <a:graphicFrameLocks noGrp="1"/>
          </p:cNvGraphicFramePr>
          <p:nvPr>
            <p:extLst>
              <p:ext uri="{D42A27DB-BD31-4B8C-83A1-F6EECF244321}">
                <p14:modId xmlns:p14="http://schemas.microsoft.com/office/powerpoint/2010/main" val="2421207894"/>
              </p:ext>
            </p:extLst>
          </p:nvPr>
        </p:nvGraphicFramePr>
        <p:xfrm>
          <a:off x="6083031" y="1157689"/>
          <a:ext cx="5927616" cy="3810144"/>
        </p:xfrm>
        <a:graphic>
          <a:graphicData uri="http://schemas.openxmlformats.org/drawingml/2006/table">
            <a:tbl>
              <a:tblPr/>
              <a:tblGrid>
                <a:gridCol w="3451442">
                  <a:extLst>
                    <a:ext uri="{9D8B030D-6E8A-4147-A177-3AD203B41FA5}">
                      <a16:colId xmlns:a16="http://schemas.microsoft.com/office/drawing/2014/main" val="20000"/>
                    </a:ext>
                  </a:extLst>
                </a:gridCol>
                <a:gridCol w="1232775">
                  <a:extLst>
                    <a:ext uri="{9D8B030D-6E8A-4147-A177-3AD203B41FA5}">
                      <a16:colId xmlns:a16="http://schemas.microsoft.com/office/drawing/2014/main" val="20001"/>
                    </a:ext>
                  </a:extLst>
                </a:gridCol>
                <a:gridCol w="1243399">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Characteristic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SG</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TPC</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HER2 expression,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IHC 0</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HER2 low (IHC 1+; IHC2+/ISH-)</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192 (42)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264 (58)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100 (43)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134 (57)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Primary endocrine resistance,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143 (31)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62 (26)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time from dx* to randomization, mo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23.9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(0.5-192.0)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26.2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(0.3-152.1)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18249671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De novo metastatic disease at diagnosis,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111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48 (21)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6731062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Visceral disease,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407 (89)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205 (88)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0623812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Liver metastasis,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320 (70)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156 (67)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181982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Brain metastasis,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18 (4)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14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74496086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Bone-only disease,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18 (4)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 (5)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4506474"/>
                  </a:ext>
                </a:extLst>
              </a:tr>
            </a:tbl>
          </a:graphicData>
        </a:graphic>
      </p:graphicFrame>
      <p:sp>
        <p:nvSpPr>
          <p:cNvPr id="3" name="TextBox 2">
            <a:extLst>
              <a:ext uri="{FF2B5EF4-FFF2-40B4-BE49-F238E27FC236}">
                <a16:creationId xmlns:a16="http://schemas.microsoft.com/office/drawing/2014/main" id="{195644AE-6BEA-69ED-52CF-9AB44EC598E3}"/>
              </a:ext>
            </a:extLst>
          </p:cNvPr>
          <p:cNvSpPr txBox="1"/>
          <p:nvPr/>
        </p:nvSpPr>
        <p:spPr>
          <a:xfrm>
            <a:off x="6239082" y="5095149"/>
            <a:ext cx="2548890" cy="265591"/>
          </a:xfrm>
          <a:prstGeom prst="rect">
            <a:avLst/>
          </a:prstGeom>
        </p:spPr>
        <p:txBody>
          <a:bodyPr vert="horz" wrap="none" lIns="0" tIns="0" rIns="0" bIns="0" rtlCol="0">
            <a:noAutofit/>
          </a:bodyPr>
          <a:lstStyle/>
          <a:p>
            <a:pPr algn="l"/>
            <a:r>
              <a:rPr lang="en-US" sz="1200" dirty="0"/>
              <a:t>*Initial diagnosis of metastatic disease.</a:t>
            </a:r>
          </a:p>
        </p:txBody>
      </p:sp>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3BB37-749C-74DA-EC30-4B7155A8D835}"/>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074EA732-EBBC-F738-4227-6C69EBE00D4E}"/>
              </a:ext>
            </a:extLst>
          </p:cNvPr>
          <p:cNvSpPr>
            <a:spLocks noGrp="1" noChangeArrowheads="1"/>
          </p:cNvSpPr>
          <p:nvPr>
            <p:ph type="title"/>
          </p:nvPr>
        </p:nvSpPr>
        <p:spPr/>
        <p:txBody>
          <a:bodyPr/>
          <a:lstStyle/>
          <a:p>
            <a:r>
              <a:rPr lang="en-US" dirty="0"/>
              <a:t>ASCENT-07: </a:t>
            </a:r>
            <a:r>
              <a:rPr lang="en-US" altLang="en-US" dirty="0"/>
              <a:t>Previous Therapies</a:t>
            </a:r>
          </a:p>
        </p:txBody>
      </p:sp>
      <p:sp>
        <p:nvSpPr>
          <p:cNvPr id="4" name="Content Placeholder 3">
            <a:extLst>
              <a:ext uri="{FF2B5EF4-FFF2-40B4-BE49-F238E27FC236}">
                <a16:creationId xmlns:a16="http://schemas.microsoft.com/office/drawing/2014/main" id="{CD73A51A-EAAE-F9D2-6E84-AF9EDEE3678F}"/>
              </a:ext>
            </a:extLst>
          </p:cNvPr>
          <p:cNvSpPr>
            <a:spLocks noGrp="1"/>
          </p:cNvSpPr>
          <p:nvPr>
            <p:ph sz="quarter" idx="10"/>
          </p:nvPr>
        </p:nvSpPr>
        <p:spPr/>
        <p:txBody>
          <a:bodyPr/>
          <a:lstStyle/>
          <a:p>
            <a:r>
              <a:rPr lang="en-US" dirty="0"/>
              <a:t>Jhaveri. SABCS 2025. </a:t>
            </a:r>
            <a:r>
              <a:rPr lang="en-US" dirty="0" err="1"/>
              <a:t>Abstr</a:t>
            </a:r>
            <a:r>
              <a:rPr lang="en-US" dirty="0"/>
              <a:t> GS1-09.</a:t>
            </a:r>
          </a:p>
        </p:txBody>
      </p:sp>
      <p:graphicFrame>
        <p:nvGraphicFramePr>
          <p:cNvPr id="6" name="Group 32">
            <a:extLst>
              <a:ext uri="{FF2B5EF4-FFF2-40B4-BE49-F238E27FC236}">
                <a16:creationId xmlns:a16="http://schemas.microsoft.com/office/drawing/2014/main" id="{E52558CE-DAD5-6408-00AC-5DA57103021C}"/>
              </a:ext>
            </a:extLst>
          </p:cNvPr>
          <p:cNvGraphicFramePr>
            <a:graphicFrameLocks noGrp="1"/>
          </p:cNvGraphicFramePr>
          <p:nvPr>
            <p:extLst>
              <p:ext uri="{D42A27DB-BD31-4B8C-83A1-F6EECF244321}">
                <p14:modId xmlns:p14="http://schemas.microsoft.com/office/powerpoint/2010/main" val="3853695398"/>
              </p:ext>
            </p:extLst>
          </p:nvPr>
        </p:nvGraphicFramePr>
        <p:xfrm>
          <a:off x="166401" y="1328815"/>
          <a:ext cx="5864927" cy="3779584"/>
        </p:xfrm>
        <a:graphic>
          <a:graphicData uri="http://schemas.openxmlformats.org/drawingml/2006/table">
            <a:tbl>
              <a:tblPr/>
              <a:tblGrid>
                <a:gridCol w="3239763">
                  <a:extLst>
                    <a:ext uri="{9D8B030D-6E8A-4147-A177-3AD203B41FA5}">
                      <a16:colId xmlns:a16="http://schemas.microsoft.com/office/drawing/2014/main" val="20000"/>
                    </a:ext>
                  </a:extLst>
                </a:gridCol>
                <a:gridCol w="1276350">
                  <a:extLst>
                    <a:ext uri="{9D8B030D-6E8A-4147-A177-3AD203B41FA5}">
                      <a16:colId xmlns:a16="http://schemas.microsoft.com/office/drawing/2014/main" val="20001"/>
                    </a:ext>
                  </a:extLst>
                </a:gridCol>
                <a:gridCol w="1348814">
                  <a:extLst>
                    <a:ext uri="{9D8B030D-6E8A-4147-A177-3AD203B41FA5}">
                      <a16:colId xmlns:a16="http://schemas.microsoft.com/office/drawing/2014/main" val="3456367152"/>
                    </a:ext>
                  </a:extLst>
                </a:gridCol>
              </a:tblGrid>
              <a:tr h="4434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Metastatic Setting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SG</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TPC</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56742">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prior LoT, n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 (0-8)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 (0-4)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003592">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Lines of ET, n (%)</a:t>
                      </a:r>
                      <a:endPar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endParaRPr>
                    </a:p>
                    <a:p>
                      <a:pPr marL="402336" marR="0" lvl="1" indent="-283464"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None</a:t>
                      </a:r>
                    </a:p>
                    <a:p>
                      <a:pPr marL="402336" marR="0" lvl="1" indent="-283464"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1</a:t>
                      </a:r>
                    </a:p>
                    <a:p>
                      <a:pPr marL="402336" marR="0" lvl="1" indent="-283464"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2</a:t>
                      </a:r>
                    </a:p>
                    <a:p>
                      <a:pPr marL="402336" marR="0" lvl="1" indent="-283464"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 (2)</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122 (27)</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263 (58)</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63 (14)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 (&lt;1)</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63 (27)</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139 (59)</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31 (13)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328226846"/>
                  </a:ext>
                </a:extLst>
              </a:tr>
              <a:tr h="1190305">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Previous endocrine-based therapies, n (%)</a:t>
                      </a:r>
                      <a:endPar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endParaRPr>
                    </a:p>
                    <a:p>
                      <a:pPr marL="402336" marR="0" lvl="1" indent="-283464"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ET + CDK4/6i </a:t>
                      </a:r>
                    </a:p>
                    <a:p>
                      <a:pPr marL="676656" marR="0" lvl="2" indent="-285750" algn="l" defTabSz="914400" rtl="0" eaLnBrk="1" fontAlgn="base" latinLnBrk="0" hangingPunct="1">
                        <a:lnSpc>
                          <a:spcPct val="100000"/>
                        </a:lnSpc>
                        <a:spcBef>
                          <a:spcPct val="0"/>
                        </a:spcBef>
                        <a:spcAft>
                          <a:spcPct val="0"/>
                        </a:spcAft>
                        <a:buClr>
                          <a:srgbClr val="000000"/>
                        </a:buClr>
                        <a:buSzPct val="120000"/>
                        <a:buFont typeface="Poppins" panose="00000500000000000000" pitchFamily="2" charset="0"/>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ET + CDK4/6i ≤6 mo</a:t>
                      </a:r>
                    </a:p>
                    <a:p>
                      <a:pPr marL="402336" marR="0" lvl="1" indent="-283464"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ET monotherapy</a:t>
                      </a:r>
                    </a:p>
                    <a:p>
                      <a:pPr marL="402336" marR="0" lvl="1" indent="-283464"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ET + other targeted tx</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416 (91)</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74 (16)</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182 (40)</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160 (35)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216 (92)</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35 (15)</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95 (41)</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74 (32)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20032856"/>
                  </a:ext>
                </a:extLst>
              </a:tr>
            </a:tbl>
          </a:graphicData>
        </a:graphic>
      </p:graphicFrame>
      <p:graphicFrame>
        <p:nvGraphicFramePr>
          <p:cNvPr id="2" name="Group 32">
            <a:extLst>
              <a:ext uri="{FF2B5EF4-FFF2-40B4-BE49-F238E27FC236}">
                <a16:creationId xmlns:a16="http://schemas.microsoft.com/office/drawing/2014/main" id="{3F1CE4F0-8413-5403-6E90-7C40C50C438D}"/>
              </a:ext>
            </a:extLst>
          </p:cNvPr>
          <p:cNvGraphicFramePr>
            <a:graphicFrameLocks noGrp="1"/>
          </p:cNvGraphicFramePr>
          <p:nvPr>
            <p:extLst>
              <p:ext uri="{D42A27DB-BD31-4B8C-83A1-F6EECF244321}">
                <p14:modId xmlns:p14="http://schemas.microsoft.com/office/powerpoint/2010/main" val="1566175761"/>
              </p:ext>
            </p:extLst>
          </p:nvPr>
        </p:nvGraphicFramePr>
        <p:xfrm>
          <a:off x="6160673" y="1328814"/>
          <a:ext cx="5810665" cy="3779583"/>
        </p:xfrm>
        <a:graphic>
          <a:graphicData uri="http://schemas.openxmlformats.org/drawingml/2006/table">
            <a:tbl>
              <a:tblPr/>
              <a:tblGrid>
                <a:gridCol w="3346704">
                  <a:extLst>
                    <a:ext uri="{9D8B030D-6E8A-4147-A177-3AD203B41FA5}">
                      <a16:colId xmlns:a16="http://schemas.microsoft.com/office/drawing/2014/main" val="20000"/>
                    </a:ext>
                  </a:extLst>
                </a:gridCol>
                <a:gridCol w="1243887">
                  <a:extLst>
                    <a:ext uri="{9D8B030D-6E8A-4147-A177-3AD203B41FA5}">
                      <a16:colId xmlns:a16="http://schemas.microsoft.com/office/drawing/2014/main" val="20001"/>
                    </a:ext>
                  </a:extLst>
                </a:gridCol>
                <a:gridCol w="1220074">
                  <a:extLst>
                    <a:ext uri="{9D8B030D-6E8A-4147-A177-3AD203B41FA5}">
                      <a16:colId xmlns:a16="http://schemas.microsoft.com/office/drawing/2014/main" val="3456367152"/>
                    </a:ext>
                  </a:extLst>
                </a:gridCol>
              </a:tblGrid>
              <a:tr h="5984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Adjuvant/</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Neoadjuvant Setting,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SG</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TPC</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46466">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ET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295 (65)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158 (68)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346466">
                <a:tc>
                  <a:txBody>
                    <a:bodyPr/>
                    <a:lstStyle/>
                    <a:p>
                      <a:pPr marL="0" marR="0" lvl="1" indent="0" algn="l" defTabSz="914400" rtl="0" eaLnBrk="1" fontAlgn="base" latinLnBrk="0" hangingPunct="1">
                        <a:lnSpc>
                          <a:spcPct val="100000"/>
                        </a:lnSpc>
                        <a:spcBef>
                          <a:spcPct val="0"/>
                        </a:spcBef>
                        <a:spcAft>
                          <a:spcPct val="0"/>
                        </a:spcAft>
                        <a:buClr>
                          <a:srgbClr val="000000"/>
                        </a:buClr>
                        <a:buSzPct val="120000"/>
                        <a:buFontTx/>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ET + CDK4/6i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17 (4)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 (3)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527060571"/>
                  </a:ext>
                </a:extLst>
              </a:tr>
              <a:tr h="850393">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Chemotherapy</a:t>
                      </a:r>
                      <a:endPar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endParaRPr>
                    </a:p>
                    <a:p>
                      <a:pPr marL="402336" marR="0" lvl="1" indent="-283464"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Taxane</a:t>
                      </a:r>
                    </a:p>
                    <a:p>
                      <a:pPr marL="402336" marR="0" lvl="1" indent="-283464"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Anthracycline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260 (57)</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211 (46)</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217 (48)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140 (60)</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115 (49)</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118 (50)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647832757"/>
                  </a:ext>
                </a:extLst>
              </a:tr>
              <a:tr h="5984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Prior CDK4/6i Use in Metastatic Setting,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SG</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TPC</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866873205"/>
                  </a:ext>
                </a:extLst>
              </a:tr>
              <a:tr h="346466">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None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32 (7)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19 (8)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346466">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≤12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197 (43)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98 (42)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58436640"/>
                  </a:ext>
                </a:extLst>
              </a:tr>
              <a:tr h="346466">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&gt;12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227 (50)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117 (50)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77066632"/>
                  </a:ext>
                </a:extLst>
              </a:tr>
            </a:tbl>
          </a:graphicData>
        </a:graphic>
      </p:graphicFrame>
    </p:spTree>
    <p:extLst>
      <p:ext uri="{BB962C8B-B14F-4D97-AF65-F5344CB8AC3E}">
        <p14:creationId xmlns:p14="http://schemas.microsoft.com/office/powerpoint/2010/main" val="2022657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DE1B0-09CA-3ECE-3131-6F599A7BD6F3}"/>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9658C038-D19C-E97D-AE84-A868CA28A0DB}"/>
              </a:ext>
            </a:extLst>
          </p:cNvPr>
          <p:cNvSpPr>
            <a:spLocks noGrp="1" noChangeArrowheads="1"/>
          </p:cNvSpPr>
          <p:nvPr>
            <p:ph type="title"/>
          </p:nvPr>
        </p:nvSpPr>
        <p:spPr/>
        <p:txBody>
          <a:bodyPr/>
          <a:lstStyle/>
          <a:p>
            <a:r>
              <a:rPr lang="en-US" dirty="0"/>
              <a:t>ASCENT-07: </a:t>
            </a:r>
            <a:r>
              <a:rPr lang="en-US" altLang="en-US" dirty="0"/>
              <a:t>PFS by BICR (Primary Endpoint) and by Investigator</a:t>
            </a:r>
          </a:p>
        </p:txBody>
      </p:sp>
      <p:sp>
        <p:nvSpPr>
          <p:cNvPr id="3" name="Content Placeholder 2">
            <a:extLst>
              <a:ext uri="{FF2B5EF4-FFF2-40B4-BE49-F238E27FC236}">
                <a16:creationId xmlns:a16="http://schemas.microsoft.com/office/drawing/2014/main" id="{19DA8F28-81E4-0B9A-EE5E-2B2185E46398}"/>
              </a:ext>
            </a:extLst>
          </p:cNvPr>
          <p:cNvSpPr>
            <a:spLocks noGrp="1"/>
          </p:cNvSpPr>
          <p:nvPr>
            <p:ph sz="quarter" idx="10"/>
          </p:nvPr>
        </p:nvSpPr>
        <p:spPr/>
        <p:txBody>
          <a:bodyPr/>
          <a:lstStyle/>
          <a:p>
            <a:r>
              <a:rPr lang="en-US" dirty="0"/>
              <a:t>Jhaveri. SABCS 2025. </a:t>
            </a:r>
            <a:r>
              <a:rPr lang="en-US" dirty="0" err="1"/>
              <a:t>Abstr</a:t>
            </a:r>
            <a:r>
              <a:rPr lang="en-US" dirty="0"/>
              <a:t> GS1-09.</a:t>
            </a:r>
          </a:p>
        </p:txBody>
      </p:sp>
      <p:graphicFrame>
        <p:nvGraphicFramePr>
          <p:cNvPr id="6" name="Group 32">
            <a:extLst>
              <a:ext uri="{FF2B5EF4-FFF2-40B4-BE49-F238E27FC236}">
                <a16:creationId xmlns:a16="http://schemas.microsoft.com/office/drawing/2014/main" id="{F5C32603-436E-733B-1B56-85D652F54AF7}"/>
              </a:ext>
            </a:extLst>
          </p:cNvPr>
          <p:cNvGraphicFramePr>
            <a:graphicFrameLocks noGrp="1"/>
          </p:cNvGraphicFramePr>
          <p:nvPr>
            <p:extLst>
              <p:ext uri="{D42A27DB-BD31-4B8C-83A1-F6EECF244321}">
                <p14:modId xmlns:p14="http://schemas.microsoft.com/office/powerpoint/2010/main" val="3980372784"/>
              </p:ext>
            </p:extLst>
          </p:nvPr>
        </p:nvGraphicFramePr>
        <p:xfrm>
          <a:off x="523875" y="1272427"/>
          <a:ext cx="11039478" cy="2768607"/>
        </p:xfrm>
        <a:graphic>
          <a:graphicData uri="http://schemas.openxmlformats.org/drawingml/2006/table">
            <a:tbl>
              <a:tblPr/>
              <a:tblGrid>
                <a:gridCol w="5220302">
                  <a:extLst>
                    <a:ext uri="{9D8B030D-6E8A-4147-A177-3AD203B41FA5}">
                      <a16:colId xmlns:a16="http://schemas.microsoft.com/office/drawing/2014/main" val="20000"/>
                    </a:ext>
                  </a:extLst>
                </a:gridCol>
                <a:gridCol w="2909588">
                  <a:extLst>
                    <a:ext uri="{9D8B030D-6E8A-4147-A177-3AD203B41FA5}">
                      <a16:colId xmlns:a16="http://schemas.microsoft.com/office/drawing/2014/main" val="20001"/>
                    </a:ext>
                  </a:extLst>
                </a:gridCol>
                <a:gridCol w="2909588">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PFS by BICR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SG (n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TPC (n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PFS,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8.3 (8.1-10.3)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8.3 (6.9-10.0)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411488">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Stratified HR (95% CI)</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itchFamily="2" charset="77"/>
                          <a:cs typeface="Poppins" pitchFamily="2" charset="77"/>
                        </a:rPr>
                        <a:t>P </a:t>
                      </a:r>
                      <a:r>
                        <a:rPr kumimoji="0" lang="en-US" sz="1600" b="0" i="0" u="none" strike="noStrike" cap="none" normalizeH="0" baseline="0" dirty="0">
                          <a:ln>
                            <a:noFill/>
                          </a:ln>
                          <a:solidFill>
                            <a:schemeClr val="tx1"/>
                          </a:solidFill>
                          <a:effectLst/>
                          <a:latin typeface="Poppins" pitchFamily="2" charset="77"/>
                          <a:cs typeface="Poppins" pitchFamily="2" charset="77"/>
                        </a:rPr>
                        <a:t>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0.85 (0.69-1.05)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0.130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57054528"/>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6-mo PFS rate,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71 (66-75)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64 (57-71)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12-mo PFS rate,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40 (35-45)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37 (29-44)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Censored in first 4 mo,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Started new anticancer therapy</a:t>
                      </a:r>
                      <a:endPar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endParaRP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Poppins" panose="00000500000000000000" pitchFamily="2" charset="0"/>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Received ADC as next-line treatment</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35 (8)</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25 (71)</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4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26 (11)</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23 (88)</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10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bl>
          </a:graphicData>
        </a:graphic>
      </p:graphicFrame>
      <p:graphicFrame>
        <p:nvGraphicFramePr>
          <p:cNvPr id="4" name="Group 32">
            <a:extLst>
              <a:ext uri="{FF2B5EF4-FFF2-40B4-BE49-F238E27FC236}">
                <a16:creationId xmlns:a16="http://schemas.microsoft.com/office/drawing/2014/main" id="{18941A25-F830-68B7-2826-3F8F0FD70FBC}"/>
              </a:ext>
            </a:extLst>
          </p:cNvPr>
          <p:cNvGraphicFramePr>
            <a:graphicFrameLocks noGrp="1"/>
          </p:cNvGraphicFramePr>
          <p:nvPr>
            <p:extLst>
              <p:ext uri="{D42A27DB-BD31-4B8C-83A1-F6EECF244321}">
                <p14:modId xmlns:p14="http://schemas.microsoft.com/office/powerpoint/2010/main" val="180943352"/>
              </p:ext>
            </p:extLst>
          </p:nvPr>
        </p:nvGraphicFramePr>
        <p:xfrm>
          <a:off x="523874" y="4219661"/>
          <a:ext cx="11039478" cy="1945631"/>
        </p:xfrm>
        <a:graphic>
          <a:graphicData uri="http://schemas.openxmlformats.org/drawingml/2006/table">
            <a:tbl>
              <a:tblPr/>
              <a:tblGrid>
                <a:gridCol w="5220302">
                  <a:extLst>
                    <a:ext uri="{9D8B030D-6E8A-4147-A177-3AD203B41FA5}">
                      <a16:colId xmlns:a16="http://schemas.microsoft.com/office/drawing/2014/main" val="20000"/>
                    </a:ext>
                  </a:extLst>
                </a:gridCol>
                <a:gridCol w="2909588">
                  <a:extLst>
                    <a:ext uri="{9D8B030D-6E8A-4147-A177-3AD203B41FA5}">
                      <a16:colId xmlns:a16="http://schemas.microsoft.com/office/drawing/2014/main" val="20001"/>
                    </a:ext>
                  </a:extLst>
                </a:gridCol>
                <a:gridCol w="2909588">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PFS by Investigator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SG (n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TPC (n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351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PFS,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8.4 (8.2-9.7)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6.4 (6.0-8.1)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411488">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Stratified HR (95% CI)</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itchFamily="2" charset="77"/>
                          <a:cs typeface="Poppins" pitchFamily="2" charset="77"/>
                        </a:rPr>
                        <a:t>P </a:t>
                      </a:r>
                      <a:r>
                        <a:rPr kumimoji="0" lang="en-US" sz="1600" b="0" i="0" u="none" strike="noStrike" cap="none" normalizeH="0" baseline="0" dirty="0">
                          <a:ln>
                            <a:noFill/>
                          </a:ln>
                          <a:solidFill>
                            <a:schemeClr val="tx1"/>
                          </a:solidFill>
                          <a:effectLst/>
                          <a:latin typeface="Poppins" pitchFamily="2" charset="77"/>
                          <a:cs typeface="Poppins" pitchFamily="2" charset="77"/>
                        </a:rPr>
                        <a:t>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0.78 (0.64-0.93)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0.008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618407778"/>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6-mo PFS rate,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69 (64-73)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58 (51-64)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12-mo PFS rate,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36 (32-41)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30 (24-36)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39632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B4E8A-7BE5-E695-5943-30D38D3D4BE5}"/>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502F139-E620-A969-FE9F-078D2E46E8B4}"/>
              </a:ext>
            </a:extLst>
          </p:cNvPr>
          <p:cNvSpPr>
            <a:spLocks noGrp="1"/>
          </p:cNvSpPr>
          <p:nvPr>
            <p:ph idx="1"/>
          </p:nvPr>
        </p:nvSpPr>
        <p:spPr/>
        <p:txBody>
          <a:bodyPr/>
          <a:lstStyle/>
          <a:p>
            <a:endParaRPr lang="en-US"/>
          </a:p>
        </p:txBody>
      </p:sp>
      <p:sp>
        <p:nvSpPr>
          <p:cNvPr id="10243" name="Rectangle 4">
            <a:extLst>
              <a:ext uri="{FF2B5EF4-FFF2-40B4-BE49-F238E27FC236}">
                <a16:creationId xmlns:a16="http://schemas.microsoft.com/office/drawing/2014/main" id="{2A2226E6-6A42-0439-DB8A-A698A4906B14}"/>
              </a:ext>
            </a:extLst>
          </p:cNvPr>
          <p:cNvSpPr>
            <a:spLocks noGrp="1" noChangeArrowheads="1"/>
          </p:cNvSpPr>
          <p:nvPr>
            <p:ph type="title"/>
          </p:nvPr>
        </p:nvSpPr>
        <p:spPr/>
        <p:txBody>
          <a:bodyPr/>
          <a:lstStyle/>
          <a:p>
            <a:r>
              <a:rPr lang="en-US" dirty="0"/>
              <a:t>ASCENT-07: Subgroup Analysis of </a:t>
            </a:r>
            <a:r>
              <a:rPr lang="en-US" altLang="en-US" dirty="0"/>
              <a:t>PFS by BICR</a:t>
            </a:r>
          </a:p>
        </p:txBody>
      </p:sp>
      <p:sp>
        <p:nvSpPr>
          <p:cNvPr id="3" name="Content Placeholder 2">
            <a:extLst>
              <a:ext uri="{FF2B5EF4-FFF2-40B4-BE49-F238E27FC236}">
                <a16:creationId xmlns:a16="http://schemas.microsoft.com/office/drawing/2014/main" id="{5C078FBB-E7AD-86AD-7B2F-60D7ADD3C459}"/>
              </a:ext>
            </a:extLst>
          </p:cNvPr>
          <p:cNvSpPr>
            <a:spLocks noGrp="1"/>
          </p:cNvSpPr>
          <p:nvPr>
            <p:ph sz="quarter" idx="10"/>
          </p:nvPr>
        </p:nvSpPr>
        <p:spPr/>
        <p:txBody>
          <a:bodyPr/>
          <a:lstStyle/>
          <a:p>
            <a:r>
              <a:rPr lang="en-US" dirty="0"/>
              <a:t>Jhaveri. SABCS 2025. </a:t>
            </a:r>
            <a:r>
              <a:rPr lang="en-US" dirty="0" err="1"/>
              <a:t>Abstr</a:t>
            </a:r>
            <a:r>
              <a:rPr lang="en-US" dirty="0"/>
              <a:t> GS1-09.</a:t>
            </a:r>
          </a:p>
        </p:txBody>
      </p:sp>
      <p:graphicFrame>
        <p:nvGraphicFramePr>
          <p:cNvPr id="6" name="Group 32">
            <a:extLst>
              <a:ext uri="{FF2B5EF4-FFF2-40B4-BE49-F238E27FC236}">
                <a16:creationId xmlns:a16="http://schemas.microsoft.com/office/drawing/2014/main" id="{0BD78949-0F3E-B66E-D044-1DA76B664E3A}"/>
              </a:ext>
            </a:extLst>
          </p:cNvPr>
          <p:cNvGraphicFramePr>
            <a:graphicFrameLocks noGrp="1"/>
          </p:cNvGraphicFramePr>
          <p:nvPr>
            <p:extLst>
              <p:ext uri="{D42A27DB-BD31-4B8C-83A1-F6EECF244321}">
                <p14:modId xmlns:p14="http://schemas.microsoft.com/office/powerpoint/2010/main" val="521094800"/>
              </p:ext>
            </p:extLst>
          </p:nvPr>
        </p:nvGraphicFramePr>
        <p:xfrm>
          <a:off x="111745" y="1081928"/>
          <a:ext cx="11968509" cy="5120832"/>
        </p:xfrm>
        <a:graphic>
          <a:graphicData uri="http://schemas.openxmlformats.org/drawingml/2006/table">
            <a:tbl>
              <a:tblPr/>
              <a:tblGrid>
                <a:gridCol w="3151462">
                  <a:extLst>
                    <a:ext uri="{9D8B030D-6E8A-4147-A177-3AD203B41FA5}">
                      <a16:colId xmlns:a16="http://schemas.microsoft.com/office/drawing/2014/main" val="20000"/>
                    </a:ext>
                  </a:extLst>
                </a:gridCol>
                <a:gridCol w="2215375">
                  <a:extLst>
                    <a:ext uri="{9D8B030D-6E8A-4147-A177-3AD203B41FA5}">
                      <a16:colId xmlns:a16="http://schemas.microsoft.com/office/drawing/2014/main" val="3348170050"/>
                    </a:ext>
                  </a:extLst>
                </a:gridCol>
                <a:gridCol w="988742">
                  <a:extLst>
                    <a:ext uri="{9D8B030D-6E8A-4147-A177-3AD203B41FA5}">
                      <a16:colId xmlns:a16="http://schemas.microsoft.com/office/drawing/2014/main" val="20001"/>
                    </a:ext>
                  </a:extLst>
                </a:gridCol>
                <a:gridCol w="1747024">
                  <a:extLst>
                    <a:ext uri="{9D8B030D-6E8A-4147-A177-3AD203B41FA5}">
                      <a16:colId xmlns:a16="http://schemas.microsoft.com/office/drawing/2014/main" val="1262911043"/>
                    </a:ext>
                  </a:extLst>
                </a:gridCol>
                <a:gridCol w="868393">
                  <a:extLst>
                    <a:ext uri="{9D8B030D-6E8A-4147-A177-3AD203B41FA5}">
                      <a16:colId xmlns:a16="http://schemas.microsoft.com/office/drawing/2014/main" val="3456367152"/>
                    </a:ext>
                  </a:extLst>
                </a:gridCol>
                <a:gridCol w="1064485">
                  <a:extLst>
                    <a:ext uri="{9D8B030D-6E8A-4147-A177-3AD203B41FA5}">
                      <a16:colId xmlns:a16="http://schemas.microsoft.com/office/drawing/2014/main" val="729165695"/>
                    </a:ext>
                  </a:extLst>
                </a:gridCol>
                <a:gridCol w="1933028">
                  <a:extLst>
                    <a:ext uri="{9D8B030D-6E8A-4147-A177-3AD203B41FA5}">
                      <a16:colId xmlns:a16="http://schemas.microsoft.com/office/drawing/2014/main" val="620575184"/>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Prespecified 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SG (n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TPC (n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row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Unstratified HR</a:t>
                      </a:r>
                    </a:p>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mPFS,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r>
                        <a:rPr kumimoji="0" lang="en-US" sz="1200" b="1" i="0" u="none" strike="noStrike" cap="none" normalizeH="0" baseline="0" dirty="0" err="1">
                          <a:ln>
                            <a:noFill/>
                          </a:ln>
                          <a:solidFill>
                            <a:schemeClr val="bg1"/>
                          </a:solidFill>
                          <a:effectLst/>
                          <a:latin typeface="Poppins" pitchFamily="2" charset="77"/>
                          <a:cs typeface="Poppins" pitchFamily="2" charset="77"/>
                        </a:rPr>
                        <a:t>mPFS</a:t>
                      </a:r>
                      <a:r>
                        <a:rPr kumimoji="0" lang="en-US" sz="1200" b="1" i="0" u="none" strike="noStrike" cap="none" normalizeH="0" baseline="0" dirty="0">
                          <a:ln>
                            <a:noFill/>
                          </a:ln>
                          <a:solidFill>
                            <a:schemeClr val="bg1"/>
                          </a:solidFill>
                          <a:effectLst/>
                          <a:latin typeface="Poppins" pitchFamily="2" charset="77"/>
                          <a:cs typeface="Poppins" pitchFamily="2" charset="77"/>
                        </a:rPr>
                        <a:t>, Mo</a:t>
                      </a:r>
                      <a:endParaRPr lang="en-US"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6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92070586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Overall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endParaRPr kumimoji="0" lang="en-US" sz="12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0.88 (0.72-1.08)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326118514"/>
                  </a:ext>
                </a:extLst>
              </a:tr>
              <a:tr h="1716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Age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&lt;65 yr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200" b="0" i="0" u="none" strike="noStrike" cap="none" normalizeH="0" baseline="0" dirty="0">
                          <a:ln>
                            <a:noFill/>
                          </a:ln>
                          <a:solidFill>
                            <a:schemeClr val="tx1"/>
                          </a:solidFill>
                          <a:effectLst/>
                          <a:latin typeface="Poppins" pitchFamily="2" charset="77"/>
                          <a:cs typeface="Poppins" pitchFamily="2" charset="77"/>
                        </a:rPr>
                        <a:t>≥65 yr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350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106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8.3</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160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0.87 (0.68-1.10)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0.88 (0.59-1.30)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716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Geographic region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a:ln>
                            <a:noFill/>
                          </a:ln>
                          <a:solidFill>
                            <a:schemeClr val="tx1"/>
                          </a:solidFill>
                          <a:effectLst/>
                          <a:latin typeface="Poppins" pitchFamily="2" charset="77"/>
                          <a:cs typeface="Poppins" pitchFamily="2" charset="77"/>
                        </a:rPr>
                        <a:t>US/Canada/UK/EU</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a:ln>
                            <a:noFill/>
                          </a:ln>
                          <a:solidFill>
                            <a:schemeClr val="tx1"/>
                          </a:solidFill>
                          <a:effectLst/>
                          <a:latin typeface="Poppins" pitchFamily="2" charset="77"/>
                          <a:cs typeface="Poppins" pitchFamily="2" charset="77"/>
                        </a:rPr>
                        <a:t>RoW</a:t>
                      </a:r>
                      <a:endParaRPr kumimoji="0" lang="en-US" sz="12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181</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275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8.3</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93</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8.3</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1.00 (0.72-1.40)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0.81 (0.63-1.05)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716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HER2 IHC 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IHC 0</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HER2 low</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192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264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9.2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100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8.1</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0.75 (0.55-1.02)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1.00 (0.76-1.31)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2403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Prior CDK4/6i use in metastatic setting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None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≤12 mo</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&gt;12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197</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227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12.2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8.3</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19</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96</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6.2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0.68 (0.32-1.44)</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0.78 (0.57-1.06)</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1.00 (0.74-1.34)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1716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Received chemotherapy in neoadjuvant/adjuvant setting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Yes</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No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260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8.3</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140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9.1</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1.05 (0.80-1.37)</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0.70 (0.51-0.95)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344340"/>
                  </a:ext>
                </a:extLst>
              </a:tr>
              <a:tr h="171659">
                <a:tc>
                  <a:txBody>
                    <a:bodyPr/>
                    <a:lstStyle/>
                    <a:p>
                      <a:pPr marL="6350"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200" b="0" i="0" u="none" strike="noStrike" cap="none" normalizeH="0" baseline="0" dirty="0">
                          <a:ln>
                            <a:noFill/>
                          </a:ln>
                          <a:solidFill>
                            <a:schemeClr val="tx1"/>
                          </a:solidFill>
                          <a:effectLst/>
                          <a:latin typeface="Poppins" pitchFamily="2" charset="77"/>
                          <a:cs typeface="Poppins" pitchFamily="2" charset="77"/>
                        </a:rPr>
                        <a:t>Choice of chemotherapy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Taxane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Capecitabine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236</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220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8.3</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134</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8.1</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0.81 (0.62-1.07)</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1.00 (0.73-1.38)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43779022"/>
                  </a:ext>
                </a:extLst>
              </a:tr>
              <a:tr h="171659">
                <a:tc>
                  <a:txBody>
                    <a:bodyPr/>
                    <a:lstStyle/>
                    <a:p>
                      <a:pPr marL="6350"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200" b="0" i="0" u="none" strike="noStrike" cap="none" normalizeH="0" baseline="0" dirty="0">
                          <a:ln>
                            <a:noFill/>
                          </a:ln>
                          <a:solidFill>
                            <a:schemeClr val="tx1"/>
                          </a:solidFill>
                          <a:effectLst/>
                          <a:latin typeface="Poppins" pitchFamily="2" charset="77"/>
                          <a:cs typeface="Poppins" pitchFamily="2" charset="77"/>
                        </a:rPr>
                        <a:t>No. prior lines of ET in metastatic setting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≤1</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&gt;1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130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326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8.8</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64 </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10.2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0.87 (0.58-1.30)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0.88 (0.70-1.12)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7791213"/>
                  </a:ext>
                </a:extLst>
              </a:tr>
              <a:tr h="171659">
                <a:tc>
                  <a:txBody>
                    <a:bodyPr/>
                    <a:lstStyle/>
                    <a:p>
                      <a:pPr marL="6350"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200" b="0" i="0" u="none" strike="noStrike" cap="none" normalizeH="0" baseline="0" dirty="0">
                          <a:ln>
                            <a:noFill/>
                          </a:ln>
                          <a:solidFill>
                            <a:schemeClr val="tx1"/>
                          </a:solidFill>
                          <a:effectLst/>
                          <a:latin typeface="Poppins" pitchFamily="2" charset="77"/>
                          <a:cs typeface="Poppins" pitchFamily="2" charset="77"/>
                        </a:rPr>
                        <a:t>Endocrine resistance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Primary</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Secondary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143</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313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10.2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8.4</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0.79 (0.53-1.17)</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0.93 (0.73-1.19)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769966529"/>
                  </a:ext>
                </a:extLst>
              </a:tr>
              <a:tr h="171659">
                <a:tc>
                  <a:txBody>
                    <a:bodyPr/>
                    <a:lstStyle/>
                    <a:p>
                      <a:pPr marL="6350"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200" b="0" i="0" u="none" strike="noStrike" cap="none" normalizeH="0" baseline="0" dirty="0">
                          <a:ln>
                            <a:noFill/>
                          </a:ln>
                          <a:solidFill>
                            <a:schemeClr val="tx1"/>
                          </a:solidFill>
                          <a:effectLst/>
                          <a:latin typeface="Poppins" pitchFamily="2" charset="77"/>
                          <a:cs typeface="Poppins" pitchFamily="2" charset="77"/>
                        </a:rPr>
                        <a:t>Liver metastases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Yes</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200" b="0" i="0" u="none" strike="noStrike" cap="none" normalizeH="0" baseline="0" dirty="0">
                          <a:ln>
                            <a:noFill/>
                          </a:ln>
                          <a:solidFill>
                            <a:schemeClr val="tx1"/>
                          </a:solidFill>
                          <a:effectLst/>
                          <a:latin typeface="Poppins" pitchFamily="2" charset="77"/>
                          <a:cs typeface="Poppins" pitchFamily="2" charset="77"/>
                        </a:rPr>
                        <a:t>No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320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156</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0.92 (0.72-1.18)</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0.76 (0.52-1.11)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66309565"/>
                  </a:ext>
                </a:extLst>
              </a:tr>
            </a:tbl>
          </a:graphicData>
        </a:graphic>
      </p:graphicFrame>
    </p:spTree>
    <p:extLst>
      <p:ext uri="{BB962C8B-B14F-4D97-AF65-F5344CB8AC3E}">
        <p14:creationId xmlns:p14="http://schemas.microsoft.com/office/powerpoint/2010/main" val="36840617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74CDA-24BF-FDB4-7B9F-07BE3569077B}"/>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D38C82-4168-58F8-6251-3790BA4DAB2A}"/>
              </a:ext>
            </a:extLst>
          </p:cNvPr>
          <p:cNvSpPr>
            <a:spLocks noGrp="1" noChangeArrowheads="1"/>
          </p:cNvSpPr>
          <p:nvPr>
            <p:ph type="title"/>
          </p:nvPr>
        </p:nvSpPr>
        <p:spPr/>
        <p:txBody>
          <a:bodyPr/>
          <a:lstStyle/>
          <a:p>
            <a:r>
              <a:rPr lang="en-US" dirty="0"/>
              <a:t>ASCENT-07: OS at Primary Analysis (27% Maturity)</a:t>
            </a:r>
            <a:endParaRPr lang="en-US" altLang="en-US" dirty="0"/>
          </a:p>
        </p:txBody>
      </p:sp>
      <p:sp>
        <p:nvSpPr>
          <p:cNvPr id="5" name="Content Placeholder 4">
            <a:extLst>
              <a:ext uri="{FF2B5EF4-FFF2-40B4-BE49-F238E27FC236}">
                <a16:creationId xmlns:a16="http://schemas.microsoft.com/office/drawing/2014/main" id="{EAC1B17D-3A37-0872-4DDC-933B18A13242}"/>
              </a:ext>
            </a:extLst>
          </p:cNvPr>
          <p:cNvSpPr>
            <a:spLocks noGrp="1"/>
          </p:cNvSpPr>
          <p:nvPr>
            <p:ph sz="quarter" idx="10"/>
          </p:nvPr>
        </p:nvSpPr>
        <p:spPr/>
        <p:txBody>
          <a:bodyPr/>
          <a:lstStyle/>
          <a:p>
            <a:r>
              <a:rPr lang="en-US" dirty="0"/>
              <a:t>Jhaveri. SABCS 2025. </a:t>
            </a:r>
            <a:r>
              <a:rPr lang="en-US" dirty="0" err="1"/>
              <a:t>Abstr</a:t>
            </a:r>
            <a:r>
              <a:rPr lang="en-US" dirty="0"/>
              <a:t> GS1-09.</a:t>
            </a:r>
          </a:p>
        </p:txBody>
      </p:sp>
      <p:graphicFrame>
        <p:nvGraphicFramePr>
          <p:cNvPr id="2" name="Group 32">
            <a:extLst>
              <a:ext uri="{FF2B5EF4-FFF2-40B4-BE49-F238E27FC236}">
                <a16:creationId xmlns:a16="http://schemas.microsoft.com/office/drawing/2014/main" id="{6AB846E9-6259-91F2-7C8A-0E124CE1D70A}"/>
              </a:ext>
            </a:extLst>
          </p:cNvPr>
          <p:cNvGraphicFramePr>
            <a:graphicFrameLocks noGrp="1"/>
          </p:cNvGraphicFramePr>
          <p:nvPr>
            <p:extLst>
              <p:ext uri="{D42A27DB-BD31-4B8C-83A1-F6EECF244321}">
                <p14:modId xmlns:p14="http://schemas.microsoft.com/office/powerpoint/2010/main" val="3446161308"/>
              </p:ext>
            </p:extLst>
          </p:nvPr>
        </p:nvGraphicFramePr>
        <p:xfrm>
          <a:off x="1390651" y="1432389"/>
          <a:ext cx="9296400" cy="1905040"/>
        </p:xfrm>
        <a:graphic>
          <a:graphicData uri="http://schemas.openxmlformats.org/drawingml/2006/table">
            <a:tbl>
              <a:tblPr/>
              <a:tblGrid>
                <a:gridCol w="4396042">
                  <a:extLst>
                    <a:ext uri="{9D8B030D-6E8A-4147-A177-3AD203B41FA5}">
                      <a16:colId xmlns:a16="http://schemas.microsoft.com/office/drawing/2014/main" val="20000"/>
                    </a:ext>
                  </a:extLst>
                </a:gridCol>
                <a:gridCol w="2450179">
                  <a:extLst>
                    <a:ext uri="{9D8B030D-6E8A-4147-A177-3AD203B41FA5}">
                      <a16:colId xmlns:a16="http://schemas.microsoft.com/office/drawing/2014/main" val="20001"/>
                    </a:ext>
                  </a:extLst>
                </a:gridCol>
                <a:gridCol w="2450179">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OS by BICR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SG</a:t>
                      </a:r>
                      <a:br>
                        <a:rPr kumimoji="0" lang="en-US" sz="2000" b="1" i="0" u="none" strike="noStrike" cap="none" normalizeH="0" baseline="0" dirty="0">
                          <a:ln>
                            <a:noFill/>
                          </a:ln>
                          <a:solidFill>
                            <a:schemeClr val="bg1"/>
                          </a:solidFill>
                          <a:effectLst/>
                          <a:latin typeface="Poppins" pitchFamily="2" charset="77"/>
                          <a:cs typeface="Poppins" pitchFamily="2" charset="77"/>
                        </a:rPr>
                      </a:br>
                      <a:r>
                        <a:rPr kumimoji="0" lang="en-US" sz="2000" b="1" i="0" u="none" strike="noStrike" cap="none" normalizeH="0" baseline="0" dirty="0">
                          <a:ln>
                            <a:noFill/>
                          </a:ln>
                          <a:solidFill>
                            <a:schemeClr val="bg1"/>
                          </a:solidFill>
                          <a:effectLst/>
                          <a:latin typeface="Poppins" pitchFamily="2" charset="77"/>
                          <a:cs typeface="Poppins" pitchFamily="2" charset="77"/>
                        </a:rPr>
                        <a:t>(n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TPC</a:t>
                      </a:r>
                      <a:br>
                        <a:rPr kumimoji="0" lang="en-US" sz="2000" b="1" i="0" u="none" strike="noStrike" cap="none" normalizeH="0" baseline="0" dirty="0">
                          <a:ln>
                            <a:noFill/>
                          </a:ln>
                          <a:solidFill>
                            <a:schemeClr val="bg1"/>
                          </a:solidFill>
                          <a:effectLst/>
                          <a:latin typeface="Poppins" pitchFamily="2" charset="77"/>
                          <a:cs typeface="Poppins" pitchFamily="2" charset="77"/>
                        </a:rPr>
                      </a:br>
                      <a:r>
                        <a:rPr kumimoji="0" lang="en-US" sz="2000" b="1" i="0" u="none" strike="noStrike" cap="none" normalizeH="0" baseline="0" dirty="0">
                          <a:ln>
                            <a:noFill/>
                          </a:ln>
                          <a:solidFill>
                            <a:schemeClr val="bg1"/>
                          </a:solidFill>
                          <a:effectLst/>
                          <a:latin typeface="Poppins" pitchFamily="2" charset="77"/>
                          <a:cs typeface="Poppins" pitchFamily="2" charset="77"/>
                        </a:rPr>
                        <a:t>(n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5029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Median OS,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NR (NR-NR)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NR (19.7-NR)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502928">
                <a:tc>
                  <a:txBody>
                    <a:bodyPr/>
                    <a:lstStyle/>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HR (95% CI)</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Nominal </a:t>
                      </a:r>
                      <a:r>
                        <a:rPr kumimoji="0" lang="en-US" sz="20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a:t>
                      </a:r>
                      <a:r>
                        <a:rPr kumimoji="0" 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0.72 (0.54-0.97)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0.029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1591076"/>
                  </a:ext>
                </a:extLst>
              </a:tr>
            </a:tbl>
          </a:graphicData>
        </a:graphic>
      </p:graphicFrame>
      <p:sp>
        <p:nvSpPr>
          <p:cNvPr id="4" name="Rectangle 3">
            <a:extLst>
              <a:ext uri="{FF2B5EF4-FFF2-40B4-BE49-F238E27FC236}">
                <a16:creationId xmlns:a16="http://schemas.microsoft.com/office/drawing/2014/main" id="{67794A4F-BF56-F1BD-198D-F95032F59E8F}"/>
              </a:ext>
            </a:extLst>
          </p:cNvPr>
          <p:cNvSpPr txBox="1">
            <a:spLocks noChangeArrowheads="1"/>
          </p:cNvSpPr>
          <p:nvPr/>
        </p:nvSpPr>
        <p:spPr>
          <a:xfrm>
            <a:off x="120832" y="3741118"/>
            <a:ext cx="10936686" cy="1946910"/>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R="0" lvl="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lang="en-US" altLang="en-US" sz="2400" kern="0" dirty="0">
                <a:solidFill>
                  <a:srgbClr val="000000"/>
                </a:solidFill>
                <a:latin typeface="+mn-lt"/>
              </a:rPr>
              <a:t>OS data were immature at this primary analysis but show a trend in favor SG vs TPC</a:t>
            </a:r>
            <a:endParaRPr kumimoji="0" lang="en-US" altLang="en-US" sz="2400" i="0" u="none" strike="noStrike" kern="0" cap="none" spc="0" normalizeH="0" baseline="0" noProof="0" dirty="0">
              <a:ln>
                <a:noFill/>
              </a:ln>
              <a:solidFill>
                <a:srgbClr val="000000"/>
              </a:solidFill>
              <a:effectLst/>
              <a:uLnTx/>
              <a:uFillTx/>
              <a:latin typeface="+mn-lt"/>
              <a:ea typeface="+mn-ea"/>
              <a:cs typeface="+mn-cs"/>
            </a:endParaRPr>
          </a:p>
        </p:txBody>
      </p:sp>
    </p:spTree>
    <p:extLst>
      <p:ext uri="{BB962C8B-B14F-4D97-AF65-F5344CB8AC3E}">
        <p14:creationId xmlns:p14="http://schemas.microsoft.com/office/powerpoint/2010/main" val="23390944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A46B7-4844-7259-AB60-C21F3DFF24B6}"/>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5D65F3A1-D4FA-3681-7884-69DE1AEEE329}"/>
              </a:ext>
            </a:extLst>
          </p:cNvPr>
          <p:cNvSpPr>
            <a:spLocks noGrp="1" noChangeArrowheads="1"/>
          </p:cNvSpPr>
          <p:nvPr>
            <p:ph type="title"/>
          </p:nvPr>
        </p:nvSpPr>
        <p:spPr/>
        <p:txBody>
          <a:bodyPr/>
          <a:lstStyle/>
          <a:p>
            <a:r>
              <a:rPr lang="en-US" dirty="0"/>
              <a:t>ASCENT-07: Subsequent Anticancer Therapy</a:t>
            </a:r>
            <a:endParaRPr lang="en-US" altLang="en-US" dirty="0"/>
          </a:p>
        </p:txBody>
      </p:sp>
      <p:sp>
        <p:nvSpPr>
          <p:cNvPr id="3" name="Content Placeholder 2">
            <a:extLst>
              <a:ext uri="{FF2B5EF4-FFF2-40B4-BE49-F238E27FC236}">
                <a16:creationId xmlns:a16="http://schemas.microsoft.com/office/drawing/2014/main" id="{ECE048FE-D7CA-F546-4D7C-15980DE62740}"/>
              </a:ext>
            </a:extLst>
          </p:cNvPr>
          <p:cNvSpPr>
            <a:spLocks noGrp="1"/>
          </p:cNvSpPr>
          <p:nvPr>
            <p:ph sz="quarter" idx="10"/>
          </p:nvPr>
        </p:nvSpPr>
        <p:spPr/>
        <p:txBody>
          <a:bodyPr/>
          <a:lstStyle/>
          <a:p>
            <a:r>
              <a:rPr lang="en-US" dirty="0"/>
              <a:t>Jhaveri. SABCS 2025. </a:t>
            </a:r>
            <a:r>
              <a:rPr lang="en-US" dirty="0" err="1"/>
              <a:t>Abstr</a:t>
            </a:r>
            <a:r>
              <a:rPr lang="en-US" dirty="0"/>
              <a:t> GS1-09.</a:t>
            </a:r>
          </a:p>
        </p:txBody>
      </p:sp>
      <p:graphicFrame>
        <p:nvGraphicFramePr>
          <p:cNvPr id="6" name="Group 32">
            <a:extLst>
              <a:ext uri="{FF2B5EF4-FFF2-40B4-BE49-F238E27FC236}">
                <a16:creationId xmlns:a16="http://schemas.microsoft.com/office/drawing/2014/main" id="{998E21AE-73ED-5E40-A492-BA0CED47F72F}"/>
              </a:ext>
            </a:extLst>
          </p:cNvPr>
          <p:cNvGraphicFramePr>
            <a:graphicFrameLocks noGrp="1"/>
          </p:cNvGraphicFramePr>
          <p:nvPr>
            <p:extLst>
              <p:ext uri="{D42A27DB-BD31-4B8C-83A1-F6EECF244321}">
                <p14:modId xmlns:p14="http://schemas.microsoft.com/office/powerpoint/2010/main" val="2915331598"/>
              </p:ext>
            </p:extLst>
          </p:nvPr>
        </p:nvGraphicFramePr>
        <p:xfrm>
          <a:off x="115150" y="1313856"/>
          <a:ext cx="11960925" cy="4114848"/>
        </p:xfrm>
        <a:graphic>
          <a:graphicData uri="http://schemas.openxmlformats.org/drawingml/2006/table">
            <a:tbl>
              <a:tblPr/>
              <a:tblGrid>
                <a:gridCol w="5656032">
                  <a:extLst>
                    <a:ext uri="{9D8B030D-6E8A-4147-A177-3AD203B41FA5}">
                      <a16:colId xmlns:a16="http://schemas.microsoft.com/office/drawing/2014/main" val="20000"/>
                    </a:ext>
                  </a:extLst>
                </a:gridCol>
                <a:gridCol w="2797239">
                  <a:extLst>
                    <a:ext uri="{9D8B030D-6E8A-4147-A177-3AD203B41FA5}">
                      <a16:colId xmlns:a16="http://schemas.microsoft.com/office/drawing/2014/main" val="20001"/>
                    </a:ext>
                  </a:extLst>
                </a:gridCol>
                <a:gridCol w="3507654">
                  <a:extLst>
                    <a:ext uri="{9D8B030D-6E8A-4147-A177-3AD203B41FA5}">
                      <a16:colId xmlns:a16="http://schemas.microsoft.com/office/drawing/2014/main" val="3456367152"/>
                    </a:ext>
                  </a:extLst>
                </a:gridCol>
              </a:tblGrid>
              <a:tr h="21017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Patients,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SG</a:t>
                      </a:r>
                      <a:br>
                        <a:rPr kumimoji="0" lang="en-US" sz="1800" b="1" i="0" u="none" strike="noStrike" cap="none" normalizeH="0" baseline="0" dirty="0">
                          <a:ln>
                            <a:noFill/>
                          </a:ln>
                          <a:solidFill>
                            <a:schemeClr val="bg1"/>
                          </a:solidFill>
                          <a:effectLst/>
                          <a:latin typeface="Poppins" pitchFamily="2" charset="77"/>
                          <a:cs typeface="Poppins" pitchFamily="2" charset="77"/>
                        </a:rPr>
                      </a:br>
                      <a:r>
                        <a:rPr kumimoji="0" lang="en-US" sz="1800" b="1" i="0" u="none" strike="noStrike" cap="none" normalizeH="0" baseline="0" dirty="0">
                          <a:ln>
                            <a:noFill/>
                          </a:ln>
                          <a:solidFill>
                            <a:schemeClr val="bg1"/>
                          </a:solidFill>
                          <a:effectLst/>
                          <a:latin typeface="Poppins" pitchFamily="2" charset="77"/>
                          <a:cs typeface="Poppins" pitchFamily="2" charset="77"/>
                        </a:rPr>
                        <a:t>(n = 348)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TPC</a:t>
                      </a:r>
                      <a:br>
                        <a:rPr kumimoji="0" lang="en-US" sz="1800" b="1" i="0" u="none" strike="noStrike" cap="none" normalizeH="0" baseline="0" dirty="0">
                          <a:ln>
                            <a:noFill/>
                          </a:ln>
                          <a:solidFill>
                            <a:schemeClr val="bg1"/>
                          </a:solidFill>
                          <a:effectLst/>
                          <a:latin typeface="Poppins" pitchFamily="2" charset="77"/>
                          <a:cs typeface="Poppins" pitchFamily="2" charset="77"/>
                        </a:rPr>
                      </a:br>
                      <a:r>
                        <a:rPr kumimoji="0" lang="en-US" sz="1800" b="1" i="0" u="none" strike="noStrike" cap="none" normalizeH="0" baseline="0" dirty="0">
                          <a:ln>
                            <a:noFill/>
                          </a:ln>
                          <a:solidFill>
                            <a:schemeClr val="bg1"/>
                          </a:solidFill>
                          <a:effectLst/>
                          <a:latin typeface="Poppins" pitchFamily="2" charset="77"/>
                          <a:cs typeface="Poppins" pitchFamily="2" charset="77"/>
                        </a:rPr>
                        <a:t>(n = 203)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201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Without subsequent anticancer therapy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66 (19)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43 (21)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02084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With subsequent anticancer therapy</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ADC</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T-DXd</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SG</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Dato-DXd</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Other ADC</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Chemotherapy</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Targeted therapy</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Endocrine therapy</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Immunotherapy</a:t>
                      </a:r>
                    </a:p>
                    <a:p>
                      <a:pPr marL="455613" marR="0" lvl="0" indent="-34290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Other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282 (81)</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91 (32)</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83 (29)</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1 (0.4)</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0</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8 (3)</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238 (84)</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65 (23)</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42 (15)</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10 (4)</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5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160 (79)</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97 (61)</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66 (41)</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29 (18)</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3 (2)</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7 (4)</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106 (66)</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24 (15)</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24 (15)</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3 (2)</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3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bl>
          </a:graphicData>
        </a:graphic>
      </p:graphicFrame>
      <p:sp>
        <p:nvSpPr>
          <p:cNvPr id="9" name="TextBox 8">
            <a:extLst>
              <a:ext uri="{FF2B5EF4-FFF2-40B4-BE49-F238E27FC236}">
                <a16:creationId xmlns:a16="http://schemas.microsoft.com/office/drawing/2014/main" id="{5F01AD0F-894F-63D7-1069-0D77457EFAB7}"/>
              </a:ext>
            </a:extLst>
          </p:cNvPr>
          <p:cNvSpPr txBox="1"/>
          <p:nvPr/>
        </p:nvSpPr>
        <p:spPr>
          <a:xfrm>
            <a:off x="338328" y="5480759"/>
            <a:ext cx="11301984" cy="536424"/>
          </a:xfrm>
          <a:prstGeom prst="rect">
            <a:avLst/>
          </a:prstGeom>
        </p:spPr>
        <p:txBody>
          <a:bodyPr vert="horz" wrap="square" lIns="0" tIns="0" rIns="0" bIns="0" rtlCol="0">
            <a:noAutofit/>
          </a:bodyPr>
          <a:lstStyle/>
          <a:p>
            <a:pPr marL="347472" indent="-347472" algn="l">
              <a:buFont typeface="Arial" panose="020B0604020202020204" pitchFamily="34" charset="0"/>
              <a:buChar char="•"/>
            </a:pPr>
            <a:r>
              <a:rPr lang="en-US" sz="2200" dirty="0"/>
              <a:t>Among patients who discontinued treatment, nearly 2x as many who received TPC were treated with ≥1 subsequent ADC</a:t>
            </a:r>
            <a:r>
              <a:rPr lang="en-US" sz="2200"/>
              <a:t> </a:t>
            </a:r>
            <a:r>
              <a:rPr lang="en-US" sz="2200" dirty="0"/>
              <a:t>(61%) vs those who received SG</a:t>
            </a:r>
          </a:p>
        </p:txBody>
      </p:sp>
    </p:spTree>
    <p:extLst>
      <p:ext uri="{BB962C8B-B14F-4D97-AF65-F5344CB8AC3E}">
        <p14:creationId xmlns:p14="http://schemas.microsoft.com/office/powerpoint/2010/main" val="2203583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C9FC9-5F54-75C7-F475-564CFB623F17}"/>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1754F979-528E-28E9-4F08-A6A3390B3FF4}"/>
              </a:ext>
            </a:extLst>
          </p:cNvPr>
          <p:cNvSpPr>
            <a:spLocks noGrp="1" noChangeArrowheads="1"/>
          </p:cNvSpPr>
          <p:nvPr>
            <p:ph type="title"/>
          </p:nvPr>
        </p:nvSpPr>
        <p:spPr/>
        <p:txBody>
          <a:bodyPr/>
          <a:lstStyle/>
          <a:p>
            <a:r>
              <a:rPr lang="en-US" dirty="0"/>
              <a:t>ASCENT-07: Tumor Responses and DoR by BICR</a:t>
            </a:r>
            <a:endParaRPr lang="en-US" altLang="en-US" dirty="0"/>
          </a:p>
        </p:txBody>
      </p:sp>
      <p:sp>
        <p:nvSpPr>
          <p:cNvPr id="4" name="Content Placeholder 3">
            <a:extLst>
              <a:ext uri="{FF2B5EF4-FFF2-40B4-BE49-F238E27FC236}">
                <a16:creationId xmlns:a16="http://schemas.microsoft.com/office/drawing/2014/main" id="{04A81DC2-D767-CBF2-135C-5FE488FEE53D}"/>
              </a:ext>
            </a:extLst>
          </p:cNvPr>
          <p:cNvSpPr>
            <a:spLocks noGrp="1"/>
          </p:cNvSpPr>
          <p:nvPr>
            <p:ph sz="quarter" idx="10"/>
          </p:nvPr>
        </p:nvSpPr>
        <p:spPr/>
        <p:txBody>
          <a:bodyPr/>
          <a:lstStyle/>
          <a:p>
            <a:r>
              <a:rPr lang="en-US" dirty="0"/>
              <a:t>Jhaveri. SABCS 2025. </a:t>
            </a:r>
            <a:r>
              <a:rPr lang="en-US" dirty="0" err="1"/>
              <a:t>Abstr</a:t>
            </a:r>
            <a:r>
              <a:rPr lang="en-US" dirty="0"/>
              <a:t> GS1-09.</a:t>
            </a:r>
          </a:p>
        </p:txBody>
      </p:sp>
      <p:graphicFrame>
        <p:nvGraphicFramePr>
          <p:cNvPr id="6" name="Group 32">
            <a:extLst>
              <a:ext uri="{FF2B5EF4-FFF2-40B4-BE49-F238E27FC236}">
                <a16:creationId xmlns:a16="http://schemas.microsoft.com/office/drawing/2014/main" id="{102A7803-E1FD-4214-A834-BC737A3878E2}"/>
              </a:ext>
            </a:extLst>
          </p:cNvPr>
          <p:cNvGraphicFramePr>
            <a:graphicFrameLocks noGrp="1"/>
          </p:cNvGraphicFramePr>
          <p:nvPr>
            <p:extLst>
              <p:ext uri="{D42A27DB-BD31-4B8C-83A1-F6EECF244321}">
                <p14:modId xmlns:p14="http://schemas.microsoft.com/office/powerpoint/2010/main" val="738763936"/>
              </p:ext>
            </p:extLst>
          </p:nvPr>
        </p:nvGraphicFramePr>
        <p:xfrm>
          <a:off x="989185" y="1333500"/>
          <a:ext cx="10144125" cy="3164831"/>
        </p:xfrm>
        <a:graphic>
          <a:graphicData uri="http://schemas.openxmlformats.org/drawingml/2006/table">
            <a:tbl>
              <a:tblPr/>
              <a:tblGrid>
                <a:gridCol w="4796911">
                  <a:extLst>
                    <a:ext uri="{9D8B030D-6E8A-4147-A177-3AD203B41FA5}">
                      <a16:colId xmlns:a16="http://schemas.microsoft.com/office/drawing/2014/main" val="20000"/>
                    </a:ext>
                  </a:extLst>
                </a:gridCol>
                <a:gridCol w="2673607">
                  <a:extLst>
                    <a:ext uri="{9D8B030D-6E8A-4147-A177-3AD203B41FA5}">
                      <a16:colId xmlns:a16="http://schemas.microsoft.com/office/drawing/2014/main" val="20001"/>
                    </a:ext>
                  </a:extLst>
                </a:gridCol>
                <a:gridCol w="2673607">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Response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SG (n = 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TPC (n =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895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ORR,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37 (32-42)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33 (27-39)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89568">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Stratified OR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1.20 (0.86-1.69)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72653092"/>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Best overall response,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CR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PR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SD</a:t>
                      </a:r>
                      <a:endPar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endParaRPr>
                    </a:p>
                    <a:p>
                      <a:pPr marL="448056" marR="0" lvl="1" indent="-285750" algn="l" defTabSz="914400" rtl="0" eaLnBrk="1" fontAlgn="base" latinLnBrk="0" hangingPunct="1">
                        <a:lnSpc>
                          <a:spcPct val="100000"/>
                        </a:lnSpc>
                        <a:spcBef>
                          <a:spcPct val="0"/>
                        </a:spcBef>
                        <a:spcAft>
                          <a:spcPct val="0"/>
                        </a:spcAft>
                        <a:buClr>
                          <a:srgbClr val="000000"/>
                        </a:buClr>
                        <a:buSzPct val="120000"/>
                        <a:buFont typeface="Poppins" panose="00000500000000000000" pitchFamily="2" charset="0"/>
                        <a:buChar char="−"/>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SD ≥6 mo</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PD</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4 (1)</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164 (36)</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202 (44)</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126 (28)</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64 (14)</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22 (5)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0 (0)</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77 (33)</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112 (48)</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48 (21)</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33 (14)</a:t>
                      </a:r>
                      <a:br>
                        <a:rPr kumimoji="0" lang="en-US" sz="1600" b="0" i="0" u="none" strike="noStrike" cap="none" normalizeH="0" baseline="0" dirty="0">
                          <a:ln>
                            <a:noFill/>
                          </a:ln>
                          <a:solidFill>
                            <a:schemeClr val="tx1"/>
                          </a:solidFill>
                          <a:effectLst/>
                          <a:latin typeface="Poppins" pitchFamily="2" charset="77"/>
                          <a:cs typeface="Poppins" pitchFamily="2" charset="77"/>
                        </a:rPr>
                      </a:br>
                      <a:r>
                        <a:rPr kumimoji="0" lang="en-US" sz="1600" b="0" i="0" u="none" strike="noStrike" cap="none" normalizeH="0" baseline="0" dirty="0">
                          <a:ln>
                            <a:noFill/>
                          </a:ln>
                          <a:solidFill>
                            <a:schemeClr val="tx1"/>
                          </a:solidFill>
                          <a:effectLst/>
                          <a:latin typeface="Poppins" pitchFamily="2" charset="77"/>
                          <a:cs typeface="Poppins" pitchFamily="2" charset="77"/>
                        </a:rPr>
                        <a:t>12 (5)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Clinical benefit rate,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65 (60-69)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53 (47-60)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graphicFrame>
        <p:nvGraphicFramePr>
          <p:cNvPr id="3" name="Group 32">
            <a:extLst>
              <a:ext uri="{FF2B5EF4-FFF2-40B4-BE49-F238E27FC236}">
                <a16:creationId xmlns:a16="http://schemas.microsoft.com/office/drawing/2014/main" id="{B1A493A9-9A09-0C61-D0C0-6D6818EC537D}"/>
              </a:ext>
            </a:extLst>
          </p:cNvPr>
          <p:cNvGraphicFramePr>
            <a:graphicFrameLocks noGrp="1"/>
          </p:cNvGraphicFramePr>
          <p:nvPr>
            <p:extLst>
              <p:ext uri="{D42A27DB-BD31-4B8C-83A1-F6EECF244321}">
                <p14:modId xmlns:p14="http://schemas.microsoft.com/office/powerpoint/2010/main" val="2780184991"/>
              </p:ext>
            </p:extLst>
          </p:nvPr>
        </p:nvGraphicFramePr>
        <p:xfrm>
          <a:off x="989185" y="4625404"/>
          <a:ext cx="10144125" cy="1031199"/>
        </p:xfrm>
        <a:graphic>
          <a:graphicData uri="http://schemas.openxmlformats.org/drawingml/2006/table">
            <a:tbl>
              <a:tblPr/>
              <a:tblGrid>
                <a:gridCol w="4796911">
                  <a:extLst>
                    <a:ext uri="{9D8B030D-6E8A-4147-A177-3AD203B41FA5}">
                      <a16:colId xmlns:a16="http://schemas.microsoft.com/office/drawing/2014/main" val="20000"/>
                    </a:ext>
                  </a:extLst>
                </a:gridCol>
                <a:gridCol w="2673607">
                  <a:extLst>
                    <a:ext uri="{9D8B030D-6E8A-4147-A177-3AD203B41FA5}">
                      <a16:colId xmlns:a16="http://schemas.microsoft.com/office/drawing/2014/main" val="20001"/>
                    </a:ext>
                  </a:extLst>
                </a:gridCol>
                <a:gridCol w="2673607">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Responder Data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SG (n = 168)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TPC (n = 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Median time to response, mo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2.3 (1.2-14.6)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2.3 (1.4-12.5)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Median DoR,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12.1 (8.5-13.8)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9.3 (6.5-14.3)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bl>
          </a:graphicData>
        </a:graphic>
      </p:graphicFrame>
      <p:sp>
        <p:nvSpPr>
          <p:cNvPr id="9" name="TextBox 8">
            <a:extLst>
              <a:ext uri="{FF2B5EF4-FFF2-40B4-BE49-F238E27FC236}">
                <a16:creationId xmlns:a16="http://schemas.microsoft.com/office/drawing/2014/main" id="{D48AB36B-08BA-8AD1-34CE-9113582C29DB}"/>
              </a:ext>
            </a:extLst>
          </p:cNvPr>
          <p:cNvSpPr txBox="1"/>
          <p:nvPr/>
        </p:nvSpPr>
        <p:spPr>
          <a:xfrm>
            <a:off x="231078" y="5737435"/>
            <a:ext cx="11301984" cy="536424"/>
          </a:xfrm>
          <a:prstGeom prst="rect">
            <a:avLst/>
          </a:prstGeom>
        </p:spPr>
        <p:txBody>
          <a:bodyPr vert="horz" wrap="square" lIns="0" tIns="0" rIns="0" bIns="0" rtlCol="0">
            <a:noAutofit/>
          </a:bodyPr>
          <a:lstStyle/>
          <a:p>
            <a:pPr marL="347472" indent="-347472" algn="l">
              <a:buFont typeface="Arial" panose="020B0604020202020204" pitchFamily="34" charset="0"/>
              <a:buChar char="•"/>
            </a:pPr>
            <a:r>
              <a:rPr lang="en-US" sz="2200" dirty="0"/>
              <a:t>SG was associated with a longer DoR vs TPC, while ORRs were similar</a:t>
            </a:r>
          </a:p>
        </p:txBody>
      </p:sp>
    </p:spTree>
    <p:extLst>
      <p:ext uri="{BB962C8B-B14F-4D97-AF65-F5344CB8AC3E}">
        <p14:creationId xmlns:p14="http://schemas.microsoft.com/office/powerpoint/2010/main" val="1618441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11388-DA6A-5E53-F867-7EC15681D41D}"/>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FB6ACD96-FA22-E004-52D9-17A15B73BC64}"/>
              </a:ext>
            </a:extLst>
          </p:cNvPr>
          <p:cNvSpPr>
            <a:spLocks noGrp="1" noChangeArrowheads="1"/>
          </p:cNvSpPr>
          <p:nvPr>
            <p:ph type="title"/>
          </p:nvPr>
        </p:nvSpPr>
        <p:spPr/>
        <p:txBody>
          <a:bodyPr/>
          <a:lstStyle/>
          <a:p>
            <a:r>
              <a:rPr lang="en-US" dirty="0"/>
              <a:t>ASCENT-07: Treatment Exposure and Safety Summary</a:t>
            </a:r>
            <a:endParaRPr lang="en-US" altLang="en-US" dirty="0"/>
          </a:p>
        </p:txBody>
      </p:sp>
      <p:sp>
        <p:nvSpPr>
          <p:cNvPr id="4" name="Content Placeholder 3">
            <a:extLst>
              <a:ext uri="{FF2B5EF4-FFF2-40B4-BE49-F238E27FC236}">
                <a16:creationId xmlns:a16="http://schemas.microsoft.com/office/drawing/2014/main" id="{0E8E2214-528C-0C9A-27D4-076DA51C54EF}"/>
              </a:ext>
            </a:extLst>
          </p:cNvPr>
          <p:cNvSpPr>
            <a:spLocks noGrp="1"/>
          </p:cNvSpPr>
          <p:nvPr>
            <p:ph sz="quarter" idx="10"/>
          </p:nvPr>
        </p:nvSpPr>
        <p:spPr/>
        <p:txBody>
          <a:bodyPr/>
          <a:lstStyle/>
          <a:p>
            <a:r>
              <a:rPr lang="en-US" dirty="0"/>
              <a:t>Jhaveri. SABCS 2025. </a:t>
            </a:r>
            <a:r>
              <a:rPr lang="en-US" dirty="0" err="1"/>
              <a:t>Abstr</a:t>
            </a:r>
            <a:r>
              <a:rPr lang="en-US" dirty="0"/>
              <a:t> GS1-09.</a:t>
            </a:r>
          </a:p>
        </p:txBody>
      </p:sp>
      <p:graphicFrame>
        <p:nvGraphicFramePr>
          <p:cNvPr id="6" name="Group 32">
            <a:extLst>
              <a:ext uri="{FF2B5EF4-FFF2-40B4-BE49-F238E27FC236}">
                <a16:creationId xmlns:a16="http://schemas.microsoft.com/office/drawing/2014/main" id="{B43A6826-CB35-4009-F9F9-5213CBCC1A88}"/>
              </a:ext>
            </a:extLst>
          </p:cNvPr>
          <p:cNvGraphicFramePr>
            <a:graphicFrameLocks noGrp="1"/>
          </p:cNvGraphicFramePr>
          <p:nvPr>
            <p:extLst>
              <p:ext uri="{D42A27DB-BD31-4B8C-83A1-F6EECF244321}">
                <p14:modId xmlns:p14="http://schemas.microsoft.com/office/powerpoint/2010/main" val="4099050574"/>
              </p:ext>
            </p:extLst>
          </p:nvPr>
        </p:nvGraphicFramePr>
        <p:xfrm>
          <a:off x="231078" y="1200853"/>
          <a:ext cx="11740260" cy="4328320"/>
        </p:xfrm>
        <a:graphic>
          <a:graphicData uri="http://schemas.openxmlformats.org/drawingml/2006/table">
            <a:tbl>
              <a:tblPr/>
              <a:tblGrid>
                <a:gridCol w="5551685">
                  <a:extLst>
                    <a:ext uri="{9D8B030D-6E8A-4147-A177-3AD203B41FA5}">
                      <a16:colId xmlns:a16="http://schemas.microsoft.com/office/drawing/2014/main" val="20000"/>
                    </a:ext>
                  </a:extLst>
                </a:gridCol>
                <a:gridCol w="2745633">
                  <a:extLst>
                    <a:ext uri="{9D8B030D-6E8A-4147-A177-3AD203B41FA5}">
                      <a16:colId xmlns:a16="http://schemas.microsoft.com/office/drawing/2014/main" val="20001"/>
                    </a:ext>
                  </a:extLst>
                </a:gridCol>
                <a:gridCol w="3442942">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SG</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449)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TPC</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4124">
                <a:tc>
                  <a:txBody>
                    <a:bodyPr/>
                    <a:lstStyle/>
                    <a:p>
                      <a:pPr marL="6350"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duration of treatment, mo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8.3 (0.0-22.1)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6.1 (0.3-21.1)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256279434"/>
                  </a:ext>
                </a:extLst>
              </a:tr>
              <a:tr h="184124">
                <a:tc>
                  <a:txBody>
                    <a:bodyPr/>
                    <a:lstStyle/>
                    <a:p>
                      <a:pPr marL="6350"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Median relative dose intensity, %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86.2 (33.1-135.5)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93.0 (43.2-108.4)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00803529"/>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Any TEAE,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Treatment-related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448 (&gt;99)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447 (&gt;99)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226 (97)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216 (93)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Grade ≥3 TEAEs,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Treatment-related</a:t>
                      </a:r>
                      <a:endPar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endParaRP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Poppins" panose="00000500000000000000" pitchFamily="2" charset="0"/>
                        <a:buChar char="−"/>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Excluding neutropenia</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323 (72)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305 (68)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161 (36)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112 (48)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86 (37)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64 (28)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Treatment-emergent SAE,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Treatment-related</a:t>
                      </a:r>
                      <a:endPar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105 (23)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71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35 (15)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11 (5)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TEAE leading to treatment discontinuation,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13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16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TEAE leading to dose interruption,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337 (75)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107 (46)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344340"/>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TEAE leading to dose reduction,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174 (39)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88 (38)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905182608"/>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TEAE leading to death,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Treatment-related</a:t>
                      </a:r>
                      <a:endPar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 (2)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 (2)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525722226"/>
                  </a:ext>
                </a:extLst>
              </a:tr>
            </a:tbl>
          </a:graphicData>
        </a:graphic>
      </p:graphicFrame>
      <p:sp>
        <p:nvSpPr>
          <p:cNvPr id="2" name="TextBox 1">
            <a:extLst>
              <a:ext uri="{FF2B5EF4-FFF2-40B4-BE49-F238E27FC236}">
                <a16:creationId xmlns:a16="http://schemas.microsoft.com/office/drawing/2014/main" id="{2C2A98F3-8621-B04D-65CA-7C983D3C5B4F}"/>
              </a:ext>
            </a:extLst>
          </p:cNvPr>
          <p:cNvSpPr txBox="1"/>
          <p:nvPr/>
        </p:nvSpPr>
        <p:spPr>
          <a:xfrm>
            <a:off x="231078" y="5553091"/>
            <a:ext cx="11041572" cy="536424"/>
          </a:xfrm>
          <a:prstGeom prst="rect">
            <a:avLst/>
          </a:prstGeom>
        </p:spPr>
        <p:txBody>
          <a:bodyPr vert="horz" wrap="square" lIns="0" tIns="0" rIns="0" bIns="0" rtlCol="0">
            <a:noAutofit/>
          </a:bodyPr>
          <a:lstStyle/>
          <a:p>
            <a:pPr marL="347472" indent="-347472" algn="l">
              <a:spcBef>
                <a:spcPts val="600"/>
              </a:spcBef>
              <a:buFont typeface="Arial" panose="020B0604020202020204" pitchFamily="34" charset="0"/>
              <a:buChar char="•"/>
            </a:pPr>
            <a:r>
              <a:rPr lang="en-US" sz="2000" dirty="0"/>
              <a:t>No new unexpected toxicities with SG</a:t>
            </a:r>
          </a:p>
          <a:p>
            <a:pPr marL="347472" indent="-347472" algn="l">
              <a:spcBef>
                <a:spcPts val="600"/>
              </a:spcBef>
              <a:buFont typeface="Arial" panose="020B0604020202020204" pitchFamily="34" charset="0"/>
              <a:buChar char="•"/>
            </a:pPr>
            <a:r>
              <a:rPr lang="en-US" sz="2000" dirty="0"/>
              <a:t>SG resulted in fewer TRAEs leading to treatment discontinuation vs TPC </a:t>
            </a:r>
          </a:p>
        </p:txBody>
      </p:sp>
    </p:spTree>
    <p:extLst>
      <p:ext uri="{BB962C8B-B14F-4D97-AF65-F5344CB8AC3E}">
        <p14:creationId xmlns:p14="http://schemas.microsoft.com/office/powerpoint/2010/main" val="32395609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8E0FD-B8B0-BE88-3C91-ACB0C284416E}"/>
            </a:ext>
          </a:extLst>
        </p:cNvPr>
        <p:cNvGrpSpPr/>
        <p:nvPr/>
      </p:nvGrpSpPr>
      <p:grpSpPr>
        <a:xfrm>
          <a:off x="0" y="0"/>
          <a:ext cx="0" cy="0"/>
          <a:chOff x="0" y="0"/>
          <a:chExt cx="0" cy="0"/>
        </a:xfrm>
      </p:grpSpPr>
      <p:sp>
        <p:nvSpPr>
          <p:cNvPr id="2" name="Content Placeholder 12">
            <a:extLst>
              <a:ext uri="{FF2B5EF4-FFF2-40B4-BE49-F238E27FC236}">
                <a16:creationId xmlns:a16="http://schemas.microsoft.com/office/drawing/2014/main" id="{659EBBF6-BF13-A867-EC30-0B3A45C89DFF}"/>
              </a:ext>
            </a:extLst>
          </p:cNvPr>
          <p:cNvSpPr>
            <a:spLocks noGrp="1"/>
          </p:cNvSpPr>
          <p:nvPr>
            <p:ph idx="1"/>
          </p:nvPr>
        </p:nvSpPr>
        <p:spPr>
          <a:xfrm>
            <a:off x="231078" y="5693920"/>
            <a:ext cx="11740260" cy="597018"/>
          </a:xfrm>
        </p:spPr>
        <p:txBody>
          <a:bodyPr/>
          <a:lstStyle/>
          <a:p>
            <a:pPr lvl="1"/>
            <a:r>
              <a:rPr lang="en-US" altLang="en-US" sz="1600" dirty="0"/>
              <a:t>Primary and secondary G-CSF prophylaxis was administered in 20% and 43% of patients receiving SG, respectively, and in 5% and 10% of patients receiving TPC, respectively</a:t>
            </a:r>
          </a:p>
        </p:txBody>
      </p:sp>
      <p:sp>
        <p:nvSpPr>
          <p:cNvPr id="10243" name="Rectangle 4">
            <a:extLst>
              <a:ext uri="{FF2B5EF4-FFF2-40B4-BE49-F238E27FC236}">
                <a16:creationId xmlns:a16="http://schemas.microsoft.com/office/drawing/2014/main" id="{57DE6D77-E6F7-C60A-4D6E-7C5E6BBB41D0}"/>
              </a:ext>
            </a:extLst>
          </p:cNvPr>
          <p:cNvSpPr>
            <a:spLocks noGrp="1" noChangeArrowheads="1"/>
          </p:cNvSpPr>
          <p:nvPr>
            <p:ph type="title"/>
          </p:nvPr>
        </p:nvSpPr>
        <p:spPr/>
        <p:txBody>
          <a:bodyPr/>
          <a:lstStyle/>
          <a:p>
            <a:r>
              <a:rPr lang="en-US" dirty="0"/>
              <a:t>ASCENT-07: Most Common TEAEs (in ≥20% of Patients)</a:t>
            </a:r>
            <a:endParaRPr lang="en-US" altLang="en-US" dirty="0"/>
          </a:p>
        </p:txBody>
      </p:sp>
      <p:sp>
        <p:nvSpPr>
          <p:cNvPr id="3" name="Content Placeholder 2">
            <a:extLst>
              <a:ext uri="{FF2B5EF4-FFF2-40B4-BE49-F238E27FC236}">
                <a16:creationId xmlns:a16="http://schemas.microsoft.com/office/drawing/2014/main" id="{BFAB95E8-399C-AF15-3533-5CA13B4F14A6}"/>
              </a:ext>
            </a:extLst>
          </p:cNvPr>
          <p:cNvSpPr>
            <a:spLocks noGrp="1"/>
          </p:cNvSpPr>
          <p:nvPr>
            <p:ph sz="quarter" idx="10"/>
          </p:nvPr>
        </p:nvSpPr>
        <p:spPr/>
        <p:txBody>
          <a:bodyPr/>
          <a:lstStyle/>
          <a:p>
            <a:r>
              <a:rPr lang="en-US" dirty="0"/>
              <a:t>Jhaveri. SABCS 2025. </a:t>
            </a:r>
            <a:r>
              <a:rPr lang="en-US" dirty="0" err="1"/>
              <a:t>Abstr</a:t>
            </a:r>
            <a:r>
              <a:rPr lang="en-US" dirty="0"/>
              <a:t> GS1-09.</a:t>
            </a:r>
          </a:p>
        </p:txBody>
      </p:sp>
      <p:graphicFrame>
        <p:nvGraphicFramePr>
          <p:cNvPr id="6" name="Group 32">
            <a:extLst>
              <a:ext uri="{FF2B5EF4-FFF2-40B4-BE49-F238E27FC236}">
                <a16:creationId xmlns:a16="http://schemas.microsoft.com/office/drawing/2014/main" id="{3D904EF8-6036-B14D-3F1A-435C74F2EA79}"/>
              </a:ext>
            </a:extLst>
          </p:cNvPr>
          <p:cNvGraphicFramePr>
            <a:graphicFrameLocks noGrp="1"/>
          </p:cNvGraphicFramePr>
          <p:nvPr>
            <p:extLst>
              <p:ext uri="{D42A27DB-BD31-4B8C-83A1-F6EECF244321}">
                <p14:modId xmlns:p14="http://schemas.microsoft.com/office/powerpoint/2010/main" val="1940623792"/>
              </p:ext>
            </p:extLst>
          </p:nvPr>
        </p:nvGraphicFramePr>
        <p:xfrm>
          <a:off x="228601" y="1119341"/>
          <a:ext cx="11742737" cy="4572240"/>
        </p:xfrm>
        <a:graphic>
          <a:graphicData uri="http://schemas.openxmlformats.org/drawingml/2006/table">
            <a:tbl>
              <a:tblPr/>
              <a:tblGrid>
                <a:gridCol w="4004202">
                  <a:extLst>
                    <a:ext uri="{9D8B030D-6E8A-4147-A177-3AD203B41FA5}">
                      <a16:colId xmlns:a16="http://schemas.microsoft.com/office/drawing/2014/main" val="20000"/>
                    </a:ext>
                  </a:extLst>
                </a:gridCol>
                <a:gridCol w="2180146">
                  <a:extLst>
                    <a:ext uri="{9D8B030D-6E8A-4147-A177-3AD203B41FA5}">
                      <a16:colId xmlns:a16="http://schemas.microsoft.com/office/drawing/2014/main" val="20001"/>
                    </a:ext>
                  </a:extLst>
                </a:gridCol>
                <a:gridCol w="1787327">
                  <a:extLst>
                    <a:ext uri="{9D8B030D-6E8A-4147-A177-3AD203B41FA5}">
                      <a16:colId xmlns:a16="http://schemas.microsoft.com/office/drawing/2014/main" val="995395009"/>
                    </a:ext>
                  </a:extLst>
                </a:gridCol>
                <a:gridCol w="1836429">
                  <a:extLst>
                    <a:ext uri="{9D8B030D-6E8A-4147-A177-3AD203B41FA5}">
                      <a16:colId xmlns:a16="http://schemas.microsoft.com/office/drawing/2014/main" val="3456367152"/>
                    </a:ext>
                  </a:extLst>
                </a:gridCol>
                <a:gridCol w="1934633">
                  <a:extLst>
                    <a:ext uri="{9D8B030D-6E8A-4147-A177-3AD203B41FA5}">
                      <a16:colId xmlns:a16="http://schemas.microsoft.com/office/drawing/2014/main" val="873371389"/>
                    </a:ext>
                  </a:extLst>
                </a:gridCol>
              </a:tblGrid>
              <a:tr h="205638">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TEAE,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SG (n = 449)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TPC (n = 232)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05638">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266928982"/>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Neutropenia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Alopecia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55866085"/>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Nausea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733675807"/>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Diarrhea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012263632"/>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Fatigue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27058523"/>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Anemia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383455303"/>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Constipation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955932868"/>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Leukopenia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465670485"/>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ALT elevation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83429106"/>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Vomiting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883220918"/>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AST elevation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553484086"/>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Decreased appetite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071444484"/>
                  </a:ext>
                </a:extLst>
              </a:tr>
              <a:tr h="205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Hand-foot syndrome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665688379"/>
                  </a:ext>
                </a:extLst>
              </a:tr>
            </a:tbl>
          </a:graphicData>
        </a:graphic>
      </p:graphicFrame>
    </p:spTree>
    <p:extLst>
      <p:ext uri="{BB962C8B-B14F-4D97-AF65-F5344CB8AC3E}">
        <p14:creationId xmlns:p14="http://schemas.microsoft.com/office/powerpoint/2010/main" val="1821151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4" name="Content Placeholder 12">
            <a:extLst>
              <a:ext uri="{FF2B5EF4-FFF2-40B4-BE49-F238E27FC236}">
                <a16:creationId xmlns:a16="http://schemas.microsoft.com/office/drawing/2014/main" id="{AF5FF0B6-1A75-3570-D020-CD61415A5028}"/>
              </a:ext>
            </a:extLst>
          </p:cNvPr>
          <p:cNvSpPr>
            <a:spLocks noGrp="1"/>
          </p:cNvSpPr>
          <p:nvPr>
            <p:ph idx="1"/>
          </p:nvPr>
        </p:nvSpPr>
        <p:spPr/>
        <p:txBody>
          <a:bodyPr/>
          <a:lstStyle/>
          <a:p>
            <a:pPr lvl="1">
              <a:spcBef>
                <a:spcPts val="1200"/>
              </a:spcBef>
            </a:pPr>
            <a:r>
              <a:rPr lang="en-US" sz="1800" dirty="0"/>
              <a:t>The phase III ASCENT-07 trial did not meet its primary endpoint of improved </a:t>
            </a:r>
            <a:r>
              <a:rPr lang="en-US" altLang="en-US" sz="1800" dirty="0"/>
              <a:t>PFS by BICR  with </a:t>
            </a:r>
            <a:r>
              <a:rPr lang="en-US" sz="1800" dirty="0" err="1"/>
              <a:t>sacituzumab</a:t>
            </a:r>
            <a:r>
              <a:rPr lang="en-US" sz="1800" dirty="0"/>
              <a:t> </a:t>
            </a:r>
            <a:r>
              <a:rPr lang="en-US" sz="1800" dirty="0" err="1"/>
              <a:t>govitecan</a:t>
            </a:r>
            <a:r>
              <a:rPr lang="en-US" altLang="en-US" sz="1800" dirty="0"/>
              <a:t> vs chemotherapy (</a:t>
            </a:r>
            <a:r>
              <a:rPr lang="en-US" altLang="en-US" sz="1800" i="1" dirty="0"/>
              <a:t>P</a:t>
            </a:r>
            <a:r>
              <a:rPr lang="en-US" altLang="en-US" sz="1800" dirty="0"/>
              <a:t> = .130)</a:t>
            </a:r>
            <a:r>
              <a:rPr lang="en-US" sz="1800" dirty="0"/>
              <a:t> in patients with ET-resistant HR+/HER2- eligible for first chemotherapy</a:t>
            </a:r>
          </a:p>
          <a:p>
            <a:pPr lvl="2">
              <a:spcBef>
                <a:spcPts val="1200"/>
              </a:spcBef>
            </a:pPr>
            <a:r>
              <a:rPr lang="en-US" altLang="en-US" sz="1600" dirty="0"/>
              <a:t>Investigator-assessed PFS showed a trend in favor of </a:t>
            </a:r>
            <a:r>
              <a:rPr lang="en-US" sz="1600" dirty="0"/>
              <a:t>sacituzumab govitecan </a:t>
            </a:r>
            <a:endParaRPr lang="en-US" altLang="en-US" sz="1600" dirty="0"/>
          </a:p>
          <a:p>
            <a:pPr lvl="1">
              <a:spcBef>
                <a:spcPts val="1200"/>
              </a:spcBef>
            </a:pPr>
            <a:r>
              <a:rPr lang="en-US" altLang="en-US" sz="1800" dirty="0"/>
              <a:t>An early trend of improved OS was observed with sacituzumab govitecan vs treatment of physician’s choice of chemotherapy (HR: 0.72), with follow-up ongoing to fully evaluate OS (27% maturity)</a:t>
            </a:r>
          </a:p>
          <a:p>
            <a:pPr lvl="1">
              <a:spcBef>
                <a:spcPts val="1200"/>
              </a:spcBef>
            </a:pPr>
            <a:r>
              <a:rPr lang="en-US" altLang="en-US" sz="1800" dirty="0"/>
              <a:t>ORRs were comparable between treatment arms, but DoR was longer with sacituzumab govitecan vs treatment of physician’s choice of chemotherapy (12.1 vs 9.3 mo)</a:t>
            </a:r>
          </a:p>
          <a:p>
            <a:pPr lvl="1">
              <a:spcBef>
                <a:spcPts val="1200"/>
              </a:spcBef>
            </a:pPr>
            <a:r>
              <a:rPr lang="en-US" altLang="en-US" sz="1800" dirty="0"/>
              <a:t>Safety profile of sacituzumab govitecan was manageable with no new safety signals</a:t>
            </a:r>
          </a:p>
          <a:p>
            <a:pPr lvl="2">
              <a:spcBef>
                <a:spcPts val="1200"/>
              </a:spcBef>
            </a:pPr>
            <a:r>
              <a:rPr lang="en-US" altLang="en-US" sz="1600" dirty="0"/>
              <a:t>Treatment discontinuation occurred less frequently with sacituzumab govitecan vs physician’s choice of chemotherapy (3% vs 7%)</a:t>
            </a:r>
          </a:p>
          <a:p>
            <a:pPr lvl="1">
              <a:spcBef>
                <a:spcPts val="1200"/>
              </a:spcBef>
            </a:pPr>
            <a:r>
              <a:rPr lang="en-US" altLang="en-US" sz="1800" dirty="0"/>
              <a:t>Investigators conclude that sacituzumab govitecan continues to serve as a standard therapy option for HR+/HER2− mBC following progression on ET and chemotherapy, supported by TROPiCS-02 results</a:t>
            </a:r>
            <a:endParaRPr lang="en-US" altLang="en-US" sz="1600" dirty="0"/>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p:txBody>
          <a:bodyPr/>
          <a:lstStyle/>
          <a:p>
            <a:r>
              <a:rPr lang="en-US" dirty="0"/>
              <a:t>ASCENT-07: Investigator’s Conclusions</a:t>
            </a:r>
            <a:endParaRPr lang="en-US" altLang="en-US" dirty="0"/>
          </a:p>
        </p:txBody>
      </p:sp>
      <p:sp>
        <p:nvSpPr>
          <p:cNvPr id="3" name="Content Placeholder 2">
            <a:extLst>
              <a:ext uri="{FF2B5EF4-FFF2-40B4-BE49-F238E27FC236}">
                <a16:creationId xmlns:a16="http://schemas.microsoft.com/office/drawing/2014/main" id="{30D9B810-5B39-83D3-6975-B72F03D8992E}"/>
              </a:ext>
            </a:extLst>
          </p:cNvPr>
          <p:cNvSpPr>
            <a:spLocks noGrp="1"/>
          </p:cNvSpPr>
          <p:nvPr>
            <p:ph sz="quarter" idx="10"/>
          </p:nvPr>
        </p:nvSpPr>
        <p:spPr/>
        <p:txBody>
          <a:bodyPr/>
          <a:lstStyle/>
          <a:p>
            <a:r>
              <a:rPr lang="en-US" dirty="0"/>
              <a:t>Jhaveri. SABCS 2025. </a:t>
            </a:r>
            <a:r>
              <a:rPr lang="en-US" dirty="0" err="1"/>
              <a:t>Abstr</a:t>
            </a:r>
            <a:r>
              <a:rPr lang="en-US" dirty="0"/>
              <a:t> GS1-09.</a:t>
            </a:r>
          </a:p>
        </p:txBody>
      </p:sp>
    </p:spTree>
    <p:extLst>
      <p:ext uri="{BB962C8B-B14F-4D97-AF65-F5344CB8AC3E}">
        <p14:creationId xmlns:p14="http://schemas.microsoft.com/office/powerpoint/2010/main" val="27339787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p:txBody>
          <a:bodyPr/>
          <a:lstStyle/>
          <a:p>
            <a:pPr algn="l"/>
            <a:r>
              <a:rPr lang="en-US" sz="1800" dirty="0"/>
              <a:t>Capsule Summaries of all the key data</a:t>
            </a:r>
          </a:p>
          <a:p>
            <a:pPr algn="l"/>
            <a:r>
              <a:rPr lang="en-US" sz="1800" dirty="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p:txBody>
          <a:bodyPr/>
          <a:lstStyle/>
          <a:p>
            <a:r>
              <a:rPr lang="en-US" altLang="en-US" dirty="0"/>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9" ma:contentTypeDescription="Create a new document." ma:contentTypeScope="" ma:versionID="bd0034f36dfccc1fe0a02a9ba4d4a83b">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fbb0ab8625fdc771b04fd77fefb4f8b4"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E5CAFCB-414A-42E0-9B39-FD78D50990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c28a77-e754-4451-a7ca-87108c003a1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93FB369-090D-416B-B082-8F99004F485A}">
  <ds:schemaRefs>
    <ds:schemaRef ds:uri="61c28a77-e754-4451-a7ca-87108c003a1f"/>
    <ds:schemaRef ds:uri="http://purl.org/dc/elements/1.1/"/>
    <ds:schemaRef ds:uri="http://schemas.microsoft.com/office/2006/documentManagement/types"/>
    <ds:schemaRef ds:uri="http://purl.org/dc/terms/"/>
    <ds:schemaRef ds:uri="http://www.w3.org/XML/1998/namespace"/>
    <ds:schemaRef ds:uri="http://schemas.microsoft.com/office/2006/metadata/properties"/>
    <ds:schemaRef ds:uri="22fd6914-46d4-4c7e-bbad-46e82841b69d"/>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983F3B9B-72D0-4866-BB60-2C91C4BA778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1685</TotalTime>
  <Words>3175</Words>
  <Application>Microsoft Office PowerPoint</Application>
  <PresentationFormat>Widescreen</PresentationFormat>
  <Paragraphs>501</Paragraphs>
  <Slides>15</Slides>
  <Notes>15</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15</vt:i4>
      </vt:variant>
    </vt:vector>
  </HeadingPairs>
  <TitlesOfParts>
    <vt:vector size="27" baseType="lpstr">
      <vt:lpstr>Aptos</vt:lpstr>
      <vt:lpstr>Arial</vt:lpstr>
      <vt:lpstr>Newsreader ExtraBold</vt:lpstr>
      <vt:lpstr>Newsreader SemiBold</vt:lpstr>
      <vt:lpstr>Poppins</vt:lpstr>
      <vt:lpstr>Poppins Light</vt:lpstr>
      <vt:lpstr>Times</vt:lpstr>
      <vt:lpstr>Wingdings</vt:lpstr>
      <vt:lpstr>4_Office</vt:lpstr>
      <vt:lpstr>3_Office</vt:lpstr>
      <vt:lpstr>2_Office</vt:lpstr>
      <vt:lpstr>1_Office</vt:lpstr>
      <vt:lpstr>ASCENT-07: Primary Results from Sacituzumab Govitecan vs Chemotherapy as First Post–Endocrine Therapy in HR+/HER2− MBC</vt:lpstr>
      <vt:lpstr>About These Slides</vt:lpstr>
      <vt:lpstr>ASCENT-07: Background</vt:lpstr>
      <vt:lpstr>ASCENT-07: Study Design</vt:lpstr>
      <vt:lpstr>ASCENT-07: Baseline Characteristics</vt:lpstr>
      <vt:lpstr>ASCENT-07: Previous Therapies</vt:lpstr>
      <vt:lpstr>ASCENT-07: PFS by BICR (Primary Endpoint) and by Investigator</vt:lpstr>
      <vt:lpstr>ASCENT-07: Subgroup Analysis of PFS by BICR</vt:lpstr>
      <vt:lpstr>ASCENT-07: OS at Primary Analysis (27% Maturity)</vt:lpstr>
      <vt:lpstr>ASCENT-07: Subsequent Anticancer Therapy</vt:lpstr>
      <vt:lpstr>ASCENT-07: Tumor Responses and DoR by BICR</vt:lpstr>
      <vt:lpstr>ASCENT-07: Treatment Exposure and Safety Summary</vt:lpstr>
      <vt:lpstr>ASCENT-07: Most Common TEAEs (in ≥20% of Patients)</vt:lpstr>
      <vt:lpstr>ASCENT-07: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ASCENT-07: Primary Results from Sacituzumab Govitecan vs Chemotherapy as First Post–Endocrine Therapy in HR+/HER2− MBC</dc:title>
  <dc:creator>Timothy Quill</dc:creator>
  <cp:lastModifiedBy>Tara Cunningham</cp:lastModifiedBy>
  <cp:revision>53</cp:revision>
  <dcterms:created xsi:type="dcterms:W3CDTF">2025-12-04T13:55:49Z</dcterms:created>
  <dcterms:modified xsi:type="dcterms:W3CDTF">2025-12-15T19:32:19Z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