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0"/>
  </p:notesMasterIdLst>
  <p:sldIdLst>
    <p:sldId id="2147473663" r:id="rId8"/>
    <p:sldId id="308" r:id="rId9"/>
    <p:sldId id="267" r:id="rId10"/>
    <p:sldId id="262" r:id="rId11"/>
    <p:sldId id="2147473664" r:id="rId12"/>
    <p:sldId id="2147473700" r:id="rId13"/>
    <p:sldId id="2147473708" r:id="rId14"/>
    <p:sldId id="2147473705" r:id="rId15"/>
    <p:sldId id="2147473703" r:id="rId16"/>
    <p:sldId id="2147473706" r:id="rId17"/>
    <p:sldId id="2147473668" r:id="rId18"/>
    <p:sldId id="214747369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19B67B-19F9-C100-B387-BDA45A632E44}" name="Taryn Gross" initials="TG" userId="S::tgross@gaugemedical.com::a1edc1e6-395d-4e98-97b6-6646f44658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lison Weckerle" initials="AW" lastIdx="18" clrIdx="0">
    <p:extLst>
      <p:ext uri="{19B8F6BF-5375-455C-9EA6-DF929625EA0E}">
        <p15:presenceInfo xmlns:p15="http://schemas.microsoft.com/office/powerpoint/2012/main" userId="Allison Weckerle" providerId="None"/>
      </p:ext>
    </p:extLst>
  </p:cmAuthor>
  <p:cmAuthor id="2" name="Jerfiz Constanzo" initials="JC" lastIdx="2" clrIdx="1">
    <p:extLst>
      <p:ext uri="{19B8F6BF-5375-455C-9EA6-DF929625EA0E}">
        <p15:presenceInfo xmlns:p15="http://schemas.microsoft.com/office/powerpoint/2012/main" userId="S::jconstanzo@clinicaloptions.com::7388c342-66f0-4154-bcdf-657d8197f1ae" providerId="AD"/>
      </p:ext>
    </p:extLst>
  </p:cmAuthor>
  <p:cmAuthor id="3" name="Timothy Quill" initials="TQ" lastIdx="2" clrIdx="2">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D609A5-A7A7-493F-9D58-1F7FCC167CAD}" v="32" dt="2025-12-11T15:19:41.950"/>
    <p1510:client id="{B49E72AB-8853-44CF-9E1E-B6891AFE1D6F}" v="118" dt="2025-12-10T22:53:28.209"/>
    <p1510:client id="{E0B2BF70-B8A9-41FF-903C-BBEA86FF19AB}" v="11" dt="2025-12-11T15:39:15.6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3" autoAdjust="0"/>
    <p:restoredTop sz="84185" autoAdjust="0"/>
  </p:normalViewPr>
  <p:slideViewPr>
    <p:cSldViewPr snapToGrid="0">
      <p:cViewPr varScale="1">
        <p:scale>
          <a:sx n="62" d="100"/>
          <a:sy n="62" d="100"/>
        </p:scale>
        <p:origin x="1000" y="52"/>
      </p:cViewPr>
      <p:guideLst/>
    </p:cSldViewPr>
  </p:slideViewPr>
  <p:notesTextViewPr>
    <p:cViewPr>
      <p:scale>
        <a:sx n="1" d="1"/>
        <a:sy n="1" d="1"/>
      </p:scale>
      <p:origin x="0" y="0"/>
    </p:cViewPr>
  </p:notesTextViewPr>
  <p:sorterViewPr>
    <p:cViewPr>
      <p:scale>
        <a:sx n="131" d="100"/>
        <a:sy n="131"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Weckerle" userId="2aecc5db-e215-47aa-9eb4-82d4e2a56303" providerId="ADAL" clId="{47FC2395-7C73-44D4-90E5-79D99F79B7EA}"/>
    <pc:docChg chg="undo custSel addSld delSld modSld">
      <pc:chgData name="Allison Weckerle" userId="2aecc5db-e215-47aa-9eb4-82d4e2a56303" providerId="ADAL" clId="{47FC2395-7C73-44D4-90E5-79D99F79B7EA}" dt="2025-12-09T21:34:40.753" v="2934" actId="2696"/>
      <pc:docMkLst>
        <pc:docMk/>
      </pc:docMkLst>
      <pc:sldChg chg="addSp delSp modSp mod modCm chgLayout">
        <pc:chgData name="Allison Weckerle" userId="2aecc5db-e215-47aa-9eb4-82d4e2a56303" providerId="ADAL" clId="{47FC2395-7C73-44D4-90E5-79D99F79B7EA}" dt="2025-12-09T21:33:40.080" v="2933" actId="20577"/>
        <pc:sldMkLst>
          <pc:docMk/>
          <pc:sldMk cId="0" sldId="262"/>
        </pc:sldMkLst>
        <pc:spChg chg="mod ord">
          <ac:chgData name="Allison Weckerle" userId="2aecc5db-e215-47aa-9eb4-82d4e2a56303" providerId="ADAL" clId="{47FC2395-7C73-44D4-90E5-79D99F79B7EA}" dt="2025-12-09T19:26:47.847" v="449" actId="700"/>
          <ac:spMkLst>
            <pc:docMk/>
            <pc:sldMk cId="0" sldId="262"/>
            <ac:spMk id="2" creationId="{DC53A87F-85DB-59B7-851D-75A7884CA453}"/>
          </ac:spMkLst>
        </pc:spChg>
        <pc:spChg chg="mod">
          <ac:chgData name="Allison Weckerle" userId="2aecc5db-e215-47aa-9eb4-82d4e2a56303" providerId="ADAL" clId="{47FC2395-7C73-44D4-90E5-79D99F79B7EA}" dt="2025-12-09T21:32:34.285" v="2922" actId="20577"/>
          <ac:spMkLst>
            <pc:docMk/>
            <pc:sldMk cId="0" sldId="262"/>
            <ac:spMk id="3" creationId="{4529FF04-556F-5867-C348-B41DC73E5B1D}"/>
          </ac:spMkLst>
        </pc:spChg>
        <pc:spChg chg="mod">
          <ac:chgData name="Allison Weckerle" userId="2aecc5db-e215-47aa-9eb4-82d4e2a56303" providerId="ADAL" clId="{47FC2395-7C73-44D4-90E5-79D99F79B7EA}" dt="2025-12-09T19:25:27.614" v="425" actId="113"/>
          <ac:spMkLst>
            <pc:docMk/>
            <pc:sldMk cId="0" sldId="262"/>
            <ac:spMk id="4" creationId="{405F1BE4-73F1-D84F-B231-6DB0E1CE57EF}"/>
          </ac:spMkLst>
        </pc:spChg>
        <pc:spChg chg="mod">
          <ac:chgData name="Allison Weckerle" userId="2aecc5db-e215-47aa-9eb4-82d4e2a56303" providerId="ADAL" clId="{47FC2395-7C73-44D4-90E5-79D99F79B7EA}" dt="2025-12-09T19:26:58.160" v="463" actId="1036"/>
          <ac:spMkLst>
            <pc:docMk/>
            <pc:sldMk cId="0" sldId="262"/>
            <ac:spMk id="5" creationId="{F9DFA110-196F-B54A-DDE2-A98D787A81F6}"/>
          </ac:spMkLst>
        </pc:spChg>
        <pc:spChg chg="mod ord">
          <ac:chgData name="Allison Weckerle" userId="2aecc5db-e215-47aa-9eb4-82d4e2a56303" providerId="ADAL" clId="{47FC2395-7C73-44D4-90E5-79D99F79B7EA}" dt="2025-12-09T19:28:20.956" v="538" actId="113"/>
          <ac:spMkLst>
            <pc:docMk/>
            <pc:sldMk cId="0" sldId="262"/>
            <ac:spMk id="6" creationId="{811BB5B0-DAC7-5B79-1853-9ACC52449DAC}"/>
          </ac:spMkLst>
        </pc:spChg>
        <pc:spChg chg="mod">
          <ac:chgData name="Allison Weckerle" userId="2aecc5db-e215-47aa-9eb4-82d4e2a56303" providerId="ADAL" clId="{47FC2395-7C73-44D4-90E5-79D99F79B7EA}" dt="2025-12-09T19:25:56.867" v="437" actId="1035"/>
          <ac:spMkLst>
            <pc:docMk/>
            <pc:sldMk cId="0" sldId="262"/>
            <ac:spMk id="7" creationId="{EF412F57-417E-8ABD-DEDA-DCA2430ED427}"/>
          </ac:spMkLst>
        </pc:spChg>
        <pc:spChg chg="add mod">
          <ac:chgData name="Allison Weckerle" userId="2aecc5db-e215-47aa-9eb4-82d4e2a56303" providerId="ADAL" clId="{47FC2395-7C73-44D4-90E5-79D99F79B7EA}" dt="2025-12-09T21:32:46.879" v="2923" actId="1076"/>
          <ac:spMkLst>
            <pc:docMk/>
            <pc:sldMk cId="0" sldId="262"/>
            <ac:spMk id="8" creationId="{1ACE4E32-79DD-6E37-B79F-FAA45711832D}"/>
          </ac:spMkLst>
        </pc:spChg>
        <pc:spChg chg="mod">
          <ac:chgData name="Allison Weckerle" userId="2aecc5db-e215-47aa-9eb4-82d4e2a56303" providerId="ADAL" clId="{47FC2395-7C73-44D4-90E5-79D99F79B7EA}" dt="2025-12-09T19:26:58.160" v="463" actId="1036"/>
          <ac:spMkLst>
            <pc:docMk/>
            <pc:sldMk cId="0" sldId="262"/>
            <ac:spMk id="10" creationId="{7157F0F1-D42E-815E-A639-7FA6D6DC27E6}"/>
          </ac:spMkLst>
        </pc:spChg>
        <pc:spChg chg="mod">
          <ac:chgData name="Allison Weckerle" userId="2aecc5db-e215-47aa-9eb4-82d4e2a56303" providerId="ADAL" clId="{47FC2395-7C73-44D4-90E5-79D99F79B7EA}" dt="2025-12-09T19:25:20.278" v="424" actId="14100"/>
          <ac:spMkLst>
            <pc:docMk/>
            <pc:sldMk cId="0" sldId="262"/>
            <ac:spMk id="11" creationId="{3C9E7C7F-3230-1C0E-F44E-07756CBEBD91}"/>
          </ac:spMkLst>
        </pc:spChg>
        <pc:spChg chg="mod ord">
          <ac:chgData name="Allison Weckerle" userId="2aecc5db-e215-47aa-9eb4-82d4e2a56303" providerId="ADAL" clId="{47FC2395-7C73-44D4-90E5-79D99F79B7EA}" dt="2025-12-09T19:23:52.925" v="405" actId="1076"/>
          <ac:spMkLst>
            <pc:docMk/>
            <pc:sldMk cId="0" sldId="262"/>
            <ac:spMk id="12" creationId="{6C7CD61F-FB83-3147-08DB-EA555B0FC409}"/>
          </ac:spMkLst>
        </pc:spChg>
        <pc:spChg chg="mod ord">
          <ac:chgData name="Allison Weckerle" userId="2aecc5db-e215-47aa-9eb4-82d4e2a56303" providerId="ADAL" clId="{47FC2395-7C73-44D4-90E5-79D99F79B7EA}" dt="2025-12-09T19:26:58.160" v="463" actId="1036"/>
          <ac:spMkLst>
            <pc:docMk/>
            <pc:sldMk cId="0" sldId="262"/>
            <ac:spMk id="13" creationId="{1B07ADAE-FD95-E5CF-BE46-F136B54726C3}"/>
          </ac:spMkLst>
        </pc:spChg>
        <pc:spChg chg="mod">
          <ac:chgData name="Allison Weckerle" userId="2aecc5db-e215-47aa-9eb4-82d4e2a56303" providerId="ADAL" clId="{47FC2395-7C73-44D4-90E5-79D99F79B7EA}" dt="2025-12-09T19:24:36.408" v="416" actId="14100"/>
          <ac:spMkLst>
            <pc:docMk/>
            <pc:sldMk cId="0" sldId="262"/>
            <ac:spMk id="14" creationId="{602FDE78-3698-E8A9-A9A1-82561163200A}"/>
          </ac:spMkLst>
        </pc:spChg>
        <pc:spChg chg="mod">
          <ac:chgData name="Allison Weckerle" userId="2aecc5db-e215-47aa-9eb4-82d4e2a56303" providerId="ADAL" clId="{47FC2395-7C73-44D4-90E5-79D99F79B7EA}" dt="2025-12-09T19:26:58.160" v="463" actId="1036"/>
          <ac:spMkLst>
            <pc:docMk/>
            <pc:sldMk cId="0" sldId="262"/>
            <ac:spMk id="15" creationId="{79732528-D061-C9E8-034D-D07A04042238}"/>
          </ac:spMkLst>
        </pc:spChg>
        <pc:spChg chg="mod">
          <ac:chgData name="Allison Weckerle" userId="2aecc5db-e215-47aa-9eb4-82d4e2a56303" providerId="ADAL" clId="{47FC2395-7C73-44D4-90E5-79D99F79B7EA}" dt="2025-12-09T19:26:58.160" v="463" actId="1036"/>
          <ac:spMkLst>
            <pc:docMk/>
            <pc:sldMk cId="0" sldId="262"/>
            <ac:spMk id="16" creationId="{D2B4BE3E-E07B-4C12-8615-8B31D6044774}"/>
          </ac:spMkLst>
        </pc:spChg>
        <pc:spChg chg="mod">
          <ac:chgData name="Allison Weckerle" userId="2aecc5db-e215-47aa-9eb4-82d4e2a56303" providerId="ADAL" clId="{47FC2395-7C73-44D4-90E5-79D99F79B7EA}" dt="2025-12-09T19:26:58.160" v="463" actId="1036"/>
          <ac:spMkLst>
            <pc:docMk/>
            <pc:sldMk cId="0" sldId="262"/>
            <ac:spMk id="17" creationId="{845E9D40-6872-5651-599F-52AEBA28AB3B}"/>
          </ac:spMkLst>
        </pc:spChg>
        <pc:spChg chg="mod">
          <ac:chgData name="Allison Weckerle" userId="2aecc5db-e215-47aa-9eb4-82d4e2a56303" providerId="ADAL" clId="{47FC2395-7C73-44D4-90E5-79D99F79B7EA}" dt="2025-12-09T19:26:15.966" v="442" actId="1076"/>
          <ac:spMkLst>
            <pc:docMk/>
            <pc:sldMk cId="0" sldId="262"/>
            <ac:spMk id="18" creationId="{4FB9AB57-96E1-399A-ECFF-3126EEA50378}"/>
          </ac:spMkLst>
        </pc:spChg>
        <pc:spChg chg="mod">
          <ac:chgData name="Allison Weckerle" userId="2aecc5db-e215-47aa-9eb4-82d4e2a56303" providerId="ADAL" clId="{47FC2395-7C73-44D4-90E5-79D99F79B7EA}" dt="2025-12-09T19:26:11.051" v="441" actId="1076"/>
          <ac:spMkLst>
            <pc:docMk/>
            <pc:sldMk cId="0" sldId="262"/>
            <ac:spMk id="19" creationId="{03541E86-E319-43D6-0500-0F4B64AD590F}"/>
          </ac:spMkLst>
        </pc:spChg>
        <pc:spChg chg="mod">
          <ac:chgData name="Allison Weckerle" userId="2aecc5db-e215-47aa-9eb4-82d4e2a56303" providerId="ADAL" clId="{47FC2395-7C73-44D4-90E5-79D99F79B7EA}" dt="2025-12-09T19:26:58.160" v="463" actId="1036"/>
          <ac:spMkLst>
            <pc:docMk/>
            <pc:sldMk cId="0" sldId="262"/>
            <ac:spMk id="20" creationId="{F3CE7FD4-AFD8-BEC4-91D0-C63BB708D4BB}"/>
          </ac:spMkLst>
        </pc:spChg>
        <pc:spChg chg="mod">
          <ac:chgData name="Allison Weckerle" userId="2aecc5db-e215-47aa-9eb4-82d4e2a56303" providerId="ADAL" clId="{47FC2395-7C73-44D4-90E5-79D99F79B7EA}" dt="2025-12-09T19:26:07.996" v="440" actId="1076"/>
          <ac:spMkLst>
            <pc:docMk/>
            <pc:sldMk cId="0" sldId="262"/>
            <ac:spMk id="21" creationId="{015D2C75-66D5-903F-8178-D97E3FCFB3BF}"/>
          </ac:spMkLst>
        </pc:spChg>
        <pc:spChg chg="add mod">
          <ac:chgData name="Allison Weckerle" userId="2aecc5db-e215-47aa-9eb4-82d4e2a56303" providerId="ADAL" clId="{47FC2395-7C73-44D4-90E5-79D99F79B7EA}" dt="2025-12-09T19:20:20.775" v="359" actId="1076"/>
          <ac:spMkLst>
            <pc:docMk/>
            <pc:sldMk cId="0" sldId="262"/>
            <ac:spMk id="22" creationId="{ABF82A97-51D6-153D-171A-7F1BC8AA26D5}"/>
          </ac:spMkLst>
        </pc:spChg>
        <pc:spChg chg="add mod">
          <ac:chgData name="Allison Weckerle" userId="2aecc5db-e215-47aa-9eb4-82d4e2a56303" providerId="ADAL" clId="{47FC2395-7C73-44D4-90E5-79D99F79B7EA}" dt="2025-12-09T19:26:58.160" v="463" actId="1036"/>
          <ac:spMkLst>
            <pc:docMk/>
            <pc:sldMk cId="0" sldId="262"/>
            <ac:spMk id="23" creationId="{997EEA39-18DD-FFA4-235C-47BB30193266}"/>
          </ac:spMkLst>
        </pc:spChg>
        <pc:spChg chg="mod ord">
          <ac:chgData name="Allison Weckerle" userId="2aecc5db-e215-47aa-9eb4-82d4e2a56303" providerId="ADAL" clId="{47FC2395-7C73-44D4-90E5-79D99F79B7EA}" dt="2025-12-09T19:26:47.847" v="449" actId="700"/>
          <ac:spMkLst>
            <pc:docMk/>
            <pc:sldMk cId="0" sldId="262"/>
            <ac:spMk id="19458" creationId="{F65B5284-A016-40AE-8211-CECB2CF27933}"/>
          </ac:spMkLst>
        </pc:spChg>
        <pc:spChg chg="mod">
          <ac:chgData name="Allison Weckerle" userId="2aecc5db-e215-47aa-9eb4-82d4e2a56303" providerId="ADAL" clId="{47FC2395-7C73-44D4-90E5-79D99F79B7EA}" dt="2025-12-09T21:33:40.080" v="2933" actId="20577"/>
          <ac:spMkLst>
            <pc:docMk/>
            <pc:sldMk cId="0" sldId="262"/>
            <ac:spMk id="19460" creationId="{73BB8788-EA93-4F80-B091-B8486BEE8697}"/>
          </ac:spMkLst>
        </pc:spChg>
        <pc:spChg chg="mod">
          <ac:chgData name="Allison Weckerle" userId="2aecc5db-e215-47aa-9eb4-82d4e2a56303" providerId="ADAL" clId="{47FC2395-7C73-44D4-90E5-79D99F79B7EA}" dt="2025-12-09T19:25:49.370" v="429" actId="1076"/>
          <ac:spMkLst>
            <pc:docMk/>
            <pc:sldMk cId="0" sldId="262"/>
            <ac:spMk id="19463" creationId="{C346F25D-ABA6-46CD-940B-7C5654E371C3}"/>
          </ac:spMkLst>
        </pc:spChg>
        <pc:spChg chg="mod">
          <ac:chgData name="Allison Weckerle" userId="2aecc5db-e215-47aa-9eb4-82d4e2a56303" providerId="ADAL" clId="{47FC2395-7C73-44D4-90E5-79D99F79B7EA}" dt="2025-12-09T19:25:35.913" v="426" actId="1076"/>
          <ac:spMkLst>
            <pc:docMk/>
            <pc:sldMk cId="0" sldId="262"/>
            <ac:spMk id="19466" creationId="{809AEC4D-D360-4462-B28D-A44E89AF0366}"/>
          </ac:spMkLst>
        </pc:spChg>
      </pc:sldChg>
      <pc:sldChg chg="modSp mod modCm">
        <pc:chgData name="Allison Weckerle" userId="2aecc5db-e215-47aa-9eb4-82d4e2a56303" providerId="ADAL" clId="{47FC2395-7C73-44D4-90E5-79D99F79B7EA}" dt="2025-12-09T19:11:09.905" v="91"/>
        <pc:sldMkLst>
          <pc:docMk/>
          <pc:sldMk cId="0" sldId="267"/>
        </pc:sldMkLst>
        <pc:spChg chg="mod">
          <ac:chgData name="Allison Weckerle" userId="2aecc5db-e215-47aa-9eb4-82d4e2a56303" providerId="ADAL" clId="{47FC2395-7C73-44D4-90E5-79D99F79B7EA}" dt="2025-12-09T19:10:59.204" v="90" actId="255"/>
          <ac:spMkLst>
            <pc:docMk/>
            <pc:sldMk cId="0" sldId="267"/>
            <ac:spMk id="10244" creationId="{8895AD81-D23D-4BD6-9CE3-C6ABB44855EB}"/>
          </ac:spMkLst>
        </pc:spChg>
      </pc:sldChg>
      <pc:sldChg chg="modSp mod modCm">
        <pc:chgData name="Allison Weckerle" userId="2aecc5db-e215-47aa-9eb4-82d4e2a56303" providerId="ADAL" clId="{47FC2395-7C73-44D4-90E5-79D99F79B7EA}" dt="2025-12-09T19:01:44.112" v="4" actId="20577"/>
        <pc:sldMkLst>
          <pc:docMk/>
          <pc:sldMk cId="2634731740" sldId="2147473663"/>
        </pc:sldMkLst>
        <pc:spChg chg="mod">
          <ac:chgData name="Allison Weckerle" userId="2aecc5db-e215-47aa-9eb4-82d4e2a56303" providerId="ADAL" clId="{47FC2395-7C73-44D4-90E5-79D99F79B7EA}" dt="2025-12-09T19:01:44.112" v="4" actId="20577"/>
          <ac:spMkLst>
            <pc:docMk/>
            <pc:sldMk cId="2634731740" sldId="2147473663"/>
            <ac:spMk id="7171" creationId="{4D67E167-2F37-481F-AB26-A6E236679EF3}"/>
          </ac:spMkLst>
        </pc:spChg>
      </pc:sldChg>
      <pc:sldChg chg="modSp mod modCm">
        <pc:chgData name="Allison Weckerle" userId="2aecc5db-e215-47aa-9eb4-82d4e2a56303" providerId="ADAL" clId="{47FC2395-7C73-44D4-90E5-79D99F79B7EA}" dt="2025-12-09T19:37:12.817" v="1036"/>
        <pc:sldMkLst>
          <pc:docMk/>
          <pc:sldMk cId="344922944" sldId="2147473664"/>
        </pc:sldMkLst>
        <pc:spChg chg="mod">
          <ac:chgData name="Allison Weckerle" userId="2aecc5db-e215-47aa-9eb4-82d4e2a56303" providerId="ADAL" clId="{47FC2395-7C73-44D4-90E5-79D99F79B7EA}" dt="2025-12-09T19:37:08.627" v="1035" actId="20577"/>
          <ac:spMkLst>
            <pc:docMk/>
            <pc:sldMk cId="344922944" sldId="2147473664"/>
            <ac:spMk id="3" creationId="{D8B2E0F9-906A-7D90-42F4-2A80ACC87A01}"/>
          </ac:spMkLst>
        </pc:spChg>
        <pc:graphicFrameChg chg="mod modGraphic">
          <ac:chgData name="Allison Weckerle" userId="2aecc5db-e215-47aa-9eb4-82d4e2a56303" providerId="ADAL" clId="{47FC2395-7C73-44D4-90E5-79D99F79B7EA}" dt="2025-12-09T19:36:01.778" v="1006" actId="948"/>
          <ac:graphicFrameMkLst>
            <pc:docMk/>
            <pc:sldMk cId="344922944" sldId="2147473664"/>
            <ac:graphicFrameMk id="2" creationId="{46C8C68E-3A06-F4E2-E22E-47051B972913}"/>
          </ac:graphicFrameMkLst>
        </pc:graphicFrameChg>
        <pc:graphicFrameChg chg="modGraphic">
          <ac:chgData name="Allison Weckerle" userId="2aecc5db-e215-47aa-9eb4-82d4e2a56303" providerId="ADAL" clId="{47FC2395-7C73-44D4-90E5-79D99F79B7EA}" dt="2025-12-09T19:33:03.663" v="715" actId="14734"/>
          <ac:graphicFrameMkLst>
            <pc:docMk/>
            <pc:sldMk cId="344922944" sldId="2147473664"/>
            <ac:graphicFrameMk id="4" creationId="{72D7F610-0EAE-539C-3025-F17A4DF2F5B4}"/>
          </ac:graphicFrameMkLst>
        </pc:graphicFrameChg>
      </pc:sldChg>
      <pc:sldChg chg="modSp mod modCm">
        <pc:chgData name="Allison Weckerle" userId="2aecc5db-e215-47aa-9eb4-82d4e2a56303" providerId="ADAL" clId="{47FC2395-7C73-44D4-90E5-79D99F79B7EA}" dt="2025-12-09T21:16:41.568" v="2863"/>
        <pc:sldMkLst>
          <pc:docMk/>
          <pc:sldMk cId="2733978758" sldId="2147473668"/>
        </pc:sldMkLst>
        <pc:spChg chg="mod">
          <ac:chgData name="Allison Weckerle" userId="2aecc5db-e215-47aa-9eb4-82d4e2a56303" providerId="ADAL" clId="{47FC2395-7C73-44D4-90E5-79D99F79B7EA}" dt="2025-12-09T21:16:37.248" v="2862" actId="255"/>
          <ac:spMkLst>
            <pc:docMk/>
            <pc:sldMk cId="2733978758" sldId="2147473668"/>
            <ac:spMk id="4" creationId="{8D55DA25-E016-EB88-DD2C-E5FE884F8C3E}"/>
          </ac:spMkLst>
        </pc:spChg>
      </pc:sldChg>
      <pc:sldChg chg="modSp mod modCm">
        <pc:chgData name="Allison Weckerle" userId="2aecc5db-e215-47aa-9eb4-82d4e2a56303" providerId="ADAL" clId="{47FC2395-7C73-44D4-90E5-79D99F79B7EA}" dt="2025-12-09T21:29:42.191" v="2918"/>
        <pc:sldMkLst>
          <pc:docMk/>
          <pc:sldMk cId="2471017835" sldId="2147473700"/>
        </pc:sldMkLst>
        <pc:spChg chg="mod">
          <ac:chgData name="Allison Weckerle" userId="2aecc5db-e215-47aa-9eb4-82d4e2a56303" providerId="ADAL" clId="{47FC2395-7C73-44D4-90E5-79D99F79B7EA}" dt="2025-12-09T19:43:00.622" v="1314" actId="20577"/>
          <ac:spMkLst>
            <pc:docMk/>
            <pc:sldMk cId="2471017835" sldId="2147473700"/>
            <ac:spMk id="10243" creationId="{0D2D9676-702F-4BC5-376A-03A304A9185C}"/>
          </ac:spMkLst>
        </pc:spChg>
        <pc:graphicFrameChg chg="mod modGraphic">
          <ac:chgData name="Allison Weckerle" userId="2aecc5db-e215-47aa-9eb4-82d4e2a56303" providerId="ADAL" clId="{47FC2395-7C73-44D4-90E5-79D99F79B7EA}" dt="2025-12-09T19:43:25.159" v="1320"/>
          <ac:graphicFrameMkLst>
            <pc:docMk/>
            <pc:sldMk cId="2471017835" sldId="2147473700"/>
            <ac:graphicFrameMk id="2" creationId="{7E8F3A4E-A447-9AE5-4747-28FC952A60DA}"/>
          </ac:graphicFrameMkLst>
        </pc:graphicFrameChg>
      </pc:sldChg>
      <pc:sldChg chg="addSp delSp modSp mod modCm">
        <pc:chgData name="Allison Weckerle" userId="2aecc5db-e215-47aa-9eb4-82d4e2a56303" providerId="ADAL" clId="{47FC2395-7C73-44D4-90E5-79D99F79B7EA}" dt="2025-12-09T21:22:10.328" v="2879"/>
        <pc:sldMkLst>
          <pc:docMk/>
          <pc:sldMk cId="4037822460" sldId="2147473703"/>
        </pc:sldMkLst>
        <pc:spChg chg="mod">
          <ac:chgData name="Allison Weckerle" userId="2aecc5db-e215-47aa-9eb4-82d4e2a56303" providerId="ADAL" clId="{47FC2395-7C73-44D4-90E5-79D99F79B7EA}" dt="2025-12-09T21:06:18.348" v="2454" actId="20577"/>
          <ac:spMkLst>
            <pc:docMk/>
            <pc:sldMk cId="4037822460" sldId="2147473703"/>
            <ac:spMk id="3" creationId="{5A9531E3-7324-305B-4430-632E7C8036E3}"/>
          </ac:spMkLst>
        </pc:spChg>
        <pc:spChg chg="mod">
          <ac:chgData name="Allison Weckerle" userId="2aecc5db-e215-47aa-9eb4-82d4e2a56303" providerId="ADAL" clId="{47FC2395-7C73-44D4-90E5-79D99F79B7EA}" dt="2025-12-09T21:06:31.563" v="2456" actId="1076"/>
          <ac:spMkLst>
            <pc:docMk/>
            <pc:sldMk cId="4037822460" sldId="2147473703"/>
            <ac:spMk id="4" creationId="{D22EED24-91AA-8A85-E3B5-F590F0C82B4B}"/>
          </ac:spMkLst>
        </pc:spChg>
        <pc:graphicFrameChg chg="mod modGraphic">
          <ac:chgData name="Allison Weckerle" userId="2aecc5db-e215-47aa-9eb4-82d4e2a56303" providerId="ADAL" clId="{47FC2395-7C73-44D4-90E5-79D99F79B7EA}" dt="2025-12-09T21:03:11.243" v="2392" actId="1076"/>
          <ac:graphicFrameMkLst>
            <pc:docMk/>
            <pc:sldMk cId="4037822460" sldId="2147473703"/>
            <ac:graphicFrameMk id="2" creationId="{8AB9EA0B-E201-0A1B-B888-DB2200D6B51C}"/>
          </ac:graphicFrameMkLst>
        </pc:graphicFrameChg>
        <pc:graphicFrameChg chg="add mod modGraphic">
          <ac:chgData name="Allison Weckerle" userId="2aecc5db-e215-47aa-9eb4-82d4e2a56303" providerId="ADAL" clId="{47FC2395-7C73-44D4-90E5-79D99F79B7EA}" dt="2025-12-09T21:03:27.937" v="2396" actId="948"/>
          <ac:graphicFrameMkLst>
            <pc:docMk/>
            <pc:sldMk cId="4037822460" sldId="2147473703"/>
            <ac:graphicFrameMk id="8" creationId="{450B50E3-3719-9F7F-E689-5A8D7FDB77DB}"/>
          </ac:graphicFrameMkLst>
        </pc:graphicFrameChg>
      </pc:sldChg>
      <pc:sldChg chg="modSp mod modCm">
        <pc:chgData name="Allison Weckerle" userId="2aecc5db-e215-47aa-9eb4-82d4e2a56303" providerId="ADAL" clId="{47FC2395-7C73-44D4-90E5-79D99F79B7EA}" dt="2025-12-09T20:50:36.246" v="2190"/>
        <pc:sldMkLst>
          <pc:docMk/>
          <pc:sldMk cId="1333526280" sldId="2147473705"/>
        </pc:sldMkLst>
        <pc:spChg chg="mod">
          <ac:chgData name="Allison Weckerle" userId="2aecc5db-e215-47aa-9eb4-82d4e2a56303" providerId="ADAL" clId="{47FC2395-7C73-44D4-90E5-79D99F79B7EA}" dt="2025-12-09T20:50:33.157" v="2189" actId="255"/>
          <ac:spMkLst>
            <pc:docMk/>
            <pc:sldMk cId="1333526280" sldId="2147473705"/>
            <ac:spMk id="4" creationId="{6295A544-224F-607B-3D66-08F4B1B75374}"/>
          </ac:spMkLst>
        </pc:spChg>
      </pc:sldChg>
      <pc:sldChg chg="addSp modSp mod modCm">
        <pc:chgData name="Allison Weckerle" userId="2aecc5db-e215-47aa-9eb4-82d4e2a56303" providerId="ADAL" clId="{47FC2395-7C73-44D4-90E5-79D99F79B7EA}" dt="2025-12-09T21:18:07.083" v="2878" actId="20577"/>
        <pc:sldMkLst>
          <pc:docMk/>
          <pc:sldMk cId="3436780087" sldId="2147473706"/>
        </pc:sldMkLst>
        <pc:spChg chg="add mod">
          <ac:chgData name="Allison Weckerle" userId="2aecc5db-e215-47aa-9eb4-82d4e2a56303" providerId="ADAL" clId="{47FC2395-7C73-44D4-90E5-79D99F79B7EA}" dt="2025-12-09T21:18:07.083" v="2878" actId="20577"/>
          <ac:spMkLst>
            <pc:docMk/>
            <pc:sldMk cId="3436780087" sldId="2147473706"/>
            <ac:spMk id="3" creationId="{EED17022-1986-B76B-1899-28F55976D936}"/>
          </ac:spMkLst>
        </pc:spChg>
        <pc:spChg chg="mod">
          <ac:chgData name="Allison Weckerle" userId="2aecc5db-e215-47aa-9eb4-82d4e2a56303" providerId="ADAL" clId="{47FC2395-7C73-44D4-90E5-79D99F79B7EA}" dt="2025-12-09T21:11:23.402" v="2550" actId="20577"/>
          <ac:spMkLst>
            <pc:docMk/>
            <pc:sldMk cId="3436780087" sldId="2147473706"/>
            <ac:spMk id="9" creationId="{71ECC150-D5AD-4736-D137-445F6013058E}"/>
          </ac:spMkLst>
        </pc:spChg>
        <pc:graphicFrameChg chg="modGraphic">
          <ac:chgData name="Allison Weckerle" userId="2aecc5db-e215-47aa-9eb4-82d4e2a56303" providerId="ADAL" clId="{47FC2395-7C73-44D4-90E5-79D99F79B7EA}" dt="2025-12-09T21:07:29.957" v="2481" actId="20577"/>
          <ac:graphicFrameMkLst>
            <pc:docMk/>
            <pc:sldMk cId="3436780087" sldId="2147473706"/>
            <ac:graphicFrameMk id="2" creationId="{97A974D0-FDC0-B54A-3836-DAEF3DC4EA66}"/>
          </ac:graphicFrameMkLst>
        </pc:graphicFrameChg>
        <pc:graphicFrameChg chg="mod modGraphic">
          <ac:chgData name="Allison Weckerle" userId="2aecc5db-e215-47aa-9eb4-82d4e2a56303" providerId="ADAL" clId="{47FC2395-7C73-44D4-90E5-79D99F79B7EA}" dt="2025-12-09T21:07:40.690" v="2484"/>
          <ac:graphicFrameMkLst>
            <pc:docMk/>
            <pc:sldMk cId="3436780087" sldId="2147473706"/>
            <ac:graphicFrameMk id="8" creationId="{FDBCB669-9F16-9EC3-0FE2-2E8A619BB94B}"/>
          </ac:graphicFrameMkLst>
        </pc:graphicFrameChg>
      </pc:sldChg>
      <pc:sldChg chg="addSp delSp modSp new mod modCm">
        <pc:chgData name="Allison Weckerle" userId="2aecc5db-e215-47aa-9eb4-82d4e2a56303" providerId="ADAL" clId="{47FC2395-7C73-44D4-90E5-79D99F79B7EA}" dt="2025-12-09T21:24:19.015" v="2880" actId="114"/>
        <pc:sldMkLst>
          <pc:docMk/>
          <pc:sldMk cId="3952732960" sldId="2147473708"/>
        </pc:sldMkLst>
        <pc:spChg chg="mod">
          <ac:chgData name="Allison Weckerle" userId="2aecc5db-e215-47aa-9eb4-82d4e2a56303" providerId="ADAL" clId="{47FC2395-7C73-44D4-90E5-79D99F79B7EA}" dt="2025-12-09T20:36:17.144" v="1703" actId="114"/>
          <ac:spMkLst>
            <pc:docMk/>
            <pc:sldMk cId="3952732960" sldId="2147473708"/>
            <ac:spMk id="2" creationId="{083A5012-2F4A-86EA-CFCC-8BDCA76917D0}"/>
          </ac:spMkLst>
        </pc:spChg>
        <pc:spChg chg="add mod">
          <ac:chgData name="Allison Weckerle" userId="2aecc5db-e215-47aa-9eb4-82d4e2a56303" providerId="ADAL" clId="{47FC2395-7C73-44D4-90E5-79D99F79B7EA}" dt="2025-12-09T20:38:04.607" v="1729"/>
          <ac:spMkLst>
            <pc:docMk/>
            <pc:sldMk cId="3952732960" sldId="2147473708"/>
            <ac:spMk id="5" creationId="{9AEEC64A-C321-20C2-D951-4BD877202919}"/>
          </ac:spMkLst>
        </pc:spChg>
        <pc:spChg chg="add mod">
          <ac:chgData name="Allison Weckerle" userId="2aecc5db-e215-47aa-9eb4-82d4e2a56303" providerId="ADAL" clId="{47FC2395-7C73-44D4-90E5-79D99F79B7EA}" dt="2025-12-09T20:41:31.173" v="1960" actId="1076"/>
          <ac:spMkLst>
            <pc:docMk/>
            <pc:sldMk cId="3952732960" sldId="2147473708"/>
            <ac:spMk id="6" creationId="{5206176E-CC9E-562A-CD53-DED0A3A91CA9}"/>
          </ac:spMkLst>
        </pc:spChg>
        <pc:spChg chg="add mod">
          <ac:chgData name="Allison Weckerle" userId="2aecc5db-e215-47aa-9eb4-82d4e2a56303" providerId="ADAL" clId="{47FC2395-7C73-44D4-90E5-79D99F79B7EA}" dt="2025-12-09T20:41:46.086" v="1964" actId="1076"/>
          <ac:spMkLst>
            <pc:docMk/>
            <pc:sldMk cId="3952732960" sldId="2147473708"/>
            <ac:spMk id="7" creationId="{75B661D3-147D-B787-F008-42D4E8C43053}"/>
          </ac:spMkLst>
        </pc:spChg>
        <pc:spChg chg="add mod">
          <ac:chgData name="Allison Weckerle" userId="2aecc5db-e215-47aa-9eb4-82d4e2a56303" providerId="ADAL" clId="{47FC2395-7C73-44D4-90E5-79D99F79B7EA}" dt="2025-12-09T20:42:06.009" v="1974" actId="2085"/>
          <ac:spMkLst>
            <pc:docMk/>
            <pc:sldMk cId="3952732960" sldId="2147473708"/>
            <ac:spMk id="8" creationId="{627BE5E1-C151-F506-EB9E-5EACDC5020AF}"/>
          </ac:spMkLst>
        </pc:spChg>
        <pc:spChg chg="add mod">
          <ac:chgData name="Allison Weckerle" userId="2aecc5db-e215-47aa-9eb4-82d4e2a56303" providerId="ADAL" clId="{47FC2395-7C73-44D4-90E5-79D99F79B7EA}" dt="2025-12-09T20:41:57.709" v="1970" actId="2085"/>
          <ac:spMkLst>
            <pc:docMk/>
            <pc:sldMk cId="3952732960" sldId="2147473708"/>
            <ac:spMk id="9" creationId="{DD5022CC-BB71-A781-0F8A-D5E269554D68}"/>
          </ac:spMkLst>
        </pc:spChg>
        <pc:graphicFrameChg chg="add mod modGraphic">
          <ac:chgData name="Allison Weckerle" userId="2aecc5db-e215-47aa-9eb4-82d4e2a56303" providerId="ADAL" clId="{47FC2395-7C73-44D4-90E5-79D99F79B7EA}" dt="2025-12-09T21:24:19.015" v="2880" actId="114"/>
          <ac:graphicFrameMkLst>
            <pc:docMk/>
            <pc:sldMk cId="3952732960" sldId="2147473708"/>
            <ac:graphicFrameMk id="4" creationId="{22B8BE5B-8836-2423-2B1C-73ED6DD0BF95}"/>
          </ac:graphicFrameMkLst>
        </pc:graphicFrameChg>
      </pc:sldChg>
    </pc:docChg>
  </pc:docChgLst>
  <pc:docChgLst>
    <pc:chgData name="Jerfiz Constanzo" userId="7388c342-66f0-4154-bcdf-657d8197f1ae" providerId="ADAL" clId="{8702F14C-1A93-4BD1-B60F-2D04FED9AA2F}"/>
    <pc:docChg chg="undo custSel addSld delSld modSld">
      <pc:chgData name="Jerfiz Constanzo" userId="7388c342-66f0-4154-bcdf-657d8197f1ae" providerId="ADAL" clId="{8702F14C-1A93-4BD1-B60F-2D04FED9AA2F}" dt="2025-12-11T15:20:19.106" v="1041" actId="2696"/>
      <pc:docMkLst>
        <pc:docMk/>
      </pc:docMkLst>
      <pc:sldChg chg="modSp">
        <pc:chgData name="Jerfiz Constanzo" userId="7388c342-66f0-4154-bcdf-657d8197f1ae" providerId="ADAL" clId="{8702F14C-1A93-4BD1-B60F-2D04FED9AA2F}" dt="2025-12-10T14:52:24.341" v="449"/>
        <pc:sldMkLst>
          <pc:docMk/>
          <pc:sldMk cId="0" sldId="262"/>
        </pc:sldMkLst>
        <pc:spChg chg="mod">
          <ac:chgData name="Jerfiz Constanzo" userId="7388c342-66f0-4154-bcdf-657d8197f1ae" providerId="ADAL" clId="{8702F14C-1A93-4BD1-B60F-2D04FED9AA2F}" dt="2025-12-10T14:52:24.341" v="449"/>
          <ac:spMkLst>
            <pc:docMk/>
            <pc:sldMk cId="0" sldId="262"/>
            <ac:spMk id="19458" creationId="{F65B5284-A016-40AE-8211-CECB2CF27933}"/>
          </ac:spMkLst>
        </pc:spChg>
      </pc:sldChg>
      <pc:sldChg chg="modSp mod modCm">
        <pc:chgData name="Jerfiz Constanzo" userId="7388c342-66f0-4154-bcdf-657d8197f1ae" providerId="ADAL" clId="{8702F14C-1A93-4BD1-B60F-2D04FED9AA2F}" dt="2025-12-11T15:19:41.948" v="1039"/>
        <pc:sldMkLst>
          <pc:docMk/>
          <pc:sldMk cId="0" sldId="267"/>
        </pc:sldMkLst>
        <pc:spChg chg="mod">
          <ac:chgData name="Jerfiz Constanzo" userId="7388c342-66f0-4154-bcdf-657d8197f1ae" providerId="ADAL" clId="{8702F14C-1A93-4BD1-B60F-2D04FED9AA2F}" dt="2025-12-10T18:53:58.720" v="1036" actId="20577"/>
          <ac:spMkLst>
            <pc:docMk/>
            <pc:sldMk cId="0" sldId="267"/>
            <ac:spMk id="5" creationId="{64379E87-1377-854C-2BCB-222C9B5951CC}"/>
          </ac:spMkLst>
        </pc:spChg>
        <pc:spChg chg="mod">
          <ac:chgData name="Jerfiz Constanzo" userId="7388c342-66f0-4154-bcdf-657d8197f1ae" providerId="ADAL" clId="{8702F14C-1A93-4BD1-B60F-2D04FED9AA2F}" dt="2025-12-10T14:51:51.880" v="448"/>
          <ac:spMkLst>
            <pc:docMk/>
            <pc:sldMk cId="0" sldId="267"/>
            <ac:spMk id="10243" creationId="{F32B6906-F430-489F-9D0A-DF47C4CAA198}"/>
          </ac:spMkLst>
        </pc:spChg>
        <pc:spChg chg="mod">
          <ac:chgData name="Jerfiz Constanzo" userId="7388c342-66f0-4154-bcdf-657d8197f1ae" providerId="ADAL" clId="{8702F14C-1A93-4BD1-B60F-2D04FED9AA2F}" dt="2025-12-10T14:49:17.926" v="447" actId="20577"/>
          <ac:spMkLst>
            <pc:docMk/>
            <pc:sldMk cId="0" sldId="267"/>
            <ac:spMk id="10244" creationId="{8895AD81-D23D-4BD6-9CE3-C6ABB44855EB}"/>
          </ac:spMkLst>
        </pc:spChg>
      </pc:sldChg>
      <pc:sldChg chg="add del">
        <pc:chgData name="Jerfiz Constanzo" userId="7388c342-66f0-4154-bcdf-657d8197f1ae" providerId="ADAL" clId="{8702F14C-1A93-4BD1-B60F-2D04FED9AA2F}" dt="2025-12-10T13:50:25.932" v="48" actId="47"/>
        <pc:sldMkLst>
          <pc:docMk/>
          <pc:sldMk cId="2203944586" sldId="308"/>
        </pc:sldMkLst>
      </pc:sldChg>
      <pc:sldChg chg="modSp mod modCm">
        <pc:chgData name="Jerfiz Constanzo" userId="7388c342-66f0-4154-bcdf-657d8197f1ae" providerId="ADAL" clId="{8702F14C-1A93-4BD1-B60F-2D04FED9AA2F}" dt="2025-12-10T13:49:00.529" v="46" actId="20577"/>
        <pc:sldMkLst>
          <pc:docMk/>
          <pc:sldMk cId="2634731740" sldId="2147473663"/>
        </pc:sldMkLst>
        <pc:spChg chg="mod">
          <ac:chgData name="Jerfiz Constanzo" userId="7388c342-66f0-4154-bcdf-657d8197f1ae" providerId="ADAL" clId="{8702F14C-1A93-4BD1-B60F-2D04FED9AA2F}" dt="2025-12-10T13:49:00.529" v="46" actId="20577"/>
          <ac:spMkLst>
            <pc:docMk/>
            <pc:sldMk cId="2634731740" sldId="2147473663"/>
            <ac:spMk id="7171" creationId="{4D67E167-2F37-481F-AB26-A6E236679EF3}"/>
          </ac:spMkLst>
        </pc:spChg>
      </pc:sldChg>
      <pc:sldChg chg="modSp mod">
        <pc:chgData name="Jerfiz Constanzo" userId="7388c342-66f0-4154-bcdf-657d8197f1ae" providerId="ADAL" clId="{8702F14C-1A93-4BD1-B60F-2D04FED9AA2F}" dt="2025-12-10T15:09:13.325" v="476"/>
        <pc:sldMkLst>
          <pc:docMk/>
          <pc:sldMk cId="344922944" sldId="2147473664"/>
        </pc:sldMkLst>
        <pc:spChg chg="mod">
          <ac:chgData name="Jerfiz Constanzo" userId="7388c342-66f0-4154-bcdf-657d8197f1ae" providerId="ADAL" clId="{8702F14C-1A93-4BD1-B60F-2D04FED9AA2F}" dt="2025-12-10T15:09:13.325" v="476"/>
          <ac:spMkLst>
            <pc:docMk/>
            <pc:sldMk cId="344922944" sldId="2147473664"/>
            <ac:spMk id="10243" creationId="{26819085-1B83-F4C3-2AC3-75546B71DF8E}"/>
          </ac:spMkLst>
        </pc:spChg>
        <pc:graphicFrameChg chg="modGraphic">
          <ac:chgData name="Jerfiz Constanzo" userId="7388c342-66f0-4154-bcdf-657d8197f1ae" providerId="ADAL" clId="{8702F14C-1A93-4BD1-B60F-2D04FED9AA2F}" dt="2025-12-10T14:58:46.490" v="451" actId="207"/>
          <ac:graphicFrameMkLst>
            <pc:docMk/>
            <pc:sldMk cId="344922944" sldId="2147473664"/>
            <ac:graphicFrameMk id="2" creationId="{46C8C68E-3A06-F4E2-E22E-47051B972913}"/>
          </ac:graphicFrameMkLst>
        </pc:graphicFrameChg>
        <pc:graphicFrameChg chg="mod modGraphic">
          <ac:chgData name="Jerfiz Constanzo" userId="7388c342-66f0-4154-bcdf-657d8197f1ae" providerId="ADAL" clId="{8702F14C-1A93-4BD1-B60F-2D04FED9AA2F}" dt="2025-12-10T15:01:04.497" v="475"/>
          <ac:graphicFrameMkLst>
            <pc:docMk/>
            <pc:sldMk cId="344922944" sldId="2147473664"/>
            <ac:graphicFrameMk id="4" creationId="{72D7F610-0EAE-539C-3025-F17A4DF2F5B4}"/>
          </ac:graphicFrameMkLst>
        </pc:graphicFrameChg>
      </pc:sldChg>
      <pc:sldChg chg="modSp mod">
        <pc:chgData name="Jerfiz Constanzo" userId="7388c342-66f0-4154-bcdf-657d8197f1ae" providerId="ADAL" clId="{8702F14C-1A93-4BD1-B60F-2D04FED9AA2F}" dt="2025-12-10T18:26:47.810" v="1009"/>
        <pc:sldMkLst>
          <pc:docMk/>
          <pc:sldMk cId="2733978758" sldId="2147473668"/>
        </pc:sldMkLst>
        <pc:spChg chg="mod">
          <ac:chgData name="Jerfiz Constanzo" userId="7388c342-66f0-4154-bcdf-657d8197f1ae" providerId="ADAL" clId="{8702F14C-1A93-4BD1-B60F-2D04FED9AA2F}" dt="2025-12-10T18:26:11.888" v="1005" actId="14100"/>
          <ac:spMkLst>
            <pc:docMk/>
            <pc:sldMk cId="2733978758" sldId="2147473668"/>
            <ac:spMk id="4" creationId="{8D55DA25-E016-EB88-DD2C-E5FE884F8C3E}"/>
          </ac:spMkLst>
        </pc:spChg>
        <pc:spChg chg="mod">
          <ac:chgData name="Jerfiz Constanzo" userId="7388c342-66f0-4154-bcdf-657d8197f1ae" providerId="ADAL" clId="{8702F14C-1A93-4BD1-B60F-2D04FED9AA2F}" dt="2025-12-10T18:26:47.810" v="1009"/>
          <ac:spMkLst>
            <pc:docMk/>
            <pc:sldMk cId="2733978758" sldId="2147473668"/>
            <ac:spMk id="10243" creationId="{2026A439-8529-6B4C-B145-B93CE97EB569}"/>
          </ac:spMkLst>
        </pc:spChg>
      </pc:sldChg>
      <pc:sldChg chg="delSp modSp del mod">
        <pc:chgData name="Jerfiz Constanzo" userId="7388c342-66f0-4154-bcdf-657d8197f1ae" providerId="ADAL" clId="{8702F14C-1A93-4BD1-B60F-2D04FED9AA2F}" dt="2025-12-11T15:20:15.524" v="1040" actId="2696"/>
        <pc:sldMkLst>
          <pc:docMk/>
          <pc:sldMk cId="1292711509" sldId="2147473701"/>
        </pc:sldMkLst>
      </pc:sldChg>
      <pc:sldChg chg="del">
        <pc:chgData name="Jerfiz Constanzo" userId="7388c342-66f0-4154-bcdf-657d8197f1ae" providerId="ADAL" clId="{8702F14C-1A93-4BD1-B60F-2D04FED9AA2F}" dt="2025-12-11T15:20:19.106" v="1041" actId="2696"/>
        <pc:sldMkLst>
          <pc:docMk/>
          <pc:sldMk cId="2176318451" sldId="2147473702"/>
        </pc:sldMkLst>
      </pc:sldChg>
      <pc:sldChg chg="modSp mod">
        <pc:chgData name="Jerfiz Constanzo" userId="7388c342-66f0-4154-bcdf-657d8197f1ae" providerId="ADAL" clId="{8702F14C-1A93-4BD1-B60F-2D04FED9AA2F}" dt="2025-12-10T18:44:11.159" v="1030" actId="14100"/>
        <pc:sldMkLst>
          <pc:docMk/>
          <pc:sldMk cId="4037822460" sldId="2147473703"/>
        </pc:sldMkLst>
        <pc:spChg chg="mod">
          <ac:chgData name="Jerfiz Constanzo" userId="7388c342-66f0-4154-bcdf-657d8197f1ae" providerId="ADAL" clId="{8702F14C-1A93-4BD1-B60F-2D04FED9AA2F}" dt="2025-12-10T18:44:11.159" v="1030" actId="14100"/>
          <ac:spMkLst>
            <pc:docMk/>
            <pc:sldMk cId="4037822460" sldId="2147473703"/>
            <ac:spMk id="10243" creationId="{2A150D2B-9B8E-EE8A-570F-78C2F197B3F3}"/>
          </ac:spMkLst>
        </pc:spChg>
      </pc:sldChg>
      <pc:sldChg chg="modSp mod">
        <pc:chgData name="Jerfiz Constanzo" userId="7388c342-66f0-4154-bcdf-657d8197f1ae" providerId="ADAL" clId="{8702F14C-1A93-4BD1-B60F-2D04FED9AA2F}" dt="2025-12-10T18:44:49.776" v="1032" actId="14100"/>
        <pc:sldMkLst>
          <pc:docMk/>
          <pc:sldMk cId="1333526280" sldId="2147473705"/>
        </pc:sldMkLst>
        <pc:spChg chg="mod">
          <ac:chgData name="Jerfiz Constanzo" userId="7388c342-66f0-4154-bcdf-657d8197f1ae" providerId="ADAL" clId="{8702F14C-1A93-4BD1-B60F-2D04FED9AA2F}" dt="2025-12-10T18:44:49.776" v="1032" actId="14100"/>
          <ac:spMkLst>
            <pc:docMk/>
            <pc:sldMk cId="1333526280" sldId="2147473705"/>
            <ac:spMk id="4" creationId="{6295A544-224F-607B-3D66-08F4B1B75374}"/>
          </ac:spMkLst>
        </pc:spChg>
        <pc:spChg chg="mod">
          <ac:chgData name="Jerfiz Constanzo" userId="7388c342-66f0-4154-bcdf-657d8197f1ae" providerId="ADAL" clId="{8702F14C-1A93-4BD1-B60F-2D04FED9AA2F}" dt="2025-12-10T18:44:15.573" v="1031"/>
          <ac:spMkLst>
            <pc:docMk/>
            <pc:sldMk cId="1333526280" sldId="2147473705"/>
            <ac:spMk id="10243" creationId="{0C3E7902-90DC-79E8-5A3C-DD1785B70257}"/>
          </ac:spMkLst>
        </pc:spChg>
      </pc:sldChg>
      <pc:sldChg chg="modSp mod">
        <pc:chgData name="Jerfiz Constanzo" userId="7388c342-66f0-4154-bcdf-657d8197f1ae" providerId="ADAL" clId="{8702F14C-1A93-4BD1-B60F-2D04FED9AA2F}" dt="2025-12-10T18:29:14.477" v="1020" actId="20577"/>
        <pc:sldMkLst>
          <pc:docMk/>
          <pc:sldMk cId="3436780087" sldId="2147473706"/>
        </pc:sldMkLst>
        <pc:spChg chg="mod">
          <ac:chgData name="Jerfiz Constanzo" userId="7388c342-66f0-4154-bcdf-657d8197f1ae" providerId="ADAL" clId="{8702F14C-1A93-4BD1-B60F-2D04FED9AA2F}" dt="2025-12-10T18:29:14.477" v="1020" actId="20577"/>
          <ac:spMkLst>
            <pc:docMk/>
            <pc:sldMk cId="3436780087" sldId="2147473706"/>
            <ac:spMk id="10243" creationId="{6066BF6A-D160-6F15-2959-E7E52FDFAFBF}"/>
          </ac:spMkLst>
        </pc:spChg>
      </pc:sldChg>
      <pc:sldChg chg="modSp mod">
        <pc:chgData name="Jerfiz Constanzo" userId="7388c342-66f0-4154-bcdf-657d8197f1ae" providerId="ADAL" clId="{8702F14C-1A93-4BD1-B60F-2D04FED9AA2F}" dt="2025-12-10T18:54:49.447" v="1038" actId="14100"/>
        <pc:sldMkLst>
          <pc:docMk/>
          <pc:sldMk cId="3952732960" sldId="2147473708"/>
        </pc:sldMkLst>
        <pc:spChg chg="mod">
          <ac:chgData name="Jerfiz Constanzo" userId="7388c342-66f0-4154-bcdf-657d8197f1ae" providerId="ADAL" clId="{8702F14C-1A93-4BD1-B60F-2D04FED9AA2F}" dt="2025-12-10T18:54:46.524" v="1037" actId="1076"/>
          <ac:spMkLst>
            <pc:docMk/>
            <pc:sldMk cId="3952732960" sldId="2147473708"/>
            <ac:spMk id="6" creationId="{5206176E-CC9E-562A-CD53-DED0A3A91CA9}"/>
          </ac:spMkLst>
        </pc:spChg>
        <pc:spChg chg="mod">
          <ac:chgData name="Jerfiz Constanzo" userId="7388c342-66f0-4154-bcdf-657d8197f1ae" providerId="ADAL" clId="{8702F14C-1A93-4BD1-B60F-2D04FED9AA2F}" dt="2025-12-10T18:54:46.524" v="1037" actId="1076"/>
          <ac:spMkLst>
            <pc:docMk/>
            <pc:sldMk cId="3952732960" sldId="2147473708"/>
            <ac:spMk id="7" creationId="{75B661D3-147D-B787-F008-42D4E8C43053}"/>
          </ac:spMkLst>
        </pc:spChg>
        <pc:spChg chg="mod">
          <ac:chgData name="Jerfiz Constanzo" userId="7388c342-66f0-4154-bcdf-657d8197f1ae" providerId="ADAL" clId="{8702F14C-1A93-4BD1-B60F-2D04FED9AA2F}" dt="2025-12-10T18:54:46.524" v="1037" actId="1076"/>
          <ac:spMkLst>
            <pc:docMk/>
            <pc:sldMk cId="3952732960" sldId="2147473708"/>
            <ac:spMk id="8" creationId="{627BE5E1-C151-F506-EB9E-5EACDC5020AF}"/>
          </ac:spMkLst>
        </pc:spChg>
        <pc:spChg chg="mod">
          <ac:chgData name="Jerfiz Constanzo" userId="7388c342-66f0-4154-bcdf-657d8197f1ae" providerId="ADAL" clId="{8702F14C-1A93-4BD1-B60F-2D04FED9AA2F}" dt="2025-12-10T18:54:46.524" v="1037" actId="1076"/>
          <ac:spMkLst>
            <pc:docMk/>
            <pc:sldMk cId="3952732960" sldId="2147473708"/>
            <ac:spMk id="9" creationId="{DD5022CC-BB71-A781-0F8A-D5E269554D68}"/>
          </ac:spMkLst>
        </pc:spChg>
        <pc:graphicFrameChg chg="mod modGraphic">
          <ac:chgData name="Jerfiz Constanzo" userId="7388c342-66f0-4154-bcdf-657d8197f1ae" providerId="ADAL" clId="{8702F14C-1A93-4BD1-B60F-2D04FED9AA2F}" dt="2025-12-10T18:54:49.447" v="1038" actId="14100"/>
          <ac:graphicFrameMkLst>
            <pc:docMk/>
            <pc:sldMk cId="3952732960" sldId="2147473708"/>
            <ac:graphicFrameMk id="4" creationId="{22B8BE5B-8836-2423-2B1C-73ED6DD0BF95}"/>
          </ac:graphicFrameMkLst>
        </pc:graphicFrameChg>
      </pc:sldChg>
    </pc:docChg>
  </pc:docChgLst>
  <pc:docChgLst>
    <pc:chgData name="Timothy Quill" userId="b1dc6efb-2995-45e7-a306-57a2c67aa886" providerId="ADAL" clId="{C2669144-A774-4465-9329-8A6790A96C35}"/>
    <pc:docChg chg="undo redo custSel modSld sldOrd">
      <pc:chgData name="Timothy Quill" userId="b1dc6efb-2995-45e7-a306-57a2c67aa886" providerId="ADAL" clId="{C2669144-A774-4465-9329-8A6790A96C35}" dt="2025-12-10T22:53:28.209" v="350" actId="20577"/>
      <pc:docMkLst>
        <pc:docMk/>
      </pc:docMkLst>
      <pc:sldChg chg="modSp mod">
        <pc:chgData name="Timothy Quill" userId="b1dc6efb-2995-45e7-a306-57a2c67aa886" providerId="ADAL" clId="{C2669144-A774-4465-9329-8A6790A96C35}" dt="2025-12-10T21:40:33.029" v="47" actId="20577"/>
        <pc:sldMkLst>
          <pc:docMk/>
          <pc:sldMk cId="0" sldId="267"/>
        </pc:sldMkLst>
        <pc:spChg chg="mod">
          <ac:chgData name="Timothy Quill" userId="b1dc6efb-2995-45e7-a306-57a2c67aa886" providerId="ADAL" clId="{C2669144-A774-4465-9329-8A6790A96C35}" dt="2025-12-10T21:40:33.029" v="47" actId="20577"/>
          <ac:spMkLst>
            <pc:docMk/>
            <pc:sldMk cId="0" sldId="267"/>
            <ac:spMk id="10244" creationId="{8895AD81-D23D-4BD6-9CE3-C6ABB44855EB}"/>
          </ac:spMkLst>
        </pc:spChg>
      </pc:sldChg>
      <pc:sldChg chg="modSp mod">
        <pc:chgData name="Timothy Quill" userId="b1dc6efb-2995-45e7-a306-57a2c67aa886" providerId="ADAL" clId="{C2669144-A774-4465-9329-8A6790A96C35}" dt="2025-12-10T22:53:28.209" v="350" actId="20577"/>
        <pc:sldMkLst>
          <pc:docMk/>
          <pc:sldMk cId="2634731740" sldId="2147473663"/>
        </pc:sldMkLst>
        <pc:spChg chg="mod">
          <ac:chgData name="Timothy Quill" userId="b1dc6efb-2995-45e7-a306-57a2c67aa886" providerId="ADAL" clId="{C2669144-A774-4465-9329-8A6790A96C35}" dt="2025-12-10T22:53:28.209" v="350" actId="20577"/>
          <ac:spMkLst>
            <pc:docMk/>
            <pc:sldMk cId="2634731740" sldId="2147473663"/>
            <ac:spMk id="7171" creationId="{4D67E167-2F37-481F-AB26-A6E236679EF3}"/>
          </ac:spMkLst>
        </pc:spChg>
      </pc:sldChg>
      <pc:sldChg chg="modSp mod">
        <pc:chgData name="Timothy Quill" userId="b1dc6efb-2995-45e7-a306-57a2c67aa886" providerId="ADAL" clId="{C2669144-A774-4465-9329-8A6790A96C35}" dt="2025-12-10T22:46:48.510" v="345" actId="20577"/>
        <pc:sldMkLst>
          <pc:docMk/>
          <pc:sldMk cId="2733978758" sldId="2147473668"/>
        </pc:sldMkLst>
        <pc:spChg chg="mod">
          <ac:chgData name="Timothy Quill" userId="b1dc6efb-2995-45e7-a306-57a2c67aa886" providerId="ADAL" clId="{C2669144-A774-4465-9329-8A6790A96C35}" dt="2025-12-10T22:46:48.510" v="345" actId="20577"/>
          <ac:spMkLst>
            <pc:docMk/>
            <pc:sldMk cId="2733978758" sldId="2147473668"/>
            <ac:spMk id="4" creationId="{8D55DA25-E016-EB88-DD2C-E5FE884F8C3E}"/>
          </ac:spMkLst>
        </pc:spChg>
      </pc:sldChg>
      <pc:sldChg chg="addSp delSp modSp mod ord">
        <pc:chgData name="Timothy Quill" userId="b1dc6efb-2995-45e7-a306-57a2c67aa886" providerId="ADAL" clId="{C2669144-A774-4465-9329-8A6790A96C35}" dt="2025-12-10T22:32:32.114" v="287" actId="14100"/>
        <pc:sldMkLst>
          <pc:docMk/>
          <pc:sldMk cId="2471017835" sldId="2147473700"/>
        </pc:sldMkLst>
        <pc:spChg chg="add del mod">
          <ac:chgData name="Timothy Quill" userId="b1dc6efb-2995-45e7-a306-57a2c67aa886" providerId="ADAL" clId="{C2669144-A774-4465-9329-8A6790A96C35}" dt="2025-12-10T22:30:11.561" v="273" actId="21"/>
          <ac:spMkLst>
            <pc:docMk/>
            <pc:sldMk cId="2471017835" sldId="2147473700"/>
            <ac:spMk id="4" creationId="{30A1EA58-6B0C-63CA-D71B-CA86787E8247}"/>
          </ac:spMkLst>
        </pc:spChg>
        <pc:spChg chg="add mod">
          <ac:chgData name="Timothy Quill" userId="b1dc6efb-2995-45e7-a306-57a2c67aa886" providerId="ADAL" clId="{C2669144-A774-4465-9329-8A6790A96C35}" dt="2025-12-10T22:32:32.114" v="287" actId="14100"/>
          <ac:spMkLst>
            <pc:docMk/>
            <pc:sldMk cId="2471017835" sldId="2147473700"/>
            <ac:spMk id="6" creationId="{9C84B2DB-E406-8847-DE82-BAF91EF19772}"/>
          </ac:spMkLst>
        </pc:spChg>
        <pc:spChg chg="del mod">
          <ac:chgData name="Timothy Quill" userId="b1dc6efb-2995-45e7-a306-57a2c67aa886" providerId="ADAL" clId="{C2669144-A774-4465-9329-8A6790A96C35}" dt="2025-12-10T22:29:45.435" v="269" actId="478"/>
          <ac:spMkLst>
            <pc:docMk/>
            <pc:sldMk cId="2471017835" sldId="2147473700"/>
            <ac:spMk id="7" creationId="{B79A6CBE-7931-335E-74A8-836D03824985}"/>
          </ac:spMkLst>
        </pc:spChg>
        <pc:spChg chg="mod">
          <ac:chgData name="Timothy Quill" userId="b1dc6efb-2995-45e7-a306-57a2c67aa886" providerId="ADAL" clId="{C2669144-A774-4465-9329-8A6790A96C35}" dt="2025-12-10T22:18:43.187" v="205" actId="20577"/>
          <ac:spMkLst>
            <pc:docMk/>
            <pc:sldMk cId="2471017835" sldId="2147473700"/>
            <ac:spMk id="10243" creationId="{0D2D9676-702F-4BC5-376A-03A304A9185C}"/>
          </ac:spMkLst>
        </pc:spChg>
        <pc:graphicFrameChg chg="add del mod modGraphic">
          <ac:chgData name="Timothy Quill" userId="b1dc6efb-2995-45e7-a306-57a2c67aa886" providerId="ADAL" clId="{C2669144-A774-4465-9329-8A6790A96C35}" dt="2025-12-10T22:30:41.386" v="277" actId="20577"/>
          <ac:graphicFrameMkLst>
            <pc:docMk/>
            <pc:sldMk cId="2471017835" sldId="2147473700"/>
            <ac:graphicFrameMk id="2" creationId="{7E8F3A4E-A447-9AE5-4747-28FC952A60DA}"/>
          </ac:graphicFrameMkLst>
        </pc:graphicFrameChg>
      </pc:sldChg>
      <pc:sldChg chg="modSp mod modShow modCm">
        <pc:chgData name="Timothy Quill" userId="b1dc6efb-2995-45e7-a306-57a2c67aa886" providerId="ADAL" clId="{C2669144-A774-4465-9329-8A6790A96C35}" dt="2025-12-10T22:33:07.948" v="288"/>
        <pc:sldMkLst>
          <pc:docMk/>
          <pc:sldMk cId="1292711509" sldId="2147473701"/>
        </pc:sldMkLst>
        <pc:spChg chg="mod">
          <ac:chgData name="Timothy Quill" userId="b1dc6efb-2995-45e7-a306-57a2c67aa886" providerId="ADAL" clId="{C2669144-A774-4465-9329-8A6790A96C35}" dt="2025-12-10T21:49:37.817" v="74" actId="20577"/>
          <ac:spMkLst>
            <pc:docMk/>
            <pc:sldMk cId="1292711509" sldId="2147473701"/>
            <ac:spMk id="8" creationId="{AF8AC98B-76A5-80F7-0F33-5B867E9AF0BF}"/>
          </ac:spMkLst>
        </pc:spChg>
        <pc:spChg chg="mod">
          <ac:chgData name="Timothy Quill" userId="b1dc6efb-2995-45e7-a306-57a2c67aa886" providerId="ADAL" clId="{C2669144-A774-4465-9329-8A6790A96C35}" dt="2025-12-10T21:45:08.463" v="48"/>
          <ac:spMkLst>
            <pc:docMk/>
            <pc:sldMk cId="1292711509" sldId="2147473701"/>
            <ac:spMk id="10243" creationId="{DDE05760-9A47-6EFB-789D-A95FFA65A686}"/>
          </ac:spMkLst>
        </pc:spChg>
        <pc:graphicFrameChg chg="modGraphic">
          <ac:chgData name="Timothy Quill" userId="b1dc6efb-2995-45e7-a306-57a2c67aa886" providerId="ADAL" clId="{C2669144-A774-4465-9329-8A6790A96C35}" dt="2025-12-10T21:45:44.630" v="49" actId="2063"/>
          <ac:graphicFrameMkLst>
            <pc:docMk/>
            <pc:sldMk cId="1292711509" sldId="2147473701"/>
            <ac:graphicFrameMk id="7" creationId="{A0F86C28-8E38-82B7-5B76-C7FCAE42B028}"/>
          </ac:graphicFrameMkLst>
        </pc:graphicFrameChg>
      </pc:sldChg>
      <pc:sldChg chg="mod ord modShow modCm">
        <pc:chgData name="Timothy Quill" userId="b1dc6efb-2995-45e7-a306-57a2c67aa886" providerId="ADAL" clId="{C2669144-A774-4465-9329-8A6790A96C35}" dt="2025-12-10T22:33:17.377" v="289"/>
        <pc:sldMkLst>
          <pc:docMk/>
          <pc:sldMk cId="2176318451" sldId="2147473702"/>
        </pc:sldMkLst>
      </pc:sldChg>
      <pc:sldChg chg="modSp mod">
        <pc:chgData name="Timothy Quill" userId="b1dc6efb-2995-45e7-a306-57a2c67aa886" providerId="ADAL" clId="{C2669144-A774-4465-9329-8A6790A96C35}" dt="2025-12-10T22:40:25.988" v="320" actId="255"/>
        <pc:sldMkLst>
          <pc:docMk/>
          <pc:sldMk cId="3436780087" sldId="2147473706"/>
        </pc:sldMkLst>
        <pc:spChg chg="mod">
          <ac:chgData name="Timothy Quill" userId="b1dc6efb-2995-45e7-a306-57a2c67aa886" providerId="ADAL" clId="{C2669144-A774-4465-9329-8A6790A96C35}" dt="2025-12-10T22:40:25.988" v="320" actId="255"/>
          <ac:spMkLst>
            <pc:docMk/>
            <pc:sldMk cId="3436780087" sldId="2147473706"/>
            <ac:spMk id="3" creationId="{EED17022-1986-B76B-1899-28F55976D936}"/>
          </ac:spMkLst>
        </pc:spChg>
        <pc:spChg chg="mod">
          <ac:chgData name="Timothy Quill" userId="b1dc6efb-2995-45e7-a306-57a2c67aa886" providerId="ADAL" clId="{C2669144-A774-4465-9329-8A6790A96C35}" dt="2025-12-10T22:40:13.001" v="318" actId="1076"/>
          <ac:spMkLst>
            <pc:docMk/>
            <pc:sldMk cId="3436780087" sldId="2147473706"/>
            <ac:spMk id="9" creationId="{71ECC150-D5AD-4736-D137-445F6013058E}"/>
          </ac:spMkLst>
        </pc:spChg>
        <pc:graphicFrameChg chg="mod modGraphic">
          <ac:chgData name="Timothy Quill" userId="b1dc6efb-2995-45e7-a306-57a2c67aa886" providerId="ADAL" clId="{C2669144-A774-4465-9329-8A6790A96C35}" dt="2025-12-10T22:39:22.860" v="316" actId="1036"/>
          <ac:graphicFrameMkLst>
            <pc:docMk/>
            <pc:sldMk cId="3436780087" sldId="2147473706"/>
            <ac:graphicFrameMk id="2" creationId="{97A974D0-FDC0-B54A-3836-DAEF3DC4EA66}"/>
          </ac:graphicFrameMkLst>
        </pc:graphicFrameChg>
        <pc:graphicFrameChg chg="mod modGraphic">
          <ac:chgData name="Timothy Quill" userId="b1dc6efb-2995-45e7-a306-57a2c67aa886" providerId="ADAL" clId="{C2669144-A774-4465-9329-8A6790A96C35}" dt="2025-12-10T22:39:22.860" v="316" actId="1036"/>
          <ac:graphicFrameMkLst>
            <pc:docMk/>
            <pc:sldMk cId="3436780087" sldId="2147473706"/>
            <ac:graphicFrameMk id="8" creationId="{FDBCB669-9F16-9EC3-0FE2-2E8A619BB94B}"/>
          </ac:graphicFrameMkLst>
        </pc:graphicFrameChg>
      </pc:sldChg>
      <pc:sldChg chg="addSp delSp modSp mod">
        <pc:chgData name="Timothy Quill" userId="b1dc6efb-2995-45e7-a306-57a2c67aa886" providerId="ADAL" clId="{C2669144-A774-4465-9329-8A6790A96C35}" dt="2025-12-10T22:14:09.150" v="192" actId="478"/>
        <pc:sldMkLst>
          <pc:docMk/>
          <pc:sldMk cId="3952732960" sldId="2147473708"/>
        </pc:sldMkLst>
        <pc:spChg chg="mod">
          <ac:chgData name="Timothy Quill" userId="b1dc6efb-2995-45e7-a306-57a2c67aa886" providerId="ADAL" clId="{C2669144-A774-4465-9329-8A6790A96C35}" dt="2025-12-10T21:58:12.584" v="120" actId="20577"/>
          <ac:spMkLst>
            <pc:docMk/>
            <pc:sldMk cId="3952732960" sldId="2147473708"/>
            <ac:spMk id="2" creationId="{083A5012-2F4A-86EA-CFCC-8BDCA76917D0}"/>
          </ac:spMkLst>
        </pc:spChg>
        <pc:spChg chg="add del mod">
          <ac:chgData name="Timothy Quill" userId="b1dc6efb-2995-45e7-a306-57a2c67aa886" providerId="ADAL" clId="{C2669144-A774-4465-9329-8A6790A96C35}" dt="2025-12-10T22:08:08.682" v="176" actId="478"/>
          <ac:spMkLst>
            <pc:docMk/>
            <pc:sldMk cId="3952732960" sldId="2147473708"/>
            <ac:spMk id="3" creationId="{95DDB8CC-E3FF-9AFD-82B3-EB5BE507973D}"/>
          </ac:spMkLst>
        </pc:spChg>
        <pc:spChg chg="mod">
          <ac:chgData name="Timothy Quill" userId="b1dc6efb-2995-45e7-a306-57a2c67aa886" providerId="ADAL" clId="{C2669144-A774-4465-9329-8A6790A96C35}" dt="2025-12-10T21:57:55.028" v="117" actId="1035"/>
          <ac:spMkLst>
            <pc:docMk/>
            <pc:sldMk cId="3952732960" sldId="2147473708"/>
            <ac:spMk id="6" creationId="{5206176E-CC9E-562A-CD53-DED0A3A91CA9}"/>
          </ac:spMkLst>
        </pc:spChg>
        <pc:spChg chg="mod">
          <ac:chgData name="Timothy Quill" userId="b1dc6efb-2995-45e7-a306-57a2c67aa886" providerId="ADAL" clId="{C2669144-A774-4465-9329-8A6790A96C35}" dt="2025-12-10T21:57:55.028" v="117" actId="1035"/>
          <ac:spMkLst>
            <pc:docMk/>
            <pc:sldMk cId="3952732960" sldId="2147473708"/>
            <ac:spMk id="7" creationId="{75B661D3-147D-B787-F008-42D4E8C43053}"/>
          </ac:spMkLst>
        </pc:spChg>
        <pc:spChg chg="mod">
          <ac:chgData name="Timothy Quill" userId="b1dc6efb-2995-45e7-a306-57a2c67aa886" providerId="ADAL" clId="{C2669144-A774-4465-9329-8A6790A96C35}" dt="2025-12-10T21:57:55.028" v="117" actId="1035"/>
          <ac:spMkLst>
            <pc:docMk/>
            <pc:sldMk cId="3952732960" sldId="2147473708"/>
            <ac:spMk id="8" creationId="{627BE5E1-C151-F506-EB9E-5EACDC5020AF}"/>
          </ac:spMkLst>
        </pc:spChg>
        <pc:spChg chg="mod">
          <ac:chgData name="Timothy Quill" userId="b1dc6efb-2995-45e7-a306-57a2c67aa886" providerId="ADAL" clId="{C2669144-A774-4465-9329-8A6790A96C35}" dt="2025-12-10T21:57:55.028" v="117" actId="1035"/>
          <ac:spMkLst>
            <pc:docMk/>
            <pc:sldMk cId="3952732960" sldId="2147473708"/>
            <ac:spMk id="9" creationId="{DD5022CC-BB71-A781-0F8A-D5E269554D68}"/>
          </ac:spMkLst>
        </pc:spChg>
        <pc:spChg chg="add mod">
          <ac:chgData name="Timothy Quill" userId="b1dc6efb-2995-45e7-a306-57a2c67aa886" providerId="ADAL" clId="{C2669144-A774-4465-9329-8A6790A96C35}" dt="2025-12-10T22:07:21.167" v="169" actId="1076"/>
          <ac:spMkLst>
            <pc:docMk/>
            <pc:sldMk cId="3952732960" sldId="2147473708"/>
            <ac:spMk id="10" creationId="{51614262-6D33-8AF4-A6EA-E6A32DEBBC3A}"/>
          </ac:spMkLst>
        </pc:spChg>
        <pc:spChg chg="add del mod">
          <ac:chgData name="Timothy Quill" userId="b1dc6efb-2995-45e7-a306-57a2c67aa886" providerId="ADAL" clId="{C2669144-A774-4465-9329-8A6790A96C35}" dt="2025-12-10T22:14:09.150" v="192" actId="478"/>
          <ac:spMkLst>
            <pc:docMk/>
            <pc:sldMk cId="3952732960" sldId="2147473708"/>
            <ac:spMk id="11" creationId="{EFAD6D61-444D-F9A7-713D-0913D0FC6BEF}"/>
          </ac:spMkLst>
        </pc:spChg>
        <pc:graphicFrameChg chg="mod">
          <ac:chgData name="Timothy Quill" userId="b1dc6efb-2995-45e7-a306-57a2c67aa886" providerId="ADAL" clId="{C2669144-A774-4465-9329-8A6790A96C35}" dt="2025-12-10T21:57:55.028" v="117" actId="1035"/>
          <ac:graphicFrameMkLst>
            <pc:docMk/>
            <pc:sldMk cId="3952732960" sldId="2147473708"/>
            <ac:graphicFrameMk id="4" creationId="{22B8BE5B-8836-2423-2B1C-73ED6DD0BF95}"/>
          </ac:graphicFrameMkLst>
        </pc:graphicFrameChg>
      </pc:sldChg>
    </pc:docChg>
  </pc:docChgLst>
  <pc:docChgLst>
    <pc:chgData name="Andrea Boecler" userId="28e82037-1239-4052-943b-ae184e0bc2af" providerId="ADAL" clId="{E1C8A21F-1D01-4273-A11E-0EAA925FA0B8}"/>
    <pc:docChg chg="custSel modSld">
      <pc:chgData name="Andrea Boecler" userId="28e82037-1239-4052-943b-ae184e0bc2af" providerId="ADAL" clId="{E1C8A21F-1D01-4273-A11E-0EAA925FA0B8}" dt="2025-12-11T14:52:19.992" v="131" actId="313"/>
      <pc:docMkLst>
        <pc:docMk/>
      </pc:docMkLst>
      <pc:sldChg chg="modSp mod">
        <pc:chgData name="Andrea Boecler" userId="28e82037-1239-4052-943b-ae184e0bc2af" providerId="ADAL" clId="{E1C8A21F-1D01-4273-A11E-0EAA925FA0B8}" dt="2025-12-11T14:52:19.077" v="130" actId="313"/>
        <pc:sldMkLst>
          <pc:docMk/>
          <pc:sldMk cId="0" sldId="267"/>
        </pc:sldMkLst>
        <pc:spChg chg="mod">
          <ac:chgData name="Andrea Boecler" userId="28e82037-1239-4052-943b-ae184e0bc2af" providerId="ADAL" clId="{E1C8A21F-1D01-4273-A11E-0EAA925FA0B8}" dt="2025-12-11T14:41:29.684" v="38" actId="20577"/>
          <ac:spMkLst>
            <pc:docMk/>
            <pc:sldMk cId="0" sldId="267"/>
            <ac:spMk id="5" creationId="{64379E87-1377-854C-2BCB-222C9B5951CC}"/>
          </ac:spMkLst>
        </pc:spChg>
        <pc:spChg chg="mod">
          <ac:chgData name="Andrea Boecler" userId="28e82037-1239-4052-943b-ae184e0bc2af" providerId="ADAL" clId="{E1C8A21F-1D01-4273-A11E-0EAA925FA0B8}" dt="2025-12-11T14:52:19.077" v="130" actId="313"/>
          <ac:spMkLst>
            <pc:docMk/>
            <pc:sldMk cId="0" sldId="267"/>
            <ac:spMk id="10244" creationId="{8895AD81-D23D-4BD6-9CE3-C6ABB44855EB}"/>
          </ac:spMkLst>
        </pc:spChg>
      </pc:sldChg>
      <pc:sldChg chg="modSp mod">
        <pc:chgData name="Andrea Boecler" userId="28e82037-1239-4052-943b-ae184e0bc2af" providerId="ADAL" clId="{E1C8A21F-1D01-4273-A11E-0EAA925FA0B8}" dt="2025-12-11T14:42:35.581" v="54" actId="20577"/>
        <pc:sldMkLst>
          <pc:docMk/>
          <pc:sldMk cId="344922944" sldId="2147473664"/>
        </pc:sldMkLst>
        <pc:graphicFrameChg chg="modGraphic">
          <ac:chgData name="Andrea Boecler" userId="28e82037-1239-4052-943b-ae184e0bc2af" providerId="ADAL" clId="{E1C8A21F-1D01-4273-A11E-0EAA925FA0B8}" dt="2025-12-11T14:42:35.581" v="54" actId="20577"/>
          <ac:graphicFrameMkLst>
            <pc:docMk/>
            <pc:sldMk cId="344922944" sldId="2147473664"/>
            <ac:graphicFrameMk id="2" creationId="{46C8C68E-3A06-F4E2-E22E-47051B972913}"/>
          </ac:graphicFrameMkLst>
        </pc:graphicFrameChg>
        <pc:graphicFrameChg chg="modGraphic">
          <ac:chgData name="Andrea Boecler" userId="28e82037-1239-4052-943b-ae184e0bc2af" providerId="ADAL" clId="{E1C8A21F-1D01-4273-A11E-0EAA925FA0B8}" dt="2025-12-11T14:42:21.298" v="43" actId="20577"/>
          <ac:graphicFrameMkLst>
            <pc:docMk/>
            <pc:sldMk cId="344922944" sldId="2147473664"/>
            <ac:graphicFrameMk id="4" creationId="{72D7F610-0EAE-539C-3025-F17A4DF2F5B4}"/>
          </ac:graphicFrameMkLst>
        </pc:graphicFrameChg>
      </pc:sldChg>
      <pc:sldChg chg="modSp mod">
        <pc:chgData name="Andrea Boecler" userId="28e82037-1239-4052-943b-ae184e0bc2af" providerId="ADAL" clId="{E1C8A21F-1D01-4273-A11E-0EAA925FA0B8}" dt="2025-12-11T14:50:17.710" v="128" actId="20577"/>
        <pc:sldMkLst>
          <pc:docMk/>
          <pc:sldMk cId="2733978758" sldId="2147473668"/>
        </pc:sldMkLst>
        <pc:spChg chg="mod">
          <ac:chgData name="Andrea Boecler" userId="28e82037-1239-4052-943b-ae184e0bc2af" providerId="ADAL" clId="{E1C8A21F-1D01-4273-A11E-0EAA925FA0B8}" dt="2025-12-11T14:50:17.710" v="128" actId="20577"/>
          <ac:spMkLst>
            <pc:docMk/>
            <pc:sldMk cId="2733978758" sldId="2147473668"/>
            <ac:spMk id="4" creationId="{8D55DA25-E016-EB88-DD2C-E5FE884F8C3E}"/>
          </ac:spMkLst>
        </pc:spChg>
      </pc:sldChg>
      <pc:sldChg chg="modSp mod">
        <pc:chgData name="Andrea Boecler" userId="28e82037-1239-4052-943b-ae184e0bc2af" providerId="ADAL" clId="{E1C8A21F-1D01-4273-A11E-0EAA925FA0B8}" dt="2025-12-11T14:43:02.492" v="61" actId="6549"/>
        <pc:sldMkLst>
          <pc:docMk/>
          <pc:sldMk cId="2471017835" sldId="2147473700"/>
        </pc:sldMkLst>
        <pc:graphicFrameChg chg="modGraphic">
          <ac:chgData name="Andrea Boecler" userId="28e82037-1239-4052-943b-ae184e0bc2af" providerId="ADAL" clId="{E1C8A21F-1D01-4273-A11E-0EAA925FA0B8}" dt="2025-12-11T14:43:02.492" v="61" actId="6549"/>
          <ac:graphicFrameMkLst>
            <pc:docMk/>
            <pc:sldMk cId="2471017835" sldId="2147473700"/>
            <ac:graphicFrameMk id="2" creationId="{7E8F3A4E-A447-9AE5-4747-28FC952A60DA}"/>
          </ac:graphicFrameMkLst>
        </pc:graphicFrameChg>
      </pc:sldChg>
      <pc:sldChg chg="modSp mod">
        <pc:chgData name="Andrea Boecler" userId="28e82037-1239-4052-943b-ae184e0bc2af" providerId="ADAL" clId="{E1C8A21F-1D01-4273-A11E-0EAA925FA0B8}" dt="2025-12-11T14:52:18.315" v="129" actId="313"/>
        <pc:sldMkLst>
          <pc:docMk/>
          <pc:sldMk cId="4037822460" sldId="2147473703"/>
        </pc:sldMkLst>
        <pc:graphicFrameChg chg="modGraphic">
          <ac:chgData name="Andrea Boecler" userId="28e82037-1239-4052-943b-ae184e0bc2af" providerId="ADAL" clId="{E1C8A21F-1D01-4273-A11E-0EAA925FA0B8}" dt="2025-12-11T14:52:18.315" v="129" actId="313"/>
          <ac:graphicFrameMkLst>
            <pc:docMk/>
            <pc:sldMk cId="4037822460" sldId="2147473703"/>
            <ac:graphicFrameMk id="8" creationId="{450B50E3-3719-9F7F-E689-5A8D7FDB77DB}"/>
          </ac:graphicFrameMkLst>
        </pc:graphicFrameChg>
      </pc:sldChg>
      <pc:sldChg chg="modSp mod">
        <pc:chgData name="Andrea Boecler" userId="28e82037-1239-4052-943b-ae184e0bc2af" providerId="ADAL" clId="{E1C8A21F-1D01-4273-A11E-0EAA925FA0B8}" dt="2025-12-11T14:46:44.954" v="87" actId="20577"/>
        <pc:sldMkLst>
          <pc:docMk/>
          <pc:sldMk cId="1333526280" sldId="2147473705"/>
        </pc:sldMkLst>
        <pc:spChg chg="mod">
          <ac:chgData name="Andrea Boecler" userId="28e82037-1239-4052-943b-ae184e0bc2af" providerId="ADAL" clId="{E1C8A21F-1D01-4273-A11E-0EAA925FA0B8}" dt="2025-12-11T14:46:44.954" v="87" actId="20577"/>
          <ac:spMkLst>
            <pc:docMk/>
            <pc:sldMk cId="1333526280" sldId="2147473705"/>
            <ac:spMk id="4" creationId="{6295A544-224F-607B-3D66-08F4B1B75374}"/>
          </ac:spMkLst>
        </pc:spChg>
      </pc:sldChg>
      <pc:sldChg chg="modSp mod">
        <pc:chgData name="Andrea Boecler" userId="28e82037-1239-4052-943b-ae184e0bc2af" providerId="ADAL" clId="{E1C8A21F-1D01-4273-A11E-0EAA925FA0B8}" dt="2025-12-11T14:47:48.753" v="90" actId="6549"/>
        <pc:sldMkLst>
          <pc:docMk/>
          <pc:sldMk cId="3436780087" sldId="2147473706"/>
        </pc:sldMkLst>
        <pc:spChg chg="mod">
          <ac:chgData name="Andrea Boecler" userId="28e82037-1239-4052-943b-ae184e0bc2af" providerId="ADAL" clId="{E1C8A21F-1D01-4273-A11E-0EAA925FA0B8}" dt="2025-12-11T14:47:37.250" v="88" actId="14100"/>
          <ac:spMkLst>
            <pc:docMk/>
            <pc:sldMk cId="3436780087" sldId="2147473706"/>
            <ac:spMk id="9" creationId="{71ECC150-D5AD-4736-D137-445F6013058E}"/>
          </ac:spMkLst>
        </pc:spChg>
        <pc:graphicFrameChg chg="modGraphic">
          <ac:chgData name="Andrea Boecler" userId="28e82037-1239-4052-943b-ae184e0bc2af" providerId="ADAL" clId="{E1C8A21F-1D01-4273-A11E-0EAA925FA0B8}" dt="2025-12-11T14:47:43.256" v="89" actId="20577"/>
          <ac:graphicFrameMkLst>
            <pc:docMk/>
            <pc:sldMk cId="3436780087" sldId="2147473706"/>
            <ac:graphicFrameMk id="2" creationId="{97A974D0-FDC0-B54A-3836-DAEF3DC4EA66}"/>
          </ac:graphicFrameMkLst>
        </pc:graphicFrameChg>
        <pc:graphicFrameChg chg="modGraphic">
          <ac:chgData name="Andrea Boecler" userId="28e82037-1239-4052-943b-ae184e0bc2af" providerId="ADAL" clId="{E1C8A21F-1D01-4273-A11E-0EAA925FA0B8}" dt="2025-12-11T14:47:48.753" v="90" actId="6549"/>
          <ac:graphicFrameMkLst>
            <pc:docMk/>
            <pc:sldMk cId="3436780087" sldId="2147473706"/>
            <ac:graphicFrameMk id="8" creationId="{FDBCB669-9F16-9EC3-0FE2-2E8A619BB94B}"/>
          </ac:graphicFrameMkLst>
        </pc:graphicFrameChg>
      </pc:sldChg>
      <pc:sldChg chg="modSp mod">
        <pc:chgData name="Andrea Boecler" userId="28e82037-1239-4052-943b-ae184e0bc2af" providerId="ADAL" clId="{E1C8A21F-1D01-4273-A11E-0EAA925FA0B8}" dt="2025-12-11T14:52:19.992" v="131" actId="313"/>
        <pc:sldMkLst>
          <pc:docMk/>
          <pc:sldMk cId="3952732960" sldId="2147473708"/>
        </pc:sldMkLst>
        <pc:spChg chg="mod">
          <ac:chgData name="Andrea Boecler" userId="28e82037-1239-4052-943b-ae184e0bc2af" providerId="ADAL" clId="{E1C8A21F-1D01-4273-A11E-0EAA925FA0B8}" dt="2025-12-11T14:43:44.585" v="64" actId="948"/>
          <ac:spMkLst>
            <pc:docMk/>
            <pc:sldMk cId="3952732960" sldId="2147473708"/>
            <ac:spMk id="6" creationId="{5206176E-CC9E-562A-CD53-DED0A3A91CA9}"/>
          </ac:spMkLst>
        </pc:spChg>
        <pc:spChg chg="mod">
          <ac:chgData name="Andrea Boecler" userId="28e82037-1239-4052-943b-ae184e0bc2af" providerId="ADAL" clId="{E1C8A21F-1D01-4273-A11E-0EAA925FA0B8}" dt="2025-12-11T14:43:54.309" v="73" actId="1036"/>
          <ac:spMkLst>
            <pc:docMk/>
            <pc:sldMk cId="3952732960" sldId="2147473708"/>
            <ac:spMk id="7" creationId="{75B661D3-147D-B787-F008-42D4E8C43053}"/>
          </ac:spMkLst>
        </pc:spChg>
        <pc:spChg chg="mod">
          <ac:chgData name="Andrea Boecler" userId="28e82037-1239-4052-943b-ae184e0bc2af" providerId="ADAL" clId="{E1C8A21F-1D01-4273-A11E-0EAA925FA0B8}" dt="2025-12-11T14:43:59.689" v="79" actId="1036"/>
          <ac:spMkLst>
            <pc:docMk/>
            <pc:sldMk cId="3952732960" sldId="2147473708"/>
            <ac:spMk id="8" creationId="{627BE5E1-C151-F506-EB9E-5EACDC5020AF}"/>
          </ac:spMkLst>
        </pc:spChg>
        <pc:graphicFrameChg chg="modGraphic">
          <ac:chgData name="Andrea Boecler" userId="28e82037-1239-4052-943b-ae184e0bc2af" providerId="ADAL" clId="{E1C8A21F-1D01-4273-A11E-0EAA925FA0B8}" dt="2025-12-11T14:52:19.992" v="131" actId="313"/>
          <ac:graphicFrameMkLst>
            <pc:docMk/>
            <pc:sldMk cId="3952732960" sldId="2147473708"/>
            <ac:graphicFrameMk id="4" creationId="{22B8BE5B-8836-2423-2B1C-73ED6DD0BF95}"/>
          </ac:graphicFrameMkLst>
        </pc:graphicFrameChg>
      </pc:sldChg>
    </pc:docChg>
  </pc:docChgLst>
  <pc:docChgLst>
    <pc:chgData name="Jennifer Eimers" userId="e496f3f7-6a48-4339-9b0c-9f426a43f948" providerId="ADAL" clId="{EA77C4EE-4DBD-4AED-BD7D-063333E8A9EF}"/>
    <pc:docChg chg="modSld">
      <pc:chgData name="Jennifer Eimers" userId="e496f3f7-6a48-4339-9b0c-9f426a43f948" providerId="ADAL" clId="{EA77C4EE-4DBD-4AED-BD7D-063333E8A9EF}" dt="2025-12-11T15:40:50.038" v="75" actId="1076"/>
      <pc:docMkLst>
        <pc:docMk/>
      </pc:docMkLst>
      <pc:sldChg chg="modSp mod">
        <pc:chgData name="Jennifer Eimers" userId="e496f3f7-6a48-4339-9b0c-9f426a43f948" providerId="ADAL" clId="{EA77C4EE-4DBD-4AED-BD7D-063333E8A9EF}" dt="2025-12-11T15:40:19.579" v="43" actId="255"/>
        <pc:sldMkLst>
          <pc:docMk/>
          <pc:sldMk cId="0" sldId="262"/>
        </pc:sldMkLst>
        <pc:spChg chg="mod">
          <ac:chgData name="Jennifer Eimers" userId="e496f3f7-6a48-4339-9b0c-9f426a43f948" providerId="ADAL" clId="{EA77C4EE-4DBD-4AED-BD7D-063333E8A9EF}" dt="2025-12-11T15:39:15.651" v="10" actId="1035"/>
          <ac:spMkLst>
            <pc:docMk/>
            <pc:sldMk cId="0" sldId="262"/>
            <ac:spMk id="5" creationId="{F9DFA110-196F-B54A-DDE2-A98D787A81F6}"/>
          </ac:spMkLst>
        </pc:spChg>
        <pc:spChg chg="mod">
          <ac:chgData name="Jennifer Eimers" userId="e496f3f7-6a48-4339-9b0c-9f426a43f948" providerId="ADAL" clId="{EA77C4EE-4DBD-4AED-BD7D-063333E8A9EF}" dt="2025-12-11T15:39:15.651" v="10" actId="1035"/>
          <ac:spMkLst>
            <pc:docMk/>
            <pc:sldMk cId="0" sldId="262"/>
            <ac:spMk id="6" creationId="{811BB5B0-DAC7-5B79-1853-9ACC52449DAC}"/>
          </ac:spMkLst>
        </pc:spChg>
        <pc:spChg chg="mod">
          <ac:chgData name="Jennifer Eimers" userId="e496f3f7-6a48-4339-9b0c-9f426a43f948" providerId="ADAL" clId="{EA77C4EE-4DBD-4AED-BD7D-063333E8A9EF}" dt="2025-12-11T15:39:15.651" v="10" actId="1035"/>
          <ac:spMkLst>
            <pc:docMk/>
            <pc:sldMk cId="0" sldId="262"/>
            <ac:spMk id="10" creationId="{7157F0F1-D42E-815E-A639-7FA6D6DC27E6}"/>
          </ac:spMkLst>
        </pc:spChg>
        <pc:spChg chg="mod">
          <ac:chgData name="Jennifer Eimers" userId="e496f3f7-6a48-4339-9b0c-9f426a43f948" providerId="ADAL" clId="{EA77C4EE-4DBD-4AED-BD7D-063333E8A9EF}" dt="2025-12-11T15:39:15.651" v="10" actId="1035"/>
          <ac:spMkLst>
            <pc:docMk/>
            <pc:sldMk cId="0" sldId="262"/>
            <ac:spMk id="14" creationId="{602FDE78-3698-E8A9-A9A1-82561163200A}"/>
          </ac:spMkLst>
        </pc:spChg>
        <pc:spChg chg="mod">
          <ac:chgData name="Jennifer Eimers" userId="e496f3f7-6a48-4339-9b0c-9f426a43f948" providerId="ADAL" clId="{EA77C4EE-4DBD-4AED-BD7D-063333E8A9EF}" dt="2025-12-11T15:39:15.651" v="10" actId="1035"/>
          <ac:spMkLst>
            <pc:docMk/>
            <pc:sldMk cId="0" sldId="262"/>
            <ac:spMk id="17" creationId="{845E9D40-6872-5651-599F-52AEBA28AB3B}"/>
          </ac:spMkLst>
        </pc:spChg>
        <pc:spChg chg="mod">
          <ac:chgData name="Jennifer Eimers" userId="e496f3f7-6a48-4339-9b0c-9f426a43f948" providerId="ADAL" clId="{EA77C4EE-4DBD-4AED-BD7D-063333E8A9EF}" dt="2025-12-11T15:39:15.651" v="10" actId="1035"/>
          <ac:spMkLst>
            <pc:docMk/>
            <pc:sldMk cId="0" sldId="262"/>
            <ac:spMk id="18" creationId="{4FB9AB57-96E1-399A-ECFF-3126EEA50378}"/>
          </ac:spMkLst>
        </pc:spChg>
        <pc:spChg chg="mod">
          <ac:chgData name="Jennifer Eimers" userId="e496f3f7-6a48-4339-9b0c-9f426a43f948" providerId="ADAL" clId="{EA77C4EE-4DBD-4AED-BD7D-063333E8A9EF}" dt="2025-12-11T15:39:15.651" v="10" actId="1035"/>
          <ac:spMkLst>
            <pc:docMk/>
            <pc:sldMk cId="0" sldId="262"/>
            <ac:spMk id="20" creationId="{F3CE7FD4-AFD8-BEC4-91D0-C63BB708D4BB}"/>
          </ac:spMkLst>
        </pc:spChg>
        <pc:spChg chg="mod">
          <ac:chgData name="Jennifer Eimers" userId="e496f3f7-6a48-4339-9b0c-9f426a43f948" providerId="ADAL" clId="{EA77C4EE-4DBD-4AED-BD7D-063333E8A9EF}" dt="2025-12-11T15:39:15.651" v="10" actId="1035"/>
          <ac:spMkLst>
            <pc:docMk/>
            <pc:sldMk cId="0" sldId="262"/>
            <ac:spMk id="22" creationId="{ABF82A97-51D6-153D-171A-7F1BC8AA26D5}"/>
          </ac:spMkLst>
        </pc:spChg>
        <pc:spChg chg="mod">
          <ac:chgData name="Jennifer Eimers" userId="e496f3f7-6a48-4339-9b0c-9f426a43f948" providerId="ADAL" clId="{EA77C4EE-4DBD-4AED-BD7D-063333E8A9EF}" dt="2025-12-11T15:39:15.651" v="10" actId="1035"/>
          <ac:spMkLst>
            <pc:docMk/>
            <pc:sldMk cId="0" sldId="262"/>
            <ac:spMk id="23" creationId="{997EEA39-18DD-FFA4-235C-47BB30193266}"/>
          </ac:spMkLst>
        </pc:spChg>
        <pc:spChg chg="mod">
          <ac:chgData name="Jennifer Eimers" userId="e496f3f7-6a48-4339-9b0c-9f426a43f948" providerId="ADAL" clId="{EA77C4EE-4DBD-4AED-BD7D-063333E8A9EF}" dt="2025-12-11T15:40:19.579" v="43" actId="255"/>
          <ac:spMkLst>
            <pc:docMk/>
            <pc:sldMk cId="0" sldId="262"/>
            <ac:spMk id="19458" creationId="{F65B5284-A016-40AE-8211-CECB2CF27933}"/>
          </ac:spMkLst>
        </pc:spChg>
        <pc:spChg chg="mod">
          <ac:chgData name="Jennifer Eimers" userId="e496f3f7-6a48-4339-9b0c-9f426a43f948" providerId="ADAL" clId="{EA77C4EE-4DBD-4AED-BD7D-063333E8A9EF}" dt="2025-12-11T15:39:15.651" v="10" actId="1035"/>
          <ac:spMkLst>
            <pc:docMk/>
            <pc:sldMk cId="0" sldId="262"/>
            <ac:spMk id="19463" creationId="{C346F25D-ABA6-46CD-940B-7C5654E371C3}"/>
          </ac:spMkLst>
        </pc:spChg>
      </pc:sldChg>
      <pc:sldChg chg="modSp mod">
        <pc:chgData name="Jennifer Eimers" userId="e496f3f7-6a48-4339-9b0c-9f426a43f948" providerId="ADAL" clId="{EA77C4EE-4DBD-4AED-BD7D-063333E8A9EF}" dt="2025-12-11T15:40:15.027" v="42" actId="255"/>
        <pc:sldMkLst>
          <pc:docMk/>
          <pc:sldMk cId="0" sldId="267"/>
        </pc:sldMkLst>
        <pc:spChg chg="mod">
          <ac:chgData name="Jennifer Eimers" userId="e496f3f7-6a48-4339-9b0c-9f426a43f948" providerId="ADAL" clId="{EA77C4EE-4DBD-4AED-BD7D-063333E8A9EF}" dt="2025-12-11T15:40:15.027" v="42" actId="255"/>
          <ac:spMkLst>
            <pc:docMk/>
            <pc:sldMk cId="0" sldId="267"/>
            <ac:spMk id="10243" creationId="{F32B6906-F430-489F-9D0A-DF47C4CAA198}"/>
          </ac:spMkLst>
        </pc:spChg>
        <pc:spChg chg="mod">
          <ac:chgData name="Jennifer Eimers" userId="e496f3f7-6a48-4339-9b0c-9f426a43f948" providerId="ADAL" clId="{EA77C4EE-4DBD-4AED-BD7D-063333E8A9EF}" dt="2025-12-11T15:39:06.020" v="0" actId="403"/>
          <ac:spMkLst>
            <pc:docMk/>
            <pc:sldMk cId="0" sldId="267"/>
            <ac:spMk id="10244" creationId="{8895AD81-D23D-4BD6-9CE3-C6ABB44855EB}"/>
          </ac:spMkLst>
        </pc:spChg>
      </pc:sldChg>
      <pc:sldChg chg="modSp mod">
        <pc:chgData name="Jennifer Eimers" userId="e496f3f7-6a48-4339-9b0c-9f426a43f948" providerId="ADAL" clId="{EA77C4EE-4DBD-4AED-BD7D-063333E8A9EF}" dt="2025-12-11T15:40:50.038" v="75" actId="1076"/>
        <pc:sldMkLst>
          <pc:docMk/>
          <pc:sldMk cId="344922944" sldId="2147473664"/>
        </pc:sldMkLst>
        <pc:spChg chg="mod">
          <ac:chgData name="Jennifer Eimers" userId="e496f3f7-6a48-4339-9b0c-9f426a43f948" providerId="ADAL" clId="{EA77C4EE-4DBD-4AED-BD7D-063333E8A9EF}" dt="2025-12-11T15:40:50.038" v="75" actId="1076"/>
          <ac:spMkLst>
            <pc:docMk/>
            <pc:sldMk cId="344922944" sldId="2147473664"/>
            <ac:spMk id="3" creationId="{D8B2E0F9-906A-7D90-42F4-2A80ACC87A01}"/>
          </ac:spMkLst>
        </pc:spChg>
        <pc:spChg chg="mod">
          <ac:chgData name="Jennifer Eimers" userId="e496f3f7-6a48-4339-9b0c-9f426a43f948" providerId="ADAL" clId="{EA77C4EE-4DBD-4AED-BD7D-063333E8A9EF}" dt="2025-12-11T15:40:29.745" v="45" actId="14100"/>
          <ac:spMkLst>
            <pc:docMk/>
            <pc:sldMk cId="344922944" sldId="2147473664"/>
            <ac:spMk id="10243" creationId="{26819085-1B83-F4C3-2AC3-75546B71DF8E}"/>
          </ac:spMkLst>
        </pc:spChg>
        <pc:graphicFrameChg chg="mod">
          <ac:chgData name="Jennifer Eimers" userId="e496f3f7-6a48-4339-9b0c-9f426a43f948" providerId="ADAL" clId="{EA77C4EE-4DBD-4AED-BD7D-063333E8A9EF}" dt="2025-12-11T15:40:46.674" v="74" actId="1036"/>
          <ac:graphicFrameMkLst>
            <pc:docMk/>
            <pc:sldMk cId="344922944" sldId="2147473664"/>
            <ac:graphicFrameMk id="2" creationId="{46C8C68E-3A06-F4E2-E22E-47051B972913}"/>
          </ac:graphicFrameMkLst>
        </pc:graphicFrameChg>
        <pc:graphicFrameChg chg="mod modGraphic">
          <ac:chgData name="Jennifer Eimers" userId="e496f3f7-6a48-4339-9b0c-9f426a43f948" providerId="ADAL" clId="{EA77C4EE-4DBD-4AED-BD7D-063333E8A9EF}" dt="2025-12-11T15:40:40.269" v="70" actId="14100"/>
          <ac:graphicFrameMkLst>
            <pc:docMk/>
            <pc:sldMk cId="344922944" sldId="2147473664"/>
            <ac:graphicFrameMk id="4" creationId="{72D7F610-0EAE-539C-3025-F17A4DF2F5B4}"/>
          </ac:graphicFrameMkLst>
        </pc:graphicFrameChg>
      </pc:sldChg>
      <pc:sldChg chg="modSp mod">
        <pc:chgData name="Jennifer Eimers" userId="e496f3f7-6a48-4339-9b0c-9f426a43f948" providerId="ADAL" clId="{EA77C4EE-4DBD-4AED-BD7D-063333E8A9EF}" dt="2025-12-11T15:40:02.358" v="41" actId="12"/>
        <pc:sldMkLst>
          <pc:docMk/>
          <pc:sldMk cId="2733978758" sldId="2147473668"/>
        </pc:sldMkLst>
        <pc:spChg chg="mod">
          <ac:chgData name="Jennifer Eimers" userId="e496f3f7-6a48-4339-9b0c-9f426a43f948" providerId="ADAL" clId="{EA77C4EE-4DBD-4AED-BD7D-063333E8A9EF}" dt="2025-12-11T15:40:02.358" v="41" actId="12"/>
          <ac:spMkLst>
            <pc:docMk/>
            <pc:sldMk cId="2733978758" sldId="2147473668"/>
            <ac:spMk id="4" creationId="{8D55DA25-E016-EB88-DD2C-E5FE884F8C3E}"/>
          </ac:spMkLst>
        </pc:spChg>
      </pc:sldChg>
      <pc:sldChg chg="modSp mod">
        <pc:chgData name="Jennifer Eimers" userId="e496f3f7-6a48-4339-9b0c-9f426a43f948" providerId="ADAL" clId="{EA77C4EE-4DBD-4AED-BD7D-063333E8A9EF}" dt="2025-12-11T15:39:44.827" v="39" actId="1036"/>
        <pc:sldMkLst>
          <pc:docMk/>
          <pc:sldMk cId="4037822460" sldId="2147473703"/>
        </pc:sldMkLst>
        <pc:spChg chg="mod">
          <ac:chgData name="Jennifer Eimers" userId="e496f3f7-6a48-4339-9b0c-9f426a43f948" providerId="ADAL" clId="{EA77C4EE-4DBD-4AED-BD7D-063333E8A9EF}" dt="2025-12-11T15:39:44.827" v="39" actId="1036"/>
          <ac:spMkLst>
            <pc:docMk/>
            <pc:sldMk cId="4037822460" sldId="2147473703"/>
            <ac:spMk id="3" creationId="{5A9531E3-7324-305B-4430-632E7C8036E3}"/>
          </ac:spMkLst>
        </pc:spChg>
        <pc:spChg chg="mod">
          <ac:chgData name="Jennifer Eimers" userId="e496f3f7-6a48-4339-9b0c-9f426a43f948" providerId="ADAL" clId="{EA77C4EE-4DBD-4AED-BD7D-063333E8A9EF}" dt="2025-12-11T15:39:35.933" v="11" actId="1076"/>
          <ac:spMkLst>
            <pc:docMk/>
            <pc:sldMk cId="4037822460" sldId="2147473703"/>
            <ac:spMk id="4" creationId="{D22EED24-91AA-8A85-E3B5-F590F0C82B4B}"/>
          </ac:spMkLst>
        </pc:spChg>
        <pc:graphicFrameChg chg="mod">
          <ac:chgData name="Jennifer Eimers" userId="e496f3f7-6a48-4339-9b0c-9f426a43f948" providerId="ADAL" clId="{EA77C4EE-4DBD-4AED-BD7D-063333E8A9EF}" dt="2025-12-11T15:39:44.827" v="39" actId="1036"/>
          <ac:graphicFrameMkLst>
            <pc:docMk/>
            <pc:sldMk cId="4037822460" sldId="2147473703"/>
            <ac:graphicFrameMk id="2" creationId="{8AB9EA0B-E201-0A1B-B888-DB2200D6B51C}"/>
          </ac:graphicFrameMkLst>
        </pc:graphicFrameChg>
        <pc:graphicFrameChg chg="mod">
          <ac:chgData name="Jennifer Eimers" userId="e496f3f7-6a48-4339-9b0c-9f426a43f948" providerId="ADAL" clId="{EA77C4EE-4DBD-4AED-BD7D-063333E8A9EF}" dt="2025-12-11T15:39:42.306" v="32" actId="1036"/>
          <ac:graphicFrameMkLst>
            <pc:docMk/>
            <pc:sldMk cId="4037822460" sldId="2147473703"/>
            <ac:graphicFrameMk id="8" creationId="{450B50E3-3719-9F7F-E689-5A8D7FDB77DB}"/>
          </ac:graphicFrameMkLst>
        </pc:graphicFrameChg>
      </pc:sldChg>
      <pc:sldChg chg="modSp mod">
        <pc:chgData name="Jennifer Eimers" userId="e496f3f7-6a48-4339-9b0c-9f426a43f948" providerId="ADAL" clId="{EA77C4EE-4DBD-4AED-BD7D-063333E8A9EF}" dt="2025-12-11T15:39:49.866" v="40" actId="14100"/>
        <pc:sldMkLst>
          <pc:docMk/>
          <pc:sldMk cId="3436780087" sldId="2147473706"/>
        </pc:sldMkLst>
        <pc:graphicFrameChg chg="modGraphic">
          <ac:chgData name="Jennifer Eimers" userId="e496f3f7-6a48-4339-9b0c-9f426a43f948" providerId="ADAL" clId="{EA77C4EE-4DBD-4AED-BD7D-063333E8A9EF}" dt="2025-12-11T15:39:49.866" v="40" actId="14100"/>
          <ac:graphicFrameMkLst>
            <pc:docMk/>
            <pc:sldMk cId="3436780087" sldId="2147473706"/>
            <ac:graphicFrameMk id="8" creationId="{FDBCB669-9F16-9EC3-0FE2-2E8A619BB94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8EDEA-D1A1-5FEA-F671-5EE7C12DE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5A21D-D875-7CBE-F906-65E9D109D35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6707A8B-D4FA-B93B-90F5-C205FC36E5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4C02E7-C172-DB38-75A7-6E82F579C3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56614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73051-0597-0DF5-F008-A73FF5BEA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CA83E-BFC0-7797-3371-989DF1F8E51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F4FD58-B42B-E460-9E1D-F6DD71D0D9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179286-6822-823D-CF18-6129989EFB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3877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C73AA-7250-3CAD-886A-0C78B06A6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2449C-ECDA-9BB2-D694-BE2A60F9411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536CACF-BDAF-1678-82E6-62500DB360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C5D56E-ABCA-E707-30B5-71B7244DD1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841186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C071D-6C06-0BAD-AAC5-62DB1D839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D2D40-90FD-46ED-F89F-B90DE7DE488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1130DDD-DDDA-6EE5-8881-A7FC6A19B7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46E88F-996A-734F-746B-8D829ADA3A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45888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0781371" cy="2387600"/>
          </a:xfrm>
          <a:solidFill>
            <a:schemeClr val="accent2"/>
          </a:solidFill>
        </p:spPr>
        <p:txBody>
          <a:bodyPr>
            <a:normAutofit/>
          </a:bodyPr>
          <a:lstStyle/>
          <a:p>
            <a:r>
              <a:rPr lang="en-US" altLang="en-US" sz="4000" dirty="0"/>
              <a:t>ASC2ESCALATE: Asciminib in Patients With Chronic-Phase CML After 1 Prior TKI</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1800" dirty="0"/>
              <a:t>A significant proportion of patients with CP-CML treated with first- or second-generation TKIs in second-line discontinue or change therapies within the first/second yr</a:t>
            </a:r>
            <a:r>
              <a:rPr lang="en-US" altLang="en-US" sz="1800" baseline="30000" dirty="0"/>
              <a:t>1-3</a:t>
            </a:r>
            <a:r>
              <a:rPr lang="en-US" altLang="en-US" sz="1800" dirty="0"/>
              <a:t> </a:t>
            </a:r>
          </a:p>
          <a:p>
            <a:pPr marL="574675" lvl="1" indent="-342900">
              <a:buFont typeface="Arial" panose="020B0604020202020204" pitchFamily="34" charset="0"/>
              <a:buChar char="•"/>
            </a:pPr>
            <a:r>
              <a:rPr lang="en-US" altLang="en-US" sz="1600" dirty="0"/>
              <a:t>Switching treatment is commonly driven by inadequate response or poor tolerability, which can worsen outcomes and restrict future therapy options</a:t>
            </a:r>
          </a:p>
          <a:p>
            <a:pPr marL="342900" indent="-342900">
              <a:buFont typeface="Arial" panose="020B0604020202020204" pitchFamily="34" charset="0"/>
              <a:buChar char="•"/>
            </a:pPr>
            <a:r>
              <a:rPr lang="en-US" altLang="en-US" sz="1800" dirty="0"/>
              <a:t>Asciminib has shown promising efficacy, tolerability, and safety across multiple treatment settings, including early- and later-line clinical trials and real-world data</a:t>
            </a:r>
            <a:r>
              <a:rPr lang="en-US" altLang="en-US" sz="1800" baseline="30000" dirty="0"/>
              <a:t>4,5</a:t>
            </a:r>
          </a:p>
          <a:p>
            <a:pPr marL="574675" lvl="1" indent="-342900">
              <a:spcBef>
                <a:spcPts val="1200"/>
              </a:spcBef>
              <a:buFont typeface="Poppins" panose="00000500000000000000" pitchFamily="2" charset="0"/>
              <a:buChar char="−"/>
            </a:pPr>
            <a:r>
              <a:rPr lang="en-US" altLang="en-US" sz="1600" dirty="0"/>
              <a:t>Asciminib received accelerated approval for adult patients with newly diagnosed Ph+ CP-CML based on the MMR observed in phase III ASC4FIRST trial</a:t>
            </a:r>
          </a:p>
          <a:p>
            <a:pPr marL="574675" lvl="1" indent="-342900">
              <a:spcBef>
                <a:spcPts val="1200"/>
              </a:spcBef>
              <a:buFont typeface="Poppins" panose="00000500000000000000" pitchFamily="2" charset="0"/>
              <a:buChar char="−"/>
            </a:pPr>
            <a:r>
              <a:rPr lang="en-US" altLang="en-US" sz="1600" dirty="0"/>
              <a:t>Unlike competitive TKIs that bind the ATP site, asciminib targets the ABL myristoyl pocket (STAMP mechanism), aiming to improve effectiveness with fewer off-target effects</a:t>
            </a:r>
            <a:r>
              <a:rPr lang="en-US" altLang="en-US" sz="1600" baseline="30000" dirty="0"/>
              <a:t>6</a:t>
            </a:r>
            <a:endParaRPr lang="en-US" altLang="en-US" sz="1600" dirty="0"/>
          </a:p>
          <a:p>
            <a:pPr marL="574675" lvl="1" indent="-342900">
              <a:spcBef>
                <a:spcPts val="1200"/>
              </a:spcBef>
              <a:buFont typeface="Poppins" panose="00000500000000000000" pitchFamily="2" charset="0"/>
              <a:buChar char="−"/>
            </a:pPr>
            <a:r>
              <a:rPr lang="en-US" altLang="en-US" sz="1600" dirty="0"/>
              <a:t>Approved for use in chronic-phase CML across multiple treatment lines in many countries worldwide</a:t>
            </a:r>
          </a:p>
          <a:p>
            <a:pPr marL="342900" indent="-342900">
              <a:buFont typeface="Arial" panose="020B0604020202020204" pitchFamily="34" charset="0"/>
              <a:buChar char="•"/>
            </a:pPr>
            <a:r>
              <a:rPr lang="en-US" altLang="en-US" sz="1800" dirty="0"/>
              <a:t>Current analysis from ASC2ESCALATE shows the primary week 48 safety and response outcomes in 101 patients treated with asciminib in the second-line setting</a:t>
            </a:r>
            <a:r>
              <a:rPr lang="en-US" altLang="en-US" sz="1800" baseline="30000" dirty="0"/>
              <a:t>7</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24915"/>
            <a:ext cx="11740260" cy="514628"/>
          </a:xfrm>
        </p:spPr>
        <p:txBody>
          <a:bodyPr/>
          <a:lstStyle/>
          <a:p>
            <a:r>
              <a:rPr lang="en-US" altLang="en-US" dirty="0"/>
              <a:t>ASC2ESCALATE (1 Prior TKI Cohort): </a:t>
            </a:r>
            <a:r>
              <a:rPr lang="en-US" dirty="0"/>
              <a:t>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383180"/>
            <a:ext cx="5978835" cy="24622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1" fontAlgn="auto" latinLnBrk="0" hangingPunct="1">
              <a:lnSpc>
                <a:spcPct val="100000"/>
              </a:lnSpc>
              <a:spcBef>
                <a:spcPts val="0"/>
              </a:spcBef>
              <a:spcAft>
                <a:spcPts val="0"/>
              </a:spcAft>
              <a:buClrTx/>
              <a:buSzTx/>
              <a:tabLst/>
              <a:defRPr/>
            </a:pP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 Hehlmann Am J Hematol 2018;94:46. 2. Ma. Leuk Res. 2021;[Epub]. 3. </a:t>
            </a:r>
            <a:r>
              <a:rPr lang="en-US" altLang="en-US" sz="800" b="0" spc="-10" dirty="0">
                <a:solidFill>
                  <a:srgbClr val="161616"/>
                </a:solidFill>
                <a:latin typeface="Poppins" pitchFamily="2" charset="77"/>
              </a:rPr>
              <a:t>Busque. Blood Cancer J. 2025;15:35. 4. Asciminib PI. </a:t>
            </a:r>
            <a:br>
              <a:rPr lang="en-US" altLang="en-US" sz="800" b="0" spc="-10" dirty="0">
                <a:solidFill>
                  <a:srgbClr val="161616"/>
                </a:solidFill>
                <a:latin typeface="Poppins" pitchFamily="2" charset="77"/>
              </a:rPr>
            </a:br>
            <a:r>
              <a:rPr lang="en-US" altLang="en-US" sz="800" b="0" spc="-10" dirty="0">
                <a:solidFill>
                  <a:srgbClr val="161616"/>
                </a:solidFill>
                <a:latin typeface="Poppins" pitchFamily="2" charset="77"/>
              </a:rPr>
              <a:t>5. Cortes. Future Oncol. 2022;18:4161. 6. </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Manley. Leuk Res. 2020:98:106458. 7. Cortes. ASH 2025. Abstr 906.</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2">
            <a:extLst>
              <a:ext uri="{FF2B5EF4-FFF2-40B4-BE49-F238E27FC236}">
                <a16:creationId xmlns:a16="http://schemas.microsoft.com/office/drawing/2014/main" id="{811BB5B0-DAC7-5B79-1853-9ACC52449DAC}"/>
              </a:ext>
            </a:extLst>
          </p:cNvPr>
          <p:cNvSpPr>
            <a:spLocks noGrp="1"/>
          </p:cNvSpPr>
          <p:nvPr>
            <p:ph idx="1"/>
          </p:nvPr>
        </p:nvSpPr>
        <p:spPr>
          <a:xfrm>
            <a:off x="231078" y="1234909"/>
            <a:ext cx="11740260" cy="4754880"/>
          </a:xfrm>
        </p:spPr>
        <p:txBody>
          <a:bodyPr/>
          <a:lstStyle/>
          <a:p>
            <a:pPr marL="342900" indent="-342900">
              <a:buFont typeface="Arial" panose="020B0604020202020204" pitchFamily="34" charset="0"/>
              <a:buChar char="•"/>
            </a:pPr>
            <a:r>
              <a:rPr lang="en-US" altLang="en-US" dirty="0"/>
              <a:t>Multicenter, single-arm, open-label phase II study (2L cohort analysis)</a:t>
            </a:r>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r>
              <a:rPr lang="en-US" altLang="en-US" b="1" dirty="0"/>
              <a:t>Primary endpoint: </a:t>
            </a:r>
            <a:r>
              <a:rPr lang="en-US" altLang="en-US" dirty="0"/>
              <a:t>MMR at 12 mo in 2L cohort</a:t>
            </a:r>
          </a:p>
          <a:p>
            <a:pPr marL="342900" indent="-342900">
              <a:buFont typeface="Arial" panose="020B0604020202020204" pitchFamily="34" charset="0"/>
              <a:buChar char="•"/>
            </a:pPr>
            <a:r>
              <a:rPr lang="en-US" altLang="en-US" b="1" dirty="0"/>
              <a:t>Key secondary endpoints: </a:t>
            </a:r>
            <a:r>
              <a:rPr lang="en-US" altLang="en-US" dirty="0"/>
              <a:t>MR4.5 at 24 and 36 mo, PFS, OS, safety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24914"/>
            <a:ext cx="11740260" cy="514628"/>
          </a:xfrm>
        </p:spPr>
        <p:txBody>
          <a:bodyPr/>
          <a:lstStyle/>
          <a:p>
            <a:r>
              <a:rPr lang="en-US" altLang="en-US" dirty="0"/>
              <a:t>ASC2ESCALATE (1 Prior TKI Cohort): Study Design</a:t>
            </a:r>
          </a:p>
        </p:txBody>
      </p:sp>
      <p:sp>
        <p:nvSpPr>
          <p:cNvPr id="2" name="Text Box 15">
            <a:extLst>
              <a:ext uri="{FF2B5EF4-FFF2-40B4-BE49-F238E27FC236}">
                <a16:creationId xmlns:a16="http://schemas.microsoft.com/office/drawing/2014/main" id="{DC53A87F-85DB-59B7-851D-75A7884CA453}"/>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sz="800" b="0" dirty="0">
                <a:latin typeface="+mn-lt"/>
              </a:rPr>
              <a:t>NCT05384587. </a:t>
            </a:r>
            <a:r>
              <a:rPr lang="en-US" altLang="en-US" sz="800" b="0" spc="-10" dirty="0">
                <a:solidFill>
                  <a:srgbClr val="161616"/>
                </a:solidFill>
                <a:latin typeface="+mn-lt"/>
              </a:rPr>
              <a:t>Cortes. ASH 2025. Abstr 906.</a:t>
            </a:r>
            <a:endParaRPr kumimoji="0" lang="en-US" altLang="en-US" sz="800" b="0" i="0" u="none" strike="noStrike" kern="1200" cap="none" spc="0" normalizeH="0" baseline="0" noProof="0" dirty="0">
              <a:ln>
                <a:noFill/>
              </a:ln>
              <a:solidFill>
                <a:srgbClr val="161616"/>
              </a:solidFill>
              <a:effectLst/>
              <a:uLnTx/>
              <a:uFillTx/>
              <a:latin typeface="+mn-lt"/>
              <a:ea typeface="+mn-ea"/>
              <a:cs typeface="Poppins" pitchFamily="2" charset="77"/>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0" y="2367963"/>
            <a:ext cx="296838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sng" strike="noStrike" kern="1200" cap="none" spc="0" normalizeH="0" baseline="0" noProof="0" dirty="0">
                <a:ln>
                  <a:noFill/>
                </a:ln>
                <a:solidFill>
                  <a:srgbClr val="161616"/>
                </a:solidFill>
                <a:effectLst/>
                <a:uLnTx/>
                <a:uFillTx/>
                <a:latin typeface="Poppins" pitchFamily="2" charset="77"/>
                <a:ea typeface="+mn-ea"/>
                <a:cs typeface="Poppins" pitchFamily="2" charset="77"/>
              </a:rPr>
              <a:t>Both cohorts: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Patients aged ≥18 yr with CML-CP and no previous AP or BC; </a:t>
            </a:r>
            <a:r>
              <a:rPr lang="en-GB" altLang="en-US" sz="1600" dirty="0">
                <a:solidFill>
                  <a:srgbClr val="161616"/>
                </a:solidFill>
                <a:latin typeface="Poppins" pitchFamily="2" charset="77"/>
                <a:cs typeface="Poppins" pitchFamily="2" charset="77"/>
              </a:rPr>
              <a:t>no </a:t>
            </a:r>
            <a:r>
              <a:rPr lang="en-GB" altLang="en-US" sz="1600" i="1" dirty="0">
                <a:solidFill>
                  <a:srgbClr val="161616"/>
                </a:solidFill>
                <a:latin typeface="Poppins" pitchFamily="2" charset="77"/>
                <a:cs typeface="Poppins" pitchFamily="2" charset="77"/>
              </a:rPr>
              <a:t>T315I</a:t>
            </a:r>
            <a:r>
              <a:rPr lang="en-GB" altLang="en-US" sz="1600" dirty="0">
                <a:solidFill>
                  <a:srgbClr val="161616"/>
                </a:solidFill>
                <a:latin typeface="Poppins" pitchFamily="2" charset="77"/>
                <a:cs typeface="Poppins" pitchFamily="2" charset="77"/>
              </a:rPr>
              <a:t> mutation</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600" u="sng" dirty="0">
                <a:solidFill>
                  <a:srgbClr val="161616"/>
                </a:solidFill>
                <a:latin typeface="Poppins" pitchFamily="2" charset="77"/>
                <a:cs typeface="Poppins" pitchFamily="2" charset="77"/>
              </a:rPr>
              <a:t>2L cohort:</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600" dirty="0">
                <a:solidFill>
                  <a:srgbClr val="161616"/>
                </a:solidFill>
                <a:latin typeface="Poppins" pitchFamily="2" charset="77"/>
                <a:cs typeface="Poppins" pitchFamily="2" charset="77"/>
              </a:rPr>
              <a:t>+ Warning or failure (per ELN 2020) of first TKI </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600" i="1" dirty="0">
                <a:solidFill>
                  <a:srgbClr val="161616"/>
                </a:solidFill>
                <a:latin typeface="Poppins" pitchFamily="2" charset="77"/>
                <a:cs typeface="Poppins" pitchFamily="2" charset="77"/>
              </a:rPr>
              <a:t>or </a:t>
            </a:r>
            <a:r>
              <a:rPr lang="en-GB" altLang="en-US" sz="1600" dirty="0">
                <a:solidFill>
                  <a:srgbClr val="161616"/>
                </a:solidFill>
                <a:latin typeface="Poppins" pitchFamily="2" charset="77"/>
                <a:cs typeface="Poppins" pitchFamily="2" charset="77"/>
              </a:rPr>
              <a:t>intolerance to first TKI with </a:t>
            </a:r>
            <a:r>
              <a:rPr lang="en-GB" altLang="en-US" sz="1600" i="1" dirty="0">
                <a:solidFill>
                  <a:srgbClr val="161616"/>
                </a:solidFill>
                <a:latin typeface="Poppins" pitchFamily="2" charset="77"/>
                <a:cs typeface="Poppins" pitchFamily="2" charset="77"/>
              </a:rPr>
              <a:t>BCR::ABL1</a:t>
            </a:r>
            <a:r>
              <a:rPr lang="en-GB" altLang="en-US" sz="1600" i="1" baseline="30000" dirty="0">
                <a:solidFill>
                  <a:srgbClr val="161616"/>
                </a:solidFill>
                <a:latin typeface="Poppins" pitchFamily="2" charset="77"/>
                <a:cs typeface="Poppins" pitchFamily="2" charset="77"/>
              </a:rPr>
              <a:t>IS</a:t>
            </a:r>
            <a:r>
              <a:rPr lang="en-GB" altLang="en-US" sz="1600" i="1" dirty="0">
                <a:solidFill>
                  <a:srgbClr val="161616"/>
                </a:solidFill>
                <a:latin typeface="Poppins" pitchFamily="2" charset="77"/>
                <a:cs typeface="Poppins" pitchFamily="2" charset="77"/>
              </a:rPr>
              <a:t> </a:t>
            </a:r>
            <a:r>
              <a:rPr lang="en-GB" altLang="en-US" sz="1600" dirty="0">
                <a:solidFill>
                  <a:srgbClr val="161616"/>
                </a:solidFill>
                <a:latin typeface="Poppins" pitchFamily="2" charset="77"/>
                <a:cs typeface="Poppins" pitchFamily="2" charset="77"/>
              </a:rPr>
              <a:t>&gt;0.1%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r>
              <a:rPr kumimoji="0" lang="en-GB" altLang="en-US" sz="160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196</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2968384" y="3048133"/>
            <a:ext cx="1457605" cy="7815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Asciminib </a:t>
            </a:r>
            <a:br>
              <a:rPr lang="en-US" altLang="en-US" sz="1600" b="1"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80 mg QD</a:t>
            </a:r>
          </a:p>
          <a:p>
            <a:pPr lvl="0"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101)</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10515641" y="3621000"/>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 name="Line 52">
            <a:extLst>
              <a:ext uri="{FF2B5EF4-FFF2-40B4-BE49-F238E27FC236}">
                <a16:creationId xmlns:a16="http://schemas.microsoft.com/office/drawing/2014/main" id="{EF412F57-417E-8ABD-DEDA-DCA2430ED427}"/>
              </a:ext>
            </a:extLst>
          </p:cNvPr>
          <p:cNvSpPr>
            <a:spLocks noChangeShapeType="1"/>
          </p:cNvSpPr>
          <p:nvPr/>
        </p:nvSpPr>
        <p:spPr bwMode="auto">
          <a:xfrm>
            <a:off x="2396595" y="3513951"/>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0" name="TextBox 9">
            <a:extLst>
              <a:ext uri="{FF2B5EF4-FFF2-40B4-BE49-F238E27FC236}">
                <a16:creationId xmlns:a16="http://schemas.microsoft.com/office/drawing/2014/main" id="{7157F0F1-D42E-815E-A639-7FA6D6DC27E6}"/>
              </a:ext>
            </a:extLst>
          </p:cNvPr>
          <p:cNvSpPr txBox="1"/>
          <p:nvPr/>
        </p:nvSpPr>
        <p:spPr>
          <a:xfrm>
            <a:off x="11013469" y="3462025"/>
            <a:ext cx="1012466" cy="453483"/>
          </a:xfrm>
          <a:prstGeom prst="rect">
            <a:avLst/>
          </a:prstGeom>
        </p:spPr>
        <p:txBody>
          <a:bodyPr vert="horz" wrap="none" lIns="0" tIns="0" rIns="0" bIns="0" rtlCol="0">
            <a:noAutofit/>
          </a:bodyPr>
          <a:lstStyle/>
          <a:p>
            <a:pPr algn="ctr"/>
            <a:r>
              <a:rPr lang="en-US" sz="1200" i="1" dirty="0"/>
              <a:t>Safety </a:t>
            </a:r>
          </a:p>
          <a:p>
            <a:pPr algn="ctr"/>
            <a:r>
              <a:rPr lang="en-US" sz="1200" i="1" dirty="0"/>
              <a:t>follow-up</a:t>
            </a:r>
          </a:p>
        </p:txBody>
      </p:sp>
      <p:sp>
        <p:nvSpPr>
          <p:cNvPr id="3" name="Rectangle 49">
            <a:extLst>
              <a:ext uri="{FF2B5EF4-FFF2-40B4-BE49-F238E27FC236}">
                <a16:creationId xmlns:a16="http://schemas.microsoft.com/office/drawing/2014/main" id="{4529FF04-556F-5867-C348-B41DC73E5B1D}"/>
              </a:ext>
            </a:extLst>
          </p:cNvPr>
          <p:cNvSpPr>
            <a:spLocks noChangeArrowheads="1"/>
          </p:cNvSpPr>
          <p:nvPr/>
        </p:nvSpPr>
        <p:spPr bwMode="auto">
          <a:xfrm>
            <a:off x="4657499" y="2260320"/>
            <a:ext cx="2394475" cy="1045433"/>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Possible dose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escalation to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200 mg QD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if </a:t>
            </a:r>
            <a:r>
              <a:rPr lang="en-US" altLang="en-US" sz="1600" i="1" dirty="0">
                <a:solidFill>
                  <a:srgbClr val="F9F3D9"/>
                </a:solidFill>
                <a:latin typeface="Poppins" pitchFamily="2" charset="77"/>
                <a:cs typeface="Poppins" pitchFamily="2" charset="77"/>
              </a:rPr>
              <a:t>BCR::ABL1</a:t>
            </a:r>
            <a:r>
              <a:rPr lang="en-US" altLang="en-US" sz="1600" i="1" baseline="30000" dirty="0">
                <a:solidFill>
                  <a:srgbClr val="F9F3D9"/>
                </a:solidFill>
                <a:latin typeface="Poppins" pitchFamily="2" charset="77"/>
                <a:cs typeface="Poppins" pitchFamily="2" charset="77"/>
              </a:rPr>
              <a:t>IS</a:t>
            </a:r>
            <a:r>
              <a:rPr lang="en-US" altLang="en-US" sz="1600" i="1" dirty="0">
                <a:solidFill>
                  <a:srgbClr val="F9F3D9"/>
                </a:solidFill>
                <a:latin typeface="Poppins" pitchFamily="2" charset="77"/>
                <a:cs typeface="Poppins" pitchFamily="2" charset="77"/>
              </a:rPr>
              <a:t> </a:t>
            </a:r>
            <a:r>
              <a:rPr lang="en-US" altLang="en-US" sz="1600" dirty="0">
                <a:solidFill>
                  <a:srgbClr val="F9F3D9"/>
                </a:solidFill>
                <a:latin typeface="Poppins" pitchFamily="2" charset="77"/>
                <a:cs typeface="Poppins" pitchFamily="2" charset="77"/>
              </a:rPr>
              <a:t>&gt;1% </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4" name="Rectangle 49">
            <a:extLst>
              <a:ext uri="{FF2B5EF4-FFF2-40B4-BE49-F238E27FC236}">
                <a16:creationId xmlns:a16="http://schemas.microsoft.com/office/drawing/2014/main" id="{405F1BE4-73F1-D84F-B231-6DB0E1CE57EF}"/>
              </a:ext>
            </a:extLst>
          </p:cNvPr>
          <p:cNvSpPr>
            <a:spLocks noChangeArrowheads="1"/>
          </p:cNvSpPr>
          <p:nvPr/>
        </p:nvSpPr>
        <p:spPr bwMode="auto">
          <a:xfrm>
            <a:off x="4665701" y="3387187"/>
            <a:ext cx="2363212" cy="7815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Continue asciminib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80 mg QD</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if </a:t>
            </a:r>
            <a:r>
              <a:rPr lang="en-US" altLang="en-US" sz="1600" i="1" dirty="0">
                <a:solidFill>
                  <a:srgbClr val="F9F3D9"/>
                </a:solidFill>
                <a:latin typeface="Poppins" pitchFamily="2" charset="77"/>
                <a:cs typeface="Poppins" pitchFamily="2" charset="77"/>
              </a:rPr>
              <a:t>BCR::ABL1</a:t>
            </a:r>
            <a:r>
              <a:rPr lang="en-US" altLang="en-US" sz="1600" i="1" baseline="30000" dirty="0">
                <a:solidFill>
                  <a:srgbClr val="F9F3D9"/>
                </a:solidFill>
                <a:latin typeface="Poppins" pitchFamily="2" charset="77"/>
                <a:cs typeface="Poppins" pitchFamily="2" charset="77"/>
              </a:rPr>
              <a:t>IS</a:t>
            </a:r>
            <a:r>
              <a:rPr lang="en-US" altLang="en-US" sz="1600" i="1" dirty="0">
                <a:solidFill>
                  <a:srgbClr val="F9F3D9"/>
                </a:solidFill>
                <a:latin typeface="Poppins" pitchFamily="2" charset="77"/>
                <a:cs typeface="Poppins" pitchFamily="2" charset="77"/>
              </a:rPr>
              <a:t> </a:t>
            </a:r>
            <a:r>
              <a:rPr lang="en-US" altLang="en-US" sz="1600" dirty="0">
                <a:solidFill>
                  <a:srgbClr val="F9F3D9"/>
                </a:solidFill>
                <a:latin typeface="Poppins" pitchFamily="2" charset="77"/>
                <a:cs typeface="Poppins" pitchFamily="2" charset="77"/>
              </a:rPr>
              <a:t>≤1%</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5" name="Rectangle 49">
            <a:extLst>
              <a:ext uri="{FF2B5EF4-FFF2-40B4-BE49-F238E27FC236}">
                <a16:creationId xmlns:a16="http://schemas.microsoft.com/office/drawing/2014/main" id="{F9DFA110-196F-B54A-DDE2-A98D787A81F6}"/>
              </a:ext>
            </a:extLst>
          </p:cNvPr>
          <p:cNvSpPr>
            <a:spLocks noChangeArrowheads="1"/>
          </p:cNvSpPr>
          <p:nvPr/>
        </p:nvSpPr>
        <p:spPr bwMode="auto">
          <a:xfrm>
            <a:off x="7337186" y="2260293"/>
            <a:ext cx="3123290" cy="1373506"/>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Possible dose escalation from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80 to 200 mg QD or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200 mg QD to 200 mg BID if</a:t>
            </a:r>
            <a:br>
              <a:rPr lang="en-US" altLang="en-US" sz="1600" dirty="0">
                <a:solidFill>
                  <a:srgbClr val="F9F3D9"/>
                </a:solidFill>
                <a:latin typeface="Poppins" pitchFamily="2" charset="77"/>
                <a:cs typeface="Poppins" pitchFamily="2" charset="77"/>
              </a:rPr>
            </a:br>
            <a:r>
              <a:rPr lang="en-US" altLang="en-US" sz="1600" i="1" dirty="0">
                <a:solidFill>
                  <a:srgbClr val="F9F3D9"/>
                </a:solidFill>
                <a:latin typeface="Poppins" pitchFamily="2" charset="77"/>
                <a:cs typeface="Poppins" pitchFamily="2" charset="77"/>
              </a:rPr>
              <a:t>BCR::ABL1</a:t>
            </a:r>
            <a:r>
              <a:rPr lang="en-US" altLang="en-US" sz="1600" i="1" baseline="30000" dirty="0">
                <a:solidFill>
                  <a:srgbClr val="F9F3D9"/>
                </a:solidFill>
                <a:latin typeface="Poppins" pitchFamily="2" charset="77"/>
                <a:cs typeface="Poppins" pitchFamily="2" charset="77"/>
              </a:rPr>
              <a:t>IS</a:t>
            </a:r>
            <a:r>
              <a:rPr lang="en-US" altLang="en-US" sz="1600" i="1" dirty="0">
                <a:solidFill>
                  <a:srgbClr val="F9F3D9"/>
                </a:solidFill>
                <a:latin typeface="Poppins" pitchFamily="2" charset="77"/>
                <a:cs typeface="Poppins" pitchFamily="2" charset="77"/>
              </a:rPr>
              <a:t> </a:t>
            </a:r>
            <a:r>
              <a:rPr lang="en-US" altLang="en-US" sz="1600" dirty="0">
                <a:solidFill>
                  <a:srgbClr val="F9F3D9"/>
                </a:solidFill>
                <a:latin typeface="Poppins" pitchFamily="2" charset="77"/>
                <a:cs typeface="Poppins" pitchFamily="2" charset="77"/>
              </a:rPr>
              <a:t>&gt;0.1% or switch</a:t>
            </a:r>
          </a:p>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to investigator’s choice</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11" name="Rectangle 49">
            <a:extLst>
              <a:ext uri="{FF2B5EF4-FFF2-40B4-BE49-F238E27FC236}">
                <a16:creationId xmlns:a16="http://schemas.microsoft.com/office/drawing/2014/main" id="{3C9E7C7F-3230-1C0E-F44E-07756CBEBD91}"/>
              </a:ext>
            </a:extLst>
          </p:cNvPr>
          <p:cNvSpPr>
            <a:spLocks noChangeArrowheads="1"/>
          </p:cNvSpPr>
          <p:nvPr/>
        </p:nvSpPr>
        <p:spPr bwMode="auto">
          <a:xfrm>
            <a:off x="7337186" y="3685356"/>
            <a:ext cx="3123290" cy="77379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Continue at current dose</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if </a:t>
            </a:r>
            <a:r>
              <a:rPr lang="en-US" altLang="en-US" sz="1600" i="1" dirty="0">
                <a:solidFill>
                  <a:srgbClr val="F9F3D9"/>
                </a:solidFill>
                <a:latin typeface="Poppins" pitchFamily="2" charset="77"/>
                <a:cs typeface="Poppins" pitchFamily="2" charset="77"/>
              </a:rPr>
              <a:t>BCR::ABL1</a:t>
            </a:r>
            <a:r>
              <a:rPr lang="en-US" altLang="en-US" sz="1600" i="1" baseline="30000" dirty="0">
                <a:solidFill>
                  <a:srgbClr val="F9F3D9"/>
                </a:solidFill>
                <a:latin typeface="Poppins" pitchFamily="2" charset="77"/>
                <a:cs typeface="Poppins" pitchFamily="2" charset="77"/>
              </a:rPr>
              <a:t>IS</a:t>
            </a:r>
            <a:r>
              <a:rPr lang="en-US" altLang="en-US" sz="1600" dirty="0">
                <a:solidFill>
                  <a:srgbClr val="F9F3D9"/>
                </a:solidFill>
                <a:latin typeface="Poppins" pitchFamily="2" charset="77"/>
                <a:cs typeface="Poppins" pitchFamily="2" charset="77"/>
              </a:rPr>
              <a:t> ≤0.1%</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14" name="Line 52">
            <a:extLst>
              <a:ext uri="{FF2B5EF4-FFF2-40B4-BE49-F238E27FC236}">
                <a16:creationId xmlns:a16="http://schemas.microsoft.com/office/drawing/2014/main" id="{602FDE78-3698-E8A9-A9A1-82561163200A}"/>
              </a:ext>
            </a:extLst>
          </p:cNvPr>
          <p:cNvSpPr>
            <a:spLocks noChangeShapeType="1"/>
          </p:cNvSpPr>
          <p:nvPr/>
        </p:nvSpPr>
        <p:spPr bwMode="auto">
          <a:xfrm flipV="1">
            <a:off x="7042023" y="2969497"/>
            <a:ext cx="239712" cy="40212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5" name="Line 52">
            <a:extLst>
              <a:ext uri="{FF2B5EF4-FFF2-40B4-BE49-F238E27FC236}">
                <a16:creationId xmlns:a16="http://schemas.microsoft.com/office/drawing/2014/main" id="{79732528-D061-C9E8-034D-D07A04042238}"/>
              </a:ext>
            </a:extLst>
          </p:cNvPr>
          <p:cNvSpPr>
            <a:spLocks noChangeShapeType="1"/>
          </p:cNvSpPr>
          <p:nvPr/>
        </p:nvSpPr>
        <p:spPr bwMode="auto">
          <a:xfrm>
            <a:off x="7042889" y="3353153"/>
            <a:ext cx="239712" cy="40212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6" name="Line 52">
            <a:extLst>
              <a:ext uri="{FF2B5EF4-FFF2-40B4-BE49-F238E27FC236}">
                <a16:creationId xmlns:a16="http://schemas.microsoft.com/office/drawing/2014/main" id="{D2B4BE3E-E07B-4C12-8615-8B31D6044774}"/>
              </a:ext>
            </a:extLst>
          </p:cNvPr>
          <p:cNvSpPr>
            <a:spLocks noChangeShapeType="1"/>
          </p:cNvSpPr>
          <p:nvPr/>
        </p:nvSpPr>
        <p:spPr bwMode="auto">
          <a:xfrm>
            <a:off x="4425989" y="1842482"/>
            <a:ext cx="3280" cy="37036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7" name="TextBox 16">
            <a:extLst>
              <a:ext uri="{FF2B5EF4-FFF2-40B4-BE49-F238E27FC236}">
                <a16:creationId xmlns:a16="http://schemas.microsoft.com/office/drawing/2014/main" id="{845E9D40-6872-5651-599F-52AEBA28AB3B}"/>
              </a:ext>
            </a:extLst>
          </p:cNvPr>
          <p:cNvSpPr txBox="1"/>
          <p:nvPr/>
        </p:nvSpPr>
        <p:spPr>
          <a:xfrm>
            <a:off x="3959739" y="1674922"/>
            <a:ext cx="914400" cy="318744"/>
          </a:xfrm>
          <a:prstGeom prst="rect">
            <a:avLst/>
          </a:prstGeom>
        </p:spPr>
        <p:txBody>
          <a:bodyPr vert="horz" wrap="none" lIns="0" tIns="0" rIns="0" bIns="0" rtlCol="0">
            <a:noAutofit/>
          </a:bodyPr>
          <a:lstStyle/>
          <a:p>
            <a:pPr algn="ctr"/>
            <a:r>
              <a:rPr lang="en-US" sz="1200" i="1" dirty="0"/>
              <a:t>Wk 24</a:t>
            </a:r>
          </a:p>
        </p:txBody>
      </p:sp>
      <p:sp>
        <p:nvSpPr>
          <p:cNvPr id="18" name="TextBox 17">
            <a:extLst>
              <a:ext uri="{FF2B5EF4-FFF2-40B4-BE49-F238E27FC236}">
                <a16:creationId xmlns:a16="http://schemas.microsoft.com/office/drawing/2014/main" id="{4FB9AB57-96E1-399A-ECFF-3126EEA50378}"/>
              </a:ext>
            </a:extLst>
          </p:cNvPr>
          <p:cNvSpPr txBox="1"/>
          <p:nvPr/>
        </p:nvSpPr>
        <p:spPr>
          <a:xfrm>
            <a:off x="6666149" y="1678766"/>
            <a:ext cx="914400" cy="318744"/>
          </a:xfrm>
          <a:prstGeom prst="rect">
            <a:avLst/>
          </a:prstGeom>
        </p:spPr>
        <p:txBody>
          <a:bodyPr vert="horz" wrap="none" lIns="0" tIns="0" rIns="0" bIns="0" rtlCol="0">
            <a:noAutofit/>
          </a:bodyPr>
          <a:lstStyle/>
          <a:p>
            <a:pPr algn="ctr"/>
            <a:r>
              <a:rPr lang="en-US" sz="1200" i="1" dirty="0"/>
              <a:t>Wk 48</a:t>
            </a:r>
          </a:p>
        </p:txBody>
      </p:sp>
      <p:sp>
        <p:nvSpPr>
          <p:cNvPr id="19" name="TextBox 18">
            <a:extLst>
              <a:ext uri="{FF2B5EF4-FFF2-40B4-BE49-F238E27FC236}">
                <a16:creationId xmlns:a16="http://schemas.microsoft.com/office/drawing/2014/main" id="{03541E86-E319-43D6-0500-0F4B64AD590F}"/>
              </a:ext>
            </a:extLst>
          </p:cNvPr>
          <p:cNvSpPr txBox="1"/>
          <p:nvPr/>
        </p:nvSpPr>
        <p:spPr>
          <a:xfrm>
            <a:off x="9958956" y="1661532"/>
            <a:ext cx="914400" cy="318744"/>
          </a:xfrm>
          <a:prstGeom prst="rect">
            <a:avLst/>
          </a:prstGeom>
        </p:spPr>
        <p:txBody>
          <a:bodyPr vert="horz" wrap="none" lIns="0" tIns="0" rIns="0" bIns="0" rtlCol="0">
            <a:noAutofit/>
          </a:bodyPr>
          <a:lstStyle/>
          <a:p>
            <a:pPr algn="ctr"/>
            <a:r>
              <a:rPr lang="en-US" sz="1200" i="1" dirty="0"/>
              <a:t>Wk 156</a:t>
            </a:r>
          </a:p>
        </p:txBody>
      </p:sp>
      <p:sp>
        <p:nvSpPr>
          <p:cNvPr id="20" name="Line 52">
            <a:extLst>
              <a:ext uri="{FF2B5EF4-FFF2-40B4-BE49-F238E27FC236}">
                <a16:creationId xmlns:a16="http://schemas.microsoft.com/office/drawing/2014/main" id="{F3CE7FD4-AFD8-BEC4-91D0-C63BB708D4BB}"/>
              </a:ext>
            </a:extLst>
          </p:cNvPr>
          <p:cNvSpPr>
            <a:spLocks noChangeShapeType="1"/>
          </p:cNvSpPr>
          <p:nvPr/>
        </p:nvSpPr>
        <p:spPr bwMode="auto">
          <a:xfrm>
            <a:off x="7146754" y="1861787"/>
            <a:ext cx="3280" cy="37036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1" name="Line 52">
            <a:extLst>
              <a:ext uri="{FF2B5EF4-FFF2-40B4-BE49-F238E27FC236}">
                <a16:creationId xmlns:a16="http://schemas.microsoft.com/office/drawing/2014/main" id="{015D2C75-66D5-903F-8178-D97E3FCFB3BF}"/>
              </a:ext>
            </a:extLst>
          </p:cNvPr>
          <p:cNvSpPr>
            <a:spLocks noChangeShapeType="1"/>
          </p:cNvSpPr>
          <p:nvPr/>
        </p:nvSpPr>
        <p:spPr bwMode="auto">
          <a:xfrm>
            <a:off x="10439561" y="1843507"/>
            <a:ext cx="3280" cy="37036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8" name="TextBox 7">
            <a:extLst>
              <a:ext uri="{FF2B5EF4-FFF2-40B4-BE49-F238E27FC236}">
                <a16:creationId xmlns:a16="http://schemas.microsoft.com/office/drawing/2014/main" id="{1ACE4E32-79DD-6E37-B79F-FAA45711832D}"/>
              </a:ext>
            </a:extLst>
          </p:cNvPr>
          <p:cNvSpPr txBox="1"/>
          <p:nvPr/>
        </p:nvSpPr>
        <p:spPr>
          <a:xfrm>
            <a:off x="3227192" y="2771077"/>
            <a:ext cx="983529" cy="311141"/>
          </a:xfrm>
          <a:prstGeom prst="rect">
            <a:avLst/>
          </a:prstGeom>
        </p:spPr>
        <p:txBody>
          <a:bodyPr vert="horz" wrap="square" lIns="0" tIns="0" rIns="0" bIns="0" rtlCol="0">
            <a:noAutofit/>
          </a:bodyPr>
          <a:lstStyle/>
          <a:p>
            <a:pPr algn="l"/>
            <a:r>
              <a:rPr lang="en-US" sz="1600" b="1" dirty="0"/>
              <a:t>2L cohort</a:t>
            </a:r>
          </a:p>
        </p:txBody>
      </p:sp>
      <p:sp>
        <p:nvSpPr>
          <p:cNvPr id="22" name="TextBox 21">
            <a:extLst>
              <a:ext uri="{FF2B5EF4-FFF2-40B4-BE49-F238E27FC236}">
                <a16:creationId xmlns:a16="http://schemas.microsoft.com/office/drawing/2014/main" id="{ABF82A97-51D6-153D-171A-7F1BC8AA26D5}"/>
              </a:ext>
            </a:extLst>
          </p:cNvPr>
          <p:cNvSpPr txBox="1"/>
          <p:nvPr/>
        </p:nvSpPr>
        <p:spPr>
          <a:xfrm>
            <a:off x="2968384" y="3987103"/>
            <a:ext cx="1457605" cy="311141"/>
          </a:xfrm>
          <a:prstGeom prst="rect">
            <a:avLst/>
          </a:prstGeom>
          <a:solidFill>
            <a:schemeClr val="bg1">
              <a:lumMod val="85000"/>
            </a:schemeClr>
          </a:solidFill>
          <a:ln>
            <a:solidFill>
              <a:schemeClr val="tx1"/>
            </a:solidFill>
            <a:prstDash val="sysDash"/>
          </a:ln>
        </p:spPr>
        <p:txBody>
          <a:bodyPr vert="horz" wrap="square" lIns="0" tIns="0" rIns="0" bIns="0" rtlCol="0">
            <a:noAutofit/>
          </a:bodyPr>
          <a:lstStyle/>
          <a:p>
            <a:pPr algn="ctr"/>
            <a:r>
              <a:rPr lang="en-US" sz="1600" b="1" dirty="0"/>
              <a:t>1L cohort</a:t>
            </a:r>
          </a:p>
        </p:txBody>
      </p:sp>
      <p:sp>
        <p:nvSpPr>
          <p:cNvPr id="23" name="Rectangle 49">
            <a:extLst>
              <a:ext uri="{FF2B5EF4-FFF2-40B4-BE49-F238E27FC236}">
                <a16:creationId xmlns:a16="http://schemas.microsoft.com/office/drawing/2014/main" id="{997EEA39-18DD-FFA4-235C-47BB30193266}"/>
              </a:ext>
            </a:extLst>
          </p:cNvPr>
          <p:cNvSpPr>
            <a:spLocks noChangeArrowheads="1"/>
          </p:cNvSpPr>
          <p:nvPr/>
        </p:nvSpPr>
        <p:spPr bwMode="auto">
          <a:xfrm>
            <a:off x="2968385" y="4191658"/>
            <a:ext cx="1457605" cy="781526"/>
          </a:xfrm>
          <a:prstGeom prst="rect">
            <a:avLst/>
          </a:prstGeom>
          <a:solidFill>
            <a:schemeClr val="bg1">
              <a:lumMod val="85000"/>
            </a:schemeClr>
          </a:solidFill>
          <a:ln>
            <a:solidFill>
              <a:schemeClr val="tx1"/>
            </a:solidFill>
            <a:prstDash val="sysDash"/>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dirty="0">
                <a:solidFill>
                  <a:schemeClr val="tx1"/>
                </a:solidFill>
                <a:latin typeface="Poppins" pitchFamily="2" charset="77"/>
                <a:cs typeface="Poppins" pitchFamily="2" charset="77"/>
              </a:rPr>
              <a:t>Not included in </a:t>
            </a:r>
          </a:p>
          <a:p>
            <a:pPr lvl="0" algn="ctr">
              <a:lnSpc>
                <a:spcPct val="100000"/>
              </a:lnSpc>
              <a:spcBef>
                <a:spcPct val="0"/>
              </a:spcBef>
              <a:spcAft>
                <a:spcPct val="0"/>
              </a:spcAft>
              <a:buClrTx/>
              <a:buNone/>
              <a:defRPr/>
            </a:pPr>
            <a:r>
              <a:rPr lang="en-US" altLang="en-US" sz="1400" dirty="0">
                <a:solidFill>
                  <a:schemeClr val="tx1"/>
                </a:solidFill>
                <a:latin typeface="Poppins" pitchFamily="2" charset="77"/>
                <a:cs typeface="Poppins" pitchFamily="2" charset="77"/>
              </a:rPr>
              <a:t>current analysis</a:t>
            </a:r>
          </a:p>
          <a:p>
            <a:pPr lvl="0" algn="ctr">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chemeClr val="tx1"/>
                </a:solidFill>
                <a:effectLst/>
                <a:uLnTx/>
                <a:uFillTx/>
                <a:latin typeface="Poppins" pitchFamily="2" charset="77"/>
                <a:ea typeface="+mn-ea"/>
                <a:cs typeface="Poppins" pitchFamily="2" charset="77"/>
              </a:rPr>
              <a:t>(n = 95)</a:t>
            </a:r>
          </a:p>
        </p:txBody>
      </p:sp>
      <p:sp>
        <p:nvSpPr>
          <p:cNvPr id="12" name="Line 52">
            <a:extLst>
              <a:ext uri="{FF2B5EF4-FFF2-40B4-BE49-F238E27FC236}">
                <a16:creationId xmlns:a16="http://schemas.microsoft.com/office/drawing/2014/main" id="{6C7CD61F-FB83-3147-08DB-EA555B0FC409}"/>
              </a:ext>
            </a:extLst>
          </p:cNvPr>
          <p:cNvSpPr>
            <a:spLocks noChangeShapeType="1"/>
          </p:cNvSpPr>
          <p:nvPr/>
        </p:nvSpPr>
        <p:spPr bwMode="auto">
          <a:xfrm flipV="1">
            <a:off x="4416939" y="2943553"/>
            <a:ext cx="208449" cy="45199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3" name="Line 52">
            <a:extLst>
              <a:ext uri="{FF2B5EF4-FFF2-40B4-BE49-F238E27FC236}">
                <a16:creationId xmlns:a16="http://schemas.microsoft.com/office/drawing/2014/main" id="{1B07ADAE-FD95-E5CF-BE46-F136B54726C3}"/>
              </a:ext>
            </a:extLst>
          </p:cNvPr>
          <p:cNvSpPr>
            <a:spLocks noChangeShapeType="1"/>
          </p:cNvSpPr>
          <p:nvPr/>
        </p:nvSpPr>
        <p:spPr bwMode="auto">
          <a:xfrm>
            <a:off x="4416939" y="3389911"/>
            <a:ext cx="239712" cy="40212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280168"/>
            <a:ext cx="11796286" cy="1004121"/>
          </a:xfrm>
        </p:spPr>
        <p:txBody>
          <a:bodyPr/>
          <a:lstStyle/>
          <a:p>
            <a:r>
              <a:rPr lang="en-US" altLang="en-US" dirty="0"/>
              <a:t>ASC2ESCALATE (1 Prior TKI Cohort): Baseline Characteristics</a:t>
            </a:r>
          </a:p>
        </p:txBody>
      </p:sp>
      <p:graphicFrame>
        <p:nvGraphicFramePr>
          <p:cNvPr id="4" name="Group 32">
            <a:extLst>
              <a:ext uri="{FF2B5EF4-FFF2-40B4-BE49-F238E27FC236}">
                <a16:creationId xmlns:a16="http://schemas.microsoft.com/office/drawing/2014/main" id="{72D7F610-0EAE-539C-3025-F17A4DF2F5B4}"/>
              </a:ext>
            </a:extLst>
          </p:cNvPr>
          <p:cNvGraphicFramePr>
            <a:graphicFrameLocks noGrp="1"/>
          </p:cNvGraphicFramePr>
          <p:nvPr>
            <p:extLst>
              <p:ext uri="{D42A27DB-BD31-4B8C-83A1-F6EECF244321}">
                <p14:modId xmlns:p14="http://schemas.microsoft.com/office/powerpoint/2010/main" val="1133947217"/>
              </p:ext>
            </p:extLst>
          </p:nvPr>
        </p:nvGraphicFramePr>
        <p:xfrm>
          <a:off x="231078" y="1240426"/>
          <a:ext cx="4802740" cy="5075032"/>
        </p:xfrm>
        <a:graphic>
          <a:graphicData uri="http://schemas.openxmlformats.org/drawingml/2006/table">
            <a:tbl>
              <a:tblPr/>
              <a:tblGrid>
                <a:gridCol w="3084777">
                  <a:extLst>
                    <a:ext uri="{9D8B030D-6E8A-4147-A177-3AD203B41FA5}">
                      <a16:colId xmlns:a16="http://schemas.microsoft.com/office/drawing/2014/main" val="20000"/>
                    </a:ext>
                  </a:extLst>
                </a:gridCol>
                <a:gridCol w="1717963">
                  <a:extLst>
                    <a:ext uri="{9D8B030D-6E8A-4147-A177-3AD203B41FA5}">
                      <a16:colId xmlns:a16="http://schemas.microsoft.com/office/drawing/2014/main" val="20001"/>
                    </a:ext>
                  </a:extLst>
                </a:gridCol>
              </a:tblGrid>
              <a:tr h="29376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All Patients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7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50.0 (18-89)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4406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Sex, (%)</a:t>
                      </a:r>
                    </a:p>
                    <a:p>
                      <a:pPr marL="171450" marR="0" lvl="0" indent="-171450" algn="l" defTabSz="914400" rtl="0" eaLnBrk="1" fontAlgn="base" latinLnBrk="0" hangingPunct="1">
                        <a:lnSpc>
                          <a:spcPct val="100000"/>
                        </a:lnSpc>
                        <a:spcBef>
                          <a:spcPts val="0"/>
                        </a:spcBef>
                        <a:spcAft>
                          <a:spcPts val="0"/>
                        </a:spcAft>
                        <a:buClr>
                          <a:schemeClr val="accent2"/>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Female</a:t>
                      </a:r>
                    </a:p>
                    <a:p>
                      <a:pPr marL="171450" marR="0" lvl="0" indent="-171450" algn="l" defTabSz="914400" rtl="0" eaLnBrk="1" fontAlgn="base" latinLnBrk="0" hangingPunct="1">
                        <a:lnSpc>
                          <a:spcPct val="100000"/>
                        </a:lnSpc>
                        <a:spcBef>
                          <a:spcPts val="0"/>
                        </a:spcBef>
                        <a:spcAft>
                          <a:spcPts val="0"/>
                        </a:spcAft>
                        <a:buClr>
                          <a:schemeClr val="accent2"/>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Male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44 (43.6)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57 (56.4)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7637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200" b="0" i="0" u="none" strike="noStrike" cap="none" normalizeH="0" baseline="0">
                          <a:ln>
                            <a:noFill/>
                          </a:ln>
                          <a:solidFill>
                            <a:schemeClr val="tx1"/>
                          </a:solidFill>
                          <a:effectLst/>
                          <a:latin typeface="Poppins" pitchFamily="2" charset="77"/>
                          <a:cs typeface="Poppins" pitchFamily="2" charset="77"/>
                        </a:rPr>
                        <a:t>Race,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American Indian or Alaska Native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Asian</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Black</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White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Unknown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 (1.0)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 (4.0)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9 (8.9)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83 (82.2)</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528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200" b="0" i="0" u="none" strike="noStrike" cap="none" normalizeH="0" baseline="0">
                          <a:ln>
                            <a:noFill/>
                          </a:ln>
                          <a:solidFill>
                            <a:schemeClr val="tx1"/>
                          </a:solidFill>
                          <a:effectLst/>
                          <a:latin typeface="Poppins" pitchFamily="2" charset="77"/>
                          <a:cs typeface="Poppins" pitchFamily="2" charset="77"/>
                        </a:rPr>
                        <a:t>Ethnicity,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Hispanic or Latino/a</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Not Hispanic or Latino/a</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Unknown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12 (11.9)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88 (87.1)</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28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ECOG PS,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1</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73 (72.3)</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26 (25.7)</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2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61813062"/>
                  </a:ext>
                </a:extLst>
              </a:tr>
              <a:tr h="528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 mutation detected,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E450Q/M244V</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E459G</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V299L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 (1.0)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 (1.0)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2663339"/>
                  </a:ext>
                </a:extLst>
              </a:tr>
            </a:tbl>
          </a:graphicData>
        </a:graphic>
      </p:graphicFrame>
      <p:sp>
        <p:nvSpPr>
          <p:cNvPr id="12" name="Text Box 15">
            <a:extLst>
              <a:ext uri="{FF2B5EF4-FFF2-40B4-BE49-F238E27FC236}">
                <a16:creationId xmlns:a16="http://schemas.microsoft.com/office/drawing/2014/main" id="{07099C7B-384D-99FC-1BEC-E2A71C26DE1D}"/>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46C8C68E-3A06-F4E2-E22E-47051B972913}"/>
              </a:ext>
            </a:extLst>
          </p:cNvPr>
          <p:cNvGraphicFramePr>
            <a:graphicFrameLocks noGrp="1"/>
          </p:cNvGraphicFramePr>
          <p:nvPr>
            <p:extLst>
              <p:ext uri="{D42A27DB-BD31-4B8C-83A1-F6EECF244321}">
                <p14:modId xmlns:p14="http://schemas.microsoft.com/office/powerpoint/2010/main" val="742169304"/>
              </p:ext>
            </p:extLst>
          </p:nvPr>
        </p:nvGraphicFramePr>
        <p:xfrm>
          <a:off x="5367797" y="1236427"/>
          <a:ext cx="6610215" cy="3383360"/>
        </p:xfrm>
        <a:graphic>
          <a:graphicData uri="http://schemas.openxmlformats.org/drawingml/2006/table">
            <a:tbl>
              <a:tblPr/>
              <a:tblGrid>
                <a:gridCol w="2040954">
                  <a:extLst>
                    <a:ext uri="{9D8B030D-6E8A-4147-A177-3AD203B41FA5}">
                      <a16:colId xmlns:a16="http://schemas.microsoft.com/office/drawing/2014/main" val="20000"/>
                    </a:ext>
                  </a:extLst>
                </a:gridCol>
                <a:gridCol w="1356200">
                  <a:extLst>
                    <a:ext uri="{9D8B030D-6E8A-4147-A177-3AD203B41FA5}">
                      <a16:colId xmlns:a16="http://schemas.microsoft.com/office/drawing/2014/main" val="20001"/>
                    </a:ext>
                  </a:extLst>
                </a:gridCol>
                <a:gridCol w="1477818">
                  <a:extLst>
                    <a:ext uri="{9D8B030D-6E8A-4147-A177-3AD203B41FA5}">
                      <a16:colId xmlns:a16="http://schemas.microsoft.com/office/drawing/2014/main" val="1587051040"/>
                    </a:ext>
                  </a:extLst>
                </a:gridCol>
                <a:gridCol w="1735243">
                  <a:extLst>
                    <a:ext uri="{9D8B030D-6E8A-4147-A177-3AD203B41FA5}">
                      <a16:colId xmlns:a16="http://schemas.microsoft.com/office/drawing/2014/main" val="4172826260"/>
                    </a:ext>
                  </a:extLst>
                </a:gridCol>
              </a:tblGrid>
              <a:tr h="2489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D/c Last Prior TKI due to:</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49049040"/>
                  </a:ext>
                </a:extLst>
              </a:tr>
              <a:tr h="2489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All Patients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Lack of Efficacy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Lack of Tolerability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Prior TKI</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Dasatinib</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Imatinib</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Nilotinib</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Bosutinib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45 (44.6)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43 (42.6)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10 (9.9)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5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27 (47.4)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 (43.9)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 (3.5)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18 (40.9)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 (36.4)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 (15.9)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(6.8)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Duration of prior TKI</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≥12 mo</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≥6 to &lt;12 mo</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&lt;6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67 (66.3)</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17 (16.8)</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17 (16.8)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48 (84.2)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 (14.0)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 (1.8)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19 (43.2)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 (20.5)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 (36.4)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tx1"/>
                          </a:solidFill>
                          <a:effectLst/>
                          <a:latin typeface="Poppins" pitchFamily="2" charset="77"/>
                          <a:cs typeface="Poppins" pitchFamily="2" charset="77"/>
                        </a:rPr>
                        <a:t>BCR::ABL1</a:t>
                      </a:r>
                      <a:r>
                        <a:rPr kumimoji="0" lang="en-US" sz="1200" b="0" i="1" u="none" strike="noStrike" cap="none" normalizeH="0" baseline="30000" dirty="0">
                          <a:ln>
                            <a:noFill/>
                          </a:ln>
                          <a:solidFill>
                            <a:schemeClr val="tx1"/>
                          </a:solidFill>
                          <a:effectLst/>
                          <a:latin typeface="Poppins" pitchFamily="2" charset="77"/>
                          <a:cs typeface="Poppins" pitchFamily="2" charset="77"/>
                        </a:rPr>
                        <a:t>IS</a:t>
                      </a:r>
                      <a:r>
                        <a:rPr kumimoji="0" lang="en-US" sz="1200" b="0" i="1" u="none" strike="noStrike" cap="none" normalizeH="0" baseline="0" dirty="0">
                          <a:ln>
                            <a:noFill/>
                          </a:ln>
                          <a:solidFill>
                            <a:schemeClr val="tx1"/>
                          </a:solidFill>
                          <a:effectLst/>
                          <a:latin typeface="Poppins" pitchFamily="2" charset="77"/>
                          <a:cs typeface="Poppins" pitchFamily="2" charset="77"/>
                        </a:rPr>
                        <a:t> </a:t>
                      </a:r>
                      <a:r>
                        <a:rPr kumimoji="0" lang="en-US" sz="1200" b="0" i="0" u="none" strike="noStrike" cap="none" normalizeH="0" baseline="0" dirty="0">
                          <a:ln>
                            <a:noFill/>
                          </a:ln>
                          <a:solidFill>
                            <a:schemeClr val="tx1"/>
                          </a:solidFill>
                          <a:effectLst/>
                          <a:latin typeface="Poppins" pitchFamily="2" charset="77"/>
                          <a:cs typeface="Poppins" pitchFamily="2" charset="77"/>
                        </a:rPr>
                        <a:t>level</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&gt;0.1% to ≤1%</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&gt;1% to ≤10%</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&gt;10%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40 (39.6)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31 (30.7)</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30 (29.7)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27 (47.4)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19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 (19.3)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 (29.5)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 (27.3)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19 (43.2)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48419709"/>
                  </a:ext>
                </a:extLst>
              </a:tr>
            </a:tbl>
          </a:graphicData>
        </a:graphic>
      </p:graphicFrame>
      <p:sp>
        <p:nvSpPr>
          <p:cNvPr id="3" name="Content Placeholder 12">
            <a:extLst>
              <a:ext uri="{FF2B5EF4-FFF2-40B4-BE49-F238E27FC236}">
                <a16:creationId xmlns:a16="http://schemas.microsoft.com/office/drawing/2014/main" id="{D8B2E0F9-906A-7D90-42F4-2A80ACC87A01}"/>
              </a:ext>
            </a:extLst>
          </p:cNvPr>
          <p:cNvSpPr>
            <a:spLocks noGrp="1"/>
          </p:cNvSpPr>
          <p:nvPr>
            <p:ph idx="1"/>
          </p:nvPr>
        </p:nvSpPr>
        <p:spPr>
          <a:xfrm>
            <a:off x="5449394" y="4738891"/>
            <a:ext cx="5594214" cy="1494785"/>
          </a:xfrm>
        </p:spPr>
        <p:txBody>
          <a:bodyPr/>
          <a:lstStyle/>
          <a:p>
            <a:pPr marL="342900" indent="-342900">
              <a:buFont typeface="Arial" panose="020B0604020202020204" pitchFamily="34" charset="0"/>
              <a:buChar char="•"/>
            </a:pPr>
            <a:r>
              <a:rPr lang="en-US" altLang="en-US" sz="1800" dirty="0"/>
              <a:t>Primary reason for stopping previous TKI was lack of efficacy</a:t>
            </a:r>
          </a:p>
          <a:p>
            <a:pPr marL="342900" indent="-342900">
              <a:buFont typeface="Arial" panose="020B0604020202020204" pitchFamily="34" charset="0"/>
              <a:buChar char="•"/>
            </a:pPr>
            <a:r>
              <a:rPr lang="en-US" altLang="en-US" sz="1800" dirty="0"/>
              <a:t>Most patients remained on their prior TKI therapy for ≥12 mo</a:t>
            </a: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97C61-EE2C-558D-1A64-698AEC8EFB01}"/>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0D2D9676-702F-4BC5-376A-03A304A9185C}"/>
              </a:ext>
            </a:extLst>
          </p:cNvPr>
          <p:cNvSpPr>
            <a:spLocks noGrp="1" noChangeArrowheads="1"/>
          </p:cNvSpPr>
          <p:nvPr>
            <p:ph type="title"/>
          </p:nvPr>
        </p:nvSpPr>
        <p:spPr>
          <a:xfrm>
            <a:off x="231078" y="534083"/>
            <a:ext cx="11740260" cy="496290"/>
          </a:xfrm>
        </p:spPr>
        <p:txBody>
          <a:bodyPr/>
          <a:lstStyle/>
          <a:p>
            <a:r>
              <a:rPr lang="en-US" dirty="0"/>
              <a:t>ASC2ESCALATE</a:t>
            </a:r>
            <a:r>
              <a:rPr lang="en-US" altLang="en-US" sz="2800" dirty="0"/>
              <a:t> (1 Prior TKI Cohort):</a:t>
            </a:r>
            <a:r>
              <a:rPr lang="en-US" dirty="0"/>
              <a:t> </a:t>
            </a:r>
            <a:r>
              <a:rPr lang="en-US" i="1" dirty="0"/>
              <a:t>BCR::ABL1</a:t>
            </a:r>
            <a:r>
              <a:rPr lang="en-US" i="1" baseline="30000" dirty="0"/>
              <a:t>IS</a:t>
            </a:r>
            <a:r>
              <a:rPr lang="en-US" i="1" dirty="0"/>
              <a:t> </a:t>
            </a:r>
            <a:r>
              <a:rPr lang="en-US" dirty="0"/>
              <a:t>Response</a:t>
            </a:r>
            <a:endParaRPr lang="en-US" altLang="en-US" dirty="0"/>
          </a:p>
        </p:txBody>
      </p:sp>
      <p:sp>
        <p:nvSpPr>
          <p:cNvPr id="5" name="Text Box 15">
            <a:extLst>
              <a:ext uri="{FF2B5EF4-FFF2-40B4-BE49-F238E27FC236}">
                <a16:creationId xmlns:a16="http://schemas.microsoft.com/office/drawing/2014/main" id="{94B84C03-83DF-7761-4F15-D2A1965188C8}"/>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7E8F3A4E-A447-9AE5-4747-28FC952A60DA}"/>
              </a:ext>
            </a:extLst>
          </p:cNvPr>
          <p:cNvGraphicFramePr>
            <a:graphicFrameLocks noGrp="1"/>
          </p:cNvGraphicFramePr>
          <p:nvPr>
            <p:extLst>
              <p:ext uri="{D42A27DB-BD31-4B8C-83A1-F6EECF244321}">
                <p14:modId xmlns:p14="http://schemas.microsoft.com/office/powerpoint/2010/main" val="3017179957"/>
              </p:ext>
            </p:extLst>
          </p:nvPr>
        </p:nvGraphicFramePr>
        <p:xfrm>
          <a:off x="516828" y="1158285"/>
          <a:ext cx="10990297" cy="4755040"/>
        </p:xfrm>
        <a:graphic>
          <a:graphicData uri="http://schemas.openxmlformats.org/drawingml/2006/table">
            <a:tbl>
              <a:tblPr/>
              <a:tblGrid>
                <a:gridCol w="5459508">
                  <a:extLst>
                    <a:ext uri="{9D8B030D-6E8A-4147-A177-3AD203B41FA5}">
                      <a16:colId xmlns:a16="http://schemas.microsoft.com/office/drawing/2014/main" val="20000"/>
                    </a:ext>
                  </a:extLst>
                </a:gridCol>
                <a:gridCol w="1864311">
                  <a:extLst>
                    <a:ext uri="{9D8B030D-6E8A-4147-A177-3AD203B41FA5}">
                      <a16:colId xmlns:a16="http://schemas.microsoft.com/office/drawing/2014/main" val="1908918365"/>
                    </a:ext>
                  </a:extLst>
                </a:gridCol>
                <a:gridCol w="1961965">
                  <a:extLst>
                    <a:ext uri="{9D8B030D-6E8A-4147-A177-3AD203B41FA5}">
                      <a16:colId xmlns:a16="http://schemas.microsoft.com/office/drawing/2014/main" val="2381704726"/>
                    </a:ext>
                  </a:extLst>
                </a:gridCol>
                <a:gridCol w="1704513">
                  <a:extLst>
                    <a:ext uri="{9D8B030D-6E8A-4147-A177-3AD203B41FA5}">
                      <a16:colId xmlns:a16="http://schemas.microsoft.com/office/drawing/2014/main" val="20001"/>
                    </a:ext>
                  </a:extLst>
                </a:gridCol>
              </a:tblGrid>
              <a:tr h="24890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a:ln>
                            <a:noFill/>
                          </a:ln>
                          <a:solidFill>
                            <a:schemeClr val="bg1"/>
                          </a:solidFill>
                          <a:effectLst/>
                          <a:latin typeface="Poppins" pitchFamily="2" charset="77"/>
                          <a:cs typeface="Poppins" pitchFamily="2" charset="77"/>
                        </a:rPr>
                        <a:t>BCR::ABL1</a:t>
                      </a:r>
                      <a:r>
                        <a:rPr kumimoji="0" lang="en-US" sz="1800" b="1" i="1" u="none" strike="noStrike" cap="none" normalizeH="0" baseline="30000">
                          <a:ln>
                            <a:noFill/>
                          </a:ln>
                          <a:solidFill>
                            <a:schemeClr val="bg1"/>
                          </a:solidFill>
                          <a:effectLst/>
                          <a:latin typeface="Poppins" pitchFamily="2" charset="77"/>
                          <a:cs typeface="Poppins" pitchFamily="2" charset="77"/>
                        </a:rPr>
                        <a:t>IS</a:t>
                      </a:r>
                      <a:r>
                        <a:rPr kumimoji="0" lang="en-US" sz="1800" b="1" i="1" u="none" strike="noStrike" cap="none" normalizeH="0" baseline="0">
                          <a:ln>
                            <a:noFill/>
                          </a:ln>
                          <a:solidFill>
                            <a:schemeClr val="bg1"/>
                          </a:solidFill>
                          <a:effectLst/>
                          <a:latin typeface="Poppins" pitchFamily="2" charset="77"/>
                          <a:cs typeface="Poppins" pitchFamily="2" charset="77"/>
                        </a:rPr>
                        <a:t> </a:t>
                      </a:r>
                      <a:r>
                        <a:rPr kumimoji="0" lang="en-US" sz="1800" b="1" i="0" u="none" strike="noStrike" cap="none" normalizeH="0" baseline="0">
                          <a:ln>
                            <a:noFill/>
                          </a:ln>
                          <a:solidFill>
                            <a:schemeClr val="bg1"/>
                          </a:solidFill>
                          <a:effectLst/>
                          <a:latin typeface="Poppins" pitchFamily="2" charset="77"/>
                          <a:cs typeface="Poppins" pitchFamily="2" charset="77"/>
                        </a:rPr>
                        <a:t>Response, %</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All Patients (N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96385120"/>
                  </a:ext>
                </a:extLst>
              </a:tr>
              <a:tr h="248900">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Wk 12</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Wk 24</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Wk 48</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a:ln>
                            <a:noFill/>
                          </a:ln>
                          <a:solidFill>
                            <a:schemeClr val="tx1"/>
                          </a:solidFill>
                          <a:effectLst/>
                          <a:latin typeface="Poppins" pitchFamily="2" charset="77"/>
                          <a:cs typeface="Poppins" pitchFamily="2" charset="77"/>
                        </a:rPr>
                        <a:t>BCR::ABL1</a:t>
                      </a:r>
                      <a:r>
                        <a:rPr kumimoji="0" lang="en-US" sz="1800" b="0" i="1" u="none" strike="noStrike" cap="none" normalizeH="0" baseline="30000">
                          <a:ln>
                            <a:noFill/>
                          </a:ln>
                          <a:solidFill>
                            <a:schemeClr val="tx1"/>
                          </a:solidFill>
                          <a:effectLst/>
                          <a:latin typeface="Poppins" pitchFamily="2" charset="77"/>
                          <a:cs typeface="Poppins" pitchFamily="2" charset="77"/>
                        </a:rPr>
                        <a:t>IS </a:t>
                      </a:r>
                      <a:r>
                        <a:rPr kumimoji="0" lang="en-US" sz="1800" b="0" i="0" u="none" strike="noStrike" cap="none" normalizeH="0" baseline="0">
                          <a:ln>
                            <a:noFill/>
                          </a:ln>
                          <a:solidFill>
                            <a:schemeClr val="tx1"/>
                          </a:solidFill>
                          <a:effectLst/>
                          <a:latin typeface="Poppins" pitchFamily="2" charset="77"/>
                          <a:cs typeface="Poppins" pitchFamily="2" charset="77"/>
                        </a:rPr>
                        <a:t>≤1%</a:t>
                      </a:r>
                      <a:endParaRPr kumimoji="0" lang="en-US" sz="1800" b="0" i="0" u="none" strike="noStrike" cap="none" normalizeH="0" baseline="3000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All patients</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80.2</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82.2</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81.2</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Patients without this response at baseline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67.2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73.8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72.1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1633208"/>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MMR 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80923508"/>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Overall MMR 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58758908"/>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MMR rate by reason for discontinuation of prior TKI</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Lack of efficacy (n = 57)</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Lack of tolerability (n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36.8</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40.9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45.6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63.6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56.1</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63.6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82510550"/>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MR</a:t>
                      </a:r>
                      <a:r>
                        <a:rPr kumimoji="0" lang="en-US" sz="1800" b="0" i="0" u="none" strike="noStrike" cap="none" normalizeH="0" baseline="30000" dirty="0">
                          <a:ln>
                            <a:noFill/>
                          </a:ln>
                          <a:solidFill>
                            <a:schemeClr val="tx1"/>
                          </a:solidFill>
                          <a:effectLst/>
                          <a:latin typeface="Poppins" pitchFamily="2" charset="77"/>
                          <a:cs typeface="Poppins" pitchFamily="2" charset="77"/>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964067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MR</a:t>
                      </a:r>
                      <a:r>
                        <a:rPr kumimoji="0" lang="en-US" sz="1800" b="0" i="0" u="none" strike="noStrike" cap="none" normalizeH="0" baseline="30000" dirty="0">
                          <a:ln>
                            <a:noFill/>
                          </a:ln>
                          <a:solidFill>
                            <a:schemeClr val="tx1"/>
                          </a:solidFill>
                          <a:effectLst/>
                          <a:latin typeface="Poppins" pitchFamily="2" charset="77"/>
                          <a:cs typeface="Poppins" pitchFamily="2" charset="77"/>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27549552"/>
                  </a:ext>
                </a:extLst>
              </a:tr>
            </a:tbl>
          </a:graphicData>
        </a:graphic>
      </p:graphicFrame>
      <p:sp>
        <p:nvSpPr>
          <p:cNvPr id="6" name="Content Placeholder 12">
            <a:extLst>
              <a:ext uri="{FF2B5EF4-FFF2-40B4-BE49-F238E27FC236}">
                <a16:creationId xmlns:a16="http://schemas.microsoft.com/office/drawing/2014/main" id="{9C84B2DB-E406-8847-DE82-BAF91EF19772}"/>
              </a:ext>
            </a:extLst>
          </p:cNvPr>
          <p:cNvSpPr>
            <a:spLocks noGrp="1"/>
          </p:cNvSpPr>
          <p:nvPr>
            <p:ph idx="1"/>
          </p:nvPr>
        </p:nvSpPr>
        <p:spPr>
          <a:xfrm>
            <a:off x="3000374" y="5913325"/>
            <a:ext cx="6096001" cy="571266"/>
          </a:xfrm>
        </p:spPr>
        <p:txBody>
          <a:bodyPr/>
          <a:lstStyle/>
          <a:p>
            <a:pPr marL="342900" indent="-342900">
              <a:spcBef>
                <a:spcPts val="0"/>
              </a:spcBef>
              <a:buFont typeface="Arial" panose="020B0604020202020204" pitchFamily="34" charset="0"/>
              <a:buChar char="•"/>
            </a:pPr>
            <a:r>
              <a:rPr lang="en-US" altLang="en-US" sz="1400" dirty="0"/>
              <a:t>Of 41 patients without MMR at Week 48, 22 had </a:t>
            </a:r>
            <a:r>
              <a:rPr lang="en-US" altLang="en-US" sz="1400" i="1" dirty="0"/>
              <a:t>BCR::ABL1</a:t>
            </a:r>
            <a:r>
              <a:rPr lang="en-US" altLang="en-US" sz="1400" i="1" baseline="30000" dirty="0"/>
              <a:t>IS</a:t>
            </a:r>
            <a:r>
              <a:rPr lang="en-US" altLang="en-US" sz="1400" i="1" dirty="0"/>
              <a:t> </a:t>
            </a:r>
            <a:r>
              <a:rPr lang="en-US" altLang="en-US" sz="1400" dirty="0"/>
              <a:t>≤1% </a:t>
            </a:r>
            <a:endParaRPr lang="en-US" altLang="en-US" sz="1400" i="1" dirty="0"/>
          </a:p>
          <a:p>
            <a:pPr marL="342900" indent="-342900">
              <a:spcBef>
                <a:spcPts val="0"/>
              </a:spcBef>
              <a:buFont typeface="Arial" panose="020B0604020202020204" pitchFamily="34" charset="0"/>
              <a:buChar char="•"/>
            </a:pPr>
            <a:r>
              <a:rPr lang="en-US" altLang="en-US" sz="1400" dirty="0"/>
              <a:t>By data cutoff, 70.3% of patients achieved and maintained MMR</a:t>
            </a:r>
          </a:p>
        </p:txBody>
      </p:sp>
    </p:spTree>
    <p:extLst>
      <p:ext uri="{BB962C8B-B14F-4D97-AF65-F5344CB8AC3E}">
        <p14:creationId xmlns:p14="http://schemas.microsoft.com/office/powerpoint/2010/main" val="2471017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5012-2F4A-86EA-CFCC-8BDCA76917D0}"/>
              </a:ext>
            </a:extLst>
          </p:cNvPr>
          <p:cNvSpPr>
            <a:spLocks noGrp="1"/>
          </p:cNvSpPr>
          <p:nvPr>
            <p:ph type="title"/>
          </p:nvPr>
        </p:nvSpPr>
        <p:spPr>
          <a:xfrm>
            <a:off x="231078" y="263241"/>
            <a:ext cx="11740260" cy="1037976"/>
          </a:xfrm>
        </p:spPr>
        <p:txBody>
          <a:bodyPr/>
          <a:lstStyle/>
          <a:p>
            <a:r>
              <a:rPr lang="en-US" dirty="0"/>
              <a:t>ASC2ESCALATE </a:t>
            </a:r>
            <a:r>
              <a:rPr lang="en-US" altLang="en-US" sz="3200" dirty="0"/>
              <a:t>(1 Prior TKI Cohort):</a:t>
            </a:r>
            <a:r>
              <a:rPr lang="en-US" dirty="0"/>
              <a:t> Categorical Response Shift</a:t>
            </a:r>
          </a:p>
        </p:txBody>
      </p:sp>
      <p:graphicFrame>
        <p:nvGraphicFramePr>
          <p:cNvPr id="4" name="Group 32">
            <a:extLst>
              <a:ext uri="{FF2B5EF4-FFF2-40B4-BE49-F238E27FC236}">
                <a16:creationId xmlns:a16="http://schemas.microsoft.com/office/drawing/2014/main" id="{22B8BE5B-8836-2423-2B1C-73ED6DD0BF95}"/>
              </a:ext>
            </a:extLst>
          </p:cNvPr>
          <p:cNvGraphicFramePr>
            <a:graphicFrameLocks noGrp="1"/>
          </p:cNvGraphicFramePr>
          <p:nvPr>
            <p:extLst>
              <p:ext uri="{D42A27DB-BD31-4B8C-83A1-F6EECF244321}">
                <p14:modId xmlns:p14="http://schemas.microsoft.com/office/powerpoint/2010/main" val="412656009"/>
              </p:ext>
            </p:extLst>
          </p:nvPr>
        </p:nvGraphicFramePr>
        <p:xfrm>
          <a:off x="314205" y="1432812"/>
          <a:ext cx="10990298" cy="2867527"/>
        </p:xfrm>
        <a:graphic>
          <a:graphicData uri="http://schemas.openxmlformats.org/drawingml/2006/table">
            <a:tbl>
              <a:tblPr/>
              <a:tblGrid>
                <a:gridCol w="4726468">
                  <a:extLst>
                    <a:ext uri="{9D8B030D-6E8A-4147-A177-3AD203B41FA5}">
                      <a16:colId xmlns:a16="http://schemas.microsoft.com/office/drawing/2014/main" val="20000"/>
                    </a:ext>
                  </a:extLst>
                </a:gridCol>
                <a:gridCol w="1613993">
                  <a:extLst>
                    <a:ext uri="{9D8B030D-6E8A-4147-A177-3AD203B41FA5}">
                      <a16:colId xmlns:a16="http://schemas.microsoft.com/office/drawing/2014/main" val="1908918365"/>
                    </a:ext>
                  </a:extLst>
                </a:gridCol>
                <a:gridCol w="1698535">
                  <a:extLst>
                    <a:ext uri="{9D8B030D-6E8A-4147-A177-3AD203B41FA5}">
                      <a16:colId xmlns:a16="http://schemas.microsoft.com/office/drawing/2014/main" val="2381704726"/>
                    </a:ext>
                  </a:extLst>
                </a:gridCol>
                <a:gridCol w="1475651">
                  <a:extLst>
                    <a:ext uri="{9D8B030D-6E8A-4147-A177-3AD203B41FA5}">
                      <a16:colId xmlns:a16="http://schemas.microsoft.com/office/drawing/2014/main" val="20001"/>
                    </a:ext>
                  </a:extLst>
                </a:gridCol>
                <a:gridCol w="1475651">
                  <a:extLst>
                    <a:ext uri="{9D8B030D-6E8A-4147-A177-3AD203B41FA5}">
                      <a16:colId xmlns:a16="http://schemas.microsoft.com/office/drawing/2014/main" val="969177426"/>
                    </a:ext>
                  </a:extLst>
                </a:gridCol>
              </a:tblGrid>
              <a:tr h="3724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Baseline </a:t>
                      </a:r>
                      <a:r>
                        <a:rPr lang="en-US" altLang="en-US" sz="1400" b="1" i="1">
                          <a:solidFill>
                            <a:schemeClr val="bg1"/>
                          </a:solidFill>
                        </a:rPr>
                        <a:t>BCR::ABL1</a:t>
                      </a:r>
                      <a:r>
                        <a:rPr lang="en-US" altLang="en-US" sz="1400" b="1" i="1" baseline="30000">
                          <a:solidFill>
                            <a:schemeClr val="bg1"/>
                          </a:solidFill>
                        </a:rPr>
                        <a:t>IS </a:t>
                      </a:r>
                      <a:r>
                        <a:rPr lang="en-US" altLang="en-US" sz="1400" b="1" i="0" baseline="0">
                          <a:solidFill>
                            <a:schemeClr val="bg1"/>
                          </a:solidFill>
                        </a:rPr>
                        <a:t>Level</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76926730"/>
                  </a:ext>
                </a:extLst>
              </a:tr>
              <a:tr h="6330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a:ln>
                            <a:noFill/>
                          </a:ln>
                          <a:solidFill>
                            <a:schemeClr val="bg1"/>
                          </a:solidFill>
                          <a:effectLst/>
                          <a:latin typeface="Poppins" pitchFamily="2" charset="77"/>
                          <a:cs typeface="Poppins" pitchFamily="2" charset="77"/>
                        </a:rPr>
                        <a:t>Molecular Response at Wk 48, n (%)</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&gt;0.1% to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&gt;1% to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&gt;10%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7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25 (62.5)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 (71.0)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60 (59.4)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7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&gt;0.1% to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 (21.8)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7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&gt;1% to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84930456"/>
                  </a:ext>
                </a:extLst>
              </a:tr>
              <a:tr h="37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&gt;10%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45089564"/>
                  </a:ext>
                </a:extLst>
              </a:tr>
              <a:tr h="37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Missing 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17 (16.8)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350339950"/>
                  </a:ext>
                </a:extLst>
              </a:tr>
            </a:tbl>
          </a:graphicData>
        </a:graphic>
      </p:graphicFrame>
      <p:sp>
        <p:nvSpPr>
          <p:cNvPr id="5" name="Text Box 15">
            <a:extLst>
              <a:ext uri="{FF2B5EF4-FFF2-40B4-BE49-F238E27FC236}">
                <a16:creationId xmlns:a16="http://schemas.microsoft.com/office/drawing/2014/main" id="{9AEEC64A-C321-20C2-D951-4BD877202919}"/>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sp>
        <p:nvSpPr>
          <p:cNvPr id="6" name="TextBox 5">
            <a:extLst>
              <a:ext uri="{FF2B5EF4-FFF2-40B4-BE49-F238E27FC236}">
                <a16:creationId xmlns:a16="http://schemas.microsoft.com/office/drawing/2014/main" id="{5206176E-CC9E-562A-CD53-DED0A3A91CA9}"/>
              </a:ext>
            </a:extLst>
          </p:cNvPr>
          <p:cNvSpPr txBox="1"/>
          <p:nvPr/>
        </p:nvSpPr>
        <p:spPr>
          <a:xfrm>
            <a:off x="9624291" y="4511256"/>
            <a:ext cx="2179782" cy="544945"/>
          </a:xfrm>
          <a:prstGeom prst="rect">
            <a:avLst/>
          </a:prstGeom>
        </p:spPr>
        <p:txBody>
          <a:bodyPr vert="horz" wrap="square" lIns="0" tIns="0" rIns="0" bIns="0" rtlCol="0">
            <a:noAutofit/>
          </a:bodyPr>
          <a:lstStyle/>
          <a:p>
            <a:pPr algn="l">
              <a:spcBef>
                <a:spcPts val="600"/>
              </a:spcBef>
            </a:pPr>
            <a:r>
              <a:rPr lang="en-US" sz="1200" dirty="0"/>
              <a:t>Improved</a:t>
            </a:r>
          </a:p>
          <a:p>
            <a:pPr algn="l">
              <a:spcBef>
                <a:spcPts val="600"/>
              </a:spcBef>
            </a:pPr>
            <a:r>
              <a:rPr lang="en-US" sz="1200" dirty="0"/>
              <a:t>Did not change</a:t>
            </a:r>
          </a:p>
          <a:p>
            <a:pPr algn="l">
              <a:spcBef>
                <a:spcPts val="600"/>
              </a:spcBef>
            </a:pPr>
            <a:r>
              <a:rPr lang="en-US" sz="1200" dirty="0"/>
              <a:t>Worsened</a:t>
            </a:r>
          </a:p>
        </p:txBody>
      </p:sp>
      <p:sp>
        <p:nvSpPr>
          <p:cNvPr id="7" name="Rectangle 6">
            <a:extLst>
              <a:ext uri="{FF2B5EF4-FFF2-40B4-BE49-F238E27FC236}">
                <a16:creationId xmlns:a16="http://schemas.microsoft.com/office/drawing/2014/main" id="{75B661D3-147D-B787-F008-42D4E8C43053}"/>
              </a:ext>
            </a:extLst>
          </p:cNvPr>
          <p:cNvSpPr/>
          <p:nvPr/>
        </p:nvSpPr>
        <p:spPr>
          <a:xfrm>
            <a:off x="9291638" y="5046104"/>
            <a:ext cx="157018" cy="123111"/>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27BE5E1-C151-F506-EB9E-5EACDC5020AF}"/>
              </a:ext>
            </a:extLst>
          </p:cNvPr>
          <p:cNvSpPr/>
          <p:nvPr/>
        </p:nvSpPr>
        <p:spPr>
          <a:xfrm>
            <a:off x="9291638" y="4783816"/>
            <a:ext cx="157018" cy="123111"/>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D5022CC-BB71-A781-0F8A-D5E269554D68}"/>
              </a:ext>
            </a:extLst>
          </p:cNvPr>
          <p:cNvSpPr/>
          <p:nvPr/>
        </p:nvSpPr>
        <p:spPr>
          <a:xfrm>
            <a:off x="9291638" y="4534510"/>
            <a:ext cx="157018" cy="123111"/>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1614262-6D33-8AF4-A6EA-E6A32DEBBC3A}"/>
              </a:ext>
            </a:extLst>
          </p:cNvPr>
          <p:cNvSpPr txBox="1"/>
          <p:nvPr/>
        </p:nvSpPr>
        <p:spPr>
          <a:xfrm>
            <a:off x="647699" y="5218586"/>
            <a:ext cx="8391525" cy="91440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3952732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44648-8F96-A442-B626-395E47F99AE7}"/>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0C3E7902-90DC-79E8-5A3C-DD1785B70257}"/>
              </a:ext>
            </a:extLst>
          </p:cNvPr>
          <p:cNvSpPr>
            <a:spLocks noGrp="1" noChangeArrowheads="1"/>
          </p:cNvSpPr>
          <p:nvPr>
            <p:ph type="title"/>
          </p:nvPr>
        </p:nvSpPr>
        <p:spPr>
          <a:xfrm>
            <a:off x="231078" y="541008"/>
            <a:ext cx="11740260" cy="482440"/>
          </a:xfrm>
        </p:spPr>
        <p:txBody>
          <a:bodyPr/>
          <a:lstStyle/>
          <a:p>
            <a:r>
              <a:rPr lang="en-US" dirty="0"/>
              <a:t>ASC2ESCALATE </a:t>
            </a:r>
            <a:r>
              <a:rPr lang="en-US" altLang="en-US" sz="2800" dirty="0"/>
              <a:t>(1 Prior TKI Cohort):</a:t>
            </a:r>
            <a:r>
              <a:rPr lang="en-US" dirty="0"/>
              <a:t> Additional Outcomes</a:t>
            </a:r>
            <a:endParaRPr lang="en-US" altLang="en-US" dirty="0"/>
          </a:p>
        </p:txBody>
      </p:sp>
      <p:sp>
        <p:nvSpPr>
          <p:cNvPr id="5" name="Text Box 15">
            <a:extLst>
              <a:ext uri="{FF2B5EF4-FFF2-40B4-BE49-F238E27FC236}">
                <a16:creationId xmlns:a16="http://schemas.microsoft.com/office/drawing/2014/main" id="{04A50D03-6AEB-D87C-6601-CD5E3DDF4986}"/>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sp>
        <p:nvSpPr>
          <p:cNvPr id="4" name="Content Placeholder 12">
            <a:extLst>
              <a:ext uri="{FF2B5EF4-FFF2-40B4-BE49-F238E27FC236}">
                <a16:creationId xmlns:a16="http://schemas.microsoft.com/office/drawing/2014/main" id="{6295A544-224F-607B-3D66-08F4B1B75374}"/>
              </a:ext>
            </a:extLst>
          </p:cNvPr>
          <p:cNvSpPr>
            <a:spLocks noGrp="1"/>
          </p:cNvSpPr>
          <p:nvPr>
            <p:ph idx="1"/>
          </p:nvPr>
        </p:nvSpPr>
        <p:spPr>
          <a:xfrm>
            <a:off x="231078" y="1335023"/>
            <a:ext cx="11528303" cy="4754880"/>
          </a:xfrm>
        </p:spPr>
        <p:txBody>
          <a:bodyPr/>
          <a:lstStyle/>
          <a:p>
            <a:pPr marL="342900" indent="-342900">
              <a:buFont typeface="Arial" panose="020B0604020202020204" pitchFamily="34" charset="0"/>
              <a:buChar char="•"/>
            </a:pPr>
            <a:r>
              <a:rPr lang="en-US" altLang="en-US" sz="2000" dirty="0"/>
              <a:t>18 patients (17.8%) received dose escalation from 80 mg to 200 mg QD based on molecular response at Wk 24 (n = 4) and Wk 48 (n = 14); 17 remained on asciminib at data cutoff</a:t>
            </a:r>
          </a:p>
          <a:p>
            <a:pPr marL="574675" lvl="1" indent="-342900">
              <a:buFont typeface="Poppins" panose="00000500000000000000" pitchFamily="2" charset="0"/>
              <a:buChar char="−"/>
            </a:pPr>
            <a:r>
              <a:rPr lang="en-US" altLang="en-US" sz="1800" dirty="0"/>
              <a:t>Most patients receiving dose escalation had discontinued their prior TKI due to lack of efficacy (15 of 18) vs tolerability</a:t>
            </a:r>
          </a:p>
          <a:p>
            <a:pPr marL="574675" lvl="1" indent="-342900">
              <a:buFont typeface="Poppins" panose="00000500000000000000" pitchFamily="2" charset="0"/>
              <a:buChar char="−"/>
            </a:pPr>
            <a:r>
              <a:rPr lang="en-US" altLang="en-US" sz="1800" dirty="0"/>
              <a:t>n = 12 received prior dasatinib; n = 6 received prior imatinib</a:t>
            </a:r>
          </a:p>
          <a:p>
            <a:pPr marL="342900" indent="-342900">
              <a:buFont typeface="Arial" panose="020B0604020202020204" pitchFamily="34" charset="0"/>
              <a:buChar char="•"/>
            </a:pPr>
            <a:r>
              <a:rPr lang="en-US" altLang="en-US" sz="2000" i="1" dirty="0"/>
              <a:t>BCR::ABL1</a:t>
            </a:r>
            <a:r>
              <a:rPr lang="en-US" altLang="en-US" sz="2000" i="1" baseline="30000" dirty="0"/>
              <a:t>IS</a:t>
            </a:r>
            <a:r>
              <a:rPr lang="en-US" altLang="en-US" sz="2000" i="1" dirty="0"/>
              <a:t> </a:t>
            </a:r>
            <a:r>
              <a:rPr lang="en-US" altLang="en-US" sz="2000" dirty="0"/>
              <a:t>levels generally declined further after escalation, with most patients showing reductions from &gt;1% or &gt;0.1% toward molecular response targets by Wk 48</a:t>
            </a:r>
          </a:p>
          <a:p>
            <a:pPr marL="342900" indent="-342900">
              <a:buFont typeface="Arial" panose="020B0604020202020204" pitchFamily="34" charset="0"/>
              <a:buChar char="•"/>
            </a:pPr>
            <a:r>
              <a:rPr lang="en-US" altLang="en-US" sz="2000" dirty="0"/>
              <a:t>Mutations were infrequent: identified at baseline in 3 patients (3.0%) and developed on treatment in 2 patients (2.0%)</a:t>
            </a:r>
          </a:p>
          <a:p>
            <a:pPr marL="574675" lvl="1" indent="-342900">
              <a:buFont typeface="Poppins" panose="00000500000000000000" pitchFamily="2" charset="0"/>
              <a:buChar char="−"/>
            </a:pPr>
            <a:r>
              <a:rPr lang="en-US" altLang="en-US" sz="1800" dirty="0"/>
              <a:t>All patients with baseline mutations achieved MMR by Wk 48 on asciminib, and some reached deeper responses; none experienced disease progression or death</a:t>
            </a:r>
          </a:p>
        </p:txBody>
      </p:sp>
    </p:spTree>
    <p:extLst>
      <p:ext uri="{BB962C8B-B14F-4D97-AF65-F5344CB8AC3E}">
        <p14:creationId xmlns:p14="http://schemas.microsoft.com/office/powerpoint/2010/main" val="1333526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CB634-23AB-50F7-BF20-88C2955CE0AF}"/>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A150D2B-9B8E-EE8A-570F-78C2F197B3F3}"/>
              </a:ext>
            </a:extLst>
          </p:cNvPr>
          <p:cNvSpPr>
            <a:spLocks noGrp="1" noChangeArrowheads="1"/>
          </p:cNvSpPr>
          <p:nvPr>
            <p:ph type="title"/>
          </p:nvPr>
        </p:nvSpPr>
        <p:spPr>
          <a:xfrm>
            <a:off x="231078" y="541008"/>
            <a:ext cx="6150057" cy="482440"/>
          </a:xfrm>
        </p:spPr>
        <p:txBody>
          <a:bodyPr/>
          <a:lstStyle/>
          <a:p>
            <a:r>
              <a:rPr lang="en-US" dirty="0"/>
              <a:t>ASC2ESCALATE </a:t>
            </a:r>
            <a:r>
              <a:rPr lang="en-US" altLang="en-US" sz="2800" dirty="0"/>
              <a:t>(1 Prior TKI Cohort):</a:t>
            </a:r>
            <a:r>
              <a:rPr lang="en-US" dirty="0"/>
              <a:t> Safety Summary</a:t>
            </a:r>
            <a:endParaRPr lang="en-US" altLang="en-US" dirty="0"/>
          </a:p>
        </p:txBody>
      </p:sp>
      <p:sp>
        <p:nvSpPr>
          <p:cNvPr id="5" name="Text Box 15">
            <a:extLst>
              <a:ext uri="{FF2B5EF4-FFF2-40B4-BE49-F238E27FC236}">
                <a16:creationId xmlns:a16="http://schemas.microsoft.com/office/drawing/2014/main" id="{526068D1-6489-072E-87FA-ACD907603D41}"/>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sp>
        <p:nvSpPr>
          <p:cNvPr id="4" name="Content Placeholder 12">
            <a:extLst>
              <a:ext uri="{FF2B5EF4-FFF2-40B4-BE49-F238E27FC236}">
                <a16:creationId xmlns:a16="http://schemas.microsoft.com/office/drawing/2014/main" id="{D22EED24-91AA-8A85-E3B5-F590F0C82B4B}"/>
              </a:ext>
            </a:extLst>
          </p:cNvPr>
          <p:cNvSpPr>
            <a:spLocks noGrp="1"/>
          </p:cNvSpPr>
          <p:nvPr>
            <p:ph idx="1"/>
          </p:nvPr>
        </p:nvSpPr>
        <p:spPr>
          <a:xfrm>
            <a:off x="228600" y="5125335"/>
            <a:ext cx="5777017" cy="269618"/>
          </a:xfrm>
        </p:spPr>
        <p:txBody>
          <a:bodyPr/>
          <a:lstStyle/>
          <a:p>
            <a:pPr marL="342900" indent="-342900">
              <a:buFont typeface="Arial" panose="020B0604020202020204" pitchFamily="34" charset="0"/>
              <a:buChar char="•"/>
            </a:pPr>
            <a:r>
              <a:rPr lang="en-US" altLang="en-US" sz="2000" dirty="0"/>
              <a:t>No deaths ≤30 days after last asciminib dose reported</a:t>
            </a:r>
          </a:p>
        </p:txBody>
      </p:sp>
      <p:graphicFrame>
        <p:nvGraphicFramePr>
          <p:cNvPr id="2" name="Group 32">
            <a:extLst>
              <a:ext uri="{FF2B5EF4-FFF2-40B4-BE49-F238E27FC236}">
                <a16:creationId xmlns:a16="http://schemas.microsoft.com/office/drawing/2014/main" id="{8AB9EA0B-E201-0A1B-B888-DB2200D6B51C}"/>
              </a:ext>
            </a:extLst>
          </p:cNvPr>
          <p:cNvGraphicFramePr>
            <a:graphicFrameLocks noGrp="1"/>
          </p:cNvGraphicFramePr>
          <p:nvPr>
            <p:extLst>
              <p:ext uri="{D42A27DB-BD31-4B8C-83A1-F6EECF244321}">
                <p14:modId xmlns:p14="http://schemas.microsoft.com/office/powerpoint/2010/main" val="607068832"/>
              </p:ext>
            </p:extLst>
          </p:nvPr>
        </p:nvGraphicFramePr>
        <p:xfrm>
          <a:off x="228600" y="1348096"/>
          <a:ext cx="5495467" cy="2120580"/>
        </p:xfrm>
        <a:graphic>
          <a:graphicData uri="http://schemas.openxmlformats.org/drawingml/2006/table">
            <a:tbl>
              <a:tblPr/>
              <a:tblGrid>
                <a:gridCol w="3638958">
                  <a:extLst>
                    <a:ext uri="{9D8B030D-6E8A-4147-A177-3AD203B41FA5}">
                      <a16:colId xmlns:a16="http://schemas.microsoft.com/office/drawing/2014/main" val="20000"/>
                    </a:ext>
                  </a:extLst>
                </a:gridCol>
                <a:gridCol w="1856509">
                  <a:extLst>
                    <a:ext uri="{9D8B030D-6E8A-4147-A177-3AD203B41FA5}">
                      <a16:colId xmlns:a16="http://schemas.microsoft.com/office/drawing/2014/main" val="20001"/>
                    </a:ext>
                  </a:extLst>
                </a:gridCol>
              </a:tblGrid>
              <a:tr h="2489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All Patients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All-grade 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99 (98.0)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Grade ≥3 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42 (41.6)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All-grade SAEs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 (12.9)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AEs leading to dose reduction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AEs leading to dose interruption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38 (37.6)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6181306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AEs leading to treatment discontinuation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2663339"/>
                  </a:ext>
                </a:extLst>
              </a:tr>
            </a:tbl>
          </a:graphicData>
        </a:graphic>
      </p:graphicFrame>
      <p:sp>
        <p:nvSpPr>
          <p:cNvPr id="3" name="TextBox 2">
            <a:extLst>
              <a:ext uri="{FF2B5EF4-FFF2-40B4-BE49-F238E27FC236}">
                <a16:creationId xmlns:a16="http://schemas.microsoft.com/office/drawing/2014/main" id="{5A9531E3-7324-305B-4430-632E7C8036E3}"/>
              </a:ext>
            </a:extLst>
          </p:cNvPr>
          <p:cNvSpPr txBox="1"/>
          <p:nvPr/>
        </p:nvSpPr>
        <p:spPr>
          <a:xfrm>
            <a:off x="228600" y="3600255"/>
            <a:ext cx="5270389" cy="1475652"/>
          </a:xfrm>
          <a:prstGeom prst="rect">
            <a:avLst/>
          </a:prstGeom>
        </p:spPr>
        <p:txBody>
          <a:bodyPr vert="horz" wrap="none" lIns="0" tIns="0" rIns="0" bIns="0" rtlCol="0">
            <a:noAutofit/>
          </a:bodyPr>
          <a:lstStyle/>
          <a:p>
            <a:r>
              <a:rPr lang="en-US" sz="1200" dirty="0"/>
              <a:t>*Grade 1/2 dyspepsia, tremor, weight decreased, vomiting and nausea, </a:t>
            </a:r>
            <a:br>
              <a:rPr lang="en-US" sz="1200" dirty="0"/>
            </a:br>
            <a:r>
              <a:rPr lang="en-US" sz="1200" dirty="0"/>
              <a:t>lipase increased, neutropenia (n = 1 each), grade ≥3 thrombocytopenia </a:t>
            </a:r>
          </a:p>
          <a:p>
            <a:r>
              <a:rPr lang="en-US" sz="1200" dirty="0"/>
              <a:t>(n = 2). </a:t>
            </a:r>
          </a:p>
          <a:p>
            <a:r>
              <a:rPr lang="en-US" sz="1200" baseline="30000" dirty="0">
                <a:cs typeface="Poppins" pitchFamily="2" charset="77"/>
              </a:rPr>
              <a:t>†</a:t>
            </a:r>
            <a:r>
              <a:rPr lang="en-US" sz="1200" dirty="0">
                <a:cs typeface="Poppins" pitchFamily="2" charset="77"/>
              </a:rPr>
              <a:t>No cases of clinical acute pancreatitis reported. </a:t>
            </a:r>
          </a:p>
          <a:p>
            <a:r>
              <a:rPr lang="en-US" sz="1200" baseline="30000" dirty="0">
                <a:cs typeface="Poppins" pitchFamily="2" charset="77"/>
              </a:rPr>
              <a:t>‡</a:t>
            </a:r>
            <a:r>
              <a:rPr lang="en-US" sz="1200" dirty="0">
                <a:cs typeface="Poppins" pitchFamily="2" charset="77"/>
              </a:rPr>
              <a:t>Grade 2 cerebral infarction, grade 2 angina pectoris and coronary </a:t>
            </a:r>
          </a:p>
          <a:p>
            <a:r>
              <a:rPr lang="en-US" sz="1200" dirty="0">
                <a:cs typeface="Poppins" pitchFamily="2" charset="77"/>
              </a:rPr>
              <a:t>artery disease, grade 2 peripheral embolism, grade 1 troponin T increased</a:t>
            </a:r>
          </a:p>
          <a:p>
            <a:r>
              <a:rPr lang="en-US" sz="1200" dirty="0">
                <a:cs typeface="Poppins" pitchFamily="2" charset="77"/>
              </a:rPr>
              <a:t>(n = 1 each).</a:t>
            </a:r>
            <a:endParaRPr lang="en-US" sz="1200" dirty="0"/>
          </a:p>
        </p:txBody>
      </p:sp>
      <p:graphicFrame>
        <p:nvGraphicFramePr>
          <p:cNvPr id="8" name="Group 32">
            <a:extLst>
              <a:ext uri="{FF2B5EF4-FFF2-40B4-BE49-F238E27FC236}">
                <a16:creationId xmlns:a16="http://schemas.microsoft.com/office/drawing/2014/main" id="{450B50E3-3719-9F7F-E689-5A8D7FDB77DB}"/>
              </a:ext>
            </a:extLst>
          </p:cNvPr>
          <p:cNvGraphicFramePr>
            <a:graphicFrameLocks noGrp="1"/>
          </p:cNvGraphicFramePr>
          <p:nvPr>
            <p:extLst>
              <p:ext uri="{D42A27DB-BD31-4B8C-83A1-F6EECF244321}">
                <p14:modId xmlns:p14="http://schemas.microsoft.com/office/powerpoint/2010/main" val="2073766168"/>
              </p:ext>
            </p:extLst>
          </p:nvPr>
        </p:nvGraphicFramePr>
        <p:xfrm>
          <a:off x="6109347" y="616439"/>
          <a:ext cx="5864923" cy="5852448"/>
        </p:xfrm>
        <a:graphic>
          <a:graphicData uri="http://schemas.openxmlformats.org/drawingml/2006/table">
            <a:tbl>
              <a:tblPr/>
              <a:tblGrid>
                <a:gridCol w="3316556">
                  <a:extLst>
                    <a:ext uri="{9D8B030D-6E8A-4147-A177-3AD203B41FA5}">
                      <a16:colId xmlns:a16="http://schemas.microsoft.com/office/drawing/2014/main" val="20000"/>
                    </a:ext>
                  </a:extLst>
                </a:gridCol>
                <a:gridCol w="1317356">
                  <a:extLst>
                    <a:ext uri="{9D8B030D-6E8A-4147-A177-3AD203B41FA5}">
                      <a16:colId xmlns:a16="http://schemas.microsoft.com/office/drawing/2014/main" val="20001"/>
                    </a:ext>
                  </a:extLst>
                </a:gridCol>
                <a:gridCol w="1231011">
                  <a:extLst>
                    <a:ext uri="{9D8B030D-6E8A-4147-A177-3AD203B41FA5}">
                      <a16:colId xmlns:a16="http://schemas.microsoft.com/office/drawing/2014/main" val="25453409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AEs of Special Interest in All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Gastrointestinal 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246190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Hypersensitivity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888107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Acute pancreatitis (incl isolated pancreatic enzyme elevations)</a:t>
                      </a:r>
                      <a:r>
                        <a:rPr kumimoji="0" lang="en-US" sz="1200" b="0" i="0" u="none" strike="noStrike" cap="none" normalizeH="0" baseline="30000" dirty="0">
                          <a:ln>
                            <a:noFill/>
                          </a:ln>
                          <a:solidFill>
                            <a:schemeClr val="tx1"/>
                          </a:solidFill>
                          <a:effectLst/>
                          <a:latin typeface="Poppins" pitchFamily="2" charset="77"/>
                          <a:cs typeface="Poppins" pitchFamily="2" charset="77"/>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258142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Myelosuppression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718424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Leukopenia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Erythropenia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Cytopenias affecting &gt;1 lineage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86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Hepatotoxicity</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Including laboratory terms</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Clinical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14.9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618130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Hemorrhage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26633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Edema and fluid retention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77564809"/>
                  </a:ext>
                </a:extLst>
              </a:tr>
              <a:tr h="186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Ischemic heart + CNS conditions</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Ischemic heart conditions</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Ischemic CNS conditions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5.0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500836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AOEs</a:t>
                      </a:r>
                      <a:r>
                        <a:rPr kumimoji="0" lang="en-US" sz="1200" b="0" i="0" u="none" strike="noStrike" cap="none" normalizeH="0" baseline="30000" dirty="0">
                          <a:ln>
                            <a:noFill/>
                          </a:ln>
                          <a:solidFill>
                            <a:schemeClr val="tx1"/>
                          </a:solidFill>
                          <a:effectLst/>
                          <a:latin typeface="Poppins" pitchFamily="2" charset="77"/>
                          <a:cs typeface="Poppins" pitchFamily="2" charset="77"/>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24395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QTc prolongation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497855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Phototoxicity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170403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Cardiac failure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37252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Reproductive 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30969600"/>
                  </a:ext>
                </a:extLst>
              </a:tr>
            </a:tbl>
          </a:graphicData>
        </a:graphic>
      </p:graphicFrame>
    </p:spTree>
    <p:extLst>
      <p:ext uri="{BB962C8B-B14F-4D97-AF65-F5344CB8AC3E}">
        <p14:creationId xmlns:p14="http://schemas.microsoft.com/office/powerpoint/2010/main" val="4037822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AC285-89BF-3D94-2A97-E75CC0AD857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6066BF6A-D160-6F15-2959-E7E52FDFAFBF}"/>
              </a:ext>
            </a:extLst>
          </p:cNvPr>
          <p:cNvSpPr>
            <a:spLocks noGrp="1" noChangeArrowheads="1"/>
          </p:cNvSpPr>
          <p:nvPr>
            <p:ph type="title"/>
          </p:nvPr>
        </p:nvSpPr>
        <p:spPr>
          <a:xfrm>
            <a:off x="231078" y="524914"/>
            <a:ext cx="11740260" cy="514628"/>
          </a:xfrm>
        </p:spPr>
        <p:txBody>
          <a:bodyPr/>
          <a:lstStyle/>
          <a:p>
            <a:r>
              <a:rPr lang="en-US" dirty="0"/>
              <a:t>ASC2ESCALATE </a:t>
            </a:r>
            <a:r>
              <a:rPr lang="en-US" altLang="en-US" sz="3200" dirty="0"/>
              <a:t>(1 Prior TKI Cohort):</a:t>
            </a:r>
            <a:r>
              <a:rPr lang="en-US" dirty="0"/>
              <a:t> Most Frequent (</a:t>
            </a:r>
            <a:r>
              <a:rPr lang="en-US" dirty="0">
                <a:latin typeface="Poppins" panose="00000500000000000000" pitchFamily="2" charset="0"/>
                <a:cs typeface="Poppins" panose="00000500000000000000" pitchFamily="2" charset="0"/>
              </a:rPr>
              <a:t>≥</a:t>
            </a:r>
            <a:r>
              <a:rPr lang="en-US" dirty="0"/>
              <a:t>7%) AEs</a:t>
            </a:r>
            <a:endParaRPr lang="en-US" altLang="en-US" dirty="0"/>
          </a:p>
        </p:txBody>
      </p:sp>
      <p:sp>
        <p:nvSpPr>
          <p:cNvPr id="5" name="Text Box 15">
            <a:extLst>
              <a:ext uri="{FF2B5EF4-FFF2-40B4-BE49-F238E27FC236}">
                <a16:creationId xmlns:a16="http://schemas.microsoft.com/office/drawing/2014/main" id="{155BABA3-F067-6556-DBD7-3E37E820593E}"/>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97A974D0-FDC0-B54A-3836-DAEF3DC4EA66}"/>
              </a:ext>
            </a:extLst>
          </p:cNvPr>
          <p:cNvGraphicFramePr>
            <a:graphicFrameLocks noGrp="1"/>
          </p:cNvGraphicFramePr>
          <p:nvPr>
            <p:extLst>
              <p:ext uri="{D42A27DB-BD31-4B8C-83A1-F6EECF244321}">
                <p14:modId xmlns:p14="http://schemas.microsoft.com/office/powerpoint/2010/main" val="621290846"/>
              </p:ext>
            </p:extLst>
          </p:nvPr>
        </p:nvGraphicFramePr>
        <p:xfrm>
          <a:off x="231077" y="1348326"/>
          <a:ext cx="5864923" cy="4681060"/>
        </p:xfrm>
        <a:graphic>
          <a:graphicData uri="http://schemas.openxmlformats.org/drawingml/2006/table">
            <a:tbl>
              <a:tblPr/>
              <a:tblGrid>
                <a:gridCol w="3426522">
                  <a:extLst>
                    <a:ext uri="{9D8B030D-6E8A-4147-A177-3AD203B41FA5}">
                      <a16:colId xmlns:a16="http://schemas.microsoft.com/office/drawing/2014/main" val="20000"/>
                    </a:ext>
                  </a:extLst>
                </a:gridCol>
                <a:gridCol w="1224366">
                  <a:extLst>
                    <a:ext uri="{9D8B030D-6E8A-4147-A177-3AD203B41FA5}">
                      <a16:colId xmlns:a16="http://schemas.microsoft.com/office/drawing/2014/main" val="20001"/>
                    </a:ext>
                  </a:extLst>
                </a:gridCol>
                <a:gridCol w="1214035">
                  <a:extLst>
                    <a:ext uri="{9D8B030D-6E8A-4147-A177-3AD203B41FA5}">
                      <a16:colId xmlns:a16="http://schemas.microsoft.com/office/drawing/2014/main" val="254534097"/>
                    </a:ext>
                  </a:extLst>
                </a:gridCol>
              </a:tblGrid>
              <a:tr h="2489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AEs Occurring in ≥7.5% of All Patients, %</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Headache</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27.7</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Nausea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26.7</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Diarrhea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21.8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Fatigue</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20.8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Hypertension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20.8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12.9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6181306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Cough</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19.8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2663339"/>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Vomiting</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19.8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77564809"/>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Arthralgia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18.8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500836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Lipase increased</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16.8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24395310"/>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Myalgia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15.8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49785547"/>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URTI</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15.8</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1704038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Abdominal pain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13.9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372527"/>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Constipation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13.9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30969600"/>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Dyspnea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13.9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5873677"/>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Dizziness</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12.9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4982123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Insomnia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12.9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72655565"/>
                  </a:ext>
                </a:extLst>
              </a:tr>
            </a:tbl>
          </a:graphicData>
        </a:graphic>
      </p:graphicFrame>
      <p:graphicFrame>
        <p:nvGraphicFramePr>
          <p:cNvPr id="8" name="Group 32">
            <a:extLst>
              <a:ext uri="{FF2B5EF4-FFF2-40B4-BE49-F238E27FC236}">
                <a16:creationId xmlns:a16="http://schemas.microsoft.com/office/drawing/2014/main" id="{FDBCB669-9F16-9EC3-0FE2-2E8A619BB94B}"/>
              </a:ext>
            </a:extLst>
          </p:cNvPr>
          <p:cNvGraphicFramePr>
            <a:graphicFrameLocks noGrp="1"/>
          </p:cNvGraphicFramePr>
          <p:nvPr>
            <p:extLst>
              <p:ext uri="{D42A27DB-BD31-4B8C-83A1-F6EECF244321}">
                <p14:modId xmlns:p14="http://schemas.microsoft.com/office/powerpoint/2010/main" val="139315298"/>
              </p:ext>
            </p:extLst>
          </p:nvPr>
        </p:nvGraphicFramePr>
        <p:xfrm>
          <a:off x="6183904" y="1335374"/>
          <a:ext cx="5777019" cy="3583716"/>
        </p:xfrm>
        <a:graphic>
          <a:graphicData uri="http://schemas.openxmlformats.org/drawingml/2006/table">
            <a:tbl>
              <a:tblPr/>
              <a:tblGrid>
                <a:gridCol w="3373709">
                  <a:extLst>
                    <a:ext uri="{9D8B030D-6E8A-4147-A177-3AD203B41FA5}">
                      <a16:colId xmlns:a16="http://schemas.microsoft.com/office/drawing/2014/main" val="20000"/>
                    </a:ext>
                  </a:extLst>
                </a:gridCol>
                <a:gridCol w="1251813">
                  <a:extLst>
                    <a:ext uri="{9D8B030D-6E8A-4147-A177-3AD203B41FA5}">
                      <a16:colId xmlns:a16="http://schemas.microsoft.com/office/drawing/2014/main" val="20001"/>
                    </a:ext>
                  </a:extLst>
                </a:gridCol>
                <a:gridCol w="1151497">
                  <a:extLst>
                    <a:ext uri="{9D8B030D-6E8A-4147-A177-3AD203B41FA5}">
                      <a16:colId xmlns:a16="http://schemas.microsoft.com/office/drawing/2014/main" val="254534097"/>
                    </a:ext>
                  </a:extLst>
                </a:gridCol>
              </a:tblGrid>
              <a:tr h="2489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AEs Occurring in ≥7.5% of All Patients, %</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Back pain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11.9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Bone pain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11.9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Pain in extremity</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Amylase increased</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Oropharyngeal pain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6181306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Rash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2663339"/>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Weight increased</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77564809"/>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Muscle spasms</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500836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Neutropenia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6.9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24395310"/>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Noncardiac chest pain</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49785547"/>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Pneumonia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3.0</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17040382"/>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Thrombocytopenia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7.9</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372527"/>
                  </a:ext>
                </a:extLst>
              </a:tr>
            </a:tbl>
          </a:graphicData>
        </a:graphic>
      </p:graphicFrame>
      <p:sp>
        <p:nvSpPr>
          <p:cNvPr id="9" name="Content Placeholder 12">
            <a:extLst>
              <a:ext uri="{FF2B5EF4-FFF2-40B4-BE49-F238E27FC236}">
                <a16:creationId xmlns:a16="http://schemas.microsoft.com/office/drawing/2014/main" id="{71ECC150-D5AD-4736-D137-445F6013058E}"/>
              </a:ext>
            </a:extLst>
          </p:cNvPr>
          <p:cNvSpPr>
            <a:spLocks noGrp="1"/>
          </p:cNvSpPr>
          <p:nvPr>
            <p:ph idx="1"/>
          </p:nvPr>
        </p:nvSpPr>
        <p:spPr>
          <a:xfrm>
            <a:off x="6281057" y="4995215"/>
            <a:ext cx="5547406" cy="400778"/>
          </a:xfrm>
        </p:spPr>
        <p:txBody>
          <a:bodyPr/>
          <a:lstStyle/>
          <a:p>
            <a:pPr marL="342900" indent="-342900">
              <a:spcBef>
                <a:spcPts val="500"/>
              </a:spcBef>
              <a:buFont typeface="Arial" panose="020B0604020202020204" pitchFamily="34" charset="0"/>
              <a:buChar char="•"/>
            </a:pPr>
            <a:r>
              <a:rPr lang="en-US" altLang="en-US" sz="1400" dirty="0"/>
              <a:t>Following dose increases, most AEs were grade 1/2; only 2 patients with grade ≥3 AE</a:t>
            </a:r>
          </a:p>
          <a:p>
            <a:pPr marL="342900" indent="-342900">
              <a:spcBef>
                <a:spcPts val="500"/>
              </a:spcBef>
              <a:buFont typeface="Arial" panose="020B0604020202020204" pitchFamily="34" charset="0"/>
              <a:buChar char="•"/>
            </a:pPr>
            <a:r>
              <a:rPr lang="en-US" altLang="en-US" sz="1400" dirty="0"/>
              <a:t>Among 3 patients escalated to asciminib 200 mg QD, all AEs were grade 1/2*</a:t>
            </a:r>
          </a:p>
        </p:txBody>
      </p:sp>
      <p:sp>
        <p:nvSpPr>
          <p:cNvPr id="3" name="TextBox 2">
            <a:extLst>
              <a:ext uri="{FF2B5EF4-FFF2-40B4-BE49-F238E27FC236}">
                <a16:creationId xmlns:a16="http://schemas.microsoft.com/office/drawing/2014/main" id="{EED17022-1986-B76B-1899-28F55976D936}"/>
              </a:ext>
            </a:extLst>
          </p:cNvPr>
          <p:cNvSpPr txBox="1"/>
          <p:nvPr/>
        </p:nvSpPr>
        <p:spPr>
          <a:xfrm>
            <a:off x="6425406" y="5949612"/>
            <a:ext cx="5213768" cy="421868"/>
          </a:xfrm>
          <a:prstGeom prst="rect">
            <a:avLst/>
          </a:prstGeom>
        </p:spPr>
        <p:txBody>
          <a:bodyPr vert="horz" wrap="square" lIns="0" tIns="0" rIns="0" bIns="0" rtlCol="0">
            <a:noAutofit/>
          </a:bodyPr>
          <a:lstStyle/>
          <a:p>
            <a:r>
              <a:rPr lang="en-US" sz="1000" dirty="0"/>
              <a:t>*Proctalgia, c</a:t>
            </a:r>
            <a:r>
              <a:rPr lang="en-US" altLang="en-US" sz="1000" dirty="0"/>
              <a:t>onjugated bilirubin increase, back pain, bone pain, headache, insomnia, nasal congestion, ovarian cyst (n = 1 each).</a:t>
            </a:r>
            <a:endParaRPr lang="en-US" sz="1000" dirty="0"/>
          </a:p>
        </p:txBody>
      </p:sp>
    </p:spTree>
    <p:extLst>
      <p:ext uri="{BB962C8B-B14F-4D97-AF65-F5344CB8AC3E}">
        <p14:creationId xmlns:p14="http://schemas.microsoft.com/office/powerpoint/2010/main" val="3436780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24914"/>
            <a:ext cx="11740260" cy="514628"/>
          </a:xfrm>
        </p:spPr>
        <p:txBody>
          <a:bodyPr/>
          <a:lstStyle/>
          <a:p>
            <a:r>
              <a:rPr lang="en-US" dirty="0"/>
              <a:t>ASC2ESCALATE </a:t>
            </a:r>
            <a:r>
              <a:rPr lang="en-US" altLang="en-US" sz="3200" dirty="0"/>
              <a:t>(1 Prior TKI Cohort):</a:t>
            </a:r>
            <a:r>
              <a:rPr lang="en-US" dirty="0"/>
              <a:t>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Cortes. ASH 2025. Abstr 906.</a:t>
            </a:r>
            <a:endParaRPr lang="en-US" altLang="en-US" sz="800" b="0" dirty="0">
              <a:solidFill>
                <a:srgbClr val="161616"/>
              </a:solidFill>
              <a:latin typeface="Poppins" pitchFamily="2" charset="77"/>
            </a:endParaRPr>
          </a:p>
        </p:txBody>
      </p:sp>
      <p:sp>
        <p:nvSpPr>
          <p:cNvPr id="4" name="Content Placeholder 12">
            <a:extLst>
              <a:ext uri="{FF2B5EF4-FFF2-40B4-BE49-F238E27FC236}">
                <a16:creationId xmlns:a16="http://schemas.microsoft.com/office/drawing/2014/main" id="{8D55DA25-E016-EB88-DD2C-E5FE884F8C3E}"/>
              </a:ext>
            </a:extLst>
          </p:cNvPr>
          <p:cNvSpPr>
            <a:spLocks noGrp="1"/>
          </p:cNvSpPr>
          <p:nvPr>
            <p:ph idx="1"/>
          </p:nvPr>
        </p:nvSpPr>
        <p:spPr>
          <a:xfrm>
            <a:off x="231078" y="1335023"/>
            <a:ext cx="11379897" cy="4754880"/>
          </a:xfrm>
        </p:spPr>
        <p:txBody>
          <a:bodyPr/>
          <a:lstStyle/>
          <a:p>
            <a:pPr marL="342900" indent="-342900">
              <a:buFont typeface="Arial" panose="020B0604020202020204" pitchFamily="34" charset="0"/>
              <a:buChar char="•"/>
            </a:pPr>
            <a:r>
              <a:rPr lang="en-US" altLang="en-US" sz="2000" dirty="0"/>
              <a:t>Phase II ASC2ESCALATE trial met its primary endpoint of achieving MMR at 12 mo in patients receiving asciminib in second line after not achieving optimal response milestones by ELN 2020 (at 6 and 12 mo)</a:t>
            </a:r>
          </a:p>
          <a:p>
            <a:pPr marL="574675" lvl="1" indent="-342900">
              <a:buFont typeface="Calibri" panose="020F0502020204030204" pitchFamily="34" charset="0"/>
              <a:buChar char="─"/>
            </a:pPr>
            <a:r>
              <a:rPr lang="en-US" altLang="en-US" sz="1800" dirty="0"/>
              <a:t>MMR at Wk 48: 59.4%; deep molecular responses (MR</a:t>
            </a:r>
            <a:r>
              <a:rPr lang="en-US" altLang="en-US" sz="1800" baseline="30000" dirty="0"/>
              <a:t>4</a:t>
            </a:r>
            <a:r>
              <a:rPr lang="en-US" altLang="en-US" sz="1800" dirty="0"/>
              <a:t>) were also observed over time, including 29.7% at Wk 48 </a:t>
            </a:r>
          </a:p>
          <a:p>
            <a:pPr marL="342900" indent="-342900">
              <a:buFont typeface="Arial" panose="020B0604020202020204" pitchFamily="34" charset="0"/>
              <a:buChar char="•"/>
            </a:pPr>
            <a:r>
              <a:rPr lang="en-US" altLang="en-US" sz="2000" dirty="0"/>
              <a:t>Dose-escalation per protocol led to asciminib dose increase in 17.8% (n = 18) of patients; post-baseline mutations were uncommon</a:t>
            </a:r>
          </a:p>
          <a:p>
            <a:pPr marL="342900" indent="-342900">
              <a:buFont typeface="Arial" panose="020B0604020202020204" pitchFamily="34" charset="0"/>
              <a:buChar char="•"/>
            </a:pPr>
            <a:r>
              <a:rPr lang="en-US" altLang="en-US" sz="2000" dirty="0"/>
              <a:t>Asciminib maintained a favorable safety profile, with few discontinuations due to AEs (n = 8), consistent with prior frontline and later-line experience</a:t>
            </a:r>
          </a:p>
          <a:p>
            <a:pPr marL="342900" indent="-342900">
              <a:buFont typeface="Arial" panose="020B0604020202020204" pitchFamily="34" charset="0"/>
              <a:buChar char="•"/>
            </a:pPr>
            <a:r>
              <a:rPr lang="en-US" altLang="en-US" sz="2000" dirty="0"/>
              <a:t>Investigators conclude that these results support asciminib as an effective second-line treatment option in CML-CP, with ongoing follow-up planned for those who required dose increases</a:t>
            </a:r>
          </a:p>
          <a:p>
            <a:endParaRPr lang="en-US" altLang="en-US" sz="1800" dirty="0"/>
          </a:p>
        </p:txBody>
      </p:sp>
    </p:spTree>
    <p:extLst>
      <p:ext uri="{BB962C8B-B14F-4D97-AF65-F5344CB8AC3E}">
        <p14:creationId xmlns:p14="http://schemas.microsoft.com/office/powerpoint/2010/main" val="273397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C418AD-723B-42CD-83D3-A0A557CF6768}">
  <ds:schemaRefs>
    <ds:schemaRef ds:uri="b47fbc76-1bba-4b69-b54f-3a49590c7890"/>
    <ds:schemaRef ds:uri="http://schemas.microsoft.com/office/2006/metadata/properties"/>
    <ds:schemaRef ds:uri="http://www.w3.org/XML/1998/namespace"/>
    <ds:schemaRef ds:uri="http://purl.org/dc/elements/1.1/"/>
    <ds:schemaRef ds:uri="http://purl.org/dc/dcmityp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22fd6914-46d4-4c7e-bbad-46e82841b69d"/>
  </ds:schemaRefs>
</ds:datastoreItem>
</file>

<file path=customXml/itemProps2.xml><?xml version="1.0" encoding="utf-8"?>
<ds:datastoreItem xmlns:ds="http://schemas.openxmlformats.org/officeDocument/2006/customXml" ds:itemID="{07AE7E68-FEAD-47B0-98C6-200C99CEEFE6}">
  <ds:schemaRefs>
    <ds:schemaRef ds:uri="http://schemas.microsoft.com/sharepoint/v3/contenttype/forms"/>
  </ds:schemaRefs>
</ds:datastoreItem>
</file>

<file path=customXml/itemProps3.xml><?xml version="1.0" encoding="utf-8"?>
<ds:datastoreItem xmlns:ds="http://schemas.openxmlformats.org/officeDocument/2006/customXml" ds:itemID="{4E5168F3-A8F6-4ECB-873C-042DBFBE0C13}">
  <ds:schemaRefs>
    <ds:schemaRef ds:uri="22fd6914-46d4-4c7e-bbad-46e82841b69d"/>
    <ds:schemaRef ds:uri="b47fbc76-1bba-4b69-b54f-3a49590c78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865</TotalTime>
  <Words>2291</Words>
  <Application>Microsoft Office PowerPoint</Application>
  <PresentationFormat>Widescreen</PresentationFormat>
  <Paragraphs>432</Paragraphs>
  <Slides>12</Slides>
  <Notes>11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12</vt:i4>
      </vt:variant>
    </vt:vector>
  </HeadingPairs>
  <TitlesOfParts>
    <vt:vector size="25"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ASC2ESCALATE: Asciminib in Patients With Chronic-Phase CML After 1 Prior TKI</vt:lpstr>
      <vt:lpstr>About These Slides</vt:lpstr>
      <vt:lpstr>ASC2ESCALATE (1 Prior TKI Cohort): Background</vt:lpstr>
      <vt:lpstr>ASC2ESCALATE (1 Prior TKI Cohort): Study Design</vt:lpstr>
      <vt:lpstr>ASC2ESCALATE (1 Prior TKI Cohort): Baseline Characteristics</vt:lpstr>
      <vt:lpstr>ASC2ESCALATE (1 Prior TKI Cohort): BCR::ABL1IS Response</vt:lpstr>
      <vt:lpstr>ASC2ESCALATE (1 Prior TKI Cohort): Categorical Response Shift</vt:lpstr>
      <vt:lpstr>ASC2ESCALATE (1 Prior TKI Cohort): Additional Outcomes</vt:lpstr>
      <vt:lpstr>ASC2ESCALATE (1 Prior TKI Cohort): Safety Summary</vt:lpstr>
      <vt:lpstr>ASC2ESCALATE (1 Prior TKI Cohort): Most Frequent (≥7%) AEs</vt:lpstr>
      <vt:lpstr>ASC2ESCALATE (1 Prior TKI Cohort):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ASC2ESCALATE: Asciminib in Patients With Chronic-Phase CML After 1 Prior TKI</dc:title>
  <dc:creator>Timothy Quill</dc:creator>
  <cp:lastModifiedBy>Tara Cunningham</cp:lastModifiedBy>
  <cp:revision>37</cp:revision>
  <dcterms:created xsi:type="dcterms:W3CDTF">2025-12-04T13:55:49Z</dcterms:created>
  <dcterms:modified xsi:type="dcterms:W3CDTF">2025-12-11T18:00:00Z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