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3" r:id="rId5"/>
  </p:sldMasterIdLst>
  <p:notesMasterIdLst>
    <p:notesMasterId r:id="rId36"/>
  </p:notesMasterIdLst>
  <p:sldIdLst>
    <p:sldId id="322" r:id="rId6"/>
    <p:sldId id="308" r:id="rId7"/>
    <p:sldId id="2145706346" r:id="rId8"/>
    <p:sldId id="2145706705" r:id="rId9"/>
    <p:sldId id="2147473863" r:id="rId10"/>
    <p:sldId id="2146848317" r:id="rId11"/>
    <p:sldId id="2147473731" r:id="rId12"/>
    <p:sldId id="2147473744" r:id="rId13"/>
    <p:sldId id="2141411972" r:id="rId14"/>
    <p:sldId id="2147473736" r:id="rId15"/>
    <p:sldId id="2147473865" r:id="rId16"/>
    <p:sldId id="2145706809" r:id="rId17"/>
    <p:sldId id="2147473727" r:id="rId18"/>
    <p:sldId id="2147473847" r:id="rId19"/>
    <p:sldId id="2145706341" r:id="rId20"/>
    <p:sldId id="572" r:id="rId21"/>
    <p:sldId id="579" r:id="rId22"/>
    <p:sldId id="2147473869" r:id="rId23"/>
    <p:sldId id="2147473870" r:id="rId24"/>
    <p:sldId id="2147473732" r:id="rId25"/>
    <p:sldId id="2147473871" r:id="rId26"/>
    <p:sldId id="262" r:id="rId27"/>
    <p:sldId id="2147473737" r:id="rId28"/>
    <p:sldId id="2147473872" r:id="rId29"/>
    <p:sldId id="2147473867" r:id="rId30"/>
    <p:sldId id="2147473868" r:id="rId31"/>
    <p:sldId id="2147473717" r:id="rId32"/>
    <p:sldId id="2147473848" r:id="rId33"/>
    <p:sldId id="2147473873" r:id="rId34"/>
    <p:sldId id="318"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453" userDrawn="1">
          <p15:clr>
            <a:srgbClr val="A4A3A4"/>
          </p15:clr>
        </p15:guide>
        <p15:guide id="5" orient="horz" pos="147" userDrawn="1">
          <p15:clr>
            <a:srgbClr val="A4A3A4"/>
          </p15:clr>
        </p15:guide>
        <p15:guide id="6" orient="horz" pos="257" userDrawn="1">
          <p15:clr>
            <a:srgbClr val="A4A3A4"/>
          </p15:clr>
        </p15:guide>
        <p15:guide id="7" orient="horz" pos="100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gan Capel" initials="MC" lastIdx="6" clrIdx="0"/>
  <p:cmAuthor id="2" name="Johnson, Natasha L" initials="JNL" lastIdx="1" clrIdx="1">
    <p:extLst>
      <p:ext uri="{19B8F6BF-5375-455C-9EA6-DF929625EA0E}">
        <p15:presenceInfo xmlns:p15="http://schemas.microsoft.com/office/powerpoint/2012/main" userId="S::Natasha.Johnson@moffitt.org::24c16bee-4c6c-4436-adc6-a293dce562a9" providerId="AD"/>
      </p:ext>
    </p:extLst>
  </p:cmAuthor>
  <p:cmAuthor id="3" name="Shara Pantry" initials="SP" lastIdx="106" clrIdx="2">
    <p:extLst>
      <p:ext uri="{19B8F6BF-5375-455C-9EA6-DF929625EA0E}">
        <p15:presenceInfo xmlns:p15="http://schemas.microsoft.com/office/powerpoint/2012/main" userId="S::spantry@clinicaloptions.com::b31b0cc1-a6e1-4e53-95b1-b758f73efb3c" providerId="AD"/>
      </p:ext>
    </p:extLst>
  </p:cmAuthor>
  <p:cmAuthor id="4" name="Jaime Flores" initials="JF" lastIdx="20" clrIdx="3">
    <p:extLst>
      <p:ext uri="{19B8F6BF-5375-455C-9EA6-DF929625EA0E}">
        <p15:presenceInfo xmlns:p15="http://schemas.microsoft.com/office/powerpoint/2012/main" userId="S::jaime@jaime-flores.com::8b2dc643-5a6a-415b-b6b2-7c918b013cb7" providerId="AD"/>
      </p:ext>
    </p:extLst>
  </p:cmAuthor>
  <p:cmAuthor id="5" name="Nathan Beach" initials="NB" lastIdx="2" clrIdx="4">
    <p:extLst>
      <p:ext uri="{19B8F6BF-5375-455C-9EA6-DF929625EA0E}">
        <p15:presenceInfo xmlns:p15="http://schemas.microsoft.com/office/powerpoint/2012/main" userId="d1799f50d9fd7357" providerId="Windows Live"/>
      </p:ext>
    </p:extLst>
  </p:cmAuthor>
  <p:cmAuthor id="6" name="CLINICALOPTIONS\tquill" initials="C" lastIdx="1" clrIdx="5">
    <p:extLst>
      <p:ext uri="{19B8F6BF-5375-455C-9EA6-DF929625EA0E}">
        <p15:presenceInfo xmlns:p15="http://schemas.microsoft.com/office/powerpoint/2012/main" userId="CLINICALOPTIONS\tquill" providerId="None"/>
      </p:ext>
    </p:extLst>
  </p:cmAuthor>
  <p:cmAuthor id="7" name="Christy Seals" initials="CS" lastIdx="4" clrIdx="6">
    <p:extLst>
      <p:ext uri="{19B8F6BF-5375-455C-9EA6-DF929625EA0E}">
        <p15:presenceInfo xmlns:p15="http://schemas.microsoft.com/office/powerpoint/2012/main" userId="S::cseals@clinicaloptions.com::0852e532-1f9e-4bbf-9b56-be19a9543a31" providerId="AD"/>
      </p:ext>
    </p:extLst>
  </p:cmAuthor>
  <p:cmAuthor id="8" name="spantry@clinicaloptions.com" initials="s" lastIdx="6" clrIdx="7">
    <p:extLst>
      <p:ext uri="{19B8F6BF-5375-455C-9EA6-DF929625EA0E}">
        <p15:presenceInfo xmlns:p15="http://schemas.microsoft.com/office/powerpoint/2012/main" userId="spantry@clinicaloptions.com" providerId="None"/>
      </p:ext>
    </p:extLst>
  </p:cmAuthor>
  <p:cmAuthor id="9" name="aboecler@clinicaloptions.com" initials="a" lastIdx="4" clrIdx="8">
    <p:extLst>
      <p:ext uri="{19B8F6BF-5375-455C-9EA6-DF929625EA0E}">
        <p15:presenceInfo xmlns:p15="http://schemas.microsoft.com/office/powerpoint/2012/main" userId="aboecler@clinicaloptions.com" providerId="None"/>
      </p:ext>
    </p:extLst>
  </p:cmAuthor>
  <p:cmAuthor id="10" name="Brian Jonas" initials="BJ" lastIdx="57" clrIdx="9">
    <p:extLst>
      <p:ext uri="{19B8F6BF-5375-455C-9EA6-DF929625EA0E}">
        <p15:presenceInfo xmlns:p15="http://schemas.microsoft.com/office/powerpoint/2012/main" userId="S::bajonas@ucdavis.edu::ddb56b60-2505-42ed-a3b3-8e3deb090e62" providerId="AD"/>
      </p:ext>
    </p:extLst>
  </p:cmAuthor>
  <p:cmAuthor id="11" name="Melanie Couton" initials="" lastIdx="10" clrIdx="10">
    <p:extLst>
      <p:ext uri="{19B8F6BF-5375-455C-9EA6-DF929625EA0E}">
        <p15:presenceInfo xmlns:p15="http://schemas.microsoft.com/office/powerpoint/2012/main" userId="S::mcouton@clinicaloptions.com::b5a8fb1e-a716-46a0-9a38-0d707f5e2bfc" providerId="AD"/>
      </p:ext>
    </p:extLst>
  </p:cmAuthor>
  <p:cmAuthor id="12" name="Vanessa Carter" initials="VC" lastIdx="7" clrIdx="11">
    <p:extLst>
      <p:ext uri="{19B8F6BF-5375-455C-9EA6-DF929625EA0E}">
        <p15:presenceInfo xmlns:p15="http://schemas.microsoft.com/office/powerpoint/2012/main" userId="S::vcarter@clinicaloptions.com::9ce73b1e-6b1e-4cab-b34f-91637f33dd50" providerId="AD"/>
      </p:ext>
    </p:extLst>
  </p:cmAuthor>
  <p:cmAuthor id="13" name="LT Fowler" initials="LF" lastIdx="4" clrIdx="12">
    <p:extLst>
      <p:ext uri="{19B8F6BF-5375-455C-9EA6-DF929625EA0E}">
        <p15:presenceInfo xmlns:p15="http://schemas.microsoft.com/office/powerpoint/2012/main" userId="S::lfowler@practicingclinicians.com::bdc4c4d6-9ded-467c-b80c-330a0ea8ffe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a:srgbClr val="922A1C"/>
    <a:srgbClr val="3B4983"/>
    <a:srgbClr val="1D5185"/>
    <a:srgbClr val="B7000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184" autoAdjust="0"/>
  </p:normalViewPr>
  <p:slideViewPr>
    <p:cSldViewPr snapToGrid="0">
      <p:cViewPr varScale="1">
        <p:scale>
          <a:sx n="103" d="100"/>
          <a:sy n="103" d="100"/>
        </p:scale>
        <p:origin x="114" y="102"/>
      </p:cViewPr>
      <p:guideLst>
        <p:guide pos="453"/>
        <p:guide orient="horz" pos="147"/>
        <p:guide orient="horz" pos="257"/>
        <p:guide orient="horz" pos="1008"/>
      </p:guideLst>
    </p:cSldViewPr>
  </p:slideViewPr>
  <p:outlineViewPr>
    <p:cViewPr>
      <p:scale>
        <a:sx n="33" d="100"/>
        <a:sy n="33" d="100"/>
      </p:scale>
      <p:origin x="0" y="-5562"/>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5A9246-E89B-4649-BE40-0734A79FA76B}" type="datetimeFigureOut">
              <a:rPr lang="en-US" smtClean="0"/>
              <a:t>11/20/2023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98066E-A455-429B-B555-93B8643B06EC}" type="slidenum">
              <a:rPr lang="en-US" smtClean="0"/>
              <a:t>‹#›</a:t>
            </a:fld>
            <a:endParaRPr lang="en-US" dirty="0"/>
          </a:p>
        </p:txBody>
      </p:sp>
    </p:spTree>
    <p:extLst>
      <p:ext uri="{BB962C8B-B14F-4D97-AF65-F5344CB8AC3E}">
        <p14:creationId xmlns:p14="http://schemas.microsoft.com/office/powerpoint/2010/main" val="4195998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98066E-A455-429B-B555-93B8643B06EC}" type="slidenum">
              <a:rPr lang="en-US" smtClean="0"/>
              <a:t>1</a:t>
            </a:fld>
            <a:endParaRPr lang="en-US" dirty="0"/>
          </a:p>
        </p:txBody>
      </p:sp>
    </p:spTree>
    <p:extLst>
      <p:ext uri="{BB962C8B-B14F-4D97-AF65-F5344CB8AC3E}">
        <p14:creationId xmlns:p14="http://schemas.microsoft.com/office/powerpoint/2010/main" val="988622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48886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lvl1pPr eaLnBrk="0" hangingPunct="0">
              <a:defRPr sz="1200" b="1">
                <a:solidFill>
                  <a:schemeClr val="tx1"/>
                </a:solidFill>
                <a:latin typeface="Arial" pitchFamily="34" charset="0"/>
              </a:defRPr>
            </a:lvl1pPr>
            <a:lvl2pPr marL="850419" indent="-327083" eaLnBrk="0" hangingPunct="0">
              <a:defRPr sz="1200" b="1">
                <a:solidFill>
                  <a:schemeClr val="tx1"/>
                </a:solidFill>
                <a:latin typeface="Arial" pitchFamily="34" charset="0"/>
              </a:defRPr>
            </a:lvl2pPr>
            <a:lvl3pPr marL="1308333" indent="-261667" eaLnBrk="0" hangingPunct="0">
              <a:defRPr sz="1200" b="1">
                <a:solidFill>
                  <a:schemeClr val="tx1"/>
                </a:solidFill>
                <a:latin typeface="Arial" pitchFamily="34" charset="0"/>
              </a:defRPr>
            </a:lvl3pPr>
            <a:lvl4pPr marL="1831667" indent="-261667" eaLnBrk="0" hangingPunct="0">
              <a:defRPr sz="1200" b="1">
                <a:solidFill>
                  <a:schemeClr val="tx1"/>
                </a:solidFill>
                <a:latin typeface="Arial" pitchFamily="34" charset="0"/>
              </a:defRPr>
            </a:lvl4pPr>
            <a:lvl5pPr marL="2354998" indent="-261667" eaLnBrk="0" hangingPunct="0">
              <a:defRPr sz="1200" b="1">
                <a:solidFill>
                  <a:schemeClr val="tx1"/>
                </a:solidFill>
                <a:latin typeface="Arial" pitchFamily="34" charset="0"/>
              </a:defRPr>
            </a:lvl5pPr>
            <a:lvl6pPr marL="2878334" indent="-261667" algn="ctr" eaLnBrk="0" fontAlgn="base" hangingPunct="0">
              <a:spcBef>
                <a:spcPct val="50000"/>
              </a:spcBef>
              <a:spcAft>
                <a:spcPct val="0"/>
              </a:spcAft>
              <a:defRPr sz="1200" b="1">
                <a:solidFill>
                  <a:schemeClr val="tx1"/>
                </a:solidFill>
                <a:latin typeface="Arial" pitchFamily="34" charset="0"/>
              </a:defRPr>
            </a:lvl6pPr>
            <a:lvl7pPr marL="3401667" indent="-261667" algn="ctr" eaLnBrk="0" fontAlgn="base" hangingPunct="0">
              <a:spcBef>
                <a:spcPct val="50000"/>
              </a:spcBef>
              <a:spcAft>
                <a:spcPct val="0"/>
              </a:spcAft>
              <a:defRPr sz="1200" b="1">
                <a:solidFill>
                  <a:schemeClr val="tx1"/>
                </a:solidFill>
                <a:latin typeface="Arial" pitchFamily="34" charset="0"/>
              </a:defRPr>
            </a:lvl7pPr>
            <a:lvl8pPr marL="3924998" indent="-261667" algn="ctr" eaLnBrk="0" fontAlgn="base" hangingPunct="0">
              <a:spcBef>
                <a:spcPct val="50000"/>
              </a:spcBef>
              <a:spcAft>
                <a:spcPct val="0"/>
              </a:spcAft>
              <a:defRPr sz="1200" b="1">
                <a:solidFill>
                  <a:schemeClr val="tx1"/>
                </a:solidFill>
                <a:latin typeface="Arial" pitchFamily="34" charset="0"/>
              </a:defRPr>
            </a:lvl8pPr>
            <a:lvl9pPr marL="4448335" indent="-261667" algn="ctr" eaLnBrk="0" fontAlgn="base" hangingPunct="0">
              <a:spcBef>
                <a:spcPct val="50000"/>
              </a:spcBef>
              <a:spcAft>
                <a:spcPct val="0"/>
              </a:spcAft>
              <a:defRPr sz="1200" b="1">
                <a:solidFill>
                  <a:schemeClr val="tx1"/>
                </a:solidFill>
                <a:latin typeface="Arial" pitchFamily="34" charset="0"/>
              </a:defRPr>
            </a:lvl9pPr>
          </a:lstStyle>
          <a:p>
            <a:pPr marL="0" marR="0" lvl="0" indent="0" algn="r" defTabSz="481706" rtl="0" eaLnBrk="1" fontAlgn="auto" latinLnBrk="0" hangingPunct="1">
              <a:lnSpc>
                <a:spcPct val="100000"/>
              </a:lnSpc>
              <a:spcBef>
                <a:spcPts val="0"/>
              </a:spcBef>
              <a:spcAft>
                <a:spcPts val="0"/>
              </a:spcAft>
              <a:buClrTx/>
              <a:buSzTx/>
              <a:buFontTx/>
              <a:buNone/>
              <a:tabLst/>
              <a:defRPr/>
            </a:pPr>
            <a:fld id="{F9EED42E-298F-4E3F-9E4B-70A24805D686}" type="slidenum">
              <a:rPr kumimoji="0" lang="de-DE"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481706" rtl="0" eaLnBrk="1" fontAlgn="auto" latinLnBrk="0" hangingPunct="1">
                <a:lnSpc>
                  <a:spcPct val="100000"/>
                </a:lnSpc>
                <a:spcBef>
                  <a:spcPts val="0"/>
                </a:spcBef>
                <a:spcAft>
                  <a:spcPts val="0"/>
                </a:spcAft>
                <a:buClrTx/>
                <a:buSzTx/>
                <a:buFontTx/>
                <a:buNone/>
                <a:tabLst/>
                <a:defRPr/>
              </a:pPr>
              <a:t>4</a:t>
            </a:fld>
            <a:endParaRPr kumimoji="0" lang="de-DE"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1315" name="Rectangle 2"/>
          <p:cNvSpPr>
            <a:spLocks noGrp="1" noRot="1" noChangeAspect="1" noChangeArrowheads="1" noTextEdit="1"/>
          </p:cNvSpPr>
          <p:nvPr>
            <p:ph type="sldImg"/>
          </p:nvPr>
        </p:nvSpPr>
        <p:spPr>
          <a:xfrm>
            <a:off x="860425" y="1635125"/>
            <a:ext cx="5194300" cy="2921000"/>
          </a:xfrm>
          <a:ln/>
        </p:spPr>
      </p:sp>
      <p:sp>
        <p:nvSpPr>
          <p:cNvPr id="141316" name="Rectangle 3"/>
          <p:cNvSpPr>
            <a:spLocks noGrp="1" noChangeArrowheads="1"/>
          </p:cNvSpPr>
          <p:nvPr>
            <p:ph type="body" idx="1"/>
          </p:nvPr>
        </p:nvSpPr>
        <p:spPr>
          <a:xfrm>
            <a:off x="860490" y="4757943"/>
            <a:ext cx="5194220" cy="3566055"/>
          </a:xfrm>
          <a:noFill/>
        </p:spPr>
        <p:txBody>
          <a:bodyPr/>
          <a:lstStyle/>
          <a:p>
            <a:pPr marL="194512" indent="-194512">
              <a:spcBef>
                <a:spcPct val="0"/>
              </a:spcBef>
              <a:spcAft>
                <a:spcPts val="300"/>
              </a:spcAft>
            </a:pPr>
            <a:r>
              <a:rPr lang="en-US" sz="1100" i="1" dirty="0"/>
              <a:t>AML, acute myeloid leukemia; ELN, European LeukemiaNet;</a:t>
            </a:r>
            <a:r>
              <a:rPr lang="en-US" sz="1100" i="1" dirty="0">
                <a:effectLst/>
                <a:latin typeface="Calibri" panose="020F0502020204030204" pitchFamily="34" charset="0"/>
                <a:ea typeface="Calibri" panose="020F0502020204030204" pitchFamily="34" charset="0"/>
                <a:cs typeface="Times New Roman" panose="02020603050405020304" pitchFamily="18" charset="0"/>
              </a:rPr>
              <a:t> M</a:t>
            </a:r>
            <a:r>
              <a:rPr lang="en-US" sz="1100" i="1" dirty="0"/>
              <a:t>RD, measurable residual disease. </a:t>
            </a:r>
          </a:p>
        </p:txBody>
      </p:sp>
    </p:spTree>
    <p:extLst>
      <p:ext uri="{BB962C8B-B14F-4D97-AF65-F5344CB8AC3E}">
        <p14:creationId xmlns:p14="http://schemas.microsoft.com/office/powerpoint/2010/main" val="843078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Adv, adverse; AML, acute myeloid leukemia; ELN, European LeukemiaNet; Fav, favorable; Int, intermediate; OS, overall survival; RFS, relapse-free survival.</a:t>
            </a:r>
            <a:endParaRPr lang="en-US" dirty="0"/>
          </a:p>
        </p:txBody>
      </p:sp>
      <p:sp>
        <p:nvSpPr>
          <p:cNvPr id="4" name="Slide Number Placeholder 3"/>
          <p:cNvSpPr>
            <a:spLocks noGrp="1"/>
          </p:cNvSpPr>
          <p:nvPr>
            <p:ph type="sldNum" sz="quarter" idx="5"/>
          </p:nvPr>
        </p:nvSpPr>
        <p:spPr/>
        <p:txBody>
          <a:bodyPr/>
          <a:lstStyle/>
          <a:p>
            <a:fld id="{4A98066E-A455-429B-B555-93B8643B06EC}" type="slidenum">
              <a:rPr lang="en-US" smtClean="0"/>
              <a:t>5</a:t>
            </a:fld>
            <a:endParaRPr lang="en-US" dirty="0"/>
          </a:p>
        </p:txBody>
      </p:sp>
    </p:spTree>
    <p:extLst>
      <p:ext uri="{BB962C8B-B14F-4D97-AF65-F5344CB8AC3E}">
        <p14:creationId xmlns:p14="http://schemas.microsoft.com/office/powerpoint/2010/main" val="868697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DFS, disease-free survival; MRD, measurable residual disease; OS, overall survival.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6F1AB8-88F7-4BC6-B973-BEECFF1A1DF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0668386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AlloHSCT, allogeneic hematopoietic stem cell transplant; AML, acute myeloid leukemia; CR, complete response; CT, chemotherapy; HSCT, hematopoietic stem cell transplant; PD, progressive disease.</a:t>
            </a:r>
          </a:p>
        </p:txBody>
      </p:sp>
      <p:sp>
        <p:nvSpPr>
          <p:cNvPr id="4" name="Slide Number Placeholder 3"/>
          <p:cNvSpPr>
            <a:spLocks noGrp="1"/>
          </p:cNvSpPr>
          <p:nvPr>
            <p:ph type="sldNum" sz="quarter" idx="5"/>
          </p:nvPr>
        </p:nvSpPr>
        <p:spPr/>
        <p:txBody>
          <a:bodyPr/>
          <a:lstStyle/>
          <a:p>
            <a:fld id="{4A98066E-A455-429B-B555-93B8643B06EC}" type="slidenum">
              <a:rPr lang="en-US" smtClean="0"/>
              <a:t>7</a:t>
            </a:fld>
            <a:endParaRPr lang="en-US" dirty="0"/>
          </a:p>
        </p:txBody>
      </p:sp>
    </p:spTree>
    <p:extLst>
      <p:ext uri="{BB962C8B-B14F-4D97-AF65-F5344CB8AC3E}">
        <p14:creationId xmlns:p14="http://schemas.microsoft.com/office/powerpoint/2010/main" val="2531875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Aza, azacitidine; CR, complete response; CRi, complete response with incomplete blood count recovery; CT, chemotherapy; DFS, disease-free survival; LR, Cox log-rank; Obs, observation;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98066E-A455-429B-B555-93B8643B06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0840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AML, acute myeloid leukemia; Aza, </a:t>
            </a:r>
            <a:r>
              <a:rPr lang="en-US" altLang="en-US" b="0" i="1" dirty="0"/>
              <a:t>azacitidine; </a:t>
            </a:r>
            <a:r>
              <a:rPr lang="en-US" b="0" i="1" dirty="0"/>
              <a:t>BM, bone marrow; CMML, </a:t>
            </a:r>
            <a:r>
              <a:rPr lang="en-US" b="0" i="1" dirty="0">
                <a:solidFill>
                  <a:srgbClr val="202124"/>
                </a:solidFill>
                <a:effectLst/>
              </a:rPr>
              <a:t>chronic myelomonocytic leukemia; </a:t>
            </a:r>
            <a:r>
              <a:rPr lang="en-US" b="0" i="1" dirty="0"/>
              <a:t>CR, complete response; CRi, complete response with incomplete blood count recovery; </a:t>
            </a:r>
            <a:r>
              <a:rPr lang="en-US" b="0" i="1" dirty="0">
                <a:solidFill>
                  <a:srgbClr val="202124"/>
                </a:solidFill>
                <a:effectLst/>
              </a:rPr>
              <a:t>CT, chemotherapy; </a:t>
            </a:r>
            <a:r>
              <a:rPr kumimoji="0" lang="en-US" altLang="en-US" b="0" i="1" u="none" strike="noStrike" kern="1200" cap="none" spc="0" normalizeH="0" baseline="0" noProof="0" dirty="0">
                <a:ln>
                  <a:noFill/>
                </a:ln>
                <a:solidFill>
                  <a:srgbClr val="000000"/>
                </a:solidFill>
                <a:effectLst/>
                <a:uLnTx/>
                <a:uFillTx/>
                <a:ea typeface="+mn-ea"/>
                <a:cs typeface="+mn-cs"/>
              </a:rPr>
              <a:t>ECOG, Eastern Cooperative Oncology Group; f/u, follow-up; </a:t>
            </a:r>
            <a:r>
              <a:rPr kumimoji="0" lang="en-US" altLang="en-US" b="0" i="1" u="none" strike="noStrike" kern="1200" cap="none" spc="0" normalizeH="0" baseline="0" noProof="0" dirty="0">
                <a:ln>
                  <a:noFill/>
                </a:ln>
                <a:solidFill>
                  <a:schemeClr val="tx1"/>
                </a:solidFill>
                <a:effectLst/>
                <a:uLnTx/>
                <a:uFillTx/>
                <a:ea typeface="+mn-ea"/>
                <a:cs typeface="+mn-cs"/>
              </a:rPr>
              <a:t>MDS, myelodysplastic syndromes; OS, overall survival; PS, performance status; RFS, relapse-free survival; tx, treatment. </a:t>
            </a:r>
            <a:endParaRPr kumimoji="0" lang="en-US" b="0" i="1" u="none" strike="noStrike" kern="1200" cap="none" spc="0" normalizeH="0" baseline="0" noProof="0" dirty="0">
              <a:ln>
                <a:noFill/>
              </a:ln>
              <a:solidFill>
                <a:schemeClr val="tx1"/>
              </a:solidFill>
              <a:effectLst/>
              <a:uLnTx/>
              <a:uFillTx/>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kern="1200" dirty="0">
              <a:solidFill>
                <a:schemeClr val="tx1"/>
              </a:solidFill>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627093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Aza, azacitidine;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98066E-A455-429B-B555-93B8643B06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4479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Aza, azacitidine; MRD, measurable residual disease;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5F60AD-B92F-466E-8B90-5A6B287F60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8248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Aza, azacitidine; Gr, grade; TEAE, treatment-emergent adverse event; URTI, upper respiratory tract infection.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B4DF14-1FF1-814E-B1A7-AE2EA3C22F9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02239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C1D1, cycle 1, Day 1; GI, gastrointestinal.</a:t>
            </a:r>
          </a:p>
        </p:txBody>
      </p:sp>
      <p:sp>
        <p:nvSpPr>
          <p:cNvPr id="4" name="Slide Number Placeholder 3"/>
          <p:cNvSpPr>
            <a:spLocks noGrp="1"/>
          </p:cNvSpPr>
          <p:nvPr>
            <p:ph type="sldNum" sz="quarter" idx="5"/>
          </p:nvPr>
        </p:nvSpPr>
        <p:spPr/>
        <p:txBody>
          <a:bodyPr/>
          <a:lstStyle/>
          <a:p>
            <a:fld id="{4A98066E-A455-429B-B555-93B8643B06EC}" type="slidenum">
              <a:rPr lang="en-US" smtClean="0"/>
              <a:t>13</a:t>
            </a:fld>
            <a:endParaRPr lang="en-US" dirty="0"/>
          </a:p>
        </p:txBody>
      </p:sp>
    </p:spTree>
    <p:extLst>
      <p:ext uri="{BB962C8B-B14F-4D97-AF65-F5344CB8AC3E}">
        <p14:creationId xmlns:p14="http://schemas.microsoft.com/office/powerpoint/2010/main" val="321766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AlloHSCT, allogeneic hematopoietic stem cell transplant</a:t>
            </a:r>
            <a:r>
              <a:rPr lang="en-US" b="0" i="1" dirty="0"/>
              <a:t>; AML, acute myeloid leukemia; APL, </a:t>
            </a: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acute promyelocytic leukemia; </a:t>
            </a:r>
            <a:r>
              <a:rPr lang="en-US" b="0" i="1" dirty="0"/>
              <a:t>CR, complete response; CRc, composite complete response; CT, chemotherapy; DoCR, duration of complete response; ECOG, Eastern Cooperative Oncology Group; EFS, event-free survival; HiDAC, high-dose cytarabine; MRD, measurable residual disease; OS, overall survival; PS, performance status; RFS, relapse-free survival; RT, radiotherapy; WBC, white blood cell.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8801242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CT, chemotherapy; m, median;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599342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AlloHSCT, allogeneic hematopoietic stem cell transplant; C</a:t>
            </a:r>
            <a:r>
              <a:rPr lang="en-US" b="0" i="1" dirty="0">
                <a:solidFill>
                  <a:srgbClr val="4D5156"/>
                </a:solidFill>
                <a:effectLst/>
                <a:latin typeface="Roboto" panose="02000000000000000000" pitchFamily="2" charset="0"/>
              </a:rPr>
              <a:t>R, complete response; </a:t>
            </a:r>
            <a:r>
              <a:rPr lang="en-US" i="1" dirty="0"/>
              <a:t>CR1, first complete response; </a:t>
            </a:r>
            <a:r>
              <a:rPr lang="en-US" b="0" i="1" dirty="0">
                <a:solidFill>
                  <a:srgbClr val="4D5156"/>
                </a:solidFill>
                <a:effectLst/>
                <a:latin typeface="Roboto" panose="02000000000000000000" pitchFamily="2" charset="0"/>
              </a:rPr>
              <a:t>OS, overall survival.</a:t>
            </a:r>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16</a:t>
            </a:fld>
            <a:endParaRPr lang="en-US" dirty="0"/>
          </a:p>
        </p:txBody>
      </p:sp>
    </p:spTree>
    <p:extLst>
      <p:ext uri="{BB962C8B-B14F-4D97-AF65-F5344CB8AC3E}">
        <p14:creationId xmlns:p14="http://schemas.microsoft.com/office/powerpoint/2010/main" val="26471288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TEAE, treatment-emergent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8699601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VT, ventricular tachycardia.</a:t>
            </a:r>
          </a:p>
        </p:txBody>
      </p:sp>
      <p:sp>
        <p:nvSpPr>
          <p:cNvPr id="4" name="Slide Number Placeholder 3"/>
          <p:cNvSpPr>
            <a:spLocks noGrp="1"/>
          </p:cNvSpPr>
          <p:nvPr>
            <p:ph type="sldNum" sz="quarter" idx="5"/>
          </p:nvPr>
        </p:nvSpPr>
        <p:spPr/>
        <p:txBody>
          <a:bodyPr/>
          <a:lstStyle/>
          <a:p>
            <a:fld id="{4A98066E-A455-429B-B555-93B8643B06EC}" type="slidenum">
              <a:rPr lang="en-US" smtClean="0"/>
              <a:t>18</a:t>
            </a:fld>
            <a:endParaRPr lang="en-US" dirty="0"/>
          </a:p>
        </p:txBody>
      </p:sp>
    </p:spTree>
    <p:extLst>
      <p:ext uri="{BB962C8B-B14F-4D97-AF65-F5344CB8AC3E}">
        <p14:creationId xmlns:p14="http://schemas.microsoft.com/office/powerpoint/2010/main" val="19494381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AML, acute myeloid leukemia; CR1, first complete response; CRi, complete response with incomplete blood count recovery; CT, chemotherapy; DLT, dose-limiting toxicity; EFS, event-free survival; MDS-EB2, myelodysplastic syndrome with excess blasts-2; RFS, relapse-free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98066E-A455-429B-B555-93B8643B06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18427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AlloHSCT, allogeneic hematopoietic stem cell transplant</a:t>
            </a:r>
            <a:r>
              <a:rPr lang="en-US" sz="1800" i="1" dirty="0">
                <a:effectLst/>
                <a:latin typeface="Calibri" panose="020F0502020204030204" pitchFamily="34" charset="0"/>
                <a:ea typeface="Calibri" panose="020F0502020204030204" pitchFamily="34" charset="0"/>
                <a:cs typeface="Times New Roman" panose="02020603050405020304" pitchFamily="18" charset="0"/>
              </a:rPr>
              <a:t>.</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98066E-A455-429B-B555-93B8643B06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1778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AlloHSCT, allogeneic hematopoietic stem cell transplant; AML, acute myeloid leukemia; CR, complete response; CR1, first complete response; CT, chemotherapy; DFS, disease-free survival;</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a:t>
            </a:r>
            <a:r>
              <a:rPr lang="en-US" b="0" i="1" dirty="0"/>
              <a:t>MDS, myelodysplastic syndromes; MRD, measurable residual disease; NR, not reached; OS, overall survival; PD, progressive disease; Ph, phase; RFS, relapse-free survival; </a:t>
            </a:r>
            <a:r>
              <a:rPr kumimoji="0" lang="en-US" sz="1200" b="0" i="1" u="none" strike="noStrike" cap="none" normalizeH="0" baseline="0" dirty="0">
                <a:ln>
                  <a:noFill/>
                </a:ln>
                <a:solidFill>
                  <a:schemeClr val="bg2">
                    <a:lumMod val="10000"/>
                  </a:schemeClr>
                </a:solidFill>
                <a:effectLst/>
                <a:latin typeface="+mn-lt"/>
              </a:rPr>
              <a:t>rhG-CSF, r</a:t>
            </a:r>
            <a:r>
              <a:rPr lang="en-US" b="0" i="1" dirty="0">
                <a:solidFill>
                  <a:srgbClr val="212121"/>
                </a:solidFill>
                <a:effectLst/>
                <a:latin typeface="+mn-lt"/>
              </a:rPr>
              <a:t>ecombinant human granulocyte colony-stimulating factor; </a:t>
            </a:r>
            <a:r>
              <a:rPr lang="en-US" b="0" i="1" dirty="0"/>
              <a:t>RPFS, relapse- and progression-free survival.</a:t>
            </a:r>
            <a:endParaRPr lang="en-US" b="0" i="1"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98066E-A455-429B-B555-93B8643B06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29369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AlloHSCT, allogeneic </a:t>
            </a:r>
            <a:r>
              <a:rPr lang="en-US" b="0" i="1" dirty="0">
                <a:solidFill>
                  <a:srgbClr val="212121"/>
                </a:solidFill>
                <a:effectLst/>
                <a:latin typeface="BlinkMacSystemFont"/>
              </a:rPr>
              <a:t>hematopoietic stem cell transplant</a:t>
            </a:r>
            <a:r>
              <a:rPr lang="en-US" b="0" i="1" dirty="0"/>
              <a:t> AML, acute myeloid leukemia; CHR, complete hematologic response; ECOG, Eastern Cooperative Oncology Group; GvHD, graft-vs-host disease; </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OS, overall survival; </a:t>
            </a:r>
            <a:r>
              <a:rPr lang="en-US" b="0" i="1" dirty="0"/>
              <a:t>PB, peripheral blood; PS, performance status; RFS, relapse-free survival</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a:t>
            </a:r>
            <a:endParaRPr lang="en-US" b="0"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259836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f/u, follow-up; m, median; NR, not reached; OS, overall survival; RFS, relapse-free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98066E-A455-429B-B555-93B8643B06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80328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alloHSCT, allogeneic hematopoietic stem cell transplant; AML, acute myeloid leukemia; GvHD, graft-vs-host disease.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98066E-A455-429B-B555-93B8643B06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73241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AlloHSCT, </a:t>
            </a:r>
            <a:r>
              <a:rPr lang="en-US" b="0" i="1" dirty="0">
                <a:solidFill>
                  <a:srgbClr val="212121"/>
                </a:solidFill>
                <a:effectLst/>
                <a:latin typeface="BlinkMacSystemFont"/>
              </a:rPr>
              <a:t>allogeneic hematopoietic stem cell transplant; AML, acute myeloid leukemia; </a:t>
            </a:r>
            <a:r>
              <a:rPr lang="en-US" b="0" i="1" dirty="0"/>
              <a:t>CR1, first complete response; OS, overall survival; RFS, relapse-free survival; SoC, standard of care.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98066E-A455-429B-B555-93B8643B06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17655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AlloHSCT, </a:t>
            </a:r>
            <a:r>
              <a:rPr lang="en-US" b="0" i="1" dirty="0">
                <a:solidFill>
                  <a:srgbClr val="4D5156"/>
                </a:solidFill>
                <a:effectLst/>
                <a:latin typeface="Roboto" panose="02000000000000000000" pitchFamily="2" charset="0"/>
              </a:rPr>
              <a:t>allogeneic hematopoietic stem cell transplant; </a:t>
            </a:r>
            <a:r>
              <a:rPr lang="en-US" i="1" dirty="0"/>
              <a:t>CR1, first complete response; MRD, measurable residual disease; NR, not reached; OS, overall survival.</a:t>
            </a:r>
          </a:p>
        </p:txBody>
      </p:sp>
      <p:sp>
        <p:nvSpPr>
          <p:cNvPr id="4" name="Slide Number Placeholder 3"/>
          <p:cNvSpPr>
            <a:spLocks noGrp="1"/>
          </p:cNvSpPr>
          <p:nvPr>
            <p:ph type="sldNum" sz="quarter" idx="5"/>
          </p:nvPr>
        </p:nvSpPr>
        <p:spPr/>
        <p:txBody>
          <a:bodyPr/>
          <a:lstStyle/>
          <a:p>
            <a:fld id="{4A98066E-A455-429B-B555-93B8643B06EC}" type="slidenum">
              <a:rPr lang="en-US" smtClean="0"/>
              <a:t>26</a:t>
            </a:fld>
            <a:endParaRPr lang="en-US" dirty="0"/>
          </a:p>
        </p:txBody>
      </p:sp>
    </p:spTree>
    <p:extLst>
      <p:ext uri="{BB962C8B-B14F-4D97-AF65-F5344CB8AC3E}">
        <p14:creationId xmlns:p14="http://schemas.microsoft.com/office/powerpoint/2010/main" val="32457606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AlloHSCT, allogeneic hematopoietic stem cell transplant; AML, acute myeloid leukemia; CR1, first complete response; EFS, event-free survival; GvHD, graft-vs-host disease; MRD, measurable residual disease; OS, overall survival; RFS, relapse-free survival.</a:t>
            </a:r>
          </a:p>
        </p:txBody>
      </p:sp>
      <p:sp>
        <p:nvSpPr>
          <p:cNvPr id="4" name="Slide Number Placeholder 3"/>
          <p:cNvSpPr>
            <a:spLocks noGrp="1"/>
          </p:cNvSpPr>
          <p:nvPr>
            <p:ph type="sldNum" sz="quarter" idx="5"/>
          </p:nvPr>
        </p:nvSpPr>
        <p:spPr/>
        <p:txBody>
          <a:bodyPr/>
          <a:lstStyle/>
          <a:p>
            <a:fld id="{4A98066E-A455-429B-B555-93B8643B06EC}" type="slidenum">
              <a:rPr lang="en-US" smtClean="0"/>
              <a:t>27</a:t>
            </a:fld>
            <a:endParaRPr lang="en-US" dirty="0"/>
          </a:p>
        </p:txBody>
      </p:sp>
    </p:spTree>
    <p:extLst>
      <p:ext uri="{BB962C8B-B14F-4D97-AF65-F5344CB8AC3E}">
        <p14:creationId xmlns:p14="http://schemas.microsoft.com/office/powerpoint/2010/main" val="40639571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MRD, measurable residual disease; RFS, relapse free survival.</a:t>
            </a:r>
          </a:p>
        </p:txBody>
      </p:sp>
      <p:sp>
        <p:nvSpPr>
          <p:cNvPr id="4" name="Slide Number Placeholder 3"/>
          <p:cNvSpPr>
            <a:spLocks noGrp="1"/>
          </p:cNvSpPr>
          <p:nvPr>
            <p:ph type="sldNum" sz="quarter" idx="5"/>
          </p:nvPr>
        </p:nvSpPr>
        <p:spPr/>
        <p:txBody>
          <a:bodyPr/>
          <a:lstStyle/>
          <a:p>
            <a:fld id="{4A98066E-A455-429B-B555-93B8643B06EC}" type="slidenum">
              <a:rPr lang="en-US" smtClean="0"/>
              <a:t>28</a:t>
            </a:fld>
            <a:endParaRPr lang="en-US" dirty="0"/>
          </a:p>
        </p:txBody>
      </p:sp>
    </p:spTree>
    <p:extLst>
      <p:ext uri="{BB962C8B-B14F-4D97-AF65-F5344CB8AC3E}">
        <p14:creationId xmlns:p14="http://schemas.microsoft.com/office/powerpoint/2010/main" val="12076417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AlloHSCT, allogeneic hematopoietic stem cell transplant</a:t>
            </a:r>
            <a:r>
              <a:rPr lang="en-US" b="0" i="1" dirty="0"/>
              <a:t>; AML, acute myeloid leukemia; BM, bone marrow; BSC, best supportive care; CR1, first complete response; CR2, second complete response; DLT, dose-limiting toxicity; </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HMA, hypomethylating agent; </a:t>
            </a:r>
            <a:r>
              <a:rPr lang="en-US" b="0" i="1" dirty="0"/>
              <a:t>IPSS-R, Revised International Prognostic Scoring System; MDS, myelodysplastic syndromes; MTD, maximum tolerated dose; PFS, progression-free survival; RFS, relapse-free survival.</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a:t>
            </a: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98066E-A455-429B-B555-93B8643B06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4038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38113115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0803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4394117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52071649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8394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20470405"/>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16363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68804955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830891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17303981"/>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51665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8441899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12804"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Click to edit Master text styles</a:t>
            </a:r>
          </a:p>
        </p:txBody>
      </p:sp>
      <p:sp>
        <p:nvSpPr>
          <p:cNvPr id="15" name="Rectangle 14">
            <a:extLst>
              <a:ext uri="{FF2B5EF4-FFF2-40B4-BE49-F238E27FC236}">
                <a16:creationId xmlns:a16="http://schemas.microsoft.com/office/drawing/2014/main" id="{5BBD1E00-A2D3-4202-961C-9DF3DF2683C9}"/>
              </a:ext>
            </a:extLst>
          </p:cNvPr>
          <p:cNvSpPr/>
          <p:nvPr/>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59548030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4633572"/>
      </p:ext>
    </p:extLst>
  </p:cSld>
  <p:clrMap bg1="dk2" tx1="lt1" bg2="dk1" tx2="lt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guide id="11"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p:txBody>
          <a:bodyPr>
            <a:normAutofit/>
          </a:bodyPr>
          <a:lstStyle/>
          <a:p>
            <a:r>
              <a:rPr lang="en-US" altLang="en-US" dirty="0"/>
              <a:t>Updates in AML Treatment: Multidisciplinary Strategies to Optimize Maintenance Therapy</a:t>
            </a:r>
          </a:p>
        </p:txBody>
      </p:sp>
      <p:sp>
        <p:nvSpPr>
          <p:cNvPr id="2" name="Text Box 19">
            <a:extLst>
              <a:ext uri="{FF2B5EF4-FFF2-40B4-BE49-F238E27FC236}">
                <a16:creationId xmlns:a16="http://schemas.microsoft.com/office/drawing/2014/main" id="{21AEAF7B-6F90-DEF3-D677-1E84F6E6176D}"/>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a:t>
            </a:r>
          </a:p>
        </p:txBody>
      </p:sp>
      <p:sp>
        <p:nvSpPr>
          <p:cNvPr id="3" name="Text Box 21">
            <a:extLst>
              <a:ext uri="{FF2B5EF4-FFF2-40B4-BE49-F238E27FC236}">
                <a16:creationId xmlns:a16="http://schemas.microsoft.com/office/drawing/2014/main" id="{751F7A99-0E41-557D-5FEF-8A031948FD68}"/>
              </a:ext>
            </a:extLst>
          </p:cNvPr>
          <p:cNvSpPr txBox="1">
            <a:spLocks noChangeArrowheads="1"/>
          </p:cNvSpPr>
          <p:nvPr/>
        </p:nvSpPr>
        <p:spPr bwMode="auto">
          <a:xfrm>
            <a:off x="396103" y="6366752"/>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AbbVie Inc.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5" name="Group 4">
            <a:extLst>
              <a:ext uri="{FF2B5EF4-FFF2-40B4-BE49-F238E27FC236}">
                <a16:creationId xmlns:a16="http://schemas.microsoft.com/office/drawing/2014/main" id="{FED537CC-322B-A78E-622A-10313EF2DF29}"/>
              </a:ext>
            </a:extLst>
          </p:cNvPr>
          <p:cNvGrpSpPr/>
          <p:nvPr/>
        </p:nvGrpSpPr>
        <p:grpSpPr>
          <a:xfrm>
            <a:off x="4156075" y="3434848"/>
            <a:ext cx="4509943" cy="615278"/>
            <a:chOff x="4156075" y="3330939"/>
            <a:chExt cx="4509943" cy="615278"/>
          </a:xfrm>
        </p:grpSpPr>
        <p:sp>
          <p:nvSpPr>
            <p:cNvPr id="6" name="Rectangle 7">
              <a:extLst>
                <a:ext uri="{FF2B5EF4-FFF2-40B4-BE49-F238E27FC236}">
                  <a16:creationId xmlns:a16="http://schemas.microsoft.com/office/drawing/2014/main" id="{4B922B0A-BB9C-1575-478F-0F8719DD9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D9B045F-7FA9-BED7-BDAB-8C66709BA83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E284C5-3E83-C6BF-F83B-09EFB0D474DE}"/>
              </a:ext>
            </a:extLst>
          </p:cNvPr>
          <p:cNvSpPr>
            <a:spLocks noGrp="1"/>
          </p:cNvSpPr>
          <p:nvPr>
            <p:ph type="title"/>
          </p:nvPr>
        </p:nvSpPr>
        <p:spPr/>
        <p:txBody>
          <a:bodyPr/>
          <a:lstStyle/>
          <a:p>
            <a:r>
              <a:rPr lang="en-US" dirty="0"/>
              <a:t>Presenting Faculty</a:t>
            </a:r>
          </a:p>
        </p:txBody>
      </p:sp>
      <p:sp>
        <p:nvSpPr>
          <p:cNvPr id="6" name="Content Placeholder 5">
            <a:extLst>
              <a:ext uri="{FF2B5EF4-FFF2-40B4-BE49-F238E27FC236}">
                <a16:creationId xmlns:a16="http://schemas.microsoft.com/office/drawing/2014/main" id="{1B8CA0B9-4A20-616E-BC7C-3DE6E647982C}"/>
              </a:ext>
            </a:extLst>
          </p:cNvPr>
          <p:cNvSpPr>
            <a:spLocks noGrp="1"/>
          </p:cNvSpPr>
          <p:nvPr>
            <p:ph idx="1"/>
          </p:nvPr>
        </p:nvSpPr>
        <p:spPr/>
        <p:txBody>
          <a:bodyPr/>
          <a:lstStyle/>
          <a:p>
            <a:pPr marL="0" indent="0">
              <a:spcBef>
                <a:spcPts val="0"/>
              </a:spcBef>
              <a:spcAft>
                <a:spcPts val="0"/>
              </a:spcAft>
              <a:buNone/>
            </a:pPr>
            <a:r>
              <a:rPr lang="en-US" b="1" dirty="0">
                <a:solidFill>
                  <a:schemeClr val="accent3"/>
                </a:solidFill>
                <a:latin typeface="+mn-lt"/>
              </a:rPr>
              <a:t>Brian A. Jonas, MD, PhD, FACP</a:t>
            </a:r>
          </a:p>
          <a:p>
            <a:pPr marL="0" indent="0">
              <a:spcBef>
                <a:spcPts val="0"/>
              </a:spcBef>
              <a:spcAft>
                <a:spcPts val="0"/>
              </a:spcAft>
              <a:buNone/>
            </a:pPr>
            <a:r>
              <a:rPr lang="en-US" sz="2800" dirty="0">
                <a:latin typeface="+mn-lt"/>
              </a:rPr>
              <a:t>Professor of Medicine</a:t>
            </a:r>
          </a:p>
          <a:p>
            <a:pPr marL="0" indent="0">
              <a:spcBef>
                <a:spcPts val="0"/>
              </a:spcBef>
              <a:spcAft>
                <a:spcPts val="0"/>
              </a:spcAft>
              <a:buNone/>
            </a:pPr>
            <a:r>
              <a:rPr lang="en-US" sz="2800" dirty="0">
                <a:latin typeface="+mn-lt"/>
              </a:rPr>
              <a:t>Division of Malignant Hematology/Cellular Therapy and Transplantation</a:t>
            </a:r>
          </a:p>
          <a:p>
            <a:pPr marL="0" indent="0">
              <a:spcBef>
                <a:spcPts val="0"/>
              </a:spcBef>
              <a:spcAft>
                <a:spcPts val="0"/>
              </a:spcAft>
              <a:buNone/>
            </a:pPr>
            <a:r>
              <a:rPr lang="en-US" sz="2800" dirty="0">
                <a:latin typeface="+mn-lt"/>
              </a:rPr>
              <a:t>University of California, Davis School of Medicine</a:t>
            </a:r>
          </a:p>
          <a:p>
            <a:pPr marL="0" indent="0">
              <a:spcBef>
                <a:spcPts val="0"/>
              </a:spcBef>
              <a:spcAft>
                <a:spcPts val="0"/>
              </a:spcAft>
              <a:buNone/>
            </a:pPr>
            <a:r>
              <a:rPr lang="en-US" sz="2800" dirty="0">
                <a:latin typeface="+mn-lt"/>
              </a:rPr>
              <a:t>Sacramento, California</a:t>
            </a:r>
          </a:p>
          <a:p>
            <a:pPr marL="0" indent="0">
              <a:spcBef>
                <a:spcPts val="0"/>
              </a:spcBef>
              <a:spcAft>
                <a:spcPts val="0"/>
              </a:spcAft>
              <a:buNone/>
            </a:pPr>
            <a:endParaRPr lang="en-US" sz="2800" dirty="0">
              <a:latin typeface="+mn-lt"/>
            </a:endParaRPr>
          </a:p>
          <a:p>
            <a:pPr marL="0" indent="0">
              <a:spcBef>
                <a:spcPts val="0"/>
              </a:spcBef>
              <a:spcAft>
                <a:spcPts val="0"/>
              </a:spcAft>
              <a:buNone/>
            </a:pPr>
            <a:r>
              <a:rPr lang="en-US" sz="2600" b="1" i="0" dirty="0">
                <a:solidFill>
                  <a:schemeClr val="accent3"/>
                </a:solidFill>
                <a:effectLst/>
                <a:latin typeface="+mn-lt"/>
              </a:rPr>
              <a:t>Brian A. Jonas, MD, PhD, FACP: </a:t>
            </a:r>
            <a:r>
              <a:rPr lang="en-US" sz="2600" i="1" dirty="0">
                <a:latin typeface="+mn-lt"/>
              </a:rPr>
              <a:t>consultant/advisor/speaker: </a:t>
            </a:r>
            <a:r>
              <a:rPr lang="en-US" sz="2600" dirty="0">
                <a:latin typeface="+mn-lt"/>
              </a:rPr>
              <a:t>AbbVie, Bristol Myers Squibb, Daiichi Sankyo, Genentech, Gilead, </a:t>
            </a:r>
            <a:r>
              <a:rPr lang="en-US" sz="2600" dirty="0" err="1">
                <a:latin typeface="+mn-lt"/>
              </a:rPr>
              <a:t>GlycoMimetics</a:t>
            </a:r>
            <a:r>
              <a:rPr lang="en-US" sz="2600" dirty="0">
                <a:latin typeface="+mn-lt"/>
              </a:rPr>
              <a:t>, </a:t>
            </a:r>
            <a:r>
              <a:rPr lang="en-US" sz="2600" dirty="0" err="1">
                <a:latin typeface="+mn-lt"/>
              </a:rPr>
              <a:t>Kymera</a:t>
            </a:r>
            <a:r>
              <a:rPr lang="en-US" sz="2600" dirty="0">
                <a:latin typeface="+mn-lt"/>
              </a:rPr>
              <a:t>, Rigel, </a:t>
            </a:r>
            <a:r>
              <a:rPr lang="en-US" sz="2600" dirty="0" err="1">
                <a:latin typeface="+mn-lt"/>
              </a:rPr>
              <a:t>Servier</a:t>
            </a:r>
            <a:r>
              <a:rPr lang="en-US" sz="2600" dirty="0">
                <a:latin typeface="+mn-lt"/>
              </a:rPr>
              <a:t>; </a:t>
            </a:r>
            <a:r>
              <a:rPr lang="en-US" sz="2600" i="1" dirty="0">
                <a:latin typeface="+mn-lt"/>
              </a:rPr>
              <a:t>researcher (paid to institution): </a:t>
            </a:r>
            <a:r>
              <a:rPr lang="en-US" sz="2600" dirty="0">
                <a:latin typeface="+mn-lt"/>
              </a:rPr>
              <a:t>AbbVie, Amgen, </a:t>
            </a:r>
            <a:r>
              <a:rPr lang="en-US" sz="2600" dirty="0" err="1">
                <a:latin typeface="+mn-lt"/>
              </a:rPr>
              <a:t>Aptose</a:t>
            </a:r>
            <a:r>
              <a:rPr lang="en-US" sz="2600" dirty="0">
                <a:latin typeface="+mn-lt"/>
              </a:rPr>
              <a:t>, AROG, Bristol Myers Squibb, Celgene, Daiichi-Sankyo, F. Hoffmann-La Roche, Forma, Forty-Seven, Genentech/Roche, Gilead, </a:t>
            </a:r>
            <a:r>
              <a:rPr lang="en-US" sz="2600" dirty="0" err="1">
                <a:latin typeface="+mn-lt"/>
              </a:rPr>
              <a:t>GlycoMimetics</a:t>
            </a:r>
            <a:r>
              <a:rPr lang="en-US" sz="2600" dirty="0">
                <a:latin typeface="+mn-lt"/>
              </a:rPr>
              <a:t>, </a:t>
            </a:r>
            <a:r>
              <a:rPr lang="en-US" sz="2600" dirty="0" err="1">
                <a:latin typeface="+mn-lt"/>
              </a:rPr>
              <a:t>Hanmi</a:t>
            </a:r>
            <a:r>
              <a:rPr lang="en-US" sz="2600" dirty="0">
                <a:latin typeface="+mn-lt"/>
              </a:rPr>
              <a:t>, Immune-Onc, Jazz, </a:t>
            </a:r>
            <a:r>
              <a:rPr lang="en-US" sz="2600" dirty="0" err="1">
                <a:latin typeface="+mn-lt"/>
              </a:rPr>
              <a:t>Loxo</a:t>
            </a:r>
            <a:r>
              <a:rPr lang="en-US" sz="2600" dirty="0">
                <a:latin typeface="+mn-lt"/>
              </a:rPr>
              <a:t>, Pfizer, Pharmacyclics, Treadwell.</a:t>
            </a:r>
          </a:p>
        </p:txBody>
      </p:sp>
    </p:spTree>
    <p:extLst>
      <p:ext uri="{BB962C8B-B14F-4D97-AF65-F5344CB8AC3E}">
        <p14:creationId xmlns:p14="http://schemas.microsoft.com/office/powerpoint/2010/main" val="771631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970F1A-5A47-12B4-870B-8BD9B61FFB1A}"/>
              </a:ext>
            </a:extLst>
          </p:cNvPr>
          <p:cNvSpPr>
            <a:spLocks noGrp="1"/>
          </p:cNvSpPr>
          <p:nvPr>
            <p:ph type="title"/>
          </p:nvPr>
        </p:nvSpPr>
        <p:spPr>
          <a:xfrm>
            <a:off x="609759" y="238127"/>
            <a:ext cx="10872444" cy="1103313"/>
          </a:xfrm>
        </p:spPr>
        <p:txBody>
          <a:bodyPr/>
          <a:lstStyle/>
          <a:p>
            <a:r>
              <a:rPr lang="en-US" dirty="0"/>
              <a:t>2022 ELN Risk Categorization for AML</a:t>
            </a:r>
          </a:p>
        </p:txBody>
      </p:sp>
      <p:sp>
        <p:nvSpPr>
          <p:cNvPr id="6" name="Content Placeholder 5">
            <a:extLst>
              <a:ext uri="{FF2B5EF4-FFF2-40B4-BE49-F238E27FC236}">
                <a16:creationId xmlns:a16="http://schemas.microsoft.com/office/drawing/2014/main" id="{328BE937-A9A1-F5B0-0E62-F93A7B5561C8}"/>
              </a:ext>
            </a:extLst>
          </p:cNvPr>
          <p:cNvSpPr>
            <a:spLocks noGrp="1"/>
          </p:cNvSpPr>
          <p:nvPr>
            <p:ph idx="1"/>
          </p:nvPr>
        </p:nvSpPr>
        <p:spPr>
          <a:xfrm>
            <a:off x="604838" y="1512888"/>
            <a:ext cx="10877550" cy="1096497"/>
          </a:xfrm>
        </p:spPr>
        <p:txBody>
          <a:bodyPr/>
          <a:lstStyle/>
          <a:p>
            <a:pPr lvl="0">
              <a:spcAft>
                <a:spcPts val="0"/>
              </a:spcAft>
            </a:pPr>
            <a:r>
              <a:rPr lang="en-US" sz="2000" noProof="0" dirty="0"/>
              <a:t>ELN AML risk classification is based on data from intensively treated patients and may need modifications for less-intensive therapies</a:t>
            </a:r>
          </a:p>
          <a:p>
            <a:pPr lvl="0">
              <a:spcAft>
                <a:spcPts val="0"/>
              </a:spcAft>
            </a:pPr>
            <a:r>
              <a:rPr lang="en-US" sz="2000" noProof="0" dirty="0"/>
              <a:t>Preliminary risk assignment may change during treatment based on MRD analyses</a:t>
            </a:r>
          </a:p>
          <a:p>
            <a:pPr>
              <a:spcAft>
                <a:spcPts val="0"/>
              </a:spcAft>
            </a:pPr>
            <a:endParaRPr lang="en-US" sz="2000" dirty="0"/>
          </a:p>
        </p:txBody>
      </p:sp>
      <p:graphicFrame>
        <p:nvGraphicFramePr>
          <p:cNvPr id="9" name="Group 32">
            <a:extLst>
              <a:ext uri="{FF2B5EF4-FFF2-40B4-BE49-F238E27FC236}">
                <a16:creationId xmlns:a16="http://schemas.microsoft.com/office/drawing/2014/main" id="{D513CE1B-AB1E-4257-116D-2D1C4A3DA807}"/>
              </a:ext>
            </a:extLst>
          </p:cNvPr>
          <p:cNvGraphicFramePr>
            <a:graphicFrameLocks noGrp="1"/>
          </p:cNvGraphicFramePr>
          <p:nvPr>
            <p:extLst>
              <p:ext uri="{D42A27DB-BD31-4B8C-83A1-F6EECF244321}">
                <p14:modId xmlns:p14="http://schemas.microsoft.com/office/powerpoint/2010/main" val="2262038037"/>
              </p:ext>
            </p:extLst>
          </p:nvPr>
        </p:nvGraphicFramePr>
        <p:xfrm>
          <a:off x="726662" y="2697464"/>
          <a:ext cx="5369338" cy="2987056"/>
        </p:xfrm>
        <a:graphic>
          <a:graphicData uri="http://schemas.openxmlformats.org/drawingml/2006/table">
            <a:tbl>
              <a:tblPr/>
              <a:tblGrid>
                <a:gridCol w="1226412">
                  <a:extLst>
                    <a:ext uri="{9D8B030D-6E8A-4147-A177-3AD203B41FA5}">
                      <a16:colId xmlns:a16="http://schemas.microsoft.com/office/drawing/2014/main" val="20000"/>
                    </a:ext>
                  </a:extLst>
                </a:gridCol>
                <a:gridCol w="4142926">
                  <a:extLst>
                    <a:ext uri="{9D8B030D-6E8A-4147-A177-3AD203B41FA5}">
                      <a16:colId xmlns:a16="http://schemas.microsoft.com/office/drawing/2014/main" val="20001"/>
                    </a:ext>
                  </a:extLst>
                </a:gridCol>
              </a:tblGrid>
              <a:tr h="13560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Risk Category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Genetic Abnormalities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2305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Favorable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lvl="0" indent="-342900" algn="l">
                        <a:spcAft>
                          <a:spcPts val="200"/>
                        </a:spcAft>
                        <a:buFont typeface="Wingdings" panose="05000000000000000000" pitchFamily="2" charset="2"/>
                        <a:buChar char="§"/>
                      </a:pPr>
                      <a:r>
                        <a:rPr lang="de-DE"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t(8;21)(q22;q22.1)/</a:t>
                      </a:r>
                      <a:r>
                        <a:rPr lang="de-DE"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RUNX1</a:t>
                      </a:r>
                      <a:r>
                        <a:rPr lang="de-DE"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t>
                      </a:r>
                      <a:r>
                        <a:rPr lang="de-DE"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RUNX1T1</a:t>
                      </a:r>
                      <a:endParaRPr lang="de-DE"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l">
                        <a:spcAft>
                          <a:spcPts val="200"/>
                        </a:spcAft>
                        <a:buFont typeface="Wingdings" panose="05000000000000000000" pitchFamily="2" charset="2"/>
                        <a:buChar char="§"/>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inv(16)(p13.1q22) or t(16;16)(p13.1;q22)/</a:t>
                      </a:r>
                      <a:r>
                        <a:rPr lang="en-US"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CBFB</a:t>
                      </a: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t>
                      </a:r>
                      <a:r>
                        <a:rPr lang="en-US"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MYH11</a:t>
                      </a:r>
                      <a:endParaRPr lang="de-DE"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l">
                        <a:spcAft>
                          <a:spcPts val="200"/>
                        </a:spcAft>
                        <a:buFont typeface="Wingdings" panose="05000000000000000000" pitchFamily="2" charset="2"/>
                        <a:buChar char="§"/>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Mutated </a:t>
                      </a:r>
                      <a:r>
                        <a:rPr lang="en-US"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NPM1</a:t>
                      </a: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without </a:t>
                      </a:r>
                      <a:r>
                        <a:rPr lang="en-US"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FLT3</a:t>
                      </a: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-ITD</a:t>
                      </a:r>
                      <a:endParaRPr lang="de-DE"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l">
                        <a:spcAft>
                          <a:spcPts val="200"/>
                        </a:spcAft>
                        <a:buFont typeface="Wingdings" panose="05000000000000000000" pitchFamily="2" charset="2"/>
                        <a:buChar char="§"/>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bZIP in-frame mutated </a:t>
                      </a:r>
                      <a:r>
                        <a:rPr lang="en-US"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CEBPA</a:t>
                      </a:r>
                      <a:endParaRPr lang="de-DE"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2305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Intermediate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2900" lvl="0" indent="-342900" algn="l">
                        <a:spcAft>
                          <a:spcPts val="200"/>
                        </a:spcAft>
                        <a:buFont typeface="Wingdings" panose="05000000000000000000" pitchFamily="2" charset="2"/>
                        <a:buChar char="§"/>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Mutated </a:t>
                      </a:r>
                      <a:r>
                        <a:rPr lang="en-US"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NPM1</a:t>
                      </a: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with </a:t>
                      </a:r>
                      <a:r>
                        <a:rPr lang="en-US"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FLT3</a:t>
                      </a: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-ITD</a:t>
                      </a:r>
                      <a:endParaRPr lang="de-DE"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l">
                        <a:spcAft>
                          <a:spcPts val="200"/>
                        </a:spcAft>
                        <a:buFont typeface="Wingdings" panose="05000000000000000000" pitchFamily="2" charset="2"/>
                        <a:buChar char="§"/>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Wild-type </a:t>
                      </a:r>
                      <a:r>
                        <a:rPr lang="en-US"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NPM1</a:t>
                      </a: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with </a:t>
                      </a:r>
                      <a:r>
                        <a:rPr lang="en-US"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FLT3</a:t>
                      </a: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-ITD</a:t>
                      </a:r>
                      <a:endParaRPr lang="de-DE"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l">
                        <a:spcAft>
                          <a:spcPts val="200"/>
                        </a:spcAft>
                        <a:buFont typeface="Wingdings" panose="05000000000000000000" pitchFamily="2" charset="2"/>
                        <a:buChar char="§"/>
                      </a:pPr>
                      <a:r>
                        <a:rPr lang="de-DE"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t(9;11)(p21.3;q23.3)/</a:t>
                      </a:r>
                      <a:r>
                        <a:rPr lang="de-DE"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MLLT3</a:t>
                      </a:r>
                      <a:r>
                        <a:rPr lang="de-DE"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t>
                      </a:r>
                      <a:r>
                        <a:rPr lang="de-DE"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KMT2A</a:t>
                      </a:r>
                      <a:endParaRPr lang="de-DE"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l">
                        <a:spcAft>
                          <a:spcPts val="200"/>
                        </a:spcAft>
                        <a:buFont typeface="Wingdings" panose="05000000000000000000" pitchFamily="2" charset="2"/>
                        <a:buChar char="§"/>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Cytogenetic and/or molecular abnormalities</a:t>
                      </a:r>
                      <a:b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b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not classified as favorable or adverse</a:t>
                      </a:r>
                      <a:endParaRPr lang="de-DE"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graphicFrame>
        <p:nvGraphicFramePr>
          <p:cNvPr id="15" name="Group 32">
            <a:extLst>
              <a:ext uri="{FF2B5EF4-FFF2-40B4-BE49-F238E27FC236}">
                <a16:creationId xmlns:a16="http://schemas.microsoft.com/office/drawing/2014/main" id="{4C822851-AD82-0D79-F238-5B59ED6EA85D}"/>
              </a:ext>
            </a:extLst>
          </p:cNvPr>
          <p:cNvGraphicFramePr>
            <a:graphicFrameLocks noGrp="1"/>
          </p:cNvGraphicFramePr>
          <p:nvPr>
            <p:extLst>
              <p:ext uri="{D42A27DB-BD31-4B8C-83A1-F6EECF244321}">
                <p14:modId xmlns:p14="http://schemas.microsoft.com/office/powerpoint/2010/main" val="3145515165"/>
              </p:ext>
            </p:extLst>
          </p:nvPr>
        </p:nvGraphicFramePr>
        <p:xfrm>
          <a:off x="6252634" y="2697464"/>
          <a:ext cx="5253566" cy="3474736"/>
        </p:xfrm>
        <a:graphic>
          <a:graphicData uri="http://schemas.openxmlformats.org/drawingml/2006/table">
            <a:tbl>
              <a:tblPr/>
              <a:tblGrid>
                <a:gridCol w="1034759">
                  <a:extLst>
                    <a:ext uri="{9D8B030D-6E8A-4147-A177-3AD203B41FA5}">
                      <a16:colId xmlns:a16="http://schemas.microsoft.com/office/drawing/2014/main" val="20000"/>
                    </a:ext>
                  </a:extLst>
                </a:gridCol>
                <a:gridCol w="4218807">
                  <a:extLst>
                    <a:ext uri="{9D8B030D-6E8A-4147-A177-3AD203B41FA5}">
                      <a16:colId xmlns:a16="http://schemas.microsoft.com/office/drawing/2014/main" val="20001"/>
                    </a:ext>
                  </a:extLst>
                </a:gridCol>
              </a:tblGrid>
              <a:tr h="18475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Risk Category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Genetic Abnormalities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05416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Adverse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342900" lvl="0" indent="-342900" algn="l">
                        <a:spcAft>
                          <a:spcPts val="200"/>
                        </a:spcAft>
                        <a:buFont typeface="Wingdings" panose="05000000000000000000" pitchFamily="2" charset="2"/>
                        <a:buChar char="§"/>
                      </a:pPr>
                      <a:r>
                        <a:rPr lang="fr-FR"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t(6;9)(p23;q34.1)/</a:t>
                      </a:r>
                      <a:r>
                        <a:rPr lang="fr-FR"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DEK</a:t>
                      </a:r>
                      <a:r>
                        <a:rPr lang="fr-FR"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t>
                      </a:r>
                      <a:r>
                        <a:rPr lang="fr-FR"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NUP214</a:t>
                      </a:r>
                      <a:endParaRPr lang="de-DE"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l">
                        <a:spcAft>
                          <a:spcPts val="200"/>
                        </a:spcAft>
                        <a:buFont typeface="Wingdings" panose="05000000000000000000" pitchFamily="2" charset="2"/>
                        <a:buChar char="§"/>
                      </a:pPr>
                      <a:r>
                        <a:rPr lang="fr-FR"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t(v;11q23.3)/</a:t>
                      </a:r>
                      <a:r>
                        <a:rPr lang="fr-FR"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KMT2A </a:t>
                      </a:r>
                      <a:r>
                        <a:rPr lang="fr-FR"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rearranged</a:t>
                      </a:r>
                      <a:endParaRPr lang="de-DE"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l">
                        <a:spcAft>
                          <a:spcPts val="200"/>
                        </a:spcAft>
                        <a:buFont typeface="Wingdings" panose="05000000000000000000" pitchFamily="2" charset="2"/>
                        <a:buChar char="§"/>
                      </a:pPr>
                      <a:r>
                        <a:rPr lang="fr-FR"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t(9;22)(q34.1;q11.2)/</a:t>
                      </a:r>
                      <a:r>
                        <a:rPr lang="fr-FR"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BCR</a:t>
                      </a:r>
                      <a:r>
                        <a:rPr lang="fr-FR"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t>
                      </a:r>
                      <a:r>
                        <a:rPr lang="fr-FR"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ABL1</a:t>
                      </a:r>
                      <a:endParaRPr lang="de-DE"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l">
                        <a:spcAft>
                          <a:spcPts val="200"/>
                        </a:spcAft>
                        <a:buFont typeface="Wingdings" panose="05000000000000000000" pitchFamily="2" charset="2"/>
                        <a:buChar char="§"/>
                      </a:pPr>
                      <a:r>
                        <a:rPr lang="fr-FR"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t(8;16)(p11.2;p13.3)/</a:t>
                      </a:r>
                      <a:r>
                        <a:rPr lang="fr-FR"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KAT6A</a:t>
                      </a:r>
                      <a:r>
                        <a:rPr lang="fr-FR"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t>
                      </a:r>
                      <a:r>
                        <a:rPr lang="fr-FR"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CREBBP</a:t>
                      </a:r>
                      <a:endParaRPr lang="de-DE"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l">
                        <a:spcAft>
                          <a:spcPts val="400"/>
                        </a:spcAft>
                        <a:buFont typeface="Wingdings" panose="05000000000000000000" pitchFamily="2" charset="2"/>
                        <a:buChar char="§"/>
                      </a:pPr>
                      <a:r>
                        <a:rPr lang="fr-FR"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inv(3)(q21.3q26.2) or t(3;3)(q21.3;q26.2)/</a:t>
                      </a:r>
                      <a:r>
                        <a:rPr lang="fr-FR"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GATA2</a:t>
                      </a:r>
                      <a:r>
                        <a:rPr lang="fr-FR"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t>
                      </a:r>
                      <a:r>
                        <a:rPr lang="fr-FR"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MECOM(EVI1)</a:t>
                      </a:r>
                      <a:endParaRPr lang="de-DE"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l">
                        <a:spcAft>
                          <a:spcPts val="400"/>
                        </a:spcAft>
                        <a:buFont typeface="Wingdings" panose="05000000000000000000" pitchFamily="2" charset="2"/>
                        <a:buChar char="§"/>
                      </a:pPr>
                      <a:r>
                        <a:rPr lang="fr-FR"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t(3q26.2;v)/</a:t>
                      </a:r>
                      <a:r>
                        <a:rPr lang="fr-FR"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MECOM</a:t>
                      </a:r>
                      <a:r>
                        <a:rPr lang="fr-FR"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t>
                      </a:r>
                      <a:r>
                        <a:rPr lang="fr-FR"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EVI1</a:t>
                      </a:r>
                      <a:r>
                        <a:rPr lang="fr-FR"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rearranged</a:t>
                      </a:r>
                      <a:endParaRPr lang="de-DE"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l">
                        <a:spcAft>
                          <a:spcPts val="200"/>
                        </a:spcAft>
                        <a:buFont typeface="Wingdings" panose="05000000000000000000" pitchFamily="2" charset="2"/>
                        <a:buChar char="§"/>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-5 or del(5q); -7; -17/abn(17p)</a:t>
                      </a:r>
                      <a:endParaRPr lang="de-DE"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l">
                        <a:spcAft>
                          <a:spcPts val="400"/>
                        </a:spcAft>
                        <a:buFont typeface="Wingdings" panose="05000000000000000000" pitchFamily="2" charset="2"/>
                        <a:buChar char="§"/>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Complex karyotype, monosomal karyotype</a:t>
                      </a:r>
                      <a:endParaRPr lang="de-DE"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l">
                        <a:spcAft>
                          <a:spcPts val="200"/>
                        </a:spcAft>
                        <a:buFont typeface="Wingdings" panose="05000000000000000000" pitchFamily="2" charset="2"/>
                        <a:buChar char="§"/>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Mutated </a:t>
                      </a:r>
                      <a:r>
                        <a:rPr lang="en-US"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ASXL1, BCOR, EZH2, RUNX1, SF3B1, SRSF2, STAG2, U2AF1, </a:t>
                      </a:r>
                      <a:r>
                        <a:rPr lang="en-US" sz="1400" i="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or</a:t>
                      </a:r>
                      <a:r>
                        <a:rPr lang="en-US"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 ZRSR2</a:t>
                      </a:r>
                      <a:endParaRPr lang="de-DE"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gn="l">
                        <a:spcAft>
                          <a:spcPts val="200"/>
                        </a:spcAft>
                        <a:buFont typeface="Wingdings" panose="05000000000000000000" pitchFamily="2" charset="2"/>
                        <a:buChar char="§"/>
                      </a:pPr>
                      <a:r>
                        <a:rPr lang="en-US"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Mutated </a:t>
                      </a:r>
                      <a:r>
                        <a:rPr lang="en-US" sz="1400" i="1"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TP53</a:t>
                      </a:r>
                      <a:endParaRPr lang="de-DE" sz="14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2" name="Text Box 11">
            <a:extLst>
              <a:ext uri="{FF2B5EF4-FFF2-40B4-BE49-F238E27FC236}">
                <a16:creationId xmlns:a16="http://schemas.microsoft.com/office/drawing/2014/main" id="{6614354B-B1D2-3936-4878-9FFC8B43CDB8}"/>
              </a:ext>
            </a:extLst>
          </p:cNvPr>
          <p:cNvSpPr txBox="1">
            <a:spLocks noChangeArrowheads="1"/>
          </p:cNvSpPr>
          <p:nvPr/>
        </p:nvSpPr>
        <p:spPr bwMode="auto">
          <a:xfrm>
            <a:off x="415928" y="636343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609464"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Döhner. Blood. 2022;140:1345.</a:t>
            </a:r>
          </a:p>
        </p:txBody>
      </p:sp>
    </p:spTree>
    <p:extLst>
      <p:ext uri="{BB962C8B-B14F-4D97-AF65-F5344CB8AC3E}">
        <p14:creationId xmlns:p14="http://schemas.microsoft.com/office/powerpoint/2010/main" val="3797975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Freeform 177">
            <a:extLst>
              <a:ext uri="{FF2B5EF4-FFF2-40B4-BE49-F238E27FC236}">
                <a16:creationId xmlns:a16="http://schemas.microsoft.com/office/drawing/2014/main" id="{390BD965-BE32-885C-8B98-3CA27853A0E4}"/>
              </a:ext>
            </a:extLst>
          </p:cNvPr>
          <p:cNvSpPr/>
          <p:nvPr/>
        </p:nvSpPr>
        <p:spPr bwMode="auto">
          <a:xfrm>
            <a:off x="7594600" y="1920270"/>
            <a:ext cx="3646416" cy="1857161"/>
          </a:xfrm>
          <a:custGeom>
            <a:avLst/>
            <a:gdLst>
              <a:gd name="connsiteX0" fmla="*/ 0 w 5690992"/>
              <a:gd name="connsiteY0" fmla="*/ 0 h 2843409"/>
              <a:gd name="connsiteX1" fmla="*/ 62630 w 5690992"/>
              <a:gd name="connsiteY1" fmla="*/ 242170 h 2843409"/>
              <a:gd name="connsiteX2" fmla="*/ 125260 w 5690992"/>
              <a:gd name="connsiteY2" fmla="*/ 300625 h 2843409"/>
              <a:gd name="connsiteX3" fmla="*/ 179540 w 5690992"/>
              <a:gd name="connsiteY3" fmla="*/ 480165 h 2843409"/>
              <a:gd name="connsiteX4" fmla="*/ 279748 w 5690992"/>
              <a:gd name="connsiteY4" fmla="*/ 638828 h 2843409"/>
              <a:gd name="connsiteX5" fmla="*/ 350729 w 5690992"/>
              <a:gd name="connsiteY5" fmla="*/ 805841 h 2843409"/>
              <a:gd name="connsiteX6" fmla="*/ 359080 w 5690992"/>
              <a:gd name="connsiteY6" fmla="*/ 885173 h 2843409"/>
              <a:gd name="connsiteX7" fmla="*/ 396658 w 5690992"/>
              <a:gd name="connsiteY7" fmla="*/ 939452 h 2843409"/>
              <a:gd name="connsiteX8" fmla="*/ 475989 w 5690992"/>
              <a:gd name="connsiteY8" fmla="*/ 1240077 h 2843409"/>
              <a:gd name="connsiteX9" fmla="*/ 546970 w 5690992"/>
              <a:gd name="connsiteY9" fmla="*/ 1298532 h 2843409"/>
              <a:gd name="connsiteX10" fmla="*/ 576197 w 5690992"/>
              <a:gd name="connsiteY10" fmla="*/ 1348636 h 2843409"/>
              <a:gd name="connsiteX11" fmla="*/ 647178 w 5690992"/>
              <a:gd name="connsiteY11" fmla="*/ 1407091 h 2843409"/>
              <a:gd name="connsiteX12" fmla="*/ 672230 w 5690992"/>
              <a:gd name="connsiteY12" fmla="*/ 1473896 h 2843409"/>
              <a:gd name="connsiteX13" fmla="*/ 718159 w 5690992"/>
              <a:gd name="connsiteY13" fmla="*/ 1498948 h 2843409"/>
              <a:gd name="connsiteX14" fmla="*/ 814192 w 5690992"/>
              <a:gd name="connsiteY14" fmla="*/ 1578280 h 2843409"/>
              <a:gd name="connsiteX15" fmla="*/ 851770 w 5690992"/>
              <a:gd name="connsiteY15" fmla="*/ 1586630 h 2843409"/>
              <a:gd name="connsiteX16" fmla="*/ 956154 w 5690992"/>
              <a:gd name="connsiteY16" fmla="*/ 1716066 h 2843409"/>
              <a:gd name="connsiteX17" fmla="*/ 997907 w 5690992"/>
              <a:gd name="connsiteY17" fmla="*/ 1761995 h 2843409"/>
              <a:gd name="connsiteX18" fmla="*/ 997907 w 5690992"/>
              <a:gd name="connsiteY18" fmla="*/ 1761995 h 2843409"/>
              <a:gd name="connsiteX19" fmla="*/ 1056362 w 5690992"/>
              <a:gd name="connsiteY19" fmla="*/ 1807924 h 2843409"/>
              <a:gd name="connsiteX20" fmla="*/ 1123167 w 5690992"/>
              <a:gd name="connsiteY20" fmla="*/ 1824625 h 2843409"/>
              <a:gd name="connsiteX21" fmla="*/ 1144044 w 5690992"/>
              <a:gd name="connsiteY21" fmla="*/ 1883080 h 2843409"/>
              <a:gd name="connsiteX22" fmla="*/ 1281830 w 5690992"/>
              <a:gd name="connsiteY22" fmla="*/ 1933184 h 2843409"/>
              <a:gd name="connsiteX23" fmla="*/ 1352811 w 5690992"/>
              <a:gd name="connsiteY23" fmla="*/ 1995814 h 2843409"/>
              <a:gd name="connsiteX24" fmla="*/ 1524000 w 5690992"/>
              <a:gd name="connsiteY24" fmla="*/ 2012515 h 2843409"/>
              <a:gd name="connsiteX25" fmla="*/ 1565754 w 5690992"/>
              <a:gd name="connsiteY25" fmla="*/ 2041743 h 2843409"/>
              <a:gd name="connsiteX26" fmla="*/ 1682663 w 5690992"/>
              <a:gd name="connsiteY26" fmla="*/ 2062620 h 2843409"/>
              <a:gd name="connsiteX27" fmla="*/ 1757819 w 5690992"/>
              <a:gd name="connsiteY27" fmla="*/ 2079321 h 2843409"/>
              <a:gd name="connsiteX28" fmla="*/ 1970762 w 5690992"/>
              <a:gd name="connsiteY28" fmla="*/ 2112724 h 2843409"/>
              <a:gd name="connsiteX29" fmla="*/ 2087671 w 5690992"/>
              <a:gd name="connsiteY29" fmla="*/ 2129425 h 2843409"/>
              <a:gd name="connsiteX30" fmla="*/ 2091847 w 5690992"/>
              <a:gd name="connsiteY30" fmla="*/ 2141951 h 2843409"/>
              <a:gd name="connsiteX31" fmla="*/ 2179529 w 5690992"/>
              <a:gd name="connsiteY31" fmla="*/ 2141951 h 2843409"/>
              <a:gd name="connsiteX32" fmla="*/ 2212932 w 5690992"/>
              <a:gd name="connsiteY32" fmla="*/ 2175354 h 2843409"/>
              <a:gd name="connsiteX33" fmla="*/ 2450926 w 5690992"/>
              <a:gd name="connsiteY33" fmla="*/ 2171178 h 2843409"/>
              <a:gd name="connsiteX34" fmla="*/ 2471803 w 5690992"/>
              <a:gd name="connsiteY34" fmla="*/ 2183704 h 2843409"/>
              <a:gd name="connsiteX35" fmla="*/ 2814181 w 5690992"/>
              <a:gd name="connsiteY35" fmla="*/ 2196230 h 2843409"/>
              <a:gd name="connsiteX36" fmla="*/ 2847584 w 5690992"/>
              <a:gd name="connsiteY36" fmla="*/ 2225458 h 2843409"/>
              <a:gd name="connsiteX37" fmla="*/ 3131507 w 5690992"/>
              <a:gd name="connsiteY37" fmla="*/ 2229633 h 2843409"/>
              <a:gd name="connsiteX38" fmla="*/ 3144033 w 5690992"/>
              <a:gd name="connsiteY38" fmla="*/ 2246335 h 2843409"/>
              <a:gd name="connsiteX39" fmla="*/ 3390378 w 5690992"/>
              <a:gd name="connsiteY39" fmla="*/ 2250510 h 2843409"/>
              <a:gd name="connsiteX40" fmla="*/ 3390378 w 5690992"/>
              <a:gd name="connsiteY40" fmla="*/ 2263036 h 2843409"/>
              <a:gd name="connsiteX41" fmla="*/ 3482236 w 5690992"/>
              <a:gd name="connsiteY41" fmla="*/ 2267211 h 2843409"/>
              <a:gd name="connsiteX42" fmla="*/ 3486411 w 5690992"/>
              <a:gd name="connsiteY42" fmla="*/ 2275562 h 2843409"/>
              <a:gd name="connsiteX43" fmla="*/ 4350707 w 5690992"/>
              <a:gd name="connsiteY43" fmla="*/ 2275562 h 2843409"/>
              <a:gd name="connsiteX44" fmla="*/ 4371584 w 5690992"/>
              <a:gd name="connsiteY44" fmla="*/ 2296439 h 2843409"/>
              <a:gd name="connsiteX45" fmla="*/ 4743189 w 5690992"/>
              <a:gd name="connsiteY45" fmla="*/ 2296439 h 2843409"/>
              <a:gd name="connsiteX46" fmla="*/ 4743189 w 5690992"/>
              <a:gd name="connsiteY46" fmla="*/ 2325666 h 2843409"/>
              <a:gd name="connsiteX47" fmla="*/ 4918554 w 5690992"/>
              <a:gd name="connsiteY47" fmla="*/ 2325666 h 2843409"/>
              <a:gd name="connsiteX48" fmla="*/ 4918554 w 5690992"/>
              <a:gd name="connsiteY48" fmla="*/ 2325666 h 2843409"/>
              <a:gd name="connsiteX49" fmla="*/ 4918554 w 5690992"/>
              <a:gd name="connsiteY49" fmla="*/ 2325666 h 2843409"/>
              <a:gd name="connsiteX50" fmla="*/ 4918554 w 5690992"/>
              <a:gd name="connsiteY50" fmla="*/ 2325666 h 2843409"/>
              <a:gd name="connsiteX51" fmla="*/ 4918554 w 5690992"/>
              <a:gd name="connsiteY51" fmla="*/ 2363244 h 2843409"/>
              <a:gd name="connsiteX52" fmla="*/ 5177425 w 5690992"/>
              <a:gd name="connsiteY52" fmla="*/ 2363244 h 2843409"/>
              <a:gd name="connsiteX53" fmla="*/ 5177425 w 5690992"/>
              <a:gd name="connsiteY53" fmla="*/ 2363244 h 2843409"/>
              <a:gd name="connsiteX54" fmla="*/ 5177425 w 5690992"/>
              <a:gd name="connsiteY54" fmla="*/ 2388296 h 2843409"/>
              <a:gd name="connsiteX55" fmla="*/ 5690992 w 5690992"/>
              <a:gd name="connsiteY55" fmla="*/ 2388296 h 2843409"/>
              <a:gd name="connsiteX56" fmla="*/ 5690992 w 5690992"/>
              <a:gd name="connsiteY56" fmla="*/ 2843409 h 2843409"/>
              <a:gd name="connsiteX57" fmla="*/ 5185775 w 5690992"/>
              <a:gd name="connsiteY57" fmla="*/ 2843409 h 2843409"/>
              <a:gd name="connsiteX58" fmla="*/ 5185775 w 5690992"/>
              <a:gd name="connsiteY58" fmla="*/ 2793304 h 2843409"/>
              <a:gd name="connsiteX59" fmla="*/ 4926904 w 5690992"/>
              <a:gd name="connsiteY59" fmla="*/ 2793304 h 2843409"/>
              <a:gd name="connsiteX60" fmla="*/ 4926904 w 5690992"/>
              <a:gd name="connsiteY60" fmla="*/ 2751551 h 2843409"/>
              <a:gd name="connsiteX61" fmla="*/ 4755715 w 5690992"/>
              <a:gd name="connsiteY61" fmla="*/ 2751551 h 2843409"/>
              <a:gd name="connsiteX62" fmla="*/ 4755715 w 5690992"/>
              <a:gd name="connsiteY62" fmla="*/ 2722324 h 2843409"/>
              <a:gd name="connsiteX63" fmla="*/ 4350707 w 5690992"/>
              <a:gd name="connsiteY63" fmla="*/ 2722324 h 2843409"/>
              <a:gd name="connsiteX64" fmla="*/ 4350707 w 5690992"/>
              <a:gd name="connsiteY64" fmla="*/ 2688921 h 2843409"/>
              <a:gd name="connsiteX65" fmla="*/ 3465534 w 5690992"/>
              <a:gd name="connsiteY65" fmla="*/ 2688921 h 2843409"/>
              <a:gd name="connsiteX66" fmla="*/ 3465534 w 5690992"/>
              <a:gd name="connsiteY66" fmla="*/ 2676395 h 2843409"/>
              <a:gd name="connsiteX67" fmla="*/ 3386203 w 5690992"/>
              <a:gd name="connsiteY67" fmla="*/ 2676395 h 2843409"/>
              <a:gd name="connsiteX68" fmla="*/ 3386203 w 5690992"/>
              <a:gd name="connsiteY68" fmla="*/ 2659694 h 2843409"/>
              <a:gd name="connsiteX69" fmla="*/ 3123156 w 5690992"/>
              <a:gd name="connsiteY69" fmla="*/ 2659694 h 2843409"/>
              <a:gd name="connsiteX70" fmla="*/ 3123156 w 5690992"/>
              <a:gd name="connsiteY70" fmla="*/ 2638817 h 2843409"/>
              <a:gd name="connsiteX71" fmla="*/ 2801655 w 5690992"/>
              <a:gd name="connsiteY71" fmla="*/ 2638817 h 2843409"/>
              <a:gd name="connsiteX72" fmla="*/ 2801655 w 5690992"/>
              <a:gd name="connsiteY72" fmla="*/ 2609589 h 2843409"/>
              <a:gd name="connsiteX73" fmla="*/ 2705622 w 5690992"/>
              <a:gd name="connsiteY73" fmla="*/ 2609589 h 2843409"/>
              <a:gd name="connsiteX74" fmla="*/ 2705622 w 5690992"/>
              <a:gd name="connsiteY74" fmla="*/ 2597063 h 2843409"/>
              <a:gd name="connsiteX75" fmla="*/ 2446751 w 5690992"/>
              <a:gd name="connsiteY75" fmla="*/ 2597063 h 2843409"/>
              <a:gd name="connsiteX76" fmla="*/ 2446751 w 5690992"/>
              <a:gd name="connsiteY76" fmla="*/ 2580362 h 2843409"/>
              <a:gd name="connsiteX77" fmla="*/ 2187880 w 5690992"/>
              <a:gd name="connsiteY77" fmla="*/ 2580362 h 2843409"/>
              <a:gd name="connsiteX78" fmla="*/ 2187880 w 5690992"/>
              <a:gd name="connsiteY78" fmla="*/ 2555310 h 2843409"/>
              <a:gd name="connsiteX79" fmla="*/ 2079321 w 5690992"/>
              <a:gd name="connsiteY79" fmla="*/ 2555310 h 2843409"/>
              <a:gd name="connsiteX80" fmla="*/ 2004165 w 5690992"/>
              <a:gd name="connsiteY80" fmla="*/ 2555310 h 2843409"/>
              <a:gd name="connsiteX81" fmla="*/ 2004165 w 5690992"/>
              <a:gd name="connsiteY81" fmla="*/ 2555310 h 2843409"/>
              <a:gd name="connsiteX82" fmla="*/ 2004165 w 5690992"/>
              <a:gd name="connsiteY82" fmla="*/ 2555310 h 2843409"/>
              <a:gd name="connsiteX83" fmla="*/ 2004165 w 5690992"/>
              <a:gd name="connsiteY83" fmla="*/ 2555310 h 2843409"/>
              <a:gd name="connsiteX84" fmla="*/ 1991638 w 5690992"/>
              <a:gd name="connsiteY84" fmla="*/ 2521907 h 2843409"/>
              <a:gd name="connsiteX85" fmla="*/ 1853852 w 5690992"/>
              <a:gd name="connsiteY85" fmla="*/ 2517732 h 2843409"/>
              <a:gd name="connsiteX86" fmla="*/ 1761995 w 5690992"/>
              <a:gd name="connsiteY86" fmla="*/ 2492680 h 2843409"/>
              <a:gd name="connsiteX87" fmla="*/ 1682663 w 5690992"/>
              <a:gd name="connsiteY87" fmla="*/ 2488504 h 2843409"/>
              <a:gd name="connsiteX88" fmla="*/ 1649260 w 5690992"/>
              <a:gd name="connsiteY88" fmla="*/ 2471803 h 2843409"/>
              <a:gd name="connsiteX89" fmla="*/ 1544877 w 5690992"/>
              <a:gd name="connsiteY89" fmla="*/ 2459277 h 2843409"/>
              <a:gd name="connsiteX90" fmla="*/ 1507299 w 5690992"/>
              <a:gd name="connsiteY90" fmla="*/ 2425874 h 2843409"/>
              <a:gd name="connsiteX91" fmla="*/ 1365337 w 5690992"/>
              <a:gd name="connsiteY91" fmla="*/ 2430050 h 2843409"/>
              <a:gd name="connsiteX92" fmla="*/ 1298532 w 5690992"/>
              <a:gd name="connsiteY92" fmla="*/ 2367420 h 2843409"/>
              <a:gd name="connsiteX93" fmla="*/ 1248428 w 5690992"/>
              <a:gd name="connsiteY93" fmla="*/ 2354894 h 2843409"/>
              <a:gd name="connsiteX94" fmla="*/ 1219200 w 5690992"/>
              <a:gd name="connsiteY94" fmla="*/ 2321491 h 2843409"/>
              <a:gd name="connsiteX95" fmla="*/ 1156570 w 5690992"/>
              <a:gd name="connsiteY95" fmla="*/ 2308965 h 2843409"/>
              <a:gd name="connsiteX96" fmla="*/ 1131518 w 5690992"/>
              <a:gd name="connsiteY96" fmla="*/ 2263036 h 2843409"/>
              <a:gd name="connsiteX97" fmla="*/ 1064712 w 5690992"/>
              <a:gd name="connsiteY97" fmla="*/ 2229633 h 2843409"/>
              <a:gd name="connsiteX98" fmla="*/ 1039660 w 5690992"/>
              <a:gd name="connsiteY98" fmla="*/ 2187880 h 2843409"/>
              <a:gd name="connsiteX99" fmla="*/ 985381 w 5690992"/>
              <a:gd name="connsiteY99" fmla="*/ 2183704 h 2843409"/>
              <a:gd name="connsiteX100" fmla="*/ 931101 w 5690992"/>
              <a:gd name="connsiteY100" fmla="*/ 2112724 h 2843409"/>
              <a:gd name="connsiteX101" fmla="*/ 893523 w 5690992"/>
              <a:gd name="connsiteY101" fmla="*/ 2062620 h 2843409"/>
              <a:gd name="connsiteX102" fmla="*/ 851770 w 5690992"/>
              <a:gd name="connsiteY102" fmla="*/ 2008340 h 2843409"/>
              <a:gd name="connsiteX103" fmla="*/ 801666 w 5690992"/>
              <a:gd name="connsiteY103" fmla="*/ 1987463 h 2843409"/>
              <a:gd name="connsiteX104" fmla="*/ 713984 w 5690992"/>
              <a:gd name="connsiteY104" fmla="*/ 1912307 h 2843409"/>
              <a:gd name="connsiteX105" fmla="*/ 672230 w 5690992"/>
              <a:gd name="connsiteY105" fmla="*/ 1908132 h 2843409"/>
              <a:gd name="connsiteX106" fmla="*/ 647178 w 5690992"/>
              <a:gd name="connsiteY106" fmla="*/ 1837151 h 2843409"/>
              <a:gd name="connsiteX107" fmla="*/ 592899 w 5690992"/>
              <a:gd name="connsiteY107" fmla="*/ 1782872 h 2843409"/>
              <a:gd name="connsiteX108" fmla="*/ 555321 w 5690992"/>
              <a:gd name="connsiteY108" fmla="*/ 1724417 h 2843409"/>
              <a:gd name="connsiteX109" fmla="*/ 517743 w 5690992"/>
              <a:gd name="connsiteY109" fmla="*/ 1703540 h 2843409"/>
              <a:gd name="connsiteX110" fmla="*/ 475989 w 5690992"/>
              <a:gd name="connsiteY110" fmla="*/ 1649261 h 2843409"/>
              <a:gd name="connsiteX111" fmla="*/ 450937 w 5690992"/>
              <a:gd name="connsiteY111" fmla="*/ 1582455 h 2843409"/>
              <a:gd name="connsiteX112" fmla="*/ 421710 w 5690992"/>
              <a:gd name="connsiteY112" fmla="*/ 1427967 h 2843409"/>
              <a:gd name="connsiteX113" fmla="*/ 392482 w 5690992"/>
              <a:gd name="connsiteY113" fmla="*/ 1315233 h 2843409"/>
              <a:gd name="connsiteX114" fmla="*/ 350729 w 5690992"/>
              <a:gd name="connsiteY114" fmla="*/ 1265129 h 2843409"/>
              <a:gd name="connsiteX115" fmla="*/ 334028 w 5690992"/>
              <a:gd name="connsiteY115" fmla="*/ 1110641 h 2843409"/>
              <a:gd name="connsiteX116" fmla="*/ 292274 w 5690992"/>
              <a:gd name="connsiteY116" fmla="*/ 997907 h 2843409"/>
              <a:gd name="connsiteX117" fmla="*/ 267222 w 5690992"/>
              <a:gd name="connsiteY117" fmla="*/ 939452 h 2843409"/>
              <a:gd name="connsiteX118" fmla="*/ 225469 w 5690992"/>
              <a:gd name="connsiteY118" fmla="*/ 901874 h 2843409"/>
              <a:gd name="connsiteX119" fmla="*/ 204592 w 5690992"/>
              <a:gd name="connsiteY119" fmla="*/ 818367 h 2843409"/>
              <a:gd name="connsiteX120" fmla="*/ 158663 w 5690992"/>
              <a:gd name="connsiteY120" fmla="*/ 751562 h 2843409"/>
              <a:gd name="connsiteX121" fmla="*/ 108559 w 5690992"/>
              <a:gd name="connsiteY121" fmla="*/ 668055 h 2843409"/>
              <a:gd name="connsiteX122" fmla="*/ 66806 w 5690992"/>
              <a:gd name="connsiteY122" fmla="*/ 580373 h 2843409"/>
              <a:gd name="connsiteX123" fmla="*/ 29228 w 5690992"/>
              <a:gd name="connsiteY123" fmla="*/ 496866 h 2843409"/>
              <a:gd name="connsiteX124" fmla="*/ 0 w 5690992"/>
              <a:gd name="connsiteY124" fmla="*/ 0 h 2843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5690992" h="2843409">
                <a:moveTo>
                  <a:pt x="0" y="0"/>
                </a:moveTo>
                <a:lnTo>
                  <a:pt x="62630" y="242170"/>
                </a:lnTo>
                <a:lnTo>
                  <a:pt x="125260" y="300625"/>
                </a:lnTo>
                <a:lnTo>
                  <a:pt x="179540" y="480165"/>
                </a:lnTo>
                <a:lnTo>
                  <a:pt x="279748" y="638828"/>
                </a:lnTo>
                <a:lnTo>
                  <a:pt x="350729" y="805841"/>
                </a:lnTo>
                <a:lnTo>
                  <a:pt x="359080" y="885173"/>
                </a:lnTo>
                <a:lnTo>
                  <a:pt x="396658" y="939452"/>
                </a:lnTo>
                <a:lnTo>
                  <a:pt x="475989" y="1240077"/>
                </a:lnTo>
                <a:lnTo>
                  <a:pt x="546970" y="1298532"/>
                </a:lnTo>
                <a:lnTo>
                  <a:pt x="576197" y="1348636"/>
                </a:lnTo>
                <a:lnTo>
                  <a:pt x="647178" y="1407091"/>
                </a:lnTo>
                <a:lnTo>
                  <a:pt x="672230" y="1473896"/>
                </a:lnTo>
                <a:lnTo>
                  <a:pt x="718159" y="1498948"/>
                </a:lnTo>
                <a:lnTo>
                  <a:pt x="814192" y="1578280"/>
                </a:lnTo>
                <a:lnTo>
                  <a:pt x="851770" y="1586630"/>
                </a:lnTo>
                <a:lnTo>
                  <a:pt x="956154" y="1716066"/>
                </a:lnTo>
                <a:lnTo>
                  <a:pt x="997907" y="1761995"/>
                </a:lnTo>
                <a:lnTo>
                  <a:pt x="997907" y="1761995"/>
                </a:lnTo>
                <a:lnTo>
                  <a:pt x="1056362" y="1807924"/>
                </a:lnTo>
                <a:lnTo>
                  <a:pt x="1123167" y="1824625"/>
                </a:lnTo>
                <a:lnTo>
                  <a:pt x="1144044" y="1883080"/>
                </a:lnTo>
                <a:lnTo>
                  <a:pt x="1281830" y="1933184"/>
                </a:lnTo>
                <a:lnTo>
                  <a:pt x="1352811" y="1995814"/>
                </a:lnTo>
                <a:lnTo>
                  <a:pt x="1524000" y="2012515"/>
                </a:lnTo>
                <a:lnTo>
                  <a:pt x="1565754" y="2041743"/>
                </a:lnTo>
                <a:lnTo>
                  <a:pt x="1682663" y="2062620"/>
                </a:lnTo>
                <a:lnTo>
                  <a:pt x="1757819" y="2079321"/>
                </a:lnTo>
                <a:lnTo>
                  <a:pt x="1970762" y="2112724"/>
                </a:lnTo>
                <a:lnTo>
                  <a:pt x="2087671" y="2129425"/>
                </a:lnTo>
                <a:lnTo>
                  <a:pt x="2091847" y="2141951"/>
                </a:lnTo>
                <a:lnTo>
                  <a:pt x="2179529" y="2141951"/>
                </a:lnTo>
                <a:lnTo>
                  <a:pt x="2212932" y="2175354"/>
                </a:lnTo>
                <a:lnTo>
                  <a:pt x="2450926" y="2171178"/>
                </a:lnTo>
                <a:lnTo>
                  <a:pt x="2471803" y="2183704"/>
                </a:lnTo>
                <a:lnTo>
                  <a:pt x="2814181" y="2196230"/>
                </a:lnTo>
                <a:lnTo>
                  <a:pt x="2847584" y="2225458"/>
                </a:lnTo>
                <a:lnTo>
                  <a:pt x="3131507" y="2229633"/>
                </a:lnTo>
                <a:lnTo>
                  <a:pt x="3144033" y="2246335"/>
                </a:lnTo>
                <a:lnTo>
                  <a:pt x="3390378" y="2250510"/>
                </a:lnTo>
                <a:lnTo>
                  <a:pt x="3390378" y="2263036"/>
                </a:lnTo>
                <a:lnTo>
                  <a:pt x="3482236" y="2267211"/>
                </a:lnTo>
                <a:lnTo>
                  <a:pt x="3486411" y="2275562"/>
                </a:lnTo>
                <a:lnTo>
                  <a:pt x="4350707" y="2275562"/>
                </a:lnTo>
                <a:lnTo>
                  <a:pt x="4371584" y="2296439"/>
                </a:lnTo>
                <a:lnTo>
                  <a:pt x="4743189" y="2296439"/>
                </a:lnTo>
                <a:lnTo>
                  <a:pt x="4743189" y="2325666"/>
                </a:lnTo>
                <a:lnTo>
                  <a:pt x="4918554" y="2325666"/>
                </a:lnTo>
                <a:lnTo>
                  <a:pt x="4918554" y="2325666"/>
                </a:lnTo>
                <a:lnTo>
                  <a:pt x="4918554" y="2325666"/>
                </a:lnTo>
                <a:lnTo>
                  <a:pt x="4918554" y="2325666"/>
                </a:lnTo>
                <a:lnTo>
                  <a:pt x="4918554" y="2363244"/>
                </a:lnTo>
                <a:lnTo>
                  <a:pt x="5177425" y="2363244"/>
                </a:lnTo>
                <a:lnTo>
                  <a:pt x="5177425" y="2363244"/>
                </a:lnTo>
                <a:lnTo>
                  <a:pt x="5177425" y="2388296"/>
                </a:lnTo>
                <a:lnTo>
                  <a:pt x="5690992" y="2388296"/>
                </a:lnTo>
                <a:lnTo>
                  <a:pt x="5690992" y="2843409"/>
                </a:lnTo>
                <a:lnTo>
                  <a:pt x="5185775" y="2843409"/>
                </a:lnTo>
                <a:lnTo>
                  <a:pt x="5185775" y="2793304"/>
                </a:lnTo>
                <a:lnTo>
                  <a:pt x="4926904" y="2793304"/>
                </a:lnTo>
                <a:lnTo>
                  <a:pt x="4926904" y="2751551"/>
                </a:lnTo>
                <a:lnTo>
                  <a:pt x="4755715" y="2751551"/>
                </a:lnTo>
                <a:lnTo>
                  <a:pt x="4755715" y="2722324"/>
                </a:lnTo>
                <a:lnTo>
                  <a:pt x="4350707" y="2722324"/>
                </a:lnTo>
                <a:lnTo>
                  <a:pt x="4350707" y="2688921"/>
                </a:lnTo>
                <a:lnTo>
                  <a:pt x="3465534" y="2688921"/>
                </a:lnTo>
                <a:lnTo>
                  <a:pt x="3465534" y="2676395"/>
                </a:lnTo>
                <a:lnTo>
                  <a:pt x="3386203" y="2676395"/>
                </a:lnTo>
                <a:lnTo>
                  <a:pt x="3386203" y="2659694"/>
                </a:lnTo>
                <a:lnTo>
                  <a:pt x="3123156" y="2659694"/>
                </a:lnTo>
                <a:lnTo>
                  <a:pt x="3123156" y="2638817"/>
                </a:lnTo>
                <a:lnTo>
                  <a:pt x="2801655" y="2638817"/>
                </a:lnTo>
                <a:lnTo>
                  <a:pt x="2801655" y="2609589"/>
                </a:lnTo>
                <a:lnTo>
                  <a:pt x="2705622" y="2609589"/>
                </a:lnTo>
                <a:lnTo>
                  <a:pt x="2705622" y="2597063"/>
                </a:lnTo>
                <a:lnTo>
                  <a:pt x="2446751" y="2597063"/>
                </a:lnTo>
                <a:lnTo>
                  <a:pt x="2446751" y="2580362"/>
                </a:lnTo>
                <a:lnTo>
                  <a:pt x="2187880" y="2580362"/>
                </a:lnTo>
                <a:lnTo>
                  <a:pt x="2187880" y="2555310"/>
                </a:lnTo>
                <a:lnTo>
                  <a:pt x="2079321" y="2555310"/>
                </a:lnTo>
                <a:lnTo>
                  <a:pt x="2004165" y="2555310"/>
                </a:lnTo>
                <a:lnTo>
                  <a:pt x="2004165" y="2555310"/>
                </a:lnTo>
                <a:lnTo>
                  <a:pt x="2004165" y="2555310"/>
                </a:lnTo>
                <a:lnTo>
                  <a:pt x="2004165" y="2555310"/>
                </a:lnTo>
                <a:lnTo>
                  <a:pt x="1991638" y="2521907"/>
                </a:lnTo>
                <a:lnTo>
                  <a:pt x="1853852" y="2517732"/>
                </a:lnTo>
                <a:lnTo>
                  <a:pt x="1761995" y="2492680"/>
                </a:lnTo>
                <a:lnTo>
                  <a:pt x="1682663" y="2488504"/>
                </a:lnTo>
                <a:lnTo>
                  <a:pt x="1649260" y="2471803"/>
                </a:lnTo>
                <a:lnTo>
                  <a:pt x="1544877" y="2459277"/>
                </a:lnTo>
                <a:lnTo>
                  <a:pt x="1507299" y="2425874"/>
                </a:lnTo>
                <a:lnTo>
                  <a:pt x="1365337" y="2430050"/>
                </a:lnTo>
                <a:lnTo>
                  <a:pt x="1298532" y="2367420"/>
                </a:lnTo>
                <a:lnTo>
                  <a:pt x="1248428" y="2354894"/>
                </a:lnTo>
                <a:lnTo>
                  <a:pt x="1219200" y="2321491"/>
                </a:lnTo>
                <a:lnTo>
                  <a:pt x="1156570" y="2308965"/>
                </a:lnTo>
                <a:lnTo>
                  <a:pt x="1131518" y="2263036"/>
                </a:lnTo>
                <a:lnTo>
                  <a:pt x="1064712" y="2229633"/>
                </a:lnTo>
                <a:lnTo>
                  <a:pt x="1039660" y="2187880"/>
                </a:lnTo>
                <a:lnTo>
                  <a:pt x="985381" y="2183704"/>
                </a:lnTo>
                <a:lnTo>
                  <a:pt x="931101" y="2112724"/>
                </a:lnTo>
                <a:lnTo>
                  <a:pt x="893523" y="2062620"/>
                </a:lnTo>
                <a:lnTo>
                  <a:pt x="851770" y="2008340"/>
                </a:lnTo>
                <a:lnTo>
                  <a:pt x="801666" y="1987463"/>
                </a:lnTo>
                <a:lnTo>
                  <a:pt x="713984" y="1912307"/>
                </a:lnTo>
                <a:lnTo>
                  <a:pt x="672230" y="1908132"/>
                </a:lnTo>
                <a:lnTo>
                  <a:pt x="647178" y="1837151"/>
                </a:lnTo>
                <a:lnTo>
                  <a:pt x="592899" y="1782872"/>
                </a:lnTo>
                <a:lnTo>
                  <a:pt x="555321" y="1724417"/>
                </a:lnTo>
                <a:lnTo>
                  <a:pt x="517743" y="1703540"/>
                </a:lnTo>
                <a:lnTo>
                  <a:pt x="475989" y="1649261"/>
                </a:lnTo>
                <a:lnTo>
                  <a:pt x="450937" y="1582455"/>
                </a:lnTo>
                <a:lnTo>
                  <a:pt x="421710" y="1427967"/>
                </a:lnTo>
                <a:lnTo>
                  <a:pt x="392482" y="1315233"/>
                </a:lnTo>
                <a:lnTo>
                  <a:pt x="350729" y="1265129"/>
                </a:lnTo>
                <a:lnTo>
                  <a:pt x="334028" y="1110641"/>
                </a:lnTo>
                <a:lnTo>
                  <a:pt x="292274" y="997907"/>
                </a:lnTo>
                <a:lnTo>
                  <a:pt x="267222" y="939452"/>
                </a:lnTo>
                <a:lnTo>
                  <a:pt x="225469" y="901874"/>
                </a:lnTo>
                <a:lnTo>
                  <a:pt x="204592" y="818367"/>
                </a:lnTo>
                <a:lnTo>
                  <a:pt x="158663" y="751562"/>
                </a:lnTo>
                <a:lnTo>
                  <a:pt x="108559" y="668055"/>
                </a:lnTo>
                <a:lnTo>
                  <a:pt x="66806" y="580373"/>
                </a:lnTo>
                <a:lnTo>
                  <a:pt x="29228" y="496866"/>
                </a:lnTo>
                <a:lnTo>
                  <a:pt x="0" y="0"/>
                </a:lnTo>
                <a:close/>
              </a:path>
            </a:pathLst>
          </a:custGeom>
          <a:solidFill>
            <a:srgbClr val="92D050">
              <a:alpha val="29804"/>
            </a:srgb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Freeform 176">
            <a:extLst>
              <a:ext uri="{FF2B5EF4-FFF2-40B4-BE49-F238E27FC236}">
                <a16:creationId xmlns:a16="http://schemas.microsoft.com/office/drawing/2014/main" id="{DD7D59EB-6948-671F-BAD4-FEC31B863877}"/>
              </a:ext>
            </a:extLst>
          </p:cNvPr>
          <p:cNvSpPr/>
          <p:nvPr/>
        </p:nvSpPr>
        <p:spPr bwMode="auto">
          <a:xfrm>
            <a:off x="7620000" y="2241505"/>
            <a:ext cx="3615266" cy="1927315"/>
          </a:xfrm>
          <a:custGeom>
            <a:avLst/>
            <a:gdLst>
              <a:gd name="connsiteX0" fmla="*/ 17670 w 5663096"/>
              <a:gd name="connsiteY0" fmla="*/ 0 h 2950818"/>
              <a:gd name="connsiteX1" fmla="*/ 79513 w 5663096"/>
              <a:gd name="connsiteY1" fmla="*/ 251791 h 2950818"/>
              <a:gd name="connsiteX2" fmla="*/ 132522 w 5663096"/>
              <a:gd name="connsiteY2" fmla="*/ 437322 h 2950818"/>
              <a:gd name="connsiteX3" fmla="*/ 163444 w 5663096"/>
              <a:gd name="connsiteY3" fmla="*/ 525670 h 2950818"/>
              <a:gd name="connsiteX4" fmla="*/ 225287 w 5663096"/>
              <a:gd name="connsiteY4" fmla="*/ 680278 h 2950818"/>
              <a:gd name="connsiteX5" fmla="*/ 260626 w 5663096"/>
              <a:gd name="connsiteY5" fmla="*/ 759791 h 2950818"/>
              <a:gd name="connsiteX6" fmla="*/ 318053 w 5663096"/>
              <a:gd name="connsiteY6" fmla="*/ 940904 h 2950818"/>
              <a:gd name="connsiteX7" fmla="*/ 340139 w 5663096"/>
              <a:gd name="connsiteY7" fmla="*/ 1033670 h 2950818"/>
              <a:gd name="connsiteX8" fmla="*/ 340139 w 5663096"/>
              <a:gd name="connsiteY8" fmla="*/ 1033670 h 2950818"/>
              <a:gd name="connsiteX9" fmla="*/ 397566 w 5663096"/>
              <a:gd name="connsiteY9" fmla="*/ 1192696 h 2950818"/>
              <a:gd name="connsiteX10" fmla="*/ 446157 w 5663096"/>
              <a:gd name="connsiteY10" fmla="*/ 1258957 h 2950818"/>
              <a:gd name="connsiteX11" fmla="*/ 468244 w 5663096"/>
              <a:gd name="connsiteY11" fmla="*/ 1320800 h 2950818"/>
              <a:gd name="connsiteX12" fmla="*/ 521253 w 5663096"/>
              <a:gd name="connsiteY12" fmla="*/ 1453322 h 2950818"/>
              <a:gd name="connsiteX13" fmla="*/ 583096 w 5663096"/>
              <a:gd name="connsiteY13" fmla="*/ 1568174 h 2950818"/>
              <a:gd name="connsiteX14" fmla="*/ 667026 w 5663096"/>
              <a:gd name="connsiteY14" fmla="*/ 1656522 h 2950818"/>
              <a:gd name="connsiteX15" fmla="*/ 742122 w 5663096"/>
              <a:gd name="connsiteY15" fmla="*/ 1806713 h 2950818"/>
              <a:gd name="connsiteX16" fmla="*/ 834887 w 5663096"/>
              <a:gd name="connsiteY16" fmla="*/ 1859722 h 2950818"/>
              <a:gd name="connsiteX17" fmla="*/ 914400 w 5663096"/>
              <a:gd name="connsiteY17" fmla="*/ 1965739 h 2950818"/>
              <a:gd name="connsiteX18" fmla="*/ 954157 w 5663096"/>
              <a:gd name="connsiteY18" fmla="*/ 2005496 h 2950818"/>
              <a:gd name="connsiteX19" fmla="*/ 1029253 w 5663096"/>
              <a:gd name="connsiteY19" fmla="*/ 2023165 h 2950818"/>
              <a:gd name="connsiteX20" fmla="*/ 1139687 w 5663096"/>
              <a:gd name="connsiteY20" fmla="*/ 2115931 h 2950818"/>
              <a:gd name="connsiteX21" fmla="*/ 1241287 w 5663096"/>
              <a:gd name="connsiteY21" fmla="*/ 2177774 h 2950818"/>
              <a:gd name="connsiteX22" fmla="*/ 1364974 w 5663096"/>
              <a:gd name="connsiteY22" fmla="*/ 2261704 h 2950818"/>
              <a:gd name="connsiteX23" fmla="*/ 1554922 w 5663096"/>
              <a:gd name="connsiteY23" fmla="*/ 2279374 h 2950818"/>
              <a:gd name="connsiteX24" fmla="*/ 1616766 w 5663096"/>
              <a:gd name="connsiteY24" fmla="*/ 2314713 h 2950818"/>
              <a:gd name="connsiteX25" fmla="*/ 1678609 w 5663096"/>
              <a:gd name="connsiteY25" fmla="*/ 2327965 h 2950818"/>
              <a:gd name="connsiteX26" fmla="*/ 1744870 w 5663096"/>
              <a:gd name="connsiteY26" fmla="*/ 2363304 h 2950818"/>
              <a:gd name="connsiteX27" fmla="*/ 1797879 w 5663096"/>
              <a:gd name="connsiteY27" fmla="*/ 2380974 h 2950818"/>
              <a:gd name="connsiteX28" fmla="*/ 1864139 w 5663096"/>
              <a:gd name="connsiteY28" fmla="*/ 2398644 h 2950818"/>
              <a:gd name="connsiteX29" fmla="*/ 1908313 w 5663096"/>
              <a:gd name="connsiteY29" fmla="*/ 2442818 h 2950818"/>
              <a:gd name="connsiteX30" fmla="*/ 1978992 w 5663096"/>
              <a:gd name="connsiteY30" fmla="*/ 2464904 h 2950818"/>
              <a:gd name="connsiteX31" fmla="*/ 2107096 w 5663096"/>
              <a:gd name="connsiteY31" fmla="*/ 2464904 h 2950818"/>
              <a:gd name="connsiteX32" fmla="*/ 2151270 w 5663096"/>
              <a:gd name="connsiteY32" fmla="*/ 2486991 h 2950818"/>
              <a:gd name="connsiteX33" fmla="*/ 2288209 w 5663096"/>
              <a:gd name="connsiteY33" fmla="*/ 2495826 h 2950818"/>
              <a:gd name="connsiteX34" fmla="*/ 2314713 w 5663096"/>
              <a:gd name="connsiteY34" fmla="*/ 2500244 h 2950818"/>
              <a:gd name="connsiteX35" fmla="*/ 2504661 w 5663096"/>
              <a:gd name="connsiteY35" fmla="*/ 2500244 h 2950818"/>
              <a:gd name="connsiteX36" fmla="*/ 2526748 w 5663096"/>
              <a:gd name="connsiteY36" fmla="*/ 2522331 h 2950818"/>
              <a:gd name="connsiteX37" fmla="*/ 2800626 w 5663096"/>
              <a:gd name="connsiteY37" fmla="*/ 2535583 h 2950818"/>
              <a:gd name="connsiteX38" fmla="*/ 2831548 w 5663096"/>
              <a:gd name="connsiteY38" fmla="*/ 2557670 h 2950818"/>
              <a:gd name="connsiteX39" fmla="*/ 2994992 w 5663096"/>
              <a:gd name="connsiteY39" fmla="*/ 2557670 h 2950818"/>
              <a:gd name="connsiteX40" fmla="*/ 3003826 w 5663096"/>
              <a:gd name="connsiteY40" fmla="*/ 2566504 h 2950818"/>
              <a:gd name="connsiteX41" fmla="*/ 3123096 w 5663096"/>
              <a:gd name="connsiteY41" fmla="*/ 2566504 h 2950818"/>
              <a:gd name="connsiteX42" fmla="*/ 3140766 w 5663096"/>
              <a:gd name="connsiteY42" fmla="*/ 2584174 h 2950818"/>
              <a:gd name="connsiteX43" fmla="*/ 3290957 w 5663096"/>
              <a:gd name="connsiteY43" fmla="*/ 2584174 h 2950818"/>
              <a:gd name="connsiteX44" fmla="*/ 3304209 w 5663096"/>
              <a:gd name="connsiteY44" fmla="*/ 2597426 h 2950818"/>
              <a:gd name="connsiteX45" fmla="*/ 3547166 w 5663096"/>
              <a:gd name="connsiteY45" fmla="*/ 2597426 h 2950818"/>
              <a:gd name="connsiteX46" fmla="*/ 3564835 w 5663096"/>
              <a:gd name="connsiteY46" fmla="*/ 2615095 h 2950818"/>
              <a:gd name="connsiteX47" fmla="*/ 3794539 w 5663096"/>
              <a:gd name="connsiteY47" fmla="*/ 2615095 h 2950818"/>
              <a:gd name="connsiteX48" fmla="*/ 3803374 w 5663096"/>
              <a:gd name="connsiteY48" fmla="*/ 2623930 h 2950818"/>
              <a:gd name="connsiteX49" fmla="*/ 4329044 w 5663096"/>
              <a:gd name="connsiteY49" fmla="*/ 2623930 h 2950818"/>
              <a:gd name="connsiteX50" fmla="*/ 4351131 w 5663096"/>
              <a:gd name="connsiteY50" fmla="*/ 2646017 h 2950818"/>
              <a:gd name="connsiteX51" fmla="*/ 5451061 w 5663096"/>
              <a:gd name="connsiteY51" fmla="*/ 2646017 h 2950818"/>
              <a:gd name="connsiteX52" fmla="*/ 5451061 w 5663096"/>
              <a:gd name="connsiteY52" fmla="*/ 2668104 h 2950818"/>
              <a:gd name="connsiteX53" fmla="*/ 5663096 w 5663096"/>
              <a:gd name="connsiteY53" fmla="*/ 2668104 h 2950818"/>
              <a:gd name="connsiteX54" fmla="*/ 5663096 w 5663096"/>
              <a:gd name="connsiteY54" fmla="*/ 2950818 h 2950818"/>
              <a:gd name="connsiteX55" fmla="*/ 5446644 w 5663096"/>
              <a:gd name="connsiteY55" fmla="*/ 2950818 h 2950818"/>
              <a:gd name="connsiteX56" fmla="*/ 5446644 w 5663096"/>
              <a:gd name="connsiteY56" fmla="*/ 2893391 h 2950818"/>
              <a:gd name="connsiteX57" fmla="*/ 4337879 w 5663096"/>
              <a:gd name="connsiteY57" fmla="*/ 2893391 h 2950818"/>
              <a:gd name="connsiteX58" fmla="*/ 4337879 w 5663096"/>
              <a:gd name="connsiteY58" fmla="*/ 2880139 h 2950818"/>
              <a:gd name="connsiteX59" fmla="*/ 3781287 w 5663096"/>
              <a:gd name="connsiteY59" fmla="*/ 2880139 h 2950818"/>
              <a:gd name="connsiteX60" fmla="*/ 3781287 w 5663096"/>
              <a:gd name="connsiteY60" fmla="*/ 2853635 h 2950818"/>
              <a:gd name="connsiteX61" fmla="*/ 3560418 w 5663096"/>
              <a:gd name="connsiteY61" fmla="*/ 2853635 h 2950818"/>
              <a:gd name="connsiteX62" fmla="*/ 3560418 w 5663096"/>
              <a:gd name="connsiteY62" fmla="*/ 2853635 h 2950818"/>
              <a:gd name="connsiteX63" fmla="*/ 3560418 w 5663096"/>
              <a:gd name="connsiteY63" fmla="*/ 2853635 h 2950818"/>
              <a:gd name="connsiteX64" fmla="*/ 3560418 w 5663096"/>
              <a:gd name="connsiteY64" fmla="*/ 2853635 h 2950818"/>
              <a:gd name="connsiteX65" fmla="*/ 3529496 w 5663096"/>
              <a:gd name="connsiteY65" fmla="*/ 2831548 h 2950818"/>
              <a:gd name="connsiteX66" fmla="*/ 3246783 w 5663096"/>
              <a:gd name="connsiteY66" fmla="*/ 2831548 h 2950818"/>
              <a:gd name="connsiteX67" fmla="*/ 2981739 w 5663096"/>
              <a:gd name="connsiteY67" fmla="*/ 2822713 h 2950818"/>
              <a:gd name="connsiteX68" fmla="*/ 2972905 w 5663096"/>
              <a:gd name="connsiteY68" fmla="*/ 2805044 h 2950818"/>
              <a:gd name="connsiteX69" fmla="*/ 2712279 w 5663096"/>
              <a:gd name="connsiteY69" fmla="*/ 2796209 h 2950818"/>
              <a:gd name="connsiteX70" fmla="*/ 2694609 w 5663096"/>
              <a:gd name="connsiteY70" fmla="*/ 2782957 h 2950818"/>
              <a:gd name="connsiteX71" fmla="*/ 2531166 w 5663096"/>
              <a:gd name="connsiteY71" fmla="*/ 2782957 h 2950818"/>
              <a:gd name="connsiteX72" fmla="*/ 2509079 w 5663096"/>
              <a:gd name="connsiteY72" fmla="*/ 2765287 h 2950818"/>
              <a:gd name="connsiteX73" fmla="*/ 2146853 w 5663096"/>
              <a:gd name="connsiteY73" fmla="*/ 2752035 h 2950818"/>
              <a:gd name="connsiteX74" fmla="*/ 2111513 w 5663096"/>
              <a:gd name="connsiteY74" fmla="*/ 2721113 h 2950818"/>
              <a:gd name="connsiteX75" fmla="*/ 1877392 w 5663096"/>
              <a:gd name="connsiteY75" fmla="*/ 2707861 h 2950818"/>
              <a:gd name="connsiteX76" fmla="*/ 1837635 w 5663096"/>
              <a:gd name="connsiteY76" fmla="*/ 2659270 h 2950818"/>
              <a:gd name="connsiteX77" fmla="*/ 1771374 w 5663096"/>
              <a:gd name="connsiteY77" fmla="*/ 2650435 h 2950818"/>
              <a:gd name="connsiteX78" fmla="*/ 1691861 w 5663096"/>
              <a:gd name="connsiteY78" fmla="*/ 2615096 h 2950818"/>
              <a:gd name="connsiteX79" fmla="*/ 1634435 w 5663096"/>
              <a:gd name="connsiteY79" fmla="*/ 2597426 h 2950818"/>
              <a:gd name="connsiteX80" fmla="*/ 1594679 w 5663096"/>
              <a:gd name="connsiteY80" fmla="*/ 2597426 h 2950818"/>
              <a:gd name="connsiteX81" fmla="*/ 1532835 w 5663096"/>
              <a:gd name="connsiteY81" fmla="*/ 2566504 h 2950818"/>
              <a:gd name="connsiteX82" fmla="*/ 1378226 w 5663096"/>
              <a:gd name="connsiteY82" fmla="*/ 2562087 h 2950818"/>
              <a:gd name="connsiteX83" fmla="*/ 1281044 w 5663096"/>
              <a:gd name="connsiteY83" fmla="*/ 2495826 h 2950818"/>
              <a:gd name="connsiteX84" fmla="*/ 1205948 w 5663096"/>
              <a:gd name="connsiteY84" fmla="*/ 2456070 h 2950818"/>
              <a:gd name="connsiteX85" fmla="*/ 1122018 w 5663096"/>
              <a:gd name="connsiteY85" fmla="*/ 2411896 h 2950818"/>
              <a:gd name="connsiteX86" fmla="*/ 1086679 w 5663096"/>
              <a:gd name="connsiteY86" fmla="*/ 2367722 h 2950818"/>
              <a:gd name="connsiteX87" fmla="*/ 1038087 w 5663096"/>
              <a:gd name="connsiteY87" fmla="*/ 2350052 h 2950818"/>
              <a:gd name="connsiteX88" fmla="*/ 998331 w 5663096"/>
              <a:gd name="connsiteY88" fmla="*/ 2323548 h 2950818"/>
              <a:gd name="connsiteX89" fmla="*/ 923235 w 5663096"/>
              <a:gd name="connsiteY89" fmla="*/ 2305878 h 2950818"/>
              <a:gd name="connsiteX90" fmla="*/ 914400 w 5663096"/>
              <a:gd name="connsiteY90" fmla="*/ 2261704 h 2950818"/>
              <a:gd name="connsiteX91" fmla="*/ 861392 w 5663096"/>
              <a:gd name="connsiteY91" fmla="*/ 2244035 h 2950818"/>
              <a:gd name="connsiteX92" fmla="*/ 834887 w 5663096"/>
              <a:gd name="connsiteY92" fmla="*/ 2186609 h 2950818"/>
              <a:gd name="connsiteX93" fmla="*/ 781879 w 5663096"/>
              <a:gd name="connsiteY93" fmla="*/ 2173357 h 2950818"/>
              <a:gd name="connsiteX94" fmla="*/ 750957 w 5663096"/>
              <a:gd name="connsiteY94" fmla="*/ 2138018 h 2950818"/>
              <a:gd name="connsiteX95" fmla="*/ 750957 w 5663096"/>
              <a:gd name="connsiteY95" fmla="*/ 2138018 h 2950818"/>
              <a:gd name="connsiteX96" fmla="*/ 711200 w 5663096"/>
              <a:gd name="connsiteY96" fmla="*/ 2120348 h 2950818"/>
              <a:gd name="connsiteX97" fmla="*/ 689113 w 5663096"/>
              <a:gd name="connsiteY97" fmla="*/ 2045252 h 2950818"/>
              <a:gd name="connsiteX98" fmla="*/ 644939 w 5663096"/>
              <a:gd name="connsiteY98" fmla="*/ 1983409 h 2950818"/>
              <a:gd name="connsiteX99" fmla="*/ 614018 w 5663096"/>
              <a:gd name="connsiteY99" fmla="*/ 1934818 h 2950818"/>
              <a:gd name="connsiteX100" fmla="*/ 565426 w 5663096"/>
              <a:gd name="connsiteY100" fmla="*/ 1886226 h 2950818"/>
              <a:gd name="connsiteX101" fmla="*/ 534505 w 5663096"/>
              <a:gd name="connsiteY101" fmla="*/ 1815548 h 2950818"/>
              <a:gd name="connsiteX102" fmla="*/ 499166 w 5663096"/>
              <a:gd name="connsiteY102" fmla="*/ 1802296 h 2950818"/>
              <a:gd name="connsiteX103" fmla="*/ 459409 w 5663096"/>
              <a:gd name="connsiteY103" fmla="*/ 1656522 h 2950818"/>
              <a:gd name="connsiteX104" fmla="*/ 432905 w 5663096"/>
              <a:gd name="connsiteY104" fmla="*/ 1585844 h 2950818"/>
              <a:gd name="connsiteX105" fmla="*/ 371061 w 5663096"/>
              <a:gd name="connsiteY105" fmla="*/ 1519583 h 2950818"/>
              <a:gd name="connsiteX106" fmla="*/ 366644 w 5663096"/>
              <a:gd name="connsiteY106" fmla="*/ 1395896 h 2950818"/>
              <a:gd name="connsiteX107" fmla="*/ 340139 w 5663096"/>
              <a:gd name="connsiteY107" fmla="*/ 1356139 h 2950818"/>
              <a:gd name="connsiteX108" fmla="*/ 291548 w 5663096"/>
              <a:gd name="connsiteY108" fmla="*/ 1223618 h 2950818"/>
              <a:gd name="connsiteX109" fmla="*/ 265044 w 5663096"/>
              <a:gd name="connsiteY109" fmla="*/ 1122018 h 2950818"/>
              <a:gd name="connsiteX110" fmla="*/ 247374 w 5663096"/>
              <a:gd name="connsiteY110" fmla="*/ 1020418 h 2950818"/>
              <a:gd name="connsiteX111" fmla="*/ 216453 w 5663096"/>
              <a:gd name="connsiteY111" fmla="*/ 1007165 h 2950818"/>
              <a:gd name="connsiteX112" fmla="*/ 176696 w 5663096"/>
              <a:gd name="connsiteY112" fmla="*/ 861391 h 2950818"/>
              <a:gd name="connsiteX113" fmla="*/ 159026 w 5663096"/>
              <a:gd name="connsiteY113" fmla="*/ 852557 h 2950818"/>
              <a:gd name="connsiteX114" fmla="*/ 145774 w 5663096"/>
              <a:gd name="connsiteY114" fmla="*/ 750957 h 2950818"/>
              <a:gd name="connsiteX115" fmla="*/ 145774 w 5663096"/>
              <a:gd name="connsiteY115" fmla="*/ 750957 h 2950818"/>
              <a:gd name="connsiteX116" fmla="*/ 119270 w 5663096"/>
              <a:gd name="connsiteY116" fmla="*/ 746539 h 2950818"/>
              <a:gd name="connsiteX117" fmla="*/ 88348 w 5663096"/>
              <a:gd name="connsiteY117" fmla="*/ 631687 h 2950818"/>
              <a:gd name="connsiteX118" fmla="*/ 66261 w 5663096"/>
              <a:gd name="connsiteY118" fmla="*/ 552174 h 2950818"/>
              <a:gd name="connsiteX119" fmla="*/ 53009 w 5663096"/>
              <a:gd name="connsiteY119" fmla="*/ 454991 h 2950818"/>
              <a:gd name="connsiteX120" fmla="*/ 22087 w 5663096"/>
              <a:gd name="connsiteY120" fmla="*/ 318052 h 2950818"/>
              <a:gd name="connsiteX121" fmla="*/ 0 w 5663096"/>
              <a:gd name="connsiteY121" fmla="*/ 119270 h 2950818"/>
              <a:gd name="connsiteX122" fmla="*/ 17670 w 5663096"/>
              <a:gd name="connsiteY122" fmla="*/ 0 h 295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5663096" h="2950818">
                <a:moveTo>
                  <a:pt x="17670" y="0"/>
                </a:moveTo>
                <a:lnTo>
                  <a:pt x="79513" y="251791"/>
                </a:lnTo>
                <a:lnTo>
                  <a:pt x="132522" y="437322"/>
                </a:lnTo>
                <a:lnTo>
                  <a:pt x="163444" y="525670"/>
                </a:lnTo>
                <a:lnTo>
                  <a:pt x="225287" y="680278"/>
                </a:lnTo>
                <a:lnTo>
                  <a:pt x="260626" y="759791"/>
                </a:lnTo>
                <a:lnTo>
                  <a:pt x="318053" y="940904"/>
                </a:lnTo>
                <a:lnTo>
                  <a:pt x="340139" y="1033670"/>
                </a:lnTo>
                <a:lnTo>
                  <a:pt x="340139" y="1033670"/>
                </a:lnTo>
                <a:lnTo>
                  <a:pt x="397566" y="1192696"/>
                </a:lnTo>
                <a:lnTo>
                  <a:pt x="446157" y="1258957"/>
                </a:lnTo>
                <a:lnTo>
                  <a:pt x="468244" y="1320800"/>
                </a:lnTo>
                <a:lnTo>
                  <a:pt x="521253" y="1453322"/>
                </a:lnTo>
                <a:lnTo>
                  <a:pt x="583096" y="1568174"/>
                </a:lnTo>
                <a:lnTo>
                  <a:pt x="667026" y="1656522"/>
                </a:lnTo>
                <a:lnTo>
                  <a:pt x="742122" y="1806713"/>
                </a:lnTo>
                <a:lnTo>
                  <a:pt x="834887" y="1859722"/>
                </a:lnTo>
                <a:lnTo>
                  <a:pt x="914400" y="1965739"/>
                </a:lnTo>
                <a:lnTo>
                  <a:pt x="954157" y="2005496"/>
                </a:lnTo>
                <a:lnTo>
                  <a:pt x="1029253" y="2023165"/>
                </a:lnTo>
                <a:lnTo>
                  <a:pt x="1139687" y="2115931"/>
                </a:lnTo>
                <a:lnTo>
                  <a:pt x="1241287" y="2177774"/>
                </a:lnTo>
                <a:lnTo>
                  <a:pt x="1364974" y="2261704"/>
                </a:lnTo>
                <a:lnTo>
                  <a:pt x="1554922" y="2279374"/>
                </a:lnTo>
                <a:lnTo>
                  <a:pt x="1616766" y="2314713"/>
                </a:lnTo>
                <a:lnTo>
                  <a:pt x="1678609" y="2327965"/>
                </a:lnTo>
                <a:lnTo>
                  <a:pt x="1744870" y="2363304"/>
                </a:lnTo>
                <a:lnTo>
                  <a:pt x="1797879" y="2380974"/>
                </a:lnTo>
                <a:lnTo>
                  <a:pt x="1864139" y="2398644"/>
                </a:lnTo>
                <a:lnTo>
                  <a:pt x="1908313" y="2442818"/>
                </a:lnTo>
                <a:lnTo>
                  <a:pt x="1978992" y="2464904"/>
                </a:lnTo>
                <a:lnTo>
                  <a:pt x="2107096" y="2464904"/>
                </a:lnTo>
                <a:lnTo>
                  <a:pt x="2151270" y="2486991"/>
                </a:lnTo>
                <a:lnTo>
                  <a:pt x="2288209" y="2495826"/>
                </a:lnTo>
                <a:lnTo>
                  <a:pt x="2314713" y="2500244"/>
                </a:lnTo>
                <a:lnTo>
                  <a:pt x="2504661" y="2500244"/>
                </a:lnTo>
                <a:lnTo>
                  <a:pt x="2526748" y="2522331"/>
                </a:lnTo>
                <a:lnTo>
                  <a:pt x="2800626" y="2535583"/>
                </a:lnTo>
                <a:lnTo>
                  <a:pt x="2831548" y="2557670"/>
                </a:lnTo>
                <a:lnTo>
                  <a:pt x="2994992" y="2557670"/>
                </a:lnTo>
                <a:lnTo>
                  <a:pt x="3003826" y="2566504"/>
                </a:lnTo>
                <a:lnTo>
                  <a:pt x="3123096" y="2566504"/>
                </a:lnTo>
                <a:lnTo>
                  <a:pt x="3140766" y="2584174"/>
                </a:lnTo>
                <a:lnTo>
                  <a:pt x="3290957" y="2584174"/>
                </a:lnTo>
                <a:lnTo>
                  <a:pt x="3304209" y="2597426"/>
                </a:lnTo>
                <a:lnTo>
                  <a:pt x="3547166" y="2597426"/>
                </a:lnTo>
                <a:lnTo>
                  <a:pt x="3564835" y="2615095"/>
                </a:lnTo>
                <a:lnTo>
                  <a:pt x="3794539" y="2615095"/>
                </a:lnTo>
                <a:lnTo>
                  <a:pt x="3803374" y="2623930"/>
                </a:lnTo>
                <a:lnTo>
                  <a:pt x="4329044" y="2623930"/>
                </a:lnTo>
                <a:lnTo>
                  <a:pt x="4351131" y="2646017"/>
                </a:lnTo>
                <a:lnTo>
                  <a:pt x="5451061" y="2646017"/>
                </a:lnTo>
                <a:lnTo>
                  <a:pt x="5451061" y="2668104"/>
                </a:lnTo>
                <a:lnTo>
                  <a:pt x="5663096" y="2668104"/>
                </a:lnTo>
                <a:lnTo>
                  <a:pt x="5663096" y="2950818"/>
                </a:lnTo>
                <a:lnTo>
                  <a:pt x="5446644" y="2950818"/>
                </a:lnTo>
                <a:lnTo>
                  <a:pt x="5446644" y="2893391"/>
                </a:lnTo>
                <a:lnTo>
                  <a:pt x="4337879" y="2893391"/>
                </a:lnTo>
                <a:lnTo>
                  <a:pt x="4337879" y="2880139"/>
                </a:lnTo>
                <a:lnTo>
                  <a:pt x="3781287" y="2880139"/>
                </a:lnTo>
                <a:lnTo>
                  <a:pt x="3781287" y="2853635"/>
                </a:lnTo>
                <a:lnTo>
                  <a:pt x="3560418" y="2853635"/>
                </a:lnTo>
                <a:lnTo>
                  <a:pt x="3560418" y="2853635"/>
                </a:lnTo>
                <a:lnTo>
                  <a:pt x="3560418" y="2853635"/>
                </a:lnTo>
                <a:lnTo>
                  <a:pt x="3560418" y="2853635"/>
                </a:lnTo>
                <a:lnTo>
                  <a:pt x="3529496" y="2831548"/>
                </a:lnTo>
                <a:lnTo>
                  <a:pt x="3246783" y="2831548"/>
                </a:lnTo>
                <a:lnTo>
                  <a:pt x="2981739" y="2822713"/>
                </a:lnTo>
                <a:lnTo>
                  <a:pt x="2972905" y="2805044"/>
                </a:lnTo>
                <a:lnTo>
                  <a:pt x="2712279" y="2796209"/>
                </a:lnTo>
                <a:lnTo>
                  <a:pt x="2694609" y="2782957"/>
                </a:lnTo>
                <a:lnTo>
                  <a:pt x="2531166" y="2782957"/>
                </a:lnTo>
                <a:lnTo>
                  <a:pt x="2509079" y="2765287"/>
                </a:lnTo>
                <a:lnTo>
                  <a:pt x="2146853" y="2752035"/>
                </a:lnTo>
                <a:lnTo>
                  <a:pt x="2111513" y="2721113"/>
                </a:lnTo>
                <a:lnTo>
                  <a:pt x="1877392" y="2707861"/>
                </a:lnTo>
                <a:lnTo>
                  <a:pt x="1837635" y="2659270"/>
                </a:lnTo>
                <a:lnTo>
                  <a:pt x="1771374" y="2650435"/>
                </a:lnTo>
                <a:lnTo>
                  <a:pt x="1691861" y="2615096"/>
                </a:lnTo>
                <a:lnTo>
                  <a:pt x="1634435" y="2597426"/>
                </a:lnTo>
                <a:lnTo>
                  <a:pt x="1594679" y="2597426"/>
                </a:lnTo>
                <a:lnTo>
                  <a:pt x="1532835" y="2566504"/>
                </a:lnTo>
                <a:lnTo>
                  <a:pt x="1378226" y="2562087"/>
                </a:lnTo>
                <a:lnTo>
                  <a:pt x="1281044" y="2495826"/>
                </a:lnTo>
                <a:lnTo>
                  <a:pt x="1205948" y="2456070"/>
                </a:lnTo>
                <a:lnTo>
                  <a:pt x="1122018" y="2411896"/>
                </a:lnTo>
                <a:lnTo>
                  <a:pt x="1086679" y="2367722"/>
                </a:lnTo>
                <a:lnTo>
                  <a:pt x="1038087" y="2350052"/>
                </a:lnTo>
                <a:lnTo>
                  <a:pt x="998331" y="2323548"/>
                </a:lnTo>
                <a:lnTo>
                  <a:pt x="923235" y="2305878"/>
                </a:lnTo>
                <a:lnTo>
                  <a:pt x="914400" y="2261704"/>
                </a:lnTo>
                <a:lnTo>
                  <a:pt x="861392" y="2244035"/>
                </a:lnTo>
                <a:lnTo>
                  <a:pt x="834887" y="2186609"/>
                </a:lnTo>
                <a:lnTo>
                  <a:pt x="781879" y="2173357"/>
                </a:lnTo>
                <a:lnTo>
                  <a:pt x="750957" y="2138018"/>
                </a:lnTo>
                <a:lnTo>
                  <a:pt x="750957" y="2138018"/>
                </a:lnTo>
                <a:lnTo>
                  <a:pt x="711200" y="2120348"/>
                </a:lnTo>
                <a:lnTo>
                  <a:pt x="689113" y="2045252"/>
                </a:lnTo>
                <a:lnTo>
                  <a:pt x="644939" y="1983409"/>
                </a:lnTo>
                <a:lnTo>
                  <a:pt x="614018" y="1934818"/>
                </a:lnTo>
                <a:lnTo>
                  <a:pt x="565426" y="1886226"/>
                </a:lnTo>
                <a:lnTo>
                  <a:pt x="534505" y="1815548"/>
                </a:lnTo>
                <a:lnTo>
                  <a:pt x="499166" y="1802296"/>
                </a:lnTo>
                <a:lnTo>
                  <a:pt x="459409" y="1656522"/>
                </a:lnTo>
                <a:lnTo>
                  <a:pt x="432905" y="1585844"/>
                </a:lnTo>
                <a:lnTo>
                  <a:pt x="371061" y="1519583"/>
                </a:lnTo>
                <a:lnTo>
                  <a:pt x="366644" y="1395896"/>
                </a:lnTo>
                <a:lnTo>
                  <a:pt x="340139" y="1356139"/>
                </a:lnTo>
                <a:lnTo>
                  <a:pt x="291548" y="1223618"/>
                </a:lnTo>
                <a:lnTo>
                  <a:pt x="265044" y="1122018"/>
                </a:lnTo>
                <a:lnTo>
                  <a:pt x="247374" y="1020418"/>
                </a:lnTo>
                <a:lnTo>
                  <a:pt x="216453" y="1007165"/>
                </a:lnTo>
                <a:lnTo>
                  <a:pt x="176696" y="861391"/>
                </a:lnTo>
                <a:lnTo>
                  <a:pt x="159026" y="852557"/>
                </a:lnTo>
                <a:lnTo>
                  <a:pt x="145774" y="750957"/>
                </a:lnTo>
                <a:lnTo>
                  <a:pt x="145774" y="750957"/>
                </a:lnTo>
                <a:lnTo>
                  <a:pt x="119270" y="746539"/>
                </a:lnTo>
                <a:lnTo>
                  <a:pt x="88348" y="631687"/>
                </a:lnTo>
                <a:lnTo>
                  <a:pt x="66261" y="552174"/>
                </a:lnTo>
                <a:lnTo>
                  <a:pt x="53009" y="454991"/>
                </a:lnTo>
                <a:lnTo>
                  <a:pt x="22087" y="318052"/>
                </a:lnTo>
                <a:lnTo>
                  <a:pt x="0" y="119270"/>
                </a:lnTo>
                <a:lnTo>
                  <a:pt x="17670" y="0"/>
                </a:lnTo>
                <a:close/>
              </a:path>
            </a:pathLst>
          </a:custGeom>
          <a:solidFill>
            <a:srgbClr val="E1471D">
              <a:alpha val="25098"/>
            </a:srgb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Freeform 155">
            <a:extLst>
              <a:ext uri="{FF2B5EF4-FFF2-40B4-BE49-F238E27FC236}">
                <a16:creationId xmlns:a16="http://schemas.microsoft.com/office/drawing/2014/main" id="{77BD3498-DF0E-A5CE-743F-0754241B4BA8}"/>
              </a:ext>
            </a:extLst>
          </p:cNvPr>
          <p:cNvSpPr/>
          <p:nvPr/>
        </p:nvSpPr>
        <p:spPr bwMode="auto">
          <a:xfrm>
            <a:off x="7603067" y="2000389"/>
            <a:ext cx="3631293" cy="1275258"/>
          </a:xfrm>
          <a:custGeom>
            <a:avLst/>
            <a:gdLst>
              <a:gd name="connsiteX0" fmla="*/ 3600174 w 5702852"/>
              <a:gd name="connsiteY0" fmla="*/ 1850886 h 1952486"/>
              <a:gd name="connsiteX1" fmla="*/ 3900557 w 5702852"/>
              <a:gd name="connsiteY1" fmla="*/ 1850886 h 1952486"/>
              <a:gd name="connsiteX2" fmla="*/ 3900557 w 5702852"/>
              <a:gd name="connsiteY2" fmla="*/ 1864139 h 1952486"/>
              <a:gd name="connsiteX3" fmla="*/ 4412974 w 5702852"/>
              <a:gd name="connsiteY3" fmla="*/ 1864139 h 1952486"/>
              <a:gd name="connsiteX4" fmla="*/ 4412974 w 5702852"/>
              <a:gd name="connsiteY4" fmla="*/ 1890643 h 1952486"/>
              <a:gd name="connsiteX5" fmla="*/ 4700105 w 5702852"/>
              <a:gd name="connsiteY5" fmla="*/ 1890643 h 1952486"/>
              <a:gd name="connsiteX6" fmla="*/ 4700105 w 5702852"/>
              <a:gd name="connsiteY6" fmla="*/ 1917147 h 1952486"/>
              <a:gd name="connsiteX7" fmla="*/ 5124174 w 5702852"/>
              <a:gd name="connsiteY7" fmla="*/ 1917147 h 1952486"/>
              <a:gd name="connsiteX8" fmla="*/ 5124174 w 5702852"/>
              <a:gd name="connsiteY8" fmla="*/ 1952486 h 1952486"/>
              <a:gd name="connsiteX9" fmla="*/ 5702852 w 5702852"/>
              <a:gd name="connsiteY9" fmla="*/ 1952486 h 1952486"/>
              <a:gd name="connsiteX10" fmla="*/ 5702852 w 5702852"/>
              <a:gd name="connsiteY10" fmla="*/ 1519582 h 1952486"/>
              <a:gd name="connsiteX11" fmla="*/ 5124174 w 5702852"/>
              <a:gd name="connsiteY11" fmla="*/ 1519582 h 1952486"/>
              <a:gd name="connsiteX12" fmla="*/ 5124174 w 5702852"/>
              <a:gd name="connsiteY12" fmla="*/ 1497495 h 1952486"/>
              <a:gd name="connsiteX13" fmla="*/ 4691270 w 5702852"/>
              <a:gd name="connsiteY13" fmla="*/ 1497495 h 1952486"/>
              <a:gd name="connsiteX14" fmla="*/ 4691270 w 5702852"/>
              <a:gd name="connsiteY14" fmla="*/ 1484243 h 1952486"/>
              <a:gd name="connsiteX15" fmla="*/ 4417392 w 5702852"/>
              <a:gd name="connsiteY15" fmla="*/ 1484243 h 1952486"/>
              <a:gd name="connsiteX16" fmla="*/ 4417392 w 5702852"/>
              <a:gd name="connsiteY16" fmla="*/ 1466573 h 1952486"/>
              <a:gd name="connsiteX17" fmla="*/ 3891722 w 5702852"/>
              <a:gd name="connsiteY17" fmla="*/ 1466573 h 1952486"/>
              <a:gd name="connsiteX18" fmla="*/ 3891722 w 5702852"/>
              <a:gd name="connsiteY18" fmla="*/ 1440069 h 1952486"/>
              <a:gd name="connsiteX19" fmla="*/ 3595757 w 5702852"/>
              <a:gd name="connsiteY19" fmla="*/ 1440069 h 1952486"/>
              <a:gd name="connsiteX20" fmla="*/ 3595757 w 5702852"/>
              <a:gd name="connsiteY20" fmla="*/ 1440069 h 1952486"/>
              <a:gd name="connsiteX21" fmla="*/ 3595757 w 5702852"/>
              <a:gd name="connsiteY21" fmla="*/ 1400313 h 1952486"/>
              <a:gd name="connsiteX22" fmla="*/ 3498574 w 5702852"/>
              <a:gd name="connsiteY22" fmla="*/ 1400313 h 1952486"/>
              <a:gd name="connsiteX23" fmla="*/ 3498574 w 5702852"/>
              <a:gd name="connsiteY23" fmla="*/ 1378226 h 1952486"/>
              <a:gd name="connsiteX24" fmla="*/ 3304209 w 5702852"/>
              <a:gd name="connsiteY24" fmla="*/ 1378226 h 1952486"/>
              <a:gd name="connsiteX25" fmla="*/ 3304209 w 5702852"/>
              <a:gd name="connsiteY25" fmla="*/ 1360556 h 1952486"/>
              <a:gd name="connsiteX26" fmla="*/ 3171687 w 5702852"/>
              <a:gd name="connsiteY26" fmla="*/ 1360556 h 1952486"/>
              <a:gd name="connsiteX27" fmla="*/ 3171687 w 5702852"/>
              <a:gd name="connsiteY27" fmla="*/ 1351721 h 1952486"/>
              <a:gd name="connsiteX28" fmla="*/ 3096592 w 5702852"/>
              <a:gd name="connsiteY28" fmla="*/ 1351721 h 1952486"/>
              <a:gd name="connsiteX29" fmla="*/ 3096592 w 5702852"/>
              <a:gd name="connsiteY29" fmla="*/ 1334052 h 1952486"/>
              <a:gd name="connsiteX30" fmla="*/ 2584174 w 5702852"/>
              <a:gd name="connsiteY30" fmla="*/ 1334052 h 1952486"/>
              <a:gd name="connsiteX31" fmla="*/ 2584174 w 5702852"/>
              <a:gd name="connsiteY31" fmla="*/ 1311965 h 1952486"/>
              <a:gd name="connsiteX32" fmla="*/ 2469322 w 5702852"/>
              <a:gd name="connsiteY32" fmla="*/ 1311965 h 1952486"/>
              <a:gd name="connsiteX33" fmla="*/ 2469322 w 5702852"/>
              <a:gd name="connsiteY33" fmla="*/ 1289878 h 1952486"/>
              <a:gd name="connsiteX34" fmla="*/ 2372139 w 5702852"/>
              <a:gd name="connsiteY34" fmla="*/ 1289878 h 1952486"/>
              <a:gd name="connsiteX35" fmla="*/ 2372139 w 5702852"/>
              <a:gd name="connsiteY35" fmla="*/ 1267791 h 1952486"/>
              <a:gd name="connsiteX36" fmla="*/ 2199861 w 5702852"/>
              <a:gd name="connsiteY36" fmla="*/ 1267791 h 1952486"/>
              <a:gd name="connsiteX37" fmla="*/ 2199861 w 5702852"/>
              <a:gd name="connsiteY37" fmla="*/ 1245704 h 1952486"/>
              <a:gd name="connsiteX38" fmla="*/ 2155687 w 5702852"/>
              <a:gd name="connsiteY38" fmla="*/ 1245704 h 1952486"/>
              <a:gd name="connsiteX39" fmla="*/ 2155687 w 5702852"/>
              <a:gd name="connsiteY39" fmla="*/ 1232452 h 1952486"/>
              <a:gd name="connsiteX40" fmla="*/ 2076174 w 5702852"/>
              <a:gd name="connsiteY40" fmla="*/ 1232452 h 1952486"/>
              <a:gd name="connsiteX41" fmla="*/ 2076174 w 5702852"/>
              <a:gd name="connsiteY41" fmla="*/ 1210365 h 1952486"/>
              <a:gd name="connsiteX42" fmla="*/ 2023165 w 5702852"/>
              <a:gd name="connsiteY42" fmla="*/ 1210365 h 1952486"/>
              <a:gd name="connsiteX43" fmla="*/ 2023165 w 5702852"/>
              <a:gd name="connsiteY43" fmla="*/ 1170608 h 1952486"/>
              <a:gd name="connsiteX44" fmla="*/ 1970157 w 5702852"/>
              <a:gd name="connsiteY44" fmla="*/ 1170608 h 1952486"/>
              <a:gd name="connsiteX45" fmla="*/ 1970157 w 5702852"/>
              <a:gd name="connsiteY45" fmla="*/ 1152939 h 1952486"/>
              <a:gd name="connsiteX46" fmla="*/ 1881809 w 5702852"/>
              <a:gd name="connsiteY46" fmla="*/ 1152939 h 1952486"/>
              <a:gd name="connsiteX47" fmla="*/ 1881809 w 5702852"/>
              <a:gd name="connsiteY47" fmla="*/ 1135269 h 1952486"/>
              <a:gd name="connsiteX48" fmla="*/ 1793461 w 5702852"/>
              <a:gd name="connsiteY48" fmla="*/ 1135269 h 1952486"/>
              <a:gd name="connsiteX49" fmla="*/ 1793461 w 5702852"/>
              <a:gd name="connsiteY49" fmla="*/ 1135269 h 1952486"/>
              <a:gd name="connsiteX50" fmla="*/ 1793461 w 5702852"/>
              <a:gd name="connsiteY50" fmla="*/ 1099930 h 1952486"/>
              <a:gd name="connsiteX51" fmla="*/ 1731618 w 5702852"/>
              <a:gd name="connsiteY51" fmla="*/ 1099930 h 1952486"/>
              <a:gd name="connsiteX52" fmla="*/ 1731618 w 5702852"/>
              <a:gd name="connsiteY52" fmla="*/ 1099930 h 1952486"/>
              <a:gd name="connsiteX53" fmla="*/ 1731618 w 5702852"/>
              <a:gd name="connsiteY53" fmla="*/ 1060173 h 1952486"/>
              <a:gd name="connsiteX54" fmla="*/ 1528418 w 5702852"/>
              <a:gd name="connsiteY54" fmla="*/ 1060173 h 1952486"/>
              <a:gd name="connsiteX55" fmla="*/ 1528418 w 5702852"/>
              <a:gd name="connsiteY55" fmla="*/ 1033669 h 1952486"/>
              <a:gd name="connsiteX56" fmla="*/ 1475409 w 5702852"/>
              <a:gd name="connsiteY56" fmla="*/ 1033669 h 1952486"/>
              <a:gd name="connsiteX57" fmla="*/ 1475409 w 5702852"/>
              <a:gd name="connsiteY57" fmla="*/ 1007165 h 1952486"/>
              <a:gd name="connsiteX58" fmla="*/ 1298713 w 5702852"/>
              <a:gd name="connsiteY58" fmla="*/ 1007165 h 1952486"/>
              <a:gd name="connsiteX59" fmla="*/ 1298713 w 5702852"/>
              <a:gd name="connsiteY59" fmla="*/ 985078 h 1952486"/>
              <a:gd name="connsiteX60" fmla="*/ 1210365 w 5702852"/>
              <a:gd name="connsiteY60" fmla="*/ 985078 h 1952486"/>
              <a:gd name="connsiteX61" fmla="*/ 1210365 w 5702852"/>
              <a:gd name="connsiteY61" fmla="*/ 962991 h 1952486"/>
              <a:gd name="connsiteX62" fmla="*/ 1183861 w 5702852"/>
              <a:gd name="connsiteY62" fmla="*/ 962991 h 1952486"/>
              <a:gd name="connsiteX63" fmla="*/ 1183861 w 5702852"/>
              <a:gd name="connsiteY63" fmla="*/ 962991 h 1952486"/>
              <a:gd name="connsiteX64" fmla="*/ 1183861 w 5702852"/>
              <a:gd name="connsiteY64" fmla="*/ 923234 h 1952486"/>
              <a:gd name="connsiteX65" fmla="*/ 1130852 w 5702852"/>
              <a:gd name="connsiteY65" fmla="*/ 923234 h 1952486"/>
              <a:gd name="connsiteX66" fmla="*/ 1069009 w 5702852"/>
              <a:gd name="connsiteY66" fmla="*/ 883478 h 1952486"/>
              <a:gd name="connsiteX67" fmla="*/ 1029252 w 5702852"/>
              <a:gd name="connsiteY67" fmla="*/ 826052 h 1952486"/>
              <a:gd name="connsiteX68" fmla="*/ 971826 w 5702852"/>
              <a:gd name="connsiteY68" fmla="*/ 812800 h 1952486"/>
              <a:gd name="connsiteX69" fmla="*/ 936487 w 5702852"/>
              <a:gd name="connsiteY69" fmla="*/ 799547 h 1952486"/>
              <a:gd name="connsiteX70" fmla="*/ 870226 w 5702852"/>
              <a:gd name="connsiteY70" fmla="*/ 750956 h 1952486"/>
              <a:gd name="connsiteX71" fmla="*/ 817218 w 5702852"/>
              <a:gd name="connsiteY71" fmla="*/ 697947 h 1952486"/>
              <a:gd name="connsiteX72" fmla="*/ 817218 w 5702852"/>
              <a:gd name="connsiteY72" fmla="*/ 697947 h 1952486"/>
              <a:gd name="connsiteX73" fmla="*/ 773044 w 5702852"/>
              <a:gd name="connsiteY73" fmla="*/ 697947 h 1952486"/>
              <a:gd name="connsiteX74" fmla="*/ 742122 w 5702852"/>
              <a:gd name="connsiteY74" fmla="*/ 653773 h 1952486"/>
              <a:gd name="connsiteX75" fmla="*/ 680278 w 5702852"/>
              <a:gd name="connsiteY75" fmla="*/ 649356 h 1952486"/>
              <a:gd name="connsiteX76" fmla="*/ 609600 w 5702852"/>
              <a:gd name="connsiteY76" fmla="*/ 578678 h 1952486"/>
              <a:gd name="connsiteX77" fmla="*/ 556592 w 5702852"/>
              <a:gd name="connsiteY77" fmla="*/ 534504 h 1952486"/>
              <a:gd name="connsiteX78" fmla="*/ 508000 w 5702852"/>
              <a:gd name="connsiteY78" fmla="*/ 490330 h 1952486"/>
              <a:gd name="connsiteX79" fmla="*/ 446157 w 5702852"/>
              <a:gd name="connsiteY79" fmla="*/ 459408 h 1952486"/>
              <a:gd name="connsiteX80" fmla="*/ 428487 w 5702852"/>
              <a:gd name="connsiteY80" fmla="*/ 432904 h 1952486"/>
              <a:gd name="connsiteX81" fmla="*/ 353392 w 5702852"/>
              <a:gd name="connsiteY81" fmla="*/ 388730 h 1952486"/>
              <a:gd name="connsiteX82" fmla="*/ 313635 w 5702852"/>
              <a:gd name="connsiteY82" fmla="*/ 384313 h 1952486"/>
              <a:gd name="connsiteX83" fmla="*/ 313635 w 5702852"/>
              <a:gd name="connsiteY83" fmla="*/ 384313 h 1952486"/>
              <a:gd name="connsiteX84" fmla="*/ 300383 w 5702852"/>
              <a:gd name="connsiteY84" fmla="*/ 348973 h 1952486"/>
              <a:gd name="connsiteX85" fmla="*/ 212035 w 5702852"/>
              <a:gd name="connsiteY85" fmla="*/ 348973 h 1952486"/>
              <a:gd name="connsiteX86" fmla="*/ 189948 w 5702852"/>
              <a:gd name="connsiteY86" fmla="*/ 326886 h 1952486"/>
              <a:gd name="connsiteX87" fmla="*/ 141357 w 5702852"/>
              <a:gd name="connsiteY87" fmla="*/ 326886 h 1952486"/>
              <a:gd name="connsiteX88" fmla="*/ 97183 w 5702852"/>
              <a:gd name="connsiteY88" fmla="*/ 251791 h 1952486"/>
              <a:gd name="connsiteX89" fmla="*/ 57426 w 5702852"/>
              <a:gd name="connsiteY89" fmla="*/ 167860 h 1952486"/>
              <a:gd name="connsiteX90" fmla="*/ 0 w 5702852"/>
              <a:gd name="connsiteY90" fmla="*/ 0 h 1952486"/>
              <a:gd name="connsiteX91" fmla="*/ 44174 w 5702852"/>
              <a:gd name="connsiteY91" fmla="*/ 419652 h 1952486"/>
              <a:gd name="connsiteX92" fmla="*/ 92765 w 5702852"/>
              <a:gd name="connsiteY92" fmla="*/ 525669 h 1952486"/>
              <a:gd name="connsiteX93" fmla="*/ 167861 w 5702852"/>
              <a:gd name="connsiteY93" fmla="*/ 640521 h 1952486"/>
              <a:gd name="connsiteX94" fmla="*/ 247374 w 5702852"/>
              <a:gd name="connsiteY94" fmla="*/ 662608 h 1952486"/>
              <a:gd name="connsiteX95" fmla="*/ 309218 w 5702852"/>
              <a:gd name="connsiteY95" fmla="*/ 675860 h 1952486"/>
              <a:gd name="connsiteX96" fmla="*/ 340139 w 5702852"/>
              <a:gd name="connsiteY96" fmla="*/ 711200 h 1952486"/>
              <a:gd name="connsiteX97" fmla="*/ 384313 w 5702852"/>
              <a:gd name="connsiteY97" fmla="*/ 720034 h 1952486"/>
              <a:gd name="connsiteX98" fmla="*/ 503583 w 5702852"/>
              <a:gd name="connsiteY98" fmla="*/ 834886 h 1952486"/>
              <a:gd name="connsiteX99" fmla="*/ 583096 w 5702852"/>
              <a:gd name="connsiteY99" fmla="*/ 887895 h 1952486"/>
              <a:gd name="connsiteX100" fmla="*/ 684696 w 5702852"/>
              <a:gd name="connsiteY100" fmla="*/ 1002747 h 1952486"/>
              <a:gd name="connsiteX101" fmla="*/ 746539 w 5702852"/>
              <a:gd name="connsiteY101" fmla="*/ 1002747 h 1952486"/>
              <a:gd name="connsiteX102" fmla="*/ 777461 w 5702852"/>
              <a:gd name="connsiteY102" fmla="*/ 1060173 h 1952486"/>
              <a:gd name="connsiteX103" fmla="*/ 826052 w 5702852"/>
              <a:gd name="connsiteY103" fmla="*/ 1060173 h 1952486"/>
              <a:gd name="connsiteX104" fmla="*/ 940905 w 5702852"/>
              <a:gd name="connsiteY104" fmla="*/ 1179443 h 1952486"/>
              <a:gd name="connsiteX105" fmla="*/ 980661 w 5702852"/>
              <a:gd name="connsiteY105" fmla="*/ 1179443 h 1952486"/>
              <a:gd name="connsiteX106" fmla="*/ 1024835 w 5702852"/>
              <a:gd name="connsiteY106" fmla="*/ 1210365 h 1952486"/>
              <a:gd name="connsiteX107" fmla="*/ 1086678 w 5702852"/>
              <a:gd name="connsiteY107" fmla="*/ 1276626 h 1952486"/>
              <a:gd name="connsiteX108" fmla="*/ 1139687 w 5702852"/>
              <a:gd name="connsiteY108" fmla="*/ 1307547 h 1952486"/>
              <a:gd name="connsiteX109" fmla="*/ 1179444 w 5702852"/>
              <a:gd name="connsiteY109" fmla="*/ 1307547 h 1952486"/>
              <a:gd name="connsiteX110" fmla="*/ 1192696 w 5702852"/>
              <a:gd name="connsiteY110" fmla="*/ 1347304 h 1952486"/>
              <a:gd name="connsiteX111" fmla="*/ 1241287 w 5702852"/>
              <a:gd name="connsiteY111" fmla="*/ 1351721 h 1952486"/>
              <a:gd name="connsiteX112" fmla="*/ 1281044 w 5702852"/>
              <a:gd name="connsiteY112" fmla="*/ 1382643 h 1952486"/>
              <a:gd name="connsiteX113" fmla="*/ 1413565 w 5702852"/>
              <a:gd name="connsiteY113" fmla="*/ 1387060 h 1952486"/>
              <a:gd name="connsiteX114" fmla="*/ 1426818 w 5702852"/>
              <a:gd name="connsiteY114" fmla="*/ 1395895 h 1952486"/>
              <a:gd name="connsiteX115" fmla="*/ 1519583 w 5702852"/>
              <a:gd name="connsiteY115" fmla="*/ 1409147 h 1952486"/>
              <a:gd name="connsiteX116" fmla="*/ 1550505 w 5702852"/>
              <a:gd name="connsiteY116" fmla="*/ 1440069 h 1952486"/>
              <a:gd name="connsiteX117" fmla="*/ 1638852 w 5702852"/>
              <a:gd name="connsiteY117" fmla="*/ 1440069 h 1952486"/>
              <a:gd name="connsiteX118" fmla="*/ 1652104 w 5702852"/>
              <a:gd name="connsiteY118" fmla="*/ 1453321 h 1952486"/>
              <a:gd name="connsiteX119" fmla="*/ 1744870 w 5702852"/>
              <a:gd name="connsiteY119" fmla="*/ 1453321 h 1952486"/>
              <a:gd name="connsiteX120" fmla="*/ 1744870 w 5702852"/>
              <a:gd name="connsiteY120" fmla="*/ 1453321 h 1952486"/>
              <a:gd name="connsiteX121" fmla="*/ 1744870 w 5702852"/>
              <a:gd name="connsiteY121" fmla="*/ 1453321 h 1952486"/>
              <a:gd name="connsiteX122" fmla="*/ 1744870 w 5702852"/>
              <a:gd name="connsiteY122" fmla="*/ 1453321 h 1952486"/>
              <a:gd name="connsiteX123" fmla="*/ 1744870 w 5702852"/>
              <a:gd name="connsiteY123" fmla="*/ 1497495 h 1952486"/>
              <a:gd name="connsiteX124" fmla="*/ 1789044 w 5702852"/>
              <a:gd name="connsiteY124" fmla="*/ 1497495 h 1952486"/>
              <a:gd name="connsiteX125" fmla="*/ 1789044 w 5702852"/>
              <a:gd name="connsiteY125" fmla="*/ 1524000 h 1952486"/>
              <a:gd name="connsiteX126" fmla="*/ 1877392 w 5702852"/>
              <a:gd name="connsiteY126" fmla="*/ 1524000 h 1952486"/>
              <a:gd name="connsiteX127" fmla="*/ 1877392 w 5702852"/>
              <a:gd name="connsiteY127" fmla="*/ 1541669 h 1952486"/>
              <a:gd name="connsiteX128" fmla="*/ 2005496 w 5702852"/>
              <a:gd name="connsiteY128" fmla="*/ 1541669 h 1952486"/>
              <a:gd name="connsiteX129" fmla="*/ 2005496 w 5702852"/>
              <a:gd name="connsiteY129" fmla="*/ 1603513 h 1952486"/>
              <a:gd name="connsiteX130" fmla="*/ 2089426 w 5702852"/>
              <a:gd name="connsiteY130" fmla="*/ 1603513 h 1952486"/>
              <a:gd name="connsiteX131" fmla="*/ 2089426 w 5702852"/>
              <a:gd name="connsiteY131" fmla="*/ 1621182 h 1952486"/>
              <a:gd name="connsiteX132" fmla="*/ 2160105 w 5702852"/>
              <a:gd name="connsiteY132" fmla="*/ 1621182 h 1952486"/>
              <a:gd name="connsiteX133" fmla="*/ 2160105 w 5702852"/>
              <a:gd name="connsiteY133" fmla="*/ 1638852 h 1952486"/>
              <a:gd name="connsiteX134" fmla="*/ 2199861 w 5702852"/>
              <a:gd name="connsiteY134" fmla="*/ 1638852 h 1952486"/>
              <a:gd name="connsiteX135" fmla="*/ 2199861 w 5702852"/>
              <a:gd name="connsiteY135" fmla="*/ 1665356 h 1952486"/>
              <a:gd name="connsiteX136" fmla="*/ 2372139 w 5702852"/>
              <a:gd name="connsiteY136" fmla="*/ 1665356 h 1952486"/>
              <a:gd name="connsiteX137" fmla="*/ 2372139 w 5702852"/>
              <a:gd name="connsiteY137" fmla="*/ 1683026 h 1952486"/>
              <a:gd name="connsiteX138" fmla="*/ 2469322 w 5702852"/>
              <a:gd name="connsiteY138" fmla="*/ 1683026 h 1952486"/>
              <a:gd name="connsiteX139" fmla="*/ 2469322 w 5702852"/>
              <a:gd name="connsiteY139" fmla="*/ 1705113 h 1952486"/>
              <a:gd name="connsiteX140" fmla="*/ 2566505 w 5702852"/>
              <a:gd name="connsiteY140" fmla="*/ 1705113 h 1952486"/>
              <a:gd name="connsiteX141" fmla="*/ 2566505 w 5702852"/>
              <a:gd name="connsiteY141" fmla="*/ 1727200 h 1952486"/>
              <a:gd name="connsiteX142" fmla="*/ 3087757 w 5702852"/>
              <a:gd name="connsiteY142" fmla="*/ 1727200 h 1952486"/>
              <a:gd name="connsiteX143" fmla="*/ 3087757 w 5702852"/>
              <a:gd name="connsiteY143" fmla="*/ 1753704 h 1952486"/>
              <a:gd name="connsiteX144" fmla="*/ 3290957 w 5702852"/>
              <a:gd name="connsiteY144" fmla="*/ 1753704 h 1952486"/>
              <a:gd name="connsiteX145" fmla="*/ 3290957 w 5702852"/>
              <a:gd name="connsiteY145" fmla="*/ 1775791 h 1952486"/>
              <a:gd name="connsiteX146" fmla="*/ 3507409 w 5702852"/>
              <a:gd name="connsiteY146" fmla="*/ 1775791 h 1952486"/>
              <a:gd name="connsiteX147" fmla="*/ 3507409 w 5702852"/>
              <a:gd name="connsiteY147" fmla="*/ 1797878 h 1952486"/>
              <a:gd name="connsiteX148" fmla="*/ 3586922 w 5702852"/>
              <a:gd name="connsiteY148" fmla="*/ 1797878 h 1952486"/>
              <a:gd name="connsiteX149" fmla="*/ 3600174 w 5702852"/>
              <a:gd name="connsiteY149" fmla="*/ 1850886 h 1952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5702852" h="1952486">
                <a:moveTo>
                  <a:pt x="3600174" y="1850886"/>
                </a:moveTo>
                <a:lnTo>
                  <a:pt x="3900557" y="1850886"/>
                </a:lnTo>
                <a:lnTo>
                  <a:pt x="3900557" y="1864139"/>
                </a:lnTo>
                <a:lnTo>
                  <a:pt x="4412974" y="1864139"/>
                </a:lnTo>
                <a:lnTo>
                  <a:pt x="4412974" y="1890643"/>
                </a:lnTo>
                <a:lnTo>
                  <a:pt x="4700105" y="1890643"/>
                </a:lnTo>
                <a:lnTo>
                  <a:pt x="4700105" y="1917147"/>
                </a:lnTo>
                <a:lnTo>
                  <a:pt x="5124174" y="1917147"/>
                </a:lnTo>
                <a:lnTo>
                  <a:pt x="5124174" y="1952486"/>
                </a:lnTo>
                <a:lnTo>
                  <a:pt x="5702852" y="1952486"/>
                </a:lnTo>
                <a:lnTo>
                  <a:pt x="5702852" y="1519582"/>
                </a:lnTo>
                <a:lnTo>
                  <a:pt x="5124174" y="1519582"/>
                </a:lnTo>
                <a:lnTo>
                  <a:pt x="5124174" y="1497495"/>
                </a:lnTo>
                <a:lnTo>
                  <a:pt x="4691270" y="1497495"/>
                </a:lnTo>
                <a:lnTo>
                  <a:pt x="4691270" y="1484243"/>
                </a:lnTo>
                <a:lnTo>
                  <a:pt x="4417392" y="1484243"/>
                </a:lnTo>
                <a:lnTo>
                  <a:pt x="4417392" y="1466573"/>
                </a:lnTo>
                <a:lnTo>
                  <a:pt x="3891722" y="1466573"/>
                </a:lnTo>
                <a:lnTo>
                  <a:pt x="3891722" y="1440069"/>
                </a:lnTo>
                <a:lnTo>
                  <a:pt x="3595757" y="1440069"/>
                </a:lnTo>
                <a:lnTo>
                  <a:pt x="3595757" y="1440069"/>
                </a:lnTo>
                <a:lnTo>
                  <a:pt x="3595757" y="1400313"/>
                </a:lnTo>
                <a:lnTo>
                  <a:pt x="3498574" y="1400313"/>
                </a:lnTo>
                <a:lnTo>
                  <a:pt x="3498574" y="1378226"/>
                </a:lnTo>
                <a:lnTo>
                  <a:pt x="3304209" y="1378226"/>
                </a:lnTo>
                <a:lnTo>
                  <a:pt x="3304209" y="1360556"/>
                </a:lnTo>
                <a:lnTo>
                  <a:pt x="3171687" y="1360556"/>
                </a:lnTo>
                <a:lnTo>
                  <a:pt x="3171687" y="1351721"/>
                </a:lnTo>
                <a:lnTo>
                  <a:pt x="3096592" y="1351721"/>
                </a:lnTo>
                <a:lnTo>
                  <a:pt x="3096592" y="1334052"/>
                </a:lnTo>
                <a:lnTo>
                  <a:pt x="2584174" y="1334052"/>
                </a:lnTo>
                <a:lnTo>
                  <a:pt x="2584174" y="1311965"/>
                </a:lnTo>
                <a:lnTo>
                  <a:pt x="2469322" y="1311965"/>
                </a:lnTo>
                <a:lnTo>
                  <a:pt x="2469322" y="1289878"/>
                </a:lnTo>
                <a:lnTo>
                  <a:pt x="2372139" y="1289878"/>
                </a:lnTo>
                <a:lnTo>
                  <a:pt x="2372139" y="1267791"/>
                </a:lnTo>
                <a:lnTo>
                  <a:pt x="2199861" y="1267791"/>
                </a:lnTo>
                <a:lnTo>
                  <a:pt x="2199861" y="1245704"/>
                </a:lnTo>
                <a:lnTo>
                  <a:pt x="2155687" y="1245704"/>
                </a:lnTo>
                <a:lnTo>
                  <a:pt x="2155687" y="1232452"/>
                </a:lnTo>
                <a:lnTo>
                  <a:pt x="2076174" y="1232452"/>
                </a:lnTo>
                <a:lnTo>
                  <a:pt x="2076174" y="1210365"/>
                </a:lnTo>
                <a:lnTo>
                  <a:pt x="2023165" y="1210365"/>
                </a:lnTo>
                <a:lnTo>
                  <a:pt x="2023165" y="1170608"/>
                </a:lnTo>
                <a:lnTo>
                  <a:pt x="1970157" y="1170608"/>
                </a:lnTo>
                <a:lnTo>
                  <a:pt x="1970157" y="1152939"/>
                </a:lnTo>
                <a:lnTo>
                  <a:pt x="1881809" y="1152939"/>
                </a:lnTo>
                <a:lnTo>
                  <a:pt x="1881809" y="1135269"/>
                </a:lnTo>
                <a:lnTo>
                  <a:pt x="1793461" y="1135269"/>
                </a:lnTo>
                <a:lnTo>
                  <a:pt x="1793461" y="1135269"/>
                </a:lnTo>
                <a:lnTo>
                  <a:pt x="1793461" y="1099930"/>
                </a:lnTo>
                <a:lnTo>
                  <a:pt x="1731618" y="1099930"/>
                </a:lnTo>
                <a:lnTo>
                  <a:pt x="1731618" y="1099930"/>
                </a:lnTo>
                <a:lnTo>
                  <a:pt x="1731618" y="1060173"/>
                </a:lnTo>
                <a:lnTo>
                  <a:pt x="1528418" y="1060173"/>
                </a:lnTo>
                <a:lnTo>
                  <a:pt x="1528418" y="1033669"/>
                </a:lnTo>
                <a:lnTo>
                  <a:pt x="1475409" y="1033669"/>
                </a:lnTo>
                <a:lnTo>
                  <a:pt x="1475409" y="1007165"/>
                </a:lnTo>
                <a:lnTo>
                  <a:pt x="1298713" y="1007165"/>
                </a:lnTo>
                <a:lnTo>
                  <a:pt x="1298713" y="985078"/>
                </a:lnTo>
                <a:lnTo>
                  <a:pt x="1210365" y="985078"/>
                </a:lnTo>
                <a:lnTo>
                  <a:pt x="1210365" y="962991"/>
                </a:lnTo>
                <a:lnTo>
                  <a:pt x="1183861" y="962991"/>
                </a:lnTo>
                <a:lnTo>
                  <a:pt x="1183861" y="962991"/>
                </a:lnTo>
                <a:lnTo>
                  <a:pt x="1183861" y="923234"/>
                </a:lnTo>
                <a:lnTo>
                  <a:pt x="1130852" y="923234"/>
                </a:lnTo>
                <a:lnTo>
                  <a:pt x="1069009" y="883478"/>
                </a:lnTo>
                <a:lnTo>
                  <a:pt x="1029252" y="826052"/>
                </a:lnTo>
                <a:lnTo>
                  <a:pt x="971826" y="812800"/>
                </a:lnTo>
                <a:lnTo>
                  <a:pt x="936487" y="799547"/>
                </a:lnTo>
                <a:lnTo>
                  <a:pt x="870226" y="750956"/>
                </a:lnTo>
                <a:lnTo>
                  <a:pt x="817218" y="697947"/>
                </a:lnTo>
                <a:lnTo>
                  <a:pt x="817218" y="697947"/>
                </a:lnTo>
                <a:lnTo>
                  <a:pt x="773044" y="697947"/>
                </a:lnTo>
                <a:lnTo>
                  <a:pt x="742122" y="653773"/>
                </a:lnTo>
                <a:lnTo>
                  <a:pt x="680278" y="649356"/>
                </a:lnTo>
                <a:lnTo>
                  <a:pt x="609600" y="578678"/>
                </a:lnTo>
                <a:lnTo>
                  <a:pt x="556592" y="534504"/>
                </a:lnTo>
                <a:lnTo>
                  <a:pt x="508000" y="490330"/>
                </a:lnTo>
                <a:lnTo>
                  <a:pt x="446157" y="459408"/>
                </a:lnTo>
                <a:lnTo>
                  <a:pt x="428487" y="432904"/>
                </a:lnTo>
                <a:lnTo>
                  <a:pt x="353392" y="388730"/>
                </a:lnTo>
                <a:lnTo>
                  <a:pt x="313635" y="384313"/>
                </a:lnTo>
                <a:lnTo>
                  <a:pt x="313635" y="384313"/>
                </a:lnTo>
                <a:lnTo>
                  <a:pt x="300383" y="348973"/>
                </a:lnTo>
                <a:lnTo>
                  <a:pt x="212035" y="348973"/>
                </a:lnTo>
                <a:lnTo>
                  <a:pt x="189948" y="326886"/>
                </a:lnTo>
                <a:lnTo>
                  <a:pt x="141357" y="326886"/>
                </a:lnTo>
                <a:lnTo>
                  <a:pt x="97183" y="251791"/>
                </a:lnTo>
                <a:lnTo>
                  <a:pt x="57426" y="167860"/>
                </a:lnTo>
                <a:lnTo>
                  <a:pt x="0" y="0"/>
                </a:lnTo>
                <a:lnTo>
                  <a:pt x="44174" y="419652"/>
                </a:lnTo>
                <a:lnTo>
                  <a:pt x="92765" y="525669"/>
                </a:lnTo>
                <a:lnTo>
                  <a:pt x="167861" y="640521"/>
                </a:lnTo>
                <a:lnTo>
                  <a:pt x="247374" y="662608"/>
                </a:lnTo>
                <a:lnTo>
                  <a:pt x="309218" y="675860"/>
                </a:lnTo>
                <a:lnTo>
                  <a:pt x="340139" y="711200"/>
                </a:lnTo>
                <a:lnTo>
                  <a:pt x="384313" y="720034"/>
                </a:lnTo>
                <a:lnTo>
                  <a:pt x="503583" y="834886"/>
                </a:lnTo>
                <a:lnTo>
                  <a:pt x="583096" y="887895"/>
                </a:lnTo>
                <a:lnTo>
                  <a:pt x="684696" y="1002747"/>
                </a:lnTo>
                <a:lnTo>
                  <a:pt x="746539" y="1002747"/>
                </a:lnTo>
                <a:lnTo>
                  <a:pt x="777461" y="1060173"/>
                </a:lnTo>
                <a:lnTo>
                  <a:pt x="826052" y="1060173"/>
                </a:lnTo>
                <a:lnTo>
                  <a:pt x="940905" y="1179443"/>
                </a:lnTo>
                <a:lnTo>
                  <a:pt x="980661" y="1179443"/>
                </a:lnTo>
                <a:lnTo>
                  <a:pt x="1024835" y="1210365"/>
                </a:lnTo>
                <a:lnTo>
                  <a:pt x="1086678" y="1276626"/>
                </a:lnTo>
                <a:lnTo>
                  <a:pt x="1139687" y="1307547"/>
                </a:lnTo>
                <a:lnTo>
                  <a:pt x="1179444" y="1307547"/>
                </a:lnTo>
                <a:lnTo>
                  <a:pt x="1192696" y="1347304"/>
                </a:lnTo>
                <a:lnTo>
                  <a:pt x="1241287" y="1351721"/>
                </a:lnTo>
                <a:lnTo>
                  <a:pt x="1281044" y="1382643"/>
                </a:lnTo>
                <a:lnTo>
                  <a:pt x="1413565" y="1387060"/>
                </a:lnTo>
                <a:lnTo>
                  <a:pt x="1426818" y="1395895"/>
                </a:lnTo>
                <a:lnTo>
                  <a:pt x="1519583" y="1409147"/>
                </a:lnTo>
                <a:lnTo>
                  <a:pt x="1550505" y="1440069"/>
                </a:lnTo>
                <a:lnTo>
                  <a:pt x="1638852" y="1440069"/>
                </a:lnTo>
                <a:lnTo>
                  <a:pt x="1652104" y="1453321"/>
                </a:lnTo>
                <a:lnTo>
                  <a:pt x="1744870" y="1453321"/>
                </a:lnTo>
                <a:lnTo>
                  <a:pt x="1744870" y="1453321"/>
                </a:lnTo>
                <a:lnTo>
                  <a:pt x="1744870" y="1453321"/>
                </a:lnTo>
                <a:lnTo>
                  <a:pt x="1744870" y="1453321"/>
                </a:lnTo>
                <a:lnTo>
                  <a:pt x="1744870" y="1497495"/>
                </a:lnTo>
                <a:lnTo>
                  <a:pt x="1789044" y="1497495"/>
                </a:lnTo>
                <a:lnTo>
                  <a:pt x="1789044" y="1524000"/>
                </a:lnTo>
                <a:lnTo>
                  <a:pt x="1877392" y="1524000"/>
                </a:lnTo>
                <a:lnTo>
                  <a:pt x="1877392" y="1541669"/>
                </a:lnTo>
                <a:lnTo>
                  <a:pt x="2005496" y="1541669"/>
                </a:lnTo>
                <a:lnTo>
                  <a:pt x="2005496" y="1603513"/>
                </a:lnTo>
                <a:lnTo>
                  <a:pt x="2089426" y="1603513"/>
                </a:lnTo>
                <a:lnTo>
                  <a:pt x="2089426" y="1621182"/>
                </a:lnTo>
                <a:lnTo>
                  <a:pt x="2160105" y="1621182"/>
                </a:lnTo>
                <a:lnTo>
                  <a:pt x="2160105" y="1638852"/>
                </a:lnTo>
                <a:lnTo>
                  <a:pt x="2199861" y="1638852"/>
                </a:lnTo>
                <a:lnTo>
                  <a:pt x="2199861" y="1665356"/>
                </a:lnTo>
                <a:lnTo>
                  <a:pt x="2372139" y="1665356"/>
                </a:lnTo>
                <a:lnTo>
                  <a:pt x="2372139" y="1683026"/>
                </a:lnTo>
                <a:lnTo>
                  <a:pt x="2469322" y="1683026"/>
                </a:lnTo>
                <a:lnTo>
                  <a:pt x="2469322" y="1705113"/>
                </a:lnTo>
                <a:lnTo>
                  <a:pt x="2566505" y="1705113"/>
                </a:lnTo>
                <a:lnTo>
                  <a:pt x="2566505" y="1727200"/>
                </a:lnTo>
                <a:lnTo>
                  <a:pt x="3087757" y="1727200"/>
                </a:lnTo>
                <a:lnTo>
                  <a:pt x="3087757" y="1753704"/>
                </a:lnTo>
                <a:lnTo>
                  <a:pt x="3290957" y="1753704"/>
                </a:lnTo>
                <a:lnTo>
                  <a:pt x="3290957" y="1775791"/>
                </a:lnTo>
                <a:lnTo>
                  <a:pt x="3507409" y="1775791"/>
                </a:lnTo>
                <a:lnTo>
                  <a:pt x="3507409" y="1797878"/>
                </a:lnTo>
                <a:lnTo>
                  <a:pt x="3586922" y="1797878"/>
                </a:lnTo>
                <a:lnTo>
                  <a:pt x="3600174" y="1850886"/>
                </a:lnTo>
                <a:close/>
              </a:path>
            </a:pathLst>
          </a:custGeom>
          <a:solidFill>
            <a:srgbClr val="4DA1BB">
              <a:alpha val="29804"/>
            </a:srgb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Freeform 54">
            <a:extLst>
              <a:ext uri="{FF2B5EF4-FFF2-40B4-BE49-F238E27FC236}">
                <a16:creationId xmlns:a16="http://schemas.microsoft.com/office/drawing/2014/main" id="{FD79E06F-EEFF-7B7C-73C4-B9EF13D580FB}"/>
              </a:ext>
            </a:extLst>
          </p:cNvPr>
          <p:cNvSpPr/>
          <p:nvPr/>
        </p:nvSpPr>
        <p:spPr bwMode="auto">
          <a:xfrm>
            <a:off x="2069432" y="1867964"/>
            <a:ext cx="3678225" cy="2295612"/>
          </a:xfrm>
          <a:custGeom>
            <a:avLst/>
            <a:gdLst>
              <a:gd name="connsiteX0" fmla="*/ 3980106 w 5903761"/>
              <a:gd name="connsiteY0" fmla="*/ 3570334 h 3672777"/>
              <a:gd name="connsiteX1" fmla="*/ 5194247 w 5903761"/>
              <a:gd name="connsiteY1" fmla="*/ 3570334 h 3672777"/>
              <a:gd name="connsiteX2" fmla="*/ 5194247 w 5903761"/>
              <a:gd name="connsiteY2" fmla="*/ 3672777 h 3672777"/>
              <a:gd name="connsiteX3" fmla="*/ 5903761 w 5903761"/>
              <a:gd name="connsiteY3" fmla="*/ 3672777 h 3672777"/>
              <a:gd name="connsiteX4" fmla="*/ 5903761 w 5903761"/>
              <a:gd name="connsiteY4" fmla="*/ 3206091 h 3672777"/>
              <a:gd name="connsiteX5" fmla="*/ 5190453 w 5903761"/>
              <a:gd name="connsiteY5" fmla="*/ 3206091 h 3672777"/>
              <a:gd name="connsiteX6" fmla="*/ 5190453 w 5903761"/>
              <a:gd name="connsiteY6" fmla="*/ 3171943 h 3672777"/>
              <a:gd name="connsiteX7" fmla="*/ 3972518 w 5903761"/>
              <a:gd name="connsiteY7" fmla="*/ 3171943 h 3672777"/>
              <a:gd name="connsiteX8" fmla="*/ 3972518 w 5903761"/>
              <a:gd name="connsiteY8" fmla="*/ 3137796 h 3672777"/>
              <a:gd name="connsiteX9" fmla="*/ 3141590 w 5903761"/>
              <a:gd name="connsiteY9" fmla="*/ 3137796 h 3672777"/>
              <a:gd name="connsiteX10" fmla="*/ 3141590 w 5903761"/>
              <a:gd name="connsiteY10" fmla="*/ 3107442 h 3672777"/>
              <a:gd name="connsiteX11" fmla="*/ 2815290 w 5903761"/>
              <a:gd name="connsiteY11" fmla="*/ 3107442 h 3672777"/>
              <a:gd name="connsiteX12" fmla="*/ 2815290 w 5903761"/>
              <a:gd name="connsiteY12" fmla="*/ 3107442 h 3672777"/>
              <a:gd name="connsiteX13" fmla="*/ 2815290 w 5903761"/>
              <a:gd name="connsiteY13" fmla="*/ 3107442 h 3672777"/>
              <a:gd name="connsiteX14" fmla="*/ 2815290 w 5903761"/>
              <a:gd name="connsiteY14" fmla="*/ 3080883 h 3672777"/>
              <a:gd name="connsiteX15" fmla="*/ 2496578 w 5903761"/>
              <a:gd name="connsiteY15" fmla="*/ 3080883 h 3672777"/>
              <a:gd name="connsiteX16" fmla="*/ 2496578 w 5903761"/>
              <a:gd name="connsiteY16" fmla="*/ 3058118 h 3672777"/>
              <a:gd name="connsiteX17" fmla="*/ 2496578 w 5903761"/>
              <a:gd name="connsiteY17" fmla="*/ 3058118 h 3672777"/>
              <a:gd name="connsiteX18" fmla="*/ 2473813 w 5903761"/>
              <a:gd name="connsiteY18" fmla="*/ 3058118 h 3672777"/>
              <a:gd name="connsiteX19" fmla="*/ 2473813 w 5903761"/>
              <a:gd name="connsiteY19" fmla="*/ 3031558 h 3672777"/>
              <a:gd name="connsiteX20" fmla="*/ 2310662 w 5903761"/>
              <a:gd name="connsiteY20" fmla="*/ 3031558 h 3672777"/>
              <a:gd name="connsiteX21" fmla="*/ 2310662 w 5903761"/>
              <a:gd name="connsiteY21" fmla="*/ 3001205 h 3672777"/>
              <a:gd name="connsiteX22" fmla="*/ 1988156 w 5903761"/>
              <a:gd name="connsiteY22" fmla="*/ 3001205 h 3672777"/>
              <a:gd name="connsiteX23" fmla="*/ 1988156 w 5903761"/>
              <a:gd name="connsiteY23" fmla="*/ 2982234 h 3672777"/>
              <a:gd name="connsiteX24" fmla="*/ 1946420 w 5903761"/>
              <a:gd name="connsiteY24" fmla="*/ 2982234 h 3672777"/>
              <a:gd name="connsiteX25" fmla="*/ 1946420 w 5903761"/>
              <a:gd name="connsiteY25" fmla="*/ 2959469 h 3672777"/>
              <a:gd name="connsiteX26" fmla="*/ 1900890 w 5903761"/>
              <a:gd name="connsiteY26" fmla="*/ 2959469 h 3672777"/>
              <a:gd name="connsiteX27" fmla="*/ 1900890 w 5903761"/>
              <a:gd name="connsiteY27" fmla="*/ 2940498 h 3672777"/>
              <a:gd name="connsiteX28" fmla="*/ 1771887 w 5903761"/>
              <a:gd name="connsiteY28" fmla="*/ 2940498 h 3672777"/>
              <a:gd name="connsiteX29" fmla="*/ 1771887 w 5903761"/>
              <a:gd name="connsiteY29" fmla="*/ 2913939 h 3672777"/>
              <a:gd name="connsiteX30" fmla="*/ 1771887 w 5903761"/>
              <a:gd name="connsiteY30" fmla="*/ 2913939 h 3672777"/>
              <a:gd name="connsiteX31" fmla="*/ 1749121 w 5903761"/>
              <a:gd name="connsiteY31" fmla="*/ 2891173 h 3672777"/>
              <a:gd name="connsiteX32" fmla="*/ 1585972 w 5903761"/>
              <a:gd name="connsiteY32" fmla="*/ 2891173 h 3672777"/>
              <a:gd name="connsiteX33" fmla="*/ 1585972 w 5903761"/>
              <a:gd name="connsiteY33" fmla="*/ 2807701 h 3672777"/>
              <a:gd name="connsiteX34" fmla="*/ 1483529 w 5903761"/>
              <a:gd name="connsiteY34" fmla="*/ 2807701 h 3672777"/>
              <a:gd name="connsiteX35" fmla="*/ 1483529 w 5903761"/>
              <a:gd name="connsiteY35" fmla="*/ 2807701 h 3672777"/>
              <a:gd name="connsiteX36" fmla="*/ 1445587 w 5903761"/>
              <a:gd name="connsiteY36" fmla="*/ 2769759 h 3672777"/>
              <a:gd name="connsiteX37" fmla="*/ 1392468 w 5903761"/>
              <a:gd name="connsiteY37" fmla="*/ 2769759 h 3672777"/>
              <a:gd name="connsiteX38" fmla="*/ 1392468 w 5903761"/>
              <a:gd name="connsiteY38" fmla="*/ 2743200 h 3672777"/>
              <a:gd name="connsiteX39" fmla="*/ 1324173 w 5903761"/>
              <a:gd name="connsiteY39" fmla="*/ 2743200 h 3672777"/>
              <a:gd name="connsiteX40" fmla="*/ 1324173 w 5903761"/>
              <a:gd name="connsiteY40" fmla="*/ 2743200 h 3672777"/>
              <a:gd name="connsiteX41" fmla="*/ 1324173 w 5903761"/>
              <a:gd name="connsiteY41" fmla="*/ 2743200 h 3672777"/>
              <a:gd name="connsiteX42" fmla="*/ 1324173 w 5903761"/>
              <a:gd name="connsiteY42" fmla="*/ 2709052 h 3672777"/>
              <a:gd name="connsiteX43" fmla="*/ 1244495 w 5903761"/>
              <a:gd name="connsiteY43" fmla="*/ 2709052 h 3672777"/>
              <a:gd name="connsiteX44" fmla="*/ 1244495 w 5903761"/>
              <a:gd name="connsiteY44" fmla="*/ 2674904 h 3672777"/>
              <a:gd name="connsiteX45" fmla="*/ 1149640 w 5903761"/>
              <a:gd name="connsiteY45" fmla="*/ 2674904 h 3672777"/>
              <a:gd name="connsiteX46" fmla="*/ 1149640 w 5903761"/>
              <a:gd name="connsiteY46" fmla="*/ 2644551 h 3672777"/>
              <a:gd name="connsiteX47" fmla="*/ 1081345 w 5903761"/>
              <a:gd name="connsiteY47" fmla="*/ 2644551 h 3672777"/>
              <a:gd name="connsiteX48" fmla="*/ 1081345 w 5903761"/>
              <a:gd name="connsiteY48" fmla="*/ 2606609 h 3672777"/>
              <a:gd name="connsiteX49" fmla="*/ 978901 w 5903761"/>
              <a:gd name="connsiteY49" fmla="*/ 2606609 h 3672777"/>
              <a:gd name="connsiteX50" fmla="*/ 978901 w 5903761"/>
              <a:gd name="connsiteY50" fmla="*/ 2606609 h 3672777"/>
              <a:gd name="connsiteX51" fmla="*/ 978901 w 5903761"/>
              <a:gd name="connsiteY51" fmla="*/ 2606609 h 3672777"/>
              <a:gd name="connsiteX52" fmla="*/ 978901 w 5903761"/>
              <a:gd name="connsiteY52" fmla="*/ 2606609 h 3672777"/>
              <a:gd name="connsiteX53" fmla="*/ 959930 w 5903761"/>
              <a:gd name="connsiteY53" fmla="*/ 2587638 h 3672777"/>
              <a:gd name="connsiteX54" fmla="*/ 899223 w 5903761"/>
              <a:gd name="connsiteY54" fmla="*/ 2587638 h 3672777"/>
              <a:gd name="connsiteX55" fmla="*/ 899223 w 5903761"/>
              <a:gd name="connsiteY55" fmla="*/ 2511754 h 3672777"/>
              <a:gd name="connsiteX56" fmla="*/ 857487 w 5903761"/>
              <a:gd name="connsiteY56" fmla="*/ 2511754 h 3672777"/>
              <a:gd name="connsiteX57" fmla="*/ 857487 w 5903761"/>
              <a:gd name="connsiteY57" fmla="*/ 2420694 h 3672777"/>
              <a:gd name="connsiteX58" fmla="*/ 808163 w 5903761"/>
              <a:gd name="connsiteY58" fmla="*/ 2420694 h 3672777"/>
              <a:gd name="connsiteX59" fmla="*/ 808163 w 5903761"/>
              <a:gd name="connsiteY59" fmla="*/ 2337222 h 3672777"/>
              <a:gd name="connsiteX60" fmla="*/ 774015 w 5903761"/>
              <a:gd name="connsiteY60" fmla="*/ 2337222 h 3672777"/>
              <a:gd name="connsiteX61" fmla="*/ 774015 w 5903761"/>
              <a:gd name="connsiteY61" fmla="*/ 2284103 h 3672777"/>
              <a:gd name="connsiteX62" fmla="*/ 720896 w 5903761"/>
              <a:gd name="connsiteY62" fmla="*/ 2284103 h 3672777"/>
              <a:gd name="connsiteX63" fmla="*/ 720896 w 5903761"/>
              <a:gd name="connsiteY63" fmla="*/ 2246161 h 3672777"/>
              <a:gd name="connsiteX64" fmla="*/ 682954 w 5903761"/>
              <a:gd name="connsiteY64" fmla="*/ 2246161 h 3672777"/>
              <a:gd name="connsiteX65" fmla="*/ 682954 w 5903761"/>
              <a:gd name="connsiteY65" fmla="*/ 2185454 h 3672777"/>
              <a:gd name="connsiteX66" fmla="*/ 656395 w 5903761"/>
              <a:gd name="connsiteY66" fmla="*/ 2185454 h 3672777"/>
              <a:gd name="connsiteX67" fmla="*/ 656395 w 5903761"/>
              <a:gd name="connsiteY67" fmla="*/ 2113364 h 3672777"/>
              <a:gd name="connsiteX68" fmla="*/ 614659 w 5903761"/>
              <a:gd name="connsiteY68" fmla="*/ 2113364 h 3672777"/>
              <a:gd name="connsiteX69" fmla="*/ 614659 w 5903761"/>
              <a:gd name="connsiteY69" fmla="*/ 2064040 h 3672777"/>
              <a:gd name="connsiteX70" fmla="*/ 561540 w 5903761"/>
              <a:gd name="connsiteY70" fmla="*/ 2064040 h 3672777"/>
              <a:gd name="connsiteX71" fmla="*/ 561540 w 5903761"/>
              <a:gd name="connsiteY71" fmla="*/ 2022304 h 3672777"/>
              <a:gd name="connsiteX72" fmla="*/ 512216 w 5903761"/>
              <a:gd name="connsiteY72" fmla="*/ 2022304 h 3672777"/>
              <a:gd name="connsiteX73" fmla="*/ 512216 w 5903761"/>
              <a:gd name="connsiteY73" fmla="*/ 1972979 h 3672777"/>
              <a:gd name="connsiteX74" fmla="*/ 459097 w 5903761"/>
              <a:gd name="connsiteY74" fmla="*/ 1972979 h 3672777"/>
              <a:gd name="connsiteX75" fmla="*/ 459097 w 5903761"/>
              <a:gd name="connsiteY75" fmla="*/ 1912272 h 3672777"/>
              <a:gd name="connsiteX76" fmla="*/ 428744 w 5903761"/>
              <a:gd name="connsiteY76" fmla="*/ 1912272 h 3672777"/>
              <a:gd name="connsiteX77" fmla="*/ 428744 w 5903761"/>
              <a:gd name="connsiteY77" fmla="*/ 1828800 h 3672777"/>
              <a:gd name="connsiteX78" fmla="*/ 383213 w 5903761"/>
              <a:gd name="connsiteY78" fmla="*/ 1828800 h 3672777"/>
              <a:gd name="connsiteX79" fmla="*/ 383213 w 5903761"/>
              <a:gd name="connsiteY79" fmla="*/ 1711180 h 3672777"/>
              <a:gd name="connsiteX80" fmla="*/ 356654 w 5903761"/>
              <a:gd name="connsiteY80" fmla="*/ 1711180 h 3672777"/>
              <a:gd name="connsiteX81" fmla="*/ 333889 w 5903761"/>
              <a:gd name="connsiteY81" fmla="*/ 1449381 h 3672777"/>
              <a:gd name="connsiteX82" fmla="*/ 288359 w 5903761"/>
              <a:gd name="connsiteY82" fmla="*/ 1248289 h 3672777"/>
              <a:gd name="connsiteX83" fmla="*/ 231446 w 5903761"/>
              <a:gd name="connsiteY83" fmla="*/ 986490 h 3672777"/>
              <a:gd name="connsiteX84" fmla="*/ 212475 w 5903761"/>
              <a:gd name="connsiteY84" fmla="*/ 861281 h 3672777"/>
              <a:gd name="connsiteX85" fmla="*/ 201092 w 5903761"/>
              <a:gd name="connsiteY85" fmla="*/ 766426 h 3672777"/>
              <a:gd name="connsiteX86" fmla="*/ 174533 w 5903761"/>
              <a:gd name="connsiteY86" fmla="*/ 622247 h 3672777"/>
              <a:gd name="connsiteX87" fmla="*/ 151768 w 5903761"/>
              <a:gd name="connsiteY87" fmla="*/ 440126 h 3672777"/>
              <a:gd name="connsiteX88" fmla="*/ 91061 w 5903761"/>
              <a:gd name="connsiteY88" fmla="*/ 276976 h 3672777"/>
              <a:gd name="connsiteX89" fmla="*/ 56913 w 5903761"/>
              <a:gd name="connsiteY89" fmla="*/ 94855 h 3672777"/>
              <a:gd name="connsiteX90" fmla="*/ 49325 w 5903761"/>
              <a:gd name="connsiteY90" fmla="*/ 0 h 3672777"/>
              <a:gd name="connsiteX91" fmla="*/ 0 w 5903761"/>
              <a:gd name="connsiteY91" fmla="*/ 0 h 3672777"/>
              <a:gd name="connsiteX92" fmla="*/ 11383 w 5903761"/>
              <a:gd name="connsiteY92" fmla="*/ 121414 h 3672777"/>
              <a:gd name="connsiteX93" fmla="*/ 30354 w 5903761"/>
              <a:gd name="connsiteY93" fmla="*/ 208680 h 3672777"/>
              <a:gd name="connsiteX94" fmla="*/ 56913 w 5903761"/>
              <a:gd name="connsiteY94" fmla="*/ 349065 h 3672777"/>
              <a:gd name="connsiteX95" fmla="*/ 68296 w 5903761"/>
              <a:gd name="connsiteY95" fmla="*/ 413567 h 3672777"/>
              <a:gd name="connsiteX96" fmla="*/ 91061 w 5903761"/>
              <a:gd name="connsiteY96" fmla="*/ 561540 h 3672777"/>
              <a:gd name="connsiteX97" fmla="*/ 113826 w 5903761"/>
              <a:gd name="connsiteY97" fmla="*/ 694337 h 3672777"/>
              <a:gd name="connsiteX98" fmla="*/ 129003 w 5903761"/>
              <a:gd name="connsiteY98" fmla="*/ 796780 h 3672777"/>
              <a:gd name="connsiteX99" fmla="*/ 147974 w 5903761"/>
              <a:gd name="connsiteY99" fmla="*/ 846104 h 3672777"/>
              <a:gd name="connsiteX100" fmla="*/ 159356 w 5903761"/>
              <a:gd name="connsiteY100" fmla="*/ 1001666 h 3672777"/>
              <a:gd name="connsiteX101" fmla="*/ 178327 w 5903761"/>
              <a:gd name="connsiteY101" fmla="*/ 1047197 h 3672777"/>
              <a:gd name="connsiteX102" fmla="*/ 189710 w 5903761"/>
              <a:gd name="connsiteY102" fmla="*/ 1244495 h 3672777"/>
              <a:gd name="connsiteX103" fmla="*/ 216269 w 5903761"/>
              <a:gd name="connsiteY103" fmla="*/ 1400056 h 3672777"/>
              <a:gd name="connsiteX104" fmla="*/ 235240 w 5903761"/>
              <a:gd name="connsiteY104" fmla="*/ 1437998 h 3672777"/>
              <a:gd name="connsiteX105" fmla="*/ 235240 w 5903761"/>
              <a:gd name="connsiteY105" fmla="*/ 1559412 h 3672777"/>
              <a:gd name="connsiteX106" fmla="*/ 235240 w 5903761"/>
              <a:gd name="connsiteY106" fmla="*/ 1559412 h 3672777"/>
              <a:gd name="connsiteX107" fmla="*/ 273182 w 5903761"/>
              <a:gd name="connsiteY107" fmla="*/ 1726357 h 3672777"/>
              <a:gd name="connsiteX108" fmla="*/ 292153 w 5903761"/>
              <a:gd name="connsiteY108" fmla="*/ 1821212 h 3672777"/>
              <a:gd name="connsiteX109" fmla="*/ 307330 w 5903761"/>
              <a:gd name="connsiteY109" fmla="*/ 1912272 h 3672777"/>
              <a:gd name="connsiteX110" fmla="*/ 314918 w 5903761"/>
              <a:gd name="connsiteY110" fmla="*/ 1999539 h 3672777"/>
              <a:gd name="connsiteX111" fmla="*/ 330095 w 5903761"/>
              <a:gd name="connsiteY111" fmla="*/ 2022304 h 3672777"/>
              <a:gd name="connsiteX112" fmla="*/ 352860 w 5903761"/>
              <a:gd name="connsiteY112" fmla="*/ 2261338 h 3672777"/>
              <a:gd name="connsiteX113" fmla="*/ 387008 w 5903761"/>
              <a:gd name="connsiteY113" fmla="*/ 2272720 h 3672777"/>
              <a:gd name="connsiteX114" fmla="*/ 390802 w 5903761"/>
              <a:gd name="connsiteY114" fmla="*/ 2386546 h 3672777"/>
              <a:gd name="connsiteX115" fmla="*/ 428744 w 5903761"/>
              <a:gd name="connsiteY115" fmla="*/ 2386546 h 3672777"/>
              <a:gd name="connsiteX116" fmla="*/ 451509 w 5903761"/>
              <a:gd name="connsiteY116" fmla="*/ 2470018 h 3672777"/>
              <a:gd name="connsiteX117" fmla="*/ 481862 w 5903761"/>
              <a:gd name="connsiteY117" fmla="*/ 2526931 h 3672777"/>
              <a:gd name="connsiteX118" fmla="*/ 531187 w 5903761"/>
              <a:gd name="connsiteY118" fmla="*/ 2545902 h 3672777"/>
              <a:gd name="connsiteX119" fmla="*/ 538775 w 5903761"/>
              <a:gd name="connsiteY119" fmla="*/ 2576256 h 3672777"/>
              <a:gd name="connsiteX120" fmla="*/ 572923 w 5903761"/>
              <a:gd name="connsiteY120" fmla="*/ 2591432 h 3672777"/>
              <a:gd name="connsiteX121" fmla="*/ 603276 w 5903761"/>
              <a:gd name="connsiteY121" fmla="*/ 2610403 h 3672777"/>
              <a:gd name="connsiteX122" fmla="*/ 622247 w 5903761"/>
              <a:gd name="connsiteY122" fmla="*/ 2644551 h 3672777"/>
              <a:gd name="connsiteX123" fmla="*/ 667778 w 5903761"/>
              <a:gd name="connsiteY123" fmla="*/ 2663522 h 3672777"/>
              <a:gd name="connsiteX124" fmla="*/ 675366 w 5903761"/>
              <a:gd name="connsiteY124" fmla="*/ 2735612 h 3672777"/>
              <a:gd name="connsiteX125" fmla="*/ 698131 w 5903761"/>
              <a:gd name="connsiteY125" fmla="*/ 2746994 h 3672777"/>
              <a:gd name="connsiteX126" fmla="*/ 701925 w 5903761"/>
              <a:gd name="connsiteY126" fmla="*/ 2784936 h 3672777"/>
              <a:gd name="connsiteX127" fmla="*/ 743662 w 5903761"/>
              <a:gd name="connsiteY127" fmla="*/ 2792524 h 3672777"/>
              <a:gd name="connsiteX128" fmla="*/ 743662 w 5903761"/>
              <a:gd name="connsiteY128" fmla="*/ 2834261 h 3672777"/>
              <a:gd name="connsiteX129" fmla="*/ 800574 w 5903761"/>
              <a:gd name="connsiteY129" fmla="*/ 2838055 h 3672777"/>
              <a:gd name="connsiteX130" fmla="*/ 792986 w 5903761"/>
              <a:gd name="connsiteY130" fmla="*/ 2891173 h 3672777"/>
              <a:gd name="connsiteX131" fmla="*/ 815751 w 5903761"/>
              <a:gd name="connsiteY131" fmla="*/ 2891173 h 3672777"/>
              <a:gd name="connsiteX132" fmla="*/ 827134 w 5903761"/>
              <a:gd name="connsiteY132" fmla="*/ 2959469 h 3672777"/>
              <a:gd name="connsiteX133" fmla="*/ 865076 w 5903761"/>
              <a:gd name="connsiteY133" fmla="*/ 2970851 h 3672777"/>
              <a:gd name="connsiteX134" fmla="*/ 872664 w 5903761"/>
              <a:gd name="connsiteY134" fmla="*/ 3042941 h 3672777"/>
              <a:gd name="connsiteX135" fmla="*/ 910606 w 5903761"/>
              <a:gd name="connsiteY135" fmla="*/ 3054324 h 3672777"/>
              <a:gd name="connsiteX136" fmla="*/ 910606 w 5903761"/>
              <a:gd name="connsiteY136" fmla="*/ 3054324 h 3672777"/>
              <a:gd name="connsiteX137" fmla="*/ 910606 w 5903761"/>
              <a:gd name="connsiteY137" fmla="*/ 3054324 h 3672777"/>
              <a:gd name="connsiteX138" fmla="*/ 937165 w 5903761"/>
              <a:gd name="connsiteY138" fmla="*/ 3080883 h 3672777"/>
              <a:gd name="connsiteX139" fmla="*/ 986490 w 5903761"/>
              <a:gd name="connsiteY139" fmla="*/ 3080883 h 3672777"/>
              <a:gd name="connsiteX140" fmla="*/ 986490 w 5903761"/>
              <a:gd name="connsiteY140" fmla="*/ 3107442 h 3672777"/>
              <a:gd name="connsiteX141" fmla="*/ 1096521 w 5903761"/>
              <a:gd name="connsiteY141" fmla="*/ 3107442 h 3672777"/>
              <a:gd name="connsiteX142" fmla="*/ 1115492 w 5903761"/>
              <a:gd name="connsiteY142" fmla="*/ 3126413 h 3672777"/>
              <a:gd name="connsiteX143" fmla="*/ 1157228 w 5903761"/>
              <a:gd name="connsiteY143" fmla="*/ 3126413 h 3672777"/>
              <a:gd name="connsiteX144" fmla="*/ 1157228 w 5903761"/>
              <a:gd name="connsiteY144" fmla="*/ 3149178 h 3672777"/>
              <a:gd name="connsiteX145" fmla="*/ 1244495 w 5903761"/>
              <a:gd name="connsiteY145" fmla="*/ 3149178 h 3672777"/>
              <a:gd name="connsiteX146" fmla="*/ 1244495 w 5903761"/>
              <a:gd name="connsiteY146" fmla="*/ 3187120 h 3672777"/>
              <a:gd name="connsiteX147" fmla="*/ 1335555 w 5903761"/>
              <a:gd name="connsiteY147" fmla="*/ 3187120 h 3672777"/>
              <a:gd name="connsiteX148" fmla="*/ 1335555 w 5903761"/>
              <a:gd name="connsiteY148" fmla="*/ 3213680 h 3672777"/>
              <a:gd name="connsiteX149" fmla="*/ 1456969 w 5903761"/>
              <a:gd name="connsiteY149" fmla="*/ 3213680 h 3672777"/>
              <a:gd name="connsiteX150" fmla="*/ 1456969 w 5903761"/>
              <a:gd name="connsiteY150" fmla="*/ 3247827 h 3672777"/>
              <a:gd name="connsiteX151" fmla="*/ 1574589 w 5903761"/>
              <a:gd name="connsiteY151" fmla="*/ 3247827 h 3672777"/>
              <a:gd name="connsiteX152" fmla="*/ 1574589 w 5903761"/>
              <a:gd name="connsiteY152" fmla="*/ 3312329 h 3672777"/>
              <a:gd name="connsiteX153" fmla="*/ 1612531 w 5903761"/>
              <a:gd name="connsiteY153" fmla="*/ 3312329 h 3672777"/>
              <a:gd name="connsiteX154" fmla="*/ 1612531 w 5903761"/>
              <a:gd name="connsiteY154" fmla="*/ 3335094 h 3672777"/>
              <a:gd name="connsiteX155" fmla="*/ 1756710 w 5903761"/>
              <a:gd name="connsiteY155" fmla="*/ 3335094 h 3672777"/>
              <a:gd name="connsiteX156" fmla="*/ 1756710 w 5903761"/>
              <a:gd name="connsiteY156" fmla="*/ 3357859 h 3672777"/>
              <a:gd name="connsiteX157" fmla="*/ 1794652 w 5903761"/>
              <a:gd name="connsiteY157" fmla="*/ 3357859 h 3672777"/>
              <a:gd name="connsiteX158" fmla="*/ 1794652 w 5903761"/>
              <a:gd name="connsiteY158" fmla="*/ 3373036 h 3672777"/>
              <a:gd name="connsiteX159" fmla="*/ 1961597 w 5903761"/>
              <a:gd name="connsiteY159" fmla="*/ 3373036 h 3672777"/>
              <a:gd name="connsiteX160" fmla="*/ 1961597 w 5903761"/>
              <a:gd name="connsiteY160" fmla="*/ 3410978 h 3672777"/>
              <a:gd name="connsiteX161" fmla="*/ 2010921 w 5903761"/>
              <a:gd name="connsiteY161" fmla="*/ 3410978 h 3672777"/>
              <a:gd name="connsiteX162" fmla="*/ 2010921 w 5903761"/>
              <a:gd name="connsiteY162" fmla="*/ 3429948 h 3672777"/>
              <a:gd name="connsiteX163" fmla="*/ 2325839 w 5903761"/>
              <a:gd name="connsiteY163" fmla="*/ 3429948 h 3672777"/>
              <a:gd name="connsiteX164" fmla="*/ 2325839 w 5903761"/>
              <a:gd name="connsiteY164" fmla="*/ 3448919 h 3672777"/>
              <a:gd name="connsiteX165" fmla="*/ 2485195 w 5903761"/>
              <a:gd name="connsiteY165" fmla="*/ 3448919 h 3672777"/>
              <a:gd name="connsiteX166" fmla="*/ 2485195 w 5903761"/>
              <a:gd name="connsiteY166" fmla="*/ 3475479 h 3672777"/>
              <a:gd name="connsiteX167" fmla="*/ 2530725 w 5903761"/>
              <a:gd name="connsiteY167" fmla="*/ 3475479 h 3672777"/>
              <a:gd name="connsiteX168" fmla="*/ 2530725 w 5903761"/>
              <a:gd name="connsiteY168" fmla="*/ 3490656 h 3672777"/>
              <a:gd name="connsiteX169" fmla="*/ 2819084 w 5903761"/>
              <a:gd name="connsiteY169" fmla="*/ 3490656 h 3672777"/>
              <a:gd name="connsiteX170" fmla="*/ 2819084 w 5903761"/>
              <a:gd name="connsiteY170" fmla="*/ 3517215 h 3672777"/>
              <a:gd name="connsiteX171" fmla="*/ 3141590 w 5903761"/>
              <a:gd name="connsiteY171" fmla="*/ 3517215 h 3672777"/>
              <a:gd name="connsiteX172" fmla="*/ 3141590 w 5903761"/>
              <a:gd name="connsiteY172" fmla="*/ 3543774 h 3672777"/>
              <a:gd name="connsiteX173" fmla="*/ 3980106 w 5903761"/>
              <a:gd name="connsiteY173" fmla="*/ 3570334 h 3672777"/>
              <a:gd name="connsiteX0" fmla="*/ 3980106 w 5903761"/>
              <a:gd name="connsiteY0" fmla="*/ 3570334 h 3672777"/>
              <a:gd name="connsiteX1" fmla="*/ 5194247 w 5903761"/>
              <a:gd name="connsiteY1" fmla="*/ 3570334 h 3672777"/>
              <a:gd name="connsiteX2" fmla="*/ 5194247 w 5903761"/>
              <a:gd name="connsiteY2" fmla="*/ 3672777 h 3672777"/>
              <a:gd name="connsiteX3" fmla="*/ 5903761 w 5903761"/>
              <a:gd name="connsiteY3" fmla="*/ 3672777 h 3672777"/>
              <a:gd name="connsiteX4" fmla="*/ 5903761 w 5903761"/>
              <a:gd name="connsiteY4" fmla="*/ 3206091 h 3672777"/>
              <a:gd name="connsiteX5" fmla="*/ 5190453 w 5903761"/>
              <a:gd name="connsiteY5" fmla="*/ 3206091 h 3672777"/>
              <a:gd name="connsiteX6" fmla="*/ 5190453 w 5903761"/>
              <a:gd name="connsiteY6" fmla="*/ 3171943 h 3672777"/>
              <a:gd name="connsiteX7" fmla="*/ 3972518 w 5903761"/>
              <a:gd name="connsiteY7" fmla="*/ 3171943 h 3672777"/>
              <a:gd name="connsiteX8" fmla="*/ 3972518 w 5903761"/>
              <a:gd name="connsiteY8" fmla="*/ 3137796 h 3672777"/>
              <a:gd name="connsiteX9" fmla="*/ 3141590 w 5903761"/>
              <a:gd name="connsiteY9" fmla="*/ 3137796 h 3672777"/>
              <a:gd name="connsiteX10" fmla="*/ 3141590 w 5903761"/>
              <a:gd name="connsiteY10" fmla="*/ 3107442 h 3672777"/>
              <a:gd name="connsiteX11" fmla="*/ 2815290 w 5903761"/>
              <a:gd name="connsiteY11" fmla="*/ 3107442 h 3672777"/>
              <a:gd name="connsiteX12" fmla="*/ 2815290 w 5903761"/>
              <a:gd name="connsiteY12" fmla="*/ 3107442 h 3672777"/>
              <a:gd name="connsiteX13" fmla="*/ 2815290 w 5903761"/>
              <a:gd name="connsiteY13" fmla="*/ 3107442 h 3672777"/>
              <a:gd name="connsiteX14" fmla="*/ 2815290 w 5903761"/>
              <a:gd name="connsiteY14" fmla="*/ 3080883 h 3672777"/>
              <a:gd name="connsiteX15" fmla="*/ 2496578 w 5903761"/>
              <a:gd name="connsiteY15" fmla="*/ 3080883 h 3672777"/>
              <a:gd name="connsiteX16" fmla="*/ 2496578 w 5903761"/>
              <a:gd name="connsiteY16" fmla="*/ 3058118 h 3672777"/>
              <a:gd name="connsiteX17" fmla="*/ 2496578 w 5903761"/>
              <a:gd name="connsiteY17" fmla="*/ 3058118 h 3672777"/>
              <a:gd name="connsiteX18" fmla="*/ 2473813 w 5903761"/>
              <a:gd name="connsiteY18" fmla="*/ 3058118 h 3672777"/>
              <a:gd name="connsiteX19" fmla="*/ 2473813 w 5903761"/>
              <a:gd name="connsiteY19" fmla="*/ 3031558 h 3672777"/>
              <a:gd name="connsiteX20" fmla="*/ 2310662 w 5903761"/>
              <a:gd name="connsiteY20" fmla="*/ 3031558 h 3672777"/>
              <a:gd name="connsiteX21" fmla="*/ 2310662 w 5903761"/>
              <a:gd name="connsiteY21" fmla="*/ 3001205 h 3672777"/>
              <a:gd name="connsiteX22" fmla="*/ 1988156 w 5903761"/>
              <a:gd name="connsiteY22" fmla="*/ 3001205 h 3672777"/>
              <a:gd name="connsiteX23" fmla="*/ 1988156 w 5903761"/>
              <a:gd name="connsiteY23" fmla="*/ 2982234 h 3672777"/>
              <a:gd name="connsiteX24" fmla="*/ 1946420 w 5903761"/>
              <a:gd name="connsiteY24" fmla="*/ 2982234 h 3672777"/>
              <a:gd name="connsiteX25" fmla="*/ 1946420 w 5903761"/>
              <a:gd name="connsiteY25" fmla="*/ 2959469 h 3672777"/>
              <a:gd name="connsiteX26" fmla="*/ 1900890 w 5903761"/>
              <a:gd name="connsiteY26" fmla="*/ 2959469 h 3672777"/>
              <a:gd name="connsiteX27" fmla="*/ 1900890 w 5903761"/>
              <a:gd name="connsiteY27" fmla="*/ 2940498 h 3672777"/>
              <a:gd name="connsiteX28" fmla="*/ 1771887 w 5903761"/>
              <a:gd name="connsiteY28" fmla="*/ 2940498 h 3672777"/>
              <a:gd name="connsiteX29" fmla="*/ 1771887 w 5903761"/>
              <a:gd name="connsiteY29" fmla="*/ 2913939 h 3672777"/>
              <a:gd name="connsiteX30" fmla="*/ 1771887 w 5903761"/>
              <a:gd name="connsiteY30" fmla="*/ 2913939 h 3672777"/>
              <a:gd name="connsiteX31" fmla="*/ 1749121 w 5903761"/>
              <a:gd name="connsiteY31" fmla="*/ 2891173 h 3672777"/>
              <a:gd name="connsiteX32" fmla="*/ 1585972 w 5903761"/>
              <a:gd name="connsiteY32" fmla="*/ 2891173 h 3672777"/>
              <a:gd name="connsiteX33" fmla="*/ 1585972 w 5903761"/>
              <a:gd name="connsiteY33" fmla="*/ 2807701 h 3672777"/>
              <a:gd name="connsiteX34" fmla="*/ 1483529 w 5903761"/>
              <a:gd name="connsiteY34" fmla="*/ 2807701 h 3672777"/>
              <a:gd name="connsiteX35" fmla="*/ 1483529 w 5903761"/>
              <a:gd name="connsiteY35" fmla="*/ 2807701 h 3672777"/>
              <a:gd name="connsiteX36" fmla="*/ 1445587 w 5903761"/>
              <a:gd name="connsiteY36" fmla="*/ 2769759 h 3672777"/>
              <a:gd name="connsiteX37" fmla="*/ 1392468 w 5903761"/>
              <a:gd name="connsiteY37" fmla="*/ 2769759 h 3672777"/>
              <a:gd name="connsiteX38" fmla="*/ 1392468 w 5903761"/>
              <a:gd name="connsiteY38" fmla="*/ 2743200 h 3672777"/>
              <a:gd name="connsiteX39" fmla="*/ 1324173 w 5903761"/>
              <a:gd name="connsiteY39" fmla="*/ 2743200 h 3672777"/>
              <a:gd name="connsiteX40" fmla="*/ 1324173 w 5903761"/>
              <a:gd name="connsiteY40" fmla="*/ 2743200 h 3672777"/>
              <a:gd name="connsiteX41" fmla="*/ 1324173 w 5903761"/>
              <a:gd name="connsiteY41" fmla="*/ 2743200 h 3672777"/>
              <a:gd name="connsiteX42" fmla="*/ 1324173 w 5903761"/>
              <a:gd name="connsiteY42" fmla="*/ 2709052 h 3672777"/>
              <a:gd name="connsiteX43" fmla="*/ 1244495 w 5903761"/>
              <a:gd name="connsiteY43" fmla="*/ 2709052 h 3672777"/>
              <a:gd name="connsiteX44" fmla="*/ 1244495 w 5903761"/>
              <a:gd name="connsiteY44" fmla="*/ 2674904 h 3672777"/>
              <a:gd name="connsiteX45" fmla="*/ 1149640 w 5903761"/>
              <a:gd name="connsiteY45" fmla="*/ 2674904 h 3672777"/>
              <a:gd name="connsiteX46" fmla="*/ 1149640 w 5903761"/>
              <a:gd name="connsiteY46" fmla="*/ 2644551 h 3672777"/>
              <a:gd name="connsiteX47" fmla="*/ 1081345 w 5903761"/>
              <a:gd name="connsiteY47" fmla="*/ 2644551 h 3672777"/>
              <a:gd name="connsiteX48" fmla="*/ 1081345 w 5903761"/>
              <a:gd name="connsiteY48" fmla="*/ 2606609 h 3672777"/>
              <a:gd name="connsiteX49" fmla="*/ 978901 w 5903761"/>
              <a:gd name="connsiteY49" fmla="*/ 2606609 h 3672777"/>
              <a:gd name="connsiteX50" fmla="*/ 978901 w 5903761"/>
              <a:gd name="connsiteY50" fmla="*/ 2606609 h 3672777"/>
              <a:gd name="connsiteX51" fmla="*/ 978901 w 5903761"/>
              <a:gd name="connsiteY51" fmla="*/ 2606609 h 3672777"/>
              <a:gd name="connsiteX52" fmla="*/ 978901 w 5903761"/>
              <a:gd name="connsiteY52" fmla="*/ 2606609 h 3672777"/>
              <a:gd name="connsiteX53" fmla="*/ 959930 w 5903761"/>
              <a:gd name="connsiteY53" fmla="*/ 2587638 h 3672777"/>
              <a:gd name="connsiteX54" fmla="*/ 899223 w 5903761"/>
              <a:gd name="connsiteY54" fmla="*/ 2587638 h 3672777"/>
              <a:gd name="connsiteX55" fmla="*/ 899223 w 5903761"/>
              <a:gd name="connsiteY55" fmla="*/ 2511754 h 3672777"/>
              <a:gd name="connsiteX56" fmla="*/ 857487 w 5903761"/>
              <a:gd name="connsiteY56" fmla="*/ 2511754 h 3672777"/>
              <a:gd name="connsiteX57" fmla="*/ 857487 w 5903761"/>
              <a:gd name="connsiteY57" fmla="*/ 2420694 h 3672777"/>
              <a:gd name="connsiteX58" fmla="*/ 808163 w 5903761"/>
              <a:gd name="connsiteY58" fmla="*/ 2420694 h 3672777"/>
              <a:gd name="connsiteX59" fmla="*/ 808163 w 5903761"/>
              <a:gd name="connsiteY59" fmla="*/ 2337222 h 3672777"/>
              <a:gd name="connsiteX60" fmla="*/ 774015 w 5903761"/>
              <a:gd name="connsiteY60" fmla="*/ 2337222 h 3672777"/>
              <a:gd name="connsiteX61" fmla="*/ 774015 w 5903761"/>
              <a:gd name="connsiteY61" fmla="*/ 2284103 h 3672777"/>
              <a:gd name="connsiteX62" fmla="*/ 720896 w 5903761"/>
              <a:gd name="connsiteY62" fmla="*/ 2284103 h 3672777"/>
              <a:gd name="connsiteX63" fmla="*/ 720896 w 5903761"/>
              <a:gd name="connsiteY63" fmla="*/ 2246161 h 3672777"/>
              <a:gd name="connsiteX64" fmla="*/ 682954 w 5903761"/>
              <a:gd name="connsiteY64" fmla="*/ 2246161 h 3672777"/>
              <a:gd name="connsiteX65" fmla="*/ 682954 w 5903761"/>
              <a:gd name="connsiteY65" fmla="*/ 2185454 h 3672777"/>
              <a:gd name="connsiteX66" fmla="*/ 656395 w 5903761"/>
              <a:gd name="connsiteY66" fmla="*/ 2185454 h 3672777"/>
              <a:gd name="connsiteX67" fmla="*/ 656395 w 5903761"/>
              <a:gd name="connsiteY67" fmla="*/ 2113364 h 3672777"/>
              <a:gd name="connsiteX68" fmla="*/ 614659 w 5903761"/>
              <a:gd name="connsiteY68" fmla="*/ 2113364 h 3672777"/>
              <a:gd name="connsiteX69" fmla="*/ 614659 w 5903761"/>
              <a:gd name="connsiteY69" fmla="*/ 2064040 h 3672777"/>
              <a:gd name="connsiteX70" fmla="*/ 561540 w 5903761"/>
              <a:gd name="connsiteY70" fmla="*/ 2064040 h 3672777"/>
              <a:gd name="connsiteX71" fmla="*/ 561540 w 5903761"/>
              <a:gd name="connsiteY71" fmla="*/ 2022304 h 3672777"/>
              <a:gd name="connsiteX72" fmla="*/ 512216 w 5903761"/>
              <a:gd name="connsiteY72" fmla="*/ 2022304 h 3672777"/>
              <a:gd name="connsiteX73" fmla="*/ 512216 w 5903761"/>
              <a:gd name="connsiteY73" fmla="*/ 1972979 h 3672777"/>
              <a:gd name="connsiteX74" fmla="*/ 459097 w 5903761"/>
              <a:gd name="connsiteY74" fmla="*/ 1972979 h 3672777"/>
              <a:gd name="connsiteX75" fmla="*/ 459097 w 5903761"/>
              <a:gd name="connsiteY75" fmla="*/ 1912272 h 3672777"/>
              <a:gd name="connsiteX76" fmla="*/ 428744 w 5903761"/>
              <a:gd name="connsiteY76" fmla="*/ 1912272 h 3672777"/>
              <a:gd name="connsiteX77" fmla="*/ 428744 w 5903761"/>
              <a:gd name="connsiteY77" fmla="*/ 1828800 h 3672777"/>
              <a:gd name="connsiteX78" fmla="*/ 383213 w 5903761"/>
              <a:gd name="connsiteY78" fmla="*/ 1828800 h 3672777"/>
              <a:gd name="connsiteX79" fmla="*/ 383213 w 5903761"/>
              <a:gd name="connsiteY79" fmla="*/ 1711180 h 3672777"/>
              <a:gd name="connsiteX80" fmla="*/ 356654 w 5903761"/>
              <a:gd name="connsiteY80" fmla="*/ 1711180 h 3672777"/>
              <a:gd name="connsiteX81" fmla="*/ 333889 w 5903761"/>
              <a:gd name="connsiteY81" fmla="*/ 1449381 h 3672777"/>
              <a:gd name="connsiteX82" fmla="*/ 288359 w 5903761"/>
              <a:gd name="connsiteY82" fmla="*/ 1248289 h 3672777"/>
              <a:gd name="connsiteX83" fmla="*/ 231446 w 5903761"/>
              <a:gd name="connsiteY83" fmla="*/ 986490 h 3672777"/>
              <a:gd name="connsiteX84" fmla="*/ 212475 w 5903761"/>
              <a:gd name="connsiteY84" fmla="*/ 861281 h 3672777"/>
              <a:gd name="connsiteX85" fmla="*/ 201092 w 5903761"/>
              <a:gd name="connsiteY85" fmla="*/ 766426 h 3672777"/>
              <a:gd name="connsiteX86" fmla="*/ 174533 w 5903761"/>
              <a:gd name="connsiteY86" fmla="*/ 622247 h 3672777"/>
              <a:gd name="connsiteX87" fmla="*/ 151768 w 5903761"/>
              <a:gd name="connsiteY87" fmla="*/ 440126 h 3672777"/>
              <a:gd name="connsiteX88" fmla="*/ 91061 w 5903761"/>
              <a:gd name="connsiteY88" fmla="*/ 276976 h 3672777"/>
              <a:gd name="connsiteX89" fmla="*/ 56913 w 5903761"/>
              <a:gd name="connsiteY89" fmla="*/ 94855 h 3672777"/>
              <a:gd name="connsiteX90" fmla="*/ 49325 w 5903761"/>
              <a:gd name="connsiteY90" fmla="*/ 0 h 3672777"/>
              <a:gd name="connsiteX91" fmla="*/ 0 w 5903761"/>
              <a:gd name="connsiteY91" fmla="*/ 0 h 3672777"/>
              <a:gd name="connsiteX92" fmla="*/ 11383 w 5903761"/>
              <a:gd name="connsiteY92" fmla="*/ 121414 h 3672777"/>
              <a:gd name="connsiteX93" fmla="*/ 30354 w 5903761"/>
              <a:gd name="connsiteY93" fmla="*/ 208680 h 3672777"/>
              <a:gd name="connsiteX94" fmla="*/ 56913 w 5903761"/>
              <a:gd name="connsiteY94" fmla="*/ 349065 h 3672777"/>
              <a:gd name="connsiteX95" fmla="*/ 68296 w 5903761"/>
              <a:gd name="connsiteY95" fmla="*/ 413567 h 3672777"/>
              <a:gd name="connsiteX96" fmla="*/ 91061 w 5903761"/>
              <a:gd name="connsiteY96" fmla="*/ 561540 h 3672777"/>
              <a:gd name="connsiteX97" fmla="*/ 113826 w 5903761"/>
              <a:gd name="connsiteY97" fmla="*/ 694337 h 3672777"/>
              <a:gd name="connsiteX98" fmla="*/ 129003 w 5903761"/>
              <a:gd name="connsiteY98" fmla="*/ 796780 h 3672777"/>
              <a:gd name="connsiteX99" fmla="*/ 147974 w 5903761"/>
              <a:gd name="connsiteY99" fmla="*/ 846104 h 3672777"/>
              <a:gd name="connsiteX100" fmla="*/ 159356 w 5903761"/>
              <a:gd name="connsiteY100" fmla="*/ 1001666 h 3672777"/>
              <a:gd name="connsiteX101" fmla="*/ 178327 w 5903761"/>
              <a:gd name="connsiteY101" fmla="*/ 1047197 h 3672777"/>
              <a:gd name="connsiteX102" fmla="*/ 189710 w 5903761"/>
              <a:gd name="connsiteY102" fmla="*/ 1244495 h 3672777"/>
              <a:gd name="connsiteX103" fmla="*/ 216269 w 5903761"/>
              <a:gd name="connsiteY103" fmla="*/ 1400056 h 3672777"/>
              <a:gd name="connsiteX104" fmla="*/ 235240 w 5903761"/>
              <a:gd name="connsiteY104" fmla="*/ 1437998 h 3672777"/>
              <a:gd name="connsiteX105" fmla="*/ 235240 w 5903761"/>
              <a:gd name="connsiteY105" fmla="*/ 1559412 h 3672777"/>
              <a:gd name="connsiteX106" fmla="*/ 235240 w 5903761"/>
              <a:gd name="connsiteY106" fmla="*/ 1559412 h 3672777"/>
              <a:gd name="connsiteX107" fmla="*/ 273182 w 5903761"/>
              <a:gd name="connsiteY107" fmla="*/ 1726357 h 3672777"/>
              <a:gd name="connsiteX108" fmla="*/ 292153 w 5903761"/>
              <a:gd name="connsiteY108" fmla="*/ 1821212 h 3672777"/>
              <a:gd name="connsiteX109" fmla="*/ 307330 w 5903761"/>
              <a:gd name="connsiteY109" fmla="*/ 1912272 h 3672777"/>
              <a:gd name="connsiteX110" fmla="*/ 314918 w 5903761"/>
              <a:gd name="connsiteY110" fmla="*/ 1999539 h 3672777"/>
              <a:gd name="connsiteX111" fmla="*/ 330095 w 5903761"/>
              <a:gd name="connsiteY111" fmla="*/ 2022304 h 3672777"/>
              <a:gd name="connsiteX112" fmla="*/ 352860 w 5903761"/>
              <a:gd name="connsiteY112" fmla="*/ 2261338 h 3672777"/>
              <a:gd name="connsiteX113" fmla="*/ 387008 w 5903761"/>
              <a:gd name="connsiteY113" fmla="*/ 2272720 h 3672777"/>
              <a:gd name="connsiteX114" fmla="*/ 390802 w 5903761"/>
              <a:gd name="connsiteY114" fmla="*/ 2386546 h 3672777"/>
              <a:gd name="connsiteX115" fmla="*/ 428744 w 5903761"/>
              <a:gd name="connsiteY115" fmla="*/ 2386546 h 3672777"/>
              <a:gd name="connsiteX116" fmla="*/ 451509 w 5903761"/>
              <a:gd name="connsiteY116" fmla="*/ 2470018 h 3672777"/>
              <a:gd name="connsiteX117" fmla="*/ 481862 w 5903761"/>
              <a:gd name="connsiteY117" fmla="*/ 2526931 h 3672777"/>
              <a:gd name="connsiteX118" fmla="*/ 531187 w 5903761"/>
              <a:gd name="connsiteY118" fmla="*/ 2545902 h 3672777"/>
              <a:gd name="connsiteX119" fmla="*/ 538775 w 5903761"/>
              <a:gd name="connsiteY119" fmla="*/ 2576256 h 3672777"/>
              <a:gd name="connsiteX120" fmla="*/ 572923 w 5903761"/>
              <a:gd name="connsiteY120" fmla="*/ 2591432 h 3672777"/>
              <a:gd name="connsiteX121" fmla="*/ 603276 w 5903761"/>
              <a:gd name="connsiteY121" fmla="*/ 2610403 h 3672777"/>
              <a:gd name="connsiteX122" fmla="*/ 622247 w 5903761"/>
              <a:gd name="connsiteY122" fmla="*/ 2644551 h 3672777"/>
              <a:gd name="connsiteX123" fmla="*/ 667778 w 5903761"/>
              <a:gd name="connsiteY123" fmla="*/ 2663522 h 3672777"/>
              <a:gd name="connsiteX124" fmla="*/ 675366 w 5903761"/>
              <a:gd name="connsiteY124" fmla="*/ 2735612 h 3672777"/>
              <a:gd name="connsiteX125" fmla="*/ 698131 w 5903761"/>
              <a:gd name="connsiteY125" fmla="*/ 2746994 h 3672777"/>
              <a:gd name="connsiteX126" fmla="*/ 701925 w 5903761"/>
              <a:gd name="connsiteY126" fmla="*/ 2784936 h 3672777"/>
              <a:gd name="connsiteX127" fmla="*/ 743662 w 5903761"/>
              <a:gd name="connsiteY127" fmla="*/ 2792524 h 3672777"/>
              <a:gd name="connsiteX128" fmla="*/ 743662 w 5903761"/>
              <a:gd name="connsiteY128" fmla="*/ 2834261 h 3672777"/>
              <a:gd name="connsiteX129" fmla="*/ 800574 w 5903761"/>
              <a:gd name="connsiteY129" fmla="*/ 2838055 h 3672777"/>
              <a:gd name="connsiteX130" fmla="*/ 792986 w 5903761"/>
              <a:gd name="connsiteY130" fmla="*/ 2891173 h 3672777"/>
              <a:gd name="connsiteX131" fmla="*/ 815751 w 5903761"/>
              <a:gd name="connsiteY131" fmla="*/ 2891173 h 3672777"/>
              <a:gd name="connsiteX132" fmla="*/ 827134 w 5903761"/>
              <a:gd name="connsiteY132" fmla="*/ 2959469 h 3672777"/>
              <a:gd name="connsiteX133" fmla="*/ 865076 w 5903761"/>
              <a:gd name="connsiteY133" fmla="*/ 2970851 h 3672777"/>
              <a:gd name="connsiteX134" fmla="*/ 872664 w 5903761"/>
              <a:gd name="connsiteY134" fmla="*/ 3042941 h 3672777"/>
              <a:gd name="connsiteX135" fmla="*/ 910606 w 5903761"/>
              <a:gd name="connsiteY135" fmla="*/ 3054324 h 3672777"/>
              <a:gd name="connsiteX136" fmla="*/ 910606 w 5903761"/>
              <a:gd name="connsiteY136" fmla="*/ 3054324 h 3672777"/>
              <a:gd name="connsiteX137" fmla="*/ 910606 w 5903761"/>
              <a:gd name="connsiteY137" fmla="*/ 3054324 h 3672777"/>
              <a:gd name="connsiteX138" fmla="*/ 937165 w 5903761"/>
              <a:gd name="connsiteY138" fmla="*/ 3080883 h 3672777"/>
              <a:gd name="connsiteX139" fmla="*/ 986490 w 5903761"/>
              <a:gd name="connsiteY139" fmla="*/ 3080883 h 3672777"/>
              <a:gd name="connsiteX140" fmla="*/ 986490 w 5903761"/>
              <a:gd name="connsiteY140" fmla="*/ 3107442 h 3672777"/>
              <a:gd name="connsiteX141" fmla="*/ 1096521 w 5903761"/>
              <a:gd name="connsiteY141" fmla="*/ 3107442 h 3672777"/>
              <a:gd name="connsiteX142" fmla="*/ 1115492 w 5903761"/>
              <a:gd name="connsiteY142" fmla="*/ 3126413 h 3672777"/>
              <a:gd name="connsiteX143" fmla="*/ 1157228 w 5903761"/>
              <a:gd name="connsiteY143" fmla="*/ 3126413 h 3672777"/>
              <a:gd name="connsiteX144" fmla="*/ 1157228 w 5903761"/>
              <a:gd name="connsiteY144" fmla="*/ 3149178 h 3672777"/>
              <a:gd name="connsiteX145" fmla="*/ 1244495 w 5903761"/>
              <a:gd name="connsiteY145" fmla="*/ 3149178 h 3672777"/>
              <a:gd name="connsiteX146" fmla="*/ 1244495 w 5903761"/>
              <a:gd name="connsiteY146" fmla="*/ 3187120 h 3672777"/>
              <a:gd name="connsiteX147" fmla="*/ 1335555 w 5903761"/>
              <a:gd name="connsiteY147" fmla="*/ 3187120 h 3672777"/>
              <a:gd name="connsiteX148" fmla="*/ 1335555 w 5903761"/>
              <a:gd name="connsiteY148" fmla="*/ 3213680 h 3672777"/>
              <a:gd name="connsiteX149" fmla="*/ 1456969 w 5903761"/>
              <a:gd name="connsiteY149" fmla="*/ 3213680 h 3672777"/>
              <a:gd name="connsiteX150" fmla="*/ 1456969 w 5903761"/>
              <a:gd name="connsiteY150" fmla="*/ 3247827 h 3672777"/>
              <a:gd name="connsiteX151" fmla="*/ 1574589 w 5903761"/>
              <a:gd name="connsiteY151" fmla="*/ 3247827 h 3672777"/>
              <a:gd name="connsiteX152" fmla="*/ 1574589 w 5903761"/>
              <a:gd name="connsiteY152" fmla="*/ 3312329 h 3672777"/>
              <a:gd name="connsiteX153" fmla="*/ 1612531 w 5903761"/>
              <a:gd name="connsiteY153" fmla="*/ 3312329 h 3672777"/>
              <a:gd name="connsiteX154" fmla="*/ 1612531 w 5903761"/>
              <a:gd name="connsiteY154" fmla="*/ 3335094 h 3672777"/>
              <a:gd name="connsiteX155" fmla="*/ 1756710 w 5903761"/>
              <a:gd name="connsiteY155" fmla="*/ 3335094 h 3672777"/>
              <a:gd name="connsiteX156" fmla="*/ 1756710 w 5903761"/>
              <a:gd name="connsiteY156" fmla="*/ 3357859 h 3672777"/>
              <a:gd name="connsiteX157" fmla="*/ 1794652 w 5903761"/>
              <a:gd name="connsiteY157" fmla="*/ 3357859 h 3672777"/>
              <a:gd name="connsiteX158" fmla="*/ 1794652 w 5903761"/>
              <a:gd name="connsiteY158" fmla="*/ 3373036 h 3672777"/>
              <a:gd name="connsiteX159" fmla="*/ 1961597 w 5903761"/>
              <a:gd name="connsiteY159" fmla="*/ 3373036 h 3672777"/>
              <a:gd name="connsiteX160" fmla="*/ 1961597 w 5903761"/>
              <a:gd name="connsiteY160" fmla="*/ 3410978 h 3672777"/>
              <a:gd name="connsiteX161" fmla="*/ 2010921 w 5903761"/>
              <a:gd name="connsiteY161" fmla="*/ 3410978 h 3672777"/>
              <a:gd name="connsiteX162" fmla="*/ 2010921 w 5903761"/>
              <a:gd name="connsiteY162" fmla="*/ 3429948 h 3672777"/>
              <a:gd name="connsiteX163" fmla="*/ 2325839 w 5903761"/>
              <a:gd name="connsiteY163" fmla="*/ 3429948 h 3672777"/>
              <a:gd name="connsiteX164" fmla="*/ 2325839 w 5903761"/>
              <a:gd name="connsiteY164" fmla="*/ 3448919 h 3672777"/>
              <a:gd name="connsiteX165" fmla="*/ 2485195 w 5903761"/>
              <a:gd name="connsiteY165" fmla="*/ 3448919 h 3672777"/>
              <a:gd name="connsiteX166" fmla="*/ 2485195 w 5903761"/>
              <a:gd name="connsiteY166" fmla="*/ 3475479 h 3672777"/>
              <a:gd name="connsiteX167" fmla="*/ 2530725 w 5903761"/>
              <a:gd name="connsiteY167" fmla="*/ 3475479 h 3672777"/>
              <a:gd name="connsiteX168" fmla="*/ 2530725 w 5903761"/>
              <a:gd name="connsiteY168" fmla="*/ 3490656 h 3672777"/>
              <a:gd name="connsiteX169" fmla="*/ 2819084 w 5903761"/>
              <a:gd name="connsiteY169" fmla="*/ 3490656 h 3672777"/>
              <a:gd name="connsiteX170" fmla="*/ 2819084 w 5903761"/>
              <a:gd name="connsiteY170" fmla="*/ 3517215 h 3672777"/>
              <a:gd name="connsiteX171" fmla="*/ 3141590 w 5903761"/>
              <a:gd name="connsiteY171" fmla="*/ 3517215 h 3672777"/>
              <a:gd name="connsiteX172" fmla="*/ 3141590 w 5903761"/>
              <a:gd name="connsiteY172" fmla="*/ 3543774 h 3672777"/>
              <a:gd name="connsiteX173" fmla="*/ 3923193 w 5903761"/>
              <a:gd name="connsiteY173" fmla="*/ 3566539 h 3672777"/>
              <a:gd name="connsiteX174" fmla="*/ 3980106 w 5903761"/>
              <a:gd name="connsiteY174" fmla="*/ 3570334 h 3672777"/>
              <a:gd name="connsiteX0" fmla="*/ 3980106 w 5903761"/>
              <a:gd name="connsiteY0" fmla="*/ 3570334 h 3672777"/>
              <a:gd name="connsiteX1" fmla="*/ 5194247 w 5903761"/>
              <a:gd name="connsiteY1" fmla="*/ 3570334 h 3672777"/>
              <a:gd name="connsiteX2" fmla="*/ 5194247 w 5903761"/>
              <a:gd name="connsiteY2" fmla="*/ 3672777 h 3672777"/>
              <a:gd name="connsiteX3" fmla="*/ 5903761 w 5903761"/>
              <a:gd name="connsiteY3" fmla="*/ 3672777 h 3672777"/>
              <a:gd name="connsiteX4" fmla="*/ 5903761 w 5903761"/>
              <a:gd name="connsiteY4" fmla="*/ 3206091 h 3672777"/>
              <a:gd name="connsiteX5" fmla="*/ 5190453 w 5903761"/>
              <a:gd name="connsiteY5" fmla="*/ 3206091 h 3672777"/>
              <a:gd name="connsiteX6" fmla="*/ 5190453 w 5903761"/>
              <a:gd name="connsiteY6" fmla="*/ 3171943 h 3672777"/>
              <a:gd name="connsiteX7" fmla="*/ 3972518 w 5903761"/>
              <a:gd name="connsiteY7" fmla="*/ 3171943 h 3672777"/>
              <a:gd name="connsiteX8" fmla="*/ 3972518 w 5903761"/>
              <a:gd name="connsiteY8" fmla="*/ 3137796 h 3672777"/>
              <a:gd name="connsiteX9" fmla="*/ 3141590 w 5903761"/>
              <a:gd name="connsiteY9" fmla="*/ 3137796 h 3672777"/>
              <a:gd name="connsiteX10" fmla="*/ 3141590 w 5903761"/>
              <a:gd name="connsiteY10" fmla="*/ 3107442 h 3672777"/>
              <a:gd name="connsiteX11" fmla="*/ 2815290 w 5903761"/>
              <a:gd name="connsiteY11" fmla="*/ 3107442 h 3672777"/>
              <a:gd name="connsiteX12" fmla="*/ 2815290 w 5903761"/>
              <a:gd name="connsiteY12" fmla="*/ 3107442 h 3672777"/>
              <a:gd name="connsiteX13" fmla="*/ 2815290 w 5903761"/>
              <a:gd name="connsiteY13" fmla="*/ 3107442 h 3672777"/>
              <a:gd name="connsiteX14" fmla="*/ 2815290 w 5903761"/>
              <a:gd name="connsiteY14" fmla="*/ 3080883 h 3672777"/>
              <a:gd name="connsiteX15" fmla="*/ 2496578 w 5903761"/>
              <a:gd name="connsiteY15" fmla="*/ 3080883 h 3672777"/>
              <a:gd name="connsiteX16" fmla="*/ 2496578 w 5903761"/>
              <a:gd name="connsiteY16" fmla="*/ 3058118 h 3672777"/>
              <a:gd name="connsiteX17" fmla="*/ 2496578 w 5903761"/>
              <a:gd name="connsiteY17" fmla="*/ 3058118 h 3672777"/>
              <a:gd name="connsiteX18" fmla="*/ 2473813 w 5903761"/>
              <a:gd name="connsiteY18" fmla="*/ 3058118 h 3672777"/>
              <a:gd name="connsiteX19" fmla="*/ 2473813 w 5903761"/>
              <a:gd name="connsiteY19" fmla="*/ 3031558 h 3672777"/>
              <a:gd name="connsiteX20" fmla="*/ 2310662 w 5903761"/>
              <a:gd name="connsiteY20" fmla="*/ 3031558 h 3672777"/>
              <a:gd name="connsiteX21" fmla="*/ 2310662 w 5903761"/>
              <a:gd name="connsiteY21" fmla="*/ 3001205 h 3672777"/>
              <a:gd name="connsiteX22" fmla="*/ 1988156 w 5903761"/>
              <a:gd name="connsiteY22" fmla="*/ 3001205 h 3672777"/>
              <a:gd name="connsiteX23" fmla="*/ 1988156 w 5903761"/>
              <a:gd name="connsiteY23" fmla="*/ 2982234 h 3672777"/>
              <a:gd name="connsiteX24" fmla="*/ 1946420 w 5903761"/>
              <a:gd name="connsiteY24" fmla="*/ 2982234 h 3672777"/>
              <a:gd name="connsiteX25" fmla="*/ 1946420 w 5903761"/>
              <a:gd name="connsiteY25" fmla="*/ 2959469 h 3672777"/>
              <a:gd name="connsiteX26" fmla="*/ 1900890 w 5903761"/>
              <a:gd name="connsiteY26" fmla="*/ 2959469 h 3672777"/>
              <a:gd name="connsiteX27" fmla="*/ 1900890 w 5903761"/>
              <a:gd name="connsiteY27" fmla="*/ 2940498 h 3672777"/>
              <a:gd name="connsiteX28" fmla="*/ 1771887 w 5903761"/>
              <a:gd name="connsiteY28" fmla="*/ 2940498 h 3672777"/>
              <a:gd name="connsiteX29" fmla="*/ 1771887 w 5903761"/>
              <a:gd name="connsiteY29" fmla="*/ 2913939 h 3672777"/>
              <a:gd name="connsiteX30" fmla="*/ 1771887 w 5903761"/>
              <a:gd name="connsiteY30" fmla="*/ 2913939 h 3672777"/>
              <a:gd name="connsiteX31" fmla="*/ 1749121 w 5903761"/>
              <a:gd name="connsiteY31" fmla="*/ 2891173 h 3672777"/>
              <a:gd name="connsiteX32" fmla="*/ 1585972 w 5903761"/>
              <a:gd name="connsiteY32" fmla="*/ 2891173 h 3672777"/>
              <a:gd name="connsiteX33" fmla="*/ 1585972 w 5903761"/>
              <a:gd name="connsiteY33" fmla="*/ 2807701 h 3672777"/>
              <a:gd name="connsiteX34" fmla="*/ 1483529 w 5903761"/>
              <a:gd name="connsiteY34" fmla="*/ 2807701 h 3672777"/>
              <a:gd name="connsiteX35" fmla="*/ 1483529 w 5903761"/>
              <a:gd name="connsiteY35" fmla="*/ 2807701 h 3672777"/>
              <a:gd name="connsiteX36" fmla="*/ 1445587 w 5903761"/>
              <a:gd name="connsiteY36" fmla="*/ 2769759 h 3672777"/>
              <a:gd name="connsiteX37" fmla="*/ 1392468 w 5903761"/>
              <a:gd name="connsiteY37" fmla="*/ 2769759 h 3672777"/>
              <a:gd name="connsiteX38" fmla="*/ 1392468 w 5903761"/>
              <a:gd name="connsiteY38" fmla="*/ 2743200 h 3672777"/>
              <a:gd name="connsiteX39" fmla="*/ 1324173 w 5903761"/>
              <a:gd name="connsiteY39" fmla="*/ 2743200 h 3672777"/>
              <a:gd name="connsiteX40" fmla="*/ 1324173 w 5903761"/>
              <a:gd name="connsiteY40" fmla="*/ 2743200 h 3672777"/>
              <a:gd name="connsiteX41" fmla="*/ 1324173 w 5903761"/>
              <a:gd name="connsiteY41" fmla="*/ 2743200 h 3672777"/>
              <a:gd name="connsiteX42" fmla="*/ 1324173 w 5903761"/>
              <a:gd name="connsiteY42" fmla="*/ 2709052 h 3672777"/>
              <a:gd name="connsiteX43" fmla="*/ 1244495 w 5903761"/>
              <a:gd name="connsiteY43" fmla="*/ 2709052 h 3672777"/>
              <a:gd name="connsiteX44" fmla="*/ 1244495 w 5903761"/>
              <a:gd name="connsiteY44" fmla="*/ 2674904 h 3672777"/>
              <a:gd name="connsiteX45" fmla="*/ 1149640 w 5903761"/>
              <a:gd name="connsiteY45" fmla="*/ 2674904 h 3672777"/>
              <a:gd name="connsiteX46" fmla="*/ 1149640 w 5903761"/>
              <a:gd name="connsiteY46" fmla="*/ 2644551 h 3672777"/>
              <a:gd name="connsiteX47" fmla="*/ 1081345 w 5903761"/>
              <a:gd name="connsiteY47" fmla="*/ 2644551 h 3672777"/>
              <a:gd name="connsiteX48" fmla="*/ 1081345 w 5903761"/>
              <a:gd name="connsiteY48" fmla="*/ 2606609 h 3672777"/>
              <a:gd name="connsiteX49" fmla="*/ 978901 w 5903761"/>
              <a:gd name="connsiteY49" fmla="*/ 2606609 h 3672777"/>
              <a:gd name="connsiteX50" fmla="*/ 978901 w 5903761"/>
              <a:gd name="connsiteY50" fmla="*/ 2606609 h 3672777"/>
              <a:gd name="connsiteX51" fmla="*/ 978901 w 5903761"/>
              <a:gd name="connsiteY51" fmla="*/ 2606609 h 3672777"/>
              <a:gd name="connsiteX52" fmla="*/ 978901 w 5903761"/>
              <a:gd name="connsiteY52" fmla="*/ 2606609 h 3672777"/>
              <a:gd name="connsiteX53" fmla="*/ 959930 w 5903761"/>
              <a:gd name="connsiteY53" fmla="*/ 2587638 h 3672777"/>
              <a:gd name="connsiteX54" fmla="*/ 899223 w 5903761"/>
              <a:gd name="connsiteY54" fmla="*/ 2587638 h 3672777"/>
              <a:gd name="connsiteX55" fmla="*/ 899223 w 5903761"/>
              <a:gd name="connsiteY55" fmla="*/ 2511754 h 3672777"/>
              <a:gd name="connsiteX56" fmla="*/ 857487 w 5903761"/>
              <a:gd name="connsiteY56" fmla="*/ 2511754 h 3672777"/>
              <a:gd name="connsiteX57" fmla="*/ 857487 w 5903761"/>
              <a:gd name="connsiteY57" fmla="*/ 2420694 h 3672777"/>
              <a:gd name="connsiteX58" fmla="*/ 808163 w 5903761"/>
              <a:gd name="connsiteY58" fmla="*/ 2420694 h 3672777"/>
              <a:gd name="connsiteX59" fmla="*/ 808163 w 5903761"/>
              <a:gd name="connsiteY59" fmla="*/ 2337222 h 3672777"/>
              <a:gd name="connsiteX60" fmla="*/ 774015 w 5903761"/>
              <a:gd name="connsiteY60" fmla="*/ 2337222 h 3672777"/>
              <a:gd name="connsiteX61" fmla="*/ 774015 w 5903761"/>
              <a:gd name="connsiteY61" fmla="*/ 2284103 h 3672777"/>
              <a:gd name="connsiteX62" fmla="*/ 720896 w 5903761"/>
              <a:gd name="connsiteY62" fmla="*/ 2284103 h 3672777"/>
              <a:gd name="connsiteX63" fmla="*/ 720896 w 5903761"/>
              <a:gd name="connsiteY63" fmla="*/ 2246161 h 3672777"/>
              <a:gd name="connsiteX64" fmla="*/ 682954 w 5903761"/>
              <a:gd name="connsiteY64" fmla="*/ 2246161 h 3672777"/>
              <a:gd name="connsiteX65" fmla="*/ 682954 w 5903761"/>
              <a:gd name="connsiteY65" fmla="*/ 2185454 h 3672777"/>
              <a:gd name="connsiteX66" fmla="*/ 656395 w 5903761"/>
              <a:gd name="connsiteY66" fmla="*/ 2185454 h 3672777"/>
              <a:gd name="connsiteX67" fmla="*/ 656395 w 5903761"/>
              <a:gd name="connsiteY67" fmla="*/ 2113364 h 3672777"/>
              <a:gd name="connsiteX68" fmla="*/ 614659 w 5903761"/>
              <a:gd name="connsiteY68" fmla="*/ 2113364 h 3672777"/>
              <a:gd name="connsiteX69" fmla="*/ 614659 w 5903761"/>
              <a:gd name="connsiteY69" fmla="*/ 2064040 h 3672777"/>
              <a:gd name="connsiteX70" fmla="*/ 561540 w 5903761"/>
              <a:gd name="connsiteY70" fmla="*/ 2064040 h 3672777"/>
              <a:gd name="connsiteX71" fmla="*/ 561540 w 5903761"/>
              <a:gd name="connsiteY71" fmla="*/ 2022304 h 3672777"/>
              <a:gd name="connsiteX72" fmla="*/ 512216 w 5903761"/>
              <a:gd name="connsiteY72" fmla="*/ 2022304 h 3672777"/>
              <a:gd name="connsiteX73" fmla="*/ 512216 w 5903761"/>
              <a:gd name="connsiteY73" fmla="*/ 1972979 h 3672777"/>
              <a:gd name="connsiteX74" fmla="*/ 459097 w 5903761"/>
              <a:gd name="connsiteY74" fmla="*/ 1972979 h 3672777"/>
              <a:gd name="connsiteX75" fmla="*/ 459097 w 5903761"/>
              <a:gd name="connsiteY75" fmla="*/ 1912272 h 3672777"/>
              <a:gd name="connsiteX76" fmla="*/ 428744 w 5903761"/>
              <a:gd name="connsiteY76" fmla="*/ 1912272 h 3672777"/>
              <a:gd name="connsiteX77" fmla="*/ 428744 w 5903761"/>
              <a:gd name="connsiteY77" fmla="*/ 1828800 h 3672777"/>
              <a:gd name="connsiteX78" fmla="*/ 383213 w 5903761"/>
              <a:gd name="connsiteY78" fmla="*/ 1828800 h 3672777"/>
              <a:gd name="connsiteX79" fmla="*/ 383213 w 5903761"/>
              <a:gd name="connsiteY79" fmla="*/ 1711180 h 3672777"/>
              <a:gd name="connsiteX80" fmla="*/ 356654 w 5903761"/>
              <a:gd name="connsiteY80" fmla="*/ 1711180 h 3672777"/>
              <a:gd name="connsiteX81" fmla="*/ 333889 w 5903761"/>
              <a:gd name="connsiteY81" fmla="*/ 1449381 h 3672777"/>
              <a:gd name="connsiteX82" fmla="*/ 288359 w 5903761"/>
              <a:gd name="connsiteY82" fmla="*/ 1248289 h 3672777"/>
              <a:gd name="connsiteX83" fmla="*/ 231446 w 5903761"/>
              <a:gd name="connsiteY83" fmla="*/ 986490 h 3672777"/>
              <a:gd name="connsiteX84" fmla="*/ 212475 w 5903761"/>
              <a:gd name="connsiteY84" fmla="*/ 861281 h 3672777"/>
              <a:gd name="connsiteX85" fmla="*/ 201092 w 5903761"/>
              <a:gd name="connsiteY85" fmla="*/ 766426 h 3672777"/>
              <a:gd name="connsiteX86" fmla="*/ 174533 w 5903761"/>
              <a:gd name="connsiteY86" fmla="*/ 622247 h 3672777"/>
              <a:gd name="connsiteX87" fmla="*/ 151768 w 5903761"/>
              <a:gd name="connsiteY87" fmla="*/ 440126 h 3672777"/>
              <a:gd name="connsiteX88" fmla="*/ 91061 w 5903761"/>
              <a:gd name="connsiteY88" fmla="*/ 276976 h 3672777"/>
              <a:gd name="connsiteX89" fmla="*/ 56913 w 5903761"/>
              <a:gd name="connsiteY89" fmla="*/ 94855 h 3672777"/>
              <a:gd name="connsiteX90" fmla="*/ 49325 w 5903761"/>
              <a:gd name="connsiteY90" fmla="*/ 0 h 3672777"/>
              <a:gd name="connsiteX91" fmla="*/ 0 w 5903761"/>
              <a:gd name="connsiteY91" fmla="*/ 0 h 3672777"/>
              <a:gd name="connsiteX92" fmla="*/ 11383 w 5903761"/>
              <a:gd name="connsiteY92" fmla="*/ 121414 h 3672777"/>
              <a:gd name="connsiteX93" fmla="*/ 30354 w 5903761"/>
              <a:gd name="connsiteY93" fmla="*/ 208680 h 3672777"/>
              <a:gd name="connsiteX94" fmla="*/ 56913 w 5903761"/>
              <a:gd name="connsiteY94" fmla="*/ 349065 h 3672777"/>
              <a:gd name="connsiteX95" fmla="*/ 68296 w 5903761"/>
              <a:gd name="connsiteY95" fmla="*/ 413567 h 3672777"/>
              <a:gd name="connsiteX96" fmla="*/ 91061 w 5903761"/>
              <a:gd name="connsiteY96" fmla="*/ 561540 h 3672777"/>
              <a:gd name="connsiteX97" fmla="*/ 113826 w 5903761"/>
              <a:gd name="connsiteY97" fmla="*/ 694337 h 3672777"/>
              <a:gd name="connsiteX98" fmla="*/ 129003 w 5903761"/>
              <a:gd name="connsiteY98" fmla="*/ 796780 h 3672777"/>
              <a:gd name="connsiteX99" fmla="*/ 147974 w 5903761"/>
              <a:gd name="connsiteY99" fmla="*/ 846104 h 3672777"/>
              <a:gd name="connsiteX100" fmla="*/ 159356 w 5903761"/>
              <a:gd name="connsiteY100" fmla="*/ 1001666 h 3672777"/>
              <a:gd name="connsiteX101" fmla="*/ 178327 w 5903761"/>
              <a:gd name="connsiteY101" fmla="*/ 1047197 h 3672777"/>
              <a:gd name="connsiteX102" fmla="*/ 189710 w 5903761"/>
              <a:gd name="connsiteY102" fmla="*/ 1244495 h 3672777"/>
              <a:gd name="connsiteX103" fmla="*/ 216269 w 5903761"/>
              <a:gd name="connsiteY103" fmla="*/ 1400056 h 3672777"/>
              <a:gd name="connsiteX104" fmla="*/ 235240 w 5903761"/>
              <a:gd name="connsiteY104" fmla="*/ 1437998 h 3672777"/>
              <a:gd name="connsiteX105" fmla="*/ 235240 w 5903761"/>
              <a:gd name="connsiteY105" fmla="*/ 1559412 h 3672777"/>
              <a:gd name="connsiteX106" fmla="*/ 235240 w 5903761"/>
              <a:gd name="connsiteY106" fmla="*/ 1559412 h 3672777"/>
              <a:gd name="connsiteX107" fmla="*/ 273182 w 5903761"/>
              <a:gd name="connsiteY107" fmla="*/ 1726357 h 3672777"/>
              <a:gd name="connsiteX108" fmla="*/ 292153 w 5903761"/>
              <a:gd name="connsiteY108" fmla="*/ 1821212 h 3672777"/>
              <a:gd name="connsiteX109" fmla="*/ 307330 w 5903761"/>
              <a:gd name="connsiteY109" fmla="*/ 1912272 h 3672777"/>
              <a:gd name="connsiteX110" fmla="*/ 314918 w 5903761"/>
              <a:gd name="connsiteY110" fmla="*/ 1999539 h 3672777"/>
              <a:gd name="connsiteX111" fmla="*/ 330095 w 5903761"/>
              <a:gd name="connsiteY111" fmla="*/ 2022304 h 3672777"/>
              <a:gd name="connsiteX112" fmla="*/ 352860 w 5903761"/>
              <a:gd name="connsiteY112" fmla="*/ 2261338 h 3672777"/>
              <a:gd name="connsiteX113" fmla="*/ 387008 w 5903761"/>
              <a:gd name="connsiteY113" fmla="*/ 2272720 h 3672777"/>
              <a:gd name="connsiteX114" fmla="*/ 390802 w 5903761"/>
              <a:gd name="connsiteY114" fmla="*/ 2386546 h 3672777"/>
              <a:gd name="connsiteX115" fmla="*/ 428744 w 5903761"/>
              <a:gd name="connsiteY115" fmla="*/ 2386546 h 3672777"/>
              <a:gd name="connsiteX116" fmla="*/ 451509 w 5903761"/>
              <a:gd name="connsiteY116" fmla="*/ 2470018 h 3672777"/>
              <a:gd name="connsiteX117" fmla="*/ 481862 w 5903761"/>
              <a:gd name="connsiteY117" fmla="*/ 2526931 h 3672777"/>
              <a:gd name="connsiteX118" fmla="*/ 531187 w 5903761"/>
              <a:gd name="connsiteY118" fmla="*/ 2545902 h 3672777"/>
              <a:gd name="connsiteX119" fmla="*/ 538775 w 5903761"/>
              <a:gd name="connsiteY119" fmla="*/ 2576256 h 3672777"/>
              <a:gd name="connsiteX120" fmla="*/ 572923 w 5903761"/>
              <a:gd name="connsiteY120" fmla="*/ 2591432 h 3672777"/>
              <a:gd name="connsiteX121" fmla="*/ 603276 w 5903761"/>
              <a:gd name="connsiteY121" fmla="*/ 2610403 h 3672777"/>
              <a:gd name="connsiteX122" fmla="*/ 622247 w 5903761"/>
              <a:gd name="connsiteY122" fmla="*/ 2644551 h 3672777"/>
              <a:gd name="connsiteX123" fmla="*/ 667778 w 5903761"/>
              <a:gd name="connsiteY123" fmla="*/ 2663522 h 3672777"/>
              <a:gd name="connsiteX124" fmla="*/ 675366 w 5903761"/>
              <a:gd name="connsiteY124" fmla="*/ 2735612 h 3672777"/>
              <a:gd name="connsiteX125" fmla="*/ 698131 w 5903761"/>
              <a:gd name="connsiteY125" fmla="*/ 2746994 h 3672777"/>
              <a:gd name="connsiteX126" fmla="*/ 701925 w 5903761"/>
              <a:gd name="connsiteY126" fmla="*/ 2784936 h 3672777"/>
              <a:gd name="connsiteX127" fmla="*/ 743662 w 5903761"/>
              <a:gd name="connsiteY127" fmla="*/ 2792524 h 3672777"/>
              <a:gd name="connsiteX128" fmla="*/ 743662 w 5903761"/>
              <a:gd name="connsiteY128" fmla="*/ 2834261 h 3672777"/>
              <a:gd name="connsiteX129" fmla="*/ 800574 w 5903761"/>
              <a:gd name="connsiteY129" fmla="*/ 2838055 h 3672777"/>
              <a:gd name="connsiteX130" fmla="*/ 792986 w 5903761"/>
              <a:gd name="connsiteY130" fmla="*/ 2891173 h 3672777"/>
              <a:gd name="connsiteX131" fmla="*/ 815751 w 5903761"/>
              <a:gd name="connsiteY131" fmla="*/ 2891173 h 3672777"/>
              <a:gd name="connsiteX132" fmla="*/ 827134 w 5903761"/>
              <a:gd name="connsiteY132" fmla="*/ 2959469 h 3672777"/>
              <a:gd name="connsiteX133" fmla="*/ 865076 w 5903761"/>
              <a:gd name="connsiteY133" fmla="*/ 2970851 h 3672777"/>
              <a:gd name="connsiteX134" fmla="*/ 872664 w 5903761"/>
              <a:gd name="connsiteY134" fmla="*/ 3042941 h 3672777"/>
              <a:gd name="connsiteX135" fmla="*/ 910606 w 5903761"/>
              <a:gd name="connsiteY135" fmla="*/ 3054324 h 3672777"/>
              <a:gd name="connsiteX136" fmla="*/ 910606 w 5903761"/>
              <a:gd name="connsiteY136" fmla="*/ 3054324 h 3672777"/>
              <a:gd name="connsiteX137" fmla="*/ 910606 w 5903761"/>
              <a:gd name="connsiteY137" fmla="*/ 3054324 h 3672777"/>
              <a:gd name="connsiteX138" fmla="*/ 937165 w 5903761"/>
              <a:gd name="connsiteY138" fmla="*/ 3080883 h 3672777"/>
              <a:gd name="connsiteX139" fmla="*/ 986490 w 5903761"/>
              <a:gd name="connsiteY139" fmla="*/ 3080883 h 3672777"/>
              <a:gd name="connsiteX140" fmla="*/ 986490 w 5903761"/>
              <a:gd name="connsiteY140" fmla="*/ 3107442 h 3672777"/>
              <a:gd name="connsiteX141" fmla="*/ 1096521 w 5903761"/>
              <a:gd name="connsiteY141" fmla="*/ 3107442 h 3672777"/>
              <a:gd name="connsiteX142" fmla="*/ 1115492 w 5903761"/>
              <a:gd name="connsiteY142" fmla="*/ 3126413 h 3672777"/>
              <a:gd name="connsiteX143" fmla="*/ 1157228 w 5903761"/>
              <a:gd name="connsiteY143" fmla="*/ 3126413 h 3672777"/>
              <a:gd name="connsiteX144" fmla="*/ 1157228 w 5903761"/>
              <a:gd name="connsiteY144" fmla="*/ 3149178 h 3672777"/>
              <a:gd name="connsiteX145" fmla="*/ 1244495 w 5903761"/>
              <a:gd name="connsiteY145" fmla="*/ 3149178 h 3672777"/>
              <a:gd name="connsiteX146" fmla="*/ 1244495 w 5903761"/>
              <a:gd name="connsiteY146" fmla="*/ 3187120 h 3672777"/>
              <a:gd name="connsiteX147" fmla="*/ 1335555 w 5903761"/>
              <a:gd name="connsiteY147" fmla="*/ 3187120 h 3672777"/>
              <a:gd name="connsiteX148" fmla="*/ 1335555 w 5903761"/>
              <a:gd name="connsiteY148" fmla="*/ 3213680 h 3672777"/>
              <a:gd name="connsiteX149" fmla="*/ 1456969 w 5903761"/>
              <a:gd name="connsiteY149" fmla="*/ 3213680 h 3672777"/>
              <a:gd name="connsiteX150" fmla="*/ 1456969 w 5903761"/>
              <a:gd name="connsiteY150" fmla="*/ 3247827 h 3672777"/>
              <a:gd name="connsiteX151" fmla="*/ 1574589 w 5903761"/>
              <a:gd name="connsiteY151" fmla="*/ 3247827 h 3672777"/>
              <a:gd name="connsiteX152" fmla="*/ 1574589 w 5903761"/>
              <a:gd name="connsiteY152" fmla="*/ 3312329 h 3672777"/>
              <a:gd name="connsiteX153" fmla="*/ 1612531 w 5903761"/>
              <a:gd name="connsiteY153" fmla="*/ 3312329 h 3672777"/>
              <a:gd name="connsiteX154" fmla="*/ 1612531 w 5903761"/>
              <a:gd name="connsiteY154" fmla="*/ 3335094 h 3672777"/>
              <a:gd name="connsiteX155" fmla="*/ 1756710 w 5903761"/>
              <a:gd name="connsiteY155" fmla="*/ 3335094 h 3672777"/>
              <a:gd name="connsiteX156" fmla="*/ 1756710 w 5903761"/>
              <a:gd name="connsiteY156" fmla="*/ 3357859 h 3672777"/>
              <a:gd name="connsiteX157" fmla="*/ 1794652 w 5903761"/>
              <a:gd name="connsiteY157" fmla="*/ 3357859 h 3672777"/>
              <a:gd name="connsiteX158" fmla="*/ 1794652 w 5903761"/>
              <a:gd name="connsiteY158" fmla="*/ 3373036 h 3672777"/>
              <a:gd name="connsiteX159" fmla="*/ 1961597 w 5903761"/>
              <a:gd name="connsiteY159" fmla="*/ 3373036 h 3672777"/>
              <a:gd name="connsiteX160" fmla="*/ 1961597 w 5903761"/>
              <a:gd name="connsiteY160" fmla="*/ 3410978 h 3672777"/>
              <a:gd name="connsiteX161" fmla="*/ 2010921 w 5903761"/>
              <a:gd name="connsiteY161" fmla="*/ 3410978 h 3672777"/>
              <a:gd name="connsiteX162" fmla="*/ 2010921 w 5903761"/>
              <a:gd name="connsiteY162" fmla="*/ 3429948 h 3672777"/>
              <a:gd name="connsiteX163" fmla="*/ 2325839 w 5903761"/>
              <a:gd name="connsiteY163" fmla="*/ 3429948 h 3672777"/>
              <a:gd name="connsiteX164" fmla="*/ 2325839 w 5903761"/>
              <a:gd name="connsiteY164" fmla="*/ 3448919 h 3672777"/>
              <a:gd name="connsiteX165" fmla="*/ 2485195 w 5903761"/>
              <a:gd name="connsiteY165" fmla="*/ 3448919 h 3672777"/>
              <a:gd name="connsiteX166" fmla="*/ 2485195 w 5903761"/>
              <a:gd name="connsiteY166" fmla="*/ 3475479 h 3672777"/>
              <a:gd name="connsiteX167" fmla="*/ 2530725 w 5903761"/>
              <a:gd name="connsiteY167" fmla="*/ 3475479 h 3672777"/>
              <a:gd name="connsiteX168" fmla="*/ 2530725 w 5903761"/>
              <a:gd name="connsiteY168" fmla="*/ 3490656 h 3672777"/>
              <a:gd name="connsiteX169" fmla="*/ 2819084 w 5903761"/>
              <a:gd name="connsiteY169" fmla="*/ 3490656 h 3672777"/>
              <a:gd name="connsiteX170" fmla="*/ 2819084 w 5903761"/>
              <a:gd name="connsiteY170" fmla="*/ 3517215 h 3672777"/>
              <a:gd name="connsiteX171" fmla="*/ 3141590 w 5903761"/>
              <a:gd name="connsiteY171" fmla="*/ 3517215 h 3672777"/>
              <a:gd name="connsiteX172" fmla="*/ 3141590 w 5903761"/>
              <a:gd name="connsiteY172" fmla="*/ 3543774 h 3672777"/>
              <a:gd name="connsiteX173" fmla="*/ 3964929 w 5903761"/>
              <a:gd name="connsiteY173" fmla="*/ 3543774 h 3672777"/>
              <a:gd name="connsiteX174" fmla="*/ 3980106 w 5903761"/>
              <a:gd name="connsiteY174" fmla="*/ 3570334 h 367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5903761" h="3672777">
                <a:moveTo>
                  <a:pt x="3980106" y="3570334"/>
                </a:moveTo>
                <a:lnTo>
                  <a:pt x="5194247" y="3570334"/>
                </a:lnTo>
                <a:lnTo>
                  <a:pt x="5194247" y="3672777"/>
                </a:lnTo>
                <a:lnTo>
                  <a:pt x="5903761" y="3672777"/>
                </a:lnTo>
                <a:lnTo>
                  <a:pt x="5903761" y="3206091"/>
                </a:lnTo>
                <a:lnTo>
                  <a:pt x="5190453" y="3206091"/>
                </a:lnTo>
                <a:lnTo>
                  <a:pt x="5190453" y="3171943"/>
                </a:lnTo>
                <a:lnTo>
                  <a:pt x="3972518" y="3171943"/>
                </a:lnTo>
                <a:lnTo>
                  <a:pt x="3972518" y="3137796"/>
                </a:lnTo>
                <a:lnTo>
                  <a:pt x="3141590" y="3137796"/>
                </a:lnTo>
                <a:lnTo>
                  <a:pt x="3141590" y="3107442"/>
                </a:lnTo>
                <a:lnTo>
                  <a:pt x="2815290" y="3107442"/>
                </a:lnTo>
                <a:lnTo>
                  <a:pt x="2815290" y="3107442"/>
                </a:lnTo>
                <a:lnTo>
                  <a:pt x="2815290" y="3107442"/>
                </a:lnTo>
                <a:lnTo>
                  <a:pt x="2815290" y="3080883"/>
                </a:lnTo>
                <a:lnTo>
                  <a:pt x="2496578" y="3080883"/>
                </a:lnTo>
                <a:lnTo>
                  <a:pt x="2496578" y="3058118"/>
                </a:lnTo>
                <a:lnTo>
                  <a:pt x="2496578" y="3058118"/>
                </a:lnTo>
                <a:lnTo>
                  <a:pt x="2473813" y="3058118"/>
                </a:lnTo>
                <a:lnTo>
                  <a:pt x="2473813" y="3031558"/>
                </a:lnTo>
                <a:lnTo>
                  <a:pt x="2310662" y="3031558"/>
                </a:lnTo>
                <a:lnTo>
                  <a:pt x="2310662" y="3001205"/>
                </a:lnTo>
                <a:lnTo>
                  <a:pt x="1988156" y="3001205"/>
                </a:lnTo>
                <a:lnTo>
                  <a:pt x="1988156" y="2982234"/>
                </a:lnTo>
                <a:lnTo>
                  <a:pt x="1946420" y="2982234"/>
                </a:lnTo>
                <a:lnTo>
                  <a:pt x="1946420" y="2959469"/>
                </a:lnTo>
                <a:lnTo>
                  <a:pt x="1900890" y="2959469"/>
                </a:lnTo>
                <a:lnTo>
                  <a:pt x="1900890" y="2940498"/>
                </a:lnTo>
                <a:lnTo>
                  <a:pt x="1771887" y="2940498"/>
                </a:lnTo>
                <a:lnTo>
                  <a:pt x="1771887" y="2913939"/>
                </a:lnTo>
                <a:lnTo>
                  <a:pt x="1771887" y="2913939"/>
                </a:lnTo>
                <a:lnTo>
                  <a:pt x="1749121" y="2891173"/>
                </a:lnTo>
                <a:lnTo>
                  <a:pt x="1585972" y="2891173"/>
                </a:lnTo>
                <a:lnTo>
                  <a:pt x="1585972" y="2807701"/>
                </a:lnTo>
                <a:lnTo>
                  <a:pt x="1483529" y="2807701"/>
                </a:lnTo>
                <a:lnTo>
                  <a:pt x="1483529" y="2807701"/>
                </a:lnTo>
                <a:lnTo>
                  <a:pt x="1445587" y="2769759"/>
                </a:lnTo>
                <a:lnTo>
                  <a:pt x="1392468" y="2769759"/>
                </a:lnTo>
                <a:lnTo>
                  <a:pt x="1392468" y="2743200"/>
                </a:lnTo>
                <a:lnTo>
                  <a:pt x="1324173" y="2743200"/>
                </a:lnTo>
                <a:lnTo>
                  <a:pt x="1324173" y="2743200"/>
                </a:lnTo>
                <a:lnTo>
                  <a:pt x="1324173" y="2743200"/>
                </a:lnTo>
                <a:lnTo>
                  <a:pt x="1324173" y="2709052"/>
                </a:lnTo>
                <a:lnTo>
                  <a:pt x="1244495" y="2709052"/>
                </a:lnTo>
                <a:lnTo>
                  <a:pt x="1244495" y="2674904"/>
                </a:lnTo>
                <a:lnTo>
                  <a:pt x="1149640" y="2674904"/>
                </a:lnTo>
                <a:lnTo>
                  <a:pt x="1149640" y="2644551"/>
                </a:lnTo>
                <a:lnTo>
                  <a:pt x="1081345" y="2644551"/>
                </a:lnTo>
                <a:lnTo>
                  <a:pt x="1081345" y="2606609"/>
                </a:lnTo>
                <a:lnTo>
                  <a:pt x="978901" y="2606609"/>
                </a:lnTo>
                <a:lnTo>
                  <a:pt x="978901" y="2606609"/>
                </a:lnTo>
                <a:lnTo>
                  <a:pt x="978901" y="2606609"/>
                </a:lnTo>
                <a:lnTo>
                  <a:pt x="978901" y="2606609"/>
                </a:lnTo>
                <a:lnTo>
                  <a:pt x="959930" y="2587638"/>
                </a:lnTo>
                <a:lnTo>
                  <a:pt x="899223" y="2587638"/>
                </a:lnTo>
                <a:lnTo>
                  <a:pt x="899223" y="2511754"/>
                </a:lnTo>
                <a:lnTo>
                  <a:pt x="857487" y="2511754"/>
                </a:lnTo>
                <a:lnTo>
                  <a:pt x="857487" y="2420694"/>
                </a:lnTo>
                <a:lnTo>
                  <a:pt x="808163" y="2420694"/>
                </a:lnTo>
                <a:lnTo>
                  <a:pt x="808163" y="2337222"/>
                </a:lnTo>
                <a:lnTo>
                  <a:pt x="774015" y="2337222"/>
                </a:lnTo>
                <a:lnTo>
                  <a:pt x="774015" y="2284103"/>
                </a:lnTo>
                <a:lnTo>
                  <a:pt x="720896" y="2284103"/>
                </a:lnTo>
                <a:lnTo>
                  <a:pt x="720896" y="2246161"/>
                </a:lnTo>
                <a:lnTo>
                  <a:pt x="682954" y="2246161"/>
                </a:lnTo>
                <a:lnTo>
                  <a:pt x="682954" y="2185454"/>
                </a:lnTo>
                <a:lnTo>
                  <a:pt x="656395" y="2185454"/>
                </a:lnTo>
                <a:lnTo>
                  <a:pt x="656395" y="2113364"/>
                </a:lnTo>
                <a:lnTo>
                  <a:pt x="614659" y="2113364"/>
                </a:lnTo>
                <a:lnTo>
                  <a:pt x="614659" y="2064040"/>
                </a:lnTo>
                <a:lnTo>
                  <a:pt x="561540" y="2064040"/>
                </a:lnTo>
                <a:lnTo>
                  <a:pt x="561540" y="2022304"/>
                </a:lnTo>
                <a:lnTo>
                  <a:pt x="512216" y="2022304"/>
                </a:lnTo>
                <a:lnTo>
                  <a:pt x="512216" y="1972979"/>
                </a:lnTo>
                <a:lnTo>
                  <a:pt x="459097" y="1972979"/>
                </a:lnTo>
                <a:lnTo>
                  <a:pt x="459097" y="1912272"/>
                </a:lnTo>
                <a:lnTo>
                  <a:pt x="428744" y="1912272"/>
                </a:lnTo>
                <a:lnTo>
                  <a:pt x="428744" y="1828800"/>
                </a:lnTo>
                <a:lnTo>
                  <a:pt x="383213" y="1828800"/>
                </a:lnTo>
                <a:lnTo>
                  <a:pt x="383213" y="1711180"/>
                </a:lnTo>
                <a:lnTo>
                  <a:pt x="356654" y="1711180"/>
                </a:lnTo>
                <a:lnTo>
                  <a:pt x="333889" y="1449381"/>
                </a:lnTo>
                <a:lnTo>
                  <a:pt x="288359" y="1248289"/>
                </a:lnTo>
                <a:lnTo>
                  <a:pt x="231446" y="986490"/>
                </a:lnTo>
                <a:lnTo>
                  <a:pt x="212475" y="861281"/>
                </a:lnTo>
                <a:lnTo>
                  <a:pt x="201092" y="766426"/>
                </a:lnTo>
                <a:lnTo>
                  <a:pt x="174533" y="622247"/>
                </a:lnTo>
                <a:lnTo>
                  <a:pt x="151768" y="440126"/>
                </a:lnTo>
                <a:lnTo>
                  <a:pt x="91061" y="276976"/>
                </a:lnTo>
                <a:lnTo>
                  <a:pt x="56913" y="94855"/>
                </a:lnTo>
                <a:lnTo>
                  <a:pt x="49325" y="0"/>
                </a:lnTo>
                <a:lnTo>
                  <a:pt x="0" y="0"/>
                </a:lnTo>
                <a:lnTo>
                  <a:pt x="11383" y="121414"/>
                </a:lnTo>
                <a:lnTo>
                  <a:pt x="30354" y="208680"/>
                </a:lnTo>
                <a:lnTo>
                  <a:pt x="56913" y="349065"/>
                </a:lnTo>
                <a:lnTo>
                  <a:pt x="68296" y="413567"/>
                </a:lnTo>
                <a:lnTo>
                  <a:pt x="91061" y="561540"/>
                </a:lnTo>
                <a:lnTo>
                  <a:pt x="113826" y="694337"/>
                </a:lnTo>
                <a:lnTo>
                  <a:pt x="129003" y="796780"/>
                </a:lnTo>
                <a:lnTo>
                  <a:pt x="147974" y="846104"/>
                </a:lnTo>
                <a:lnTo>
                  <a:pt x="159356" y="1001666"/>
                </a:lnTo>
                <a:lnTo>
                  <a:pt x="178327" y="1047197"/>
                </a:lnTo>
                <a:lnTo>
                  <a:pt x="189710" y="1244495"/>
                </a:lnTo>
                <a:lnTo>
                  <a:pt x="216269" y="1400056"/>
                </a:lnTo>
                <a:lnTo>
                  <a:pt x="235240" y="1437998"/>
                </a:lnTo>
                <a:lnTo>
                  <a:pt x="235240" y="1559412"/>
                </a:lnTo>
                <a:lnTo>
                  <a:pt x="235240" y="1559412"/>
                </a:lnTo>
                <a:lnTo>
                  <a:pt x="273182" y="1726357"/>
                </a:lnTo>
                <a:lnTo>
                  <a:pt x="292153" y="1821212"/>
                </a:lnTo>
                <a:lnTo>
                  <a:pt x="307330" y="1912272"/>
                </a:lnTo>
                <a:lnTo>
                  <a:pt x="314918" y="1999539"/>
                </a:lnTo>
                <a:lnTo>
                  <a:pt x="330095" y="2022304"/>
                </a:lnTo>
                <a:lnTo>
                  <a:pt x="352860" y="2261338"/>
                </a:lnTo>
                <a:lnTo>
                  <a:pt x="387008" y="2272720"/>
                </a:lnTo>
                <a:lnTo>
                  <a:pt x="390802" y="2386546"/>
                </a:lnTo>
                <a:lnTo>
                  <a:pt x="428744" y="2386546"/>
                </a:lnTo>
                <a:lnTo>
                  <a:pt x="451509" y="2470018"/>
                </a:lnTo>
                <a:lnTo>
                  <a:pt x="481862" y="2526931"/>
                </a:lnTo>
                <a:lnTo>
                  <a:pt x="531187" y="2545902"/>
                </a:lnTo>
                <a:lnTo>
                  <a:pt x="538775" y="2576256"/>
                </a:lnTo>
                <a:lnTo>
                  <a:pt x="572923" y="2591432"/>
                </a:lnTo>
                <a:lnTo>
                  <a:pt x="603276" y="2610403"/>
                </a:lnTo>
                <a:lnTo>
                  <a:pt x="622247" y="2644551"/>
                </a:lnTo>
                <a:lnTo>
                  <a:pt x="667778" y="2663522"/>
                </a:lnTo>
                <a:lnTo>
                  <a:pt x="675366" y="2735612"/>
                </a:lnTo>
                <a:lnTo>
                  <a:pt x="698131" y="2746994"/>
                </a:lnTo>
                <a:lnTo>
                  <a:pt x="701925" y="2784936"/>
                </a:lnTo>
                <a:lnTo>
                  <a:pt x="743662" y="2792524"/>
                </a:lnTo>
                <a:lnTo>
                  <a:pt x="743662" y="2834261"/>
                </a:lnTo>
                <a:lnTo>
                  <a:pt x="800574" y="2838055"/>
                </a:lnTo>
                <a:lnTo>
                  <a:pt x="792986" y="2891173"/>
                </a:lnTo>
                <a:lnTo>
                  <a:pt x="815751" y="2891173"/>
                </a:lnTo>
                <a:lnTo>
                  <a:pt x="827134" y="2959469"/>
                </a:lnTo>
                <a:lnTo>
                  <a:pt x="865076" y="2970851"/>
                </a:lnTo>
                <a:lnTo>
                  <a:pt x="872664" y="3042941"/>
                </a:lnTo>
                <a:lnTo>
                  <a:pt x="910606" y="3054324"/>
                </a:lnTo>
                <a:lnTo>
                  <a:pt x="910606" y="3054324"/>
                </a:lnTo>
                <a:lnTo>
                  <a:pt x="910606" y="3054324"/>
                </a:lnTo>
                <a:lnTo>
                  <a:pt x="937165" y="3080883"/>
                </a:lnTo>
                <a:lnTo>
                  <a:pt x="986490" y="3080883"/>
                </a:lnTo>
                <a:lnTo>
                  <a:pt x="986490" y="3107442"/>
                </a:lnTo>
                <a:lnTo>
                  <a:pt x="1096521" y="3107442"/>
                </a:lnTo>
                <a:lnTo>
                  <a:pt x="1115492" y="3126413"/>
                </a:lnTo>
                <a:lnTo>
                  <a:pt x="1157228" y="3126413"/>
                </a:lnTo>
                <a:lnTo>
                  <a:pt x="1157228" y="3149178"/>
                </a:lnTo>
                <a:lnTo>
                  <a:pt x="1244495" y="3149178"/>
                </a:lnTo>
                <a:lnTo>
                  <a:pt x="1244495" y="3187120"/>
                </a:lnTo>
                <a:lnTo>
                  <a:pt x="1335555" y="3187120"/>
                </a:lnTo>
                <a:lnTo>
                  <a:pt x="1335555" y="3213680"/>
                </a:lnTo>
                <a:lnTo>
                  <a:pt x="1456969" y="3213680"/>
                </a:lnTo>
                <a:lnTo>
                  <a:pt x="1456969" y="3247827"/>
                </a:lnTo>
                <a:lnTo>
                  <a:pt x="1574589" y="3247827"/>
                </a:lnTo>
                <a:lnTo>
                  <a:pt x="1574589" y="3312329"/>
                </a:lnTo>
                <a:lnTo>
                  <a:pt x="1612531" y="3312329"/>
                </a:lnTo>
                <a:lnTo>
                  <a:pt x="1612531" y="3335094"/>
                </a:lnTo>
                <a:lnTo>
                  <a:pt x="1756710" y="3335094"/>
                </a:lnTo>
                <a:lnTo>
                  <a:pt x="1756710" y="3357859"/>
                </a:lnTo>
                <a:lnTo>
                  <a:pt x="1794652" y="3357859"/>
                </a:lnTo>
                <a:lnTo>
                  <a:pt x="1794652" y="3373036"/>
                </a:lnTo>
                <a:lnTo>
                  <a:pt x="1961597" y="3373036"/>
                </a:lnTo>
                <a:lnTo>
                  <a:pt x="1961597" y="3410978"/>
                </a:lnTo>
                <a:lnTo>
                  <a:pt x="2010921" y="3410978"/>
                </a:lnTo>
                <a:lnTo>
                  <a:pt x="2010921" y="3429948"/>
                </a:lnTo>
                <a:lnTo>
                  <a:pt x="2325839" y="3429948"/>
                </a:lnTo>
                <a:lnTo>
                  <a:pt x="2325839" y="3448919"/>
                </a:lnTo>
                <a:lnTo>
                  <a:pt x="2485195" y="3448919"/>
                </a:lnTo>
                <a:lnTo>
                  <a:pt x="2485195" y="3475479"/>
                </a:lnTo>
                <a:lnTo>
                  <a:pt x="2530725" y="3475479"/>
                </a:lnTo>
                <a:lnTo>
                  <a:pt x="2530725" y="3490656"/>
                </a:lnTo>
                <a:lnTo>
                  <a:pt x="2819084" y="3490656"/>
                </a:lnTo>
                <a:lnTo>
                  <a:pt x="2819084" y="3517215"/>
                </a:lnTo>
                <a:lnTo>
                  <a:pt x="3141590" y="3517215"/>
                </a:lnTo>
                <a:lnTo>
                  <a:pt x="3141590" y="3543774"/>
                </a:lnTo>
                <a:lnTo>
                  <a:pt x="3964929" y="3543774"/>
                </a:lnTo>
                <a:lnTo>
                  <a:pt x="3980106" y="3570334"/>
                </a:lnTo>
                <a:close/>
              </a:path>
            </a:pathLst>
          </a:custGeom>
          <a:solidFill>
            <a:schemeClr val="accent3">
              <a:alpha val="29804"/>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Freeform 11">
            <a:extLst>
              <a:ext uri="{FF2B5EF4-FFF2-40B4-BE49-F238E27FC236}">
                <a16:creationId xmlns:a16="http://schemas.microsoft.com/office/drawing/2014/main" id="{74556157-5E12-11C4-004F-6ED099F9923F}"/>
              </a:ext>
            </a:extLst>
          </p:cNvPr>
          <p:cNvSpPr/>
          <p:nvPr/>
        </p:nvSpPr>
        <p:spPr bwMode="auto">
          <a:xfrm>
            <a:off x="2044126" y="1870690"/>
            <a:ext cx="3703531" cy="1954717"/>
          </a:xfrm>
          <a:custGeom>
            <a:avLst/>
            <a:gdLst>
              <a:gd name="connsiteX0" fmla="*/ 0 w 5873750"/>
              <a:gd name="connsiteY0" fmla="*/ 0 h 3127375"/>
              <a:gd name="connsiteX1" fmla="*/ 95250 w 5873750"/>
              <a:gd name="connsiteY1" fmla="*/ 190500 h 3127375"/>
              <a:gd name="connsiteX2" fmla="*/ 130175 w 5873750"/>
              <a:gd name="connsiteY2" fmla="*/ 304800 h 3127375"/>
              <a:gd name="connsiteX3" fmla="*/ 193675 w 5873750"/>
              <a:gd name="connsiteY3" fmla="*/ 346075 h 3127375"/>
              <a:gd name="connsiteX4" fmla="*/ 206375 w 5873750"/>
              <a:gd name="connsiteY4" fmla="*/ 600075 h 3127375"/>
              <a:gd name="connsiteX5" fmla="*/ 222250 w 5873750"/>
              <a:gd name="connsiteY5" fmla="*/ 650875 h 3127375"/>
              <a:gd name="connsiteX6" fmla="*/ 231775 w 5873750"/>
              <a:gd name="connsiteY6" fmla="*/ 774700 h 3127375"/>
              <a:gd name="connsiteX7" fmla="*/ 250825 w 5873750"/>
              <a:gd name="connsiteY7" fmla="*/ 781050 h 3127375"/>
              <a:gd name="connsiteX8" fmla="*/ 250825 w 5873750"/>
              <a:gd name="connsiteY8" fmla="*/ 841375 h 3127375"/>
              <a:gd name="connsiteX9" fmla="*/ 285750 w 5873750"/>
              <a:gd name="connsiteY9" fmla="*/ 879475 h 3127375"/>
              <a:gd name="connsiteX10" fmla="*/ 285750 w 5873750"/>
              <a:gd name="connsiteY10" fmla="*/ 987425 h 3127375"/>
              <a:gd name="connsiteX11" fmla="*/ 311150 w 5873750"/>
              <a:gd name="connsiteY11" fmla="*/ 993775 h 3127375"/>
              <a:gd name="connsiteX12" fmla="*/ 317500 w 5873750"/>
              <a:gd name="connsiteY12" fmla="*/ 1143000 h 3127375"/>
              <a:gd name="connsiteX13" fmla="*/ 358775 w 5873750"/>
              <a:gd name="connsiteY13" fmla="*/ 1235075 h 3127375"/>
              <a:gd name="connsiteX14" fmla="*/ 368300 w 5873750"/>
              <a:gd name="connsiteY14" fmla="*/ 1355725 h 3127375"/>
              <a:gd name="connsiteX15" fmla="*/ 393700 w 5873750"/>
              <a:gd name="connsiteY15" fmla="*/ 1400175 h 3127375"/>
              <a:gd name="connsiteX16" fmla="*/ 419100 w 5873750"/>
              <a:gd name="connsiteY16" fmla="*/ 1419225 h 3127375"/>
              <a:gd name="connsiteX17" fmla="*/ 425450 w 5873750"/>
              <a:gd name="connsiteY17" fmla="*/ 1485900 h 3127375"/>
              <a:gd name="connsiteX18" fmla="*/ 454025 w 5873750"/>
              <a:gd name="connsiteY18" fmla="*/ 1489075 h 3127375"/>
              <a:gd name="connsiteX19" fmla="*/ 473075 w 5873750"/>
              <a:gd name="connsiteY19" fmla="*/ 1577975 h 3127375"/>
              <a:gd name="connsiteX20" fmla="*/ 511175 w 5873750"/>
              <a:gd name="connsiteY20" fmla="*/ 1581150 h 3127375"/>
              <a:gd name="connsiteX21" fmla="*/ 511175 w 5873750"/>
              <a:gd name="connsiteY21" fmla="*/ 1600200 h 3127375"/>
              <a:gd name="connsiteX22" fmla="*/ 546100 w 5873750"/>
              <a:gd name="connsiteY22" fmla="*/ 1609725 h 3127375"/>
              <a:gd name="connsiteX23" fmla="*/ 558800 w 5873750"/>
              <a:gd name="connsiteY23" fmla="*/ 1730375 h 3127375"/>
              <a:gd name="connsiteX24" fmla="*/ 596900 w 5873750"/>
              <a:gd name="connsiteY24" fmla="*/ 1746250 h 3127375"/>
              <a:gd name="connsiteX25" fmla="*/ 612775 w 5873750"/>
              <a:gd name="connsiteY25" fmla="*/ 1778000 h 3127375"/>
              <a:gd name="connsiteX26" fmla="*/ 669925 w 5873750"/>
              <a:gd name="connsiteY26" fmla="*/ 1787525 h 3127375"/>
              <a:gd name="connsiteX27" fmla="*/ 666750 w 5873750"/>
              <a:gd name="connsiteY27" fmla="*/ 1851025 h 3127375"/>
              <a:gd name="connsiteX28" fmla="*/ 714375 w 5873750"/>
              <a:gd name="connsiteY28" fmla="*/ 1901825 h 3127375"/>
              <a:gd name="connsiteX29" fmla="*/ 720725 w 5873750"/>
              <a:gd name="connsiteY29" fmla="*/ 1952625 h 3127375"/>
              <a:gd name="connsiteX30" fmla="*/ 765175 w 5873750"/>
              <a:gd name="connsiteY30" fmla="*/ 2003425 h 3127375"/>
              <a:gd name="connsiteX31" fmla="*/ 806450 w 5873750"/>
              <a:gd name="connsiteY31" fmla="*/ 2006600 h 3127375"/>
              <a:gd name="connsiteX32" fmla="*/ 806450 w 5873750"/>
              <a:gd name="connsiteY32" fmla="*/ 2041525 h 3127375"/>
              <a:gd name="connsiteX33" fmla="*/ 952500 w 5873750"/>
              <a:gd name="connsiteY33" fmla="*/ 2041525 h 3127375"/>
              <a:gd name="connsiteX34" fmla="*/ 952500 w 5873750"/>
              <a:gd name="connsiteY34" fmla="*/ 2082800 h 3127375"/>
              <a:gd name="connsiteX35" fmla="*/ 984250 w 5873750"/>
              <a:gd name="connsiteY35" fmla="*/ 2082800 h 3127375"/>
              <a:gd name="connsiteX36" fmla="*/ 984250 w 5873750"/>
              <a:gd name="connsiteY36" fmla="*/ 2155825 h 3127375"/>
              <a:gd name="connsiteX37" fmla="*/ 1184275 w 5873750"/>
              <a:gd name="connsiteY37" fmla="*/ 2155825 h 3127375"/>
              <a:gd name="connsiteX38" fmla="*/ 1184275 w 5873750"/>
              <a:gd name="connsiteY38" fmla="*/ 2181225 h 3127375"/>
              <a:gd name="connsiteX39" fmla="*/ 1406525 w 5873750"/>
              <a:gd name="connsiteY39" fmla="*/ 2181225 h 3127375"/>
              <a:gd name="connsiteX40" fmla="*/ 1406525 w 5873750"/>
              <a:gd name="connsiteY40" fmla="*/ 2206625 h 3127375"/>
              <a:gd name="connsiteX41" fmla="*/ 1485900 w 5873750"/>
              <a:gd name="connsiteY41" fmla="*/ 2206625 h 3127375"/>
              <a:gd name="connsiteX42" fmla="*/ 1485900 w 5873750"/>
              <a:gd name="connsiteY42" fmla="*/ 2266950 h 3127375"/>
              <a:gd name="connsiteX43" fmla="*/ 1619250 w 5873750"/>
              <a:gd name="connsiteY43" fmla="*/ 2266950 h 3127375"/>
              <a:gd name="connsiteX44" fmla="*/ 1619250 w 5873750"/>
              <a:gd name="connsiteY44" fmla="*/ 2314575 h 3127375"/>
              <a:gd name="connsiteX45" fmla="*/ 1771650 w 5873750"/>
              <a:gd name="connsiteY45" fmla="*/ 2314575 h 3127375"/>
              <a:gd name="connsiteX46" fmla="*/ 1771650 w 5873750"/>
              <a:gd name="connsiteY46" fmla="*/ 2339975 h 3127375"/>
              <a:gd name="connsiteX47" fmla="*/ 1876425 w 5873750"/>
              <a:gd name="connsiteY47" fmla="*/ 2339975 h 3127375"/>
              <a:gd name="connsiteX48" fmla="*/ 1876425 w 5873750"/>
              <a:gd name="connsiteY48" fmla="*/ 2365375 h 3127375"/>
              <a:gd name="connsiteX49" fmla="*/ 1971675 w 5873750"/>
              <a:gd name="connsiteY49" fmla="*/ 2365375 h 3127375"/>
              <a:gd name="connsiteX50" fmla="*/ 1971675 w 5873750"/>
              <a:gd name="connsiteY50" fmla="*/ 2406650 h 3127375"/>
              <a:gd name="connsiteX51" fmla="*/ 2809875 w 5873750"/>
              <a:gd name="connsiteY51" fmla="*/ 2406650 h 3127375"/>
              <a:gd name="connsiteX52" fmla="*/ 2809875 w 5873750"/>
              <a:gd name="connsiteY52" fmla="*/ 2432050 h 3127375"/>
              <a:gd name="connsiteX53" fmla="*/ 3384550 w 5873750"/>
              <a:gd name="connsiteY53" fmla="*/ 2432050 h 3127375"/>
              <a:gd name="connsiteX54" fmla="*/ 3384550 w 5873750"/>
              <a:gd name="connsiteY54" fmla="*/ 2454275 h 3127375"/>
              <a:gd name="connsiteX55" fmla="*/ 3657600 w 5873750"/>
              <a:gd name="connsiteY55" fmla="*/ 2454275 h 3127375"/>
              <a:gd name="connsiteX56" fmla="*/ 3657600 w 5873750"/>
              <a:gd name="connsiteY56" fmla="*/ 2486025 h 3127375"/>
              <a:gd name="connsiteX57" fmla="*/ 4194175 w 5873750"/>
              <a:gd name="connsiteY57" fmla="*/ 2486025 h 3127375"/>
              <a:gd name="connsiteX58" fmla="*/ 4194175 w 5873750"/>
              <a:gd name="connsiteY58" fmla="*/ 2517775 h 3127375"/>
              <a:gd name="connsiteX59" fmla="*/ 4845050 w 5873750"/>
              <a:gd name="connsiteY59" fmla="*/ 2517775 h 3127375"/>
              <a:gd name="connsiteX60" fmla="*/ 4845050 w 5873750"/>
              <a:gd name="connsiteY60" fmla="*/ 2559050 h 3127375"/>
              <a:gd name="connsiteX61" fmla="*/ 4895850 w 5873750"/>
              <a:gd name="connsiteY61" fmla="*/ 2559050 h 3127375"/>
              <a:gd name="connsiteX62" fmla="*/ 4895850 w 5873750"/>
              <a:gd name="connsiteY62" fmla="*/ 2600325 h 3127375"/>
              <a:gd name="connsiteX63" fmla="*/ 5873750 w 5873750"/>
              <a:gd name="connsiteY63" fmla="*/ 2600325 h 3127375"/>
              <a:gd name="connsiteX64" fmla="*/ 5873750 w 5873750"/>
              <a:gd name="connsiteY64" fmla="*/ 3127375 h 3127375"/>
              <a:gd name="connsiteX65" fmla="*/ 4876800 w 5873750"/>
              <a:gd name="connsiteY65" fmla="*/ 3127375 h 3127375"/>
              <a:gd name="connsiteX66" fmla="*/ 4876800 w 5873750"/>
              <a:gd name="connsiteY66" fmla="*/ 3089275 h 3127375"/>
              <a:gd name="connsiteX67" fmla="*/ 4835525 w 5873750"/>
              <a:gd name="connsiteY67" fmla="*/ 3089275 h 3127375"/>
              <a:gd name="connsiteX68" fmla="*/ 4835525 w 5873750"/>
              <a:gd name="connsiteY68" fmla="*/ 3041650 h 3127375"/>
              <a:gd name="connsiteX69" fmla="*/ 4200525 w 5873750"/>
              <a:gd name="connsiteY69" fmla="*/ 3041650 h 3127375"/>
              <a:gd name="connsiteX70" fmla="*/ 4200525 w 5873750"/>
              <a:gd name="connsiteY70" fmla="*/ 3009900 h 3127375"/>
              <a:gd name="connsiteX71" fmla="*/ 3657600 w 5873750"/>
              <a:gd name="connsiteY71" fmla="*/ 3009900 h 3127375"/>
              <a:gd name="connsiteX72" fmla="*/ 3657600 w 5873750"/>
              <a:gd name="connsiteY72" fmla="*/ 2974975 h 3127375"/>
              <a:gd name="connsiteX73" fmla="*/ 3381375 w 5873750"/>
              <a:gd name="connsiteY73" fmla="*/ 2974975 h 3127375"/>
              <a:gd name="connsiteX74" fmla="*/ 3381375 w 5873750"/>
              <a:gd name="connsiteY74" fmla="*/ 2949575 h 3127375"/>
              <a:gd name="connsiteX75" fmla="*/ 2813050 w 5873750"/>
              <a:gd name="connsiteY75" fmla="*/ 2949575 h 3127375"/>
              <a:gd name="connsiteX76" fmla="*/ 2813050 w 5873750"/>
              <a:gd name="connsiteY76" fmla="*/ 2924175 h 3127375"/>
              <a:gd name="connsiteX77" fmla="*/ 1971675 w 5873750"/>
              <a:gd name="connsiteY77" fmla="*/ 2924175 h 3127375"/>
              <a:gd name="connsiteX78" fmla="*/ 1971675 w 5873750"/>
              <a:gd name="connsiteY78" fmla="*/ 2886075 h 3127375"/>
              <a:gd name="connsiteX79" fmla="*/ 1879600 w 5873750"/>
              <a:gd name="connsiteY79" fmla="*/ 2886075 h 3127375"/>
              <a:gd name="connsiteX80" fmla="*/ 1879600 w 5873750"/>
              <a:gd name="connsiteY80" fmla="*/ 2863850 h 3127375"/>
              <a:gd name="connsiteX81" fmla="*/ 1768475 w 5873750"/>
              <a:gd name="connsiteY81" fmla="*/ 2863850 h 3127375"/>
              <a:gd name="connsiteX82" fmla="*/ 1768475 w 5873750"/>
              <a:gd name="connsiteY82" fmla="*/ 2841625 h 3127375"/>
              <a:gd name="connsiteX83" fmla="*/ 1619250 w 5873750"/>
              <a:gd name="connsiteY83" fmla="*/ 2841625 h 3127375"/>
              <a:gd name="connsiteX84" fmla="*/ 1619250 w 5873750"/>
              <a:gd name="connsiteY84" fmla="*/ 2797175 h 3127375"/>
              <a:gd name="connsiteX85" fmla="*/ 1498600 w 5873750"/>
              <a:gd name="connsiteY85" fmla="*/ 2797175 h 3127375"/>
              <a:gd name="connsiteX86" fmla="*/ 1498600 w 5873750"/>
              <a:gd name="connsiteY86" fmla="*/ 2765425 h 3127375"/>
              <a:gd name="connsiteX87" fmla="*/ 1466850 w 5873750"/>
              <a:gd name="connsiteY87" fmla="*/ 2765425 h 3127375"/>
              <a:gd name="connsiteX88" fmla="*/ 1466850 w 5873750"/>
              <a:gd name="connsiteY88" fmla="*/ 2765425 h 3127375"/>
              <a:gd name="connsiteX89" fmla="*/ 1466850 w 5873750"/>
              <a:gd name="connsiteY89" fmla="*/ 2765425 h 3127375"/>
              <a:gd name="connsiteX90" fmla="*/ 1466850 w 5873750"/>
              <a:gd name="connsiteY90" fmla="*/ 2736850 h 3127375"/>
              <a:gd name="connsiteX91" fmla="*/ 1400175 w 5873750"/>
              <a:gd name="connsiteY91" fmla="*/ 2736850 h 3127375"/>
              <a:gd name="connsiteX92" fmla="*/ 1400175 w 5873750"/>
              <a:gd name="connsiteY92" fmla="*/ 2724150 h 3127375"/>
              <a:gd name="connsiteX93" fmla="*/ 1209675 w 5873750"/>
              <a:gd name="connsiteY93" fmla="*/ 2724150 h 3127375"/>
              <a:gd name="connsiteX94" fmla="*/ 1209675 w 5873750"/>
              <a:gd name="connsiteY94" fmla="*/ 2692400 h 3127375"/>
              <a:gd name="connsiteX95" fmla="*/ 993775 w 5873750"/>
              <a:gd name="connsiteY95" fmla="*/ 2692400 h 3127375"/>
              <a:gd name="connsiteX96" fmla="*/ 993775 w 5873750"/>
              <a:gd name="connsiteY96" fmla="*/ 2606675 h 3127375"/>
              <a:gd name="connsiteX97" fmla="*/ 946150 w 5873750"/>
              <a:gd name="connsiteY97" fmla="*/ 2606675 h 3127375"/>
              <a:gd name="connsiteX98" fmla="*/ 946150 w 5873750"/>
              <a:gd name="connsiteY98" fmla="*/ 2578100 h 3127375"/>
              <a:gd name="connsiteX99" fmla="*/ 793750 w 5873750"/>
              <a:gd name="connsiteY99" fmla="*/ 2578100 h 3127375"/>
              <a:gd name="connsiteX100" fmla="*/ 793750 w 5873750"/>
              <a:gd name="connsiteY100" fmla="*/ 2533650 h 3127375"/>
              <a:gd name="connsiteX101" fmla="*/ 727075 w 5873750"/>
              <a:gd name="connsiteY101" fmla="*/ 2533650 h 3127375"/>
              <a:gd name="connsiteX102" fmla="*/ 727075 w 5873750"/>
              <a:gd name="connsiteY102" fmla="*/ 2447925 h 3127375"/>
              <a:gd name="connsiteX103" fmla="*/ 692150 w 5873750"/>
              <a:gd name="connsiteY103" fmla="*/ 2447925 h 3127375"/>
              <a:gd name="connsiteX104" fmla="*/ 692150 w 5873750"/>
              <a:gd name="connsiteY104" fmla="*/ 2393950 h 3127375"/>
              <a:gd name="connsiteX105" fmla="*/ 657225 w 5873750"/>
              <a:gd name="connsiteY105" fmla="*/ 2393950 h 3127375"/>
              <a:gd name="connsiteX106" fmla="*/ 657225 w 5873750"/>
              <a:gd name="connsiteY106" fmla="*/ 2324100 h 3127375"/>
              <a:gd name="connsiteX107" fmla="*/ 593725 w 5873750"/>
              <a:gd name="connsiteY107" fmla="*/ 2324100 h 3127375"/>
              <a:gd name="connsiteX108" fmla="*/ 593725 w 5873750"/>
              <a:gd name="connsiteY108" fmla="*/ 2286000 h 3127375"/>
              <a:gd name="connsiteX109" fmla="*/ 552450 w 5873750"/>
              <a:gd name="connsiteY109" fmla="*/ 2286000 h 3127375"/>
              <a:gd name="connsiteX110" fmla="*/ 552450 w 5873750"/>
              <a:gd name="connsiteY110" fmla="*/ 2171700 h 3127375"/>
              <a:gd name="connsiteX111" fmla="*/ 508000 w 5873750"/>
              <a:gd name="connsiteY111" fmla="*/ 2171700 h 3127375"/>
              <a:gd name="connsiteX112" fmla="*/ 508000 w 5873750"/>
              <a:gd name="connsiteY112" fmla="*/ 2127250 h 3127375"/>
              <a:gd name="connsiteX113" fmla="*/ 460375 w 5873750"/>
              <a:gd name="connsiteY113" fmla="*/ 2127250 h 3127375"/>
              <a:gd name="connsiteX114" fmla="*/ 460375 w 5873750"/>
              <a:gd name="connsiteY114" fmla="*/ 2028825 h 3127375"/>
              <a:gd name="connsiteX115" fmla="*/ 419100 w 5873750"/>
              <a:gd name="connsiteY115" fmla="*/ 2028825 h 3127375"/>
              <a:gd name="connsiteX116" fmla="*/ 419100 w 5873750"/>
              <a:gd name="connsiteY116" fmla="*/ 1974850 h 3127375"/>
              <a:gd name="connsiteX117" fmla="*/ 419100 w 5873750"/>
              <a:gd name="connsiteY117" fmla="*/ 1974850 h 3127375"/>
              <a:gd name="connsiteX118" fmla="*/ 419100 w 5873750"/>
              <a:gd name="connsiteY118" fmla="*/ 1946275 h 3127375"/>
              <a:gd name="connsiteX119" fmla="*/ 374650 w 5873750"/>
              <a:gd name="connsiteY119" fmla="*/ 1946275 h 3127375"/>
              <a:gd name="connsiteX120" fmla="*/ 361950 w 5873750"/>
              <a:gd name="connsiteY120" fmla="*/ 1793875 h 3127375"/>
              <a:gd name="connsiteX121" fmla="*/ 361950 w 5873750"/>
              <a:gd name="connsiteY121" fmla="*/ 1730375 h 3127375"/>
              <a:gd name="connsiteX122" fmla="*/ 330200 w 5873750"/>
              <a:gd name="connsiteY122" fmla="*/ 1717675 h 3127375"/>
              <a:gd name="connsiteX123" fmla="*/ 307975 w 5873750"/>
              <a:gd name="connsiteY123" fmla="*/ 1473200 h 3127375"/>
              <a:gd name="connsiteX124" fmla="*/ 273050 w 5873750"/>
              <a:gd name="connsiteY124" fmla="*/ 1333500 h 3127375"/>
              <a:gd name="connsiteX125" fmla="*/ 222250 w 5873750"/>
              <a:gd name="connsiteY125" fmla="*/ 1133475 h 3127375"/>
              <a:gd name="connsiteX126" fmla="*/ 200025 w 5873750"/>
              <a:gd name="connsiteY126" fmla="*/ 914400 h 3127375"/>
              <a:gd name="connsiteX127" fmla="*/ 196850 w 5873750"/>
              <a:gd name="connsiteY127" fmla="*/ 777875 h 3127375"/>
              <a:gd name="connsiteX128" fmla="*/ 174625 w 5873750"/>
              <a:gd name="connsiteY128" fmla="*/ 666750 h 3127375"/>
              <a:gd name="connsiteX129" fmla="*/ 133350 w 5873750"/>
              <a:gd name="connsiteY129" fmla="*/ 508000 h 3127375"/>
              <a:gd name="connsiteX130" fmla="*/ 53975 w 5873750"/>
              <a:gd name="connsiteY130" fmla="*/ 307975 h 3127375"/>
              <a:gd name="connsiteX131" fmla="*/ 0 w 5873750"/>
              <a:gd name="connsiteY131" fmla="*/ 0 h 312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5873750" h="3127375">
                <a:moveTo>
                  <a:pt x="0" y="0"/>
                </a:moveTo>
                <a:lnTo>
                  <a:pt x="95250" y="190500"/>
                </a:lnTo>
                <a:lnTo>
                  <a:pt x="130175" y="304800"/>
                </a:lnTo>
                <a:lnTo>
                  <a:pt x="193675" y="346075"/>
                </a:lnTo>
                <a:lnTo>
                  <a:pt x="206375" y="600075"/>
                </a:lnTo>
                <a:lnTo>
                  <a:pt x="222250" y="650875"/>
                </a:lnTo>
                <a:lnTo>
                  <a:pt x="231775" y="774700"/>
                </a:lnTo>
                <a:lnTo>
                  <a:pt x="250825" y="781050"/>
                </a:lnTo>
                <a:lnTo>
                  <a:pt x="250825" y="841375"/>
                </a:lnTo>
                <a:lnTo>
                  <a:pt x="285750" y="879475"/>
                </a:lnTo>
                <a:lnTo>
                  <a:pt x="285750" y="987425"/>
                </a:lnTo>
                <a:lnTo>
                  <a:pt x="311150" y="993775"/>
                </a:lnTo>
                <a:lnTo>
                  <a:pt x="317500" y="1143000"/>
                </a:lnTo>
                <a:lnTo>
                  <a:pt x="358775" y="1235075"/>
                </a:lnTo>
                <a:lnTo>
                  <a:pt x="368300" y="1355725"/>
                </a:lnTo>
                <a:lnTo>
                  <a:pt x="393700" y="1400175"/>
                </a:lnTo>
                <a:lnTo>
                  <a:pt x="419100" y="1419225"/>
                </a:lnTo>
                <a:lnTo>
                  <a:pt x="425450" y="1485900"/>
                </a:lnTo>
                <a:lnTo>
                  <a:pt x="454025" y="1489075"/>
                </a:lnTo>
                <a:lnTo>
                  <a:pt x="473075" y="1577975"/>
                </a:lnTo>
                <a:lnTo>
                  <a:pt x="511175" y="1581150"/>
                </a:lnTo>
                <a:lnTo>
                  <a:pt x="511175" y="1600200"/>
                </a:lnTo>
                <a:lnTo>
                  <a:pt x="546100" y="1609725"/>
                </a:lnTo>
                <a:lnTo>
                  <a:pt x="558800" y="1730375"/>
                </a:lnTo>
                <a:lnTo>
                  <a:pt x="596900" y="1746250"/>
                </a:lnTo>
                <a:lnTo>
                  <a:pt x="612775" y="1778000"/>
                </a:lnTo>
                <a:lnTo>
                  <a:pt x="669925" y="1787525"/>
                </a:lnTo>
                <a:lnTo>
                  <a:pt x="666750" y="1851025"/>
                </a:lnTo>
                <a:lnTo>
                  <a:pt x="714375" y="1901825"/>
                </a:lnTo>
                <a:lnTo>
                  <a:pt x="720725" y="1952625"/>
                </a:lnTo>
                <a:lnTo>
                  <a:pt x="765175" y="2003425"/>
                </a:lnTo>
                <a:lnTo>
                  <a:pt x="806450" y="2006600"/>
                </a:lnTo>
                <a:lnTo>
                  <a:pt x="806450" y="2041525"/>
                </a:lnTo>
                <a:lnTo>
                  <a:pt x="952500" y="2041525"/>
                </a:lnTo>
                <a:lnTo>
                  <a:pt x="952500" y="2082800"/>
                </a:lnTo>
                <a:lnTo>
                  <a:pt x="984250" y="2082800"/>
                </a:lnTo>
                <a:lnTo>
                  <a:pt x="984250" y="2155825"/>
                </a:lnTo>
                <a:lnTo>
                  <a:pt x="1184275" y="2155825"/>
                </a:lnTo>
                <a:lnTo>
                  <a:pt x="1184275" y="2181225"/>
                </a:lnTo>
                <a:lnTo>
                  <a:pt x="1406525" y="2181225"/>
                </a:lnTo>
                <a:lnTo>
                  <a:pt x="1406525" y="2206625"/>
                </a:lnTo>
                <a:lnTo>
                  <a:pt x="1485900" y="2206625"/>
                </a:lnTo>
                <a:lnTo>
                  <a:pt x="1485900" y="2266950"/>
                </a:lnTo>
                <a:lnTo>
                  <a:pt x="1619250" y="2266950"/>
                </a:lnTo>
                <a:lnTo>
                  <a:pt x="1619250" y="2314575"/>
                </a:lnTo>
                <a:lnTo>
                  <a:pt x="1771650" y="2314575"/>
                </a:lnTo>
                <a:lnTo>
                  <a:pt x="1771650" y="2339975"/>
                </a:lnTo>
                <a:lnTo>
                  <a:pt x="1876425" y="2339975"/>
                </a:lnTo>
                <a:lnTo>
                  <a:pt x="1876425" y="2365375"/>
                </a:lnTo>
                <a:lnTo>
                  <a:pt x="1971675" y="2365375"/>
                </a:lnTo>
                <a:lnTo>
                  <a:pt x="1971675" y="2406650"/>
                </a:lnTo>
                <a:lnTo>
                  <a:pt x="2809875" y="2406650"/>
                </a:lnTo>
                <a:lnTo>
                  <a:pt x="2809875" y="2432050"/>
                </a:lnTo>
                <a:lnTo>
                  <a:pt x="3384550" y="2432050"/>
                </a:lnTo>
                <a:lnTo>
                  <a:pt x="3384550" y="2454275"/>
                </a:lnTo>
                <a:lnTo>
                  <a:pt x="3657600" y="2454275"/>
                </a:lnTo>
                <a:lnTo>
                  <a:pt x="3657600" y="2486025"/>
                </a:lnTo>
                <a:lnTo>
                  <a:pt x="4194175" y="2486025"/>
                </a:lnTo>
                <a:lnTo>
                  <a:pt x="4194175" y="2517775"/>
                </a:lnTo>
                <a:lnTo>
                  <a:pt x="4845050" y="2517775"/>
                </a:lnTo>
                <a:lnTo>
                  <a:pt x="4845050" y="2559050"/>
                </a:lnTo>
                <a:lnTo>
                  <a:pt x="4895850" y="2559050"/>
                </a:lnTo>
                <a:lnTo>
                  <a:pt x="4895850" y="2600325"/>
                </a:lnTo>
                <a:lnTo>
                  <a:pt x="5873750" y="2600325"/>
                </a:lnTo>
                <a:lnTo>
                  <a:pt x="5873750" y="3127375"/>
                </a:lnTo>
                <a:lnTo>
                  <a:pt x="4876800" y="3127375"/>
                </a:lnTo>
                <a:lnTo>
                  <a:pt x="4876800" y="3089275"/>
                </a:lnTo>
                <a:lnTo>
                  <a:pt x="4835525" y="3089275"/>
                </a:lnTo>
                <a:lnTo>
                  <a:pt x="4835525" y="3041650"/>
                </a:lnTo>
                <a:lnTo>
                  <a:pt x="4200525" y="3041650"/>
                </a:lnTo>
                <a:lnTo>
                  <a:pt x="4200525" y="3009900"/>
                </a:lnTo>
                <a:lnTo>
                  <a:pt x="3657600" y="3009900"/>
                </a:lnTo>
                <a:lnTo>
                  <a:pt x="3657600" y="2974975"/>
                </a:lnTo>
                <a:lnTo>
                  <a:pt x="3381375" y="2974975"/>
                </a:lnTo>
                <a:lnTo>
                  <a:pt x="3381375" y="2949575"/>
                </a:lnTo>
                <a:lnTo>
                  <a:pt x="2813050" y="2949575"/>
                </a:lnTo>
                <a:lnTo>
                  <a:pt x="2813050" y="2924175"/>
                </a:lnTo>
                <a:lnTo>
                  <a:pt x="1971675" y="2924175"/>
                </a:lnTo>
                <a:lnTo>
                  <a:pt x="1971675" y="2886075"/>
                </a:lnTo>
                <a:lnTo>
                  <a:pt x="1879600" y="2886075"/>
                </a:lnTo>
                <a:lnTo>
                  <a:pt x="1879600" y="2863850"/>
                </a:lnTo>
                <a:lnTo>
                  <a:pt x="1768475" y="2863850"/>
                </a:lnTo>
                <a:lnTo>
                  <a:pt x="1768475" y="2841625"/>
                </a:lnTo>
                <a:lnTo>
                  <a:pt x="1619250" y="2841625"/>
                </a:lnTo>
                <a:lnTo>
                  <a:pt x="1619250" y="2797175"/>
                </a:lnTo>
                <a:lnTo>
                  <a:pt x="1498600" y="2797175"/>
                </a:lnTo>
                <a:lnTo>
                  <a:pt x="1498600" y="2765425"/>
                </a:lnTo>
                <a:lnTo>
                  <a:pt x="1466850" y="2765425"/>
                </a:lnTo>
                <a:lnTo>
                  <a:pt x="1466850" y="2765425"/>
                </a:lnTo>
                <a:lnTo>
                  <a:pt x="1466850" y="2765425"/>
                </a:lnTo>
                <a:lnTo>
                  <a:pt x="1466850" y="2736850"/>
                </a:lnTo>
                <a:lnTo>
                  <a:pt x="1400175" y="2736850"/>
                </a:lnTo>
                <a:lnTo>
                  <a:pt x="1400175" y="2724150"/>
                </a:lnTo>
                <a:lnTo>
                  <a:pt x="1209675" y="2724150"/>
                </a:lnTo>
                <a:lnTo>
                  <a:pt x="1209675" y="2692400"/>
                </a:lnTo>
                <a:lnTo>
                  <a:pt x="993775" y="2692400"/>
                </a:lnTo>
                <a:lnTo>
                  <a:pt x="993775" y="2606675"/>
                </a:lnTo>
                <a:lnTo>
                  <a:pt x="946150" y="2606675"/>
                </a:lnTo>
                <a:lnTo>
                  <a:pt x="946150" y="2578100"/>
                </a:lnTo>
                <a:lnTo>
                  <a:pt x="793750" y="2578100"/>
                </a:lnTo>
                <a:lnTo>
                  <a:pt x="793750" y="2533650"/>
                </a:lnTo>
                <a:lnTo>
                  <a:pt x="727075" y="2533650"/>
                </a:lnTo>
                <a:lnTo>
                  <a:pt x="727075" y="2447925"/>
                </a:lnTo>
                <a:lnTo>
                  <a:pt x="692150" y="2447925"/>
                </a:lnTo>
                <a:lnTo>
                  <a:pt x="692150" y="2393950"/>
                </a:lnTo>
                <a:lnTo>
                  <a:pt x="657225" y="2393950"/>
                </a:lnTo>
                <a:lnTo>
                  <a:pt x="657225" y="2324100"/>
                </a:lnTo>
                <a:lnTo>
                  <a:pt x="593725" y="2324100"/>
                </a:lnTo>
                <a:lnTo>
                  <a:pt x="593725" y="2286000"/>
                </a:lnTo>
                <a:lnTo>
                  <a:pt x="552450" y="2286000"/>
                </a:lnTo>
                <a:lnTo>
                  <a:pt x="552450" y="2171700"/>
                </a:lnTo>
                <a:lnTo>
                  <a:pt x="508000" y="2171700"/>
                </a:lnTo>
                <a:lnTo>
                  <a:pt x="508000" y="2127250"/>
                </a:lnTo>
                <a:lnTo>
                  <a:pt x="460375" y="2127250"/>
                </a:lnTo>
                <a:lnTo>
                  <a:pt x="460375" y="2028825"/>
                </a:lnTo>
                <a:lnTo>
                  <a:pt x="419100" y="2028825"/>
                </a:lnTo>
                <a:lnTo>
                  <a:pt x="419100" y="1974850"/>
                </a:lnTo>
                <a:lnTo>
                  <a:pt x="419100" y="1974850"/>
                </a:lnTo>
                <a:lnTo>
                  <a:pt x="419100" y="1946275"/>
                </a:lnTo>
                <a:lnTo>
                  <a:pt x="374650" y="1946275"/>
                </a:lnTo>
                <a:lnTo>
                  <a:pt x="361950" y="1793875"/>
                </a:lnTo>
                <a:lnTo>
                  <a:pt x="361950" y="1730375"/>
                </a:lnTo>
                <a:lnTo>
                  <a:pt x="330200" y="1717675"/>
                </a:lnTo>
                <a:lnTo>
                  <a:pt x="307975" y="1473200"/>
                </a:lnTo>
                <a:lnTo>
                  <a:pt x="273050" y="1333500"/>
                </a:lnTo>
                <a:lnTo>
                  <a:pt x="222250" y="1133475"/>
                </a:lnTo>
                <a:lnTo>
                  <a:pt x="200025" y="914400"/>
                </a:lnTo>
                <a:cubicBezTo>
                  <a:pt x="198967" y="868892"/>
                  <a:pt x="197908" y="823383"/>
                  <a:pt x="196850" y="777875"/>
                </a:cubicBezTo>
                <a:lnTo>
                  <a:pt x="174625" y="666750"/>
                </a:lnTo>
                <a:lnTo>
                  <a:pt x="133350" y="508000"/>
                </a:lnTo>
                <a:lnTo>
                  <a:pt x="53975" y="307975"/>
                </a:lnTo>
                <a:lnTo>
                  <a:pt x="0" y="0"/>
                </a:lnTo>
                <a:close/>
              </a:path>
            </a:pathLst>
          </a:custGeom>
          <a:solidFill>
            <a:srgbClr val="92D050">
              <a:alpha val="29804"/>
            </a:srgb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Freeform 9">
            <a:extLst>
              <a:ext uri="{FF2B5EF4-FFF2-40B4-BE49-F238E27FC236}">
                <a16:creationId xmlns:a16="http://schemas.microsoft.com/office/drawing/2014/main" id="{DBD62010-3B5E-E2C0-4216-2EAE28A0BB93}"/>
              </a:ext>
            </a:extLst>
          </p:cNvPr>
          <p:cNvSpPr/>
          <p:nvPr/>
        </p:nvSpPr>
        <p:spPr bwMode="auto">
          <a:xfrm>
            <a:off x="2053103" y="1852164"/>
            <a:ext cx="3701429" cy="1420891"/>
          </a:xfrm>
          <a:custGeom>
            <a:avLst/>
            <a:gdLst>
              <a:gd name="connsiteX0" fmla="*/ 0 w 5902325"/>
              <a:gd name="connsiteY0" fmla="*/ 0 h 2273300"/>
              <a:gd name="connsiteX1" fmla="*/ 114300 w 5902325"/>
              <a:gd name="connsiteY1" fmla="*/ 0 h 2273300"/>
              <a:gd name="connsiteX2" fmla="*/ 114300 w 5902325"/>
              <a:gd name="connsiteY2" fmla="*/ 114300 h 2273300"/>
              <a:gd name="connsiteX3" fmla="*/ 171450 w 5902325"/>
              <a:gd name="connsiteY3" fmla="*/ 117475 h 2273300"/>
              <a:gd name="connsiteX4" fmla="*/ 219075 w 5902325"/>
              <a:gd name="connsiteY4" fmla="*/ 117475 h 2273300"/>
              <a:gd name="connsiteX5" fmla="*/ 219075 w 5902325"/>
              <a:gd name="connsiteY5" fmla="*/ 174625 h 2273300"/>
              <a:gd name="connsiteX6" fmla="*/ 273050 w 5902325"/>
              <a:gd name="connsiteY6" fmla="*/ 174625 h 2273300"/>
              <a:gd name="connsiteX7" fmla="*/ 273050 w 5902325"/>
              <a:gd name="connsiteY7" fmla="*/ 231775 h 2273300"/>
              <a:gd name="connsiteX8" fmla="*/ 320675 w 5902325"/>
              <a:gd name="connsiteY8" fmla="*/ 231775 h 2273300"/>
              <a:gd name="connsiteX9" fmla="*/ 320675 w 5902325"/>
              <a:gd name="connsiteY9" fmla="*/ 285750 h 2273300"/>
              <a:gd name="connsiteX10" fmla="*/ 374650 w 5902325"/>
              <a:gd name="connsiteY10" fmla="*/ 285750 h 2273300"/>
              <a:gd name="connsiteX11" fmla="*/ 374650 w 5902325"/>
              <a:gd name="connsiteY11" fmla="*/ 396875 h 2273300"/>
              <a:gd name="connsiteX12" fmla="*/ 434975 w 5902325"/>
              <a:gd name="connsiteY12" fmla="*/ 469900 h 2273300"/>
              <a:gd name="connsiteX13" fmla="*/ 473075 w 5902325"/>
              <a:gd name="connsiteY13" fmla="*/ 469900 h 2273300"/>
              <a:gd name="connsiteX14" fmla="*/ 520700 w 5902325"/>
              <a:gd name="connsiteY14" fmla="*/ 574675 h 2273300"/>
              <a:gd name="connsiteX15" fmla="*/ 561975 w 5902325"/>
              <a:gd name="connsiteY15" fmla="*/ 615950 h 2273300"/>
              <a:gd name="connsiteX16" fmla="*/ 600075 w 5902325"/>
              <a:gd name="connsiteY16" fmla="*/ 660400 h 2273300"/>
              <a:gd name="connsiteX17" fmla="*/ 609600 w 5902325"/>
              <a:gd name="connsiteY17" fmla="*/ 708025 h 2273300"/>
              <a:gd name="connsiteX18" fmla="*/ 654050 w 5902325"/>
              <a:gd name="connsiteY18" fmla="*/ 730250 h 2273300"/>
              <a:gd name="connsiteX19" fmla="*/ 666750 w 5902325"/>
              <a:gd name="connsiteY19" fmla="*/ 787400 h 2273300"/>
              <a:gd name="connsiteX20" fmla="*/ 711200 w 5902325"/>
              <a:gd name="connsiteY20" fmla="*/ 806450 h 2273300"/>
              <a:gd name="connsiteX21" fmla="*/ 739775 w 5902325"/>
              <a:gd name="connsiteY21" fmla="*/ 876300 h 2273300"/>
              <a:gd name="connsiteX22" fmla="*/ 774700 w 5902325"/>
              <a:gd name="connsiteY22" fmla="*/ 876300 h 2273300"/>
              <a:gd name="connsiteX23" fmla="*/ 774700 w 5902325"/>
              <a:gd name="connsiteY23" fmla="*/ 908050 h 2273300"/>
              <a:gd name="connsiteX24" fmla="*/ 819150 w 5902325"/>
              <a:gd name="connsiteY24" fmla="*/ 908050 h 2273300"/>
              <a:gd name="connsiteX25" fmla="*/ 819150 w 5902325"/>
              <a:gd name="connsiteY25" fmla="*/ 942975 h 2273300"/>
              <a:gd name="connsiteX26" fmla="*/ 863600 w 5902325"/>
              <a:gd name="connsiteY26" fmla="*/ 942975 h 2273300"/>
              <a:gd name="connsiteX27" fmla="*/ 863600 w 5902325"/>
              <a:gd name="connsiteY27" fmla="*/ 971550 h 2273300"/>
              <a:gd name="connsiteX28" fmla="*/ 908050 w 5902325"/>
              <a:gd name="connsiteY28" fmla="*/ 971550 h 2273300"/>
              <a:gd name="connsiteX29" fmla="*/ 908050 w 5902325"/>
              <a:gd name="connsiteY29" fmla="*/ 1006475 h 2273300"/>
              <a:gd name="connsiteX30" fmla="*/ 933450 w 5902325"/>
              <a:gd name="connsiteY30" fmla="*/ 1006475 h 2273300"/>
              <a:gd name="connsiteX31" fmla="*/ 933450 w 5902325"/>
              <a:gd name="connsiteY31" fmla="*/ 1063625 h 2273300"/>
              <a:gd name="connsiteX32" fmla="*/ 1000125 w 5902325"/>
              <a:gd name="connsiteY32" fmla="*/ 1063625 h 2273300"/>
              <a:gd name="connsiteX33" fmla="*/ 1000125 w 5902325"/>
              <a:gd name="connsiteY33" fmla="*/ 1095375 h 2273300"/>
              <a:gd name="connsiteX34" fmla="*/ 1000125 w 5902325"/>
              <a:gd name="connsiteY34" fmla="*/ 1095375 h 2273300"/>
              <a:gd name="connsiteX35" fmla="*/ 1035050 w 5902325"/>
              <a:gd name="connsiteY35" fmla="*/ 1095375 h 2273300"/>
              <a:gd name="connsiteX36" fmla="*/ 1035050 w 5902325"/>
              <a:gd name="connsiteY36" fmla="*/ 1130300 h 2273300"/>
              <a:gd name="connsiteX37" fmla="*/ 1114425 w 5902325"/>
              <a:gd name="connsiteY37" fmla="*/ 1130300 h 2273300"/>
              <a:gd name="connsiteX38" fmla="*/ 1114425 w 5902325"/>
              <a:gd name="connsiteY38" fmla="*/ 1162050 h 2273300"/>
              <a:gd name="connsiteX39" fmla="*/ 1158875 w 5902325"/>
              <a:gd name="connsiteY39" fmla="*/ 1162050 h 2273300"/>
              <a:gd name="connsiteX40" fmla="*/ 1158875 w 5902325"/>
              <a:gd name="connsiteY40" fmla="*/ 1162050 h 2273300"/>
              <a:gd name="connsiteX41" fmla="*/ 1158875 w 5902325"/>
              <a:gd name="connsiteY41" fmla="*/ 1187450 h 2273300"/>
              <a:gd name="connsiteX42" fmla="*/ 1231900 w 5902325"/>
              <a:gd name="connsiteY42" fmla="*/ 1187450 h 2273300"/>
              <a:gd name="connsiteX43" fmla="*/ 1231900 w 5902325"/>
              <a:gd name="connsiteY43" fmla="*/ 1187450 h 2273300"/>
              <a:gd name="connsiteX44" fmla="*/ 1231900 w 5902325"/>
              <a:gd name="connsiteY44" fmla="*/ 1222375 h 2273300"/>
              <a:gd name="connsiteX45" fmla="*/ 1295400 w 5902325"/>
              <a:gd name="connsiteY45" fmla="*/ 1222375 h 2273300"/>
              <a:gd name="connsiteX46" fmla="*/ 1295400 w 5902325"/>
              <a:gd name="connsiteY46" fmla="*/ 1254125 h 2273300"/>
              <a:gd name="connsiteX47" fmla="*/ 1374775 w 5902325"/>
              <a:gd name="connsiteY47" fmla="*/ 1254125 h 2273300"/>
              <a:gd name="connsiteX48" fmla="*/ 1374775 w 5902325"/>
              <a:gd name="connsiteY48" fmla="*/ 1282700 h 2273300"/>
              <a:gd name="connsiteX49" fmla="*/ 1539875 w 5902325"/>
              <a:gd name="connsiteY49" fmla="*/ 1282700 h 2273300"/>
              <a:gd name="connsiteX50" fmla="*/ 1539875 w 5902325"/>
              <a:gd name="connsiteY50" fmla="*/ 1323975 h 2273300"/>
              <a:gd name="connsiteX51" fmla="*/ 1666875 w 5902325"/>
              <a:gd name="connsiteY51" fmla="*/ 1323975 h 2273300"/>
              <a:gd name="connsiteX52" fmla="*/ 1666875 w 5902325"/>
              <a:gd name="connsiteY52" fmla="*/ 1358900 h 2273300"/>
              <a:gd name="connsiteX53" fmla="*/ 1717675 w 5902325"/>
              <a:gd name="connsiteY53" fmla="*/ 1358900 h 2273300"/>
              <a:gd name="connsiteX54" fmla="*/ 1717675 w 5902325"/>
              <a:gd name="connsiteY54" fmla="*/ 1412875 h 2273300"/>
              <a:gd name="connsiteX55" fmla="*/ 1797050 w 5902325"/>
              <a:gd name="connsiteY55" fmla="*/ 1412875 h 2273300"/>
              <a:gd name="connsiteX56" fmla="*/ 1797050 w 5902325"/>
              <a:gd name="connsiteY56" fmla="*/ 1441450 h 2273300"/>
              <a:gd name="connsiteX57" fmla="*/ 1927225 w 5902325"/>
              <a:gd name="connsiteY57" fmla="*/ 1441450 h 2273300"/>
              <a:gd name="connsiteX58" fmla="*/ 1927225 w 5902325"/>
              <a:gd name="connsiteY58" fmla="*/ 1473200 h 2273300"/>
              <a:gd name="connsiteX59" fmla="*/ 1974850 w 5902325"/>
              <a:gd name="connsiteY59" fmla="*/ 1473200 h 2273300"/>
              <a:gd name="connsiteX60" fmla="*/ 1974850 w 5902325"/>
              <a:gd name="connsiteY60" fmla="*/ 1495425 h 2273300"/>
              <a:gd name="connsiteX61" fmla="*/ 2063750 w 5902325"/>
              <a:gd name="connsiteY61" fmla="*/ 1495425 h 2273300"/>
              <a:gd name="connsiteX62" fmla="*/ 2063750 w 5902325"/>
              <a:gd name="connsiteY62" fmla="*/ 1533525 h 2273300"/>
              <a:gd name="connsiteX63" fmla="*/ 2114550 w 5902325"/>
              <a:gd name="connsiteY63" fmla="*/ 1533525 h 2273300"/>
              <a:gd name="connsiteX64" fmla="*/ 2130425 w 5902325"/>
              <a:gd name="connsiteY64" fmla="*/ 1549400 h 2273300"/>
              <a:gd name="connsiteX65" fmla="*/ 2317750 w 5902325"/>
              <a:gd name="connsiteY65" fmla="*/ 1549400 h 2273300"/>
              <a:gd name="connsiteX66" fmla="*/ 2330450 w 5902325"/>
              <a:gd name="connsiteY66" fmla="*/ 1562100 h 2273300"/>
              <a:gd name="connsiteX67" fmla="*/ 2584450 w 5902325"/>
              <a:gd name="connsiteY67" fmla="*/ 1562100 h 2273300"/>
              <a:gd name="connsiteX68" fmla="*/ 2584450 w 5902325"/>
              <a:gd name="connsiteY68" fmla="*/ 1593850 h 2273300"/>
              <a:gd name="connsiteX69" fmla="*/ 2584450 w 5902325"/>
              <a:gd name="connsiteY69" fmla="*/ 1593850 h 2273300"/>
              <a:gd name="connsiteX70" fmla="*/ 2619375 w 5902325"/>
              <a:gd name="connsiteY70" fmla="*/ 1593850 h 2273300"/>
              <a:gd name="connsiteX71" fmla="*/ 2619375 w 5902325"/>
              <a:gd name="connsiteY71" fmla="*/ 1593850 h 2273300"/>
              <a:gd name="connsiteX72" fmla="*/ 2619375 w 5902325"/>
              <a:gd name="connsiteY72" fmla="*/ 1622425 h 2273300"/>
              <a:gd name="connsiteX73" fmla="*/ 2708275 w 5902325"/>
              <a:gd name="connsiteY73" fmla="*/ 1622425 h 2273300"/>
              <a:gd name="connsiteX74" fmla="*/ 2708275 w 5902325"/>
              <a:gd name="connsiteY74" fmla="*/ 1638300 h 2273300"/>
              <a:gd name="connsiteX75" fmla="*/ 3397250 w 5902325"/>
              <a:gd name="connsiteY75" fmla="*/ 1638300 h 2273300"/>
              <a:gd name="connsiteX76" fmla="*/ 3397250 w 5902325"/>
              <a:gd name="connsiteY76" fmla="*/ 1654175 h 2273300"/>
              <a:gd name="connsiteX77" fmla="*/ 3657600 w 5902325"/>
              <a:gd name="connsiteY77" fmla="*/ 1654175 h 2273300"/>
              <a:gd name="connsiteX78" fmla="*/ 3657600 w 5902325"/>
              <a:gd name="connsiteY78" fmla="*/ 1654175 h 2273300"/>
              <a:gd name="connsiteX79" fmla="*/ 3657600 w 5902325"/>
              <a:gd name="connsiteY79" fmla="*/ 1654175 h 2273300"/>
              <a:gd name="connsiteX80" fmla="*/ 3657600 w 5902325"/>
              <a:gd name="connsiteY80" fmla="*/ 1682750 h 2273300"/>
              <a:gd name="connsiteX81" fmla="*/ 3806825 w 5902325"/>
              <a:gd name="connsiteY81" fmla="*/ 1682750 h 2273300"/>
              <a:gd name="connsiteX82" fmla="*/ 3806825 w 5902325"/>
              <a:gd name="connsiteY82" fmla="*/ 1701800 h 2273300"/>
              <a:gd name="connsiteX83" fmla="*/ 3937000 w 5902325"/>
              <a:gd name="connsiteY83" fmla="*/ 1701800 h 2273300"/>
              <a:gd name="connsiteX84" fmla="*/ 3937000 w 5902325"/>
              <a:gd name="connsiteY84" fmla="*/ 1701800 h 2273300"/>
              <a:gd name="connsiteX85" fmla="*/ 3937000 w 5902325"/>
              <a:gd name="connsiteY85" fmla="*/ 1701800 h 2273300"/>
              <a:gd name="connsiteX86" fmla="*/ 3937000 w 5902325"/>
              <a:gd name="connsiteY86" fmla="*/ 1727200 h 2273300"/>
              <a:gd name="connsiteX87" fmla="*/ 4010025 w 5902325"/>
              <a:gd name="connsiteY87" fmla="*/ 1727200 h 2273300"/>
              <a:gd name="connsiteX88" fmla="*/ 4010025 w 5902325"/>
              <a:gd name="connsiteY88" fmla="*/ 1746250 h 2273300"/>
              <a:gd name="connsiteX89" fmla="*/ 4518025 w 5902325"/>
              <a:gd name="connsiteY89" fmla="*/ 1746250 h 2273300"/>
              <a:gd name="connsiteX90" fmla="*/ 4518025 w 5902325"/>
              <a:gd name="connsiteY90" fmla="*/ 1771650 h 2273300"/>
              <a:gd name="connsiteX91" fmla="*/ 5902325 w 5902325"/>
              <a:gd name="connsiteY91" fmla="*/ 1771650 h 2273300"/>
              <a:gd name="connsiteX92" fmla="*/ 5902325 w 5902325"/>
              <a:gd name="connsiteY92" fmla="*/ 2273300 h 2273300"/>
              <a:gd name="connsiteX93" fmla="*/ 4521200 w 5902325"/>
              <a:gd name="connsiteY93" fmla="*/ 2273300 h 2273300"/>
              <a:gd name="connsiteX94" fmla="*/ 4521200 w 5902325"/>
              <a:gd name="connsiteY94" fmla="*/ 2238375 h 2273300"/>
              <a:gd name="connsiteX95" fmla="*/ 4010025 w 5902325"/>
              <a:gd name="connsiteY95" fmla="*/ 2238375 h 2273300"/>
              <a:gd name="connsiteX96" fmla="*/ 4010025 w 5902325"/>
              <a:gd name="connsiteY96" fmla="*/ 2212975 h 2273300"/>
              <a:gd name="connsiteX97" fmla="*/ 3943350 w 5902325"/>
              <a:gd name="connsiteY97" fmla="*/ 2212975 h 2273300"/>
              <a:gd name="connsiteX98" fmla="*/ 3943350 w 5902325"/>
              <a:gd name="connsiteY98" fmla="*/ 2184400 h 2273300"/>
              <a:gd name="connsiteX99" fmla="*/ 3800475 w 5902325"/>
              <a:gd name="connsiteY99" fmla="*/ 2184400 h 2273300"/>
              <a:gd name="connsiteX100" fmla="*/ 3800475 w 5902325"/>
              <a:gd name="connsiteY100" fmla="*/ 2165350 h 2273300"/>
              <a:gd name="connsiteX101" fmla="*/ 3660775 w 5902325"/>
              <a:gd name="connsiteY101" fmla="*/ 2165350 h 2273300"/>
              <a:gd name="connsiteX102" fmla="*/ 3660775 w 5902325"/>
              <a:gd name="connsiteY102" fmla="*/ 2165350 h 2273300"/>
              <a:gd name="connsiteX103" fmla="*/ 3660775 w 5902325"/>
              <a:gd name="connsiteY103" fmla="*/ 2165350 h 2273300"/>
              <a:gd name="connsiteX104" fmla="*/ 3660775 w 5902325"/>
              <a:gd name="connsiteY104" fmla="*/ 2165350 h 2273300"/>
              <a:gd name="connsiteX105" fmla="*/ 3660775 w 5902325"/>
              <a:gd name="connsiteY105" fmla="*/ 2139950 h 2273300"/>
              <a:gd name="connsiteX106" fmla="*/ 3390900 w 5902325"/>
              <a:gd name="connsiteY106" fmla="*/ 2139950 h 2273300"/>
              <a:gd name="connsiteX107" fmla="*/ 3390900 w 5902325"/>
              <a:gd name="connsiteY107" fmla="*/ 2124075 h 2273300"/>
              <a:gd name="connsiteX108" fmla="*/ 2698750 w 5902325"/>
              <a:gd name="connsiteY108" fmla="*/ 2124075 h 2273300"/>
              <a:gd name="connsiteX109" fmla="*/ 2698750 w 5902325"/>
              <a:gd name="connsiteY109" fmla="*/ 2105025 h 2273300"/>
              <a:gd name="connsiteX110" fmla="*/ 2606675 w 5902325"/>
              <a:gd name="connsiteY110" fmla="*/ 2105025 h 2273300"/>
              <a:gd name="connsiteX111" fmla="*/ 2606675 w 5902325"/>
              <a:gd name="connsiteY111" fmla="*/ 2070100 h 2273300"/>
              <a:gd name="connsiteX112" fmla="*/ 2571750 w 5902325"/>
              <a:gd name="connsiteY112" fmla="*/ 2070100 h 2273300"/>
              <a:gd name="connsiteX113" fmla="*/ 2571750 w 5902325"/>
              <a:gd name="connsiteY113" fmla="*/ 2070100 h 2273300"/>
              <a:gd name="connsiteX114" fmla="*/ 2571750 w 5902325"/>
              <a:gd name="connsiteY114" fmla="*/ 2047875 h 2273300"/>
              <a:gd name="connsiteX115" fmla="*/ 2305050 w 5902325"/>
              <a:gd name="connsiteY115" fmla="*/ 2047875 h 2273300"/>
              <a:gd name="connsiteX116" fmla="*/ 2305050 w 5902325"/>
              <a:gd name="connsiteY116" fmla="*/ 2032000 h 2273300"/>
              <a:gd name="connsiteX117" fmla="*/ 2120900 w 5902325"/>
              <a:gd name="connsiteY117" fmla="*/ 2032000 h 2273300"/>
              <a:gd name="connsiteX118" fmla="*/ 2120900 w 5902325"/>
              <a:gd name="connsiteY118" fmla="*/ 2012950 h 2273300"/>
              <a:gd name="connsiteX119" fmla="*/ 2063750 w 5902325"/>
              <a:gd name="connsiteY119" fmla="*/ 2012950 h 2273300"/>
              <a:gd name="connsiteX120" fmla="*/ 2063750 w 5902325"/>
              <a:gd name="connsiteY120" fmla="*/ 1981200 h 2273300"/>
              <a:gd name="connsiteX121" fmla="*/ 1993900 w 5902325"/>
              <a:gd name="connsiteY121" fmla="*/ 1981200 h 2273300"/>
              <a:gd name="connsiteX122" fmla="*/ 1993900 w 5902325"/>
              <a:gd name="connsiteY122" fmla="*/ 1958975 h 2273300"/>
              <a:gd name="connsiteX123" fmla="*/ 1943100 w 5902325"/>
              <a:gd name="connsiteY123" fmla="*/ 1958975 h 2273300"/>
              <a:gd name="connsiteX124" fmla="*/ 1943100 w 5902325"/>
              <a:gd name="connsiteY124" fmla="*/ 1927225 h 2273300"/>
              <a:gd name="connsiteX125" fmla="*/ 1914525 w 5902325"/>
              <a:gd name="connsiteY125" fmla="*/ 1927225 h 2273300"/>
              <a:gd name="connsiteX126" fmla="*/ 1914525 w 5902325"/>
              <a:gd name="connsiteY126" fmla="*/ 1917700 h 2273300"/>
              <a:gd name="connsiteX127" fmla="*/ 1790700 w 5902325"/>
              <a:gd name="connsiteY127" fmla="*/ 1917700 h 2273300"/>
              <a:gd name="connsiteX128" fmla="*/ 1790700 w 5902325"/>
              <a:gd name="connsiteY128" fmla="*/ 1885950 h 2273300"/>
              <a:gd name="connsiteX129" fmla="*/ 1727200 w 5902325"/>
              <a:gd name="connsiteY129" fmla="*/ 1885950 h 2273300"/>
              <a:gd name="connsiteX130" fmla="*/ 1727200 w 5902325"/>
              <a:gd name="connsiteY130" fmla="*/ 1847850 h 2273300"/>
              <a:gd name="connsiteX131" fmla="*/ 1682750 w 5902325"/>
              <a:gd name="connsiteY131" fmla="*/ 1847850 h 2273300"/>
              <a:gd name="connsiteX132" fmla="*/ 1682750 w 5902325"/>
              <a:gd name="connsiteY132" fmla="*/ 1809750 h 2273300"/>
              <a:gd name="connsiteX133" fmla="*/ 1622425 w 5902325"/>
              <a:gd name="connsiteY133" fmla="*/ 1809750 h 2273300"/>
              <a:gd name="connsiteX134" fmla="*/ 1622425 w 5902325"/>
              <a:gd name="connsiteY134" fmla="*/ 1787525 h 2273300"/>
              <a:gd name="connsiteX135" fmla="*/ 1543050 w 5902325"/>
              <a:gd name="connsiteY135" fmla="*/ 1787525 h 2273300"/>
              <a:gd name="connsiteX136" fmla="*/ 1543050 w 5902325"/>
              <a:gd name="connsiteY136" fmla="*/ 1758950 h 2273300"/>
              <a:gd name="connsiteX137" fmla="*/ 1438275 w 5902325"/>
              <a:gd name="connsiteY137" fmla="*/ 1758950 h 2273300"/>
              <a:gd name="connsiteX138" fmla="*/ 1438275 w 5902325"/>
              <a:gd name="connsiteY138" fmla="*/ 1736725 h 2273300"/>
              <a:gd name="connsiteX139" fmla="*/ 1368425 w 5902325"/>
              <a:gd name="connsiteY139" fmla="*/ 1736725 h 2273300"/>
              <a:gd name="connsiteX140" fmla="*/ 1368425 w 5902325"/>
              <a:gd name="connsiteY140" fmla="*/ 1714500 h 2273300"/>
              <a:gd name="connsiteX141" fmla="*/ 1279525 w 5902325"/>
              <a:gd name="connsiteY141" fmla="*/ 1714500 h 2273300"/>
              <a:gd name="connsiteX142" fmla="*/ 1279525 w 5902325"/>
              <a:gd name="connsiteY142" fmla="*/ 1682750 h 2273300"/>
              <a:gd name="connsiteX143" fmla="*/ 1250950 w 5902325"/>
              <a:gd name="connsiteY143" fmla="*/ 1682750 h 2273300"/>
              <a:gd name="connsiteX144" fmla="*/ 1250950 w 5902325"/>
              <a:gd name="connsiteY144" fmla="*/ 1657350 h 2273300"/>
              <a:gd name="connsiteX145" fmla="*/ 1216025 w 5902325"/>
              <a:gd name="connsiteY145" fmla="*/ 1657350 h 2273300"/>
              <a:gd name="connsiteX146" fmla="*/ 1216025 w 5902325"/>
              <a:gd name="connsiteY146" fmla="*/ 1644650 h 2273300"/>
              <a:gd name="connsiteX147" fmla="*/ 1165225 w 5902325"/>
              <a:gd name="connsiteY147" fmla="*/ 1644650 h 2273300"/>
              <a:gd name="connsiteX148" fmla="*/ 1101725 w 5902325"/>
              <a:gd name="connsiteY148" fmla="*/ 1587500 h 2273300"/>
              <a:gd name="connsiteX149" fmla="*/ 1041400 w 5902325"/>
              <a:gd name="connsiteY149" fmla="*/ 1587500 h 2273300"/>
              <a:gd name="connsiteX150" fmla="*/ 984250 w 5902325"/>
              <a:gd name="connsiteY150" fmla="*/ 1508125 h 2273300"/>
              <a:gd name="connsiteX151" fmla="*/ 933450 w 5902325"/>
              <a:gd name="connsiteY151" fmla="*/ 1508125 h 2273300"/>
              <a:gd name="connsiteX152" fmla="*/ 933450 w 5902325"/>
              <a:gd name="connsiteY152" fmla="*/ 1447800 h 2273300"/>
              <a:gd name="connsiteX153" fmla="*/ 901700 w 5902325"/>
              <a:gd name="connsiteY153" fmla="*/ 1447800 h 2273300"/>
              <a:gd name="connsiteX154" fmla="*/ 901700 w 5902325"/>
              <a:gd name="connsiteY154" fmla="*/ 1412875 h 2273300"/>
              <a:gd name="connsiteX155" fmla="*/ 866775 w 5902325"/>
              <a:gd name="connsiteY155" fmla="*/ 1412875 h 2273300"/>
              <a:gd name="connsiteX156" fmla="*/ 866775 w 5902325"/>
              <a:gd name="connsiteY156" fmla="*/ 1381125 h 2273300"/>
              <a:gd name="connsiteX157" fmla="*/ 819150 w 5902325"/>
              <a:gd name="connsiteY157" fmla="*/ 1381125 h 2273300"/>
              <a:gd name="connsiteX158" fmla="*/ 819150 w 5902325"/>
              <a:gd name="connsiteY158" fmla="*/ 1330325 h 2273300"/>
              <a:gd name="connsiteX159" fmla="*/ 771525 w 5902325"/>
              <a:gd name="connsiteY159" fmla="*/ 1330325 h 2273300"/>
              <a:gd name="connsiteX160" fmla="*/ 771525 w 5902325"/>
              <a:gd name="connsiteY160" fmla="*/ 1295400 h 2273300"/>
              <a:gd name="connsiteX161" fmla="*/ 739775 w 5902325"/>
              <a:gd name="connsiteY161" fmla="*/ 1295400 h 2273300"/>
              <a:gd name="connsiteX162" fmla="*/ 739775 w 5902325"/>
              <a:gd name="connsiteY162" fmla="*/ 1266825 h 2273300"/>
              <a:gd name="connsiteX163" fmla="*/ 739775 w 5902325"/>
              <a:gd name="connsiteY163" fmla="*/ 1266825 h 2273300"/>
              <a:gd name="connsiteX164" fmla="*/ 739775 w 5902325"/>
              <a:gd name="connsiteY164" fmla="*/ 1266825 h 2273300"/>
              <a:gd name="connsiteX165" fmla="*/ 717550 w 5902325"/>
              <a:gd name="connsiteY165" fmla="*/ 1266825 h 2273300"/>
              <a:gd name="connsiteX166" fmla="*/ 717550 w 5902325"/>
              <a:gd name="connsiteY166" fmla="*/ 1222375 h 2273300"/>
              <a:gd name="connsiteX167" fmla="*/ 673100 w 5902325"/>
              <a:gd name="connsiteY167" fmla="*/ 1222375 h 2273300"/>
              <a:gd name="connsiteX168" fmla="*/ 673100 w 5902325"/>
              <a:gd name="connsiteY168" fmla="*/ 1139825 h 2273300"/>
              <a:gd name="connsiteX169" fmla="*/ 609600 w 5902325"/>
              <a:gd name="connsiteY169" fmla="*/ 1139825 h 2273300"/>
              <a:gd name="connsiteX170" fmla="*/ 609600 w 5902325"/>
              <a:gd name="connsiteY170" fmla="*/ 1050925 h 2273300"/>
              <a:gd name="connsiteX171" fmla="*/ 581025 w 5902325"/>
              <a:gd name="connsiteY171" fmla="*/ 1050925 h 2273300"/>
              <a:gd name="connsiteX172" fmla="*/ 552450 w 5902325"/>
              <a:gd name="connsiteY172" fmla="*/ 996950 h 2273300"/>
              <a:gd name="connsiteX173" fmla="*/ 508000 w 5902325"/>
              <a:gd name="connsiteY173" fmla="*/ 933450 h 2273300"/>
              <a:gd name="connsiteX174" fmla="*/ 488950 w 5902325"/>
              <a:gd name="connsiteY174" fmla="*/ 876300 h 2273300"/>
              <a:gd name="connsiteX175" fmla="*/ 469900 w 5902325"/>
              <a:gd name="connsiteY175" fmla="*/ 876300 h 2273300"/>
              <a:gd name="connsiteX176" fmla="*/ 469900 w 5902325"/>
              <a:gd name="connsiteY176" fmla="*/ 835025 h 2273300"/>
              <a:gd name="connsiteX177" fmla="*/ 431800 w 5902325"/>
              <a:gd name="connsiteY177" fmla="*/ 835025 h 2273300"/>
              <a:gd name="connsiteX178" fmla="*/ 431800 w 5902325"/>
              <a:gd name="connsiteY178" fmla="*/ 796925 h 2273300"/>
              <a:gd name="connsiteX179" fmla="*/ 400050 w 5902325"/>
              <a:gd name="connsiteY179" fmla="*/ 796925 h 2273300"/>
              <a:gd name="connsiteX180" fmla="*/ 400050 w 5902325"/>
              <a:gd name="connsiteY180" fmla="*/ 717550 h 2273300"/>
              <a:gd name="connsiteX181" fmla="*/ 374650 w 5902325"/>
              <a:gd name="connsiteY181" fmla="*/ 717550 h 2273300"/>
              <a:gd name="connsiteX182" fmla="*/ 374650 w 5902325"/>
              <a:gd name="connsiteY182" fmla="*/ 650875 h 2273300"/>
              <a:gd name="connsiteX183" fmla="*/ 374650 w 5902325"/>
              <a:gd name="connsiteY183" fmla="*/ 650875 h 2273300"/>
              <a:gd name="connsiteX184" fmla="*/ 346075 w 5902325"/>
              <a:gd name="connsiteY184" fmla="*/ 606425 h 2273300"/>
              <a:gd name="connsiteX185" fmla="*/ 346075 w 5902325"/>
              <a:gd name="connsiteY185" fmla="*/ 574675 h 2273300"/>
              <a:gd name="connsiteX186" fmla="*/ 311150 w 5902325"/>
              <a:gd name="connsiteY186" fmla="*/ 549275 h 2273300"/>
              <a:gd name="connsiteX187" fmla="*/ 311150 w 5902325"/>
              <a:gd name="connsiteY187" fmla="*/ 514350 h 2273300"/>
              <a:gd name="connsiteX188" fmla="*/ 311150 w 5902325"/>
              <a:gd name="connsiteY188" fmla="*/ 514350 h 2273300"/>
              <a:gd name="connsiteX189" fmla="*/ 266700 w 5902325"/>
              <a:gd name="connsiteY189" fmla="*/ 469900 h 2273300"/>
              <a:gd name="connsiteX190" fmla="*/ 266700 w 5902325"/>
              <a:gd name="connsiteY190" fmla="*/ 425450 h 2273300"/>
              <a:gd name="connsiteX191" fmla="*/ 225425 w 5902325"/>
              <a:gd name="connsiteY191" fmla="*/ 425450 h 2273300"/>
              <a:gd name="connsiteX192" fmla="*/ 225425 w 5902325"/>
              <a:gd name="connsiteY192" fmla="*/ 358775 h 2273300"/>
              <a:gd name="connsiteX193" fmla="*/ 171450 w 5902325"/>
              <a:gd name="connsiteY193" fmla="*/ 358775 h 2273300"/>
              <a:gd name="connsiteX194" fmla="*/ 171450 w 5902325"/>
              <a:gd name="connsiteY194" fmla="*/ 311150 h 2273300"/>
              <a:gd name="connsiteX195" fmla="*/ 136525 w 5902325"/>
              <a:gd name="connsiteY195" fmla="*/ 311150 h 2273300"/>
              <a:gd name="connsiteX196" fmla="*/ 127000 w 5902325"/>
              <a:gd name="connsiteY196" fmla="*/ 225425 h 2273300"/>
              <a:gd name="connsiteX197" fmla="*/ 76200 w 5902325"/>
              <a:gd name="connsiteY197" fmla="*/ 155575 h 2273300"/>
              <a:gd name="connsiteX198" fmla="*/ 0 w 5902325"/>
              <a:gd name="connsiteY198" fmla="*/ 0 h 2273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Lst>
            <a:rect l="l" t="t" r="r" b="b"/>
            <a:pathLst>
              <a:path w="5902325" h="2273300">
                <a:moveTo>
                  <a:pt x="0" y="0"/>
                </a:moveTo>
                <a:lnTo>
                  <a:pt x="114300" y="0"/>
                </a:lnTo>
                <a:lnTo>
                  <a:pt x="114300" y="114300"/>
                </a:lnTo>
                <a:lnTo>
                  <a:pt x="171450" y="117475"/>
                </a:lnTo>
                <a:lnTo>
                  <a:pt x="219075" y="117475"/>
                </a:lnTo>
                <a:lnTo>
                  <a:pt x="219075" y="174625"/>
                </a:lnTo>
                <a:lnTo>
                  <a:pt x="273050" y="174625"/>
                </a:lnTo>
                <a:lnTo>
                  <a:pt x="273050" y="231775"/>
                </a:lnTo>
                <a:lnTo>
                  <a:pt x="320675" y="231775"/>
                </a:lnTo>
                <a:lnTo>
                  <a:pt x="320675" y="285750"/>
                </a:lnTo>
                <a:lnTo>
                  <a:pt x="374650" y="285750"/>
                </a:lnTo>
                <a:lnTo>
                  <a:pt x="374650" y="396875"/>
                </a:lnTo>
                <a:lnTo>
                  <a:pt x="434975" y="469900"/>
                </a:lnTo>
                <a:lnTo>
                  <a:pt x="473075" y="469900"/>
                </a:lnTo>
                <a:lnTo>
                  <a:pt x="520700" y="574675"/>
                </a:lnTo>
                <a:lnTo>
                  <a:pt x="561975" y="615950"/>
                </a:lnTo>
                <a:lnTo>
                  <a:pt x="600075" y="660400"/>
                </a:lnTo>
                <a:lnTo>
                  <a:pt x="609600" y="708025"/>
                </a:lnTo>
                <a:lnTo>
                  <a:pt x="654050" y="730250"/>
                </a:lnTo>
                <a:lnTo>
                  <a:pt x="666750" y="787400"/>
                </a:lnTo>
                <a:lnTo>
                  <a:pt x="711200" y="806450"/>
                </a:lnTo>
                <a:lnTo>
                  <a:pt x="739775" y="876300"/>
                </a:lnTo>
                <a:lnTo>
                  <a:pt x="774700" y="876300"/>
                </a:lnTo>
                <a:lnTo>
                  <a:pt x="774700" y="908050"/>
                </a:lnTo>
                <a:lnTo>
                  <a:pt x="819150" y="908050"/>
                </a:lnTo>
                <a:lnTo>
                  <a:pt x="819150" y="942975"/>
                </a:lnTo>
                <a:lnTo>
                  <a:pt x="863600" y="942975"/>
                </a:lnTo>
                <a:lnTo>
                  <a:pt x="863600" y="971550"/>
                </a:lnTo>
                <a:lnTo>
                  <a:pt x="908050" y="971550"/>
                </a:lnTo>
                <a:lnTo>
                  <a:pt x="908050" y="1006475"/>
                </a:lnTo>
                <a:lnTo>
                  <a:pt x="933450" y="1006475"/>
                </a:lnTo>
                <a:lnTo>
                  <a:pt x="933450" y="1063625"/>
                </a:lnTo>
                <a:lnTo>
                  <a:pt x="1000125" y="1063625"/>
                </a:lnTo>
                <a:lnTo>
                  <a:pt x="1000125" y="1095375"/>
                </a:lnTo>
                <a:lnTo>
                  <a:pt x="1000125" y="1095375"/>
                </a:lnTo>
                <a:lnTo>
                  <a:pt x="1035050" y="1095375"/>
                </a:lnTo>
                <a:lnTo>
                  <a:pt x="1035050" y="1130300"/>
                </a:lnTo>
                <a:lnTo>
                  <a:pt x="1114425" y="1130300"/>
                </a:lnTo>
                <a:lnTo>
                  <a:pt x="1114425" y="1162050"/>
                </a:lnTo>
                <a:lnTo>
                  <a:pt x="1158875" y="1162050"/>
                </a:lnTo>
                <a:lnTo>
                  <a:pt x="1158875" y="1162050"/>
                </a:lnTo>
                <a:lnTo>
                  <a:pt x="1158875" y="1187450"/>
                </a:lnTo>
                <a:lnTo>
                  <a:pt x="1231900" y="1187450"/>
                </a:lnTo>
                <a:lnTo>
                  <a:pt x="1231900" y="1187450"/>
                </a:lnTo>
                <a:lnTo>
                  <a:pt x="1231900" y="1222375"/>
                </a:lnTo>
                <a:lnTo>
                  <a:pt x="1295400" y="1222375"/>
                </a:lnTo>
                <a:lnTo>
                  <a:pt x="1295400" y="1254125"/>
                </a:lnTo>
                <a:lnTo>
                  <a:pt x="1374775" y="1254125"/>
                </a:lnTo>
                <a:lnTo>
                  <a:pt x="1374775" y="1282700"/>
                </a:lnTo>
                <a:lnTo>
                  <a:pt x="1539875" y="1282700"/>
                </a:lnTo>
                <a:lnTo>
                  <a:pt x="1539875" y="1323975"/>
                </a:lnTo>
                <a:lnTo>
                  <a:pt x="1666875" y="1323975"/>
                </a:lnTo>
                <a:lnTo>
                  <a:pt x="1666875" y="1358900"/>
                </a:lnTo>
                <a:lnTo>
                  <a:pt x="1717675" y="1358900"/>
                </a:lnTo>
                <a:lnTo>
                  <a:pt x="1717675" y="1412875"/>
                </a:lnTo>
                <a:lnTo>
                  <a:pt x="1797050" y="1412875"/>
                </a:lnTo>
                <a:lnTo>
                  <a:pt x="1797050" y="1441450"/>
                </a:lnTo>
                <a:lnTo>
                  <a:pt x="1927225" y="1441450"/>
                </a:lnTo>
                <a:lnTo>
                  <a:pt x="1927225" y="1473200"/>
                </a:lnTo>
                <a:lnTo>
                  <a:pt x="1974850" y="1473200"/>
                </a:lnTo>
                <a:lnTo>
                  <a:pt x="1974850" y="1495425"/>
                </a:lnTo>
                <a:lnTo>
                  <a:pt x="2063750" y="1495425"/>
                </a:lnTo>
                <a:lnTo>
                  <a:pt x="2063750" y="1533525"/>
                </a:lnTo>
                <a:lnTo>
                  <a:pt x="2114550" y="1533525"/>
                </a:lnTo>
                <a:lnTo>
                  <a:pt x="2130425" y="1549400"/>
                </a:lnTo>
                <a:lnTo>
                  <a:pt x="2317750" y="1549400"/>
                </a:lnTo>
                <a:lnTo>
                  <a:pt x="2330450" y="1562100"/>
                </a:lnTo>
                <a:lnTo>
                  <a:pt x="2584450" y="1562100"/>
                </a:lnTo>
                <a:lnTo>
                  <a:pt x="2584450" y="1593850"/>
                </a:lnTo>
                <a:lnTo>
                  <a:pt x="2584450" y="1593850"/>
                </a:lnTo>
                <a:lnTo>
                  <a:pt x="2619375" y="1593850"/>
                </a:lnTo>
                <a:lnTo>
                  <a:pt x="2619375" y="1593850"/>
                </a:lnTo>
                <a:lnTo>
                  <a:pt x="2619375" y="1622425"/>
                </a:lnTo>
                <a:lnTo>
                  <a:pt x="2708275" y="1622425"/>
                </a:lnTo>
                <a:lnTo>
                  <a:pt x="2708275" y="1638300"/>
                </a:lnTo>
                <a:lnTo>
                  <a:pt x="3397250" y="1638300"/>
                </a:lnTo>
                <a:lnTo>
                  <a:pt x="3397250" y="1654175"/>
                </a:lnTo>
                <a:lnTo>
                  <a:pt x="3657600" y="1654175"/>
                </a:lnTo>
                <a:lnTo>
                  <a:pt x="3657600" y="1654175"/>
                </a:lnTo>
                <a:lnTo>
                  <a:pt x="3657600" y="1654175"/>
                </a:lnTo>
                <a:lnTo>
                  <a:pt x="3657600" y="1682750"/>
                </a:lnTo>
                <a:lnTo>
                  <a:pt x="3806825" y="1682750"/>
                </a:lnTo>
                <a:lnTo>
                  <a:pt x="3806825" y="1701800"/>
                </a:lnTo>
                <a:lnTo>
                  <a:pt x="3937000" y="1701800"/>
                </a:lnTo>
                <a:lnTo>
                  <a:pt x="3937000" y="1701800"/>
                </a:lnTo>
                <a:lnTo>
                  <a:pt x="3937000" y="1701800"/>
                </a:lnTo>
                <a:lnTo>
                  <a:pt x="3937000" y="1727200"/>
                </a:lnTo>
                <a:lnTo>
                  <a:pt x="4010025" y="1727200"/>
                </a:lnTo>
                <a:lnTo>
                  <a:pt x="4010025" y="1746250"/>
                </a:lnTo>
                <a:lnTo>
                  <a:pt x="4518025" y="1746250"/>
                </a:lnTo>
                <a:lnTo>
                  <a:pt x="4518025" y="1771650"/>
                </a:lnTo>
                <a:lnTo>
                  <a:pt x="5902325" y="1771650"/>
                </a:lnTo>
                <a:lnTo>
                  <a:pt x="5902325" y="2273300"/>
                </a:lnTo>
                <a:lnTo>
                  <a:pt x="4521200" y="2273300"/>
                </a:lnTo>
                <a:lnTo>
                  <a:pt x="4521200" y="2238375"/>
                </a:lnTo>
                <a:lnTo>
                  <a:pt x="4010025" y="2238375"/>
                </a:lnTo>
                <a:lnTo>
                  <a:pt x="4010025" y="2212975"/>
                </a:lnTo>
                <a:lnTo>
                  <a:pt x="3943350" y="2212975"/>
                </a:lnTo>
                <a:lnTo>
                  <a:pt x="3943350" y="2184400"/>
                </a:lnTo>
                <a:lnTo>
                  <a:pt x="3800475" y="2184400"/>
                </a:lnTo>
                <a:lnTo>
                  <a:pt x="3800475" y="2165350"/>
                </a:lnTo>
                <a:lnTo>
                  <a:pt x="3660775" y="2165350"/>
                </a:lnTo>
                <a:lnTo>
                  <a:pt x="3660775" y="2165350"/>
                </a:lnTo>
                <a:lnTo>
                  <a:pt x="3660775" y="2165350"/>
                </a:lnTo>
                <a:lnTo>
                  <a:pt x="3660775" y="2165350"/>
                </a:lnTo>
                <a:lnTo>
                  <a:pt x="3660775" y="2139950"/>
                </a:lnTo>
                <a:lnTo>
                  <a:pt x="3390900" y="2139950"/>
                </a:lnTo>
                <a:lnTo>
                  <a:pt x="3390900" y="2124075"/>
                </a:lnTo>
                <a:lnTo>
                  <a:pt x="2698750" y="2124075"/>
                </a:lnTo>
                <a:lnTo>
                  <a:pt x="2698750" y="2105025"/>
                </a:lnTo>
                <a:lnTo>
                  <a:pt x="2606675" y="2105025"/>
                </a:lnTo>
                <a:lnTo>
                  <a:pt x="2606675" y="2070100"/>
                </a:lnTo>
                <a:lnTo>
                  <a:pt x="2571750" y="2070100"/>
                </a:lnTo>
                <a:lnTo>
                  <a:pt x="2571750" y="2070100"/>
                </a:lnTo>
                <a:lnTo>
                  <a:pt x="2571750" y="2047875"/>
                </a:lnTo>
                <a:lnTo>
                  <a:pt x="2305050" y="2047875"/>
                </a:lnTo>
                <a:lnTo>
                  <a:pt x="2305050" y="2032000"/>
                </a:lnTo>
                <a:lnTo>
                  <a:pt x="2120900" y="2032000"/>
                </a:lnTo>
                <a:lnTo>
                  <a:pt x="2120900" y="2012950"/>
                </a:lnTo>
                <a:lnTo>
                  <a:pt x="2063750" y="2012950"/>
                </a:lnTo>
                <a:lnTo>
                  <a:pt x="2063750" y="1981200"/>
                </a:lnTo>
                <a:lnTo>
                  <a:pt x="1993900" y="1981200"/>
                </a:lnTo>
                <a:lnTo>
                  <a:pt x="1993900" y="1958975"/>
                </a:lnTo>
                <a:lnTo>
                  <a:pt x="1943100" y="1958975"/>
                </a:lnTo>
                <a:lnTo>
                  <a:pt x="1943100" y="1927225"/>
                </a:lnTo>
                <a:lnTo>
                  <a:pt x="1914525" y="1927225"/>
                </a:lnTo>
                <a:lnTo>
                  <a:pt x="1914525" y="1917700"/>
                </a:lnTo>
                <a:lnTo>
                  <a:pt x="1790700" y="1917700"/>
                </a:lnTo>
                <a:lnTo>
                  <a:pt x="1790700" y="1885950"/>
                </a:lnTo>
                <a:lnTo>
                  <a:pt x="1727200" y="1885950"/>
                </a:lnTo>
                <a:lnTo>
                  <a:pt x="1727200" y="1847850"/>
                </a:lnTo>
                <a:lnTo>
                  <a:pt x="1682750" y="1847850"/>
                </a:lnTo>
                <a:lnTo>
                  <a:pt x="1682750" y="1809750"/>
                </a:lnTo>
                <a:lnTo>
                  <a:pt x="1622425" y="1809750"/>
                </a:lnTo>
                <a:lnTo>
                  <a:pt x="1622425" y="1787525"/>
                </a:lnTo>
                <a:lnTo>
                  <a:pt x="1543050" y="1787525"/>
                </a:lnTo>
                <a:lnTo>
                  <a:pt x="1543050" y="1758950"/>
                </a:lnTo>
                <a:lnTo>
                  <a:pt x="1438275" y="1758950"/>
                </a:lnTo>
                <a:lnTo>
                  <a:pt x="1438275" y="1736725"/>
                </a:lnTo>
                <a:lnTo>
                  <a:pt x="1368425" y="1736725"/>
                </a:lnTo>
                <a:lnTo>
                  <a:pt x="1368425" y="1714500"/>
                </a:lnTo>
                <a:lnTo>
                  <a:pt x="1279525" y="1714500"/>
                </a:lnTo>
                <a:lnTo>
                  <a:pt x="1279525" y="1682750"/>
                </a:lnTo>
                <a:lnTo>
                  <a:pt x="1250950" y="1682750"/>
                </a:lnTo>
                <a:lnTo>
                  <a:pt x="1250950" y="1657350"/>
                </a:lnTo>
                <a:lnTo>
                  <a:pt x="1216025" y="1657350"/>
                </a:lnTo>
                <a:lnTo>
                  <a:pt x="1216025" y="1644650"/>
                </a:lnTo>
                <a:lnTo>
                  <a:pt x="1165225" y="1644650"/>
                </a:lnTo>
                <a:lnTo>
                  <a:pt x="1101725" y="1587500"/>
                </a:lnTo>
                <a:lnTo>
                  <a:pt x="1041400" y="1587500"/>
                </a:lnTo>
                <a:lnTo>
                  <a:pt x="984250" y="1508125"/>
                </a:lnTo>
                <a:lnTo>
                  <a:pt x="933450" y="1508125"/>
                </a:lnTo>
                <a:lnTo>
                  <a:pt x="933450" y="1447800"/>
                </a:lnTo>
                <a:lnTo>
                  <a:pt x="901700" y="1447800"/>
                </a:lnTo>
                <a:lnTo>
                  <a:pt x="901700" y="1412875"/>
                </a:lnTo>
                <a:lnTo>
                  <a:pt x="866775" y="1412875"/>
                </a:lnTo>
                <a:lnTo>
                  <a:pt x="866775" y="1381125"/>
                </a:lnTo>
                <a:lnTo>
                  <a:pt x="819150" y="1381125"/>
                </a:lnTo>
                <a:lnTo>
                  <a:pt x="819150" y="1330325"/>
                </a:lnTo>
                <a:lnTo>
                  <a:pt x="771525" y="1330325"/>
                </a:lnTo>
                <a:lnTo>
                  <a:pt x="771525" y="1295400"/>
                </a:lnTo>
                <a:lnTo>
                  <a:pt x="739775" y="1295400"/>
                </a:lnTo>
                <a:lnTo>
                  <a:pt x="739775" y="1266825"/>
                </a:lnTo>
                <a:lnTo>
                  <a:pt x="739775" y="1266825"/>
                </a:lnTo>
                <a:lnTo>
                  <a:pt x="739775" y="1266825"/>
                </a:lnTo>
                <a:lnTo>
                  <a:pt x="717550" y="1266825"/>
                </a:lnTo>
                <a:lnTo>
                  <a:pt x="717550" y="1222375"/>
                </a:lnTo>
                <a:lnTo>
                  <a:pt x="673100" y="1222375"/>
                </a:lnTo>
                <a:lnTo>
                  <a:pt x="673100" y="1139825"/>
                </a:lnTo>
                <a:lnTo>
                  <a:pt x="609600" y="1139825"/>
                </a:lnTo>
                <a:lnTo>
                  <a:pt x="609600" y="1050925"/>
                </a:lnTo>
                <a:lnTo>
                  <a:pt x="581025" y="1050925"/>
                </a:lnTo>
                <a:lnTo>
                  <a:pt x="552450" y="996950"/>
                </a:lnTo>
                <a:lnTo>
                  <a:pt x="508000" y="933450"/>
                </a:lnTo>
                <a:lnTo>
                  <a:pt x="488950" y="876300"/>
                </a:lnTo>
                <a:lnTo>
                  <a:pt x="469900" y="876300"/>
                </a:lnTo>
                <a:lnTo>
                  <a:pt x="469900" y="835025"/>
                </a:lnTo>
                <a:lnTo>
                  <a:pt x="431800" y="835025"/>
                </a:lnTo>
                <a:lnTo>
                  <a:pt x="431800" y="796925"/>
                </a:lnTo>
                <a:lnTo>
                  <a:pt x="400050" y="796925"/>
                </a:lnTo>
                <a:lnTo>
                  <a:pt x="400050" y="717550"/>
                </a:lnTo>
                <a:lnTo>
                  <a:pt x="374650" y="717550"/>
                </a:lnTo>
                <a:lnTo>
                  <a:pt x="374650" y="650875"/>
                </a:lnTo>
                <a:lnTo>
                  <a:pt x="374650" y="650875"/>
                </a:lnTo>
                <a:lnTo>
                  <a:pt x="346075" y="606425"/>
                </a:lnTo>
                <a:lnTo>
                  <a:pt x="346075" y="574675"/>
                </a:lnTo>
                <a:lnTo>
                  <a:pt x="311150" y="549275"/>
                </a:lnTo>
                <a:lnTo>
                  <a:pt x="311150" y="514350"/>
                </a:lnTo>
                <a:lnTo>
                  <a:pt x="311150" y="514350"/>
                </a:lnTo>
                <a:lnTo>
                  <a:pt x="266700" y="469900"/>
                </a:lnTo>
                <a:lnTo>
                  <a:pt x="266700" y="425450"/>
                </a:lnTo>
                <a:lnTo>
                  <a:pt x="225425" y="425450"/>
                </a:lnTo>
                <a:lnTo>
                  <a:pt x="225425" y="358775"/>
                </a:lnTo>
                <a:lnTo>
                  <a:pt x="171450" y="358775"/>
                </a:lnTo>
                <a:lnTo>
                  <a:pt x="171450" y="311150"/>
                </a:lnTo>
                <a:lnTo>
                  <a:pt x="136525" y="311150"/>
                </a:lnTo>
                <a:lnTo>
                  <a:pt x="127000" y="225425"/>
                </a:lnTo>
                <a:lnTo>
                  <a:pt x="76200" y="155575"/>
                </a:lnTo>
                <a:lnTo>
                  <a:pt x="0" y="0"/>
                </a:lnTo>
                <a:close/>
              </a:path>
            </a:pathLst>
          </a:custGeom>
          <a:solidFill>
            <a:srgbClr val="4DA1BB">
              <a:alpha val="34902"/>
            </a:srgb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72" name="Group 171">
            <a:extLst>
              <a:ext uri="{FF2B5EF4-FFF2-40B4-BE49-F238E27FC236}">
                <a16:creationId xmlns:a16="http://schemas.microsoft.com/office/drawing/2014/main" id="{9BFE636F-40A9-48A6-0818-CA14035698C0}"/>
              </a:ext>
            </a:extLst>
          </p:cNvPr>
          <p:cNvGrpSpPr/>
          <p:nvPr/>
        </p:nvGrpSpPr>
        <p:grpSpPr>
          <a:xfrm>
            <a:off x="7597775" y="1917241"/>
            <a:ext cx="3714750" cy="2190750"/>
            <a:chOff x="7597775" y="2047875"/>
            <a:chExt cx="3714750" cy="2190750"/>
          </a:xfrm>
        </p:grpSpPr>
        <p:sp>
          <p:nvSpPr>
            <p:cNvPr id="170" name="Freeform 169">
              <a:extLst>
                <a:ext uri="{FF2B5EF4-FFF2-40B4-BE49-F238E27FC236}">
                  <a16:creationId xmlns:a16="http://schemas.microsoft.com/office/drawing/2014/main" id="{3557E399-F735-C230-15E0-66D796B97BB8}"/>
                </a:ext>
              </a:extLst>
            </p:cNvPr>
            <p:cNvSpPr/>
            <p:nvPr/>
          </p:nvSpPr>
          <p:spPr bwMode="auto">
            <a:xfrm>
              <a:off x="8226425" y="3800475"/>
              <a:ext cx="3086100" cy="438150"/>
            </a:xfrm>
            <a:custGeom>
              <a:avLst/>
              <a:gdLst>
                <a:gd name="connsiteX0" fmla="*/ 3086100 w 3086100"/>
                <a:gd name="connsiteY0" fmla="*/ 438150 h 438150"/>
                <a:gd name="connsiteX1" fmla="*/ 2940050 w 3086100"/>
                <a:gd name="connsiteY1" fmla="*/ 438150 h 438150"/>
                <a:gd name="connsiteX2" fmla="*/ 2940050 w 3086100"/>
                <a:gd name="connsiteY2" fmla="*/ 406400 h 438150"/>
                <a:gd name="connsiteX3" fmla="*/ 2203450 w 3086100"/>
                <a:gd name="connsiteY3" fmla="*/ 406400 h 438150"/>
                <a:gd name="connsiteX4" fmla="*/ 2203450 w 3086100"/>
                <a:gd name="connsiteY4" fmla="*/ 390525 h 438150"/>
                <a:gd name="connsiteX5" fmla="*/ 1851025 w 3086100"/>
                <a:gd name="connsiteY5" fmla="*/ 390525 h 438150"/>
                <a:gd name="connsiteX6" fmla="*/ 1851025 w 3086100"/>
                <a:gd name="connsiteY6" fmla="*/ 384175 h 438150"/>
                <a:gd name="connsiteX7" fmla="*/ 1708150 w 3086100"/>
                <a:gd name="connsiteY7" fmla="*/ 384175 h 438150"/>
                <a:gd name="connsiteX8" fmla="*/ 1708150 w 3086100"/>
                <a:gd name="connsiteY8" fmla="*/ 368300 h 438150"/>
                <a:gd name="connsiteX9" fmla="*/ 1527175 w 3086100"/>
                <a:gd name="connsiteY9" fmla="*/ 368300 h 438150"/>
                <a:gd name="connsiteX10" fmla="*/ 1527175 w 3086100"/>
                <a:gd name="connsiteY10" fmla="*/ 358775 h 438150"/>
                <a:gd name="connsiteX11" fmla="*/ 1419225 w 3086100"/>
                <a:gd name="connsiteY11" fmla="*/ 358775 h 438150"/>
                <a:gd name="connsiteX12" fmla="*/ 1419225 w 3086100"/>
                <a:gd name="connsiteY12" fmla="*/ 349250 h 438150"/>
                <a:gd name="connsiteX13" fmla="*/ 1219200 w 3086100"/>
                <a:gd name="connsiteY13" fmla="*/ 349250 h 438150"/>
                <a:gd name="connsiteX14" fmla="*/ 1219200 w 3086100"/>
                <a:gd name="connsiteY14" fmla="*/ 336550 h 438150"/>
                <a:gd name="connsiteX15" fmla="*/ 1158875 w 3086100"/>
                <a:gd name="connsiteY15" fmla="*/ 336550 h 438150"/>
                <a:gd name="connsiteX16" fmla="*/ 1158875 w 3086100"/>
                <a:gd name="connsiteY16" fmla="*/ 327025 h 438150"/>
                <a:gd name="connsiteX17" fmla="*/ 1022350 w 3086100"/>
                <a:gd name="connsiteY17" fmla="*/ 327025 h 438150"/>
                <a:gd name="connsiteX18" fmla="*/ 1022350 w 3086100"/>
                <a:gd name="connsiteY18" fmla="*/ 314325 h 438150"/>
                <a:gd name="connsiteX19" fmla="*/ 879475 w 3086100"/>
                <a:gd name="connsiteY19" fmla="*/ 314325 h 438150"/>
                <a:gd name="connsiteX20" fmla="*/ 879475 w 3086100"/>
                <a:gd name="connsiteY20" fmla="*/ 301625 h 438150"/>
                <a:gd name="connsiteX21" fmla="*/ 777875 w 3086100"/>
                <a:gd name="connsiteY21" fmla="*/ 301625 h 438150"/>
                <a:gd name="connsiteX22" fmla="*/ 777875 w 3086100"/>
                <a:gd name="connsiteY22" fmla="*/ 288925 h 438150"/>
                <a:gd name="connsiteX23" fmla="*/ 654050 w 3086100"/>
                <a:gd name="connsiteY23" fmla="*/ 288925 h 438150"/>
                <a:gd name="connsiteX24" fmla="*/ 654050 w 3086100"/>
                <a:gd name="connsiteY24" fmla="*/ 276225 h 438150"/>
                <a:gd name="connsiteX25" fmla="*/ 612775 w 3086100"/>
                <a:gd name="connsiteY25" fmla="*/ 276225 h 438150"/>
                <a:gd name="connsiteX26" fmla="*/ 612775 w 3086100"/>
                <a:gd name="connsiteY26" fmla="*/ 247650 h 438150"/>
                <a:gd name="connsiteX27" fmla="*/ 555625 w 3086100"/>
                <a:gd name="connsiteY27" fmla="*/ 247650 h 438150"/>
                <a:gd name="connsiteX28" fmla="*/ 555625 w 3086100"/>
                <a:gd name="connsiteY28" fmla="*/ 225425 h 438150"/>
                <a:gd name="connsiteX29" fmla="*/ 508000 w 3086100"/>
                <a:gd name="connsiteY29" fmla="*/ 225425 h 438150"/>
                <a:gd name="connsiteX30" fmla="*/ 508000 w 3086100"/>
                <a:gd name="connsiteY30" fmla="*/ 209550 h 438150"/>
                <a:gd name="connsiteX31" fmla="*/ 466725 w 3086100"/>
                <a:gd name="connsiteY31" fmla="*/ 209550 h 438150"/>
                <a:gd name="connsiteX32" fmla="*/ 466725 w 3086100"/>
                <a:gd name="connsiteY32" fmla="*/ 193675 h 438150"/>
                <a:gd name="connsiteX33" fmla="*/ 415925 w 3086100"/>
                <a:gd name="connsiteY33" fmla="*/ 193675 h 438150"/>
                <a:gd name="connsiteX34" fmla="*/ 415925 w 3086100"/>
                <a:gd name="connsiteY34" fmla="*/ 171450 h 438150"/>
                <a:gd name="connsiteX35" fmla="*/ 276225 w 3086100"/>
                <a:gd name="connsiteY35" fmla="*/ 171450 h 438150"/>
                <a:gd name="connsiteX36" fmla="*/ 276225 w 3086100"/>
                <a:gd name="connsiteY36" fmla="*/ 152400 h 438150"/>
                <a:gd name="connsiteX37" fmla="*/ 276225 w 3086100"/>
                <a:gd name="connsiteY37" fmla="*/ 152400 h 438150"/>
                <a:gd name="connsiteX38" fmla="*/ 241300 w 3086100"/>
                <a:gd name="connsiteY38" fmla="*/ 130175 h 438150"/>
                <a:gd name="connsiteX39" fmla="*/ 225425 w 3086100"/>
                <a:gd name="connsiteY39" fmla="*/ 130175 h 438150"/>
                <a:gd name="connsiteX40" fmla="*/ 206375 w 3086100"/>
                <a:gd name="connsiteY40" fmla="*/ 104775 h 438150"/>
                <a:gd name="connsiteX41" fmla="*/ 171450 w 3086100"/>
                <a:gd name="connsiteY41" fmla="*/ 104775 h 438150"/>
                <a:gd name="connsiteX42" fmla="*/ 168275 w 3086100"/>
                <a:gd name="connsiteY42" fmla="*/ 88900 h 438150"/>
                <a:gd name="connsiteX43" fmla="*/ 139700 w 3086100"/>
                <a:gd name="connsiteY43" fmla="*/ 79375 h 438150"/>
                <a:gd name="connsiteX44" fmla="*/ 139700 w 3086100"/>
                <a:gd name="connsiteY44" fmla="*/ 79375 h 438150"/>
                <a:gd name="connsiteX45" fmla="*/ 139700 w 3086100"/>
                <a:gd name="connsiteY45" fmla="*/ 53975 h 438150"/>
                <a:gd name="connsiteX46" fmla="*/ 95250 w 3086100"/>
                <a:gd name="connsiteY46" fmla="*/ 53975 h 438150"/>
                <a:gd name="connsiteX47" fmla="*/ 95250 w 3086100"/>
                <a:gd name="connsiteY47" fmla="*/ 28575 h 438150"/>
                <a:gd name="connsiteX48" fmla="*/ 53975 w 3086100"/>
                <a:gd name="connsiteY48" fmla="*/ 28575 h 438150"/>
                <a:gd name="connsiteX49" fmla="*/ 53975 w 3086100"/>
                <a:gd name="connsiteY49" fmla="*/ 28575 h 438150"/>
                <a:gd name="connsiteX50" fmla="*/ 38100 w 3086100"/>
                <a:gd name="connsiteY50" fmla="*/ 0 h 438150"/>
                <a:gd name="connsiteX51" fmla="*/ 0 w 3086100"/>
                <a:gd name="connsiteY51" fmla="*/ 0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086100" h="438150">
                  <a:moveTo>
                    <a:pt x="3086100" y="438150"/>
                  </a:moveTo>
                  <a:lnTo>
                    <a:pt x="2940050" y="438150"/>
                  </a:lnTo>
                  <a:lnTo>
                    <a:pt x="2940050" y="406400"/>
                  </a:lnTo>
                  <a:lnTo>
                    <a:pt x="2203450" y="406400"/>
                  </a:lnTo>
                  <a:lnTo>
                    <a:pt x="2203450" y="390525"/>
                  </a:lnTo>
                  <a:lnTo>
                    <a:pt x="1851025" y="390525"/>
                  </a:lnTo>
                  <a:lnTo>
                    <a:pt x="1851025" y="384175"/>
                  </a:lnTo>
                  <a:lnTo>
                    <a:pt x="1708150" y="384175"/>
                  </a:lnTo>
                  <a:lnTo>
                    <a:pt x="1708150" y="368300"/>
                  </a:lnTo>
                  <a:lnTo>
                    <a:pt x="1527175" y="368300"/>
                  </a:lnTo>
                  <a:lnTo>
                    <a:pt x="1527175" y="358775"/>
                  </a:lnTo>
                  <a:lnTo>
                    <a:pt x="1419225" y="358775"/>
                  </a:lnTo>
                  <a:lnTo>
                    <a:pt x="1419225" y="349250"/>
                  </a:lnTo>
                  <a:lnTo>
                    <a:pt x="1219200" y="349250"/>
                  </a:lnTo>
                  <a:lnTo>
                    <a:pt x="1219200" y="336550"/>
                  </a:lnTo>
                  <a:lnTo>
                    <a:pt x="1158875" y="336550"/>
                  </a:lnTo>
                  <a:lnTo>
                    <a:pt x="1158875" y="327025"/>
                  </a:lnTo>
                  <a:lnTo>
                    <a:pt x="1022350" y="327025"/>
                  </a:lnTo>
                  <a:lnTo>
                    <a:pt x="1022350" y="314325"/>
                  </a:lnTo>
                  <a:lnTo>
                    <a:pt x="879475" y="314325"/>
                  </a:lnTo>
                  <a:lnTo>
                    <a:pt x="879475" y="301625"/>
                  </a:lnTo>
                  <a:lnTo>
                    <a:pt x="777875" y="301625"/>
                  </a:lnTo>
                  <a:lnTo>
                    <a:pt x="777875" y="288925"/>
                  </a:lnTo>
                  <a:lnTo>
                    <a:pt x="654050" y="288925"/>
                  </a:lnTo>
                  <a:lnTo>
                    <a:pt x="654050" y="276225"/>
                  </a:lnTo>
                  <a:lnTo>
                    <a:pt x="612775" y="276225"/>
                  </a:lnTo>
                  <a:lnTo>
                    <a:pt x="612775" y="247650"/>
                  </a:lnTo>
                  <a:lnTo>
                    <a:pt x="555625" y="247650"/>
                  </a:lnTo>
                  <a:lnTo>
                    <a:pt x="555625" y="225425"/>
                  </a:lnTo>
                  <a:lnTo>
                    <a:pt x="508000" y="225425"/>
                  </a:lnTo>
                  <a:lnTo>
                    <a:pt x="508000" y="209550"/>
                  </a:lnTo>
                  <a:lnTo>
                    <a:pt x="466725" y="209550"/>
                  </a:lnTo>
                  <a:lnTo>
                    <a:pt x="466725" y="193675"/>
                  </a:lnTo>
                  <a:lnTo>
                    <a:pt x="415925" y="193675"/>
                  </a:lnTo>
                  <a:lnTo>
                    <a:pt x="415925" y="171450"/>
                  </a:lnTo>
                  <a:lnTo>
                    <a:pt x="276225" y="171450"/>
                  </a:lnTo>
                  <a:lnTo>
                    <a:pt x="276225" y="152400"/>
                  </a:lnTo>
                  <a:lnTo>
                    <a:pt x="276225" y="152400"/>
                  </a:lnTo>
                  <a:lnTo>
                    <a:pt x="241300" y="130175"/>
                  </a:lnTo>
                  <a:lnTo>
                    <a:pt x="225425" y="130175"/>
                  </a:lnTo>
                  <a:lnTo>
                    <a:pt x="206375" y="104775"/>
                  </a:lnTo>
                  <a:lnTo>
                    <a:pt x="171450" y="104775"/>
                  </a:lnTo>
                  <a:lnTo>
                    <a:pt x="168275" y="88900"/>
                  </a:lnTo>
                  <a:lnTo>
                    <a:pt x="139700" y="79375"/>
                  </a:lnTo>
                  <a:lnTo>
                    <a:pt x="139700" y="79375"/>
                  </a:lnTo>
                  <a:lnTo>
                    <a:pt x="139700" y="53975"/>
                  </a:lnTo>
                  <a:lnTo>
                    <a:pt x="95250" y="53975"/>
                  </a:lnTo>
                  <a:lnTo>
                    <a:pt x="95250" y="28575"/>
                  </a:lnTo>
                  <a:lnTo>
                    <a:pt x="53975" y="28575"/>
                  </a:lnTo>
                  <a:lnTo>
                    <a:pt x="53975" y="28575"/>
                  </a:lnTo>
                  <a:lnTo>
                    <a:pt x="38100" y="0"/>
                  </a:lnTo>
                  <a:lnTo>
                    <a:pt x="0" y="0"/>
                  </a:lnTo>
                </a:path>
              </a:pathLst>
            </a:custGeom>
            <a:noFill/>
            <a:ln w="19050">
              <a:solidFill>
                <a:schemeClr val="accent3"/>
              </a:solidFill>
              <a:miter lim="800000"/>
              <a:headEnd/>
              <a:tailEnd/>
            </a:ln>
          </p:spPr>
          <p:txBody>
            <a:bodyPr rtlCol="0" anchor="ctr"/>
            <a:lstStyle/>
            <a:p>
              <a:pPr algn="ctr"/>
              <a:endParaRPr lang="en-US" dirty="0"/>
            </a:p>
          </p:txBody>
        </p:sp>
        <p:sp>
          <p:nvSpPr>
            <p:cNvPr id="171" name="Freeform 170">
              <a:extLst>
                <a:ext uri="{FF2B5EF4-FFF2-40B4-BE49-F238E27FC236}">
                  <a16:creationId xmlns:a16="http://schemas.microsoft.com/office/drawing/2014/main" id="{AD59548E-3C39-1017-D50C-A06D83578FF9}"/>
                </a:ext>
              </a:extLst>
            </p:cNvPr>
            <p:cNvSpPr/>
            <p:nvPr/>
          </p:nvSpPr>
          <p:spPr bwMode="auto">
            <a:xfrm>
              <a:off x="7597775" y="2047875"/>
              <a:ext cx="644525" cy="1749425"/>
            </a:xfrm>
            <a:custGeom>
              <a:avLst/>
              <a:gdLst>
                <a:gd name="connsiteX0" fmla="*/ 0 w 644525"/>
                <a:gd name="connsiteY0" fmla="*/ 0 h 1749425"/>
                <a:gd name="connsiteX1" fmla="*/ 0 w 644525"/>
                <a:gd name="connsiteY1" fmla="*/ 269875 h 1749425"/>
                <a:gd name="connsiteX2" fmla="*/ 19050 w 644525"/>
                <a:gd name="connsiteY2" fmla="*/ 269875 h 1749425"/>
                <a:gd name="connsiteX3" fmla="*/ 22225 w 644525"/>
                <a:gd name="connsiteY3" fmla="*/ 415925 h 1749425"/>
                <a:gd name="connsiteX4" fmla="*/ 34925 w 644525"/>
                <a:gd name="connsiteY4" fmla="*/ 419100 h 1749425"/>
                <a:gd name="connsiteX5" fmla="*/ 34925 w 644525"/>
                <a:gd name="connsiteY5" fmla="*/ 485775 h 1749425"/>
                <a:gd name="connsiteX6" fmla="*/ 50800 w 644525"/>
                <a:gd name="connsiteY6" fmla="*/ 488950 h 1749425"/>
                <a:gd name="connsiteX7" fmla="*/ 47625 w 644525"/>
                <a:gd name="connsiteY7" fmla="*/ 581025 h 1749425"/>
                <a:gd name="connsiteX8" fmla="*/ 66675 w 644525"/>
                <a:gd name="connsiteY8" fmla="*/ 587375 h 1749425"/>
                <a:gd name="connsiteX9" fmla="*/ 76200 w 644525"/>
                <a:gd name="connsiteY9" fmla="*/ 654050 h 1749425"/>
                <a:gd name="connsiteX10" fmla="*/ 85725 w 644525"/>
                <a:gd name="connsiteY10" fmla="*/ 657225 h 1749425"/>
                <a:gd name="connsiteX11" fmla="*/ 92075 w 644525"/>
                <a:gd name="connsiteY11" fmla="*/ 723900 h 1749425"/>
                <a:gd name="connsiteX12" fmla="*/ 92075 w 644525"/>
                <a:gd name="connsiteY12" fmla="*/ 723900 h 1749425"/>
                <a:gd name="connsiteX13" fmla="*/ 92075 w 644525"/>
                <a:gd name="connsiteY13" fmla="*/ 723900 h 1749425"/>
                <a:gd name="connsiteX14" fmla="*/ 92075 w 644525"/>
                <a:gd name="connsiteY14" fmla="*/ 723900 h 1749425"/>
                <a:gd name="connsiteX15" fmla="*/ 92075 w 644525"/>
                <a:gd name="connsiteY15" fmla="*/ 723900 h 1749425"/>
                <a:gd name="connsiteX16" fmla="*/ 92075 w 644525"/>
                <a:gd name="connsiteY16" fmla="*/ 723900 h 1749425"/>
                <a:gd name="connsiteX17" fmla="*/ 111125 w 644525"/>
                <a:gd name="connsiteY17" fmla="*/ 730250 h 1749425"/>
                <a:gd name="connsiteX18" fmla="*/ 117475 w 644525"/>
                <a:gd name="connsiteY18" fmla="*/ 790575 h 1749425"/>
                <a:gd name="connsiteX19" fmla="*/ 136525 w 644525"/>
                <a:gd name="connsiteY19" fmla="*/ 793750 h 1749425"/>
                <a:gd name="connsiteX20" fmla="*/ 142875 w 644525"/>
                <a:gd name="connsiteY20" fmla="*/ 841375 h 1749425"/>
                <a:gd name="connsiteX21" fmla="*/ 155575 w 644525"/>
                <a:gd name="connsiteY21" fmla="*/ 844550 h 1749425"/>
                <a:gd name="connsiteX22" fmla="*/ 158750 w 644525"/>
                <a:gd name="connsiteY22" fmla="*/ 889000 h 1749425"/>
                <a:gd name="connsiteX23" fmla="*/ 180975 w 644525"/>
                <a:gd name="connsiteY23" fmla="*/ 904875 h 1749425"/>
                <a:gd name="connsiteX24" fmla="*/ 190500 w 644525"/>
                <a:gd name="connsiteY24" fmla="*/ 974725 h 1749425"/>
                <a:gd name="connsiteX25" fmla="*/ 209550 w 644525"/>
                <a:gd name="connsiteY25" fmla="*/ 1022350 h 1749425"/>
                <a:gd name="connsiteX26" fmla="*/ 234950 w 644525"/>
                <a:gd name="connsiteY26" fmla="*/ 1101725 h 1749425"/>
                <a:gd name="connsiteX27" fmla="*/ 247650 w 644525"/>
                <a:gd name="connsiteY27" fmla="*/ 1143000 h 1749425"/>
                <a:gd name="connsiteX28" fmla="*/ 257175 w 644525"/>
                <a:gd name="connsiteY28" fmla="*/ 1143000 h 1749425"/>
                <a:gd name="connsiteX29" fmla="*/ 266700 w 644525"/>
                <a:gd name="connsiteY29" fmla="*/ 1222375 h 1749425"/>
                <a:gd name="connsiteX30" fmla="*/ 311150 w 644525"/>
                <a:gd name="connsiteY30" fmla="*/ 1270000 h 1749425"/>
                <a:gd name="connsiteX31" fmla="*/ 327025 w 644525"/>
                <a:gd name="connsiteY31" fmla="*/ 1320800 h 1749425"/>
                <a:gd name="connsiteX32" fmla="*/ 346075 w 644525"/>
                <a:gd name="connsiteY32" fmla="*/ 1406525 h 1749425"/>
                <a:gd name="connsiteX33" fmla="*/ 371475 w 644525"/>
                <a:gd name="connsiteY33" fmla="*/ 1431925 h 1749425"/>
                <a:gd name="connsiteX34" fmla="*/ 390525 w 644525"/>
                <a:gd name="connsiteY34" fmla="*/ 1457325 h 1749425"/>
                <a:gd name="connsiteX35" fmla="*/ 403225 w 644525"/>
                <a:gd name="connsiteY35" fmla="*/ 1492250 h 1749425"/>
                <a:gd name="connsiteX36" fmla="*/ 422275 w 644525"/>
                <a:gd name="connsiteY36" fmla="*/ 1501775 h 1749425"/>
                <a:gd name="connsiteX37" fmla="*/ 431800 w 644525"/>
                <a:gd name="connsiteY37" fmla="*/ 1520825 h 1749425"/>
                <a:gd name="connsiteX38" fmla="*/ 454025 w 644525"/>
                <a:gd name="connsiteY38" fmla="*/ 1536700 h 1749425"/>
                <a:gd name="connsiteX39" fmla="*/ 469900 w 644525"/>
                <a:gd name="connsiteY39" fmla="*/ 1584325 h 1749425"/>
                <a:gd name="connsiteX40" fmla="*/ 492125 w 644525"/>
                <a:gd name="connsiteY40" fmla="*/ 1625600 h 1749425"/>
                <a:gd name="connsiteX41" fmla="*/ 527050 w 644525"/>
                <a:gd name="connsiteY41" fmla="*/ 1641475 h 1749425"/>
                <a:gd name="connsiteX42" fmla="*/ 530225 w 644525"/>
                <a:gd name="connsiteY42" fmla="*/ 1660525 h 1749425"/>
                <a:gd name="connsiteX43" fmla="*/ 568325 w 644525"/>
                <a:gd name="connsiteY43" fmla="*/ 1663700 h 1749425"/>
                <a:gd name="connsiteX44" fmla="*/ 577850 w 644525"/>
                <a:gd name="connsiteY44" fmla="*/ 1704975 h 1749425"/>
                <a:gd name="connsiteX45" fmla="*/ 609600 w 644525"/>
                <a:gd name="connsiteY45" fmla="*/ 1711325 h 1749425"/>
                <a:gd name="connsiteX46" fmla="*/ 612775 w 644525"/>
                <a:gd name="connsiteY46" fmla="*/ 1743075 h 1749425"/>
                <a:gd name="connsiteX47" fmla="*/ 644525 w 644525"/>
                <a:gd name="connsiteY47" fmla="*/ 1749425 h 1749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44525" h="1749425">
                  <a:moveTo>
                    <a:pt x="0" y="0"/>
                  </a:moveTo>
                  <a:lnTo>
                    <a:pt x="0" y="269875"/>
                  </a:lnTo>
                  <a:lnTo>
                    <a:pt x="19050" y="269875"/>
                  </a:lnTo>
                  <a:cubicBezTo>
                    <a:pt x="20108" y="318558"/>
                    <a:pt x="21167" y="367242"/>
                    <a:pt x="22225" y="415925"/>
                  </a:cubicBezTo>
                  <a:lnTo>
                    <a:pt x="34925" y="419100"/>
                  </a:lnTo>
                  <a:lnTo>
                    <a:pt x="34925" y="485775"/>
                  </a:lnTo>
                  <a:lnTo>
                    <a:pt x="50800" y="488950"/>
                  </a:lnTo>
                  <a:lnTo>
                    <a:pt x="47625" y="581025"/>
                  </a:lnTo>
                  <a:lnTo>
                    <a:pt x="66675" y="587375"/>
                  </a:lnTo>
                  <a:lnTo>
                    <a:pt x="76200" y="654050"/>
                  </a:lnTo>
                  <a:lnTo>
                    <a:pt x="85725" y="657225"/>
                  </a:lnTo>
                  <a:lnTo>
                    <a:pt x="92075" y="723900"/>
                  </a:lnTo>
                  <a:lnTo>
                    <a:pt x="92075" y="723900"/>
                  </a:lnTo>
                  <a:lnTo>
                    <a:pt x="92075" y="723900"/>
                  </a:lnTo>
                  <a:lnTo>
                    <a:pt x="92075" y="723900"/>
                  </a:lnTo>
                  <a:lnTo>
                    <a:pt x="92075" y="723900"/>
                  </a:lnTo>
                  <a:lnTo>
                    <a:pt x="92075" y="723900"/>
                  </a:lnTo>
                  <a:lnTo>
                    <a:pt x="111125" y="730250"/>
                  </a:lnTo>
                  <a:lnTo>
                    <a:pt x="117475" y="790575"/>
                  </a:lnTo>
                  <a:lnTo>
                    <a:pt x="136525" y="793750"/>
                  </a:lnTo>
                  <a:lnTo>
                    <a:pt x="142875" y="841375"/>
                  </a:lnTo>
                  <a:lnTo>
                    <a:pt x="155575" y="844550"/>
                  </a:lnTo>
                  <a:lnTo>
                    <a:pt x="158750" y="889000"/>
                  </a:lnTo>
                  <a:lnTo>
                    <a:pt x="180975" y="904875"/>
                  </a:lnTo>
                  <a:lnTo>
                    <a:pt x="190500" y="974725"/>
                  </a:lnTo>
                  <a:lnTo>
                    <a:pt x="209550" y="1022350"/>
                  </a:lnTo>
                  <a:lnTo>
                    <a:pt x="234950" y="1101725"/>
                  </a:lnTo>
                  <a:lnTo>
                    <a:pt x="247650" y="1143000"/>
                  </a:lnTo>
                  <a:lnTo>
                    <a:pt x="257175" y="1143000"/>
                  </a:lnTo>
                  <a:lnTo>
                    <a:pt x="266700" y="1222375"/>
                  </a:lnTo>
                  <a:lnTo>
                    <a:pt x="311150" y="1270000"/>
                  </a:lnTo>
                  <a:lnTo>
                    <a:pt x="327025" y="1320800"/>
                  </a:lnTo>
                  <a:lnTo>
                    <a:pt x="346075" y="1406525"/>
                  </a:lnTo>
                  <a:lnTo>
                    <a:pt x="371475" y="1431925"/>
                  </a:lnTo>
                  <a:lnTo>
                    <a:pt x="390525" y="1457325"/>
                  </a:lnTo>
                  <a:lnTo>
                    <a:pt x="403225" y="1492250"/>
                  </a:lnTo>
                  <a:lnTo>
                    <a:pt x="422275" y="1501775"/>
                  </a:lnTo>
                  <a:lnTo>
                    <a:pt x="431800" y="1520825"/>
                  </a:lnTo>
                  <a:lnTo>
                    <a:pt x="454025" y="1536700"/>
                  </a:lnTo>
                  <a:lnTo>
                    <a:pt x="469900" y="1584325"/>
                  </a:lnTo>
                  <a:lnTo>
                    <a:pt x="492125" y="1625600"/>
                  </a:lnTo>
                  <a:lnTo>
                    <a:pt x="527050" y="1641475"/>
                  </a:lnTo>
                  <a:lnTo>
                    <a:pt x="530225" y="1660525"/>
                  </a:lnTo>
                  <a:lnTo>
                    <a:pt x="568325" y="1663700"/>
                  </a:lnTo>
                  <a:lnTo>
                    <a:pt x="577850" y="1704975"/>
                  </a:lnTo>
                  <a:lnTo>
                    <a:pt x="609600" y="1711325"/>
                  </a:lnTo>
                  <a:lnTo>
                    <a:pt x="612775" y="1743075"/>
                  </a:lnTo>
                  <a:lnTo>
                    <a:pt x="644525" y="1749425"/>
                  </a:lnTo>
                </a:path>
              </a:pathLst>
            </a:custGeom>
            <a:noFill/>
            <a:ln w="19050">
              <a:solidFill>
                <a:schemeClr val="accent3"/>
              </a:solidFill>
              <a:miter lim="800000"/>
              <a:headEnd/>
              <a:tailEnd/>
            </a:ln>
          </p:spPr>
          <p:txBody>
            <a:bodyPr rtlCol="0" anchor="ctr"/>
            <a:lstStyle/>
            <a:p>
              <a:pPr algn="ctr"/>
              <a:endParaRPr lang="en-US" dirty="0"/>
            </a:p>
          </p:txBody>
        </p:sp>
      </p:grpSp>
      <p:sp>
        <p:nvSpPr>
          <p:cNvPr id="173" name="Freeform 172">
            <a:extLst>
              <a:ext uri="{FF2B5EF4-FFF2-40B4-BE49-F238E27FC236}">
                <a16:creationId xmlns:a16="http://schemas.microsoft.com/office/drawing/2014/main" id="{24573D6F-2666-5CE2-9AB6-3A8EBD62CE24}"/>
              </a:ext>
            </a:extLst>
          </p:cNvPr>
          <p:cNvSpPr/>
          <p:nvPr/>
        </p:nvSpPr>
        <p:spPr bwMode="auto">
          <a:xfrm>
            <a:off x="7600950" y="2056941"/>
            <a:ext cx="3708400" cy="1600200"/>
          </a:xfrm>
          <a:custGeom>
            <a:avLst/>
            <a:gdLst>
              <a:gd name="connsiteX0" fmla="*/ 3708400 w 3708400"/>
              <a:gd name="connsiteY0" fmla="*/ 1600200 h 1600200"/>
              <a:gd name="connsiteX1" fmla="*/ 3384550 w 3708400"/>
              <a:gd name="connsiteY1" fmla="*/ 1600200 h 1600200"/>
              <a:gd name="connsiteX2" fmla="*/ 3384550 w 3708400"/>
              <a:gd name="connsiteY2" fmla="*/ 1600200 h 1600200"/>
              <a:gd name="connsiteX3" fmla="*/ 3384550 w 3708400"/>
              <a:gd name="connsiteY3" fmla="*/ 1600200 h 1600200"/>
              <a:gd name="connsiteX4" fmla="*/ 3384550 w 3708400"/>
              <a:gd name="connsiteY4" fmla="*/ 1581150 h 1600200"/>
              <a:gd name="connsiteX5" fmla="*/ 3206750 w 3708400"/>
              <a:gd name="connsiteY5" fmla="*/ 1581150 h 1600200"/>
              <a:gd name="connsiteX6" fmla="*/ 3206750 w 3708400"/>
              <a:gd name="connsiteY6" fmla="*/ 1581150 h 1600200"/>
              <a:gd name="connsiteX7" fmla="*/ 3206750 w 3708400"/>
              <a:gd name="connsiteY7" fmla="*/ 1552575 h 1600200"/>
              <a:gd name="connsiteX8" fmla="*/ 3098800 w 3708400"/>
              <a:gd name="connsiteY8" fmla="*/ 1552575 h 1600200"/>
              <a:gd name="connsiteX9" fmla="*/ 3098800 w 3708400"/>
              <a:gd name="connsiteY9" fmla="*/ 1536700 h 1600200"/>
              <a:gd name="connsiteX10" fmla="*/ 2828925 w 3708400"/>
              <a:gd name="connsiteY10" fmla="*/ 1536700 h 1600200"/>
              <a:gd name="connsiteX11" fmla="*/ 2828925 w 3708400"/>
              <a:gd name="connsiteY11" fmla="*/ 1517650 h 1600200"/>
              <a:gd name="connsiteX12" fmla="*/ 2266950 w 3708400"/>
              <a:gd name="connsiteY12" fmla="*/ 1517650 h 1600200"/>
              <a:gd name="connsiteX13" fmla="*/ 2266950 w 3708400"/>
              <a:gd name="connsiteY13" fmla="*/ 1508125 h 1600200"/>
              <a:gd name="connsiteX14" fmla="*/ 2206625 w 3708400"/>
              <a:gd name="connsiteY14" fmla="*/ 1508125 h 1600200"/>
              <a:gd name="connsiteX15" fmla="*/ 2206625 w 3708400"/>
              <a:gd name="connsiteY15" fmla="*/ 1495425 h 1600200"/>
              <a:gd name="connsiteX16" fmla="*/ 2041525 w 3708400"/>
              <a:gd name="connsiteY16" fmla="*/ 1495425 h 1600200"/>
              <a:gd name="connsiteX17" fmla="*/ 2041525 w 3708400"/>
              <a:gd name="connsiteY17" fmla="*/ 1479550 h 1600200"/>
              <a:gd name="connsiteX18" fmla="*/ 1838325 w 3708400"/>
              <a:gd name="connsiteY18" fmla="*/ 1479550 h 1600200"/>
              <a:gd name="connsiteX19" fmla="*/ 1838325 w 3708400"/>
              <a:gd name="connsiteY19" fmla="*/ 1463675 h 1600200"/>
              <a:gd name="connsiteX20" fmla="*/ 1774825 w 3708400"/>
              <a:gd name="connsiteY20" fmla="*/ 1463675 h 1600200"/>
              <a:gd name="connsiteX21" fmla="*/ 1774825 w 3708400"/>
              <a:gd name="connsiteY21" fmla="*/ 1454150 h 1600200"/>
              <a:gd name="connsiteX22" fmla="*/ 1593850 w 3708400"/>
              <a:gd name="connsiteY22" fmla="*/ 1454150 h 1600200"/>
              <a:gd name="connsiteX23" fmla="*/ 1593850 w 3708400"/>
              <a:gd name="connsiteY23" fmla="*/ 1444625 h 1600200"/>
              <a:gd name="connsiteX24" fmla="*/ 1428750 w 3708400"/>
              <a:gd name="connsiteY24" fmla="*/ 1444625 h 1600200"/>
              <a:gd name="connsiteX25" fmla="*/ 1428750 w 3708400"/>
              <a:gd name="connsiteY25" fmla="*/ 1422400 h 1600200"/>
              <a:gd name="connsiteX26" fmla="*/ 1323975 w 3708400"/>
              <a:gd name="connsiteY26" fmla="*/ 1422400 h 1600200"/>
              <a:gd name="connsiteX27" fmla="*/ 1323975 w 3708400"/>
              <a:gd name="connsiteY27" fmla="*/ 1406525 h 1600200"/>
              <a:gd name="connsiteX28" fmla="*/ 1244600 w 3708400"/>
              <a:gd name="connsiteY28" fmla="*/ 1406525 h 1600200"/>
              <a:gd name="connsiteX29" fmla="*/ 1244600 w 3708400"/>
              <a:gd name="connsiteY29" fmla="*/ 1400175 h 1600200"/>
              <a:gd name="connsiteX30" fmla="*/ 1162050 w 3708400"/>
              <a:gd name="connsiteY30" fmla="*/ 1400175 h 1600200"/>
              <a:gd name="connsiteX31" fmla="*/ 1162050 w 3708400"/>
              <a:gd name="connsiteY31" fmla="*/ 1381125 h 1600200"/>
              <a:gd name="connsiteX32" fmla="*/ 1095375 w 3708400"/>
              <a:gd name="connsiteY32" fmla="*/ 1381125 h 1600200"/>
              <a:gd name="connsiteX33" fmla="*/ 1095375 w 3708400"/>
              <a:gd name="connsiteY33" fmla="*/ 1365250 h 1600200"/>
              <a:gd name="connsiteX34" fmla="*/ 1009650 w 3708400"/>
              <a:gd name="connsiteY34" fmla="*/ 1365250 h 1600200"/>
              <a:gd name="connsiteX35" fmla="*/ 1009650 w 3708400"/>
              <a:gd name="connsiteY35" fmla="*/ 1349375 h 1600200"/>
              <a:gd name="connsiteX36" fmla="*/ 977900 w 3708400"/>
              <a:gd name="connsiteY36" fmla="*/ 1349375 h 1600200"/>
              <a:gd name="connsiteX37" fmla="*/ 977900 w 3708400"/>
              <a:gd name="connsiteY37" fmla="*/ 1339850 h 1600200"/>
              <a:gd name="connsiteX38" fmla="*/ 885825 w 3708400"/>
              <a:gd name="connsiteY38" fmla="*/ 1339850 h 1600200"/>
              <a:gd name="connsiteX39" fmla="*/ 841375 w 3708400"/>
              <a:gd name="connsiteY39" fmla="*/ 1292225 h 1600200"/>
              <a:gd name="connsiteX40" fmla="*/ 806450 w 3708400"/>
              <a:gd name="connsiteY40" fmla="*/ 1292225 h 1600200"/>
              <a:gd name="connsiteX41" fmla="*/ 806450 w 3708400"/>
              <a:gd name="connsiteY41" fmla="*/ 1273175 h 1600200"/>
              <a:gd name="connsiteX42" fmla="*/ 771525 w 3708400"/>
              <a:gd name="connsiteY42" fmla="*/ 1273175 h 1600200"/>
              <a:gd name="connsiteX43" fmla="*/ 771525 w 3708400"/>
              <a:gd name="connsiteY43" fmla="*/ 1260475 h 1600200"/>
              <a:gd name="connsiteX44" fmla="*/ 742950 w 3708400"/>
              <a:gd name="connsiteY44" fmla="*/ 1260475 h 1600200"/>
              <a:gd name="connsiteX45" fmla="*/ 742950 w 3708400"/>
              <a:gd name="connsiteY45" fmla="*/ 1225550 h 1600200"/>
              <a:gd name="connsiteX46" fmla="*/ 742950 w 3708400"/>
              <a:gd name="connsiteY46" fmla="*/ 1225550 h 1600200"/>
              <a:gd name="connsiteX47" fmla="*/ 727075 w 3708400"/>
              <a:gd name="connsiteY47" fmla="*/ 1209675 h 1600200"/>
              <a:gd name="connsiteX48" fmla="*/ 685800 w 3708400"/>
              <a:gd name="connsiteY48" fmla="*/ 1209675 h 1600200"/>
              <a:gd name="connsiteX49" fmla="*/ 685800 w 3708400"/>
              <a:gd name="connsiteY49" fmla="*/ 1177925 h 1600200"/>
              <a:gd name="connsiteX50" fmla="*/ 644525 w 3708400"/>
              <a:gd name="connsiteY50" fmla="*/ 1177925 h 1600200"/>
              <a:gd name="connsiteX51" fmla="*/ 631825 w 3708400"/>
              <a:gd name="connsiteY51" fmla="*/ 1146175 h 1600200"/>
              <a:gd name="connsiteX52" fmla="*/ 612775 w 3708400"/>
              <a:gd name="connsiteY52" fmla="*/ 1146175 h 1600200"/>
              <a:gd name="connsiteX53" fmla="*/ 612775 w 3708400"/>
              <a:gd name="connsiteY53" fmla="*/ 1114425 h 1600200"/>
              <a:gd name="connsiteX54" fmla="*/ 577850 w 3708400"/>
              <a:gd name="connsiteY54" fmla="*/ 1114425 h 1600200"/>
              <a:gd name="connsiteX55" fmla="*/ 577850 w 3708400"/>
              <a:gd name="connsiteY55" fmla="*/ 1079500 h 1600200"/>
              <a:gd name="connsiteX56" fmla="*/ 558800 w 3708400"/>
              <a:gd name="connsiteY56" fmla="*/ 1079500 h 1600200"/>
              <a:gd name="connsiteX57" fmla="*/ 558800 w 3708400"/>
              <a:gd name="connsiteY57" fmla="*/ 1079500 h 1600200"/>
              <a:gd name="connsiteX58" fmla="*/ 530225 w 3708400"/>
              <a:gd name="connsiteY58" fmla="*/ 1050925 h 1600200"/>
              <a:gd name="connsiteX59" fmla="*/ 501650 w 3708400"/>
              <a:gd name="connsiteY59" fmla="*/ 1025525 h 1600200"/>
              <a:gd name="connsiteX60" fmla="*/ 482600 w 3708400"/>
              <a:gd name="connsiteY60" fmla="*/ 1025525 h 1600200"/>
              <a:gd name="connsiteX61" fmla="*/ 463550 w 3708400"/>
              <a:gd name="connsiteY61" fmla="*/ 1000125 h 1600200"/>
              <a:gd name="connsiteX62" fmla="*/ 463550 w 3708400"/>
              <a:gd name="connsiteY62" fmla="*/ 1000125 h 1600200"/>
              <a:gd name="connsiteX63" fmla="*/ 431800 w 3708400"/>
              <a:gd name="connsiteY63" fmla="*/ 1000125 h 1600200"/>
              <a:gd name="connsiteX64" fmla="*/ 431800 w 3708400"/>
              <a:gd name="connsiteY64" fmla="*/ 939800 h 1600200"/>
              <a:gd name="connsiteX65" fmla="*/ 409575 w 3708400"/>
              <a:gd name="connsiteY65" fmla="*/ 939800 h 1600200"/>
              <a:gd name="connsiteX66" fmla="*/ 409575 w 3708400"/>
              <a:gd name="connsiteY66" fmla="*/ 920750 h 1600200"/>
              <a:gd name="connsiteX67" fmla="*/ 377825 w 3708400"/>
              <a:gd name="connsiteY67" fmla="*/ 917575 h 1600200"/>
              <a:gd name="connsiteX68" fmla="*/ 374650 w 3708400"/>
              <a:gd name="connsiteY68" fmla="*/ 873125 h 1600200"/>
              <a:gd name="connsiteX69" fmla="*/ 346075 w 3708400"/>
              <a:gd name="connsiteY69" fmla="*/ 873125 h 1600200"/>
              <a:gd name="connsiteX70" fmla="*/ 349250 w 3708400"/>
              <a:gd name="connsiteY70" fmla="*/ 857250 h 1600200"/>
              <a:gd name="connsiteX71" fmla="*/ 320675 w 3708400"/>
              <a:gd name="connsiteY71" fmla="*/ 854075 h 1600200"/>
              <a:gd name="connsiteX72" fmla="*/ 320675 w 3708400"/>
              <a:gd name="connsiteY72" fmla="*/ 854075 h 1600200"/>
              <a:gd name="connsiteX73" fmla="*/ 304800 w 3708400"/>
              <a:gd name="connsiteY73" fmla="*/ 822325 h 1600200"/>
              <a:gd name="connsiteX74" fmla="*/ 301625 w 3708400"/>
              <a:gd name="connsiteY74" fmla="*/ 787400 h 1600200"/>
              <a:gd name="connsiteX75" fmla="*/ 285750 w 3708400"/>
              <a:gd name="connsiteY75" fmla="*/ 787400 h 1600200"/>
              <a:gd name="connsiteX76" fmla="*/ 257175 w 3708400"/>
              <a:gd name="connsiteY76" fmla="*/ 615950 h 1600200"/>
              <a:gd name="connsiteX77" fmla="*/ 241300 w 3708400"/>
              <a:gd name="connsiteY77" fmla="*/ 603250 h 1600200"/>
              <a:gd name="connsiteX78" fmla="*/ 222250 w 3708400"/>
              <a:gd name="connsiteY78" fmla="*/ 549275 h 1600200"/>
              <a:gd name="connsiteX79" fmla="*/ 222250 w 3708400"/>
              <a:gd name="connsiteY79" fmla="*/ 466725 h 1600200"/>
              <a:gd name="connsiteX80" fmla="*/ 203200 w 3708400"/>
              <a:gd name="connsiteY80" fmla="*/ 457200 h 1600200"/>
              <a:gd name="connsiteX81" fmla="*/ 184150 w 3708400"/>
              <a:gd name="connsiteY81" fmla="*/ 393700 h 1600200"/>
              <a:gd name="connsiteX82" fmla="*/ 146050 w 3708400"/>
              <a:gd name="connsiteY82" fmla="*/ 371475 h 1600200"/>
              <a:gd name="connsiteX83" fmla="*/ 133350 w 3708400"/>
              <a:gd name="connsiteY83" fmla="*/ 314325 h 1600200"/>
              <a:gd name="connsiteX84" fmla="*/ 104775 w 3708400"/>
              <a:gd name="connsiteY84" fmla="*/ 279400 h 1600200"/>
              <a:gd name="connsiteX85" fmla="*/ 85725 w 3708400"/>
              <a:gd name="connsiteY85" fmla="*/ 234950 h 1600200"/>
              <a:gd name="connsiteX86" fmla="*/ 79375 w 3708400"/>
              <a:gd name="connsiteY86" fmla="*/ 171450 h 1600200"/>
              <a:gd name="connsiteX87" fmla="*/ 44450 w 3708400"/>
              <a:gd name="connsiteY87" fmla="*/ 133350 h 1600200"/>
              <a:gd name="connsiteX88" fmla="*/ 38100 w 3708400"/>
              <a:gd name="connsiteY88" fmla="*/ 85725 h 1600200"/>
              <a:gd name="connsiteX89" fmla="*/ 0 w 3708400"/>
              <a:gd name="connsiteY89" fmla="*/ 0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3708400" h="1600200">
                <a:moveTo>
                  <a:pt x="3708400" y="1600200"/>
                </a:moveTo>
                <a:lnTo>
                  <a:pt x="3384550" y="1600200"/>
                </a:lnTo>
                <a:lnTo>
                  <a:pt x="3384550" y="1600200"/>
                </a:lnTo>
                <a:lnTo>
                  <a:pt x="3384550" y="1600200"/>
                </a:lnTo>
                <a:lnTo>
                  <a:pt x="3384550" y="1581150"/>
                </a:lnTo>
                <a:lnTo>
                  <a:pt x="3206750" y="1581150"/>
                </a:lnTo>
                <a:lnTo>
                  <a:pt x="3206750" y="1581150"/>
                </a:lnTo>
                <a:lnTo>
                  <a:pt x="3206750" y="1552575"/>
                </a:lnTo>
                <a:lnTo>
                  <a:pt x="3098800" y="1552575"/>
                </a:lnTo>
                <a:lnTo>
                  <a:pt x="3098800" y="1536700"/>
                </a:lnTo>
                <a:lnTo>
                  <a:pt x="2828925" y="1536700"/>
                </a:lnTo>
                <a:lnTo>
                  <a:pt x="2828925" y="1517650"/>
                </a:lnTo>
                <a:lnTo>
                  <a:pt x="2266950" y="1517650"/>
                </a:lnTo>
                <a:lnTo>
                  <a:pt x="2266950" y="1508125"/>
                </a:lnTo>
                <a:lnTo>
                  <a:pt x="2206625" y="1508125"/>
                </a:lnTo>
                <a:lnTo>
                  <a:pt x="2206625" y="1495425"/>
                </a:lnTo>
                <a:lnTo>
                  <a:pt x="2041525" y="1495425"/>
                </a:lnTo>
                <a:lnTo>
                  <a:pt x="2041525" y="1479550"/>
                </a:lnTo>
                <a:lnTo>
                  <a:pt x="1838325" y="1479550"/>
                </a:lnTo>
                <a:lnTo>
                  <a:pt x="1838325" y="1463675"/>
                </a:lnTo>
                <a:lnTo>
                  <a:pt x="1774825" y="1463675"/>
                </a:lnTo>
                <a:lnTo>
                  <a:pt x="1774825" y="1454150"/>
                </a:lnTo>
                <a:lnTo>
                  <a:pt x="1593850" y="1454150"/>
                </a:lnTo>
                <a:lnTo>
                  <a:pt x="1593850" y="1444625"/>
                </a:lnTo>
                <a:lnTo>
                  <a:pt x="1428750" y="1444625"/>
                </a:lnTo>
                <a:lnTo>
                  <a:pt x="1428750" y="1422400"/>
                </a:lnTo>
                <a:lnTo>
                  <a:pt x="1323975" y="1422400"/>
                </a:lnTo>
                <a:lnTo>
                  <a:pt x="1323975" y="1406525"/>
                </a:lnTo>
                <a:lnTo>
                  <a:pt x="1244600" y="1406525"/>
                </a:lnTo>
                <a:lnTo>
                  <a:pt x="1244600" y="1400175"/>
                </a:lnTo>
                <a:lnTo>
                  <a:pt x="1162050" y="1400175"/>
                </a:lnTo>
                <a:lnTo>
                  <a:pt x="1162050" y="1381125"/>
                </a:lnTo>
                <a:lnTo>
                  <a:pt x="1095375" y="1381125"/>
                </a:lnTo>
                <a:lnTo>
                  <a:pt x="1095375" y="1365250"/>
                </a:lnTo>
                <a:lnTo>
                  <a:pt x="1009650" y="1365250"/>
                </a:lnTo>
                <a:lnTo>
                  <a:pt x="1009650" y="1349375"/>
                </a:lnTo>
                <a:lnTo>
                  <a:pt x="977900" y="1349375"/>
                </a:lnTo>
                <a:lnTo>
                  <a:pt x="977900" y="1339850"/>
                </a:lnTo>
                <a:lnTo>
                  <a:pt x="885825" y="1339850"/>
                </a:lnTo>
                <a:lnTo>
                  <a:pt x="841375" y="1292225"/>
                </a:lnTo>
                <a:lnTo>
                  <a:pt x="806450" y="1292225"/>
                </a:lnTo>
                <a:lnTo>
                  <a:pt x="806450" y="1273175"/>
                </a:lnTo>
                <a:lnTo>
                  <a:pt x="771525" y="1273175"/>
                </a:lnTo>
                <a:lnTo>
                  <a:pt x="771525" y="1260475"/>
                </a:lnTo>
                <a:lnTo>
                  <a:pt x="742950" y="1260475"/>
                </a:lnTo>
                <a:lnTo>
                  <a:pt x="742950" y="1225550"/>
                </a:lnTo>
                <a:lnTo>
                  <a:pt x="742950" y="1225550"/>
                </a:lnTo>
                <a:lnTo>
                  <a:pt x="727075" y="1209675"/>
                </a:lnTo>
                <a:lnTo>
                  <a:pt x="685800" y="1209675"/>
                </a:lnTo>
                <a:lnTo>
                  <a:pt x="685800" y="1177925"/>
                </a:lnTo>
                <a:lnTo>
                  <a:pt x="644525" y="1177925"/>
                </a:lnTo>
                <a:lnTo>
                  <a:pt x="631825" y="1146175"/>
                </a:lnTo>
                <a:lnTo>
                  <a:pt x="612775" y="1146175"/>
                </a:lnTo>
                <a:lnTo>
                  <a:pt x="612775" y="1114425"/>
                </a:lnTo>
                <a:lnTo>
                  <a:pt x="577850" y="1114425"/>
                </a:lnTo>
                <a:lnTo>
                  <a:pt x="577850" y="1079500"/>
                </a:lnTo>
                <a:lnTo>
                  <a:pt x="558800" y="1079500"/>
                </a:lnTo>
                <a:lnTo>
                  <a:pt x="558800" y="1079500"/>
                </a:lnTo>
                <a:lnTo>
                  <a:pt x="530225" y="1050925"/>
                </a:lnTo>
                <a:lnTo>
                  <a:pt x="501650" y="1025525"/>
                </a:lnTo>
                <a:lnTo>
                  <a:pt x="482600" y="1025525"/>
                </a:lnTo>
                <a:lnTo>
                  <a:pt x="463550" y="1000125"/>
                </a:lnTo>
                <a:lnTo>
                  <a:pt x="463550" y="1000125"/>
                </a:lnTo>
                <a:lnTo>
                  <a:pt x="431800" y="1000125"/>
                </a:lnTo>
                <a:lnTo>
                  <a:pt x="431800" y="939800"/>
                </a:lnTo>
                <a:lnTo>
                  <a:pt x="409575" y="939800"/>
                </a:lnTo>
                <a:lnTo>
                  <a:pt x="409575" y="920750"/>
                </a:lnTo>
                <a:lnTo>
                  <a:pt x="377825" y="917575"/>
                </a:lnTo>
                <a:lnTo>
                  <a:pt x="374650" y="873125"/>
                </a:lnTo>
                <a:lnTo>
                  <a:pt x="346075" y="873125"/>
                </a:lnTo>
                <a:lnTo>
                  <a:pt x="349250" y="857250"/>
                </a:lnTo>
                <a:lnTo>
                  <a:pt x="320675" y="854075"/>
                </a:lnTo>
                <a:lnTo>
                  <a:pt x="320675" y="854075"/>
                </a:lnTo>
                <a:lnTo>
                  <a:pt x="304800" y="822325"/>
                </a:lnTo>
                <a:lnTo>
                  <a:pt x="301625" y="787400"/>
                </a:lnTo>
                <a:lnTo>
                  <a:pt x="285750" y="787400"/>
                </a:lnTo>
                <a:lnTo>
                  <a:pt x="257175" y="615950"/>
                </a:lnTo>
                <a:lnTo>
                  <a:pt x="241300" y="603250"/>
                </a:lnTo>
                <a:lnTo>
                  <a:pt x="222250" y="549275"/>
                </a:lnTo>
                <a:lnTo>
                  <a:pt x="222250" y="466725"/>
                </a:lnTo>
                <a:lnTo>
                  <a:pt x="203200" y="457200"/>
                </a:lnTo>
                <a:lnTo>
                  <a:pt x="184150" y="393700"/>
                </a:lnTo>
                <a:lnTo>
                  <a:pt x="146050" y="371475"/>
                </a:lnTo>
                <a:lnTo>
                  <a:pt x="133350" y="314325"/>
                </a:lnTo>
                <a:lnTo>
                  <a:pt x="104775" y="279400"/>
                </a:lnTo>
                <a:lnTo>
                  <a:pt x="85725" y="234950"/>
                </a:lnTo>
                <a:lnTo>
                  <a:pt x="79375" y="171450"/>
                </a:lnTo>
                <a:lnTo>
                  <a:pt x="44450" y="133350"/>
                </a:lnTo>
                <a:lnTo>
                  <a:pt x="38100" y="85725"/>
                </a:lnTo>
                <a:lnTo>
                  <a:pt x="0" y="0"/>
                </a:lnTo>
              </a:path>
            </a:pathLst>
          </a:custGeom>
          <a:noFill/>
          <a:ln w="19050">
            <a:solidFill>
              <a:schemeClr val="accent4"/>
            </a:solidFill>
            <a:miter lim="800000"/>
            <a:headEnd/>
            <a:tailEnd/>
          </a:ln>
        </p:spPr>
        <p:txBody>
          <a:bodyPr rtlCol="0" anchor="ctr"/>
          <a:lstStyle/>
          <a:p>
            <a:pPr algn="ctr"/>
            <a:endParaRPr lang="en-US" dirty="0"/>
          </a:p>
        </p:txBody>
      </p:sp>
      <p:sp>
        <p:nvSpPr>
          <p:cNvPr id="174" name="Freeform 173">
            <a:extLst>
              <a:ext uri="{FF2B5EF4-FFF2-40B4-BE49-F238E27FC236}">
                <a16:creationId xmlns:a16="http://schemas.microsoft.com/office/drawing/2014/main" id="{9BDFB770-E668-672F-58DE-14F9A7C14014}"/>
              </a:ext>
            </a:extLst>
          </p:cNvPr>
          <p:cNvSpPr/>
          <p:nvPr/>
        </p:nvSpPr>
        <p:spPr bwMode="auto">
          <a:xfrm>
            <a:off x="7613650" y="2107741"/>
            <a:ext cx="3695700" cy="1028700"/>
          </a:xfrm>
          <a:custGeom>
            <a:avLst/>
            <a:gdLst>
              <a:gd name="connsiteX0" fmla="*/ 3695700 w 3695700"/>
              <a:gd name="connsiteY0" fmla="*/ 1028700 h 1028700"/>
              <a:gd name="connsiteX1" fmla="*/ 3324225 w 3695700"/>
              <a:gd name="connsiteY1" fmla="*/ 1028700 h 1028700"/>
              <a:gd name="connsiteX2" fmla="*/ 3324225 w 3695700"/>
              <a:gd name="connsiteY2" fmla="*/ 1009650 h 1028700"/>
              <a:gd name="connsiteX3" fmla="*/ 3035300 w 3695700"/>
              <a:gd name="connsiteY3" fmla="*/ 1009650 h 1028700"/>
              <a:gd name="connsiteX4" fmla="*/ 3035300 w 3695700"/>
              <a:gd name="connsiteY4" fmla="*/ 993775 h 1028700"/>
              <a:gd name="connsiteX5" fmla="*/ 2854325 w 3695700"/>
              <a:gd name="connsiteY5" fmla="*/ 993775 h 1028700"/>
              <a:gd name="connsiteX6" fmla="*/ 2854325 w 3695700"/>
              <a:gd name="connsiteY6" fmla="*/ 974725 h 1028700"/>
              <a:gd name="connsiteX7" fmla="*/ 2498725 w 3695700"/>
              <a:gd name="connsiteY7" fmla="*/ 974725 h 1028700"/>
              <a:gd name="connsiteX8" fmla="*/ 2498725 w 3695700"/>
              <a:gd name="connsiteY8" fmla="*/ 968375 h 1028700"/>
              <a:gd name="connsiteX9" fmla="*/ 2324100 w 3695700"/>
              <a:gd name="connsiteY9" fmla="*/ 968375 h 1028700"/>
              <a:gd name="connsiteX10" fmla="*/ 2324100 w 3695700"/>
              <a:gd name="connsiteY10" fmla="*/ 936625 h 1028700"/>
              <a:gd name="connsiteX11" fmla="*/ 2263775 w 3695700"/>
              <a:gd name="connsiteY11" fmla="*/ 936625 h 1028700"/>
              <a:gd name="connsiteX12" fmla="*/ 2263775 w 3695700"/>
              <a:gd name="connsiteY12" fmla="*/ 920750 h 1028700"/>
              <a:gd name="connsiteX13" fmla="*/ 2127250 w 3695700"/>
              <a:gd name="connsiteY13" fmla="*/ 920750 h 1028700"/>
              <a:gd name="connsiteX14" fmla="*/ 2127250 w 3695700"/>
              <a:gd name="connsiteY14" fmla="*/ 911225 h 1028700"/>
              <a:gd name="connsiteX15" fmla="*/ 2044700 w 3695700"/>
              <a:gd name="connsiteY15" fmla="*/ 911225 h 1028700"/>
              <a:gd name="connsiteX16" fmla="*/ 2044700 w 3695700"/>
              <a:gd name="connsiteY16" fmla="*/ 901700 h 1028700"/>
              <a:gd name="connsiteX17" fmla="*/ 1730375 w 3695700"/>
              <a:gd name="connsiteY17" fmla="*/ 901700 h 1028700"/>
              <a:gd name="connsiteX18" fmla="*/ 1730375 w 3695700"/>
              <a:gd name="connsiteY18" fmla="*/ 885825 h 1028700"/>
              <a:gd name="connsiteX19" fmla="*/ 1590675 w 3695700"/>
              <a:gd name="connsiteY19" fmla="*/ 885825 h 1028700"/>
              <a:gd name="connsiteX20" fmla="*/ 1590675 w 3695700"/>
              <a:gd name="connsiteY20" fmla="*/ 863600 h 1028700"/>
              <a:gd name="connsiteX21" fmla="*/ 1517650 w 3695700"/>
              <a:gd name="connsiteY21" fmla="*/ 863600 h 1028700"/>
              <a:gd name="connsiteX22" fmla="*/ 1517650 w 3695700"/>
              <a:gd name="connsiteY22" fmla="*/ 847725 h 1028700"/>
              <a:gd name="connsiteX23" fmla="*/ 1409700 w 3695700"/>
              <a:gd name="connsiteY23" fmla="*/ 847725 h 1028700"/>
              <a:gd name="connsiteX24" fmla="*/ 1409700 w 3695700"/>
              <a:gd name="connsiteY24" fmla="*/ 831850 h 1028700"/>
              <a:gd name="connsiteX25" fmla="*/ 1346200 w 3695700"/>
              <a:gd name="connsiteY25" fmla="*/ 831850 h 1028700"/>
              <a:gd name="connsiteX26" fmla="*/ 1346200 w 3695700"/>
              <a:gd name="connsiteY26" fmla="*/ 815975 h 1028700"/>
              <a:gd name="connsiteX27" fmla="*/ 1298575 w 3695700"/>
              <a:gd name="connsiteY27" fmla="*/ 815975 h 1028700"/>
              <a:gd name="connsiteX28" fmla="*/ 1298575 w 3695700"/>
              <a:gd name="connsiteY28" fmla="*/ 777875 h 1028700"/>
              <a:gd name="connsiteX29" fmla="*/ 1219200 w 3695700"/>
              <a:gd name="connsiteY29" fmla="*/ 777875 h 1028700"/>
              <a:gd name="connsiteX30" fmla="*/ 1219200 w 3695700"/>
              <a:gd name="connsiteY30" fmla="*/ 758825 h 1028700"/>
              <a:gd name="connsiteX31" fmla="*/ 1143000 w 3695700"/>
              <a:gd name="connsiteY31" fmla="*/ 758825 h 1028700"/>
              <a:gd name="connsiteX32" fmla="*/ 1143000 w 3695700"/>
              <a:gd name="connsiteY32" fmla="*/ 730250 h 1028700"/>
              <a:gd name="connsiteX33" fmla="*/ 1108075 w 3695700"/>
              <a:gd name="connsiteY33" fmla="*/ 730250 h 1028700"/>
              <a:gd name="connsiteX34" fmla="*/ 1108075 w 3695700"/>
              <a:gd name="connsiteY34" fmla="*/ 730250 h 1028700"/>
              <a:gd name="connsiteX35" fmla="*/ 1108075 w 3695700"/>
              <a:gd name="connsiteY35" fmla="*/ 730250 h 1028700"/>
              <a:gd name="connsiteX36" fmla="*/ 1108075 w 3695700"/>
              <a:gd name="connsiteY36" fmla="*/ 730250 h 1028700"/>
              <a:gd name="connsiteX37" fmla="*/ 1108075 w 3695700"/>
              <a:gd name="connsiteY37" fmla="*/ 730250 h 1028700"/>
              <a:gd name="connsiteX38" fmla="*/ 1108075 w 3695700"/>
              <a:gd name="connsiteY38" fmla="*/ 730250 h 1028700"/>
              <a:gd name="connsiteX39" fmla="*/ 1108075 w 3695700"/>
              <a:gd name="connsiteY39" fmla="*/ 701675 h 1028700"/>
              <a:gd name="connsiteX40" fmla="*/ 981075 w 3695700"/>
              <a:gd name="connsiteY40" fmla="*/ 701675 h 1028700"/>
              <a:gd name="connsiteX41" fmla="*/ 981075 w 3695700"/>
              <a:gd name="connsiteY41" fmla="*/ 685800 h 1028700"/>
              <a:gd name="connsiteX42" fmla="*/ 936625 w 3695700"/>
              <a:gd name="connsiteY42" fmla="*/ 685800 h 1028700"/>
              <a:gd name="connsiteX43" fmla="*/ 936625 w 3695700"/>
              <a:gd name="connsiteY43" fmla="*/ 669925 h 1028700"/>
              <a:gd name="connsiteX44" fmla="*/ 809625 w 3695700"/>
              <a:gd name="connsiteY44" fmla="*/ 669925 h 1028700"/>
              <a:gd name="connsiteX45" fmla="*/ 809625 w 3695700"/>
              <a:gd name="connsiteY45" fmla="*/ 650875 h 1028700"/>
              <a:gd name="connsiteX46" fmla="*/ 768350 w 3695700"/>
              <a:gd name="connsiteY46" fmla="*/ 650875 h 1028700"/>
              <a:gd name="connsiteX47" fmla="*/ 768350 w 3695700"/>
              <a:gd name="connsiteY47" fmla="*/ 622300 h 1028700"/>
              <a:gd name="connsiteX48" fmla="*/ 720725 w 3695700"/>
              <a:gd name="connsiteY48" fmla="*/ 622300 h 1028700"/>
              <a:gd name="connsiteX49" fmla="*/ 720725 w 3695700"/>
              <a:gd name="connsiteY49" fmla="*/ 622300 h 1028700"/>
              <a:gd name="connsiteX50" fmla="*/ 704850 w 3695700"/>
              <a:gd name="connsiteY50" fmla="*/ 593725 h 1028700"/>
              <a:gd name="connsiteX51" fmla="*/ 669925 w 3695700"/>
              <a:gd name="connsiteY51" fmla="*/ 587375 h 1028700"/>
              <a:gd name="connsiteX52" fmla="*/ 644525 w 3695700"/>
              <a:gd name="connsiteY52" fmla="*/ 549275 h 1028700"/>
              <a:gd name="connsiteX53" fmla="*/ 644525 w 3695700"/>
              <a:gd name="connsiteY53" fmla="*/ 549275 h 1028700"/>
              <a:gd name="connsiteX54" fmla="*/ 615950 w 3695700"/>
              <a:gd name="connsiteY54" fmla="*/ 536575 h 1028700"/>
              <a:gd name="connsiteX55" fmla="*/ 584200 w 3695700"/>
              <a:gd name="connsiteY55" fmla="*/ 533400 h 1028700"/>
              <a:gd name="connsiteX56" fmla="*/ 571500 w 3695700"/>
              <a:gd name="connsiteY56" fmla="*/ 498475 h 1028700"/>
              <a:gd name="connsiteX57" fmla="*/ 539750 w 3695700"/>
              <a:gd name="connsiteY57" fmla="*/ 495300 h 1028700"/>
              <a:gd name="connsiteX58" fmla="*/ 520700 w 3695700"/>
              <a:gd name="connsiteY58" fmla="*/ 463550 h 1028700"/>
              <a:gd name="connsiteX59" fmla="*/ 485775 w 3695700"/>
              <a:gd name="connsiteY59" fmla="*/ 463550 h 1028700"/>
              <a:gd name="connsiteX60" fmla="*/ 469900 w 3695700"/>
              <a:gd name="connsiteY60" fmla="*/ 428625 h 1028700"/>
              <a:gd name="connsiteX61" fmla="*/ 422275 w 3695700"/>
              <a:gd name="connsiteY61" fmla="*/ 425450 h 1028700"/>
              <a:gd name="connsiteX62" fmla="*/ 365125 w 3695700"/>
              <a:gd name="connsiteY62" fmla="*/ 365125 h 1028700"/>
              <a:gd name="connsiteX63" fmla="*/ 333375 w 3695700"/>
              <a:gd name="connsiteY63" fmla="*/ 336550 h 1028700"/>
              <a:gd name="connsiteX64" fmla="*/ 333375 w 3695700"/>
              <a:gd name="connsiteY64" fmla="*/ 336550 h 1028700"/>
              <a:gd name="connsiteX65" fmla="*/ 288925 w 3695700"/>
              <a:gd name="connsiteY65" fmla="*/ 311150 h 1028700"/>
              <a:gd name="connsiteX66" fmla="*/ 263525 w 3695700"/>
              <a:gd name="connsiteY66" fmla="*/ 288925 h 1028700"/>
              <a:gd name="connsiteX67" fmla="*/ 231775 w 3695700"/>
              <a:gd name="connsiteY67" fmla="*/ 269875 h 1028700"/>
              <a:gd name="connsiteX68" fmla="*/ 231775 w 3695700"/>
              <a:gd name="connsiteY68" fmla="*/ 254000 h 1028700"/>
              <a:gd name="connsiteX69" fmla="*/ 187325 w 3695700"/>
              <a:gd name="connsiteY69" fmla="*/ 250825 h 1028700"/>
              <a:gd name="connsiteX70" fmla="*/ 184150 w 3695700"/>
              <a:gd name="connsiteY70" fmla="*/ 219075 h 1028700"/>
              <a:gd name="connsiteX71" fmla="*/ 107950 w 3695700"/>
              <a:gd name="connsiteY71" fmla="*/ 219075 h 1028700"/>
              <a:gd name="connsiteX72" fmla="*/ 111125 w 3695700"/>
              <a:gd name="connsiteY72" fmla="*/ 200025 h 1028700"/>
              <a:gd name="connsiteX73" fmla="*/ 73025 w 3695700"/>
              <a:gd name="connsiteY73" fmla="*/ 196850 h 1028700"/>
              <a:gd name="connsiteX74" fmla="*/ 63500 w 3695700"/>
              <a:gd name="connsiteY74" fmla="*/ 158750 h 1028700"/>
              <a:gd name="connsiteX75" fmla="*/ 34925 w 3695700"/>
              <a:gd name="connsiteY75" fmla="*/ 142875 h 1028700"/>
              <a:gd name="connsiteX76" fmla="*/ 31750 w 3695700"/>
              <a:gd name="connsiteY76" fmla="*/ 92075 h 1028700"/>
              <a:gd name="connsiteX77" fmla="*/ 0 w 3695700"/>
              <a:gd name="connsiteY77" fmla="*/ 85725 h 1028700"/>
              <a:gd name="connsiteX78" fmla="*/ 3175 w 3695700"/>
              <a:gd name="connsiteY78" fmla="*/ 0 h 1028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695700" h="1028700">
                <a:moveTo>
                  <a:pt x="3695700" y="1028700"/>
                </a:moveTo>
                <a:lnTo>
                  <a:pt x="3324225" y="1028700"/>
                </a:lnTo>
                <a:lnTo>
                  <a:pt x="3324225" y="1009650"/>
                </a:lnTo>
                <a:lnTo>
                  <a:pt x="3035300" y="1009650"/>
                </a:lnTo>
                <a:lnTo>
                  <a:pt x="3035300" y="993775"/>
                </a:lnTo>
                <a:lnTo>
                  <a:pt x="2854325" y="993775"/>
                </a:lnTo>
                <a:lnTo>
                  <a:pt x="2854325" y="974725"/>
                </a:lnTo>
                <a:lnTo>
                  <a:pt x="2498725" y="974725"/>
                </a:lnTo>
                <a:lnTo>
                  <a:pt x="2498725" y="968375"/>
                </a:lnTo>
                <a:lnTo>
                  <a:pt x="2324100" y="968375"/>
                </a:lnTo>
                <a:lnTo>
                  <a:pt x="2324100" y="936625"/>
                </a:lnTo>
                <a:lnTo>
                  <a:pt x="2263775" y="936625"/>
                </a:lnTo>
                <a:lnTo>
                  <a:pt x="2263775" y="920750"/>
                </a:lnTo>
                <a:lnTo>
                  <a:pt x="2127250" y="920750"/>
                </a:lnTo>
                <a:lnTo>
                  <a:pt x="2127250" y="911225"/>
                </a:lnTo>
                <a:lnTo>
                  <a:pt x="2044700" y="911225"/>
                </a:lnTo>
                <a:lnTo>
                  <a:pt x="2044700" y="901700"/>
                </a:lnTo>
                <a:lnTo>
                  <a:pt x="1730375" y="901700"/>
                </a:lnTo>
                <a:lnTo>
                  <a:pt x="1730375" y="885825"/>
                </a:lnTo>
                <a:lnTo>
                  <a:pt x="1590675" y="885825"/>
                </a:lnTo>
                <a:lnTo>
                  <a:pt x="1590675" y="863600"/>
                </a:lnTo>
                <a:lnTo>
                  <a:pt x="1517650" y="863600"/>
                </a:lnTo>
                <a:lnTo>
                  <a:pt x="1517650" y="847725"/>
                </a:lnTo>
                <a:lnTo>
                  <a:pt x="1409700" y="847725"/>
                </a:lnTo>
                <a:lnTo>
                  <a:pt x="1409700" y="831850"/>
                </a:lnTo>
                <a:lnTo>
                  <a:pt x="1346200" y="831850"/>
                </a:lnTo>
                <a:lnTo>
                  <a:pt x="1346200" y="815975"/>
                </a:lnTo>
                <a:lnTo>
                  <a:pt x="1298575" y="815975"/>
                </a:lnTo>
                <a:lnTo>
                  <a:pt x="1298575" y="777875"/>
                </a:lnTo>
                <a:lnTo>
                  <a:pt x="1219200" y="777875"/>
                </a:lnTo>
                <a:lnTo>
                  <a:pt x="1219200" y="758825"/>
                </a:lnTo>
                <a:lnTo>
                  <a:pt x="1143000" y="758825"/>
                </a:lnTo>
                <a:lnTo>
                  <a:pt x="1143000" y="730250"/>
                </a:lnTo>
                <a:lnTo>
                  <a:pt x="1108075" y="730250"/>
                </a:lnTo>
                <a:lnTo>
                  <a:pt x="1108075" y="730250"/>
                </a:lnTo>
                <a:lnTo>
                  <a:pt x="1108075" y="730250"/>
                </a:lnTo>
                <a:lnTo>
                  <a:pt x="1108075" y="730250"/>
                </a:lnTo>
                <a:lnTo>
                  <a:pt x="1108075" y="730250"/>
                </a:lnTo>
                <a:lnTo>
                  <a:pt x="1108075" y="730250"/>
                </a:lnTo>
                <a:lnTo>
                  <a:pt x="1108075" y="701675"/>
                </a:lnTo>
                <a:lnTo>
                  <a:pt x="981075" y="701675"/>
                </a:lnTo>
                <a:lnTo>
                  <a:pt x="981075" y="685800"/>
                </a:lnTo>
                <a:lnTo>
                  <a:pt x="936625" y="685800"/>
                </a:lnTo>
                <a:lnTo>
                  <a:pt x="936625" y="669925"/>
                </a:lnTo>
                <a:lnTo>
                  <a:pt x="809625" y="669925"/>
                </a:lnTo>
                <a:lnTo>
                  <a:pt x="809625" y="650875"/>
                </a:lnTo>
                <a:lnTo>
                  <a:pt x="768350" y="650875"/>
                </a:lnTo>
                <a:lnTo>
                  <a:pt x="768350" y="622300"/>
                </a:lnTo>
                <a:lnTo>
                  <a:pt x="720725" y="622300"/>
                </a:lnTo>
                <a:lnTo>
                  <a:pt x="720725" y="622300"/>
                </a:lnTo>
                <a:lnTo>
                  <a:pt x="704850" y="593725"/>
                </a:lnTo>
                <a:lnTo>
                  <a:pt x="669925" y="587375"/>
                </a:lnTo>
                <a:lnTo>
                  <a:pt x="644525" y="549275"/>
                </a:lnTo>
                <a:lnTo>
                  <a:pt x="644525" y="549275"/>
                </a:lnTo>
                <a:lnTo>
                  <a:pt x="615950" y="536575"/>
                </a:lnTo>
                <a:lnTo>
                  <a:pt x="584200" y="533400"/>
                </a:lnTo>
                <a:lnTo>
                  <a:pt x="571500" y="498475"/>
                </a:lnTo>
                <a:lnTo>
                  <a:pt x="539750" y="495300"/>
                </a:lnTo>
                <a:lnTo>
                  <a:pt x="520700" y="463550"/>
                </a:lnTo>
                <a:lnTo>
                  <a:pt x="485775" y="463550"/>
                </a:lnTo>
                <a:lnTo>
                  <a:pt x="469900" y="428625"/>
                </a:lnTo>
                <a:lnTo>
                  <a:pt x="422275" y="425450"/>
                </a:lnTo>
                <a:lnTo>
                  <a:pt x="365125" y="365125"/>
                </a:lnTo>
                <a:lnTo>
                  <a:pt x="333375" y="336550"/>
                </a:lnTo>
                <a:lnTo>
                  <a:pt x="333375" y="336550"/>
                </a:lnTo>
                <a:lnTo>
                  <a:pt x="288925" y="311150"/>
                </a:lnTo>
                <a:lnTo>
                  <a:pt x="263525" y="288925"/>
                </a:lnTo>
                <a:lnTo>
                  <a:pt x="231775" y="269875"/>
                </a:lnTo>
                <a:lnTo>
                  <a:pt x="231775" y="254000"/>
                </a:lnTo>
                <a:lnTo>
                  <a:pt x="187325" y="250825"/>
                </a:lnTo>
                <a:lnTo>
                  <a:pt x="184150" y="219075"/>
                </a:lnTo>
                <a:lnTo>
                  <a:pt x="107950" y="219075"/>
                </a:lnTo>
                <a:lnTo>
                  <a:pt x="111125" y="200025"/>
                </a:lnTo>
                <a:lnTo>
                  <a:pt x="73025" y="196850"/>
                </a:lnTo>
                <a:lnTo>
                  <a:pt x="63500" y="158750"/>
                </a:lnTo>
                <a:lnTo>
                  <a:pt x="34925" y="142875"/>
                </a:lnTo>
                <a:lnTo>
                  <a:pt x="31750" y="92075"/>
                </a:lnTo>
                <a:lnTo>
                  <a:pt x="0" y="85725"/>
                </a:lnTo>
                <a:lnTo>
                  <a:pt x="3175" y="0"/>
                </a:lnTo>
              </a:path>
            </a:pathLst>
          </a:custGeom>
          <a:noFill/>
          <a:ln w="19050">
            <a:solidFill>
              <a:schemeClr val="accent1"/>
            </a:solidFill>
            <a:miter lim="800000"/>
            <a:headEnd/>
            <a:tailEnd/>
          </a:ln>
        </p:spPr>
        <p:txBody>
          <a:bodyPr rtlCol="0" anchor="ctr"/>
          <a:lstStyle/>
          <a:p>
            <a:pPr algn="ctr"/>
            <a:endParaRPr lang="en-US" dirty="0"/>
          </a:p>
        </p:txBody>
      </p:sp>
      <p:grpSp>
        <p:nvGrpSpPr>
          <p:cNvPr id="168" name="Group 167">
            <a:extLst>
              <a:ext uri="{FF2B5EF4-FFF2-40B4-BE49-F238E27FC236}">
                <a16:creationId xmlns:a16="http://schemas.microsoft.com/office/drawing/2014/main" id="{34A78484-7A1F-E06F-92C9-712865A07828}"/>
              </a:ext>
            </a:extLst>
          </p:cNvPr>
          <p:cNvGrpSpPr/>
          <p:nvPr/>
        </p:nvGrpSpPr>
        <p:grpSpPr>
          <a:xfrm>
            <a:off x="2092325" y="1847391"/>
            <a:ext cx="3662207" cy="1276350"/>
            <a:chOff x="2092325" y="1978025"/>
            <a:chExt cx="3689350" cy="1276350"/>
          </a:xfrm>
        </p:grpSpPr>
        <p:grpSp>
          <p:nvGrpSpPr>
            <p:cNvPr id="165" name="Group 164">
              <a:extLst>
                <a:ext uri="{FF2B5EF4-FFF2-40B4-BE49-F238E27FC236}">
                  <a16:creationId xmlns:a16="http://schemas.microsoft.com/office/drawing/2014/main" id="{B12BE8AB-EBDE-95D7-B1C7-F4EB5B81417E}"/>
                </a:ext>
              </a:extLst>
            </p:cNvPr>
            <p:cNvGrpSpPr/>
            <p:nvPr/>
          </p:nvGrpSpPr>
          <p:grpSpPr>
            <a:xfrm>
              <a:off x="2092325" y="1978025"/>
              <a:ext cx="3689350" cy="1276350"/>
              <a:chOff x="2092325" y="1978025"/>
              <a:chExt cx="3689350" cy="1276350"/>
            </a:xfrm>
          </p:grpSpPr>
          <p:grpSp>
            <p:nvGrpSpPr>
              <p:cNvPr id="163" name="Group 162">
                <a:extLst>
                  <a:ext uri="{FF2B5EF4-FFF2-40B4-BE49-F238E27FC236}">
                    <a16:creationId xmlns:a16="http://schemas.microsoft.com/office/drawing/2014/main" id="{DFA51F71-B864-CD00-464A-A94AA865E31C}"/>
                  </a:ext>
                </a:extLst>
              </p:cNvPr>
              <p:cNvGrpSpPr/>
              <p:nvPr/>
            </p:nvGrpSpPr>
            <p:grpSpPr>
              <a:xfrm>
                <a:off x="2092325" y="1978025"/>
                <a:ext cx="3689350" cy="1276350"/>
                <a:chOff x="2092325" y="1978025"/>
                <a:chExt cx="3689350" cy="1276350"/>
              </a:xfrm>
            </p:grpSpPr>
            <p:sp>
              <p:nvSpPr>
                <p:cNvPr id="160" name="Freeform 159">
                  <a:extLst>
                    <a:ext uri="{FF2B5EF4-FFF2-40B4-BE49-F238E27FC236}">
                      <a16:creationId xmlns:a16="http://schemas.microsoft.com/office/drawing/2014/main" id="{A28BDF78-41FB-741B-9B61-8992C1B3CC90}"/>
                    </a:ext>
                  </a:extLst>
                </p:cNvPr>
                <p:cNvSpPr/>
                <p:nvPr/>
              </p:nvSpPr>
              <p:spPr bwMode="auto">
                <a:xfrm>
                  <a:off x="3705225" y="3152775"/>
                  <a:ext cx="2076450" cy="101600"/>
                </a:xfrm>
                <a:custGeom>
                  <a:avLst/>
                  <a:gdLst>
                    <a:gd name="connsiteX0" fmla="*/ 2089150 w 2089150"/>
                    <a:gd name="connsiteY0" fmla="*/ 114300 h 114300"/>
                    <a:gd name="connsiteX1" fmla="*/ 1228725 w 2089150"/>
                    <a:gd name="connsiteY1" fmla="*/ 114300 h 114300"/>
                    <a:gd name="connsiteX2" fmla="*/ 1228725 w 2089150"/>
                    <a:gd name="connsiteY2" fmla="*/ 92075 h 114300"/>
                    <a:gd name="connsiteX3" fmla="*/ 901700 w 2089150"/>
                    <a:gd name="connsiteY3" fmla="*/ 92075 h 114300"/>
                    <a:gd name="connsiteX4" fmla="*/ 901700 w 2089150"/>
                    <a:gd name="connsiteY4" fmla="*/ 79375 h 114300"/>
                    <a:gd name="connsiteX5" fmla="*/ 854075 w 2089150"/>
                    <a:gd name="connsiteY5" fmla="*/ 79375 h 114300"/>
                    <a:gd name="connsiteX6" fmla="*/ 854075 w 2089150"/>
                    <a:gd name="connsiteY6" fmla="*/ 63500 h 114300"/>
                    <a:gd name="connsiteX7" fmla="*/ 768350 w 2089150"/>
                    <a:gd name="connsiteY7" fmla="*/ 63500 h 114300"/>
                    <a:gd name="connsiteX8" fmla="*/ 768350 w 2089150"/>
                    <a:gd name="connsiteY8" fmla="*/ 50800 h 114300"/>
                    <a:gd name="connsiteX9" fmla="*/ 685800 w 2089150"/>
                    <a:gd name="connsiteY9" fmla="*/ 50800 h 114300"/>
                    <a:gd name="connsiteX10" fmla="*/ 685800 w 2089150"/>
                    <a:gd name="connsiteY10" fmla="*/ 34925 h 114300"/>
                    <a:gd name="connsiteX11" fmla="*/ 508000 w 2089150"/>
                    <a:gd name="connsiteY11" fmla="*/ 34925 h 114300"/>
                    <a:gd name="connsiteX12" fmla="*/ 508000 w 2089150"/>
                    <a:gd name="connsiteY12" fmla="*/ 22225 h 114300"/>
                    <a:gd name="connsiteX13" fmla="*/ 82550 w 2089150"/>
                    <a:gd name="connsiteY13" fmla="*/ 22225 h 114300"/>
                    <a:gd name="connsiteX14" fmla="*/ 82550 w 2089150"/>
                    <a:gd name="connsiteY14" fmla="*/ 12700 h 114300"/>
                    <a:gd name="connsiteX15" fmla="*/ 12700 w 2089150"/>
                    <a:gd name="connsiteY15" fmla="*/ 12700 h 114300"/>
                    <a:gd name="connsiteX16" fmla="*/ 12700 w 2089150"/>
                    <a:gd name="connsiteY16" fmla="*/ 12700 h 114300"/>
                    <a:gd name="connsiteX17" fmla="*/ 0 w 2089150"/>
                    <a:gd name="connsiteY17" fmla="*/ 0 h 114300"/>
                    <a:gd name="connsiteX18" fmla="*/ 0 w 2089150"/>
                    <a:gd name="connsiteY18" fmla="*/ 0 h 114300"/>
                    <a:gd name="connsiteX19" fmla="*/ 0 w 2089150"/>
                    <a:gd name="connsiteY19" fmla="*/ 0 h 114300"/>
                    <a:gd name="connsiteX0" fmla="*/ 2089150 w 2089150"/>
                    <a:gd name="connsiteY0" fmla="*/ 114300 h 114300"/>
                    <a:gd name="connsiteX1" fmla="*/ 1228725 w 2089150"/>
                    <a:gd name="connsiteY1" fmla="*/ 114300 h 114300"/>
                    <a:gd name="connsiteX2" fmla="*/ 1228725 w 2089150"/>
                    <a:gd name="connsiteY2" fmla="*/ 92075 h 114300"/>
                    <a:gd name="connsiteX3" fmla="*/ 901700 w 2089150"/>
                    <a:gd name="connsiteY3" fmla="*/ 92075 h 114300"/>
                    <a:gd name="connsiteX4" fmla="*/ 901700 w 2089150"/>
                    <a:gd name="connsiteY4" fmla="*/ 79375 h 114300"/>
                    <a:gd name="connsiteX5" fmla="*/ 854075 w 2089150"/>
                    <a:gd name="connsiteY5" fmla="*/ 79375 h 114300"/>
                    <a:gd name="connsiteX6" fmla="*/ 854075 w 2089150"/>
                    <a:gd name="connsiteY6" fmla="*/ 63500 h 114300"/>
                    <a:gd name="connsiteX7" fmla="*/ 768350 w 2089150"/>
                    <a:gd name="connsiteY7" fmla="*/ 63500 h 114300"/>
                    <a:gd name="connsiteX8" fmla="*/ 768350 w 2089150"/>
                    <a:gd name="connsiteY8" fmla="*/ 50800 h 114300"/>
                    <a:gd name="connsiteX9" fmla="*/ 685800 w 2089150"/>
                    <a:gd name="connsiteY9" fmla="*/ 50800 h 114300"/>
                    <a:gd name="connsiteX10" fmla="*/ 685800 w 2089150"/>
                    <a:gd name="connsiteY10" fmla="*/ 34925 h 114300"/>
                    <a:gd name="connsiteX11" fmla="*/ 508000 w 2089150"/>
                    <a:gd name="connsiteY11" fmla="*/ 34925 h 114300"/>
                    <a:gd name="connsiteX12" fmla="*/ 508000 w 2089150"/>
                    <a:gd name="connsiteY12" fmla="*/ 22225 h 114300"/>
                    <a:gd name="connsiteX13" fmla="*/ 82550 w 2089150"/>
                    <a:gd name="connsiteY13" fmla="*/ 22225 h 114300"/>
                    <a:gd name="connsiteX14" fmla="*/ 82550 w 2089150"/>
                    <a:gd name="connsiteY14" fmla="*/ 12700 h 114300"/>
                    <a:gd name="connsiteX15" fmla="*/ 12700 w 2089150"/>
                    <a:gd name="connsiteY15" fmla="*/ 12700 h 114300"/>
                    <a:gd name="connsiteX16" fmla="*/ 12700 w 2089150"/>
                    <a:gd name="connsiteY16" fmla="*/ 12700 h 114300"/>
                    <a:gd name="connsiteX17" fmla="*/ 0 w 2089150"/>
                    <a:gd name="connsiteY17" fmla="*/ 0 h 114300"/>
                    <a:gd name="connsiteX18" fmla="*/ 0 w 2089150"/>
                    <a:gd name="connsiteY18" fmla="*/ 0 h 114300"/>
                    <a:gd name="connsiteX0" fmla="*/ 2089150 w 2089150"/>
                    <a:gd name="connsiteY0" fmla="*/ 114300 h 114300"/>
                    <a:gd name="connsiteX1" fmla="*/ 1228725 w 2089150"/>
                    <a:gd name="connsiteY1" fmla="*/ 114300 h 114300"/>
                    <a:gd name="connsiteX2" fmla="*/ 1228725 w 2089150"/>
                    <a:gd name="connsiteY2" fmla="*/ 92075 h 114300"/>
                    <a:gd name="connsiteX3" fmla="*/ 901700 w 2089150"/>
                    <a:gd name="connsiteY3" fmla="*/ 92075 h 114300"/>
                    <a:gd name="connsiteX4" fmla="*/ 901700 w 2089150"/>
                    <a:gd name="connsiteY4" fmla="*/ 79375 h 114300"/>
                    <a:gd name="connsiteX5" fmla="*/ 854075 w 2089150"/>
                    <a:gd name="connsiteY5" fmla="*/ 79375 h 114300"/>
                    <a:gd name="connsiteX6" fmla="*/ 854075 w 2089150"/>
                    <a:gd name="connsiteY6" fmla="*/ 63500 h 114300"/>
                    <a:gd name="connsiteX7" fmla="*/ 768350 w 2089150"/>
                    <a:gd name="connsiteY7" fmla="*/ 63500 h 114300"/>
                    <a:gd name="connsiteX8" fmla="*/ 768350 w 2089150"/>
                    <a:gd name="connsiteY8" fmla="*/ 50800 h 114300"/>
                    <a:gd name="connsiteX9" fmla="*/ 685800 w 2089150"/>
                    <a:gd name="connsiteY9" fmla="*/ 50800 h 114300"/>
                    <a:gd name="connsiteX10" fmla="*/ 685800 w 2089150"/>
                    <a:gd name="connsiteY10" fmla="*/ 34925 h 114300"/>
                    <a:gd name="connsiteX11" fmla="*/ 508000 w 2089150"/>
                    <a:gd name="connsiteY11" fmla="*/ 34925 h 114300"/>
                    <a:gd name="connsiteX12" fmla="*/ 508000 w 2089150"/>
                    <a:gd name="connsiteY12" fmla="*/ 22225 h 114300"/>
                    <a:gd name="connsiteX13" fmla="*/ 82550 w 2089150"/>
                    <a:gd name="connsiteY13" fmla="*/ 22225 h 114300"/>
                    <a:gd name="connsiteX14" fmla="*/ 82550 w 2089150"/>
                    <a:gd name="connsiteY14" fmla="*/ 12700 h 114300"/>
                    <a:gd name="connsiteX15" fmla="*/ 12700 w 2089150"/>
                    <a:gd name="connsiteY15" fmla="*/ 12700 h 114300"/>
                    <a:gd name="connsiteX16" fmla="*/ 12700 w 2089150"/>
                    <a:gd name="connsiteY16" fmla="*/ 12700 h 114300"/>
                    <a:gd name="connsiteX17" fmla="*/ 0 w 2089150"/>
                    <a:gd name="connsiteY17" fmla="*/ 0 h 114300"/>
                    <a:gd name="connsiteX0" fmla="*/ 2076450 w 2076450"/>
                    <a:gd name="connsiteY0" fmla="*/ 101600 h 101600"/>
                    <a:gd name="connsiteX1" fmla="*/ 1216025 w 2076450"/>
                    <a:gd name="connsiteY1" fmla="*/ 101600 h 101600"/>
                    <a:gd name="connsiteX2" fmla="*/ 1216025 w 2076450"/>
                    <a:gd name="connsiteY2" fmla="*/ 79375 h 101600"/>
                    <a:gd name="connsiteX3" fmla="*/ 889000 w 2076450"/>
                    <a:gd name="connsiteY3" fmla="*/ 79375 h 101600"/>
                    <a:gd name="connsiteX4" fmla="*/ 889000 w 2076450"/>
                    <a:gd name="connsiteY4" fmla="*/ 66675 h 101600"/>
                    <a:gd name="connsiteX5" fmla="*/ 841375 w 2076450"/>
                    <a:gd name="connsiteY5" fmla="*/ 66675 h 101600"/>
                    <a:gd name="connsiteX6" fmla="*/ 841375 w 2076450"/>
                    <a:gd name="connsiteY6" fmla="*/ 50800 h 101600"/>
                    <a:gd name="connsiteX7" fmla="*/ 755650 w 2076450"/>
                    <a:gd name="connsiteY7" fmla="*/ 50800 h 101600"/>
                    <a:gd name="connsiteX8" fmla="*/ 755650 w 2076450"/>
                    <a:gd name="connsiteY8" fmla="*/ 38100 h 101600"/>
                    <a:gd name="connsiteX9" fmla="*/ 673100 w 2076450"/>
                    <a:gd name="connsiteY9" fmla="*/ 38100 h 101600"/>
                    <a:gd name="connsiteX10" fmla="*/ 673100 w 2076450"/>
                    <a:gd name="connsiteY10" fmla="*/ 22225 h 101600"/>
                    <a:gd name="connsiteX11" fmla="*/ 495300 w 2076450"/>
                    <a:gd name="connsiteY11" fmla="*/ 22225 h 101600"/>
                    <a:gd name="connsiteX12" fmla="*/ 495300 w 2076450"/>
                    <a:gd name="connsiteY12" fmla="*/ 9525 h 101600"/>
                    <a:gd name="connsiteX13" fmla="*/ 69850 w 2076450"/>
                    <a:gd name="connsiteY13" fmla="*/ 9525 h 101600"/>
                    <a:gd name="connsiteX14" fmla="*/ 69850 w 2076450"/>
                    <a:gd name="connsiteY14" fmla="*/ 0 h 101600"/>
                    <a:gd name="connsiteX15" fmla="*/ 0 w 2076450"/>
                    <a:gd name="connsiteY15" fmla="*/ 0 h 101600"/>
                    <a:gd name="connsiteX16" fmla="*/ 0 w 2076450"/>
                    <a:gd name="connsiteY16" fmla="*/ 0 h 1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76450" h="101600">
                      <a:moveTo>
                        <a:pt x="2076450" y="101600"/>
                      </a:moveTo>
                      <a:lnTo>
                        <a:pt x="1216025" y="101600"/>
                      </a:lnTo>
                      <a:lnTo>
                        <a:pt x="1216025" y="79375"/>
                      </a:lnTo>
                      <a:lnTo>
                        <a:pt x="889000" y="79375"/>
                      </a:lnTo>
                      <a:lnTo>
                        <a:pt x="889000" y="66675"/>
                      </a:lnTo>
                      <a:lnTo>
                        <a:pt x="841375" y="66675"/>
                      </a:lnTo>
                      <a:lnTo>
                        <a:pt x="841375" y="50800"/>
                      </a:lnTo>
                      <a:lnTo>
                        <a:pt x="755650" y="50800"/>
                      </a:lnTo>
                      <a:lnTo>
                        <a:pt x="755650" y="38100"/>
                      </a:lnTo>
                      <a:lnTo>
                        <a:pt x="673100" y="38100"/>
                      </a:lnTo>
                      <a:lnTo>
                        <a:pt x="673100" y="22225"/>
                      </a:lnTo>
                      <a:lnTo>
                        <a:pt x="495300" y="22225"/>
                      </a:lnTo>
                      <a:lnTo>
                        <a:pt x="495300" y="9525"/>
                      </a:lnTo>
                      <a:lnTo>
                        <a:pt x="69850" y="9525"/>
                      </a:lnTo>
                      <a:lnTo>
                        <a:pt x="69850" y="0"/>
                      </a:lnTo>
                      <a:lnTo>
                        <a:pt x="0" y="0"/>
                      </a:lnTo>
                      <a:lnTo>
                        <a:pt x="0" y="0"/>
                      </a:lnTo>
                    </a:path>
                  </a:pathLst>
                </a:custGeom>
                <a:noFill/>
                <a:ln w="19050">
                  <a:solidFill>
                    <a:schemeClr val="accent1"/>
                  </a:solidFill>
                  <a:miter lim="800000"/>
                  <a:headEnd/>
                  <a:tailEnd/>
                </a:ln>
              </p:spPr>
              <p:txBody>
                <a:bodyPr rtlCol="0" anchor="ctr"/>
                <a:lstStyle/>
                <a:p>
                  <a:pPr algn="ctr"/>
                  <a:endParaRPr lang="en-US" dirty="0"/>
                </a:p>
              </p:txBody>
            </p:sp>
            <p:sp>
              <p:nvSpPr>
                <p:cNvPr id="161" name="Freeform 160">
                  <a:extLst>
                    <a:ext uri="{FF2B5EF4-FFF2-40B4-BE49-F238E27FC236}">
                      <a16:creationId xmlns:a16="http://schemas.microsoft.com/office/drawing/2014/main" id="{A5C0CA76-63C5-EC60-F0DA-6DB4FC239AEA}"/>
                    </a:ext>
                  </a:extLst>
                </p:cNvPr>
                <p:cNvSpPr/>
                <p:nvPr/>
              </p:nvSpPr>
              <p:spPr bwMode="auto">
                <a:xfrm>
                  <a:off x="2092325" y="1978025"/>
                  <a:ext cx="203200" cy="307975"/>
                </a:xfrm>
                <a:custGeom>
                  <a:avLst/>
                  <a:gdLst>
                    <a:gd name="connsiteX0" fmla="*/ 0 w 203200"/>
                    <a:gd name="connsiteY0" fmla="*/ 0 h 307975"/>
                    <a:gd name="connsiteX1" fmla="*/ 0 w 203200"/>
                    <a:gd name="connsiteY1" fmla="*/ 34925 h 307975"/>
                    <a:gd name="connsiteX2" fmla="*/ 41275 w 203200"/>
                    <a:gd name="connsiteY2" fmla="*/ 34925 h 307975"/>
                    <a:gd name="connsiteX3" fmla="*/ 41275 w 203200"/>
                    <a:gd name="connsiteY3" fmla="*/ 73025 h 307975"/>
                    <a:gd name="connsiteX4" fmla="*/ 57150 w 203200"/>
                    <a:gd name="connsiteY4" fmla="*/ 73025 h 307975"/>
                    <a:gd name="connsiteX5" fmla="*/ 57150 w 203200"/>
                    <a:gd name="connsiteY5" fmla="*/ 130175 h 307975"/>
                    <a:gd name="connsiteX6" fmla="*/ 101600 w 203200"/>
                    <a:gd name="connsiteY6" fmla="*/ 130175 h 307975"/>
                    <a:gd name="connsiteX7" fmla="*/ 101600 w 203200"/>
                    <a:gd name="connsiteY7" fmla="*/ 149225 h 307975"/>
                    <a:gd name="connsiteX8" fmla="*/ 114300 w 203200"/>
                    <a:gd name="connsiteY8" fmla="*/ 149225 h 307975"/>
                    <a:gd name="connsiteX9" fmla="*/ 114300 w 203200"/>
                    <a:gd name="connsiteY9" fmla="*/ 180975 h 307975"/>
                    <a:gd name="connsiteX10" fmla="*/ 149225 w 203200"/>
                    <a:gd name="connsiteY10" fmla="*/ 180975 h 307975"/>
                    <a:gd name="connsiteX11" fmla="*/ 149225 w 203200"/>
                    <a:gd name="connsiteY11" fmla="*/ 228600 h 307975"/>
                    <a:gd name="connsiteX12" fmla="*/ 171450 w 203200"/>
                    <a:gd name="connsiteY12" fmla="*/ 228600 h 307975"/>
                    <a:gd name="connsiteX13" fmla="*/ 171450 w 203200"/>
                    <a:gd name="connsiteY13" fmla="*/ 269875 h 307975"/>
                    <a:gd name="connsiteX14" fmla="*/ 203200 w 203200"/>
                    <a:gd name="connsiteY14" fmla="*/ 269875 h 307975"/>
                    <a:gd name="connsiteX15" fmla="*/ 203200 w 203200"/>
                    <a:gd name="connsiteY15" fmla="*/ 307975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3200" h="307975">
                      <a:moveTo>
                        <a:pt x="0" y="0"/>
                      </a:moveTo>
                      <a:lnTo>
                        <a:pt x="0" y="34925"/>
                      </a:lnTo>
                      <a:lnTo>
                        <a:pt x="41275" y="34925"/>
                      </a:lnTo>
                      <a:lnTo>
                        <a:pt x="41275" y="73025"/>
                      </a:lnTo>
                      <a:lnTo>
                        <a:pt x="57150" y="73025"/>
                      </a:lnTo>
                      <a:lnTo>
                        <a:pt x="57150" y="130175"/>
                      </a:lnTo>
                      <a:lnTo>
                        <a:pt x="101600" y="130175"/>
                      </a:lnTo>
                      <a:lnTo>
                        <a:pt x="101600" y="149225"/>
                      </a:lnTo>
                      <a:lnTo>
                        <a:pt x="114300" y="149225"/>
                      </a:lnTo>
                      <a:lnTo>
                        <a:pt x="114300" y="180975"/>
                      </a:lnTo>
                      <a:lnTo>
                        <a:pt x="149225" y="180975"/>
                      </a:lnTo>
                      <a:lnTo>
                        <a:pt x="149225" y="228600"/>
                      </a:lnTo>
                      <a:lnTo>
                        <a:pt x="171450" y="228600"/>
                      </a:lnTo>
                      <a:lnTo>
                        <a:pt x="171450" y="269875"/>
                      </a:lnTo>
                      <a:lnTo>
                        <a:pt x="203200" y="269875"/>
                      </a:lnTo>
                      <a:lnTo>
                        <a:pt x="203200" y="307975"/>
                      </a:lnTo>
                    </a:path>
                  </a:pathLst>
                </a:custGeom>
                <a:noFill/>
                <a:ln w="19050">
                  <a:solidFill>
                    <a:schemeClr val="accent1"/>
                  </a:solidFill>
                  <a:miter lim="800000"/>
                  <a:headEnd/>
                  <a:tailEnd/>
                </a:ln>
              </p:spPr>
              <p:txBody>
                <a:bodyPr rtlCol="0" anchor="ctr"/>
                <a:lstStyle/>
                <a:p>
                  <a:pPr algn="ctr"/>
                  <a:endParaRPr lang="en-US" dirty="0"/>
                </a:p>
              </p:txBody>
            </p:sp>
            <p:sp>
              <p:nvSpPr>
                <p:cNvPr id="162" name="Freeform 161">
                  <a:extLst>
                    <a:ext uri="{FF2B5EF4-FFF2-40B4-BE49-F238E27FC236}">
                      <a16:creationId xmlns:a16="http://schemas.microsoft.com/office/drawing/2014/main" id="{01588137-6029-CE5E-2D46-3E9ABDCC71FC}"/>
                    </a:ext>
                  </a:extLst>
                </p:cNvPr>
                <p:cNvSpPr/>
                <p:nvPr/>
              </p:nvSpPr>
              <p:spPr bwMode="auto">
                <a:xfrm>
                  <a:off x="2301875" y="2270125"/>
                  <a:ext cx="311150" cy="441325"/>
                </a:xfrm>
                <a:custGeom>
                  <a:avLst/>
                  <a:gdLst>
                    <a:gd name="connsiteX0" fmla="*/ 0 w 311150"/>
                    <a:gd name="connsiteY0" fmla="*/ 0 h 441325"/>
                    <a:gd name="connsiteX1" fmla="*/ 0 w 311150"/>
                    <a:gd name="connsiteY1" fmla="*/ 63500 h 441325"/>
                    <a:gd name="connsiteX2" fmla="*/ 25400 w 311150"/>
                    <a:gd name="connsiteY2" fmla="*/ 63500 h 441325"/>
                    <a:gd name="connsiteX3" fmla="*/ 25400 w 311150"/>
                    <a:gd name="connsiteY3" fmla="*/ 111125 h 441325"/>
                    <a:gd name="connsiteX4" fmla="*/ 66675 w 311150"/>
                    <a:gd name="connsiteY4" fmla="*/ 111125 h 441325"/>
                    <a:gd name="connsiteX5" fmla="*/ 66675 w 311150"/>
                    <a:gd name="connsiteY5" fmla="*/ 152400 h 441325"/>
                    <a:gd name="connsiteX6" fmla="*/ 66675 w 311150"/>
                    <a:gd name="connsiteY6" fmla="*/ 152400 h 441325"/>
                    <a:gd name="connsiteX7" fmla="*/ 95250 w 311150"/>
                    <a:gd name="connsiteY7" fmla="*/ 152400 h 441325"/>
                    <a:gd name="connsiteX8" fmla="*/ 95250 w 311150"/>
                    <a:gd name="connsiteY8" fmla="*/ 206375 h 441325"/>
                    <a:gd name="connsiteX9" fmla="*/ 123825 w 311150"/>
                    <a:gd name="connsiteY9" fmla="*/ 206375 h 441325"/>
                    <a:gd name="connsiteX10" fmla="*/ 123825 w 311150"/>
                    <a:gd name="connsiteY10" fmla="*/ 247650 h 441325"/>
                    <a:gd name="connsiteX11" fmla="*/ 123825 w 311150"/>
                    <a:gd name="connsiteY11" fmla="*/ 247650 h 441325"/>
                    <a:gd name="connsiteX12" fmla="*/ 152400 w 311150"/>
                    <a:gd name="connsiteY12" fmla="*/ 247650 h 441325"/>
                    <a:gd name="connsiteX13" fmla="*/ 152400 w 311150"/>
                    <a:gd name="connsiteY13" fmla="*/ 292100 h 441325"/>
                    <a:gd name="connsiteX14" fmla="*/ 152400 w 311150"/>
                    <a:gd name="connsiteY14" fmla="*/ 292100 h 441325"/>
                    <a:gd name="connsiteX15" fmla="*/ 180975 w 311150"/>
                    <a:gd name="connsiteY15" fmla="*/ 292100 h 441325"/>
                    <a:gd name="connsiteX16" fmla="*/ 180975 w 311150"/>
                    <a:gd name="connsiteY16" fmla="*/ 336550 h 441325"/>
                    <a:gd name="connsiteX17" fmla="*/ 215900 w 311150"/>
                    <a:gd name="connsiteY17" fmla="*/ 336550 h 441325"/>
                    <a:gd name="connsiteX18" fmla="*/ 215900 w 311150"/>
                    <a:gd name="connsiteY18" fmla="*/ 384175 h 441325"/>
                    <a:gd name="connsiteX19" fmla="*/ 257175 w 311150"/>
                    <a:gd name="connsiteY19" fmla="*/ 384175 h 441325"/>
                    <a:gd name="connsiteX20" fmla="*/ 257175 w 311150"/>
                    <a:gd name="connsiteY20" fmla="*/ 412750 h 441325"/>
                    <a:gd name="connsiteX21" fmla="*/ 279400 w 311150"/>
                    <a:gd name="connsiteY21" fmla="*/ 412750 h 441325"/>
                    <a:gd name="connsiteX22" fmla="*/ 279400 w 311150"/>
                    <a:gd name="connsiteY22" fmla="*/ 441325 h 441325"/>
                    <a:gd name="connsiteX23" fmla="*/ 311150 w 311150"/>
                    <a:gd name="connsiteY23" fmla="*/ 441325 h 441325"/>
                    <a:gd name="connsiteX24" fmla="*/ 311150 w 311150"/>
                    <a:gd name="connsiteY24" fmla="*/ 441325 h 441325"/>
                    <a:gd name="connsiteX25" fmla="*/ 311150 w 311150"/>
                    <a:gd name="connsiteY25" fmla="*/ 441325 h 441325"/>
                    <a:gd name="connsiteX26" fmla="*/ 311150 w 311150"/>
                    <a:gd name="connsiteY26" fmla="*/ 441325 h 441325"/>
                    <a:gd name="connsiteX27" fmla="*/ 311150 w 311150"/>
                    <a:gd name="connsiteY27" fmla="*/ 441325 h 441325"/>
                    <a:gd name="connsiteX28" fmla="*/ 311150 w 311150"/>
                    <a:gd name="connsiteY28" fmla="*/ 441325 h 441325"/>
                    <a:gd name="connsiteX29" fmla="*/ 311150 w 311150"/>
                    <a:gd name="connsiteY29" fmla="*/ 441325 h 44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11150" h="441325">
                      <a:moveTo>
                        <a:pt x="0" y="0"/>
                      </a:moveTo>
                      <a:lnTo>
                        <a:pt x="0" y="63500"/>
                      </a:lnTo>
                      <a:lnTo>
                        <a:pt x="25400" y="63500"/>
                      </a:lnTo>
                      <a:lnTo>
                        <a:pt x="25400" y="111125"/>
                      </a:lnTo>
                      <a:lnTo>
                        <a:pt x="66675" y="111125"/>
                      </a:lnTo>
                      <a:lnTo>
                        <a:pt x="66675" y="152400"/>
                      </a:lnTo>
                      <a:lnTo>
                        <a:pt x="66675" y="152400"/>
                      </a:lnTo>
                      <a:lnTo>
                        <a:pt x="95250" y="152400"/>
                      </a:lnTo>
                      <a:lnTo>
                        <a:pt x="95250" y="206375"/>
                      </a:lnTo>
                      <a:lnTo>
                        <a:pt x="123825" y="206375"/>
                      </a:lnTo>
                      <a:lnTo>
                        <a:pt x="123825" y="247650"/>
                      </a:lnTo>
                      <a:lnTo>
                        <a:pt x="123825" y="247650"/>
                      </a:lnTo>
                      <a:lnTo>
                        <a:pt x="152400" y="247650"/>
                      </a:lnTo>
                      <a:lnTo>
                        <a:pt x="152400" y="292100"/>
                      </a:lnTo>
                      <a:lnTo>
                        <a:pt x="152400" y="292100"/>
                      </a:lnTo>
                      <a:lnTo>
                        <a:pt x="180975" y="292100"/>
                      </a:lnTo>
                      <a:lnTo>
                        <a:pt x="180975" y="336550"/>
                      </a:lnTo>
                      <a:lnTo>
                        <a:pt x="215900" y="336550"/>
                      </a:lnTo>
                      <a:lnTo>
                        <a:pt x="215900" y="384175"/>
                      </a:lnTo>
                      <a:lnTo>
                        <a:pt x="257175" y="384175"/>
                      </a:lnTo>
                      <a:lnTo>
                        <a:pt x="257175" y="412750"/>
                      </a:lnTo>
                      <a:lnTo>
                        <a:pt x="279400" y="412750"/>
                      </a:lnTo>
                      <a:lnTo>
                        <a:pt x="279400" y="441325"/>
                      </a:lnTo>
                      <a:lnTo>
                        <a:pt x="311150" y="441325"/>
                      </a:lnTo>
                      <a:lnTo>
                        <a:pt x="311150" y="441325"/>
                      </a:lnTo>
                      <a:lnTo>
                        <a:pt x="311150" y="441325"/>
                      </a:lnTo>
                      <a:lnTo>
                        <a:pt x="311150" y="441325"/>
                      </a:lnTo>
                      <a:lnTo>
                        <a:pt x="311150" y="441325"/>
                      </a:lnTo>
                      <a:lnTo>
                        <a:pt x="311150" y="441325"/>
                      </a:lnTo>
                      <a:lnTo>
                        <a:pt x="311150" y="441325"/>
                      </a:lnTo>
                    </a:path>
                  </a:pathLst>
                </a:custGeom>
                <a:noFill/>
                <a:ln w="19050">
                  <a:solidFill>
                    <a:schemeClr val="accent1"/>
                  </a:solidFill>
                  <a:miter lim="800000"/>
                  <a:headEnd/>
                  <a:tailEnd/>
                </a:ln>
              </p:spPr>
              <p:txBody>
                <a:bodyPr rtlCol="0" anchor="ctr"/>
                <a:lstStyle/>
                <a:p>
                  <a:pPr algn="ctr"/>
                  <a:endParaRPr lang="en-US" dirty="0"/>
                </a:p>
              </p:txBody>
            </p:sp>
          </p:grpSp>
          <p:sp>
            <p:nvSpPr>
              <p:cNvPr id="164" name="Freeform 163">
                <a:extLst>
                  <a:ext uri="{FF2B5EF4-FFF2-40B4-BE49-F238E27FC236}">
                    <a16:creationId xmlns:a16="http://schemas.microsoft.com/office/drawing/2014/main" id="{C2918D53-E0CA-C5B2-D394-E1270073E0D4}"/>
                  </a:ext>
                </a:extLst>
              </p:cNvPr>
              <p:cNvSpPr/>
              <p:nvPr/>
            </p:nvSpPr>
            <p:spPr bwMode="auto">
              <a:xfrm>
                <a:off x="2603500" y="2724150"/>
                <a:ext cx="1082675" cy="400050"/>
              </a:xfrm>
              <a:custGeom>
                <a:avLst/>
                <a:gdLst>
                  <a:gd name="connsiteX0" fmla="*/ 0 w 1101725"/>
                  <a:gd name="connsiteY0" fmla="*/ 0 h 419100"/>
                  <a:gd name="connsiteX1" fmla="*/ 47625 w 1101725"/>
                  <a:gd name="connsiteY1" fmla="*/ 0 h 419100"/>
                  <a:gd name="connsiteX2" fmla="*/ 47625 w 1101725"/>
                  <a:gd name="connsiteY2" fmla="*/ 53975 h 419100"/>
                  <a:gd name="connsiteX3" fmla="*/ 88900 w 1101725"/>
                  <a:gd name="connsiteY3" fmla="*/ 53975 h 419100"/>
                  <a:gd name="connsiteX4" fmla="*/ 88900 w 1101725"/>
                  <a:gd name="connsiteY4" fmla="*/ 95250 h 419100"/>
                  <a:gd name="connsiteX5" fmla="*/ 120650 w 1101725"/>
                  <a:gd name="connsiteY5" fmla="*/ 95250 h 419100"/>
                  <a:gd name="connsiteX6" fmla="*/ 120650 w 1101725"/>
                  <a:gd name="connsiteY6" fmla="*/ 104775 h 419100"/>
                  <a:gd name="connsiteX7" fmla="*/ 165100 w 1101725"/>
                  <a:gd name="connsiteY7" fmla="*/ 104775 h 419100"/>
                  <a:gd name="connsiteX8" fmla="*/ 165100 w 1101725"/>
                  <a:gd name="connsiteY8" fmla="*/ 133350 h 419100"/>
                  <a:gd name="connsiteX9" fmla="*/ 209550 w 1101725"/>
                  <a:gd name="connsiteY9" fmla="*/ 133350 h 419100"/>
                  <a:gd name="connsiteX10" fmla="*/ 209550 w 1101725"/>
                  <a:gd name="connsiteY10" fmla="*/ 152400 h 419100"/>
                  <a:gd name="connsiteX11" fmla="*/ 257175 w 1101725"/>
                  <a:gd name="connsiteY11" fmla="*/ 152400 h 419100"/>
                  <a:gd name="connsiteX12" fmla="*/ 257175 w 1101725"/>
                  <a:gd name="connsiteY12" fmla="*/ 171450 h 419100"/>
                  <a:gd name="connsiteX13" fmla="*/ 257175 w 1101725"/>
                  <a:gd name="connsiteY13" fmla="*/ 171450 h 419100"/>
                  <a:gd name="connsiteX14" fmla="*/ 273050 w 1101725"/>
                  <a:gd name="connsiteY14" fmla="*/ 187325 h 419100"/>
                  <a:gd name="connsiteX15" fmla="*/ 320675 w 1101725"/>
                  <a:gd name="connsiteY15" fmla="*/ 187325 h 419100"/>
                  <a:gd name="connsiteX16" fmla="*/ 320675 w 1101725"/>
                  <a:gd name="connsiteY16" fmla="*/ 206375 h 419100"/>
                  <a:gd name="connsiteX17" fmla="*/ 371475 w 1101725"/>
                  <a:gd name="connsiteY17" fmla="*/ 206375 h 419100"/>
                  <a:gd name="connsiteX18" fmla="*/ 371475 w 1101725"/>
                  <a:gd name="connsiteY18" fmla="*/ 215900 h 419100"/>
                  <a:gd name="connsiteX19" fmla="*/ 428625 w 1101725"/>
                  <a:gd name="connsiteY19" fmla="*/ 215900 h 419100"/>
                  <a:gd name="connsiteX20" fmla="*/ 428625 w 1101725"/>
                  <a:gd name="connsiteY20" fmla="*/ 231775 h 419100"/>
                  <a:gd name="connsiteX21" fmla="*/ 495300 w 1101725"/>
                  <a:gd name="connsiteY21" fmla="*/ 231775 h 419100"/>
                  <a:gd name="connsiteX22" fmla="*/ 495300 w 1101725"/>
                  <a:gd name="connsiteY22" fmla="*/ 250825 h 419100"/>
                  <a:gd name="connsiteX23" fmla="*/ 539750 w 1101725"/>
                  <a:gd name="connsiteY23" fmla="*/ 250825 h 419100"/>
                  <a:gd name="connsiteX24" fmla="*/ 539750 w 1101725"/>
                  <a:gd name="connsiteY24" fmla="*/ 292100 h 419100"/>
                  <a:gd name="connsiteX25" fmla="*/ 596900 w 1101725"/>
                  <a:gd name="connsiteY25" fmla="*/ 292100 h 419100"/>
                  <a:gd name="connsiteX26" fmla="*/ 596900 w 1101725"/>
                  <a:gd name="connsiteY26" fmla="*/ 314325 h 419100"/>
                  <a:gd name="connsiteX27" fmla="*/ 698500 w 1101725"/>
                  <a:gd name="connsiteY27" fmla="*/ 314325 h 419100"/>
                  <a:gd name="connsiteX28" fmla="*/ 698500 w 1101725"/>
                  <a:gd name="connsiteY28" fmla="*/ 342900 h 419100"/>
                  <a:gd name="connsiteX29" fmla="*/ 746125 w 1101725"/>
                  <a:gd name="connsiteY29" fmla="*/ 342900 h 419100"/>
                  <a:gd name="connsiteX30" fmla="*/ 746125 w 1101725"/>
                  <a:gd name="connsiteY30" fmla="*/ 358775 h 419100"/>
                  <a:gd name="connsiteX31" fmla="*/ 784225 w 1101725"/>
                  <a:gd name="connsiteY31" fmla="*/ 358775 h 419100"/>
                  <a:gd name="connsiteX32" fmla="*/ 784225 w 1101725"/>
                  <a:gd name="connsiteY32" fmla="*/ 381000 h 419100"/>
                  <a:gd name="connsiteX33" fmla="*/ 914400 w 1101725"/>
                  <a:gd name="connsiteY33" fmla="*/ 381000 h 419100"/>
                  <a:gd name="connsiteX34" fmla="*/ 914400 w 1101725"/>
                  <a:gd name="connsiteY34" fmla="*/ 400050 h 419100"/>
                  <a:gd name="connsiteX35" fmla="*/ 1082675 w 1101725"/>
                  <a:gd name="connsiteY35" fmla="*/ 400050 h 419100"/>
                  <a:gd name="connsiteX36" fmla="*/ 1082675 w 1101725"/>
                  <a:gd name="connsiteY36" fmla="*/ 400050 h 419100"/>
                  <a:gd name="connsiteX37" fmla="*/ 1101725 w 1101725"/>
                  <a:gd name="connsiteY37" fmla="*/ 419100 h 419100"/>
                  <a:gd name="connsiteX0" fmla="*/ 0 w 1089025"/>
                  <a:gd name="connsiteY0" fmla="*/ 0 h 434975"/>
                  <a:gd name="connsiteX1" fmla="*/ 47625 w 1089025"/>
                  <a:gd name="connsiteY1" fmla="*/ 0 h 434975"/>
                  <a:gd name="connsiteX2" fmla="*/ 47625 w 1089025"/>
                  <a:gd name="connsiteY2" fmla="*/ 53975 h 434975"/>
                  <a:gd name="connsiteX3" fmla="*/ 88900 w 1089025"/>
                  <a:gd name="connsiteY3" fmla="*/ 53975 h 434975"/>
                  <a:gd name="connsiteX4" fmla="*/ 88900 w 1089025"/>
                  <a:gd name="connsiteY4" fmla="*/ 95250 h 434975"/>
                  <a:gd name="connsiteX5" fmla="*/ 120650 w 1089025"/>
                  <a:gd name="connsiteY5" fmla="*/ 95250 h 434975"/>
                  <a:gd name="connsiteX6" fmla="*/ 120650 w 1089025"/>
                  <a:gd name="connsiteY6" fmla="*/ 104775 h 434975"/>
                  <a:gd name="connsiteX7" fmla="*/ 165100 w 1089025"/>
                  <a:gd name="connsiteY7" fmla="*/ 104775 h 434975"/>
                  <a:gd name="connsiteX8" fmla="*/ 165100 w 1089025"/>
                  <a:gd name="connsiteY8" fmla="*/ 133350 h 434975"/>
                  <a:gd name="connsiteX9" fmla="*/ 209550 w 1089025"/>
                  <a:gd name="connsiteY9" fmla="*/ 133350 h 434975"/>
                  <a:gd name="connsiteX10" fmla="*/ 209550 w 1089025"/>
                  <a:gd name="connsiteY10" fmla="*/ 152400 h 434975"/>
                  <a:gd name="connsiteX11" fmla="*/ 257175 w 1089025"/>
                  <a:gd name="connsiteY11" fmla="*/ 152400 h 434975"/>
                  <a:gd name="connsiteX12" fmla="*/ 257175 w 1089025"/>
                  <a:gd name="connsiteY12" fmla="*/ 171450 h 434975"/>
                  <a:gd name="connsiteX13" fmla="*/ 257175 w 1089025"/>
                  <a:gd name="connsiteY13" fmla="*/ 171450 h 434975"/>
                  <a:gd name="connsiteX14" fmla="*/ 273050 w 1089025"/>
                  <a:gd name="connsiteY14" fmla="*/ 187325 h 434975"/>
                  <a:gd name="connsiteX15" fmla="*/ 320675 w 1089025"/>
                  <a:gd name="connsiteY15" fmla="*/ 187325 h 434975"/>
                  <a:gd name="connsiteX16" fmla="*/ 320675 w 1089025"/>
                  <a:gd name="connsiteY16" fmla="*/ 206375 h 434975"/>
                  <a:gd name="connsiteX17" fmla="*/ 371475 w 1089025"/>
                  <a:gd name="connsiteY17" fmla="*/ 206375 h 434975"/>
                  <a:gd name="connsiteX18" fmla="*/ 371475 w 1089025"/>
                  <a:gd name="connsiteY18" fmla="*/ 215900 h 434975"/>
                  <a:gd name="connsiteX19" fmla="*/ 428625 w 1089025"/>
                  <a:gd name="connsiteY19" fmla="*/ 215900 h 434975"/>
                  <a:gd name="connsiteX20" fmla="*/ 428625 w 1089025"/>
                  <a:gd name="connsiteY20" fmla="*/ 231775 h 434975"/>
                  <a:gd name="connsiteX21" fmla="*/ 495300 w 1089025"/>
                  <a:gd name="connsiteY21" fmla="*/ 231775 h 434975"/>
                  <a:gd name="connsiteX22" fmla="*/ 495300 w 1089025"/>
                  <a:gd name="connsiteY22" fmla="*/ 250825 h 434975"/>
                  <a:gd name="connsiteX23" fmla="*/ 539750 w 1089025"/>
                  <a:gd name="connsiteY23" fmla="*/ 250825 h 434975"/>
                  <a:gd name="connsiteX24" fmla="*/ 539750 w 1089025"/>
                  <a:gd name="connsiteY24" fmla="*/ 292100 h 434975"/>
                  <a:gd name="connsiteX25" fmla="*/ 596900 w 1089025"/>
                  <a:gd name="connsiteY25" fmla="*/ 292100 h 434975"/>
                  <a:gd name="connsiteX26" fmla="*/ 596900 w 1089025"/>
                  <a:gd name="connsiteY26" fmla="*/ 314325 h 434975"/>
                  <a:gd name="connsiteX27" fmla="*/ 698500 w 1089025"/>
                  <a:gd name="connsiteY27" fmla="*/ 314325 h 434975"/>
                  <a:gd name="connsiteX28" fmla="*/ 698500 w 1089025"/>
                  <a:gd name="connsiteY28" fmla="*/ 342900 h 434975"/>
                  <a:gd name="connsiteX29" fmla="*/ 746125 w 1089025"/>
                  <a:gd name="connsiteY29" fmla="*/ 342900 h 434975"/>
                  <a:gd name="connsiteX30" fmla="*/ 746125 w 1089025"/>
                  <a:gd name="connsiteY30" fmla="*/ 358775 h 434975"/>
                  <a:gd name="connsiteX31" fmla="*/ 784225 w 1089025"/>
                  <a:gd name="connsiteY31" fmla="*/ 358775 h 434975"/>
                  <a:gd name="connsiteX32" fmla="*/ 784225 w 1089025"/>
                  <a:gd name="connsiteY32" fmla="*/ 381000 h 434975"/>
                  <a:gd name="connsiteX33" fmla="*/ 914400 w 1089025"/>
                  <a:gd name="connsiteY33" fmla="*/ 381000 h 434975"/>
                  <a:gd name="connsiteX34" fmla="*/ 914400 w 1089025"/>
                  <a:gd name="connsiteY34" fmla="*/ 400050 h 434975"/>
                  <a:gd name="connsiteX35" fmla="*/ 1082675 w 1089025"/>
                  <a:gd name="connsiteY35" fmla="*/ 400050 h 434975"/>
                  <a:gd name="connsiteX36" fmla="*/ 1082675 w 1089025"/>
                  <a:gd name="connsiteY36" fmla="*/ 400050 h 434975"/>
                  <a:gd name="connsiteX37" fmla="*/ 1089025 w 1089025"/>
                  <a:gd name="connsiteY37" fmla="*/ 434975 h 434975"/>
                  <a:gd name="connsiteX0" fmla="*/ 0 w 1114425"/>
                  <a:gd name="connsiteY0" fmla="*/ 0 h 409575"/>
                  <a:gd name="connsiteX1" fmla="*/ 47625 w 1114425"/>
                  <a:gd name="connsiteY1" fmla="*/ 0 h 409575"/>
                  <a:gd name="connsiteX2" fmla="*/ 47625 w 1114425"/>
                  <a:gd name="connsiteY2" fmla="*/ 53975 h 409575"/>
                  <a:gd name="connsiteX3" fmla="*/ 88900 w 1114425"/>
                  <a:gd name="connsiteY3" fmla="*/ 53975 h 409575"/>
                  <a:gd name="connsiteX4" fmla="*/ 88900 w 1114425"/>
                  <a:gd name="connsiteY4" fmla="*/ 95250 h 409575"/>
                  <a:gd name="connsiteX5" fmla="*/ 120650 w 1114425"/>
                  <a:gd name="connsiteY5" fmla="*/ 95250 h 409575"/>
                  <a:gd name="connsiteX6" fmla="*/ 120650 w 1114425"/>
                  <a:gd name="connsiteY6" fmla="*/ 104775 h 409575"/>
                  <a:gd name="connsiteX7" fmla="*/ 165100 w 1114425"/>
                  <a:gd name="connsiteY7" fmla="*/ 104775 h 409575"/>
                  <a:gd name="connsiteX8" fmla="*/ 165100 w 1114425"/>
                  <a:gd name="connsiteY8" fmla="*/ 133350 h 409575"/>
                  <a:gd name="connsiteX9" fmla="*/ 209550 w 1114425"/>
                  <a:gd name="connsiteY9" fmla="*/ 133350 h 409575"/>
                  <a:gd name="connsiteX10" fmla="*/ 209550 w 1114425"/>
                  <a:gd name="connsiteY10" fmla="*/ 152400 h 409575"/>
                  <a:gd name="connsiteX11" fmla="*/ 257175 w 1114425"/>
                  <a:gd name="connsiteY11" fmla="*/ 152400 h 409575"/>
                  <a:gd name="connsiteX12" fmla="*/ 257175 w 1114425"/>
                  <a:gd name="connsiteY12" fmla="*/ 171450 h 409575"/>
                  <a:gd name="connsiteX13" fmla="*/ 257175 w 1114425"/>
                  <a:gd name="connsiteY13" fmla="*/ 171450 h 409575"/>
                  <a:gd name="connsiteX14" fmla="*/ 273050 w 1114425"/>
                  <a:gd name="connsiteY14" fmla="*/ 187325 h 409575"/>
                  <a:gd name="connsiteX15" fmla="*/ 320675 w 1114425"/>
                  <a:gd name="connsiteY15" fmla="*/ 187325 h 409575"/>
                  <a:gd name="connsiteX16" fmla="*/ 320675 w 1114425"/>
                  <a:gd name="connsiteY16" fmla="*/ 206375 h 409575"/>
                  <a:gd name="connsiteX17" fmla="*/ 371475 w 1114425"/>
                  <a:gd name="connsiteY17" fmla="*/ 206375 h 409575"/>
                  <a:gd name="connsiteX18" fmla="*/ 371475 w 1114425"/>
                  <a:gd name="connsiteY18" fmla="*/ 215900 h 409575"/>
                  <a:gd name="connsiteX19" fmla="*/ 428625 w 1114425"/>
                  <a:gd name="connsiteY19" fmla="*/ 215900 h 409575"/>
                  <a:gd name="connsiteX20" fmla="*/ 428625 w 1114425"/>
                  <a:gd name="connsiteY20" fmla="*/ 231775 h 409575"/>
                  <a:gd name="connsiteX21" fmla="*/ 495300 w 1114425"/>
                  <a:gd name="connsiteY21" fmla="*/ 231775 h 409575"/>
                  <a:gd name="connsiteX22" fmla="*/ 495300 w 1114425"/>
                  <a:gd name="connsiteY22" fmla="*/ 250825 h 409575"/>
                  <a:gd name="connsiteX23" fmla="*/ 539750 w 1114425"/>
                  <a:gd name="connsiteY23" fmla="*/ 250825 h 409575"/>
                  <a:gd name="connsiteX24" fmla="*/ 539750 w 1114425"/>
                  <a:gd name="connsiteY24" fmla="*/ 292100 h 409575"/>
                  <a:gd name="connsiteX25" fmla="*/ 596900 w 1114425"/>
                  <a:gd name="connsiteY25" fmla="*/ 292100 h 409575"/>
                  <a:gd name="connsiteX26" fmla="*/ 596900 w 1114425"/>
                  <a:gd name="connsiteY26" fmla="*/ 314325 h 409575"/>
                  <a:gd name="connsiteX27" fmla="*/ 698500 w 1114425"/>
                  <a:gd name="connsiteY27" fmla="*/ 314325 h 409575"/>
                  <a:gd name="connsiteX28" fmla="*/ 698500 w 1114425"/>
                  <a:gd name="connsiteY28" fmla="*/ 342900 h 409575"/>
                  <a:gd name="connsiteX29" fmla="*/ 746125 w 1114425"/>
                  <a:gd name="connsiteY29" fmla="*/ 342900 h 409575"/>
                  <a:gd name="connsiteX30" fmla="*/ 746125 w 1114425"/>
                  <a:gd name="connsiteY30" fmla="*/ 358775 h 409575"/>
                  <a:gd name="connsiteX31" fmla="*/ 784225 w 1114425"/>
                  <a:gd name="connsiteY31" fmla="*/ 358775 h 409575"/>
                  <a:gd name="connsiteX32" fmla="*/ 784225 w 1114425"/>
                  <a:gd name="connsiteY32" fmla="*/ 381000 h 409575"/>
                  <a:gd name="connsiteX33" fmla="*/ 914400 w 1114425"/>
                  <a:gd name="connsiteY33" fmla="*/ 381000 h 409575"/>
                  <a:gd name="connsiteX34" fmla="*/ 914400 w 1114425"/>
                  <a:gd name="connsiteY34" fmla="*/ 400050 h 409575"/>
                  <a:gd name="connsiteX35" fmla="*/ 1082675 w 1114425"/>
                  <a:gd name="connsiteY35" fmla="*/ 400050 h 409575"/>
                  <a:gd name="connsiteX36" fmla="*/ 1082675 w 1114425"/>
                  <a:gd name="connsiteY36" fmla="*/ 400050 h 409575"/>
                  <a:gd name="connsiteX37" fmla="*/ 1114425 w 1114425"/>
                  <a:gd name="connsiteY37" fmla="*/ 409575 h 409575"/>
                  <a:gd name="connsiteX0" fmla="*/ 0 w 1114425"/>
                  <a:gd name="connsiteY0" fmla="*/ 0 h 426377"/>
                  <a:gd name="connsiteX1" fmla="*/ 47625 w 1114425"/>
                  <a:gd name="connsiteY1" fmla="*/ 0 h 426377"/>
                  <a:gd name="connsiteX2" fmla="*/ 47625 w 1114425"/>
                  <a:gd name="connsiteY2" fmla="*/ 53975 h 426377"/>
                  <a:gd name="connsiteX3" fmla="*/ 88900 w 1114425"/>
                  <a:gd name="connsiteY3" fmla="*/ 53975 h 426377"/>
                  <a:gd name="connsiteX4" fmla="*/ 88900 w 1114425"/>
                  <a:gd name="connsiteY4" fmla="*/ 95250 h 426377"/>
                  <a:gd name="connsiteX5" fmla="*/ 120650 w 1114425"/>
                  <a:gd name="connsiteY5" fmla="*/ 95250 h 426377"/>
                  <a:gd name="connsiteX6" fmla="*/ 120650 w 1114425"/>
                  <a:gd name="connsiteY6" fmla="*/ 104775 h 426377"/>
                  <a:gd name="connsiteX7" fmla="*/ 165100 w 1114425"/>
                  <a:gd name="connsiteY7" fmla="*/ 104775 h 426377"/>
                  <a:gd name="connsiteX8" fmla="*/ 165100 w 1114425"/>
                  <a:gd name="connsiteY8" fmla="*/ 133350 h 426377"/>
                  <a:gd name="connsiteX9" fmla="*/ 209550 w 1114425"/>
                  <a:gd name="connsiteY9" fmla="*/ 133350 h 426377"/>
                  <a:gd name="connsiteX10" fmla="*/ 209550 w 1114425"/>
                  <a:gd name="connsiteY10" fmla="*/ 152400 h 426377"/>
                  <a:gd name="connsiteX11" fmla="*/ 257175 w 1114425"/>
                  <a:gd name="connsiteY11" fmla="*/ 152400 h 426377"/>
                  <a:gd name="connsiteX12" fmla="*/ 257175 w 1114425"/>
                  <a:gd name="connsiteY12" fmla="*/ 171450 h 426377"/>
                  <a:gd name="connsiteX13" fmla="*/ 257175 w 1114425"/>
                  <a:gd name="connsiteY13" fmla="*/ 171450 h 426377"/>
                  <a:gd name="connsiteX14" fmla="*/ 273050 w 1114425"/>
                  <a:gd name="connsiteY14" fmla="*/ 187325 h 426377"/>
                  <a:gd name="connsiteX15" fmla="*/ 320675 w 1114425"/>
                  <a:gd name="connsiteY15" fmla="*/ 187325 h 426377"/>
                  <a:gd name="connsiteX16" fmla="*/ 320675 w 1114425"/>
                  <a:gd name="connsiteY16" fmla="*/ 206375 h 426377"/>
                  <a:gd name="connsiteX17" fmla="*/ 371475 w 1114425"/>
                  <a:gd name="connsiteY17" fmla="*/ 206375 h 426377"/>
                  <a:gd name="connsiteX18" fmla="*/ 371475 w 1114425"/>
                  <a:gd name="connsiteY18" fmla="*/ 215900 h 426377"/>
                  <a:gd name="connsiteX19" fmla="*/ 428625 w 1114425"/>
                  <a:gd name="connsiteY19" fmla="*/ 215900 h 426377"/>
                  <a:gd name="connsiteX20" fmla="*/ 428625 w 1114425"/>
                  <a:gd name="connsiteY20" fmla="*/ 231775 h 426377"/>
                  <a:gd name="connsiteX21" fmla="*/ 495300 w 1114425"/>
                  <a:gd name="connsiteY21" fmla="*/ 231775 h 426377"/>
                  <a:gd name="connsiteX22" fmla="*/ 495300 w 1114425"/>
                  <a:gd name="connsiteY22" fmla="*/ 250825 h 426377"/>
                  <a:gd name="connsiteX23" fmla="*/ 539750 w 1114425"/>
                  <a:gd name="connsiteY23" fmla="*/ 250825 h 426377"/>
                  <a:gd name="connsiteX24" fmla="*/ 539750 w 1114425"/>
                  <a:gd name="connsiteY24" fmla="*/ 292100 h 426377"/>
                  <a:gd name="connsiteX25" fmla="*/ 596900 w 1114425"/>
                  <a:gd name="connsiteY25" fmla="*/ 292100 h 426377"/>
                  <a:gd name="connsiteX26" fmla="*/ 596900 w 1114425"/>
                  <a:gd name="connsiteY26" fmla="*/ 314325 h 426377"/>
                  <a:gd name="connsiteX27" fmla="*/ 698500 w 1114425"/>
                  <a:gd name="connsiteY27" fmla="*/ 314325 h 426377"/>
                  <a:gd name="connsiteX28" fmla="*/ 698500 w 1114425"/>
                  <a:gd name="connsiteY28" fmla="*/ 342900 h 426377"/>
                  <a:gd name="connsiteX29" fmla="*/ 746125 w 1114425"/>
                  <a:gd name="connsiteY29" fmla="*/ 342900 h 426377"/>
                  <a:gd name="connsiteX30" fmla="*/ 746125 w 1114425"/>
                  <a:gd name="connsiteY30" fmla="*/ 358775 h 426377"/>
                  <a:gd name="connsiteX31" fmla="*/ 784225 w 1114425"/>
                  <a:gd name="connsiteY31" fmla="*/ 358775 h 426377"/>
                  <a:gd name="connsiteX32" fmla="*/ 784225 w 1114425"/>
                  <a:gd name="connsiteY32" fmla="*/ 381000 h 426377"/>
                  <a:gd name="connsiteX33" fmla="*/ 914400 w 1114425"/>
                  <a:gd name="connsiteY33" fmla="*/ 381000 h 426377"/>
                  <a:gd name="connsiteX34" fmla="*/ 914400 w 1114425"/>
                  <a:gd name="connsiteY34" fmla="*/ 400050 h 426377"/>
                  <a:gd name="connsiteX35" fmla="*/ 1082675 w 1114425"/>
                  <a:gd name="connsiteY35" fmla="*/ 400050 h 426377"/>
                  <a:gd name="connsiteX36" fmla="*/ 1089025 w 1114425"/>
                  <a:gd name="connsiteY36" fmla="*/ 425450 h 426377"/>
                  <a:gd name="connsiteX37" fmla="*/ 1114425 w 1114425"/>
                  <a:gd name="connsiteY37" fmla="*/ 409575 h 426377"/>
                  <a:gd name="connsiteX0" fmla="*/ 0 w 1117600"/>
                  <a:gd name="connsiteY0" fmla="*/ 0 h 426980"/>
                  <a:gd name="connsiteX1" fmla="*/ 47625 w 1117600"/>
                  <a:gd name="connsiteY1" fmla="*/ 0 h 426980"/>
                  <a:gd name="connsiteX2" fmla="*/ 47625 w 1117600"/>
                  <a:gd name="connsiteY2" fmla="*/ 53975 h 426980"/>
                  <a:gd name="connsiteX3" fmla="*/ 88900 w 1117600"/>
                  <a:gd name="connsiteY3" fmla="*/ 53975 h 426980"/>
                  <a:gd name="connsiteX4" fmla="*/ 88900 w 1117600"/>
                  <a:gd name="connsiteY4" fmla="*/ 95250 h 426980"/>
                  <a:gd name="connsiteX5" fmla="*/ 120650 w 1117600"/>
                  <a:gd name="connsiteY5" fmla="*/ 95250 h 426980"/>
                  <a:gd name="connsiteX6" fmla="*/ 120650 w 1117600"/>
                  <a:gd name="connsiteY6" fmla="*/ 104775 h 426980"/>
                  <a:gd name="connsiteX7" fmla="*/ 165100 w 1117600"/>
                  <a:gd name="connsiteY7" fmla="*/ 104775 h 426980"/>
                  <a:gd name="connsiteX8" fmla="*/ 165100 w 1117600"/>
                  <a:gd name="connsiteY8" fmla="*/ 133350 h 426980"/>
                  <a:gd name="connsiteX9" fmla="*/ 209550 w 1117600"/>
                  <a:gd name="connsiteY9" fmla="*/ 133350 h 426980"/>
                  <a:gd name="connsiteX10" fmla="*/ 209550 w 1117600"/>
                  <a:gd name="connsiteY10" fmla="*/ 152400 h 426980"/>
                  <a:gd name="connsiteX11" fmla="*/ 257175 w 1117600"/>
                  <a:gd name="connsiteY11" fmla="*/ 152400 h 426980"/>
                  <a:gd name="connsiteX12" fmla="*/ 257175 w 1117600"/>
                  <a:gd name="connsiteY12" fmla="*/ 171450 h 426980"/>
                  <a:gd name="connsiteX13" fmla="*/ 257175 w 1117600"/>
                  <a:gd name="connsiteY13" fmla="*/ 171450 h 426980"/>
                  <a:gd name="connsiteX14" fmla="*/ 273050 w 1117600"/>
                  <a:gd name="connsiteY14" fmla="*/ 187325 h 426980"/>
                  <a:gd name="connsiteX15" fmla="*/ 320675 w 1117600"/>
                  <a:gd name="connsiteY15" fmla="*/ 187325 h 426980"/>
                  <a:gd name="connsiteX16" fmla="*/ 320675 w 1117600"/>
                  <a:gd name="connsiteY16" fmla="*/ 206375 h 426980"/>
                  <a:gd name="connsiteX17" fmla="*/ 371475 w 1117600"/>
                  <a:gd name="connsiteY17" fmla="*/ 206375 h 426980"/>
                  <a:gd name="connsiteX18" fmla="*/ 371475 w 1117600"/>
                  <a:gd name="connsiteY18" fmla="*/ 215900 h 426980"/>
                  <a:gd name="connsiteX19" fmla="*/ 428625 w 1117600"/>
                  <a:gd name="connsiteY19" fmla="*/ 215900 h 426980"/>
                  <a:gd name="connsiteX20" fmla="*/ 428625 w 1117600"/>
                  <a:gd name="connsiteY20" fmla="*/ 231775 h 426980"/>
                  <a:gd name="connsiteX21" fmla="*/ 495300 w 1117600"/>
                  <a:gd name="connsiteY21" fmla="*/ 231775 h 426980"/>
                  <a:gd name="connsiteX22" fmla="*/ 495300 w 1117600"/>
                  <a:gd name="connsiteY22" fmla="*/ 250825 h 426980"/>
                  <a:gd name="connsiteX23" fmla="*/ 539750 w 1117600"/>
                  <a:gd name="connsiteY23" fmla="*/ 250825 h 426980"/>
                  <a:gd name="connsiteX24" fmla="*/ 539750 w 1117600"/>
                  <a:gd name="connsiteY24" fmla="*/ 292100 h 426980"/>
                  <a:gd name="connsiteX25" fmla="*/ 596900 w 1117600"/>
                  <a:gd name="connsiteY25" fmla="*/ 292100 h 426980"/>
                  <a:gd name="connsiteX26" fmla="*/ 596900 w 1117600"/>
                  <a:gd name="connsiteY26" fmla="*/ 314325 h 426980"/>
                  <a:gd name="connsiteX27" fmla="*/ 698500 w 1117600"/>
                  <a:gd name="connsiteY27" fmla="*/ 314325 h 426980"/>
                  <a:gd name="connsiteX28" fmla="*/ 698500 w 1117600"/>
                  <a:gd name="connsiteY28" fmla="*/ 342900 h 426980"/>
                  <a:gd name="connsiteX29" fmla="*/ 746125 w 1117600"/>
                  <a:gd name="connsiteY29" fmla="*/ 342900 h 426980"/>
                  <a:gd name="connsiteX30" fmla="*/ 746125 w 1117600"/>
                  <a:gd name="connsiteY30" fmla="*/ 358775 h 426980"/>
                  <a:gd name="connsiteX31" fmla="*/ 784225 w 1117600"/>
                  <a:gd name="connsiteY31" fmla="*/ 358775 h 426980"/>
                  <a:gd name="connsiteX32" fmla="*/ 784225 w 1117600"/>
                  <a:gd name="connsiteY32" fmla="*/ 381000 h 426980"/>
                  <a:gd name="connsiteX33" fmla="*/ 914400 w 1117600"/>
                  <a:gd name="connsiteY33" fmla="*/ 381000 h 426980"/>
                  <a:gd name="connsiteX34" fmla="*/ 914400 w 1117600"/>
                  <a:gd name="connsiteY34" fmla="*/ 400050 h 426980"/>
                  <a:gd name="connsiteX35" fmla="*/ 1082675 w 1117600"/>
                  <a:gd name="connsiteY35" fmla="*/ 400050 h 426980"/>
                  <a:gd name="connsiteX36" fmla="*/ 1089025 w 1117600"/>
                  <a:gd name="connsiteY36" fmla="*/ 425450 h 426980"/>
                  <a:gd name="connsiteX37" fmla="*/ 1117600 w 1117600"/>
                  <a:gd name="connsiteY37" fmla="*/ 422275 h 426980"/>
                  <a:gd name="connsiteX0" fmla="*/ 0 w 1117600"/>
                  <a:gd name="connsiteY0" fmla="*/ 0 h 422275"/>
                  <a:gd name="connsiteX1" fmla="*/ 47625 w 1117600"/>
                  <a:gd name="connsiteY1" fmla="*/ 0 h 422275"/>
                  <a:gd name="connsiteX2" fmla="*/ 47625 w 1117600"/>
                  <a:gd name="connsiteY2" fmla="*/ 53975 h 422275"/>
                  <a:gd name="connsiteX3" fmla="*/ 88900 w 1117600"/>
                  <a:gd name="connsiteY3" fmla="*/ 53975 h 422275"/>
                  <a:gd name="connsiteX4" fmla="*/ 88900 w 1117600"/>
                  <a:gd name="connsiteY4" fmla="*/ 95250 h 422275"/>
                  <a:gd name="connsiteX5" fmla="*/ 120650 w 1117600"/>
                  <a:gd name="connsiteY5" fmla="*/ 95250 h 422275"/>
                  <a:gd name="connsiteX6" fmla="*/ 120650 w 1117600"/>
                  <a:gd name="connsiteY6" fmla="*/ 104775 h 422275"/>
                  <a:gd name="connsiteX7" fmla="*/ 165100 w 1117600"/>
                  <a:gd name="connsiteY7" fmla="*/ 104775 h 422275"/>
                  <a:gd name="connsiteX8" fmla="*/ 165100 w 1117600"/>
                  <a:gd name="connsiteY8" fmla="*/ 133350 h 422275"/>
                  <a:gd name="connsiteX9" fmla="*/ 209550 w 1117600"/>
                  <a:gd name="connsiteY9" fmla="*/ 133350 h 422275"/>
                  <a:gd name="connsiteX10" fmla="*/ 209550 w 1117600"/>
                  <a:gd name="connsiteY10" fmla="*/ 152400 h 422275"/>
                  <a:gd name="connsiteX11" fmla="*/ 257175 w 1117600"/>
                  <a:gd name="connsiteY11" fmla="*/ 152400 h 422275"/>
                  <a:gd name="connsiteX12" fmla="*/ 257175 w 1117600"/>
                  <a:gd name="connsiteY12" fmla="*/ 171450 h 422275"/>
                  <a:gd name="connsiteX13" fmla="*/ 257175 w 1117600"/>
                  <a:gd name="connsiteY13" fmla="*/ 171450 h 422275"/>
                  <a:gd name="connsiteX14" fmla="*/ 273050 w 1117600"/>
                  <a:gd name="connsiteY14" fmla="*/ 187325 h 422275"/>
                  <a:gd name="connsiteX15" fmla="*/ 320675 w 1117600"/>
                  <a:gd name="connsiteY15" fmla="*/ 187325 h 422275"/>
                  <a:gd name="connsiteX16" fmla="*/ 320675 w 1117600"/>
                  <a:gd name="connsiteY16" fmla="*/ 206375 h 422275"/>
                  <a:gd name="connsiteX17" fmla="*/ 371475 w 1117600"/>
                  <a:gd name="connsiteY17" fmla="*/ 206375 h 422275"/>
                  <a:gd name="connsiteX18" fmla="*/ 371475 w 1117600"/>
                  <a:gd name="connsiteY18" fmla="*/ 215900 h 422275"/>
                  <a:gd name="connsiteX19" fmla="*/ 428625 w 1117600"/>
                  <a:gd name="connsiteY19" fmla="*/ 215900 h 422275"/>
                  <a:gd name="connsiteX20" fmla="*/ 428625 w 1117600"/>
                  <a:gd name="connsiteY20" fmla="*/ 231775 h 422275"/>
                  <a:gd name="connsiteX21" fmla="*/ 495300 w 1117600"/>
                  <a:gd name="connsiteY21" fmla="*/ 231775 h 422275"/>
                  <a:gd name="connsiteX22" fmla="*/ 495300 w 1117600"/>
                  <a:gd name="connsiteY22" fmla="*/ 250825 h 422275"/>
                  <a:gd name="connsiteX23" fmla="*/ 539750 w 1117600"/>
                  <a:gd name="connsiteY23" fmla="*/ 250825 h 422275"/>
                  <a:gd name="connsiteX24" fmla="*/ 539750 w 1117600"/>
                  <a:gd name="connsiteY24" fmla="*/ 292100 h 422275"/>
                  <a:gd name="connsiteX25" fmla="*/ 596900 w 1117600"/>
                  <a:gd name="connsiteY25" fmla="*/ 292100 h 422275"/>
                  <a:gd name="connsiteX26" fmla="*/ 596900 w 1117600"/>
                  <a:gd name="connsiteY26" fmla="*/ 314325 h 422275"/>
                  <a:gd name="connsiteX27" fmla="*/ 698500 w 1117600"/>
                  <a:gd name="connsiteY27" fmla="*/ 314325 h 422275"/>
                  <a:gd name="connsiteX28" fmla="*/ 698500 w 1117600"/>
                  <a:gd name="connsiteY28" fmla="*/ 342900 h 422275"/>
                  <a:gd name="connsiteX29" fmla="*/ 746125 w 1117600"/>
                  <a:gd name="connsiteY29" fmla="*/ 342900 h 422275"/>
                  <a:gd name="connsiteX30" fmla="*/ 746125 w 1117600"/>
                  <a:gd name="connsiteY30" fmla="*/ 358775 h 422275"/>
                  <a:gd name="connsiteX31" fmla="*/ 784225 w 1117600"/>
                  <a:gd name="connsiteY31" fmla="*/ 358775 h 422275"/>
                  <a:gd name="connsiteX32" fmla="*/ 784225 w 1117600"/>
                  <a:gd name="connsiteY32" fmla="*/ 381000 h 422275"/>
                  <a:gd name="connsiteX33" fmla="*/ 914400 w 1117600"/>
                  <a:gd name="connsiteY33" fmla="*/ 381000 h 422275"/>
                  <a:gd name="connsiteX34" fmla="*/ 914400 w 1117600"/>
                  <a:gd name="connsiteY34" fmla="*/ 400050 h 422275"/>
                  <a:gd name="connsiteX35" fmla="*/ 1082675 w 1117600"/>
                  <a:gd name="connsiteY35" fmla="*/ 400050 h 422275"/>
                  <a:gd name="connsiteX36" fmla="*/ 1089025 w 1117600"/>
                  <a:gd name="connsiteY36" fmla="*/ 412750 h 422275"/>
                  <a:gd name="connsiteX37" fmla="*/ 1117600 w 1117600"/>
                  <a:gd name="connsiteY37" fmla="*/ 422275 h 422275"/>
                  <a:gd name="connsiteX0" fmla="*/ 0 w 1114425"/>
                  <a:gd name="connsiteY0" fmla="*/ 0 h 415925"/>
                  <a:gd name="connsiteX1" fmla="*/ 47625 w 1114425"/>
                  <a:gd name="connsiteY1" fmla="*/ 0 h 415925"/>
                  <a:gd name="connsiteX2" fmla="*/ 47625 w 1114425"/>
                  <a:gd name="connsiteY2" fmla="*/ 53975 h 415925"/>
                  <a:gd name="connsiteX3" fmla="*/ 88900 w 1114425"/>
                  <a:gd name="connsiteY3" fmla="*/ 53975 h 415925"/>
                  <a:gd name="connsiteX4" fmla="*/ 88900 w 1114425"/>
                  <a:gd name="connsiteY4" fmla="*/ 95250 h 415925"/>
                  <a:gd name="connsiteX5" fmla="*/ 120650 w 1114425"/>
                  <a:gd name="connsiteY5" fmla="*/ 95250 h 415925"/>
                  <a:gd name="connsiteX6" fmla="*/ 120650 w 1114425"/>
                  <a:gd name="connsiteY6" fmla="*/ 104775 h 415925"/>
                  <a:gd name="connsiteX7" fmla="*/ 165100 w 1114425"/>
                  <a:gd name="connsiteY7" fmla="*/ 104775 h 415925"/>
                  <a:gd name="connsiteX8" fmla="*/ 165100 w 1114425"/>
                  <a:gd name="connsiteY8" fmla="*/ 133350 h 415925"/>
                  <a:gd name="connsiteX9" fmla="*/ 209550 w 1114425"/>
                  <a:gd name="connsiteY9" fmla="*/ 133350 h 415925"/>
                  <a:gd name="connsiteX10" fmla="*/ 209550 w 1114425"/>
                  <a:gd name="connsiteY10" fmla="*/ 152400 h 415925"/>
                  <a:gd name="connsiteX11" fmla="*/ 257175 w 1114425"/>
                  <a:gd name="connsiteY11" fmla="*/ 152400 h 415925"/>
                  <a:gd name="connsiteX12" fmla="*/ 257175 w 1114425"/>
                  <a:gd name="connsiteY12" fmla="*/ 171450 h 415925"/>
                  <a:gd name="connsiteX13" fmla="*/ 257175 w 1114425"/>
                  <a:gd name="connsiteY13" fmla="*/ 171450 h 415925"/>
                  <a:gd name="connsiteX14" fmla="*/ 273050 w 1114425"/>
                  <a:gd name="connsiteY14" fmla="*/ 187325 h 415925"/>
                  <a:gd name="connsiteX15" fmla="*/ 320675 w 1114425"/>
                  <a:gd name="connsiteY15" fmla="*/ 187325 h 415925"/>
                  <a:gd name="connsiteX16" fmla="*/ 320675 w 1114425"/>
                  <a:gd name="connsiteY16" fmla="*/ 206375 h 415925"/>
                  <a:gd name="connsiteX17" fmla="*/ 371475 w 1114425"/>
                  <a:gd name="connsiteY17" fmla="*/ 206375 h 415925"/>
                  <a:gd name="connsiteX18" fmla="*/ 371475 w 1114425"/>
                  <a:gd name="connsiteY18" fmla="*/ 215900 h 415925"/>
                  <a:gd name="connsiteX19" fmla="*/ 428625 w 1114425"/>
                  <a:gd name="connsiteY19" fmla="*/ 215900 h 415925"/>
                  <a:gd name="connsiteX20" fmla="*/ 428625 w 1114425"/>
                  <a:gd name="connsiteY20" fmla="*/ 231775 h 415925"/>
                  <a:gd name="connsiteX21" fmla="*/ 495300 w 1114425"/>
                  <a:gd name="connsiteY21" fmla="*/ 231775 h 415925"/>
                  <a:gd name="connsiteX22" fmla="*/ 495300 w 1114425"/>
                  <a:gd name="connsiteY22" fmla="*/ 250825 h 415925"/>
                  <a:gd name="connsiteX23" fmla="*/ 539750 w 1114425"/>
                  <a:gd name="connsiteY23" fmla="*/ 250825 h 415925"/>
                  <a:gd name="connsiteX24" fmla="*/ 539750 w 1114425"/>
                  <a:gd name="connsiteY24" fmla="*/ 292100 h 415925"/>
                  <a:gd name="connsiteX25" fmla="*/ 596900 w 1114425"/>
                  <a:gd name="connsiteY25" fmla="*/ 292100 h 415925"/>
                  <a:gd name="connsiteX26" fmla="*/ 596900 w 1114425"/>
                  <a:gd name="connsiteY26" fmla="*/ 314325 h 415925"/>
                  <a:gd name="connsiteX27" fmla="*/ 698500 w 1114425"/>
                  <a:gd name="connsiteY27" fmla="*/ 314325 h 415925"/>
                  <a:gd name="connsiteX28" fmla="*/ 698500 w 1114425"/>
                  <a:gd name="connsiteY28" fmla="*/ 342900 h 415925"/>
                  <a:gd name="connsiteX29" fmla="*/ 746125 w 1114425"/>
                  <a:gd name="connsiteY29" fmla="*/ 342900 h 415925"/>
                  <a:gd name="connsiteX30" fmla="*/ 746125 w 1114425"/>
                  <a:gd name="connsiteY30" fmla="*/ 358775 h 415925"/>
                  <a:gd name="connsiteX31" fmla="*/ 784225 w 1114425"/>
                  <a:gd name="connsiteY31" fmla="*/ 358775 h 415925"/>
                  <a:gd name="connsiteX32" fmla="*/ 784225 w 1114425"/>
                  <a:gd name="connsiteY32" fmla="*/ 381000 h 415925"/>
                  <a:gd name="connsiteX33" fmla="*/ 914400 w 1114425"/>
                  <a:gd name="connsiteY33" fmla="*/ 381000 h 415925"/>
                  <a:gd name="connsiteX34" fmla="*/ 914400 w 1114425"/>
                  <a:gd name="connsiteY34" fmla="*/ 400050 h 415925"/>
                  <a:gd name="connsiteX35" fmla="*/ 1082675 w 1114425"/>
                  <a:gd name="connsiteY35" fmla="*/ 400050 h 415925"/>
                  <a:gd name="connsiteX36" fmla="*/ 1089025 w 1114425"/>
                  <a:gd name="connsiteY36" fmla="*/ 412750 h 415925"/>
                  <a:gd name="connsiteX37" fmla="*/ 1114425 w 1114425"/>
                  <a:gd name="connsiteY37" fmla="*/ 415925 h 415925"/>
                  <a:gd name="connsiteX0" fmla="*/ 0 w 1089025"/>
                  <a:gd name="connsiteY0" fmla="*/ 0 h 412750"/>
                  <a:gd name="connsiteX1" fmla="*/ 47625 w 1089025"/>
                  <a:gd name="connsiteY1" fmla="*/ 0 h 412750"/>
                  <a:gd name="connsiteX2" fmla="*/ 47625 w 1089025"/>
                  <a:gd name="connsiteY2" fmla="*/ 53975 h 412750"/>
                  <a:gd name="connsiteX3" fmla="*/ 88900 w 1089025"/>
                  <a:gd name="connsiteY3" fmla="*/ 53975 h 412750"/>
                  <a:gd name="connsiteX4" fmla="*/ 88900 w 1089025"/>
                  <a:gd name="connsiteY4" fmla="*/ 95250 h 412750"/>
                  <a:gd name="connsiteX5" fmla="*/ 120650 w 1089025"/>
                  <a:gd name="connsiteY5" fmla="*/ 95250 h 412750"/>
                  <a:gd name="connsiteX6" fmla="*/ 120650 w 1089025"/>
                  <a:gd name="connsiteY6" fmla="*/ 104775 h 412750"/>
                  <a:gd name="connsiteX7" fmla="*/ 165100 w 1089025"/>
                  <a:gd name="connsiteY7" fmla="*/ 104775 h 412750"/>
                  <a:gd name="connsiteX8" fmla="*/ 165100 w 1089025"/>
                  <a:gd name="connsiteY8" fmla="*/ 133350 h 412750"/>
                  <a:gd name="connsiteX9" fmla="*/ 209550 w 1089025"/>
                  <a:gd name="connsiteY9" fmla="*/ 133350 h 412750"/>
                  <a:gd name="connsiteX10" fmla="*/ 209550 w 1089025"/>
                  <a:gd name="connsiteY10" fmla="*/ 152400 h 412750"/>
                  <a:gd name="connsiteX11" fmla="*/ 257175 w 1089025"/>
                  <a:gd name="connsiteY11" fmla="*/ 152400 h 412750"/>
                  <a:gd name="connsiteX12" fmla="*/ 257175 w 1089025"/>
                  <a:gd name="connsiteY12" fmla="*/ 171450 h 412750"/>
                  <a:gd name="connsiteX13" fmla="*/ 257175 w 1089025"/>
                  <a:gd name="connsiteY13" fmla="*/ 171450 h 412750"/>
                  <a:gd name="connsiteX14" fmla="*/ 273050 w 1089025"/>
                  <a:gd name="connsiteY14" fmla="*/ 187325 h 412750"/>
                  <a:gd name="connsiteX15" fmla="*/ 320675 w 1089025"/>
                  <a:gd name="connsiteY15" fmla="*/ 187325 h 412750"/>
                  <a:gd name="connsiteX16" fmla="*/ 320675 w 1089025"/>
                  <a:gd name="connsiteY16" fmla="*/ 206375 h 412750"/>
                  <a:gd name="connsiteX17" fmla="*/ 371475 w 1089025"/>
                  <a:gd name="connsiteY17" fmla="*/ 206375 h 412750"/>
                  <a:gd name="connsiteX18" fmla="*/ 371475 w 1089025"/>
                  <a:gd name="connsiteY18" fmla="*/ 215900 h 412750"/>
                  <a:gd name="connsiteX19" fmla="*/ 428625 w 1089025"/>
                  <a:gd name="connsiteY19" fmla="*/ 215900 h 412750"/>
                  <a:gd name="connsiteX20" fmla="*/ 428625 w 1089025"/>
                  <a:gd name="connsiteY20" fmla="*/ 231775 h 412750"/>
                  <a:gd name="connsiteX21" fmla="*/ 495300 w 1089025"/>
                  <a:gd name="connsiteY21" fmla="*/ 231775 h 412750"/>
                  <a:gd name="connsiteX22" fmla="*/ 495300 w 1089025"/>
                  <a:gd name="connsiteY22" fmla="*/ 250825 h 412750"/>
                  <a:gd name="connsiteX23" fmla="*/ 539750 w 1089025"/>
                  <a:gd name="connsiteY23" fmla="*/ 250825 h 412750"/>
                  <a:gd name="connsiteX24" fmla="*/ 539750 w 1089025"/>
                  <a:gd name="connsiteY24" fmla="*/ 292100 h 412750"/>
                  <a:gd name="connsiteX25" fmla="*/ 596900 w 1089025"/>
                  <a:gd name="connsiteY25" fmla="*/ 292100 h 412750"/>
                  <a:gd name="connsiteX26" fmla="*/ 596900 w 1089025"/>
                  <a:gd name="connsiteY26" fmla="*/ 314325 h 412750"/>
                  <a:gd name="connsiteX27" fmla="*/ 698500 w 1089025"/>
                  <a:gd name="connsiteY27" fmla="*/ 314325 h 412750"/>
                  <a:gd name="connsiteX28" fmla="*/ 698500 w 1089025"/>
                  <a:gd name="connsiteY28" fmla="*/ 342900 h 412750"/>
                  <a:gd name="connsiteX29" fmla="*/ 746125 w 1089025"/>
                  <a:gd name="connsiteY29" fmla="*/ 342900 h 412750"/>
                  <a:gd name="connsiteX30" fmla="*/ 746125 w 1089025"/>
                  <a:gd name="connsiteY30" fmla="*/ 358775 h 412750"/>
                  <a:gd name="connsiteX31" fmla="*/ 784225 w 1089025"/>
                  <a:gd name="connsiteY31" fmla="*/ 358775 h 412750"/>
                  <a:gd name="connsiteX32" fmla="*/ 784225 w 1089025"/>
                  <a:gd name="connsiteY32" fmla="*/ 381000 h 412750"/>
                  <a:gd name="connsiteX33" fmla="*/ 914400 w 1089025"/>
                  <a:gd name="connsiteY33" fmla="*/ 381000 h 412750"/>
                  <a:gd name="connsiteX34" fmla="*/ 914400 w 1089025"/>
                  <a:gd name="connsiteY34" fmla="*/ 400050 h 412750"/>
                  <a:gd name="connsiteX35" fmla="*/ 1082675 w 1089025"/>
                  <a:gd name="connsiteY35" fmla="*/ 400050 h 412750"/>
                  <a:gd name="connsiteX36" fmla="*/ 1089025 w 1089025"/>
                  <a:gd name="connsiteY36" fmla="*/ 412750 h 412750"/>
                  <a:gd name="connsiteX0" fmla="*/ 0 w 1082675"/>
                  <a:gd name="connsiteY0" fmla="*/ 0 h 400050"/>
                  <a:gd name="connsiteX1" fmla="*/ 47625 w 1082675"/>
                  <a:gd name="connsiteY1" fmla="*/ 0 h 400050"/>
                  <a:gd name="connsiteX2" fmla="*/ 47625 w 1082675"/>
                  <a:gd name="connsiteY2" fmla="*/ 53975 h 400050"/>
                  <a:gd name="connsiteX3" fmla="*/ 88900 w 1082675"/>
                  <a:gd name="connsiteY3" fmla="*/ 53975 h 400050"/>
                  <a:gd name="connsiteX4" fmla="*/ 88900 w 1082675"/>
                  <a:gd name="connsiteY4" fmla="*/ 95250 h 400050"/>
                  <a:gd name="connsiteX5" fmla="*/ 120650 w 1082675"/>
                  <a:gd name="connsiteY5" fmla="*/ 95250 h 400050"/>
                  <a:gd name="connsiteX6" fmla="*/ 120650 w 1082675"/>
                  <a:gd name="connsiteY6" fmla="*/ 104775 h 400050"/>
                  <a:gd name="connsiteX7" fmla="*/ 165100 w 1082675"/>
                  <a:gd name="connsiteY7" fmla="*/ 104775 h 400050"/>
                  <a:gd name="connsiteX8" fmla="*/ 165100 w 1082675"/>
                  <a:gd name="connsiteY8" fmla="*/ 133350 h 400050"/>
                  <a:gd name="connsiteX9" fmla="*/ 209550 w 1082675"/>
                  <a:gd name="connsiteY9" fmla="*/ 133350 h 400050"/>
                  <a:gd name="connsiteX10" fmla="*/ 209550 w 1082675"/>
                  <a:gd name="connsiteY10" fmla="*/ 152400 h 400050"/>
                  <a:gd name="connsiteX11" fmla="*/ 257175 w 1082675"/>
                  <a:gd name="connsiteY11" fmla="*/ 152400 h 400050"/>
                  <a:gd name="connsiteX12" fmla="*/ 257175 w 1082675"/>
                  <a:gd name="connsiteY12" fmla="*/ 171450 h 400050"/>
                  <a:gd name="connsiteX13" fmla="*/ 257175 w 1082675"/>
                  <a:gd name="connsiteY13" fmla="*/ 171450 h 400050"/>
                  <a:gd name="connsiteX14" fmla="*/ 273050 w 1082675"/>
                  <a:gd name="connsiteY14" fmla="*/ 187325 h 400050"/>
                  <a:gd name="connsiteX15" fmla="*/ 320675 w 1082675"/>
                  <a:gd name="connsiteY15" fmla="*/ 187325 h 400050"/>
                  <a:gd name="connsiteX16" fmla="*/ 320675 w 1082675"/>
                  <a:gd name="connsiteY16" fmla="*/ 206375 h 400050"/>
                  <a:gd name="connsiteX17" fmla="*/ 371475 w 1082675"/>
                  <a:gd name="connsiteY17" fmla="*/ 206375 h 400050"/>
                  <a:gd name="connsiteX18" fmla="*/ 371475 w 1082675"/>
                  <a:gd name="connsiteY18" fmla="*/ 215900 h 400050"/>
                  <a:gd name="connsiteX19" fmla="*/ 428625 w 1082675"/>
                  <a:gd name="connsiteY19" fmla="*/ 215900 h 400050"/>
                  <a:gd name="connsiteX20" fmla="*/ 428625 w 1082675"/>
                  <a:gd name="connsiteY20" fmla="*/ 231775 h 400050"/>
                  <a:gd name="connsiteX21" fmla="*/ 495300 w 1082675"/>
                  <a:gd name="connsiteY21" fmla="*/ 231775 h 400050"/>
                  <a:gd name="connsiteX22" fmla="*/ 495300 w 1082675"/>
                  <a:gd name="connsiteY22" fmla="*/ 250825 h 400050"/>
                  <a:gd name="connsiteX23" fmla="*/ 539750 w 1082675"/>
                  <a:gd name="connsiteY23" fmla="*/ 250825 h 400050"/>
                  <a:gd name="connsiteX24" fmla="*/ 539750 w 1082675"/>
                  <a:gd name="connsiteY24" fmla="*/ 292100 h 400050"/>
                  <a:gd name="connsiteX25" fmla="*/ 596900 w 1082675"/>
                  <a:gd name="connsiteY25" fmla="*/ 292100 h 400050"/>
                  <a:gd name="connsiteX26" fmla="*/ 596900 w 1082675"/>
                  <a:gd name="connsiteY26" fmla="*/ 314325 h 400050"/>
                  <a:gd name="connsiteX27" fmla="*/ 698500 w 1082675"/>
                  <a:gd name="connsiteY27" fmla="*/ 314325 h 400050"/>
                  <a:gd name="connsiteX28" fmla="*/ 698500 w 1082675"/>
                  <a:gd name="connsiteY28" fmla="*/ 342900 h 400050"/>
                  <a:gd name="connsiteX29" fmla="*/ 746125 w 1082675"/>
                  <a:gd name="connsiteY29" fmla="*/ 342900 h 400050"/>
                  <a:gd name="connsiteX30" fmla="*/ 746125 w 1082675"/>
                  <a:gd name="connsiteY30" fmla="*/ 358775 h 400050"/>
                  <a:gd name="connsiteX31" fmla="*/ 784225 w 1082675"/>
                  <a:gd name="connsiteY31" fmla="*/ 358775 h 400050"/>
                  <a:gd name="connsiteX32" fmla="*/ 784225 w 1082675"/>
                  <a:gd name="connsiteY32" fmla="*/ 381000 h 400050"/>
                  <a:gd name="connsiteX33" fmla="*/ 914400 w 1082675"/>
                  <a:gd name="connsiteY33" fmla="*/ 381000 h 400050"/>
                  <a:gd name="connsiteX34" fmla="*/ 914400 w 1082675"/>
                  <a:gd name="connsiteY34" fmla="*/ 400050 h 400050"/>
                  <a:gd name="connsiteX35" fmla="*/ 1082675 w 1082675"/>
                  <a:gd name="connsiteY35" fmla="*/ 400050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2675" h="400050">
                    <a:moveTo>
                      <a:pt x="0" y="0"/>
                    </a:moveTo>
                    <a:lnTo>
                      <a:pt x="47625" y="0"/>
                    </a:lnTo>
                    <a:lnTo>
                      <a:pt x="47625" y="53975"/>
                    </a:lnTo>
                    <a:lnTo>
                      <a:pt x="88900" y="53975"/>
                    </a:lnTo>
                    <a:lnTo>
                      <a:pt x="88900" y="95250"/>
                    </a:lnTo>
                    <a:lnTo>
                      <a:pt x="120650" y="95250"/>
                    </a:lnTo>
                    <a:lnTo>
                      <a:pt x="120650" y="104775"/>
                    </a:lnTo>
                    <a:lnTo>
                      <a:pt x="165100" y="104775"/>
                    </a:lnTo>
                    <a:lnTo>
                      <a:pt x="165100" y="133350"/>
                    </a:lnTo>
                    <a:lnTo>
                      <a:pt x="209550" y="133350"/>
                    </a:lnTo>
                    <a:lnTo>
                      <a:pt x="209550" y="152400"/>
                    </a:lnTo>
                    <a:lnTo>
                      <a:pt x="257175" y="152400"/>
                    </a:lnTo>
                    <a:lnTo>
                      <a:pt x="257175" y="171450"/>
                    </a:lnTo>
                    <a:lnTo>
                      <a:pt x="257175" y="171450"/>
                    </a:lnTo>
                    <a:lnTo>
                      <a:pt x="273050" y="187325"/>
                    </a:lnTo>
                    <a:lnTo>
                      <a:pt x="320675" y="187325"/>
                    </a:lnTo>
                    <a:lnTo>
                      <a:pt x="320675" y="206375"/>
                    </a:lnTo>
                    <a:lnTo>
                      <a:pt x="371475" y="206375"/>
                    </a:lnTo>
                    <a:lnTo>
                      <a:pt x="371475" y="215900"/>
                    </a:lnTo>
                    <a:lnTo>
                      <a:pt x="428625" y="215900"/>
                    </a:lnTo>
                    <a:lnTo>
                      <a:pt x="428625" y="231775"/>
                    </a:lnTo>
                    <a:lnTo>
                      <a:pt x="495300" y="231775"/>
                    </a:lnTo>
                    <a:lnTo>
                      <a:pt x="495300" y="250825"/>
                    </a:lnTo>
                    <a:lnTo>
                      <a:pt x="539750" y="250825"/>
                    </a:lnTo>
                    <a:lnTo>
                      <a:pt x="539750" y="292100"/>
                    </a:lnTo>
                    <a:lnTo>
                      <a:pt x="596900" y="292100"/>
                    </a:lnTo>
                    <a:lnTo>
                      <a:pt x="596900" y="314325"/>
                    </a:lnTo>
                    <a:lnTo>
                      <a:pt x="698500" y="314325"/>
                    </a:lnTo>
                    <a:lnTo>
                      <a:pt x="698500" y="342900"/>
                    </a:lnTo>
                    <a:lnTo>
                      <a:pt x="746125" y="342900"/>
                    </a:lnTo>
                    <a:lnTo>
                      <a:pt x="746125" y="358775"/>
                    </a:lnTo>
                    <a:lnTo>
                      <a:pt x="784225" y="358775"/>
                    </a:lnTo>
                    <a:lnTo>
                      <a:pt x="784225" y="381000"/>
                    </a:lnTo>
                    <a:lnTo>
                      <a:pt x="914400" y="381000"/>
                    </a:lnTo>
                    <a:lnTo>
                      <a:pt x="914400" y="400050"/>
                    </a:lnTo>
                    <a:lnTo>
                      <a:pt x="1082675" y="400050"/>
                    </a:lnTo>
                  </a:path>
                </a:pathLst>
              </a:custGeom>
              <a:noFill/>
              <a:ln w="19050">
                <a:solidFill>
                  <a:schemeClr val="accent1"/>
                </a:solidFill>
                <a:miter lim="800000"/>
                <a:headEnd/>
                <a:tailEnd/>
              </a:ln>
            </p:spPr>
            <p:txBody>
              <a:bodyPr rtlCol="0" anchor="ctr"/>
              <a:lstStyle/>
              <a:p>
                <a:pPr algn="ctr"/>
                <a:endParaRPr lang="en-US" dirty="0"/>
              </a:p>
            </p:txBody>
          </p:sp>
        </p:grpSp>
        <p:cxnSp>
          <p:nvCxnSpPr>
            <p:cNvPr id="167" name="Straight Connector 166">
              <a:extLst>
                <a:ext uri="{FF2B5EF4-FFF2-40B4-BE49-F238E27FC236}">
                  <a16:creationId xmlns:a16="http://schemas.microsoft.com/office/drawing/2014/main" id="{DC61EF16-F8A2-0E7F-0186-1CEFF02F0C15}"/>
                </a:ext>
              </a:extLst>
            </p:cNvPr>
            <p:cNvCxnSpPr/>
            <p:nvPr/>
          </p:nvCxnSpPr>
          <p:spPr bwMode="auto">
            <a:xfrm>
              <a:off x="3670300" y="3130550"/>
              <a:ext cx="50800"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84625A59-5A1A-BCB7-444A-CF7EEA6C64C0}"/>
              </a:ext>
            </a:extLst>
          </p:cNvPr>
          <p:cNvGrpSpPr/>
          <p:nvPr/>
        </p:nvGrpSpPr>
        <p:grpSpPr>
          <a:xfrm>
            <a:off x="2120900" y="1993441"/>
            <a:ext cx="3619882" cy="1692276"/>
            <a:chOff x="2120900" y="2124075"/>
            <a:chExt cx="3663950" cy="1692276"/>
          </a:xfrm>
        </p:grpSpPr>
        <p:sp>
          <p:nvSpPr>
            <p:cNvPr id="155" name="Freeform 154">
              <a:extLst>
                <a:ext uri="{FF2B5EF4-FFF2-40B4-BE49-F238E27FC236}">
                  <a16:creationId xmlns:a16="http://schemas.microsoft.com/office/drawing/2014/main" id="{1539A58F-A3BA-1441-532B-A60AABC67D4F}"/>
                </a:ext>
              </a:extLst>
            </p:cNvPr>
            <p:cNvSpPr/>
            <p:nvPr/>
          </p:nvSpPr>
          <p:spPr bwMode="auto">
            <a:xfrm>
              <a:off x="4219575" y="3721101"/>
              <a:ext cx="1565275" cy="95250"/>
            </a:xfrm>
            <a:custGeom>
              <a:avLst/>
              <a:gdLst>
                <a:gd name="connsiteX0" fmla="*/ 1565275 w 1565275"/>
                <a:gd name="connsiteY0" fmla="*/ 117475 h 117475"/>
                <a:gd name="connsiteX1" fmla="*/ 946150 w 1565275"/>
                <a:gd name="connsiteY1" fmla="*/ 117475 h 117475"/>
                <a:gd name="connsiteX2" fmla="*/ 946150 w 1565275"/>
                <a:gd name="connsiteY2" fmla="*/ 117475 h 117475"/>
                <a:gd name="connsiteX3" fmla="*/ 946150 w 1565275"/>
                <a:gd name="connsiteY3" fmla="*/ 88900 h 117475"/>
                <a:gd name="connsiteX4" fmla="*/ 911225 w 1565275"/>
                <a:gd name="connsiteY4" fmla="*/ 88900 h 117475"/>
                <a:gd name="connsiteX5" fmla="*/ 911225 w 1565275"/>
                <a:gd name="connsiteY5" fmla="*/ 88900 h 117475"/>
                <a:gd name="connsiteX6" fmla="*/ 911225 w 1565275"/>
                <a:gd name="connsiteY6" fmla="*/ 60325 h 117475"/>
                <a:gd name="connsiteX7" fmla="*/ 508000 w 1565275"/>
                <a:gd name="connsiteY7" fmla="*/ 60325 h 117475"/>
                <a:gd name="connsiteX8" fmla="*/ 508000 w 1565275"/>
                <a:gd name="connsiteY8" fmla="*/ 41275 h 117475"/>
                <a:gd name="connsiteX9" fmla="*/ 161925 w 1565275"/>
                <a:gd name="connsiteY9" fmla="*/ 41275 h 117475"/>
                <a:gd name="connsiteX10" fmla="*/ 161925 w 1565275"/>
                <a:gd name="connsiteY10" fmla="*/ 22225 h 117475"/>
                <a:gd name="connsiteX11" fmla="*/ 0 w 1565275"/>
                <a:gd name="connsiteY11" fmla="*/ 22225 h 117475"/>
                <a:gd name="connsiteX12" fmla="*/ 0 w 1565275"/>
                <a:gd name="connsiteY12" fmla="*/ 22225 h 117475"/>
                <a:gd name="connsiteX13" fmla="*/ 0 w 1565275"/>
                <a:gd name="connsiteY13" fmla="*/ 22225 h 117475"/>
                <a:gd name="connsiteX14" fmla="*/ 0 w 1565275"/>
                <a:gd name="connsiteY14" fmla="*/ 22225 h 117475"/>
                <a:gd name="connsiteX15" fmla="*/ 0 w 1565275"/>
                <a:gd name="connsiteY15" fmla="*/ 22225 h 117475"/>
                <a:gd name="connsiteX16" fmla="*/ 0 w 1565275"/>
                <a:gd name="connsiteY16" fmla="*/ 22225 h 117475"/>
                <a:gd name="connsiteX17" fmla="*/ 0 w 1565275"/>
                <a:gd name="connsiteY17" fmla="*/ 22225 h 117475"/>
                <a:gd name="connsiteX18" fmla="*/ 0 w 1565275"/>
                <a:gd name="connsiteY18" fmla="*/ 22225 h 117475"/>
                <a:gd name="connsiteX19" fmla="*/ 3175 w 1565275"/>
                <a:gd name="connsiteY19" fmla="*/ 0 h 117475"/>
                <a:gd name="connsiteX0" fmla="*/ 1565275 w 1565275"/>
                <a:gd name="connsiteY0" fmla="*/ 95250 h 95250"/>
                <a:gd name="connsiteX1" fmla="*/ 946150 w 1565275"/>
                <a:gd name="connsiteY1" fmla="*/ 95250 h 95250"/>
                <a:gd name="connsiteX2" fmla="*/ 946150 w 1565275"/>
                <a:gd name="connsiteY2" fmla="*/ 95250 h 95250"/>
                <a:gd name="connsiteX3" fmla="*/ 946150 w 1565275"/>
                <a:gd name="connsiteY3" fmla="*/ 66675 h 95250"/>
                <a:gd name="connsiteX4" fmla="*/ 911225 w 1565275"/>
                <a:gd name="connsiteY4" fmla="*/ 66675 h 95250"/>
                <a:gd name="connsiteX5" fmla="*/ 911225 w 1565275"/>
                <a:gd name="connsiteY5" fmla="*/ 66675 h 95250"/>
                <a:gd name="connsiteX6" fmla="*/ 911225 w 1565275"/>
                <a:gd name="connsiteY6" fmla="*/ 38100 h 95250"/>
                <a:gd name="connsiteX7" fmla="*/ 508000 w 1565275"/>
                <a:gd name="connsiteY7" fmla="*/ 38100 h 95250"/>
                <a:gd name="connsiteX8" fmla="*/ 508000 w 1565275"/>
                <a:gd name="connsiteY8" fmla="*/ 19050 h 95250"/>
                <a:gd name="connsiteX9" fmla="*/ 161925 w 1565275"/>
                <a:gd name="connsiteY9" fmla="*/ 19050 h 95250"/>
                <a:gd name="connsiteX10" fmla="*/ 161925 w 1565275"/>
                <a:gd name="connsiteY10" fmla="*/ 0 h 95250"/>
                <a:gd name="connsiteX11" fmla="*/ 0 w 1565275"/>
                <a:gd name="connsiteY11" fmla="*/ 0 h 95250"/>
                <a:gd name="connsiteX12" fmla="*/ 0 w 1565275"/>
                <a:gd name="connsiteY12" fmla="*/ 0 h 95250"/>
                <a:gd name="connsiteX13" fmla="*/ 0 w 1565275"/>
                <a:gd name="connsiteY13" fmla="*/ 0 h 95250"/>
                <a:gd name="connsiteX14" fmla="*/ 0 w 1565275"/>
                <a:gd name="connsiteY14" fmla="*/ 0 h 95250"/>
                <a:gd name="connsiteX15" fmla="*/ 0 w 1565275"/>
                <a:gd name="connsiteY15" fmla="*/ 0 h 95250"/>
                <a:gd name="connsiteX16" fmla="*/ 0 w 1565275"/>
                <a:gd name="connsiteY16" fmla="*/ 0 h 95250"/>
                <a:gd name="connsiteX17" fmla="*/ 0 w 1565275"/>
                <a:gd name="connsiteY17" fmla="*/ 0 h 95250"/>
                <a:gd name="connsiteX18" fmla="*/ 0 w 1565275"/>
                <a:gd name="connsiteY18" fmla="*/ 0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65275" h="95250">
                  <a:moveTo>
                    <a:pt x="1565275" y="95250"/>
                  </a:moveTo>
                  <a:lnTo>
                    <a:pt x="946150" y="95250"/>
                  </a:lnTo>
                  <a:lnTo>
                    <a:pt x="946150" y="95250"/>
                  </a:lnTo>
                  <a:lnTo>
                    <a:pt x="946150" y="66675"/>
                  </a:lnTo>
                  <a:lnTo>
                    <a:pt x="911225" y="66675"/>
                  </a:lnTo>
                  <a:lnTo>
                    <a:pt x="911225" y="66675"/>
                  </a:lnTo>
                  <a:lnTo>
                    <a:pt x="911225" y="38100"/>
                  </a:lnTo>
                  <a:lnTo>
                    <a:pt x="508000" y="38100"/>
                  </a:lnTo>
                  <a:lnTo>
                    <a:pt x="508000" y="19050"/>
                  </a:lnTo>
                  <a:lnTo>
                    <a:pt x="161925" y="19050"/>
                  </a:lnTo>
                  <a:lnTo>
                    <a:pt x="161925" y="0"/>
                  </a:lnTo>
                  <a:lnTo>
                    <a:pt x="0" y="0"/>
                  </a:lnTo>
                  <a:lnTo>
                    <a:pt x="0" y="0"/>
                  </a:lnTo>
                  <a:lnTo>
                    <a:pt x="0" y="0"/>
                  </a:lnTo>
                  <a:lnTo>
                    <a:pt x="0" y="0"/>
                  </a:lnTo>
                  <a:lnTo>
                    <a:pt x="0" y="0"/>
                  </a:lnTo>
                  <a:lnTo>
                    <a:pt x="0" y="0"/>
                  </a:lnTo>
                  <a:lnTo>
                    <a:pt x="0" y="0"/>
                  </a:lnTo>
                  <a:lnTo>
                    <a:pt x="0" y="0"/>
                  </a:lnTo>
                </a:path>
              </a:pathLst>
            </a:custGeom>
            <a:noFill/>
            <a:ln w="19050">
              <a:solidFill>
                <a:schemeClr val="accent4"/>
              </a:solidFill>
              <a:miter lim="800000"/>
              <a:headEnd/>
              <a:tailEnd/>
            </a:ln>
          </p:spPr>
          <p:txBody>
            <a:bodyPr rtlCol="0" anchor="ctr"/>
            <a:lstStyle/>
            <a:p>
              <a:pPr algn="ctr"/>
              <a:endParaRPr lang="en-US" dirty="0"/>
            </a:p>
          </p:txBody>
        </p:sp>
        <p:sp>
          <p:nvSpPr>
            <p:cNvPr id="157" name="Freeform 156">
              <a:extLst>
                <a:ext uri="{FF2B5EF4-FFF2-40B4-BE49-F238E27FC236}">
                  <a16:creationId xmlns:a16="http://schemas.microsoft.com/office/drawing/2014/main" id="{3B5124B9-7D7E-27B8-C27C-7DBC6F4B6983}"/>
                </a:ext>
              </a:extLst>
            </p:cNvPr>
            <p:cNvSpPr/>
            <p:nvPr/>
          </p:nvSpPr>
          <p:spPr bwMode="auto">
            <a:xfrm>
              <a:off x="2466975" y="3298825"/>
              <a:ext cx="1765300" cy="403225"/>
            </a:xfrm>
            <a:custGeom>
              <a:avLst/>
              <a:gdLst>
                <a:gd name="connsiteX0" fmla="*/ 1765300 w 1765300"/>
                <a:gd name="connsiteY0" fmla="*/ 403225 h 403225"/>
                <a:gd name="connsiteX1" fmla="*/ 1393825 w 1765300"/>
                <a:gd name="connsiteY1" fmla="*/ 403225 h 403225"/>
                <a:gd name="connsiteX2" fmla="*/ 1393825 w 1765300"/>
                <a:gd name="connsiteY2" fmla="*/ 390525 h 403225"/>
                <a:gd name="connsiteX3" fmla="*/ 857250 w 1765300"/>
                <a:gd name="connsiteY3" fmla="*/ 390525 h 403225"/>
                <a:gd name="connsiteX4" fmla="*/ 857250 w 1765300"/>
                <a:gd name="connsiteY4" fmla="*/ 365125 h 403225"/>
                <a:gd name="connsiteX5" fmla="*/ 800100 w 1765300"/>
                <a:gd name="connsiteY5" fmla="*/ 365125 h 403225"/>
                <a:gd name="connsiteX6" fmla="*/ 800100 w 1765300"/>
                <a:gd name="connsiteY6" fmla="*/ 349250 h 403225"/>
                <a:gd name="connsiteX7" fmla="*/ 733425 w 1765300"/>
                <a:gd name="connsiteY7" fmla="*/ 349250 h 403225"/>
                <a:gd name="connsiteX8" fmla="*/ 733425 w 1765300"/>
                <a:gd name="connsiteY8" fmla="*/ 333375 h 403225"/>
                <a:gd name="connsiteX9" fmla="*/ 644525 w 1765300"/>
                <a:gd name="connsiteY9" fmla="*/ 333375 h 403225"/>
                <a:gd name="connsiteX10" fmla="*/ 644525 w 1765300"/>
                <a:gd name="connsiteY10" fmla="*/ 333375 h 403225"/>
                <a:gd name="connsiteX11" fmla="*/ 644525 w 1765300"/>
                <a:gd name="connsiteY11" fmla="*/ 304800 h 403225"/>
                <a:gd name="connsiteX12" fmla="*/ 565150 w 1765300"/>
                <a:gd name="connsiteY12" fmla="*/ 304800 h 403225"/>
                <a:gd name="connsiteX13" fmla="*/ 565150 w 1765300"/>
                <a:gd name="connsiteY13" fmla="*/ 304800 h 403225"/>
                <a:gd name="connsiteX14" fmla="*/ 565150 w 1765300"/>
                <a:gd name="connsiteY14" fmla="*/ 269875 h 403225"/>
                <a:gd name="connsiteX15" fmla="*/ 508000 w 1765300"/>
                <a:gd name="connsiteY15" fmla="*/ 269875 h 403225"/>
                <a:gd name="connsiteX16" fmla="*/ 508000 w 1765300"/>
                <a:gd name="connsiteY16" fmla="*/ 254000 h 403225"/>
                <a:gd name="connsiteX17" fmla="*/ 368300 w 1765300"/>
                <a:gd name="connsiteY17" fmla="*/ 254000 h 403225"/>
                <a:gd name="connsiteX18" fmla="*/ 368300 w 1765300"/>
                <a:gd name="connsiteY18" fmla="*/ 238125 h 403225"/>
                <a:gd name="connsiteX19" fmla="*/ 247650 w 1765300"/>
                <a:gd name="connsiteY19" fmla="*/ 238125 h 403225"/>
                <a:gd name="connsiteX20" fmla="*/ 247650 w 1765300"/>
                <a:gd name="connsiteY20" fmla="*/ 193675 h 403225"/>
                <a:gd name="connsiteX21" fmla="*/ 215900 w 1765300"/>
                <a:gd name="connsiteY21" fmla="*/ 193675 h 403225"/>
                <a:gd name="connsiteX22" fmla="*/ 215900 w 1765300"/>
                <a:gd name="connsiteY22" fmla="*/ 165100 h 403225"/>
                <a:gd name="connsiteX23" fmla="*/ 130175 w 1765300"/>
                <a:gd name="connsiteY23" fmla="*/ 165100 h 403225"/>
                <a:gd name="connsiteX24" fmla="*/ 130175 w 1765300"/>
                <a:gd name="connsiteY24" fmla="*/ 136525 h 403225"/>
                <a:gd name="connsiteX25" fmla="*/ 92075 w 1765300"/>
                <a:gd name="connsiteY25" fmla="*/ 136525 h 403225"/>
                <a:gd name="connsiteX26" fmla="*/ 92075 w 1765300"/>
                <a:gd name="connsiteY26" fmla="*/ 120650 h 403225"/>
                <a:gd name="connsiteX27" fmla="*/ 73025 w 1765300"/>
                <a:gd name="connsiteY27" fmla="*/ 120650 h 403225"/>
                <a:gd name="connsiteX28" fmla="*/ 73025 w 1765300"/>
                <a:gd name="connsiteY28" fmla="*/ 69850 h 403225"/>
                <a:gd name="connsiteX29" fmla="*/ 73025 w 1765300"/>
                <a:gd name="connsiteY29" fmla="*/ 69850 h 403225"/>
                <a:gd name="connsiteX30" fmla="*/ 57150 w 1765300"/>
                <a:gd name="connsiteY30" fmla="*/ 69850 h 403225"/>
                <a:gd name="connsiteX31" fmla="*/ 57150 w 1765300"/>
                <a:gd name="connsiteY31" fmla="*/ 41275 h 403225"/>
                <a:gd name="connsiteX32" fmla="*/ 57150 w 1765300"/>
                <a:gd name="connsiteY32" fmla="*/ 41275 h 403225"/>
                <a:gd name="connsiteX33" fmla="*/ 41275 w 1765300"/>
                <a:gd name="connsiteY33" fmla="*/ 41275 h 403225"/>
                <a:gd name="connsiteX34" fmla="*/ 41275 w 1765300"/>
                <a:gd name="connsiteY34" fmla="*/ 0 h 403225"/>
                <a:gd name="connsiteX35" fmla="*/ 0 w 1765300"/>
                <a:gd name="connsiteY35" fmla="*/ 0 h 403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65300" h="403225">
                  <a:moveTo>
                    <a:pt x="1765300" y="403225"/>
                  </a:moveTo>
                  <a:lnTo>
                    <a:pt x="1393825" y="403225"/>
                  </a:lnTo>
                  <a:lnTo>
                    <a:pt x="1393825" y="390525"/>
                  </a:lnTo>
                  <a:lnTo>
                    <a:pt x="857250" y="390525"/>
                  </a:lnTo>
                  <a:lnTo>
                    <a:pt x="857250" y="365125"/>
                  </a:lnTo>
                  <a:lnTo>
                    <a:pt x="800100" y="365125"/>
                  </a:lnTo>
                  <a:lnTo>
                    <a:pt x="800100" y="349250"/>
                  </a:lnTo>
                  <a:lnTo>
                    <a:pt x="733425" y="349250"/>
                  </a:lnTo>
                  <a:lnTo>
                    <a:pt x="733425" y="333375"/>
                  </a:lnTo>
                  <a:lnTo>
                    <a:pt x="644525" y="333375"/>
                  </a:lnTo>
                  <a:lnTo>
                    <a:pt x="644525" y="333375"/>
                  </a:lnTo>
                  <a:lnTo>
                    <a:pt x="644525" y="304800"/>
                  </a:lnTo>
                  <a:lnTo>
                    <a:pt x="565150" y="304800"/>
                  </a:lnTo>
                  <a:lnTo>
                    <a:pt x="565150" y="304800"/>
                  </a:lnTo>
                  <a:lnTo>
                    <a:pt x="565150" y="269875"/>
                  </a:lnTo>
                  <a:lnTo>
                    <a:pt x="508000" y="269875"/>
                  </a:lnTo>
                  <a:lnTo>
                    <a:pt x="508000" y="254000"/>
                  </a:lnTo>
                  <a:lnTo>
                    <a:pt x="368300" y="254000"/>
                  </a:lnTo>
                  <a:lnTo>
                    <a:pt x="368300" y="238125"/>
                  </a:lnTo>
                  <a:lnTo>
                    <a:pt x="247650" y="238125"/>
                  </a:lnTo>
                  <a:lnTo>
                    <a:pt x="247650" y="193675"/>
                  </a:lnTo>
                  <a:lnTo>
                    <a:pt x="215900" y="193675"/>
                  </a:lnTo>
                  <a:lnTo>
                    <a:pt x="215900" y="165100"/>
                  </a:lnTo>
                  <a:lnTo>
                    <a:pt x="130175" y="165100"/>
                  </a:lnTo>
                  <a:lnTo>
                    <a:pt x="130175" y="136525"/>
                  </a:lnTo>
                  <a:lnTo>
                    <a:pt x="92075" y="136525"/>
                  </a:lnTo>
                  <a:lnTo>
                    <a:pt x="92075" y="120650"/>
                  </a:lnTo>
                  <a:lnTo>
                    <a:pt x="73025" y="120650"/>
                  </a:lnTo>
                  <a:lnTo>
                    <a:pt x="73025" y="69850"/>
                  </a:lnTo>
                  <a:lnTo>
                    <a:pt x="73025" y="69850"/>
                  </a:lnTo>
                  <a:lnTo>
                    <a:pt x="57150" y="69850"/>
                  </a:lnTo>
                  <a:lnTo>
                    <a:pt x="57150" y="41275"/>
                  </a:lnTo>
                  <a:lnTo>
                    <a:pt x="57150" y="41275"/>
                  </a:lnTo>
                  <a:lnTo>
                    <a:pt x="41275" y="41275"/>
                  </a:lnTo>
                  <a:lnTo>
                    <a:pt x="41275" y="0"/>
                  </a:lnTo>
                  <a:lnTo>
                    <a:pt x="0" y="0"/>
                  </a:lnTo>
                </a:path>
              </a:pathLst>
            </a:custGeom>
            <a:noFill/>
            <a:ln w="19050">
              <a:solidFill>
                <a:schemeClr val="accent4"/>
              </a:solidFill>
              <a:miter lim="800000"/>
              <a:headEnd/>
              <a:tailEnd/>
            </a:ln>
          </p:spPr>
          <p:txBody>
            <a:bodyPr rtlCol="0" anchor="ctr"/>
            <a:lstStyle/>
            <a:p>
              <a:pPr algn="ctr"/>
              <a:endParaRPr lang="en-US" dirty="0"/>
            </a:p>
          </p:txBody>
        </p:sp>
        <p:sp>
          <p:nvSpPr>
            <p:cNvPr id="158" name="Freeform 157">
              <a:extLst>
                <a:ext uri="{FF2B5EF4-FFF2-40B4-BE49-F238E27FC236}">
                  <a16:creationId xmlns:a16="http://schemas.microsoft.com/office/drawing/2014/main" id="{15FCC1E8-45A6-6A41-9802-843D03303218}"/>
                </a:ext>
              </a:extLst>
            </p:cNvPr>
            <p:cNvSpPr/>
            <p:nvPr/>
          </p:nvSpPr>
          <p:spPr bwMode="auto">
            <a:xfrm>
              <a:off x="2120900" y="2124075"/>
              <a:ext cx="358775" cy="1165225"/>
            </a:xfrm>
            <a:custGeom>
              <a:avLst/>
              <a:gdLst>
                <a:gd name="connsiteX0" fmla="*/ 0 w 358775"/>
                <a:gd name="connsiteY0" fmla="*/ 0 h 1165225"/>
                <a:gd name="connsiteX1" fmla="*/ 0 w 358775"/>
                <a:gd name="connsiteY1" fmla="*/ 60325 h 1165225"/>
                <a:gd name="connsiteX2" fmla="*/ 0 w 358775"/>
                <a:gd name="connsiteY2" fmla="*/ 60325 h 1165225"/>
                <a:gd name="connsiteX3" fmla="*/ 0 w 358775"/>
                <a:gd name="connsiteY3" fmla="*/ 60325 h 1165225"/>
                <a:gd name="connsiteX4" fmla="*/ 31750 w 358775"/>
                <a:gd name="connsiteY4" fmla="*/ 60325 h 1165225"/>
                <a:gd name="connsiteX5" fmla="*/ 31750 w 358775"/>
                <a:gd name="connsiteY5" fmla="*/ 107950 h 1165225"/>
                <a:gd name="connsiteX6" fmla="*/ 44450 w 358775"/>
                <a:gd name="connsiteY6" fmla="*/ 107950 h 1165225"/>
                <a:gd name="connsiteX7" fmla="*/ 44450 w 358775"/>
                <a:gd name="connsiteY7" fmla="*/ 155575 h 1165225"/>
                <a:gd name="connsiteX8" fmla="*/ 60325 w 358775"/>
                <a:gd name="connsiteY8" fmla="*/ 155575 h 1165225"/>
                <a:gd name="connsiteX9" fmla="*/ 60325 w 358775"/>
                <a:gd name="connsiteY9" fmla="*/ 184150 h 1165225"/>
                <a:gd name="connsiteX10" fmla="*/ 76200 w 358775"/>
                <a:gd name="connsiteY10" fmla="*/ 184150 h 1165225"/>
                <a:gd name="connsiteX11" fmla="*/ 76200 w 358775"/>
                <a:gd name="connsiteY11" fmla="*/ 231775 h 1165225"/>
                <a:gd name="connsiteX12" fmla="*/ 85725 w 358775"/>
                <a:gd name="connsiteY12" fmla="*/ 231775 h 1165225"/>
                <a:gd name="connsiteX13" fmla="*/ 85725 w 358775"/>
                <a:gd name="connsiteY13" fmla="*/ 346075 h 1165225"/>
                <a:gd name="connsiteX14" fmla="*/ 95250 w 358775"/>
                <a:gd name="connsiteY14" fmla="*/ 346075 h 1165225"/>
                <a:gd name="connsiteX15" fmla="*/ 95250 w 358775"/>
                <a:gd name="connsiteY15" fmla="*/ 425450 h 1165225"/>
                <a:gd name="connsiteX16" fmla="*/ 107950 w 358775"/>
                <a:gd name="connsiteY16" fmla="*/ 425450 h 1165225"/>
                <a:gd name="connsiteX17" fmla="*/ 107950 w 358775"/>
                <a:gd name="connsiteY17" fmla="*/ 511175 h 1165225"/>
                <a:gd name="connsiteX18" fmla="*/ 117475 w 358775"/>
                <a:gd name="connsiteY18" fmla="*/ 511175 h 1165225"/>
                <a:gd name="connsiteX19" fmla="*/ 117475 w 358775"/>
                <a:gd name="connsiteY19" fmla="*/ 561975 h 1165225"/>
                <a:gd name="connsiteX20" fmla="*/ 139700 w 358775"/>
                <a:gd name="connsiteY20" fmla="*/ 561975 h 1165225"/>
                <a:gd name="connsiteX21" fmla="*/ 139700 w 358775"/>
                <a:gd name="connsiteY21" fmla="*/ 669925 h 1165225"/>
                <a:gd name="connsiteX22" fmla="*/ 152400 w 358775"/>
                <a:gd name="connsiteY22" fmla="*/ 669925 h 1165225"/>
                <a:gd name="connsiteX23" fmla="*/ 152400 w 358775"/>
                <a:gd name="connsiteY23" fmla="*/ 736600 h 1165225"/>
                <a:gd name="connsiteX24" fmla="*/ 171450 w 358775"/>
                <a:gd name="connsiteY24" fmla="*/ 736600 h 1165225"/>
                <a:gd name="connsiteX25" fmla="*/ 171450 w 358775"/>
                <a:gd name="connsiteY25" fmla="*/ 796925 h 1165225"/>
                <a:gd name="connsiteX26" fmla="*/ 190500 w 358775"/>
                <a:gd name="connsiteY26" fmla="*/ 796925 h 1165225"/>
                <a:gd name="connsiteX27" fmla="*/ 190500 w 358775"/>
                <a:gd name="connsiteY27" fmla="*/ 889000 h 1165225"/>
                <a:gd name="connsiteX28" fmla="*/ 200025 w 358775"/>
                <a:gd name="connsiteY28" fmla="*/ 889000 h 1165225"/>
                <a:gd name="connsiteX29" fmla="*/ 200025 w 358775"/>
                <a:gd name="connsiteY29" fmla="*/ 930275 h 1165225"/>
                <a:gd name="connsiteX30" fmla="*/ 234950 w 358775"/>
                <a:gd name="connsiteY30" fmla="*/ 930275 h 1165225"/>
                <a:gd name="connsiteX31" fmla="*/ 234950 w 358775"/>
                <a:gd name="connsiteY31" fmla="*/ 977900 h 1165225"/>
                <a:gd name="connsiteX32" fmla="*/ 234950 w 358775"/>
                <a:gd name="connsiteY32" fmla="*/ 977900 h 1165225"/>
                <a:gd name="connsiteX33" fmla="*/ 234950 w 358775"/>
                <a:gd name="connsiteY33" fmla="*/ 977900 h 1165225"/>
                <a:gd name="connsiteX34" fmla="*/ 234950 w 358775"/>
                <a:gd name="connsiteY34" fmla="*/ 977900 h 1165225"/>
                <a:gd name="connsiteX35" fmla="*/ 234950 w 358775"/>
                <a:gd name="connsiteY35" fmla="*/ 977900 h 1165225"/>
                <a:gd name="connsiteX36" fmla="*/ 247650 w 358775"/>
                <a:gd name="connsiteY36" fmla="*/ 990600 h 1165225"/>
                <a:gd name="connsiteX37" fmla="*/ 247650 w 358775"/>
                <a:gd name="connsiteY37" fmla="*/ 1044575 h 1165225"/>
                <a:gd name="connsiteX38" fmla="*/ 292100 w 358775"/>
                <a:gd name="connsiteY38" fmla="*/ 1044575 h 1165225"/>
                <a:gd name="connsiteX39" fmla="*/ 292100 w 358775"/>
                <a:gd name="connsiteY39" fmla="*/ 1063625 h 1165225"/>
                <a:gd name="connsiteX40" fmla="*/ 311150 w 358775"/>
                <a:gd name="connsiteY40" fmla="*/ 1063625 h 1165225"/>
                <a:gd name="connsiteX41" fmla="*/ 311150 w 358775"/>
                <a:gd name="connsiteY41" fmla="*/ 1136650 h 1165225"/>
                <a:gd name="connsiteX42" fmla="*/ 327025 w 358775"/>
                <a:gd name="connsiteY42" fmla="*/ 1136650 h 1165225"/>
                <a:gd name="connsiteX43" fmla="*/ 327025 w 358775"/>
                <a:gd name="connsiteY43" fmla="*/ 1165225 h 1165225"/>
                <a:gd name="connsiteX44" fmla="*/ 358775 w 358775"/>
                <a:gd name="connsiteY44" fmla="*/ 1165225 h 1165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58775" h="1165225">
                  <a:moveTo>
                    <a:pt x="0" y="0"/>
                  </a:moveTo>
                  <a:lnTo>
                    <a:pt x="0" y="60325"/>
                  </a:lnTo>
                  <a:lnTo>
                    <a:pt x="0" y="60325"/>
                  </a:lnTo>
                  <a:lnTo>
                    <a:pt x="0" y="60325"/>
                  </a:lnTo>
                  <a:lnTo>
                    <a:pt x="31750" y="60325"/>
                  </a:lnTo>
                  <a:lnTo>
                    <a:pt x="31750" y="107950"/>
                  </a:lnTo>
                  <a:lnTo>
                    <a:pt x="44450" y="107950"/>
                  </a:lnTo>
                  <a:lnTo>
                    <a:pt x="44450" y="155575"/>
                  </a:lnTo>
                  <a:lnTo>
                    <a:pt x="60325" y="155575"/>
                  </a:lnTo>
                  <a:lnTo>
                    <a:pt x="60325" y="184150"/>
                  </a:lnTo>
                  <a:lnTo>
                    <a:pt x="76200" y="184150"/>
                  </a:lnTo>
                  <a:lnTo>
                    <a:pt x="76200" y="231775"/>
                  </a:lnTo>
                  <a:lnTo>
                    <a:pt x="85725" y="231775"/>
                  </a:lnTo>
                  <a:lnTo>
                    <a:pt x="85725" y="346075"/>
                  </a:lnTo>
                  <a:lnTo>
                    <a:pt x="95250" y="346075"/>
                  </a:lnTo>
                  <a:lnTo>
                    <a:pt x="95250" y="425450"/>
                  </a:lnTo>
                  <a:lnTo>
                    <a:pt x="107950" y="425450"/>
                  </a:lnTo>
                  <a:lnTo>
                    <a:pt x="107950" y="511175"/>
                  </a:lnTo>
                  <a:lnTo>
                    <a:pt x="117475" y="511175"/>
                  </a:lnTo>
                  <a:lnTo>
                    <a:pt x="117475" y="561975"/>
                  </a:lnTo>
                  <a:lnTo>
                    <a:pt x="139700" y="561975"/>
                  </a:lnTo>
                  <a:lnTo>
                    <a:pt x="139700" y="669925"/>
                  </a:lnTo>
                  <a:lnTo>
                    <a:pt x="152400" y="669925"/>
                  </a:lnTo>
                  <a:lnTo>
                    <a:pt x="152400" y="736600"/>
                  </a:lnTo>
                  <a:lnTo>
                    <a:pt x="171450" y="736600"/>
                  </a:lnTo>
                  <a:lnTo>
                    <a:pt x="171450" y="796925"/>
                  </a:lnTo>
                  <a:lnTo>
                    <a:pt x="190500" y="796925"/>
                  </a:lnTo>
                  <a:lnTo>
                    <a:pt x="190500" y="889000"/>
                  </a:lnTo>
                  <a:lnTo>
                    <a:pt x="200025" y="889000"/>
                  </a:lnTo>
                  <a:lnTo>
                    <a:pt x="200025" y="930275"/>
                  </a:lnTo>
                  <a:lnTo>
                    <a:pt x="234950" y="930275"/>
                  </a:lnTo>
                  <a:lnTo>
                    <a:pt x="234950" y="977900"/>
                  </a:lnTo>
                  <a:lnTo>
                    <a:pt x="234950" y="977900"/>
                  </a:lnTo>
                  <a:lnTo>
                    <a:pt x="234950" y="977900"/>
                  </a:lnTo>
                  <a:lnTo>
                    <a:pt x="234950" y="977900"/>
                  </a:lnTo>
                  <a:lnTo>
                    <a:pt x="234950" y="977900"/>
                  </a:lnTo>
                  <a:lnTo>
                    <a:pt x="247650" y="990600"/>
                  </a:lnTo>
                  <a:lnTo>
                    <a:pt x="247650" y="1044575"/>
                  </a:lnTo>
                  <a:lnTo>
                    <a:pt x="292100" y="1044575"/>
                  </a:lnTo>
                  <a:lnTo>
                    <a:pt x="292100" y="1063625"/>
                  </a:lnTo>
                  <a:lnTo>
                    <a:pt x="311150" y="1063625"/>
                  </a:lnTo>
                  <a:lnTo>
                    <a:pt x="311150" y="1136650"/>
                  </a:lnTo>
                  <a:lnTo>
                    <a:pt x="327025" y="1136650"/>
                  </a:lnTo>
                  <a:lnTo>
                    <a:pt x="327025" y="1165225"/>
                  </a:lnTo>
                  <a:lnTo>
                    <a:pt x="358775" y="1165225"/>
                  </a:lnTo>
                </a:path>
              </a:pathLst>
            </a:custGeom>
            <a:noFill/>
            <a:ln w="19050">
              <a:solidFill>
                <a:schemeClr val="accent4"/>
              </a:solidFill>
              <a:miter lim="800000"/>
              <a:headEnd/>
              <a:tailEnd/>
            </a:ln>
          </p:spPr>
          <p:txBody>
            <a:bodyPr rtlCol="0" anchor="ctr"/>
            <a:lstStyle/>
            <a:p>
              <a:pPr algn="ctr"/>
              <a:endParaRPr lang="en-US" dirty="0"/>
            </a:p>
          </p:txBody>
        </p:sp>
      </p:grpSp>
      <p:grpSp>
        <p:nvGrpSpPr>
          <p:cNvPr id="154" name="Group 153">
            <a:extLst>
              <a:ext uri="{FF2B5EF4-FFF2-40B4-BE49-F238E27FC236}">
                <a16:creationId xmlns:a16="http://schemas.microsoft.com/office/drawing/2014/main" id="{3C2A056D-2CA2-9E04-E36B-76C6E5CEBA3E}"/>
              </a:ext>
            </a:extLst>
          </p:cNvPr>
          <p:cNvGrpSpPr/>
          <p:nvPr/>
        </p:nvGrpSpPr>
        <p:grpSpPr>
          <a:xfrm>
            <a:off x="2076450" y="1850566"/>
            <a:ext cx="3671207" cy="2212975"/>
            <a:chOff x="2076450" y="1981200"/>
            <a:chExt cx="3711575" cy="2212975"/>
          </a:xfrm>
        </p:grpSpPr>
        <p:sp>
          <p:nvSpPr>
            <p:cNvPr id="150" name="Freeform 149">
              <a:extLst>
                <a:ext uri="{FF2B5EF4-FFF2-40B4-BE49-F238E27FC236}">
                  <a16:creationId xmlns:a16="http://schemas.microsoft.com/office/drawing/2014/main" id="{203DF8E0-754A-DB97-8E5D-84BDBA5FEFD8}"/>
                </a:ext>
              </a:extLst>
            </p:cNvPr>
            <p:cNvSpPr/>
            <p:nvPr/>
          </p:nvSpPr>
          <p:spPr bwMode="auto">
            <a:xfrm>
              <a:off x="2905125" y="3876675"/>
              <a:ext cx="2882900" cy="317500"/>
            </a:xfrm>
            <a:custGeom>
              <a:avLst/>
              <a:gdLst>
                <a:gd name="connsiteX0" fmla="*/ 2882900 w 2882900"/>
                <a:gd name="connsiteY0" fmla="*/ 317500 h 317500"/>
                <a:gd name="connsiteX1" fmla="*/ 2435225 w 2882900"/>
                <a:gd name="connsiteY1" fmla="*/ 317500 h 317500"/>
                <a:gd name="connsiteX2" fmla="*/ 2435225 w 2882900"/>
                <a:gd name="connsiteY2" fmla="*/ 260350 h 317500"/>
                <a:gd name="connsiteX3" fmla="*/ 1673225 w 2882900"/>
                <a:gd name="connsiteY3" fmla="*/ 260350 h 317500"/>
                <a:gd name="connsiteX4" fmla="*/ 1673225 w 2882900"/>
                <a:gd name="connsiteY4" fmla="*/ 260350 h 317500"/>
                <a:gd name="connsiteX5" fmla="*/ 1673225 w 2882900"/>
                <a:gd name="connsiteY5" fmla="*/ 231775 h 317500"/>
                <a:gd name="connsiteX6" fmla="*/ 1146175 w 2882900"/>
                <a:gd name="connsiteY6" fmla="*/ 231775 h 317500"/>
                <a:gd name="connsiteX7" fmla="*/ 1146175 w 2882900"/>
                <a:gd name="connsiteY7" fmla="*/ 219075 h 317500"/>
                <a:gd name="connsiteX8" fmla="*/ 930275 w 2882900"/>
                <a:gd name="connsiteY8" fmla="*/ 219075 h 317500"/>
                <a:gd name="connsiteX9" fmla="*/ 930275 w 2882900"/>
                <a:gd name="connsiteY9" fmla="*/ 206375 h 317500"/>
                <a:gd name="connsiteX10" fmla="*/ 755650 w 2882900"/>
                <a:gd name="connsiteY10" fmla="*/ 206375 h 317500"/>
                <a:gd name="connsiteX11" fmla="*/ 755650 w 2882900"/>
                <a:gd name="connsiteY11" fmla="*/ 190500 h 317500"/>
                <a:gd name="connsiteX12" fmla="*/ 727075 w 2882900"/>
                <a:gd name="connsiteY12" fmla="*/ 190500 h 317500"/>
                <a:gd name="connsiteX13" fmla="*/ 727075 w 2882900"/>
                <a:gd name="connsiteY13" fmla="*/ 174625 h 317500"/>
                <a:gd name="connsiteX14" fmla="*/ 625475 w 2882900"/>
                <a:gd name="connsiteY14" fmla="*/ 174625 h 317500"/>
                <a:gd name="connsiteX15" fmla="*/ 625475 w 2882900"/>
                <a:gd name="connsiteY15" fmla="*/ 158750 h 317500"/>
                <a:gd name="connsiteX16" fmla="*/ 419100 w 2882900"/>
                <a:gd name="connsiteY16" fmla="*/ 158750 h 317500"/>
                <a:gd name="connsiteX17" fmla="*/ 419100 w 2882900"/>
                <a:gd name="connsiteY17" fmla="*/ 139700 h 317500"/>
                <a:gd name="connsiteX18" fmla="*/ 390525 w 2882900"/>
                <a:gd name="connsiteY18" fmla="*/ 139700 h 317500"/>
                <a:gd name="connsiteX19" fmla="*/ 390525 w 2882900"/>
                <a:gd name="connsiteY19" fmla="*/ 133350 h 317500"/>
                <a:gd name="connsiteX20" fmla="*/ 390525 w 2882900"/>
                <a:gd name="connsiteY20" fmla="*/ 133350 h 317500"/>
                <a:gd name="connsiteX21" fmla="*/ 368300 w 2882900"/>
                <a:gd name="connsiteY21" fmla="*/ 133350 h 317500"/>
                <a:gd name="connsiteX22" fmla="*/ 368300 w 2882900"/>
                <a:gd name="connsiteY22" fmla="*/ 117475 h 317500"/>
                <a:gd name="connsiteX23" fmla="*/ 292100 w 2882900"/>
                <a:gd name="connsiteY23" fmla="*/ 117475 h 317500"/>
                <a:gd name="connsiteX24" fmla="*/ 292100 w 2882900"/>
                <a:gd name="connsiteY24" fmla="*/ 104775 h 317500"/>
                <a:gd name="connsiteX25" fmla="*/ 263525 w 2882900"/>
                <a:gd name="connsiteY25" fmla="*/ 104775 h 317500"/>
                <a:gd name="connsiteX26" fmla="*/ 263525 w 2882900"/>
                <a:gd name="connsiteY26" fmla="*/ 95250 h 317500"/>
                <a:gd name="connsiteX27" fmla="*/ 174625 w 2882900"/>
                <a:gd name="connsiteY27" fmla="*/ 95250 h 317500"/>
                <a:gd name="connsiteX28" fmla="*/ 174625 w 2882900"/>
                <a:gd name="connsiteY28" fmla="*/ 79375 h 317500"/>
                <a:gd name="connsiteX29" fmla="*/ 158750 w 2882900"/>
                <a:gd name="connsiteY29" fmla="*/ 79375 h 317500"/>
                <a:gd name="connsiteX30" fmla="*/ 158750 w 2882900"/>
                <a:gd name="connsiteY30" fmla="*/ 47625 h 317500"/>
                <a:gd name="connsiteX31" fmla="*/ 107950 w 2882900"/>
                <a:gd name="connsiteY31" fmla="*/ 47625 h 317500"/>
                <a:gd name="connsiteX32" fmla="*/ 107950 w 2882900"/>
                <a:gd name="connsiteY32" fmla="*/ 31750 h 317500"/>
                <a:gd name="connsiteX33" fmla="*/ 107950 w 2882900"/>
                <a:gd name="connsiteY33" fmla="*/ 31750 h 317500"/>
                <a:gd name="connsiteX34" fmla="*/ 107950 w 2882900"/>
                <a:gd name="connsiteY34" fmla="*/ 31750 h 317500"/>
                <a:gd name="connsiteX35" fmla="*/ 92075 w 2882900"/>
                <a:gd name="connsiteY35" fmla="*/ 15875 h 317500"/>
                <a:gd name="connsiteX36" fmla="*/ 47625 w 2882900"/>
                <a:gd name="connsiteY36" fmla="*/ 15875 h 317500"/>
                <a:gd name="connsiteX37" fmla="*/ 47625 w 2882900"/>
                <a:gd name="connsiteY37" fmla="*/ 0 h 317500"/>
                <a:gd name="connsiteX38" fmla="*/ 0 w 2882900"/>
                <a:gd name="connsiteY38" fmla="*/ 0 h 317500"/>
                <a:gd name="connsiteX0" fmla="*/ 2882900 w 2882900"/>
                <a:gd name="connsiteY0" fmla="*/ 317500 h 317500"/>
                <a:gd name="connsiteX1" fmla="*/ 2435225 w 2882900"/>
                <a:gd name="connsiteY1" fmla="*/ 317500 h 317500"/>
                <a:gd name="connsiteX2" fmla="*/ 2435225 w 2882900"/>
                <a:gd name="connsiteY2" fmla="*/ 260350 h 317500"/>
                <a:gd name="connsiteX3" fmla="*/ 1673225 w 2882900"/>
                <a:gd name="connsiteY3" fmla="*/ 260350 h 317500"/>
                <a:gd name="connsiteX4" fmla="*/ 1673225 w 2882900"/>
                <a:gd name="connsiteY4" fmla="*/ 260350 h 317500"/>
                <a:gd name="connsiteX5" fmla="*/ 1673225 w 2882900"/>
                <a:gd name="connsiteY5" fmla="*/ 231775 h 317500"/>
                <a:gd name="connsiteX6" fmla="*/ 1146175 w 2882900"/>
                <a:gd name="connsiteY6" fmla="*/ 231775 h 317500"/>
                <a:gd name="connsiteX7" fmla="*/ 1146175 w 2882900"/>
                <a:gd name="connsiteY7" fmla="*/ 219075 h 317500"/>
                <a:gd name="connsiteX8" fmla="*/ 930275 w 2882900"/>
                <a:gd name="connsiteY8" fmla="*/ 219075 h 317500"/>
                <a:gd name="connsiteX9" fmla="*/ 930275 w 2882900"/>
                <a:gd name="connsiteY9" fmla="*/ 206375 h 317500"/>
                <a:gd name="connsiteX10" fmla="*/ 755650 w 2882900"/>
                <a:gd name="connsiteY10" fmla="*/ 206375 h 317500"/>
                <a:gd name="connsiteX11" fmla="*/ 755650 w 2882900"/>
                <a:gd name="connsiteY11" fmla="*/ 190500 h 317500"/>
                <a:gd name="connsiteX12" fmla="*/ 727075 w 2882900"/>
                <a:gd name="connsiteY12" fmla="*/ 190500 h 317500"/>
                <a:gd name="connsiteX13" fmla="*/ 727075 w 2882900"/>
                <a:gd name="connsiteY13" fmla="*/ 174625 h 317500"/>
                <a:gd name="connsiteX14" fmla="*/ 625475 w 2882900"/>
                <a:gd name="connsiteY14" fmla="*/ 174625 h 317500"/>
                <a:gd name="connsiteX15" fmla="*/ 625475 w 2882900"/>
                <a:gd name="connsiteY15" fmla="*/ 158750 h 317500"/>
                <a:gd name="connsiteX16" fmla="*/ 419100 w 2882900"/>
                <a:gd name="connsiteY16" fmla="*/ 158750 h 317500"/>
                <a:gd name="connsiteX17" fmla="*/ 419100 w 2882900"/>
                <a:gd name="connsiteY17" fmla="*/ 139700 h 317500"/>
                <a:gd name="connsiteX18" fmla="*/ 390525 w 2882900"/>
                <a:gd name="connsiteY18" fmla="*/ 139700 h 317500"/>
                <a:gd name="connsiteX19" fmla="*/ 390525 w 2882900"/>
                <a:gd name="connsiteY19" fmla="*/ 133350 h 317500"/>
                <a:gd name="connsiteX20" fmla="*/ 390525 w 2882900"/>
                <a:gd name="connsiteY20" fmla="*/ 133350 h 317500"/>
                <a:gd name="connsiteX21" fmla="*/ 368300 w 2882900"/>
                <a:gd name="connsiteY21" fmla="*/ 133350 h 317500"/>
                <a:gd name="connsiteX22" fmla="*/ 368300 w 2882900"/>
                <a:gd name="connsiteY22" fmla="*/ 117475 h 317500"/>
                <a:gd name="connsiteX23" fmla="*/ 292100 w 2882900"/>
                <a:gd name="connsiteY23" fmla="*/ 117475 h 317500"/>
                <a:gd name="connsiteX24" fmla="*/ 292100 w 2882900"/>
                <a:gd name="connsiteY24" fmla="*/ 104775 h 317500"/>
                <a:gd name="connsiteX25" fmla="*/ 263525 w 2882900"/>
                <a:gd name="connsiteY25" fmla="*/ 104775 h 317500"/>
                <a:gd name="connsiteX26" fmla="*/ 263525 w 2882900"/>
                <a:gd name="connsiteY26" fmla="*/ 95250 h 317500"/>
                <a:gd name="connsiteX27" fmla="*/ 174625 w 2882900"/>
                <a:gd name="connsiteY27" fmla="*/ 95250 h 317500"/>
                <a:gd name="connsiteX28" fmla="*/ 174625 w 2882900"/>
                <a:gd name="connsiteY28" fmla="*/ 79375 h 317500"/>
                <a:gd name="connsiteX29" fmla="*/ 158750 w 2882900"/>
                <a:gd name="connsiteY29" fmla="*/ 79375 h 317500"/>
                <a:gd name="connsiteX30" fmla="*/ 158750 w 2882900"/>
                <a:gd name="connsiteY30" fmla="*/ 47625 h 317500"/>
                <a:gd name="connsiteX31" fmla="*/ 107950 w 2882900"/>
                <a:gd name="connsiteY31" fmla="*/ 47625 h 317500"/>
                <a:gd name="connsiteX32" fmla="*/ 107950 w 2882900"/>
                <a:gd name="connsiteY32" fmla="*/ 31750 h 317500"/>
                <a:gd name="connsiteX33" fmla="*/ 107950 w 2882900"/>
                <a:gd name="connsiteY33" fmla="*/ 31750 h 317500"/>
                <a:gd name="connsiteX34" fmla="*/ 82550 w 2882900"/>
                <a:gd name="connsiteY34" fmla="*/ 34925 h 317500"/>
                <a:gd name="connsiteX35" fmla="*/ 92075 w 2882900"/>
                <a:gd name="connsiteY35" fmla="*/ 15875 h 317500"/>
                <a:gd name="connsiteX36" fmla="*/ 47625 w 2882900"/>
                <a:gd name="connsiteY36" fmla="*/ 15875 h 317500"/>
                <a:gd name="connsiteX37" fmla="*/ 47625 w 2882900"/>
                <a:gd name="connsiteY37" fmla="*/ 0 h 317500"/>
                <a:gd name="connsiteX38" fmla="*/ 0 w 2882900"/>
                <a:gd name="connsiteY38" fmla="*/ 0 h 317500"/>
                <a:gd name="connsiteX0" fmla="*/ 2882900 w 2882900"/>
                <a:gd name="connsiteY0" fmla="*/ 317500 h 317500"/>
                <a:gd name="connsiteX1" fmla="*/ 2435225 w 2882900"/>
                <a:gd name="connsiteY1" fmla="*/ 317500 h 317500"/>
                <a:gd name="connsiteX2" fmla="*/ 2435225 w 2882900"/>
                <a:gd name="connsiteY2" fmla="*/ 260350 h 317500"/>
                <a:gd name="connsiteX3" fmla="*/ 1673225 w 2882900"/>
                <a:gd name="connsiteY3" fmla="*/ 260350 h 317500"/>
                <a:gd name="connsiteX4" fmla="*/ 1673225 w 2882900"/>
                <a:gd name="connsiteY4" fmla="*/ 260350 h 317500"/>
                <a:gd name="connsiteX5" fmla="*/ 1673225 w 2882900"/>
                <a:gd name="connsiteY5" fmla="*/ 231775 h 317500"/>
                <a:gd name="connsiteX6" fmla="*/ 1146175 w 2882900"/>
                <a:gd name="connsiteY6" fmla="*/ 231775 h 317500"/>
                <a:gd name="connsiteX7" fmla="*/ 1146175 w 2882900"/>
                <a:gd name="connsiteY7" fmla="*/ 219075 h 317500"/>
                <a:gd name="connsiteX8" fmla="*/ 930275 w 2882900"/>
                <a:gd name="connsiteY8" fmla="*/ 219075 h 317500"/>
                <a:gd name="connsiteX9" fmla="*/ 930275 w 2882900"/>
                <a:gd name="connsiteY9" fmla="*/ 206375 h 317500"/>
                <a:gd name="connsiteX10" fmla="*/ 755650 w 2882900"/>
                <a:gd name="connsiteY10" fmla="*/ 206375 h 317500"/>
                <a:gd name="connsiteX11" fmla="*/ 755650 w 2882900"/>
                <a:gd name="connsiteY11" fmla="*/ 190500 h 317500"/>
                <a:gd name="connsiteX12" fmla="*/ 727075 w 2882900"/>
                <a:gd name="connsiteY12" fmla="*/ 190500 h 317500"/>
                <a:gd name="connsiteX13" fmla="*/ 727075 w 2882900"/>
                <a:gd name="connsiteY13" fmla="*/ 174625 h 317500"/>
                <a:gd name="connsiteX14" fmla="*/ 625475 w 2882900"/>
                <a:gd name="connsiteY14" fmla="*/ 174625 h 317500"/>
                <a:gd name="connsiteX15" fmla="*/ 625475 w 2882900"/>
                <a:gd name="connsiteY15" fmla="*/ 158750 h 317500"/>
                <a:gd name="connsiteX16" fmla="*/ 419100 w 2882900"/>
                <a:gd name="connsiteY16" fmla="*/ 158750 h 317500"/>
                <a:gd name="connsiteX17" fmla="*/ 419100 w 2882900"/>
                <a:gd name="connsiteY17" fmla="*/ 139700 h 317500"/>
                <a:gd name="connsiteX18" fmla="*/ 390525 w 2882900"/>
                <a:gd name="connsiteY18" fmla="*/ 139700 h 317500"/>
                <a:gd name="connsiteX19" fmla="*/ 390525 w 2882900"/>
                <a:gd name="connsiteY19" fmla="*/ 133350 h 317500"/>
                <a:gd name="connsiteX20" fmla="*/ 390525 w 2882900"/>
                <a:gd name="connsiteY20" fmla="*/ 133350 h 317500"/>
                <a:gd name="connsiteX21" fmla="*/ 368300 w 2882900"/>
                <a:gd name="connsiteY21" fmla="*/ 133350 h 317500"/>
                <a:gd name="connsiteX22" fmla="*/ 368300 w 2882900"/>
                <a:gd name="connsiteY22" fmla="*/ 117475 h 317500"/>
                <a:gd name="connsiteX23" fmla="*/ 292100 w 2882900"/>
                <a:gd name="connsiteY23" fmla="*/ 117475 h 317500"/>
                <a:gd name="connsiteX24" fmla="*/ 292100 w 2882900"/>
                <a:gd name="connsiteY24" fmla="*/ 104775 h 317500"/>
                <a:gd name="connsiteX25" fmla="*/ 263525 w 2882900"/>
                <a:gd name="connsiteY25" fmla="*/ 104775 h 317500"/>
                <a:gd name="connsiteX26" fmla="*/ 263525 w 2882900"/>
                <a:gd name="connsiteY26" fmla="*/ 95250 h 317500"/>
                <a:gd name="connsiteX27" fmla="*/ 174625 w 2882900"/>
                <a:gd name="connsiteY27" fmla="*/ 95250 h 317500"/>
                <a:gd name="connsiteX28" fmla="*/ 174625 w 2882900"/>
                <a:gd name="connsiteY28" fmla="*/ 79375 h 317500"/>
                <a:gd name="connsiteX29" fmla="*/ 158750 w 2882900"/>
                <a:gd name="connsiteY29" fmla="*/ 79375 h 317500"/>
                <a:gd name="connsiteX30" fmla="*/ 158750 w 2882900"/>
                <a:gd name="connsiteY30" fmla="*/ 47625 h 317500"/>
                <a:gd name="connsiteX31" fmla="*/ 107950 w 2882900"/>
                <a:gd name="connsiteY31" fmla="*/ 47625 h 317500"/>
                <a:gd name="connsiteX32" fmla="*/ 107950 w 2882900"/>
                <a:gd name="connsiteY32" fmla="*/ 31750 h 317500"/>
                <a:gd name="connsiteX33" fmla="*/ 107950 w 2882900"/>
                <a:gd name="connsiteY33" fmla="*/ 31750 h 317500"/>
                <a:gd name="connsiteX34" fmla="*/ 95250 w 2882900"/>
                <a:gd name="connsiteY34" fmla="*/ 34925 h 317500"/>
                <a:gd name="connsiteX35" fmla="*/ 92075 w 2882900"/>
                <a:gd name="connsiteY35" fmla="*/ 15875 h 317500"/>
                <a:gd name="connsiteX36" fmla="*/ 47625 w 2882900"/>
                <a:gd name="connsiteY36" fmla="*/ 15875 h 317500"/>
                <a:gd name="connsiteX37" fmla="*/ 47625 w 2882900"/>
                <a:gd name="connsiteY37" fmla="*/ 0 h 317500"/>
                <a:gd name="connsiteX38" fmla="*/ 0 w 2882900"/>
                <a:gd name="connsiteY38" fmla="*/ 0 h 317500"/>
                <a:gd name="connsiteX0" fmla="*/ 2882900 w 2882900"/>
                <a:gd name="connsiteY0" fmla="*/ 317500 h 317500"/>
                <a:gd name="connsiteX1" fmla="*/ 2435225 w 2882900"/>
                <a:gd name="connsiteY1" fmla="*/ 317500 h 317500"/>
                <a:gd name="connsiteX2" fmla="*/ 2435225 w 2882900"/>
                <a:gd name="connsiteY2" fmla="*/ 260350 h 317500"/>
                <a:gd name="connsiteX3" fmla="*/ 1673225 w 2882900"/>
                <a:gd name="connsiteY3" fmla="*/ 260350 h 317500"/>
                <a:gd name="connsiteX4" fmla="*/ 1673225 w 2882900"/>
                <a:gd name="connsiteY4" fmla="*/ 260350 h 317500"/>
                <a:gd name="connsiteX5" fmla="*/ 1673225 w 2882900"/>
                <a:gd name="connsiteY5" fmla="*/ 231775 h 317500"/>
                <a:gd name="connsiteX6" fmla="*/ 1146175 w 2882900"/>
                <a:gd name="connsiteY6" fmla="*/ 231775 h 317500"/>
                <a:gd name="connsiteX7" fmla="*/ 1146175 w 2882900"/>
                <a:gd name="connsiteY7" fmla="*/ 219075 h 317500"/>
                <a:gd name="connsiteX8" fmla="*/ 930275 w 2882900"/>
                <a:gd name="connsiteY8" fmla="*/ 219075 h 317500"/>
                <a:gd name="connsiteX9" fmla="*/ 930275 w 2882900"/>
                <a:gd name="connsiteY9" fmla="*/ 206375 h 317500"/>
                <a:gd name="connsiteX10" fmla="*/ 755650 w 2882900"/>
                <a:gd name="connsiteY10" fmla="*/ 206375 h 317500"/>
                <a:gd name="connsiteX11" fmla="*/ 755650 w 2882900"/>
                <a:gd name="connsiteY11" fmla="*/ 190500 h 317500"/>
                <a:gd name="connsiteX12" fmla="*/ 727075 w 2882900"/>
                <a:gd name="connsiteY12" fmla="*/ 190500 h 317500"/>
                <a:gd name="connsiteX13" fmla="*/ 727075 w 2882900"/>
                <a:gd name="connsiteY13" fmla="*/ 174625 h 317500"/>
                <a:gd name="connsiteX14" fmla="*/ 625475 w 2882900"/>
                <a:gd name="connsiteY14" fmla="*/ 174625 h 317500"/>
                <a:gd name="connsiteX15" fmla="*/ 625475 w 2882900"/>
                <a:gd name="connsiteY15" fmla="*/ 158750 h 317500"/>
                <a:gd name="connsiteX16" fmla="*/ 419100 w 2882900"/>
                <a:gd name="connsiteY16" fmla="*/ 158750 h 317500"/>
                <a:gd name="connsiteX17" fmla="*/ 419100 w 2882900"/>
                <a:gd name="connsiteY17" fmla="*/ 139700 h 317500"/>
                <a:gd name="connsiteX18" fmla="*/ 390525 w 2882900"/>
                <a:gd name="connsiteY18" fmla="*/ 139700 h 317500"/>
                <a:gd name="connsiteX19" fmla="*/ 390525 w 2882900"/>
                <a:gd name="connsiteY19" fmla="*/ 133350 h 317500"/>
                <a:gd name="connsiteX20" fmla="*/ 390525 w 2882900"/>
                <a:gd name="connsiteY20" fmla="*/ 133350 h 317500"/>
                <a:gd name="connsiteX21" fmla="*/ 368300 w 2882900"/>
                <a:gd name="connsiteY21" fmla="*/ 133350 h 317500"/>
                <a:gd name="connsiteX22" fmla="*/ 368300 w 2882900"/>
                <a:gd name="connsiteY22" fmla="*/ 117475 h 317500"/>
                <a:gd name="connsiteX23" fmla="*/ 292100 w 2882900"/>
                <a:gd name="connsiteY23" fmla="*/ 117475 h 317500"/>
                <a:gd name="connsiteX24" fmla="*/ 292100 w 2882900"/>
                <a:gd name="connsiteY24" fmla="*/ 104775 h 317500"/>
                <a:gd name="connsiteX25" fmla="*/ 263525 w 2882900"/>
                <a:gd name="connsiteY25" fmla="*/ 104775 h 317500"/>
                <a:gd name="connsiteX26" fmla="*/ 263525 w 2882900"/>
                <a:gd name="connsiteY26" fmla="*/ 95250 h 317500"/>
                <a:gd name="connsiteX27" fmla="*/ 174625 w 2882900"/>
                <a:gd name="connsiteY27" fmla="*/ 95250 h 317500"/>
                <a:gd name="connsiteX28" fmla="*/ 174625 w 2882900"/>
                <a:gd name="connsiteY28" fmla="*/ 79375 h 317500"/>
                <a:gd name="connsiteX29" fmla="*/ 158750 w 2882900"/>
                <a:gd name="connsiteY29" fmla="*/ 79375 h 317500"/>
                <a:gd name="connsiteX30" fmla="*/ 158750 w 2882900"/>
                <a:gd name="connsiteY30" fmla="*/ 47625 h 317500"/>
                <a:gd name="connsiteX31" fmla="*/ 107950 w 2882900"/>
                <a:gd name="connsiteY31" fmla="*/ 47625 h 317500"/>
                <a:gd name="connsiteX32" fmla="*/ 107950 w 2882900"/>
                <a:gd name="connsiteY32" fmla="*/ 31750 h 317500"/>
                <a:gd name="connsiteX33" fmla="*/ 107950 w 2882900"/>
                <a:gd name="connsiteY33" fmla="*/ 31750 h 317500"/>
                <a:gd name="connsiteX34" fmla="*/ 92075 w 2882900"/>
                <a:gd name="connsiteY34" fmla="*/ 31750 h 317500"/>
                <a:gd name="connsiteX35" fmla="*/ 92075 w 2882900"/>
                <a:gd name="connsiteY35" fmla="*/ 15875 h 317500"/>
                <a:gd name="connsiteX36" fmla="*/ 47625 w 2882900"/>
                <a:gd name="connsiteY36" fmla="*/ 15875 h 317500"/>
                <a:gd name="connsiteX37" fmla="*/ 47625 w 2882900"/>
                <a:gd name="connsiteY37" fmla="*/ 0 h 317500"/>
                <a:gd name="connsiteX38" fmla="*/ 0 w 2882900"/>
                <a:gd name="connsiteY38" fmla="*/ 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882900" h="317500">
                  <a:moveTo>
                    <a:pt x="2882900" y="317500"/>
                  </a:moveTo>
                  <a:lnTo>
                    <a:pt x="2435225" y="317500"/>
                  </a:lnTo>
                  <a:lnTo>
                    <a:pt x="2435225" y="260350"/>
                  </a:lnTo>
                  <a:lnTo>
                    <a:pt x="1673225" y="260350"/>
                  </a:lnTo>
                  <a:lnTo>
                    <a:pt x="1673225" y="260350"/>
                  </a:lnTo>
                  <a:lnTo>
                    <a:pt x="1673225" y="231775"/>
                  </a:lnTo>
                  <a:lnTo>
                    <a:pt x="1146175" y="231775"/>
                  </a:lnTo>
                  <a:lnTo>
                    <a:pt x="1146175" y="219075"/>
                  </a:lnTo>
                  <a:lnTo>
                    <a:pt x="930275" y="219075"/>
                  </a:lnTo>
                  <a:lnTo>
                    <a:pt x="930275" y="206375"/>
                  </a:lnTo>
                  <a:lnTo>
                    <a:pt x="755650" y="206375"/>
                  </a:lnTo>
                  <a:lnTo>
                    <a:pt x="755650" y="190500"/>
                  </a:lnTo>
                  <a:lnTo>
                    <a:pt x="727075" y="190500"/>
                  </a:lnTo>
                  <a:lnTo>
                    <a:pt x="727075" y="174625"/>
                  </a:lnTo>
                  <a:lnTo>
                    <a:pt x="625475" y="174625"/>
                  </a:lnTo>
                  <a:lnTo>
                    <a:pt x="625475" y="158750"/>
                  </a:lnTo>
                  <a:lnTo>
                    <a:pt x="419100" y="158750"/>
                  </a:lnTo>
                  <a:lnTo>
                    <a:pt x="419100" y="139700"/>
                  </a:lnTo>
                  <a:lnTo>
                    <a:pt x="390525" y="139700"/>
                  </a:lnTo>
                  <a:lnTo>
                    <a:pt x="390525" y="133350"/>
                  </a:lnTo>
                  <a:lnTo>
                    <a:pt x="390525" y="133350"/>
                  </a:lnTo>
                  <a:lnTo>
                    <a:pt x="368300" y="133350"/>
                  </a:lnTo>
                  <a:lnTo>
                    <a:pt x="368300" y="117475"/>
                  </a:lnTo>
                  <a:lnTo>
                    <a:pt x="292100" y="117475"/>
                  </a:lnTo>
                  <a:lnTo>
                    <a:pt x="292100" y="104775"/>
                  </a:lnTo>
                  <a:lnTo>
                    <a:pt x="263525" y="104775"/>
                  </a:lnTo>
                  <a:lnTo>
                    <a:pt x="263525" y="95250"/>
                  </a:lnTo>
                  <a:lnTo>
                    <a:pt x="174625" y="95250"/>
                  </a:lnTo>
                  <a:lnTo>
                    <a:pt x="174625" y="79375"/>
                  </a:lnTo>
                  <a:lnTo>
                    <a:pt x="158750" y="79375"/>
                  </a:lnTo>
                  <a:lnTo>
                    <a:pt x="158750" y="47625"/>
                  </a:lnTo>
                  <a:lnTo>
                    <a:pt x="107950" y="47625"/>
                  </a:lnTo>
                  <a:lnTo>
                    <a:pt x="107950" y="31750"/>
                  </a:lnTo>
                  <a:lnTo>
                    <a:pt x="107950" y="31750"/>
                  </a:lnTo>
                  <a:lnTo>
                    <a:pt x="92075" y="31750"/>
                  </a:lnTo>
                  <a:lnTo>
                    <a:pt x="92075" y="15875"/>
                  </a:lnTo>
                  <a:lnTo>
                    <a:pt x="47625" y="15875"/>
                  </a:lnTo>
                  <a:lnTo>
                    <a:pt x="47625" y="0"/>
                  </a:lnTo>
                  <a:lnTo>
                    <a:pt x="0" y="0"/>
                  </a:lnTo>
                </a:path>
              </a:pathLst>
            </a:custGeom>
            <a:noFill/>
            <a:ln w="19050">
              <a:solidFill>
                <a:schemeClr val="accent3"/>
              </a:solidFill>
              <a:miter lim="800000"/>
              <a:headEnd/>
              <a:tailEnd/>
            </a:ln>
          </p:spPr>
          <p:txBody>
            <a:bodyPr rtlCol="0" anchor="ctr"/>
            <a:lstStyle/>
            <a:p>
              <a:pPr algn="ctr"/>
              <a:endParaRPr lang="en-US" dirty="0"/>
            </a:p>
          </p:txBody>
        </p:sp>
        <p:sp>
          <p:nvSpPr>
            <p:cNvPr id="151" name="Freeform 150">
              <a:extLst>
                <a:ext uri="{FF2B5EF4-FFF2-40B4-BE49-F238E27FC236}">
                  <a16:creationId xmlns:a16="http://schemas.microsoft.com/office/drawing/2014/main" id="{84CAFE32-D2EA-EBE1-09AD-1D1B661E245D}"/>
                </a:ext>
              </a:extLst>
            </p:cNvPr>
            <p:cNvSpPr/>
            <p:nvPr/>
          </p:nvSpPr>
          <p:spPr bwMode="auto">
            <a:xfrm>
              <a:off x="2076450" y="1981200"/>
              <a:ext cx="434975" cy="1587500"/>
            </a:xfrm>
            <a:custGeom>
              <a:avLst/>
              <a:gdLst>
                <a:gd name="connsiteX0" fmla="*/ 0 w 460375"/>
                <a:gd name="connsiteY0" fmla="*/ 0 h 1612900"/>
                <a:gd name="connsiteX1" fmla="*/ 0 w 460375"/>
                <a:gd name="connsiteY1" fmla="*/ 69850 h 1612900"/>
                <a:gd name="connsiteX2" fmla="*/ 19050 w 460375"/>
                <a:gd name="connsiteY2" fmla="*/ 69850 h 1612900"/>
                <a:gd name="connsiteX3" fmla="*/ 19050 w 460375"/>
                <a:gd name="connsiteY3" fmla="*/ 142875 h 1612900"/>
                <a:gd name="connsiteX4" fmla="*/ 38100 w 460375"/>
                <a:gd name="connsiteY4" fmla="*/ 142875 h 1612900"/>
                <a:gd name="connsiteX5" fmla="*/ 38100 w 460375"/>
                <a:gd name="connsiteY5" fmla="*/ 209550 h 1612900"/>
                <a:gd name="connsiteX6" fmla="*/ 47625 w 460375"/>
                <a:gd name="connsiteY6" fmla="*/ 209550 h 1612900"/>
                <a:gd name="connsiteX7" fmla="*/ 47625 w 460375"/>
                <a:gd name="connsiteY7" fmla="*/ 276225 h 1612900"/>
                <a:gd name="connsiteX8" fmla="*/ 60325 w 460375"/>
                <a:gd name="connsiteY8" fmla="*/ 276225 h 1612900"/>
                <a:gd name="connsiteX9" fmla="*/ 60325 w 460375"/>
                <a:gd name="connsiteY9" fmla="*/ 327025 h 1612900"/>
                <a:gd name="connsiteX10" fmla="*/ 66675 w 460375"/>
                <a:gd name="connsiteY10" fmla="*/ 327025 h 1612900"/>
                <a:gd name="connsiteX11" fmla="*/ 66675 w 460375"/>
                <a:gd name="connsiteY11" fmla="*/ 384175 h 1612900"/>
                <a:gd name="connsiteX12" fmla="*/ 92075 w 460375"/>
                <a:gd name="connsiteY12" fmla="*/ 384175 h 1612900"/>
                <a:gd name="connsiteX13" fmla="*/ 92075 w 460375"/>
                <a:gd name="connsiteY13" fmla="*/ 517525 h 1612900"/>
                <a:gd name="connsiteX14" fmla="*/ 101600 w 460375"/>
                <a:gd name="connsiteY14" fmla="*/ 517525 h 1612900"/>
                <a:gd name="connsiteX15" fmla="*/ 101600 w 460375"/>
                <a:gd name="connsiteY15" fmla="*/ 558800 h 1612900"/>
                <a:gd name="connsiteX16" fmla="*/ 111125 w 460375"/>
                <a:gd name="connsiteY16" fmla="*/ 568325 h 1612900"/>
                <a:gd name="connsiteX17" fmla="*/ 111125 w 460375"/>
                <a:gd name="connsiteY17" fmla="*/ 660400 h 1612900"/>
                <a:gd name="connsiteX18" fmla="*/ 120650 w 460375"/>
                <a:gd name="connsiteY18" fmla="*/ 660400 h 1612900"/>
                <a:gd name="connsiteX19" fmla="*/ 120650 w 460375"/>
                <a:gd name="connsiteY19" fmla="*/ 704850 h 1612900"/>
                <a:gd name="connsiteX20" fmla="*/ 127000 w 460375"/>
                <a:gd name="connsiteY20" fmla="*/ 704850 h 1612900"/>
                <a:gd name="connsiteX21" fmla="*/ 127000 w 460375"/>
                <a:gd name="connsiteY21" fmla="*/ 749300 h 1612900"/>
                <a:gd name="connsiteX22" fmla="*/ 139700 w 460375"/>
                <a:gd name="connsiteY22" fmla="*/ 749300 h 1612900"/>
                <a:gd name="connsiteX23" fmla="*/ 139700 w 460375"/>
                <a:gd name="connsiteY23" fmla="*/ 828675 h 1612900"/>
                <a:gd name="connsiteX24" fmla="*/ 149225 w 460375"/>
                <a:gd name="connsiteY24" fmla="*/ 828675 h 1612900"/>
                <a:gd name="connsiteX25" fmla="*/ 149225 w 460375"/>
                <a:gd name="connsiteY25" fmla="*/ 879475 h 1612900"/>
                <a:gd name="connsiteX26" fmla="*/ 158750 w 460375"/>
                <a:gd name="connsiteY26" fmla="*/ 879475 h 1612900"/>
                <a:gd name="connsiteX27" fmla="*/ 158750 w 460375"/>
                <a:gd name="connsiteY27" fmla="*/ 927100 h 1612900"/>
                <a:gd name="connsiteX28" fmla="*/ 171450 w 460375"/>
                <a:gd name="connsiteY28" fmla="*/ 927100 h 1612900"/>
                <a:gd name="connsiteX29" fmla="*/ 171450 w 460375"/>
                <a:gd name="connsiteY29" fmla="*/ 955675 h 1612900"/>
                <a:gd name="connsiteX30" fmla="*/ 177800 w 460375"/>
                <a:gd name="connsiteY30" fmla="*/ 955675 h 1612900"/>
                <a:gd name="connsiteX31" fmla="*/ 177800 w 460375"/>
                <a:gd name="connsiteY31" fmla="*/ 1019175 h 1612900"/>
                <a:gd name="connsiteX32" fmla="*/ 190500 w 460375"/>
                <a:gd name="connsiteY32" fmla="*/ 1019175 h 1612900"/>
                <a:gd name="connsiteX33" fmla="*/ 190500 w 460375"/>
                <a:gd name="connsiteY33" fmla="*/ 1079500 h 1612900"/>
                <a:gd name="connsiteX34" fmla="*/ 196850 w 460375"/>
                <a:gd name="connsiteY34" fmla="*/ 1079500 h 1612900"/>
                <a:gd name="connsiteX35" fmla="*/ 196850 w 460375"/>
                <a:gd name="connsiteY35" fmla="*/ 1108075 h 1612900"/>
                <a:gd name="connsiteX36" fmla="*/ 206375 w 460375"/>
                <a:gd name="connsiteY36" fmla="*/ 1108075 h 1612900"/>
                <a:gd name="connsiteX37" fmla="*/ 206375 w 460375"/>
                <a:gd name="connsiteY37" fmla="*/ 1152525 h 1612900"/>
                <a:gd name="connsiteX38" fmla="*/ 212725 w 460375"/>
                <a:gd name="connsiteY38" fmla="*/ 1152525 h 1612900"/>
                <a:gd name="connsiteX39" fmla="*/ 212725 w 460375"/>
                <a:gd name="connsiteY39" fmla="*/ 1222375 h 1612900"/>
                <a:gd name="connsiteX40" fmla="*/ 215900 w 460375"/>
                <a:gd name="connsiteY40" fmla="*/ 1222375 h 1612900"/>
                <a:gd name="connsiteX41" fmla="*/ 215900 w 460375"/>
                <a:gd name="connsiteY41" fmla="*/ 1276350 h 1612900"/>
                <a:gd name="connsiteX42" fmla="*/ 241300 w 460375"/>
                <a:gd name="connsiteY42" fmla="*/ 1276350 h 1612900"/>
                <a:gd name="connsiteX43" fmla="*/ 241300 w 460375"/>
                <a:gd name="connsiteY43" fmla="*/ 1314450 h 1612900"/>
                <a:gd name="connsiteX44" fmla="*/ 244475 w 460375"/>
                <a:gd name="connsiteY44" fmla="*/ 1317625 h 1612900"/>
                <a:gd name="connsiteX45" fmla="*/ 244475 w 460375"/>
                <a:gd name="connsiteY45" fmla="*/ 1317625 h 1612900"/>
                <a:gd name="connsiteX46" fmla="*/ 244475 w 460375"/>
                <a:gd name="connsiteY46" fmla="*/ 1317625 h 1612900"/>
                <a:gd name="connsiteX47" fmla="*/ 244475 w 460375"/>
                <a:gd name="connsiteY47" fmla="*/ 1349375 h 1612900"/>
                <a:gd name="connsiteX48" fmla="*/ 244475 w 460375"/>
                <a:gd name="connsiteY48" fmla="*/ 1349375 h 1612900"/>
                <a:gd name="connsiteX49" fmla="*/ 266700 w 460375"/>
                <a:gd name="connsiteY49" fmla="*/ 1349375 h 1612900"/>
                <a:gd name="connsiteX50" fmla="*/ 266700 w 460375"/>
                <a:gd name="connsiteY50" fmla="*/ 1393825 h 1612900"/>
                <a:gd name="connsiteX51" fmla="*/ 282575 w 460375"/>
                <a:gd name="connsiteY51" fmla="*/ 1393825 h 1612900"/>
                <a:gd name="connsiteX52" fmla="*/ 282575 w 460375"/>
                <a:gd name="connsiteY52" fmla="*/ 1428750 h 1612900"/>
                <a:gd name="connsiteX53" fmla="*/ 311150 w 460375"/>
                <a:gd name="connsiteY53" fmla="*/ 1428750 h 1612900"/>
                <a:gd name="connsiteX54" fmla="*/ 311150 w 460375"/>
                <a:gd name="connsiteY54" fmla="*/ 1441450 h 1612900"/>
                <a:gd name="connsiteX55" fmla="*/ 311150 w 460375"/>
                <a:gd name="connsiteY55" fmla="*/ 1441450 h 1612900"/>
                <a:gd name="connsiteX56" fmla="*/ 311150 w 460375"/>
                <a:gd name="connsiteY56" fmla="*/ 1441450 h 1612900"/>
                <a:gd name="connsiteX57" fmla="*/ 311150 w 460375"/>
                <a:gd name="connsiteY57" fmla="*/ 1441450 h 1612900"/>
                <a:gd name="connsiteX58" fmla="*/ 311150 w 460375"/>
                <a:gd name="connsiteY58" fmla="*/ 1441450 h 1612900"/>
                <a:gd name="connsiteX59" fmla="*/ 311150 w 460375"/>
                <a:gd name="connsiteY59" fmla="*/ 1441450 h 1612900"/>
                <a:gd name="connsiteX60" fmla="*/ 311150 w 460375"/>
                <a:gd name="connsiteY60" fmla="*/ 1441450 h 1612900"/>
                <a:gd name="connsiteX61" fmla="*/ 311150 w 460375"/>
                <a:gd name="connsiteY61" fmla="*/ 1441450 h 1612900"/>
                <a:gd name="connsiteX62" fmla="*/ 311150 w 460375"/>
                <a:gd name="connsiteY62" fmla="*/ 1441450 h 1612900"/>
                <a:gd name="connsiteX63" fmla="*/ 336550 w 460375"/>
                <a:gd name="connsiteY63" fmla="*/ 1441450 h 1612900"/>
                <a:gd name="connsiteX64" fmla="*/ 336550 w 460375"/>
                <a:gd name="connsiteY64" fmla="*/ 1476375 h 1612900"/>
                <a:gd name="connsiteX65" fmla="*/ 346075 w 460375"/>
                <a:gd name="connsiteY65" fmla="*/ 1476375 h 1612900"/>
                <a:gd name="connsiteX66" fmla="*/ 346075 w 460375"/>
                <a:gd name="connsiteY66" fmla="*/ 1482725 h 1612900"/>
                <a:gd name="connsiteX67" fmla="*/ 377825 w 460375"/>
                <a:gd name="connsiteY67" fmla="*/ 1482725 h 1612900"/>
                <a:gd name="connsiteX68" fmla="*/ 377825 w 460375"/>
                <a:gd name="connsiteY68" fmla="*/ 1514475 h 1612900"/>
                <a:gd name="connsiteX69" fmla="*/ 409575 w 460375"/>
                <a:gd name="connsiteY69" fmla="*/ 1514475 h 1612900"/>
                <a:gd name="connsiteX70" fmla="*/ 409575 w 460375"/>
                <a:gd name="connsiteY70" fmla="*/ 1543050 h 1612900"/>
                <a:gd name="connsiteX71" fmla="*/ 422275 w 460375"/>
                <a:gd name="connsiteY71" fmla="*/ 1543050 h 1612900"/>
                <a:gd name="connsiteX72" fmla="*/ 422275 w 460375"/>
                <a:gd name="connsiteY72" fmla="*/ 1587500 h 1612900"/>
                <a:gd name="connsiteX73" fmla="*/ 434975 w 460375"/>
                <a:gd name="connsiteY73" fmla="*/ 1587500 h 1612900"/>
                <a:gd name="connsiteX74" fmla="*/ 434975 w 460375"/>
                <a:gd name="connsiteY74" fmla="*/ 1587500 h 1612900"/>
                <a:gd name="connsiteX75" fmla="*/ 460375 w 460375"/>
                <a:gd name="connsiteY75" fmla="*/ 1612900 h 1612900"/>
                <a:gd name="connsiteX76" fmla="*/ 460375 w 460375"/>
                <a:gd name="connsiteY76" fmla="*/ 1612900 h 1612900"/>
                <a:gd name="connsiteX77" fmla="*/ 460375 w 460375"/>
                <a:gd name="connsiteY77" fmla="*/ 1612900 h 1612900"/>
                <a:gd name="connsiteX0" fmla="*/ 0 w 460375"/>
                <a:gd name="connsiteY0" fmla="*/ 0 h 1612900"/>
                <a:gd name="connsiteX1" fmla="*/ 0 w 460375"/>
                <a:gd name="connsiteY1" fmla="*/ 69850 h 1612900"/>
                <a:gd name="connsiteX2" fmla="*/ 19050 w 460375"/>
                <a:gd name="connsiteY2" fmla="*/ 69850 h 1612900"/>
                <a:gd name="connsiteX3" fmla="*/ 19050 w 460375"/>
                <a:gd name="connsiteY3" fmla="*/ 142875 h 1612900"/>
                <a:gd name="connsiteX4" fmla="*/ 38100 w 460375"/>
                <a:gd name="connsiteY4" fmla="*/ 142875 h 1612900"/>
                <a:gd name="connsiteX5" fmla="*/ 38100 w 460375"/>
                <a:gd name="connsiteY5" fmla="*/ 209550 h 1612900"/>
                <a:gd name="connsiteX6" fmla="*/ 47625 w 460375"/>
                <a:gd name="connsiteY6" fmla="*/ 209550 h 1612900"/>
                <a:gd name="connsiteX7" fmla="*/ 47625 w 460375"/>
                <a:gd name="connsiteY7" fmla="*/ 276225 h 1612900"/>
                <a:gd name="connsiteX8" fmla="*/ 60325 w 460375"/>
                <a:gd name="connsiteY8" fmla="*/ 276225 h 1612900"/>
                <a:gd name="connsiteX9" fmla="*/ 60325 w 460375"/>
                <a:gd name="connsiteY9" fmla="*/ 327025 h 1612900"/>
                <a:gd name="connsiteX10" fmla="*/ 66675 w 460375"/>
                <a:gd name="connsiteY10" fmla="*/ 327025 h 1612900"/>
                <a:gd name="connsiteX11" fmla="*/ 66675 w 460375"/>
                <a:gd name="connsiteY11" fmla="*/ 384175 h 1612900"/>
                <a:gd name="connsiteX12" fmla="*/ 92075 w 460375"/>
                <a:gd name="connsiteY12" fmla="*/ 384175 h 1612900"/>
                <a:gd name="connsiteX13" fmla="*/ 92075 w 460375"/>
                <a:gd name="connsiteY13" fmla="*/ 517525 h 1612900"/>
                <a:gd name="connsiteX14" fmla="*/ 101600 w 460375"/>
                <a:gd name="connsiteY14" fmla="*/ 517525 h 1612900"/>
                <a:gd name="connsiteX15" fmla="*/ 101600 w 460375"/>
                <a:gd name="connsiteY15" fmla="*/ 558800 h 1612900"/>
                <a:gd name="connsiteX16" fmla="*/ 111125 w 460375"/>
                <a:gd name="connsiteY16" fmla="*/ 568325 h 1612900"/>
                <a:gd name="connsiteX17" fmla="*/ 111125 w 460375"/>
                <a:gd name="connsiteY17" fmla="*/ 660400 h 1612900"/>
                <a:gd name="connsiteX18" fmla="*/ 120650 w 460375"/>
                <a:gd name="connsiteY18" fmla="*/ 660400 h 1612900"/>
                <a:gd name="connsiteX19" fmla="*/ 120650 w 460375"/>
                <a:gd name="connsiteY19" fmla="*/ 704850 h 1612900"/>
                <a:gd name="connsiteX20" fmla="*/ 127000 w 460375"/>
                <a:gd name="connsiteY20" fmla="*/ 704850 h 1612900"/>
                <a:gd name="connsiteX21" fmla="*/ 127000 w 460375"/>
                <a:gd name="connsiteY21" fmla="*/ 749300 h 1612900"/>
                <a:gd name="connsiteX22" fmla="*/ 139700 w 460375"/>
                <a:gd name="connsiteY22" fmla="*/ 749300 h 1612900"/>
                <a:gd name="connsiteX23" fmla="*/ 139700 w 460375"/>
                <a:gd name="connsiteY23" fmla="*/ 828675 h 1612900"/>
                <a:gd name="connsiteX24" fmla="*/ 149225 w 460375"/>
                <a:gd name="connsiteY24" fmla="*/ 828675 h 1612900"/>
                <a:gd name="connsiteX25" fmla="*/ 149225 w 460375"/>
                <a:gd name="connsiteY25" fmla="*/ 879475 h 1612900"/>
                <a:gd name="connsiteX26" fmla="*/ 158750 w 460375"/>
                <a:gd name="connsiteY26" fmla="*/ 879475 h 1612900"/>
                <a:gd name="connsiteX27" fmla="*/ 158750 w 460375"/>
                <a:gd name="connsiteY27" fmla="*/ 927100 h 1612900"/>
                <a:gd name="connsiteX28" fmla="*/ 171450 w 460375"/>
                <a:gd name="connsiteY28" fmla="*/ 927100 h 1612900"/>
                <a:gd name="connsiteX29" fmla="*/ 171450 w 460375"/>
                <a:gd name="connsiteY29" fmla="*/ 955675 h 1612900"/>
                <a:gd name="connsiteX30" fmla="*/ 177800 w 460375"/>
                <a:gd name="connsiteY30" fmla="*/ 955675 h 1612900"/>
                <a:gd name="connsiteX31" fmla="*/ 177800 w 460375"/>
                <a:gd name="connsiteY31" fmla="*/ 1019175 h 1612900"/>
                <a:gd name="connsiteX32" fmla="*/ 190500 w 460375"/>
                <a:gd name="connsiteY32" fmla="*/ 1019175 h 1612900"/>
                <a:gd name="connsiteX33" fmla="*/ 190500 w 460375"/>
                <a:gd name="connsiteY33" fmla="*/ 1079500 h 1612900"/>
                <a:gd name="connsiteX34" fmla="*/ 196850 w 460375"/>
                <a:gd name="connsiteY34" fmla="*/ 1079500 h 1612900"/>
                <a:gd name="connsiteX35" fmla="*/ 196850 w 460375"/>
                <a:gd name="connsiteY35" fmla="*/ 1108075 h 1612900"/>
                <a:gd name="connsiteX36" fmla="*/ 206375 w 460375"/>
                <a:gd name="connsiteY36" fmla="*/ 1108075 h 1612900"/>
                <a:gd name="connsiteX37" fmla="*/ 206375 w 460375"/>
                <a:gd name="connsiteY37" fmla="*/ 1152525 h 1612900"/>
                <a:gd name="connsiteX38" fmla="*/ 212725 w 460375"/>
                <a:gd name="connsiteY38" fmla="*/ 1152525 h 1612900"/>
                <a:gd name="connsiteX39" fmla="*/ 212725 w 460375"/>
                <a:gd name="connsiteY39" fmla="*/ 1222375 h 1612900"/>
                <a:gd name="connsiteX40" fmla="*/ 215900 w 460375"/>
                <a:gd name="connsiteY40" fmla="*/ 1222375 h 1612900"/>
                <a:gd name="connsiteX41" fmla="*/ 215900 w 460375"/>
                <a:gd name="connsiteY41" fmla="*/ 1276350 h 1612900"/>
                <a:gd name="connsiteX42" fmla="*/ 241300 w 460375"/>
                <a:gd name="connsiteY42" fmla="*/ 1276350 h 1612900"/>
                <a:gd name="connsiteX43" fmla="*/ 241300 w 460375"/>
                <a:gd name="connsiteY43" fmla="*/ 1314450 h 1612900"/>
                <a:gd name="connsiteX44" fmla="*/ 244475 w 460375"/>
                <a:gd name="connsiteY44" fmla="*/ 1317625 h 1612900"/>
                <a:gd name="connsiteX45" fmla="*/ 244475 w 460375"/>
                <a:gd name="connsiteY45" fmla="*/ 1317625 h 1612900"/>
                <a:gd name="connsiteX46" fmla="*/ 244475 w 460375"/>
                <a:gd name="connsiteY46" fmla="*/ 1317625 h 1612900"/>
                <a:gd name="connsiteX47" fmla="*/ 244475 w 460375"/>
                <a:gd name="connsiteY47" fmla="*/ 1349375 h 1612900"/>
                <a:gd name="connsiteX48" fmla="*/ 244475 w 460375"/>
                <a:gd name="connsiteY48" fmla="*/ 1349375 h 1612900"/>
                <a:gd name="connsiteX49" fmla="*/ 266700 w 460375"/>
                <a:gd name="connsiteY49" fmla="*/ 1349375 h 1612900"/>
                <a:gd name="connsiteX50" fmla="*/ 266700 w 460375"/>
                <a:gd name="connsiteY50" fmla="*/ 1393825 h 1612900"/>
                <a:gd name="connsiteX51" fmla="*/ 282575 w 460375"/>
                <a:gd name="connsiteY51" fmla="*/ 1393825 h 1612900"/>
                <a:gd name="connsiteX52" fmla="*/ 282575 w 460375"/>
                <a:gd name="connsiteY52" fmla="*/ 1428750 h 1612900"/>
                <a:gd name="connsiteX53" fmla="*/ 311150 w 460375"/>
                <a:gd name="connsiteY53" fmla="*/ 1428750 h 1612900"/>
                <a:gd name="connsiteX54" fmla="*/ 311150 w 460375"/>
                <a:gd name="connsiteY54" fmla="*/ 1441450 h 1612900"/>
                <a:gd name="connsiteX55" fmla="*/ 311150 w 460375"/>
                <a:gd name="connsiteY55" fmla="*/ 1441450 h 1612900"/>
                <a:gd name="connsiteX56" fmla="*/ 311150 w 460375"/>
                <a:gd name="connsiteY56" fmla="*/ 1441450 h 1612900"/>
                <a:gd name="connsiteX57" fmla="*/ 311150 w 460375"/>
                <a:gd name="connsiteY57" fmla="*/ 1441450 h 1612900"/>
                <a:gd name="connsiteX58" fmla="*/ 311150 w 460375"/>
                <a:gd name="connsiteY58" fmla="*/ 1441450 h 1612900"/>
                <a:gd name="connsiteX59" fmla="*/ 311150 w 460375"/>
                <a:gd name="connsiteY59" fmla="*/ 1441450 h 1612900"/>
                <a:gd name="connsiteX60" fmla="*/ 311150 w 460375"/>
                <a:gd name="connsiteY60" fmla="*/ 1441450 h 1612900"/>
                <a:gd name="connsiteX61" fmla="*/ 311150 w 460375"/>
                <a:gd name="connsiteY61" fmla="*/ 1441450 h 1612900"/>
                <a:gd name="connsiteX62" fmla="*/ 311150 w 460375"/>
                <a:gd name="connsiteY62" fmla="*/ 1441450 h 1612900"/>
                <a:gd name="connsiteX63" fmla="*/ 336550 w 460375"/>
                <a:gd name="connsiteY63" fmla="*/ 1441450 h 1612900"/>
                <a:gd name="connsiteX64" fmla="*/ 336550 w 460375"/>
                <a:gd name="connsiteY64" fmla="*/ 1476375 h 1612900"/>
                <a:gd name="connsiteX65" fmla="*/ 346075 w 460375"/>
                <a:gd name="connsiteY65" fmla="*/ 1476375 h 1612900"/>
                <a:gd name="connsiteX66" fmla="*/ 346075 w 460375"/>
                <a:gd name="connsiteY66" fmla="*/ 1482725 h 1612900"/>
                <a:gd name="connsiteX67" fmla="*/ 377825 w 460375"/>
                <a:gd name="connsiteY67" fmla="*/ 1482725 h 1612900"/>
                <a:gd name="connsiteX68" fmla="*/ 377825 w 460375"/>
                <a:gd name="connsiteY68" fmla="*/ 1514475 h 1612900"/>
                <a:gd name="connsiteX69" fmla="*/ 409575 w 460375"/>
                <a:gd name="connsiteY69" fmla="*/ 1514475 h 1612900"/>
                <a:gd name="connsiteX70" fmla="*/ 409575 w 460375"/>
                <a:gd name="connsiteY70" fmla="*/ 1543050 h 1612900"/>
                <a:gd name="connsiteX71" fmla="*/ 422275 w 460375"/>
                <a:gd name="connsiteY71" fmla="*/ 1543050 h 1612900"/>
                <a:gd name="connsiteX72" fmla="*/ 422275 w 460375"/>
                <a:gd name="connsiteY72" fmla="*/ 1587500 h 1612900"/>
                <a:gd name="connsiteX73" fmla="*/ 434975 w 460375"/>
                <a:gd name="connsiteY73" fmla="*/ 1587500 h 1612900"/>
                <a:gd name="connsiteX74" fmla="*/ 434975 w 460375"/>
                <a:gd name="connsiteY74" fmla="*/ 1587500 h 1612900"/>
                <a:gd name="connsiteX75" fmla="*/ 460375 w 460375"/>
                <a:gd name="connsiteY75" fmla="*/ 1612900 h 1612900"/>
                <a:gd name="connsiteX76" fmla="*/ 460375 w 460375"/>
                <a:gd name="connsiteY76" fmla="*/ 1612900 h 1612900"/>
                <a:gd name="connsiteX0" fmla="*/ 0 w 460375"/>
                <a:gd name="connsiteY0" fmla="*/ 0 h 1612900"/>
                <a:gd name="connsiteX1" fmla="*/ 0 w 460375"/>
                <a:gd name="connsiteY1" fmla="*/ 69850 h 1612900"/>
                <a:gd name="connsiteX2" fmla="*/ 19050 w 460375"/>
                <a:gd name="connsiteY2" fmla="*/ 69850 h 1612900"/>
                <a:gd name="connsiteX3" fmla="*/ 19050 w 460375"/>
                <a:gd name="connsiteY3" fmla="*/ 142875 h 1612900"/>
                <a:gd name="connsiteX4" fmla="*/ 38100 w 460375"/>
                <a:gd name="connsiteY4" fmla="*/ 142875 h 1612900"/>
                <a:gd name="connsiteX5" fmla="*/ 38100 w 460375"/>
                <a:gd name="connsiteY5" fmla="*/ 209550 h 1612900"/>
                <a:gd name="connsiteX6" fmla="*/ 47625 w 460375"/>
                <a:gd name="connsiteY6" fmla="*/ 209550 h 1612900"/>
                <a:gd name="connsiteX7" fmla="*/ 47625 w 460375"/>
                <a:gd name="connsiteY7" fmla="*/ 276225 h 1612900"/>
                <a:gd name="connsiteX8" fmla="*/ 60325 w 460375"/>
                <a:gd name="connsiteY8" fmla="*/ 276225 h 1612900"/>
                <a:gd name="connsiteX9" fmla="*/ 60325 w 460375"/>
                <a:gd name="connsiteY9" fmla="*/ 327025 h 1612900"/>
                <a:gd name="connsiteX10" fmla="*/ 66675 w 460375"/>
                <a:gd name="connsiteY10" fmla="*/ 327025 h 1612900"/>
                <a:gd name="connsiteX11" fmla="*/ 66675 w 460375"/>
                <a:gd name="connsiteY11" fmla="*/ 384175 h 1612900"/>
                <a:gd name="connsiteX12" fmla="*/ 92075 w 460375"/>
                <a:gd name="connsiteY12" fmla="*/ 384175 h 1612900"/>
                <a:gd name="connsiteX13" fmla="*/ 92075 w 460375"/>
                <a:gd name="connsiteY13" fmla="*/ 517525 h 1612900"/>
                <a:gd name="connsiteX14" fmla="*/ 101600 w 460375"/>
                <a:gd name="connsiteY14" fmla="*/ 517525 h 1612900"/>
                <a:gd name="connsiteX15" fmla="*/ 101600 w 460375"/>
                <a:gd name="connsiteY15" fmla="*/ 558800 h 1612900"/>
                <a:gd name="connsiteX16" fmla="*/ 111125 w 460375"/>
                <a:gd name="connsiteY16" fmla="*/ 568325 h 1612900"/>
                <a:gd name="connsiteX17" fmla="*/ 111125 w 460375"/>
                <a:gd name="connsiteY17" fmla="*/ 660400 h 1612900"/>
                <a:gd name="connsiteX18" fmla="*/ 120650 w 460375"/>
                <a:gd name="connsiteY18" fmla="*/ 660400 h 1612900"/>
                <a:gd name="connsiteX19" fmla="*/ 120650 w 460375"/>
                <a:gd name="connsiteY19" fmla="*/ 704850 h 1612900"/>
                <a:gd name="connsiteX20" fmla="*/ 127000 w 460375"/>
                <a:gd name="connsiteY20" fmla="*/ 704850 h 1612900"/>
                <a:gd name="connsiteX21" fmla="*/ 127000 w 460375"/>
                <a:gd name="connsiteY21" fmla="*/ 749300 h 1612900"/>
                <a:gd name="connsiteX22" fmla="*/ 139700 w 460375"/>
                <a:gd name="connsiteY22" fmla="*/ 749300 h 1612900"/>
                <a:gd name="connsiteX23" fmla="*/ 139700 w 460375"/>
                <a:gd name="connsiteY23" fmla="*/ 828675 h 1612900"/>
                <a:gd name="connsiteX24" fmla="*/ 149225 w 460375"/>
                <a:gd name="connsiteY24" fmla="*/ 828675 h 1612900"/>
                <a:gd name="connsiteX25" fmla="*/ 149225 w 460375"/>
                <a:gd name="connsiteY25" fmla="*/ 879475 h 1612900"/>
                <a:gd name="connsiteX26" fmla="*/ 158750 w 460375"/>
                <a:gd name="connsiteY26" fmla="*/ 879475 h 1612900"/>
                <a:gd name="connsiteX27" fmla="*/ 158750 w 460375"/>
                <a:gd name="connsiteY27" fmla="*/ 927100 h 1612900"/>
                <a:gd name="connsiteX28" fmla="*/ 171450 w 460375"/>
                <a:gd name="connsiteY28" fmla="*/ 927100 h 1612900"/>
                <a:gd name="connsiteX29" fmla="*/ 171450 w 460375"/>
                <a:gd name="connsiteY29" fmla="*/ 955675 h 1612900"/>
                <a:gd name="connsiteX30" fmla="*/ 177800 w 460375"/>
                <a:gd name="connsiteY30" fmla="*/ 955675 h 1612900"/>
                <a:gd name="connsiteX31" fmla="*/ 177800 w 460375"/>
                <a:gd name="connsiteY31" fmla="*/ 1019175 h 1612900"/>
                <a:gd name="connsiteX32" fmla="*/ 190500 w 460375"/>
                <a:gd name="connsiteY32" fmla="*/ 1019175 h 1612900"/>
                <a:gd name="connsiteX33" fmla="*/ 190500 w 460375"/>
                <a:gd name="connsiteY33" fmla="*/ 1079500 h 1612900"/>
                <a:gd name="connsiteX34" fmla="*/ 196850 w 460375"/>
                <a:gd name="connsiteY34" fmla="*/ 1079500 h 1612900"/>
                <a:gd name="connsiteX35" fmla="*/ 196850 w 460375"/>
                <a:gd name="connsiteY35" fmla="*/ 1108075 h 1612900"/>
                <a:gd name="connsiteX36" fmla="*/ 206375 w 460375"/>
                <a:gd name="connsiteY36" fmla="*/ 1108075 h 1612900"/>
                <a:gd name="connsiteX37" fmla="*/ 206375 w 460375"/>
                <a:gd name="connsiteY37" fmla="*/ 1152525 h 1612900"/>
                <a:gd name="connsiteX38" fmla="*/ 212725 w 460375"/>
                <a:gd name="connsiteY38" fmla="*/ 1152525 h 1612900"/>
                <a:gd name="connsiteX39" fmla="*/ 212725 w 460375"/>
                <a:gd name="connsiteY39" fmla="*/ 1222375 h 1612900"/>
                <a:gd name="connsiteX40" fmla="*/ 215900 w 460375"/>
                <a:gd name="connsiteY40" fmla="*/ 1222375 h 1612900"/>
                <a:gd name="connsiteX41" fmla="*/ 215900 w 460375"/>
                <a:gd name="connsiteY41" fmla="*/ 1276350 h 1612900"/>
                <a:gd name="connsiteX42" fmla="*/ 241300 w 460375"/>
                <a:gd name="connsiteY42" fmla="*/ 1276350 h 1612900"/>
                <a:gd name="connsiteX43" fmla="*/ 241300 w 460375"/>
                <a:gd name="connsiteY43" fmla="*/ 1314450 h 1612900"/>
                <a:gd name="connsiteX44" fmla="*/ 244475 w 460375"/>
                <a:gd name="connsiteY44" fmla="*/ 1317625 h 1612900"/>
                <a:gd name="connsiteX45" fmla="*/ 244475 w 460375"/>
                <a:gd name="connsiteY45" fmla="*/ 1317625 h 1612900"/>
                <a:gd name="connsiteX46" fmla="*/ 244475 w 460375"/>
                <a:gd name="connsiteY46" fmla="*/ 1317625 h 1612900"/>
                <a:gd name="connsiteX47" fmla="*/ 244475 w 460375"/>
                <a:gd name="connsiteY47" fmla="*/ 1349375 h 1612900"/>
                <a:gd name="connsiteX48" fmla="*/ 244475 w 460375"/>
                <a:gd name="connsiteY48" fmla="*/ 1349375 h 1612900"/>
                <a:gd name="connsiteX49" fmla="*/ 266700 w 460375"/>
                <a:gd name="connsiteY49" fmla="*/ 1349375 h 1612900"/>
                <a:gd name="connsiteX50" fmla="*/ 266700 w 460375"/>
                <a:gd name="connsiteY50" fmla="*/ 1393825 h 1612900"/>
                <a:gd name="connsiteX51" fmla="*/ 282575 w 460375"/>
                <a:gd name="connsiteY51" fmla="*/ 1393825 h 1612900"/>
                <a:gd name="connsiteX52" fmla="*/ 282575 w 460375"/>
                <a:gd name="connsiteY52" fmla="*/ 1428750 h 1612900"/>
                <a:gd name="connsiteX53" fmla="*/ 311150 w 460375"/>
                <a:gd name="connsiteY53" fmla="*/ 1428750 h 1612900"/>
                <a:gd name="connsiteX54" fmla="*/ 311150 w 460375"/>
                <a:gd name="connsiteY54" fmla="*/ 1441450 h 1612900"/>
                <a:gd name="connsiteX55" fmla="*/ 311150 w 460375"/>
                <a:gd name="connsiteY55" fmla="*/ 1441450 h 1612900"/>
                <a:gd name="connsiteX56" fmla="*/ 311150 w 460375"/>
                <a:gd name="connsiteY56" fmla="*/ 1441450 h 1612900"/>
                <a:gd name="connsiteX57" fmla="*/ 311150 w 460375"/>
                <a:gd name="connsiteY57" fmla="*/ 1441450 h 1612900"/>
                <a:gd name="connsiteX58" fmla="*/ 311150 w 460375"/>
                <a:gd name="connsiteY58" fmla="*/ 1441450 h 1612900"/>
                <a:gd name="connsiteX59" fmla="*/ 311150 w 460375"/>
                <a:gd name="connsiteY59" fmla="*/ 1441450 h 1612900"/>
                <a:gd name="connsiteX60" fmla="*/ 311150 w 460375"/>
                <a:gd name="connsiteY60" fmla="*/ 1441450 h 1612900"/>
                <a:gd name="connsiteX61" fmla="*/ 311150 w 460375"/>
                <a:gd name="connsiteY61" fmla="*/ 1441450 h 1612900"/>
                <a:gd name="connsiteX62" fmla="*/ 311150 w 460375"/>
                <a:gd name="connsiteY62" fmla="*/ 1441450 h 1612900"/>
                <a:gd name="connsiteX63" fmla="*/ 336550 w 460375"/>
                <a:gd name="connsiteY63" fmla="*/ 1441450 h 1612900"/>
                <a:gd name="connsiteX64" fmla="*/ 336550 w 460375"/>
                <a:gd name="connsiteY64" fmla="*/ 1476375 h 1612900"/>
                <a:gd name="connsiteX65" fmla="*/ 346075 w 460375"/>
                <a:gd name="connsiteY65" fmla="*/ 1476375 h 1612900"/>
                <a:gd name="connsiteX66" fmla="*/ 346075 w 460375"/>
                <a:gd name="connsiteY66" fmla="*/ 1482725 h 1612900"/>
                <a:gd name="connsiteX67" fmla="*/ 377825 w 460375"/>
                <a:gd name="connsiteY67" fmla="*/ 1482725 h 1612900"/>
                <a:gd name="connsiteX68" fmla="*/ 377825 w 460375"/>
                <a:gd name="connsiteY68" fmla="*/ 1514475 h 1612900"/>
                <a:gd name="connsiteX69" fmla="*/ 409575 w 460375"/>
                <a:gd name="connsiteY69" fmla="*/ 1514475 h 1612900"/>
                <a:gd name="connsiteX70" fmla="*/ 409575 w 460375"/>
                <a:gd name="connsiteY70" fmla="*/ 1543050 h 1612900"/>
                <a:gd name="connsiteX71" fmla="*/ 422275 w 460375"/>
                <a:gd name="connsiteY71" fmla="*/ 1543050 h 1612900"/>
                <a:gd name="connsiteX72" fmla="*/ 422275 w 460375"/>
                <a:gd name="connsiteY72" fmla="*/ 1587500 h 1612900"/>
                <a:gd name="connsiteX73" fmla="*/ 434975 w 460375"/>
                <a:gd name="connsiteY73" fmla="*/ 1587500 h 1612900"/>
                <a:gd name="connsiteX74" fmla="*/ 434975 w 460375"/>
                <a:gd name="connsiteY74" fmla="*/ 1587500 h 1612900"/>
                <a:gd name="connsiteX75" fmla="*/ 460375 w 460375"/>
                <a:gd name="connsiteY75" fmla="*/ 1612900 h 1612900"/>
                <a:gd name="connsiteX0" fmla="*/ 0 w 434975"/>
                <a:gd name="connsiteY0" fmla="*/ 0 h 1587500"/>
                <a:gd name="connsiteX1" fmla="*/ 0 w 434975"/>
                <a:gd name="connsiteY1" fmla="*/ 69850 h 1587500"/>
                <a:gd name="connsiteX2" fmla="*/ 19050 w 434975"/>
                <a:gd name="connsiteY2" fmla="*/ 69850 h 1587500"/>
                <a:gd name="connsiteX3" fmla="*/ 19050 w 434975"/>
                <a:gd name="connsiteY3" fmla="*/ 142875 h 1587500"/>
                <a:gd name="connsiteX4" fmla="*/ 38100 w 434975"/>
                <a:gd name="connsiteY4" fmla="*/ 142875 h 1587500"/>
                <a:gd name="connsiteX5" fmla="*/ 38100 w 434975"/>
                <a:gd name="connsiteY5" fmla="*/ 209550 h 1587500"/>
                <a:gd name="connsiteX6" fmla="*/ 47625 w 434975"/>
                <a:gd name="connsiteY6" fmla="*/ 209550 h 1587500"/>
                <a:gd name="connsiteX7" fmla="*/ 47625 w 434975"/>
                <a:gd name="connsiteY7" fmla="*/ 276225 h 1587500"/>
                <a:gd name="connsiteX8" fmla="*/ 60325 w 434975"/>
                <a:gd name="connsiteY8" fmla="*/ 276225 h 1587500"/>
                <a:gd name="connsiteX9" fmla="*/ 60325 w 434975"/>
                <a:gd name="connsiteY9" fmla="*/ 327025 h 1587500"/>
                <a:gd name="connsiteX10" fmla="*/ 66675 w 434975"/>
                <a:gd name="connsiteY10" fmla="*/ 327025 h 1587500"/>
                <a:gd name="connsiteX11" fmla="*/ 66675 w 434975"/>
                <a:gd name="connsiteY11" fmla="*/ 384175 h 1587500"/>
                <a:gd name="connsiteX12" fmla="*/ 92075 w 434975"/>
                <a:gd name="connsiteY12" fmla="*/ 384175 h 1587500"/>
                <a:gd name="connsiteX13" fmla="*/ 92075 w 434975"/>
                <a:gd name="connsiteY13" fmla="*/ 517525 h 1587500"/>
                <a:gd name="connsiteX14" fmla="*/ 101600 w 434975"/>
                <a:gd name="connsiteY14" fmla="*/ 517525 h 1587500"/>
                <a:gd name="connsiteX15" fmla="*/ 101600 w 434975"/>
                <a:gd name="connsiteY15" fmla="*/ 558800 h 1587500"/>
                <a:gd name="connsiteX16" fmla="*/ 111125 w 434975"/>
                <a:gd name="connsiteY16" fmla="*/ 568325 h 1587500"/>
                <a:gd name="connsiteX17" fmla="*/ 111125 w 434975"/>
                <a:gd name="connsiteY17" fmla="*/ 660400 h 1587500"/>
                <a:gd name="connsiteX18" fmla="*/ 120650 w 434975"/>
                <a:gd name="connsiteY18" fmla="*/ 660400 h 1587500"/>
                <a:gd name="connsiteX19" fmla="*/ 120650 w 434975"/>
                <a:gd name="connsiteY19" fmla="*/ 704850 h 1587500"/>
                <a:gd name="connsiteX20" fmla="*/ 127000 w 434975"/>
                <a:gd name="connsiteY20" fmla="*/ 704850 h 1587500"/>
                <a:gd name="connsiteX21" fmla="*/ 127000 w 434975"/>
                <a:gd name="connsiteY21" fmla="*/ 749300 h 1587500"/>
                <a:gd name="connsiteX22" fmla="*/ 139700 w 434975"/>
                <a:gd name="connsiteY22" fmla="*/ 749300 h 1587500"/>
                <a:gd name="connsiteX23" fmla="*/ 139700 w 434975"/>
                <a:gd name="connsiteY23" fmla="*/ 828675 h 1587500"/>
                <a:gd name="connsiteX24" fmla="*/ 149225 w 434975"/>
                <a:gd name="connsiteY24" fmla="*/ 828675 h 1587500"/>
                <a:gd name="connsiteX25" fmla="*/ 149225 w 434975"/>
                <a:gd name="connsiteY25" fmla="*/ 879475 h 1587500"/>
                <a:gd name="connsiteX26" fmla="*/ 158750 w 434975"/>
                <a:gd name="connsiteY26" fmla="*/ 879475 h 1587500"/>
                <a:gd name="connsiteX27" fmla="*/ 158750 w 434975"/>
                <a:gd name="connsiteY27" fmla="*/ 927100 h 1587500"/>
                <a:gd name="connsiteX28" fmla="*/ 171450 w 434975"/>
                <a:gd name="connsiteY28" fmla="*/ 927100 h 1587500"/>
                <a:gd name="connsiteX29" fmla="*/ 171450 w 434975"/>
                <a:gd name="connsiteY29" fmla="*/ 955675 h 1587500"/>
                <a:gd name="connsiteX30" fmla="*/ 177800 w 434975"/>
                <a:gd name="connsiteY30" fmla="*/ 955675 h 1587500"/>
                <a:gd name="connsiteX31" fmla="*/ 177800 w 434975"/>
                <a:gd name="connsiteY31" fmla="*/ 1019175 h 1587500"/>
                <a:gd name="connsiteX32" fmla="*/ 190500 w 434975"/>
                <a:gd name="connsiteY32" fmla="*/ 1019175 h 1587500"/>
                <a:gd name="connsiteX33" fmla="*/ 190500 w 434975"/>
                <a:gd name="connsiteY33" fmla="*/ 1079500 h 1587500"/>
                <a:gd name="connsiteX34" fmla="*/ 196850 w 434975"/>
                <a:gd name="connsiteY34" fmla="*/ 1079500 h 1587500"/>
                <a:gd name="connsiteX35" fmla="*/ 196850 w 434975"/>
                <a:gd name="connsiteY35" fmla="*/ 1108075 h 1587500"/>
                <a:gd name="connsiteX36" fmla="*/ 206375 w 434975"/>
                <a:gd name="connsiteY36" fmla="*/ 1108075 h 1587500"/>
                <a:gd name="connsiteX37" fmla="*/ 206375 w 434975"/>
                <a:gd name="connsiteY37" fmla="*/ 1152525 h 1587500"/>
                <a:gd name="connsiteX38" fmla="*/ 212725 w 434975"/>
                <a:gd name="connsiteY38" fmla="*/ 1152525 h 1587500"/>
                <a:gd name="connsiteX39" fmla="*/ 212725 w 434975"/>
                <a:gd name="connsiteY39" fmla="*/ 1222375 h 1587500"/>
                <a:gd name="connsiteX40" fmla="*/ 215900 w 434975"/>
                <a:gd name="connsiteY40" fmla="*/ 1222375 h 1587500"/>
                <a:gd name="connsiteX41" fmla="*/ 215900 w 434975"/>
                <a:gd name="connsiteY41" fmla="*/ 1276350 h 1587500"/>
                <a:gd name="connsiteX42" fmla="*/ 241300 w 434975"/>
                <a:gd name="connsiteY42" fmla="*/ 1276350 h 1587500"/>
                <a:gd name="connsiteX43" fmla="*/ 241300 w 434975"/>
                <a:gd name="connsiteY43" fmla="*/ 1314450 h 1587500"/>
                <a:gd name="connsiteX44" fmla="*/ 244475 w 434975"/>
                <a:gd name="connsiteY44" fmla="*/ 1317625 h 1587500"/>
                <a:gd name="connsiteX45" fmla="*/ 244475 w 434975"/>
                <a:gd name="connsiteY45" fmla="*/ 1317625 h 1587500"/>
                <a:gd name="connsiteX46" fmla="*/ 244475 w 434975"/>
                <a:gd name="connsiteY46" fmla="*/ 1317625 h 1587500"/>
                <a:gd name="connsiteX47" fmla="*/ 244475 w 434975"/>
                <a:gd name="connsiteY47" fmla="*/ 1349375 h 1587500"/>
                <a:gd name="connsiteX48" fmla="*/ 244475 w 434975"/>
                <a:gd name="connsiteY48" fmla="*/ 1349375 h 1587500"/>
                <a:gd name="connsiteX49" fmla="*/ 266700 w 434975"/>
                <a:gd name="connsiteY49" fmla="*/ 1349375 h 1587500"/>
                <a:gd name="connsiteX50" fmla="*/ 266700 w 434975"/>
                <a:gd name="connsiteY50" fmla="*/ 1393825 h 1587500"/>
                <a:gd name="connsiteX51" fmla="*/ 282575 w 434975"/>
                <a:gd name="connsiteY51" fmla="*/ 1393825 h 1587500"/>
                <a:gd name="connsiteX52" fmla="*/ 282575 w 434975"/>
                <a:gd name="connsiteY52" fmla="*/ 1428750 h 1587500"/>
                <a:gd name="connsiteX53" fmla="*/ 311150 w 434975"/>
                <a:gd name="connsiteY53" fmla="*/ 1428750 h 1587500"/>
                <a:gd name="connsiteX54" fmla="*/ 311150 w 434975"/>
                <a:gd name="connsiteY54" fmla="*/ 1441450 h 1587500"/>
                <a:gd name="connsiteX55" fmla="*/ 311150 w 434975"/>
                <a:gd name="connsiteY55" fmla="*/ 1441450 h 1587500"/>
                <a:gd name="connsiteX56" fmla="*/ 311150 w 434975"/>
                <a:gd name="connsiteY56" fmla="*/ 1441450 h 1587500"/>
                <a:gd name="connsiteX57" fmla="*/ 311150 w 434975"/>
                <a:gd name="connsiteY57" fmla="*/ 1441450 h 1587500"/>
                <a:gd name="connsiteX58" fmla="*/ 311150 w 434975"/>
                <a:gd name="connsiteY58" fmla="*/ 1441450 h 1587500"/>
                <a:gd name="connsiteX59" fmla="*/ 311150 w 434975"/>
                <a:gd name="connsiteY59" fmla="*/ 1441450 h 1587500"/>
                <a:gd name="connsiteX60" fmla="*/ 311150 w 434975"/>
                <a:gd name="connsiteY60" fmla="*/ 1441450 h 1587500"/>
                <a:gd name="connsiteX61" fmla="*/ 311150 w 434975"/>
                <a:gd name="connsiteY61" fmla="*/ 1441450 h 1587500"/>
                <a:gd name="connsiteX62" fmla="*/ 311150 w 434975"/>
                <a:gd name="connsiteY62" fmla="*/ 1441450 h 1587500"/>
                <a:gd name="connsiteX63" fmla="*/ 336550 w 434975"/>
                <a:gd name="connsiteY63" fmla="*/ 1441450 h 1587500"/>
                <a:gd name="connsiteX64" fmla="*/ 336550 w 434975"/>
                <a:gd name="connsiteY64" fmla="*/ 1476375 h 1587500"/>
                <a:gd name="connsiteX65" fmla="*/ 346075 w 434975"/>
                <a:gd name="connsiteY65" fmla="*/ 1476375 h 1587500"/>
                <a:gd name="connsiteX66" fmla="*/ 346075 w 434975"/>
                <a:gd name="connsiteY66" fmla="*/ 1482725 h 1587500"/>
                <a:gd name="connsiteX67" fmla="*/ 377825 w 434975"/>
                <a:gd name="connsiteY67" fmla="*/ 1482725 h 1587500"/>
                <a:gd name="connsiteX68" fmla="*/ 377825 w 434975"/>
                <a:gd name="connsiteY68" fmla="*/ 1514475 h 1587500"/>
                <a:gd name="connsiteX69" fmla="*/ 409575 w 434975"/>
                <a:gd name="connsiteY69" fmla="*/ 1514475 h 1587500"/>
                <a:gd name="connsiteX70" fmla="*/ 409575 w 434975"/>
                <a:gd name="connsiteY70" fmla="*/ 1543050 h 1587500"/>
                <a:gd name="connsiteX71" fmla="*/ 422275 w 434975"/>
                <a:gd name="connsiteY71" fmla="*/ 1543050 h 1587500"/>
                <a:gd name="connsiteX72" fmla="*/ 422275 w 434975"/>
                <a:gd name="connsiteY72" fmla="*/ 1587500 h 1587500"/>
                <a:gd name="connsiteX73" fmla="*/ 434975 w 434975"/>
                <a:gd name="connsiteY73" fmla="*/ 1587500 h 1587500"/>
                <a:gd name="connsiteX74" fmla="*/ 434975 w 434975"/>
                <a:gd name="connsiteY74" fmla="*/ 1587500 h 158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34975" h="1587500">
                  <a:moveTo>
                    <a:pt x="0" y="0"/>
                  </a:moveTo>
                  <a:lnTo>
                    <a:pt x="0" y="69850"/>
                  </a:lnTo>
                  <a:lnTo>
                    <a:pt x="19050" y="69850"/>
                  </a:lnTo>
                  <a:lnTo>
                    <a:pt x="19050" y="142875"/>
                  </a:lnTo>
                  <a:lnTo>
                    <a:pt x="38100" y="142875"/>
                  </a:lnTo>
                  <a:lnTo>
                    <a:pt x="38100" y="209550"/>
                  </a:lnTo>
                  <a:lnTo>
                    <a:pt x="47625" y="209550"/>
                  </a:lnTo>
                  <a:lnTo>
                    <a:pt x="47625" y="276225"/>
                  </a:lnTo>
                  <a:lnTo>
                    <a:pt x="60325" y="276225"/>
                  </a:lnTo>
                  <a:lnTo>
                    <a:pt x="60325" y="327025"/>
                  </a:lnTo>
                  <a:lnTo>
                    <a:pt x="66675" y="327025"/>
                  </a:lnTo>
                  <a:lnTo>
                    <a:pt x="66675" y="384175"/>
                  </a:lnTo>
                  <a:lnTo>
                    <a:pt x="92075" y="384175"/>
                  </a:lnTo>
                  <a:lnTo>
                    <a:pt x="92075" y="517525"/>
                  </a:lnTo>
                  <a:lnTo>
                    <a:pt x="101600" y="517525"/>
                  </a:lnTo>
                  <a:lnTo>
                    <a:pt x="101600" y="558800"/>
                  </a:lnTo>
                  <a:lnTo>
                    <a:pt x="111125" y="568325"/>
                  </a:lnTo>
                  <a:lnTo>
                    <a:pt x="111125" y="660400"/>
                  </a:lnTo>
                  <a:lnTo>
                    <a:pt x="120650" y="660400"/>
                  </a:lnTo>
                  <a:lnTo>
                    <a:pt x="120650" y="704850"/>
                  </a:lnTo>
                  <a:lnTo>
                    <a:pt x="127000" y="704850"/>
                  </a:lnTo>
                  <a:lnTo>
                    <a:pt x="127000" y="749300"/>
                  </a:lnTo>
                  <a:lnTo>
                    <a:pt x="139700" y="749300"/>
                  </a:lnTo>
                  <a:lnTo>
                    <a:pt x="139700" y="828675"/>
                  </a:lnTo>
                  <a:lnTo>
                    <a:pt x="149225" y="828675"/>
                  </a:lnTo>
                  <a:lnTo>
                    <a:pt x="149225" y="879475"/>
                  </a:lnTo>
                  <a:lnTo>
                    <a:pt x="158750" y="879475"/>
                  </a:lnTo>
                  <a:lnTo>
                    <a:pt x="158750" y="927100"/>
                  </a:lnTo>
                  <a:lnTo>
                    <a:pt x="171450" y="927100"/>
                  </a:lnTo>
                  <a:lnTo>
                    <a:pt x="171450" y="955675"/>
                  </a:lnTo>
                  <a:lnTo>
                    <a:pt x="177800" y="955675"/>
                  </a:lnTo>
                  <a:lnTo>
                    <a:pt x="177800" y="1019175"/>
                  </a:lnTo>
                  <a:lnTo>
                    <a:pt x="190500" y="1019175"/>
                  </a:lnTo>
                  <a:lnTo>
                    <a:pt x="190500" y="1079500"/>
                  </a:lnTo>
                  <a:lnTo>
                    <a:pt x="196850" y="1079500"/>
                  </a:lnTo>
                  <a:lnTo>
                    <a:pt x="196850" y="1108075"/>
                  </a:lnTo>
                  <a:lnTo>
                    <a:pt x="206375" y="1108075"/>
                  </a:lnTo>
                  <a:lnTo>
                    <a:pt x="206375" y="1152525"/>
                  </a:lnTo>
                  <a:lnTo>
                    <a:pt x="212725" y="1152525"/>
                  </a:lnTo>
                  <a:lnTo>
                    <a:pt x="212725" y="1222375"/>
                  </a:lnTo>
                  <a:lnTo>
                    <a:pt x="215900" y="1222375"/>
                  </a:lnTo>
                  <a:lnTo>
                    <a:pt x="215900" y="1276350"/>
                  </a:lnTo>
                  <a:lnTo>
                    <a:pt x="241300" y="1276350"/>
                  </a:lnTo>
                  <a:lnTo>
                    <a:pt x="241300" y="1314450"/>
                  </a:lnTo>
                  <a:lnTo>
                    <a:pt x="244475" y="1317625"/>
                  </a:lnTo>
                  <a:lnTo>
                    <a:pt x="244475" y="1317625"/>
                  </a:lnTo>
                  <a:lnTo>
                    <a:pt x="244475" y="1317625"/>
                  </a:lnTo>
                  <a:lnTo>
                    <a:pt x="244475" y="1349375"/>
                  </a:lnTo>
                  <a:lnTo>
                    <a:pt x="244475" y="1349375"/>
                  </a:lnTo>
                  <a:lnTo>
                    <a:pt x="266700" y="1349375"/>
                  </a:lnTo>
                  <a:lnTo>
                    <a:pt x="266700" y="1393825"/>
                  </a:lnTo>
                  <a:lnTo>
                    <a:pt x="282575" y="1393825"/>
                  </a:lnTo>
                  <a:lnTo>
                    <a:pt x="282575" y="1428750"/>
                  </a:lnTo>
                  <a:lnTo>
                    <a:pt x="311150" y="1428750"/>
                  </a:lnTo>
                  <a:lnTo>
                    <a:pt x="311150" y="1441450"/>
                  </a:lnTo>
                  <a:lnTo>
                    <a:pt x="311150" y="1441450"/>
                  </a:lnTo>
                  <a:lnTo>
                    <a:pt x="311150" y="1441450"/>
                  </a:lnTo>
                  <a:lnTo>
                    <a:pt x="311150" y="1441450"/>
                  </a:lnTo>
                  <a:lnTo>
                    <a:pt x="311150" y="1441450"/>
                  </a:lnTo>
                  <a:lnTo>
                    <a:pt x="311150" y="1441450"/>
                  </a:lnTo>
                  <a:lnTo>
                    <a:pt x="311150" y="1441450"/>
                  </a:lnTo>
                  <a:lnTo>
                    <a:pt x="311150" y="1441450"/>
                  </a:lnTo>
                  <a:lnTo>
                    <a:pt x="311150" y="1441450"/>
                  </a:lnTo>
                  <a:lnTo>
                    <a:pt x="336550" y="1441450"/>
                  </a:lnTo>
                  <a:lnTo>
                    <a:pt x="336550" y="1476375"/>
                  </a:lnTo>
                  <a:lnTo>
                    <a:pt x="346075" y="1476375"/>
                  </a:lnTo>
                  <a:lnTo>
                    <a:pt x="346075" y="1482725"/>
                  </a:lnTo>
                  <a:lnTo>
                    <a:pt x="377825" y="1482725"/>
                  </a:lnTo>
                  <a:lnTo>
                    <a:pt x="377825" y="1514475"/>
                  </a:lnTo>
                  <a:lnTo>
                    <a:pt x="409575" y="1514475"/>
                  </a:lnTo>
                  <a:lnTo>
                    <a:pt x="409575" y="1543050"/>
                  </a:lnTo>
                  <a:lnTo>
                    <a:pt x="422275" y="1543050"/>
                  </a:lnTo>
                  <a:lnTo>
                    <a:pt x="422275" y="1587500"/>
                  </a:lnTo>
                  <a:lnTo>
                    <a:pt x="434975" y="1587500"/>
                  </a:lnTo>
                  <a:lnTo>
                    <a:pt x="434975" y="1587500"/>
                  </a:lnTo>
                </a:path>
              </a:pathLst>
            </a:custGeom>
            <a:noFill/>
            <a:ln w="19050">
              <a:solidFill>
                <a:schemeClr val="accent3"/>
              </a:solidFill>
              <a:miter lim="800000"/>
              <a:headEnd/>
              <a:tailEnd/>
            </a:ln>
          </p:spPr>
          <p:txBody>
            <a:bodyPr rtlCol="0" anchor="ctr"/>
            <a:lstStyle/>
            <a:p>
              <a:pPr algn="ctr"/>
              <a:endParaRPr lang="en-US" dirty="0"/>
            </a:p>
          </p:txBody>
        </p:sp>
        <p:sp>
          <p:nvSpPr>
            <p:cNvPr id="153" name="Freeform 152">
              <a:extLst>
                <a:ext uri="{FF2B5EF4-FFF2-40B4-BE49-F238E27FC236}">
                  <a16:creationId xmlns:a16="http://schemas.microsoft.com/office/drawing/2014/main" id="{D61D72F3-2C96-ED4B-7EA5-4434498E3FDE}"/>
                </a:ext>
              </a:extLst>
            </p:cNvPr>
            <p:cNvSpPr/>
            <p:nvPr/>
          </p:nvSpPr>
          <p:spPr bwMode="auto">
            <a:xfrm>
              <a:off x="2505075" y="3552825"/>
              <a:ext cx="412750" cy="317500"/>
            </a:xfrm>
            <a:custGeom>
              <a:avLst/>
              <a:gdLst>
                <a:gd name="connsiteX0" fmla="*/ 412750 w 412750"/>
                <a:gd name="connsiteY0" fmla="*/ 317500 h 317500"/>
                <a:gd name="connsiteX1" fmla="*/ 342900 w 412750"/>
                <a:gd name="connsiteY1" fmla="*/ 317500 h 317500"/>
                <a:gd name="connsiteX2" fmla="*/ 342900 w 412750"/>
                <a:gd name="connsiteY2" fmla="*/ 288925 h 317500"/>
                <a:gd name="connsiteX3" fmla="*/ 282575 w 412750"/>
                <a:gd name="connsiteY3" fmla="*/ 288925 h 317500"/>
                <a:gd name="connsiteX4" fmla="*/ 288925 w 412750"/>
                <a:gd name="connsiteY4" fmla="*/ 282575 h 317500"/>
                <a:gd name="connsiteX5" fmla="*/ 247650 w 412750"/>
                <a:gd name="connsiteY5" fmla="*/ 282575 h 317500"/>
                <a:gd name="connsiteX6" fmla="*/ 247650 w 412750"/>
                <a:gd name="connsiteY6" fmla="*/ 254000 h 317500"/>
                <a:gd name="connsiteX7" fmla="*/ 193675 w 412750"/>
                <a:gd name="connsiteY7" fmla="*/ 254000 h 317500"/>
                <a:gd name="connsiteX8" fmla="*/ 193675 w 412750"/>
                <a:gd name="connsiteY8" fmla="*/ 241300 h 317500"/>
                <a:gd name="connsiteX9" fmla="*/ 149225 w 412750"/>
                <a:gd name="connsiteY9" fmla="*/ 241300 h 317500"/>
                <a:gd name="connsiteX10" fmla="*/ 149225 w 412750"/>
                <a:gd name="connsiteY10" fmla="*/ 228600 h 317500"/>
                <a:gd name="connsiteX11" fmla="*/ 149225 w 412750"/>
                <a:gd name="connsiteY11" fmla="*/ 228600 h 317500"/>
                <a:gd name="connsiteX12" fmla="*/ 149225 w 412750"/>
                <a:gd name="connsiteY12" fmla="*/ 228600 h 317500"/>
                <a:gd name="connsiteX13" fmla="*/ 149225 w 412750"/>
                <a:gd name="connsiteY13" fmla="*/ 228600 h 317500"/>
                <a:gd name="connsiteX14" fmla="*/ 149225 w 412750"/>
                <a:gd name="connsiteY14" fmla="*/ 228600 h 317500"/>
                <a:gd name="connsiteX15" fmla="*/ 149225 w 412750"/>
                <a:gd name="connsiteY15" fmla="*/ 228600 h 317500"/>
                <a:gd name="connsiteX16" fmla="*/ 120650 w 412750"/>
                <a:gd name="connsiteY16" fmla="*/ 228600 h 317500"/>
                <a:gd name="connsiteX17" fmla="*/ 120650 w 412750"/>
                <a:gd name="connsiteY17" fmla="*/ 187325 h 317500"/>
                <a:gd name="connsiteX18" fmla="*/ 101600 w 412750"/>
                <a:gd name="connsiteY18" fmla="*/ 187325 h 317500"/>
                <a:gd name="connsiteX19" fmla="*/ 101600 w 412750"/>
                <a:gd name="connsiteY19" fmla="*/ 142875 h 317500"/>
                <a:gd name="connsiteX20" fmla="*/ 101600 w 412750"/>
                <a:gd name="connsiteY20" fmla="*/ 142875 h 317500"/>
                <a:gd name="connsiteX21" fmla="*/ 101600 w 412750"/>
                <a:gd name="connsiteY21" fmla="*/ 142875 h 317500"/>
                <a:gd name="connsiteX22" fmla="*/ 101600 w 412750"/>
                <a:gd name="connsiteY22" fmla="*/ 142875 h 317500"/>
                <a:gd name="connsiteX23" fmla="*/ 101600 w 412750"/>
                <a:gd name="connsiteY23" fmla="*/ 142875 h 317500"/>
                <a:gd name="connsiteX24" fmla="*/ 66675 w 412750"/>
                <a:gd name="connsiteY24" fmla="*/ 142875 h 317500"/>
                <a:gd name="connsiteX25" fmla="*/ 66675 w 412750"/>
                <a:gd name="connsiteY25" fmla="*/ 95250 h 317500"/>
                <a:gd name="connsiteX26" fmla="*/ 66675 w 412750"/>
                <a:gd name="connsiteY26" fmla="*/ 95250 h 317500"/>
                <a:gd name="connsiteX27" fmla="*/ 66675 w 412750"/>
                <a:gd name="connsiteY27" fmla="*/ 63500 h 317500"/>
                <a:gd name="connsiteX28" fmla="*/ 28575 w 412750"/>
                <a:gd name="connsiteY28" fmla="*/ 63500 h 317500"/>
                <a:gd name="connsiteX29" fmla="*/ 28575 w 412750"/>
                <a:gd name="connsiteY29" fmla="*/ 34925 h 317500"/>
                <a:gd name="connsiteX30" fmla="*/ 0 w 412750"/>
                <a:gd name="connsiteY30" fmla="*/ 34925 h 317500"/>
                <a:gd name="connsiteX31" fmla="*/ 0 w 412750"/>
                <a:gd name="connsiteY31" fmla="*/ 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12750" h="317500">
                  <a:moveTo>
                    <a:pt x="412750" y="317500"/>
                  </a:moveTo>
                  <a:lnTo>
                    <a:pt x="342900" y="317500"/>
                  </a:lnTo>
                  <a:lnTo>
                    <a:pt x="342900" y="288925"/>
                  </a:lnTo>
                  <a:lnTo>
                    <a:pt x="282575" y="288925"/>
                  </a:lnTo>
                  <a:lnTo>
                    <a:pt x="288925" y="282575"/>
                  </a:lnTo>
                  <a:lnTo>
                    <a:pt x="247650" y="282575"/>
                  </a:lnTo>
                  <a:lnTo>
                    <a:pt x="247650" y="254000"/>
                  </a:lnTo>
                  <a:lnTo>
                    <a:pt x="193675" y="254000"/>
                  </a:lnTo>
                  <a:lnTo>
                    <a:pt x="193675" y="241300"/>
                  </a:lnTo>
                  <a:lnTo>
                    <a:pt x="149225" y="241300"/>
                  </a:lnTo>
                  <a:lnTo>
                    <a:pt x="149225" y="228600"/>
                  </a:lnTo>
                  <a:lnTo>
                    <a:pt x="149225" y="228600"/>
                  </a:lnTo>
                  <a:lnTo>
                    <a:pt x="149225" y="228600"/>
                  </a:lnTo>
                  <a:lnTo>
                    <a:pt x="149225" y="228600"/>
                  </a:lnTo>
                  <a:lnTo>
                    <a:pt x="149225" y="228600"/>
                  </a:lnTo>
                  <a:lnTo>
                    <a:pt x="149225" y="228600"/>
                  </a:lnTo>
                  <a:lnTo>
                    <a:pt x="120650" y="228600"/>
                  </a:lnTo>
                  <a:lnTo>
                    <a:pt x="120650" y="187325"/>
                  </a:lnTo>
                  <a:lnTo>
                    <a:pt x="101600" y="187325"/>
                  </a:lnTo>
                  <a:lnTo>
                    <a:pt x="101600" y="142875"/>
                  </a:lnTo>
                  <a:lnTo>
                    <a:pt x="101600" y="142875"/>
                  </a:lnTo>
                  <a:lnTo>
                    <a:pt x="101600" y="142875"/>
                  </a:lnTo>
                  <a:lnTo>
                    <a:pt x="101600" y="142875"/>
                  </a:lnTo>
                  <a:lnTo>
                    <a:pt x="101600" y="142875"/>
                  </a:lnTo>
                  <a:lnTo>
                    <a:pt x="66675" y="142875"/>
                  </a:lnTo>
                  <a:lnTo>
                    <a:pt x="66675" y="95250"/>
                  </a:lnTo>
                  <a:lnTo>
                    <a:pt x="66675" y="95250"/>
                  </a:lnTo>
                  <a:lnTo>
                    <a:pt x="66675" y="63500"/>
                  </a:lnTo>
                  <a:lnTo>
                    <a:pt x="28575" y="63500"/>
                  </a:lnTo>
                  <a:lnTo>
                    <a:pt x="28575" y="34925"/>
                  </a:lnTo>
                  <a:lnTo>
                    <a:pt x="0" y="34925"/>
                  </a:lnTo>
                  <a:lnTo>
                    <a:pt x="0" y="0"/>
                  </a:lnTo>
                </a:path>
              </a:pathLst>
            </a:custGeom>
            <a:noFill/>
            <a:ln w="19050">
              <a:solidFill>
                <a:schemeClr val="accent3"/>
              </a:solidFill>
              <a:miter lim="800000"/>
              <a:headEnd/>
              <a:tailEnd/>
            </a:ln>
          </p:spPr>
          <p:txBody>
            <a:bodyPr rtlCol="0" anchor="ctr"/>
            <a:lstStyle/>
            <a:p>
              <a:pPr algn="ctr"/>
              <a:endParaRPr lang="en-US" dirty="0"/>
            </a:p>
          </p:txBody>
        </p:sp>
      </p:grpSp>
      <p:sp>
        <p:nvSpPr>
          <p:cNvPr id="2" name="Title 1">
            <a:extLst>
              <a:ext uri="{FF2B5EF4-FFF2-40B4-BE49-F238E27FC236}">
                <a16:creationId xmlns:a16="http://schemas.microsoft.com/office/drawing/2014/main" id="{2961E01C-A1A5-53FF-A979-EECCF81DADFC}"/>
              </a:ext>
            </a:extLst>
          </p:cNvPr>
          <p:cNvSpPr>
            <a:spLocks noGrp="1"/>
          </p:cNvSpPr>
          <p:nvPr>
            <p:ph type="title"/>
          </p:nvPr>
        </p:nvSpPr>
        <p:spPr/>
        <p:txBody>
          <a:bodyPr/>
          <a:lstStyle/>
          <a:p>
            <a:r>
              <a:rPr lang="en-US" dirty="0"/>
              <a:t>Validation of ELN 2022 Risk Stratification of AML</a:t>
            </a:r>
          </a:p>
        </p:txBody>
      </p:sp>
      <p:sp>
        <p:nvSpPr>
          <p:cNvPr id="5" name="Text Box 11">
            <a:extLst>
              <a:ext uri="{FF2B5EF4-FFF2-40B4-BE49-F238E27FC236}">
                <a16:creationId xmlns:a16="http://schemas.microsoft.com/office/drawing/2014/main" id="{1E37519F-618B-A624-08C5-E13D3CFD2F90}"/>
              </a:ext>
            </a:extLst>
          </p:cNvPr>
          <p:cNvSpPr txBox="1">
            <a:spLocks noChangeArrowheads="1"/>
          </p:cNvSpPr>
          <p:nvPr/>
        </p:nvSpPr>
        <p:spPr bwMode="auto">
          <a:xfrm>
            <a:off x="415928" y="636135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609464"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Rausch. </a:t>
            </a:r>
            <a:r>
              <a:rPr lang="en-US" altLang="en-US" sz="1200" dirty="0">
                <a:solidFill>
                  <a:srgbClr val="455560"/>
                </a:solidFill>
                <a:latin typeface="Calibri" panose="020F0502020204030204" pitchFamily="34" charset="0"/>
                <a:cs typeface="Calibri" panose="020F0502020204030204" pitchFamily="34" charset="0"/>
              </a:rPr>
              <a:t>Leukemia</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2023;37:1234.</a:t>
            </a:r>
          </a:p>
        </p:txBody>
      </p:sp>
      <p:sp>
        <p:nvSpPr>
          <p:cNvPr id="4" name="TextBox 3">
            <a:extLst>
              <a:ext uri="{FF2B5EF4-FFF2-40B4-BE49-F238E27FC236}">
                <a16:creationId xmlns:a16="http://schemas.microsoft.com/office/drawing/2014/main" id="{8A957A79-956C-2FAE-C94B-218500B463A8}"/>
              </a:ext>
            </a:extLst>
          </p:cNvPr>
          <p:cNvSpPr txBox="1"/>
          <p:nvPr/>
        </p:nvSpPr>
        <p:spPr bwMode="auto">
          <a:xfrm>
            <a:off x="2335120" y="1370110"/>
            <a:ext cx="28546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RFS by ELN-2022 Risk Group</a:t>
            </a:r>
          </a:p>
        </p:txBody>
      </p:sp>
      <p:sp>
        <p:nvSpPr>
          <p:cNvPr id="6" name="TextBox 5">
            <a:extLst>
              <a:ext uri="{FF2B5EF4-FFF2-40B4-BE49-F238E27FC236}">
                <a16:creationId xmlns:a16="http://schemas.microsoft.com/office/drawing/2014/main" id="{A369616A-34A5-A5DA-CA9E-2899238D381C}"/>
              </a:ext>
            </a:extLst>
          </p:cNvPr>
          <p:cNvSpPr txBox="1"/>
          <p:nvPr/>
        </p:nvSpPr>
        <p:spPr bwMode="auto">
          <a:xfrm>
            <a:off x="7593874" y="1370110"/>
            <a:ext cx="36837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 by ELN-2022 Risk Group</a:t>
            </a:r>
          </a:p>
        </p:txBody>
      </p:sp>
      <p:cxnSp>
        <p:nvCxnSpPr>
          <p:cNvPr id="9" name="Straight Connector 8">
            <a:extLst>
              <a:ext uri="{FF2B5EF4-FFF2-40B4-BE49-F238E27FC236}">
                <a16:creationId xmlns:a16="http://schemas.microsoft.com/office/drawing/2014/main" id="{B25644EB-65F4-CF3B-987D-5C060B02AD94}"/>
              </a:ext>
            </a:extLst>
          </p:cNvPr>
          <p:cNvCxnSpPr>
            <a:cxnSpLocks/>
          </p:cNvCxnSpPr>
          <p:nvPr/>
        </p:nvCxnSpPr>
        <p:spPr bwMode="auto">
          <a:xfrm flipV="1">
            <a:off x="2040867" y="1849086"/>
            <a:ext cx="0" cy="2485748"/>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0A828ED4-8E4E-7894-6726-9FB0C4E142C2}"/>
              </a:ext>
            </a:extLst>
          </p:cNvPr>
          <p:cNvCxnSpPr>
            <a:cxnSpLocks/>
          </p:cNvCxnSpPr>
          <p:nvPr/>
        </p:nvCxnSpPr>
        <p:spPr bwMode="auto">
          <a:xfrm>
            <a:off x="2040867" y="4334834"/>
            <a:ext cx="3728621"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DA9493EA-0A27-A9F0-2DC4-9FBBAA587DDE}"/>
              </a:ext>
            </a:extLst>
          </p:cNvPr>
          <p:cNvCxnSpPr>
            <a:cxnSpLocks/>
          </p:cNvCxnSpPr>
          <p:nvPr/>
        </p:nvCxnSpPr>
        <p:spPr bwMode="auto">
          <a:xfrm>
            <a:off x="1978721" y="185796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6E181378-D484-E6EA-7522-25D1FD222596}"/>
              </a:ext>
            </a:extLst>
          </p:cNvPr>
          <p:cNvCxnSpPr>
            <a:cxnSpLocks/>
          </p:cNvCxnSpPr>
          <p:nvPr/>
        </p:nvCxnSpPr>
        <p:spPr bwMode="auto">
          <a:xfrm>
            <a:off x="1978721" y="24771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2DCE2F08-2CE2-A39D-AE90-B23DE70E8C7B}"/>
              </a:ext>
            </a:extLst>
          </p:cNvPr>
          <p:cNvCxnSpPr>
            <a:cxnSpLocks/>
          </p:cNvCxnSpPr>
          <p:nvPr/>
        </p:nvCxnSpPr>
        <p:spPr bwMode="auto">
          <a:xfrm>
            <a:off x="1978721" y="30964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9E775171-F0E7-DDDD-4CA5-DA7B40CED6B8}"/>
              </a:ext>
            </a:extLst>
          </p:cNvPr>
          <p:cNvCxnSpPr>
            <a:cxnSpLocks/>
          </p:cNvCxnSpPr>
          <p:nvPr/>
        </p:nvCxnSpPr>
        <p:spPr bwMode="auto">
          <a:xfrm>
            <a:off x="1978721" y="37156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81BE38C3-1D63-C43A-B337-DFA5460F2A8C}"/>
              </a:ext>
            </a:extLst>
          </p:cNvPr>
          <p:cNvCxnSpPr>
            <a:cxnSpLocks/>
          </p:cNvCxnSpPr>
          <p:nvPr/>
        </p:nvCxnSpPr>
        <p:spPr bwMode="auto">
          <a:xfrm>
            <a:off x="1978721" y="43348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FF3D328-C98A-5C51-FC1A-8321AE9728A7}"/>
              </a:ext>
            </a:extLst>
          </p:cNvPr>
          <p:cNvCxnSpPr>
            <a:cxnSpLocks/>
          </p:cNvCxnSpPr>
          <p:nvPr/>
        </p:nvCxnSpPr>
        <p:spPr bwMode="auto">
          <a:xfrm>
            <a:off x="2040867" y="43259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9799FC6-6F53-49EB-A5EB-9A7177CAE0E9}"/>
              </a:ext>
            </a:extLst>
          </p:cNvPr>
          <p:cNvCxnSpPr>
            <a:cxnSpLocks/>
          </p:cNvCxnSpPr>
          <p:nvPr/>
        </p:nvCxnSpPr>
        <p:spPr bwMode="auto">
          <a:xfrm>
            <a:off x="2749009" y="43259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630EBDA-A54B-C0C5-59EC-870BA567DD59}"/>
              </a:ext>
            </a:extLst>
          </p:cNvPr>
          <p:cNvCxnSpPr>
            <a:cxnSpLocks/>
          </p:cNvCxnSpPr>
          <p:nvPr/>
        </p:nvCxnSpPr>
        <p:spPr bwMode="auto">
          <a:xfrm>
            <a:off x="3457151" y="43259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BA340C6-E5FF-C907-2565-0AE671A9B7D1}"/>
              </a:ext>
            </a:extLst>
          </p:cNvPr>
          <p:cNvCxnSpPr>
            <a:cxnSpLocks/>
          </p:cNvCxnSpPr>
          <p:nvPr/>
        </p:nvCxnSpPr>
        <p:spPr bwMode="auto">
          <a:xfrm>
            <a:off x="4165293" y="43259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E3053AC-B875-A097-3A73-217F74CF389E}"/>
              </a:ext>
            </a:extLst>
          </p:cNvPr>
          <p:cNvCxnSpPr>
            <a:cxnSpLocks/>
          </p:cNvCxnSpPr>
          <p:nvPr/>
        </p:nvCxnSpPr>
        <p:spPr bwMode="auto">
          <a:xfrm>
            <a:off x="4873435" y="432595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DA0E86F-8980-57CB-AF03-E1AB49EFFAC7}"/>
              </a:ext>
            </a:extLst>
          </p:cNvPr>
          <p:cNvCxnSpPr>
            <a:cxnSpLocks/>
          </p:cNvCxnSpPr>
          <p:nvPr/>
        </p:nvCxnSpPr>
        <p:spPr bwMode="auto">
          <a:xfrm>
            <a:off x="5581578" y="4325956"/>
            <a:ext cx="0" cy="64008"/>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E7D1C8D0-B8B2-0211-0F3C-3895097FB270}"/>
              </a:ext>
            </a:extLst>
          </p:cNvPr>
          <p:cNvSpPr txBox="1"/>
          <p:nvPr/>
        </p:nvSpPr>
        <p:spPr bwMode="auto">
          <a:xfrm>
            <a:off x="1446063" y="1671533"/>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6" name="TextBox 25">
            <a:extLst>
              <a:ext uri="{FF2B5EF4-FFF2-40B4-BE49-F238E27FC236}">
                <a16:creationId xmlns:a16="http://schemas.microsoft.com/office/drawing/2014/main" id="{F230341B-DE6D-BC19-CD57-642A5CC9DB54}"/>
              </a:ext>
            </a:extLst>
          </p:cNvPr>
          <p:cNvSpPr txBox="1"/>
          <p:nvPr/>
        </p:nvSpPr>
        <p:spPr bwMode="auto">
          <a:xfrm>
            <a:off x="1446063" y="2290011"/>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0.75</a:t>
            </a:r>
          </a:p>
        </p:txBody>
      </p:sp>
      <p:sp>
        <p:nvSpPr>
          <p:cNvPr id="27" name="TextBox 26">
            <a:extLst>
              <a:ext uri="{FF2B5EF4-FFF2-40B4-BE49-F238E27FC236}">
                <a16:creationId xmlns:a16="http://schemas.microsoft.com/office/drawing/2014/main" id="{7CCDF2A9-83E3-84AE-E0D7-FF3E6831E15E}"/>
              </a:ext>
            </a:extLst>
          </p:cNvPr>
          <p:cNvSpPr txBox="1"/>
          <p:nvPr/>
        </p:nvSpPr>
        <p:spPr bwMode="auto">
          <a:xfrm>
            <a:off x="1446063" y="2908489"/>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0.50</a:t>
            </a:r>
          </a:p>
        </p:txBody>
      </p:sp>
      <p:sp>
        <p:nvSpPr>
          <p:cNvPr id="28" name="TextBox 27">
            <a:extLst>
              <a:ext uri="{FF2B5EF4-FFF2-40B4-BE49-F238E27FC236}">
                <a16:creationId xmlns:a16="http://schemas.microsoft.com/office/drawing/2014/main" id="{D2A65D1E-4F78-1C34-3970-A78AAE9FA756}"/>
              </a:ext>
            </a:extLst>
          </p:cNvPr>
          <p:cNvSpPr txBox="1"/>
          <p:nvPr/>
        </p:nvSpPr>
        <p:spPr bwMode="auto">
          <a:xfrm>
            <a:off x="1446063" y="3526967"/>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0.25</a:t>
            </a:r>
          </a:p>
        </p:txBody>
      </p:sp>
      <p:sp>
        <p:nvSpPr>
          <p:cNvPr id="29" name="TextBox 28">
            <a:extLst>
              <a:ext uri="{FF2B5EF4-FFF2-40B4-BE49-F238E27FC236}">
                <a16:creationId xmlns:a16="http://schemas.microsoft.com/office/drawing/2014/main" id="{56D99DDD-30B0-332F-D8D0-2632E192E29A}"/>
              </a:ext>
            </a:extLst>
          </p:cNvPr>
          <p:cNvSpPr txBox="1"/>
          <p:nvPr/>
        </p:nvSpPr>
        <p:spPr bwMode="auto">
          <a:xfrm>
            <a:off x="1446063" y="4145443"/>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r>
              <a:rPr lang="en-US" b="0" dirty="0">
                <a:solidFill>
                  <a:schemeClr val="bg1"/>
                </a:solidFill>
                <a:latin typeface="Calibri" panose="020F0502020204030204" pitchFamily="34" charset="0"/>
              </a:rPr>
              <a:t>.00</a:t>
            </a:r>
          </a:p>
        </p:txBody>
      </p:sp>
      <p:sp>
        <p:nvSpPr>
          <p:cNvPr id="30" name="TextBox 29">
            <a:extLst>
              <a:ext uri="{FF2B5EF4-FFF2-40B4-BE49-F238E27FC236}">
                <a16:creationId xmlns:a16="http://schemas.microsoft.com/office/drawing/2014/main" id="{37D76051-A4EF-B5E9-A6EF-D6DD45132D9C}"/>
              </a:ext>
            </a:extLst>
          </p:cNvPr>
          <p:cNvSpPr txBox="1"/>
          <p:nvPr/>
        </p:nvSpPr>
        <p:spPr bwMode="auto">
          <a:xfrm rot="16200000">
            <a:off x="-70540" y="2951398"/>
            <a:ext cx="27772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RFS (%)</a:t>
            </a:r>
          </a:p>
        </p:txBody>
      </p:sp>
      <p:sp>
        <p:nvSpPr>
          <p:cNvPr id="31" name="TextBox 30">
            <a:extLst>
              <a:ext uri="{FF2B5EF4-FFF2-40B4-BE49-F238E27FC236}">
                <a16:creationId xmlns:a16="http://schemas.microsoft.com/office/drawing/2014/main" id="{F374BA57-5374-076B-772B-B060FB6304D8}"/>
              </a:ext>
            </a:extLst>
          </p:cNvPr>
          <p:cNvSpPr txBox="1"/>
          <p:nvPr/>
        </p:nvSpPr>
        <p:spPr bwMode="auto">
          <a:xfrm>
            <a:off x="2005355" y="4530691"/>
            <a:ext cx="37463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Yr</a:t>
            </a:r>
          </a:p>
        </p:txBody>
      </p:sp>
      <p:sp>
        <p:nvSpPr>
          <p:cNvPr id="32" name="TextBox 31">
            <a:extLst>
              <a:ext uri="{FF2B5EF4-FFF2-40B4-BE49-F238E27FC236}">
                <a16:creationId xmlns:a16="http://schemas.microsoft.com/office/drawing/2014/main" id="{671A0062-C4EA-AA19-942C-D3ECAC057B26}"/>
              </a:ext>
            </a:extLst>
          </p:cNvPr>
          <p:cNvSpPr txBox="1"/>
          <p:nvPr/>
        </p:nvSpPr>
        <p:spPr bwMode="auto">
          <a:xfrm>
            <a:off x="5273819" y="4318559"/>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3" name="TextBox 32">
            <a:extLst>
              <a:ext uri="{FF2B5EF4-FFF2-40B4-BE49-F238E27FC236}">
                <a16:creationId xmlns:a16="http://schemas.microsoft.com/office/drawing/2014/main" id="{4D881C41-CC69-658C-5EBB-EF47DBB4EE7F}"/>
              </a:ext>
            </a:extLst>
          </p:cNvPr>
          <p:cNvSpPr txBox="1"/>
          <p:nvPr/>
        </p:nvSpPr>
        <p:spPr bwMode="auto">
          <a:xfrm>
            <a:off x="1750863" y="4318559"/>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4" name="TextBox 33">
            <a:extLst>
              <a:ext uri="{FF2B5EF4-FFF2-40B4-BE49-F238E27FC236}">
                <a16:creationId xmlns:a16="http://schemas.microsoft.com/office/drawing/2014/main" id="{F6B29ADE-A364-9929-702E-32F37A437AE9}"/>
              </a:ext>
            </a:extLst>
          </p:cNvPr>
          <p:cNvSpPr txBox="1"/>
          <p:nvPr/>
        </p:nvSpPr>
        <p:spPr bwMode="auto">
          <a:xfrm>
            <a:off x="2455454" y="4318559"/>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35" name="TextBox 34">
            <a:extLst>
              <a:ext uri="{FF2B5EF4-FFF2-40B4-BE49-F238E27FC236}">
                <a16:creationId xmlns:a16="http://schemas.microsoft.com/office/drawing/2014/main" id="{D663F734-BCD5-4F7B-DBAE-95A0517BE4A6}"/>
              </a:ext>
            </a:extLst>
          </p:cNvPr>
          <p:cNvSpPr txBox="1"/>
          <p:nvPr/>
        </p:nvSpPr>
        <p:spPr bwMode="auto">
          <a:xfrm>
            <a:off x="3160045" y="4318559"/>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36" name="TextBox 35">
            <a:extLst>
              <a:ext uri="{FF2B5EF4-FFF2-40B4-BE49-F238E27FC236}">
                <a16:creationId xmlns:a16="http://schemas.microsoft.com/office/drawing/2014/main" id="{6455DA45-D38E-0FB8-A666-6F0FB4A9AD23}"/>
              </a:ext>
            </a:extLst>
          </p:cNvPr>
          <p:cNvSpPr txBox="1"/>
          <p:nvPr/>
        </p:nvSpPr>
        <p:spPr bwMode="auto">
          <a:xfrm>
            <a:off x="3864636" y="4318559"/>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7" name="TextBox 36">
            <a:extLst>
              <a:ext uri="{FF2B5EF4-FFF2-40B4-BE49-F238E27FC236}">
                <a16:creationId xmlns:a16="http://schemas.microsoft.com/office/drawing/2014/main" id="{1EB311AB-956F-1C76-25F9-ACFD060D7FED}"/>
              </a:ext>
            </a:extLst>
          </p:cNvPr>
          <p:cNvSpPr txBox="1"/>
          <p:nvPr/>
        </p:nvSpPr>
        <p:spPr bwMode="auto">
          <a:xfrm>
            <a:off x="4569227" y="4318559"/>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38" name="TextBox 37">
            <a:extLst>
              <a:ext uri="{FF2B5EF4-FFF2-40B4-BE49-F238E27FC236}">
                <a16:creationId xmlns:a16="http://schemas.microsoft.com/office/drawing/2014/main" id="{0242AF48-9971-F045-9A0A-869E1D277110}"/>
              </a:ext>
            </a:extLst>
          </p:cNvPr>
          <p:cNvSpPr txBox="1"/>
          <p:nvPr/>
        </p:nvSpPr>
        <p:spPr bwMode="auto">
          <a:xfrm>
            <a:off x="3733246" y="1799806"/>
            <a:ext cx="237359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Pairwise log-rank test:</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Fav v Int: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.0004</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Int v Adv: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.07</a:t>
            </a:r>
          </a:p>
        </p:txBody>
      </p:sp>
      <p:cxnSp>
        <p:nvCxnSpPr>
          <p:cNvPr id="39" name="Straight Connector 38">
            <a:extLst>
              <a:ext uri="{FF2B5EF4-FFF2-40B4-BE49-F238E27FC236}">
                <a16:creationId xmlns:a16="http://schemas.microsoft.com/office/drawing/2014/main" id="{44BC16A4-C45D-E86A-CB82-202C15A046C4}"/>
              </a:ext>
            </a:extLst>
          </p:cNvPr>
          <p:cNvCxnSpPr>
            <a:cxnSpLocks/>
          </p:cNvCxnSpPr>
          <p:nvPr/>
        </p:nvCxnSpPr>
        <p:spPr bwMode="auto">
          <a:xfrm flipV="1">
            <a:off x="2042347" y="4982023"/>
            <a:ext cx="0" cy="854761"/>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B2E0219-3B36-C801-6BF4-51D0ECEC0A20}"/>
              </a:ext>
            </a:extLst>
          </p:cNvPr>
          <p:cNvCxnSpPr>
            <a:cxnSpLocks/>
          </p:cNvCxnSpPr>
          <p:nvPr/>
        </p:nvCxnSpPr>
        <p:spPr bwMode="auto">
          <a:xfrm>
            <a:off x="2042347" y="5836784"/>
            <a:ext cx="372862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0195AD0-F76E-39D5-8CFC-2CD1795AE6E8}"/>
              </a:ext>
            </a:extLst>
          </p:cNvPr>
          <p:cNvCxnSpPr>
            <a:cxnSpLocks/>
          </p:cNvCxnSpPr>
          <p:nvPr/>
        </p:nvCxnSpPr>
        <p:spPr bwMode="auto">
          <a:xfrm>
            <a:off x="1980201" y="51465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3D6BE6D1-2ED9-D65D-A661-4F2DA605715C}"/>
              </a:ext>
            </a:extLst>
          </p:cNvPr>
          <p:cNvCxnSpPr>
            <a:cxnSpLocks/>
          </p:cNvCxnSpPr>
          <p:nvPr/>
        </p:nvCxnSpPr>
        <p:spPr bwMode="auto">
          <a:xfrm>
            <a:off x="1980201" y="56947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2033680-A50A-2836-C885-E49A199A3D9A}"/>
              </a:ext>
            </a:extLst>
          </p:cNvPr>
          <p:cNvCxnSpPr>
            <a:cxnSpLocks/>
          </p:cNvCxnSpPr>
          <p:nvPr/>
        </p:nvCxnSpPr>
        <p:spPr bwMode="auto">
          <a:xfrm>
            <a:off x="2042347" y="58279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704559D-26AF-CBAF-E920-C83FC3461F54}"/>
              </a:ext>
            </a:extLst>
          </p:cNvPr>
          <p:cNvCxnSpPr>
            <a:cxnSpLocks/>
          </p:cNvCxnSpPr>
          <p:nvPr/>
        </p:nvCxnSpPr>
        <p:spPr bwMode="auto">
          <a:xfrm>
            <a:off x="2750489" y="58279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EE5074E-11EC-AA68-76D0-6A06EF9A1376}"/>
              </a:ext>
            </a:extLst>
          </p:cNvPr>
          <p:cNvCxnSpPr>
            <a:cxnSpLocks/>
          </p:cNvCxnSpPr>
          <p:nvPr/>
        </p:nvCxnSpPr>
        <p:spPr bwMode="auto">
          <a:xfrm>
            <a:off x="3458631" y="58279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41AFFE9-FE51-7091-77F3-6E9A5F369BC6}"/>
              </a:ext>
            </a:extLst>
          </p:cNvPr>
          <p:cNvCxnSpPr>
            <a:cxnSpLocks/>
          </p:cNvCxnSpPr>
          <p:nvPr/>
        </p:nvCxnSpPr>
        <p:spPr bwMode="auto">
          <a:xfrm>
            <a:off x="4166773" y="58279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F47583A-FB74-9330-1EA5-9CA9EC7BB58F}"/>
              </a:ext>
            </a:extLst>
          </p:cNvPr>
          <p:cNvCxnSpPr>
            <a:cxnSpLocks/>
          </p:cNvCxnSpPr>
          <p:nvPr/>
        </p:nvCxnSpPr>
        <p:spPr bwMode="auto">
          <a:xfrm>
            <a:off x="4874915" y="58279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5E747052-8340-94A3-DB3D-68FC6DAC17E2}"/>
              </a:ext>
            </a:extLst>
          </p:cNvPr>
          <p:cNvCxnSpPr>
            <a:cxnSpLocks/>
          </p:cNvCxnSpPr>
          <p:nvPr/>
        </p:nvCxnSpPr>
        <p:spPr bwMode="auto">
          <a:xfrm>
            <a:off x="5583058" y="5827906"/>
            <a:ext cx="0" cy="64008"/>
          </a:xfrm>
          <a:prstGeom prst="line">
            <a:avLst/>
          </a:prstGeom>
          <a:noFill/>
          <a:ln w="28575" cap="flat" cmpd="sng" algn="ctr">
            <a:solidFill>
              <a:schemeClr val="bg1"/>
            </a:solidFill>
            <a:prstDash val="solid"/>
            <a:round/>
            <a:headEnd type="none" w="med" len="med"/>
            <a:tailEnd type="none" w="med" len="med"/>
          </a:ln>
          <a:effectLst/>
        </p:spPr>
      </p:cxnSp>
      <p:sp>
        <p:nvSpPr>
          <p:cNvPr id="50" name="TextBox 49">
            <a:extLst>
              <a:ext uri="{FF2B5EF4-FFF2-40B4-BE49-F238E27FC236}">
                <a16:creationId xmlns:a16="http://schemas.microsoft.com/office/drawing/2014/main" id="{23901C3F-4E7A-7564-7984-4559A4C33762}"/>
              </a:ext>
            </a:extLst>
          </p:cNvPr>
          <p:cNvSpPr txBox="1"/>
          <p:nvPr/>
        </p:nvSpPr>
        <p:spPr bwMode="auto">
          <a:xfrm>
            <a:off x="5275299" y="5820509"/>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1" name="TextBox 50">
            <a:extLst>
              <a:ext uri="{FF2B5EF4-FFF2-40B4-BE49-F238E27FC236}">
                <a16:creationId xmlns:a16="http://schemas.microsoft.com/office/drawing/2014/main" id="{402ABF05-D82D-596F-5921-97BADC98FC9A}"/>
              </a:ext>
            </a:extLst>
          </p:cNvPr>
          <p:cNvSpPr txBox="1"/>
          <p:nvPr/>
        </p:nvSpPr>
        <p:spPr bwMode="auto">
          <a:xfrm>
            <a:off x="2456934" y="5820509"/>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52" name="TextBox 51">
            <a:extLst>
              <a:ext uri="{FF2B5EF4-FFF2-40B4-BE49-F238E27FC236}">
                <a16:creationId xmlns:a16="http://schemas.microsoft.com/office/drawing/2014/main" id="{D5593E57-AF01-C9C9-3870-216C76568CF1}"/>
              </a:ext>
            </a:extLst>
          </p:cNvPr>
          <p:cNvSpPr txBox="1"/>
          <p:nvPr/>
        </p:nvSpPr>
        <p:spPr bwMode="auto">
          <a:xfrm>
            <a:off x="3161525" y="5820509"/>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53" name="TextBox 52">
            <a:extLst>
              <a:ext uri="{FF2B5EF4-FFF2-40B4-BE49-F238E27FC236}">
                <a16:creationId xmlns:a16="http://schemas.microsoft.com/office/drawing/2014/main" id="{14F41500-CC1E-43E5-2B36-EF83D09C7CFF}"/>
              </a:ext>
            </a:extLst>
          </p:cNvPr>
          <p:cNvSpPr txBox="1"/>
          <p:nvPr/>
        </p:nvSpPr>
        <p:spPr bwMode="auto">
          <a:xfrm>
            <a:off x="3866116" y="5820509"/>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4" name="TextBox 53">
            <a:extLst>
              <a:ext uri="{FF2B5EF4-FFF2-40B4-BE49-F238E27FC236}">
                <a16:creationId xmlns:a16="http://schemas.microsoft.com/office/drawing/2014/main" id="{60F5FECC-F711-9192-DCE2-EBE8F4477A83}"/>
              </a:ext>
            </a:extLst>
          </p:cNvPr>
          <p:cNvSpPr txBox="1"/>
          <p:nvPr/>
        </p:nvSpPr>
        <p:spPr bwMode="auto">
          <a:xfrm>
            <a:off x="4570707" y="5820509"/>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cxnSp>
        <p:nvCxnSpPr>
          <p:cNvPr id="56" name="Straight Connector 55">
            <a:extLst>
              <a:ext uri="{FF2B5EF4-FFF2-40B4-BE49-F238E27FC236}">
                <a16:creationId xmlns:a16="http://schemas.microsoft.com/office/drawing/2014/main" id="{5E541FE0-4CD7-1518-0C35-5DB0A7935706}"/>
              </a:ext>
            </a:extLst>
          </p:cNvPr>
          <p:cNvCxnSpPr>
            <a:cxnSpLocks/>
          </p:cNvCxnSpPr>
          <p:nvPr/>
        </p:nvCxnSpPr>
        <p:spPr bwMode="auto">
          <a:xfrm>
            <a:off x="1980201" y="5420642"/>
            <a:ext cx="64008" cy="0"/>
          </a:xfrm>
          <a:prstGeom prst="line">
            <a:avLst/>
          </a:prstGeom>
          <a:noFill/>
          <a:ln w="28575" cap="flat" cmpd="sng" algn="ctr">
            <a:solidFill>
              <a:schemeClr val="bg1"/>
            </a:solidFill>
            <a:prstDash val="solid"/>
            <a:round/>
            <a:headEnd type="none" w="med" len="med"/>
            <a:tailEnd type="none" w="med" len="med"/>
          </a:ln>
          <a:effectLst/>
        </p:spPr>
      </p:cxnSp>
      <p:sp>
        <p:nvSpPr>
          <p:cNvPr id="57" name="TextBox 56">
            <a:extLst>
              <a:ext uri="{FF2B5EF4-FFF2-40B4-BE49-F238E27FC236}">
                <a16:creationId xmlns:a16="http://schemas.microsoft.com/office/drawing/2014/main" id="{F328607B-7A28-4EAE-95B4-FCD18E5ACA19}"/>
              </a:ext>
            </a:extLst>
          </p:cNvPr>
          <p:cNvSpPr txBox="1"/>
          <p:nvPr/>
        </p:nvSpPr>
        <p:spPr bwMode="auto">
          <a:xfrm>
            <a:off x="1750863" y="5820509"/>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8" name="TextBox 57">
            <a:extLst>
              <a:ext uri="{FF2B5EF4-FFF2-40B4-BE49-F238E27FC236}">
                <a16:creationId xmlns:a16="http://schemas.microsoft.com/office/drawing/2014/main" id="{59F29A03-50DB-631C-4A70-9B778C9F1516}"/>
              </a:ext>
            </a:extLst>
          </p:cNvPr>
          <p:cNvSpPr txBox="1"/>
          <p:nvPr/>
        </p:nvSpPr>
        <p:spPr bwMode="auto">
          <a:xfrm>
            <a:off x="2049745" y="6017298"/>
            <a:ext cx="35421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Yr</a:t>
            </a:r>
          </a:p>
        </p:txBody>
      </p:sp>
      <p:sp>
        <p:nvSpPr>
          <p:cNvPr id="59" name="TextBox 58">
            <a:extLst>
              <a:ext uri="{FF2B5EF4-FFF2-40B4-BE49-F238E27FC236}">
                <a16:creationId xmlns:a16="http://schemas.microsoft.com/office/drawing/2014/main" id="{8DBC973A-CB3A-3719-65C6-4756A6188133}"/>
              </a:ext>
            </a:extLst>
          </p:cNvPr>
          <p:cNvSpPr txBox="1"/>
          <p:nvPr/>
        </p:nvSpPr>
        <p:spPr bwMode="auto">
          <a:xfrm rot="16200000">
            <a:off x="302556" y="5290072"/>
            <a:ext cx="10031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Strata</a:t>
            </a:r>
          </a:p>
        </p:txBody>
      </p:sp>
      <p:sp>
        <p:nvSpPr>
          <p:cNvPr id="60" name="TextBox 59">
            <a:extLst>
              <a:ext uri="{FF2B5EF4-FFF2-40B4-BE49-F238E27FC236}">
                <a16:creationId xmlns:a16="http://schemas.microsoft.com/office/drawing/2014/main" id="{DA7DE556-A499-CCA8-53CC-25BA1F6420CA}"/>
              </a:ext>
            </a:extLst>
          </p:cNvPr>
          <p:cNvSpPr txBox="1"/>
          <p:nvPr/>
        </p:nvSpPr>
        <p:spPr bwMode="auto">
          <a:xfrm>
            <a:off x="1906135" y="4696497"/>
            <a:ext cx="17003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 at Risk, n</a:t>
            </a:r>
          </a:p>
        </p:txBody>
      </p:sp>
      <p:sp>
        <p:nvSpPr>
          <p:cNvPr id="61" name="TextBox 60">
            <a:extLst>
              <a:ext uri="{FF2B5EF4-FFF2-40B4-BE49-F238E27FC236}">
                <a16:creationId xmlns:a16="http://schemas.microsoft.com/office/drawing/2014/main" id="{DFE04931-DACF-8B8D-0866-E70711027AAF}"/>
              </a:ext>
            </a:extLst>
          </p:cNvPr>
          <p:cNvSpPr txBox="1"/>
          <p:nvPr/>
        </p:nvSpPr>
        <p:spPr bwMode="auto">
          <a:xfrm>
            <a:off x="924794" y="5001681"/>
            <a:ext cx="11138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Favorable</a:t>
            </a:r>
          </a:p>
        </p:txBody>
      </p:sp>
      <p:sp>
        <p:nvSpPr>
          <p:cNvPr id="62" name="TextBox 61">
            <a:extLst>
              <a:ext uri="{FF2B5EF4-FFF2-40B4-BE49-F238E27FC236}">
                <a16:creationId xmlns:a16="http://schemas.microsoft.com/office/drawing/2014/main" id="{7ECD4E01-D5DF-52D0-AD0C-61719B0E0AD0}"/>
              </a:ext>
            </a:extLst>
          </p:cNvPr>
          <p:cNvSpPr txBox="1"/>
          <p:nvPr/>
        </p:nvSpPr>
        <p:spPr bwMode="auto">
          <a:xfrm>
            <a:off x="725122" y="5262929"/>
            <a:ext cx="13134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1" dirty="0">
                <a:solidFill>
                  <a:schemeClr val="accent4"/>
                </a:solidFill>
                <a:latin typeface="Calibri" panose="020F0502020204030204" pitchFamily="34" charset="0"/>
              </a:rPr>
              <a:t>Intermediate</a:t>
            </a:r>
          </a:p>
        </p:txBody>
      </p:sp>
      <p:sp>
        <p:nvSpPr>
          <p:cNvPr id="63" name="TextBox 62">
            <a:extLst>
              <a:ext uri="{FF2B5EF4-FFF2-40B4-BE49-F238E27FC236}">
                <a16:creationId xmlns:a16="http://schemas.microsoft.com/office/drawing/2014/main" id="{807EDA13-14E2-2963-81F4-AD16E53B6278}"/>
              </a:ext>
            </a:extLst>
          </p:cNvPr>
          <p:cNvSpPr txBox="1"/>
          <p:nvPr/>
        </p:nvSpPr>
        <p:spPr bwMode="auto">
          <a:xfrm>
            <a:off x="924794" y="5524175"/>
            <a:ext cx="11138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1" dirty="0">
                <a:solidFill>
                  <a:schemeClr val="accent3"/>
                </a:solidFill>
                <a:latin typeface="Calibri" panose="020F0502020204030204" pitchFamily="34" charset="0"/>
              </a:rPr>
              <a:t>Adverse</a:t>
            </a:r>
          </a:p>
        </p:txBody>
      </p:sp>
      <p:sp>
        <p:nvSpPr>
          <p:cNvPr id="64" name="TextBox 63">
            <a:extLst>
              <a:ext uri="{FF2B5EF4-FFF2-40B4-BE49-F238E27FC236}">
                <a16:creationId xmlns:a16="http://schemas.microsoft.com/office/drawing/2014/main" id="{4011B4C7-1936-C2FE-EE6B-4056BACEBAF1}"/>
              </a:ext>
            </a:extLst>
          </p:cNvPr>
          <p:cNvSpPr txBox="1"/>
          <p:nvPr/>
        </p:nvSpPr>
        <p:spPr bwMode="auto">
          <a:xfrm>
            <a:off x="2024669" y="5001681"/>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265</a:t>
            </a:r>
          </a:p>
        </p:txBody>
      </p:sp>
      <p:sp>
        <p:nvSpPr>
          <p:cNvPr id="65" name="TextBox 64">
            <a:extLst>
              <a:ext uri="{FF2B5EF4-FFF2-40B4-BE49-F238E27FC236}">
                <a16:creationId xmlns:a16="http://schemas.microsoft.com/office/drawing/2014/main" id="{01261424-C891-1D66-271F-B9637F1451ED}"/>
              </a:ext>
            </a:extLst>
          </p:cNvPr>
          <p:cNvSpPr txBox="1"/>
          <p:nvPr/>
        </p:nvSpPr>
        <p:spPr bwMode="auto">
          <a:xfrm>
            <a:off x="2024669" y="5262929"/>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198</a:t>
            </a:r>
          </a:p>
        </p:txBody>
      </p:sp>
      <p:sp>
        <p:nvSpPr>
          <p:cNvPr id="66" name="TextBox 65">
            <a:extLst>
              <a:ext uri="{FF2B5EF4-FFF2-40B4-BE49-F238E27FC236}">
                <a16:creationId xmlns:a16="http://schemas.microsoft.com/office/drawing/2014/main" id="{A56C1187-8C5E-FC2D-7E69-0171BC0516E2}"/>
              </a:ext>
            </a:extLst>
          </p:cNvPr>
          <p:cNvSpPr txBox="1"/>
          <p:nvPr/>
        </p:nvSpPr>
        <p:spPr bwMode="auto">
          <a:xfrm>
            <a:off x="2024669" y="5524175"/>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202</a:t>
            </a:r>
          </a:p>
        </p:txBody>
      </p:sp>
      <p:sp>
        <p:nvSpPr>
          <p:cNvPr id="67" name="TextBox 66">
            <a:extLst>
              <a:ext uri="{FF2B5EF4-FFF2-40B4-BE49-F238E27FC236}">
                <a16:creationId xmlns:a16="http://schemas.microsoft.com/office/drawing/2014/main" id="{622B4B26-2185-40B5-B092-999323A5D00E}"/>
              </a:ext>
            </a:extLst>
          </p:cNvPr>
          <p:cNvSpPr txBox="1"/>
          <p:nvPr/>
        </p:nvSpPr>
        <p:spPr bwMode="auto">
          <a:xfrm>
            <a:off x="2538312" y="5001681"/>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169</a:t>
            </a:r>
          </a:p>
        </p:txBody>
      </p:sp>
      <p:sp>
        <p:nvSpPr>
          <p:cNvPr id="68" name="TextBox 67">
            <a:extLst>
              <a:ext uri="{FF2B5EF4-FFF2-40B4-BE49-F238E27FC236}">
                <a16:creationId xmlns:a16="http://schemas.microsoft.com/office/drawing/2014/main" id="{9C63FC5B-3267-4836-E92E-82BD1E5E3CE5}"/>
              </a:ext>
            </a:extLst>
          </p:cNvPr>
          <p:cNvSpPr txBox="1"/>
          <p:nvPr/>
        </p:nvSpPr>
        <p:spPr bwMode="auto">
          <a:xfrm>
            <a:off x="2538312" y="5262929"/>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72</a:t>
            </a:r>
          </a:p>
        </p:txBody>
      </p:sp>
      <p:sp>
        <p:nvSpPr>
          <p:cNvPr id="69" name="TextBox 68">
            <a:extLst>
              <a:ext uri="{FF2B5EF4-FFF2-40B4-BE49-F238E27FC236}">
                <a16:creationId xmlns:a16="http://schemas.microsoft.com/office/drawing/2014/main" id="{22887ED7-F0A1-44D7-EC69-EB219E008FFD}"/>
              </a:ext>
            </a:extLst>
          </p:cNvPr>
          <p:cNvSpPr txBox="1"/>
          <p:nvPr/>
        </p:nvSpPr>
        <p:spPr bwMode="auto">
          <a:xfrm>
            <a:off x="2538312" y="5524175"/>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51</a:t>
            </a:r>
          </a:p>
        </p:txBody>
      </p:sp>
      <p:sp>
        <p:nvSpPr>
          <p:cNvPr id="70" name="TextBox 69">
            <a:extLst>
              <a:ext uri="{FF2B5EF4-FFF2-40B4-BE49-F238E27FC236}">
                <a16:creationId xmlns:a16="http://schemas.microsoft.com/office/drawing/2014/main" id="{98BD3D24-F987-C91F-8780-BBCAF57DCF10}"/>
              </a:ext>
            </a:extLst>
          </p:cNvPr>
          <p:cNvSpPr txBox="1"/>
          <p:nvPr/>
        </p:nvSpPr>
        <p:spPr bwMode="auto">
          <a:xfrm>
            <a:off x="5354890" y="5001681"/>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27</a:t>
            </a:r>
          </a:p>
        </p:txBody>
      </p:sp>
      <p:sp>
        <p:nvSpPr>
          <p:cNvPr id="71" name="TextBox 70">
            <a:extLst>
              <a:ext uri="{FF2B5EF4-FFF2-40B4-BE49-F238E27FC236}">
                <a16:creationId xmlns:a16="http://schemas.microsoft.com/office/drawing/2014/main" id="{CA373944-2357-1DDC-4999-EBFDFC42E604}"/>
              </a:ext>
            </a:extLst>
          </p:cNvPr>
          <p:cNvSpPr txBox="1"/>
          <p:nvPr/>
        </p:nvSpPr>
        <p:spPr bwMode="auto">
          <a:xfrm>
            <a:off x="5354890" y="5262929"/>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13</a:t>
            </a:r>
          </a:p>
        </p:txBody>
      </p:sp>
      <p:sp>
        <p:nvSpPr>
          <p:cNvPr id="72" name="TextBox 71">
            <a:extLst>
              <a:ext uri="{FF2B5EF4-FFF2-40B4-BE49-F238E27FC236}">
                <a16:creationId xmlns:a16="http://schemas.microsoft.com/office/drawing/2014/main" id="{0FBCB157-708F-BCA6-070D-EBC1986F812D}"/>
              </a:ext>
            </a:extLst>
          </p:cNvPr>
          <p:cNvSpPr txBox="1"/>
          <p:nvPr/>
        </p:nvSpPr>
        <p:spPr bwMode="auto">
          <a:xfrm>
            <a:off x="5354890" y="5524175"/>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a:t>
            </a:r>
          </a:p>
        </p:txBody>
      </p:sp>
      <p:sp>
        <p:nvSpPr>
          <p:cNvPr id="73" name="TextBox 72">
            <a:extLst>
              <a:ext uri="{FF2B5EF4-FFF2-40B4-BE49-F238E27FC236}">
                <a16:creationId xmlns:a16="http://schemas.microsoft.com/office/drawing/2014/main" id="{19F8FF4A-9F4D-9267-D178-7BB1A20882D4}"/>
              </a:ext>
            </a:extLst>
          </p:cNvPr>
          <p:cNvSpPr txBox="1"/>
          <p:nvPr/>
        </p:nvSpPr>
        <p:spPr bwMode="auto">
          <a:xfrm>
            <a:off x="3232579" y="5001681"/>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129</a:t>
            </a:r>
          </a:p>
        </p:txBody>
      </p:sp>
      <p:sp>
        <p:nvSpPr>
          <p:cNvPr id="74" name="TextBox 73">
            <a:extLst>
              <a:ext uri="{FF2B5EF4-FFF2-40B4-BE49-F238E27FC236}">
                <a16:creationId xmlns:a16="http://schemas.microsoft.com/office/drawing/2014/main" id="{AD9AB078-B615-5AF7-A0DD-CCB835D1DFE7}"/>
              </a:ext>
            </a:extLst>
          </p:cNvPr>
          <p:cNvSpPr txBox="1"/>
          <p:nvPr/>
        </p:nvSpPr>
        <p:spPr bwMode="auto">
          <a:xfrm>
            <a:off x="3232579" y="5262929"/>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54</a:t>
            </a:r>
          </a:p>
        </p:txBody>
      </p:sp>
      <p:sp>
        <p:nvSpPr>
          <p:cNvPr id="75" name="TextBox 74">
            <a:extLst>
              <a:ext uri="{FF2B5EF4-FFF2-40B4-BE49-F238E27FC236}">
                <a16:creationId xmlns:a16="http://schemas.microsoft.com/office/drawing/2014/main" id="{48AB5B5A-C21E-5D7C-D3D5-8137076C48A3}"/>
              </a:ext>
            </a:extLst>
          </p:cNvPr>
          <p:cNvSpPr txBox="1"/>
          <p:nvPr/>
        </p:nvSpPr>
        <p:spPr bwMode="auto">
          <a:xfrm>
            <a:off x="3232579" y="5524175"/>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30</a:t>
            </a:r>
          </a:p>
        </p:txBody>
      </p:sp>
      <p:sp>
        <p:nvSpPr>
          <p:cNvPr id="76" name="TextBox 75">
            <a:extLst>
              <a:ext uri="{FF2B5EF4-FFF2-40B4-BE49-F238E27FC236}">
                <a16:creationId xmlns:a16="http://schemas.microsoft.com/office/drawing/2014/main" id="{F3A83BE4-56AE-DB79-A42F-9E01CD79B559}"/>
              </a:ext>
            </a:extLst>
          </p:cNvPr>
          <p:cNvSpPr txBox="1"/>
          <p:nvPr/>
        </p:nvSpPr>
        <p:spPr bwMode="auto">
          <a:xfrm>
            <a:off x="3949423" y="5001681"/>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103</a:t>
            </a:r>
          </a:p>
        </p:txBody>
      </p:sp>
      <p:sp>
        <p:nvSpPr>
          <p:cNvPr id="77" name="TextBox 76">
            <a:extLst>
              <a:ext uri="{FF2B5EF4-FFF2-40B4-BE49-F238E27FC236}">
                <a16:creationId xmlns:a16="http://schemas.microsoft.com/office/drawing/2014/main" id="{6ED4AAE2-7BC7-48EC-6F98-D82683214AA7}"/>
              </a:ext>
            </a:extLst>
          </p:cNvPr>
          <p:cNvSpPr txBox="1"/>
          <p:nvPr/>
        </p:nvSpPr>
        <p:spPr bwMode="auto">
          <a:xfrm>
            <a:off x="3949423" y="5262929"/>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40</a:t>
            </a:r>
          </a:p>
        </p:txBody>
      </p:sp>
      <p:sp>
        <p:nvSpPr>
          <p:cNvPr id="78" name="TextBox 77">
            <a:extLst>
              <a:ext uri="{FF2B5EF4-FFF2-40B4-BE49-F238E27FC236}">
                <a16:creationId xmlns:a16="http://schemas.microsoft.com/office/drawing/2014/main" id="{DDF47A3D-A803-2DB7-EE1B-B19BE0914284}"/>
              </a:ext>
            </a:extLst>
          </p:cNvPr>
          <p:cNvSpPr txBox="1"/>
          <p:nvPr/>
        </p:nvSpPr>
        <p:spPr bwMode="auto">
          <a:xfrm>
            <a:off x="3949423" y="5524175"/>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19</a:t>
            </a:r>
          </a:p>
        </p:txBody>
      </p:sp>
      <p:sp>
        <p:nvSpPr>
          <p:cNvPr id="79" name="TextBox 78">
            <a:extLst>
              <a:ext uri="{FF2B5EF4-FFF2-40B4-BE49-F238E27FC236}">
                <a16:creationId xmlns:a16="http://schemas.microsoft.com/office/drawing/2014/main" id="{E95C233A-3D15-D4D3-ECF5-9C25ADE97D42}"/>
              </a:ext>
            </a:extLst>
          </p:cNvPr>
          <p:cNvSpPr txBox="1"/>
          <p:nvPr/>
        </p:nvSpPr>
        <p:spPr bwMode="auto">
          <a:xfrm>
            <a:off x="4654979" y="5001681"/>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66</a:t>
            </a:r>
          </a:p>
        </p:txBody>
      </p:sp>
      <p:sp>
        <p:nvSpPr>
          <p:cNvPr id="80" name="TextBox 79">
            <a:extLst>
              <a:ext uri="{FF2B5EF4-FFF2-40B4-BE49-F238E27FC236}">
                <a16:creationId xmlns:a16="http://schemas.microsoft.com/office/drawing/2014/main" id="{A7517F4A-6FFF-4C93-675F-6C07257E8304}"/>
              </a:ext>
            </a:extLst>
          </p:cNvPr>
          <p:cNvSpPr txBox="1"/>
          <p:nvPr/>
        </p:nvSpPr>
        <p:spPr bwMode="auto">
          <a:xfrm>
            <a:off x="4654979" y="5262929"/>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30</a:t>
            </a:r>
          </a:p>
        </p:txBody>
      </p:sp>
      <p:sp>
        <p:nvSpPr>
          <p:cNvPr id="81" name="TextBox 80">
            <a:extLst>
              <a:ext uri="{FF2B5EF4-FFF2-40B4-BE49-F238E27FC236}">
                <a16:creationId xmlns:a16="http://schemas.microsoft.com/office/drawing/2014/main" id="{CAF90B3E-9163-84FD-4B50-E9FCF0532FBA}"/>
              </a:ext>
            </a:extLst>
          </p:cNvPr>
          <p:cNvSpPr txBox="1"/>
          <p:nvPr/>
        </p:nvSpPr>
        <p:spPr bwMode="auto">
          <a:xfrm>
            <a:off x="4654979" y="5524175"/>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a:t>
            </a:r>
          </a:p>
        </p:txBody>
      </p:sp>
      <p:cxnSp>
        <p:nvCxnSpPr>
          <p:cNvPr id="82" name="Straight Connector 81">
            <a:extLst>
              <a:ext uri="{FF2B5EF4-FFF2-40B4-BE49-F238E27FC236}">
                <a16:creationId xmlns:a16="http://schemas.microsoft.com/office/drawing/2014/main" id="{73E9F568-C0A7-4F76-6409-F16264F75763}"/>
              </a:ext>
            </a:extLst>
          </p:cNvPr>
          <p:cNvCxnSpPr>
            <a:cxnSpLocks/>
          </p:cNvCxnSpPr>
          <p:nvPr/>
        </p:nvCxnSpPr>
        <p:spPr bwMode="auto">
          <a:xfrm flipV="1">
            <a:off x="7578067" y="1862444"/>
            <a:ext cx="0" cy="2485748"/>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461FCF64-80C8-E236-5CC8-50D311E1FB36}"/>
              </a:ext>
            </a:extLst>
          </p:cNvPr>
          <p:cNvCxnSpPr>
            <a:cxnSpLocks/>
          </p:cNvCxnSpPr>
          <p:nvPr/>
        </p:nvCxnSpPr>
        <p:spPr bwMode="auto">
          <a:xfrm>
            <a:off x="7578067" y="4348192"/>
            <a:ext cx="3728621"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B61F44F7-33D6-08A7-C0DC-107C167886C2}"/>
              </a:ext>
            </a:extLst>
          </p:cNvPr>
          <p:cNvCxnSpPr>
            <a:cxnSpLocks/>
          </p:cNvCxnSpPr>
          <p:nvPr/>
        </p:nvCxnSpPr>
        <p:spPr bwMode="auto">
          <a:xfrm>
            <a:off x="7515921" y="18713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E8A726C8-4B53-FA35-9B37-39C530ADF406}"/>
              </a:ext>
            </a:extLst>
          </p:cNvPr>
          <p:cNvCxnSpPr>
            <a:cxnSpLocks/>
          </p:cNvCxnSpPr>
          <p:nvPr/>
        </p:nvCxnSpPr>
        <p:spPr bwMode="auto">
          <a:xfrm>
            <a:off x="7515921" y="24905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C0168FF6-FFC4-5A2B-F2BC-13056A559593}"/>
              </a:ext>
            </a:extLst>
          </p:cNvPr>
          <p:cNvCxnSpPr>
            <a:cxnSpLocks/>
          </p:cNvCxnSpPr>
          <p:nvPr/>
        </p:nvCxnSpPr>
        <p:spPr bwMode="auto">
          <a:xfrm>
            <a:off x="7515921" y="31097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65AE3A4B-294D-6A6F-03CA-1F180E486F24}"/>
              </a:ext>
            </a:extLst>
          </p:cNvPr>
          <p:cNvCxnSpPr>
            <a:cxnSpLocks/>
          </p:cNvCxnSpPr>
          <p:nvPr/>
        </p:nvCxnSpPr>
        <p:spPr bwMode="auto">
          <a:xfrm>
            <a:off x="7515921" y="37289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0697048A-60F7-CF35-D307-011E9A1F2F70}"/>
              </a:ext>
            </a:extLst>
          </p:cNvPr>
          <p:cNvCxnSpPr>
            <a:cxnSpLocks/>
          </p:cNvCxnSpPr>
          <p:nvPr/>
        </p:nvCxnSpPr>
        <p:spPr bwMode="auto">
          <a:xfrm>
            <a:off x="7515921" y="43481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E791AB16-8804-982E-3119-37A4CFD062EC}"/>
              </a:ext>
            </a:extLst>
          </p:cNvPr>
          <p:cNvCxnSpPr>
            <a:cxnSpLocks/>
          </p:cNvCxnSpPr>
          <p:nvPr/>
        </p:nvCxnSpPr>
        <p:spPr bwMode="auto">
          <a:xfrm>
            <a:off x="7578067" y="433931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8A367CE7-F0E0-6AD3-5FE2-7BFB5BA349E3}"/>
              </a:ext>
            </a:extLst>
          </p:cNvPr>
          <p:cNvCxnSpPr>
            <a:cxnSpLocks/>
          </p:cNvCxnSpPr>
          <p:nvPr/>
        </p:nvCxnSpPr>
        <p:spPr bwMode="auto">
          <a:xfrm>
            <a:off x="8286209" y="433931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84D3D817-6659-B1BF-EB17-0F3C84D9F3CC}"/>
              </a:ext>
            </a:extLst>
          </p:cNvPr>
          <p:cNvCxnSpPr>
            <a:cxnSpLocks/>
          </p:cNvCxnSpPr>
          <p:nvPr/>
        </p:nvCxnSpPr>
        <p:spPr bwMode="auto">
          <a:xfrm>
            <a:off x="8994351" y="433931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F1B01684-D8B4-BF58-75BC-E866D89D8E1F}"/>
              </a:ext>
            </a:extLst>
          </p:cNvPr>
          <p:cNvCxnSpPr>
            <a:cxnSpLocks/>
          </p:cNvCxnSpPr>
          <p:nvPr/>
        </p:nvCxnSpPr>
        <p:spPr bwMode="auto">
          <a:xfrm>
            <a:off x="9702493" y="433931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54CF0394-10D4-2761-48C0-2D421F562FD4}"/>
              </a:ext>
            </a:extLst>
          </p:cNvPr>
          <p:cNvCxnSpPr>
            <a:cxnSpLocks/>
          </p:cNvCxnSpPr>
          <p:nvPr/>
        </p:nvCxnSpPr>
        <p:spPr bwMode="auto">
          <a:xfrm>
            <a:off x="10410635" y="433931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4270CAF9-7FFE-E52E-52B6-C5599287D8C8}"/>
              </a:ext>
            </a:extLst>
          </p:cNvPr>
          <p:cNvCxnSpPr>
            <a:cxnSpLocks/>
          </p:cNvCxnSpPr>
          <p:nvPr/>
        </p:nvCxnSpPr>
        <p:spPr bwMode="auto">
          <a:xfrm>
            <a:off x="11118778" y="433931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5" name="TextBox 94">
            <a:extLst>
              <a:ext uri="{FF2B5EF4-FFF2-40B4-BE49-F238E27FC236}">
                <a16:creationId xmlns:a16="http://schemas.microsoft.com/office/drawing/2014/main" id="{E67470D5-71A8-1D13-25F3-87160BBDE435}"/>
              </a:ext>
            </a:extLst>
          </p:cNvPr>
          <p:cNvSpPr txBox="1"/>
          <p:nvPr/>
        </p:nvSpPr>
        <p:spPr bwMode="auto">
          <a:xfrm>
            <a:off x="6983263" y="1684891"/>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96" name="TextBox 95">
            <a:extLst>
              <a:ext uri="{FF2B5EF4-FFF2-40B4-BE49-F238E27FC236}">
                <a16:creationId xmlns:a16="http://schemas.microsoft.com/office/drawing/2014/main" id="{4FE86381-A508-7635-1972-92EB655A84BE}"/>
              </a:ext>
            </a:extLst>
          </p:cNvPr>
          <p:cNvSpPr txBox="1"/>
          <p:nvPr/>
        </p:nvSpPr>
        <p:spPr bwMode="auto">
          <a:xfrm>
            <a:off x="6983263" y="2303369"/>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0.75</a:t>
            </a:r>
          </a:p>
        </p:txBody>
      </p:sp>
      <p:sp>
        <p:nvSpPr>
          <p:cNvPr id="97" name="TextBox 96">
            <a:extLst>
              <a:ext uri="{FF2B5EF4-FFF2-40B4-BE49-F238E27FC236}">
                <a16:creationId xmlns:a16="http://schemas.microsoft.com/office/drawing/2014/main" id="{25F71E9B-99FA-6DEF-5D71-2DAB0F3DD3FC}"/>
              </a:ext>
            </a:extLst>
          </p:cNvPr>
          <p:cNvSpPr txBox="1"/>
          <p:nvPr/>
        </p:nvSpPr>
        <p:spPr bwMode="auto">
          <a:xfrm>
            <a:off x="6983263" y="2921847"/>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0.50</a:t>
            </a:r>
          </a:p>
        </p:txBody>
      </p:sp>
      <p:sp>
        <p:nvSpPr>
          <p:cNvPr id="98" name="TextBox 97">
            <a:extLst>
              <a:ext uri="{FF2B5EF4-FFF2-40B4-BE49-F238E27FC236}">
                <a16:creationId xmlns:a16="http://schemas.microsoft.com/office/drawing/2014/main" id="{1365B1B3-1FD4-EB6A-24B0-D4DB24C67C51}"/>
              </a:ext>
            </a:extLst>
          </p:cNvPr>
          <p:cNvSpPr txBox="1"/>
          <p:nvPr/>
        </p:nvSpPr>
        <p:spPr bwMode="auto">
          <a:xfrm>
            <a:off x="6983263" y="3540325"/>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0.25</a:t>
            </a:r>
          </a:p>
        </p:txBody>
      </p:sp>
      <p:sp>
        <p:nvSpPr>
          <p:cNvPr id="99" name="TextBox 98">
            <a:extLst>
              <a:ext uri="{FF2B5EF4-FFF2-40B4-BE49-F238E27FC236}">
                <a16:creationId xmlns:a16="http://schemas.microsoft.com/office/drawing/2014/main" id="{B1F4875C-D20D-3CE8-2827-11A358DFAA42}"/>
              </a:ext>
            </a:extLst>
          </p:cNvPr>
          <p:cNvSpPr txBox="1"/>
          <p:nvPr/>
        </p:nvSpPr>
        <p:spPr bwMode="auto">
          <a:xfrm>
            <a:off x="6983263" y="4158801"/>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0</a:t>
            </a:r>
            <a:r>
              <a:rPr lang="en-US" b="0" dirty="0">
                <a:solidFill>
                  <a:schemeClr val="bg1"/>
                </a:solidFill>
                <a:latin typeface="Calibri" panose="020F0502020204030204" pitchFamily="34" charset="0"/>
              </a:rPr>
              <a:t>.00</a:t>
            </a:r>
          </a:p>
        </p:txBody>
      </p:sp>
      <p:sp>
        <p:nvSpPr>
          <p:cNvPr id="100" name="TextBox 99">
            <a:extLst>
              <a:ext uri="{FF2B5EF4-FFF2-40B4-BE49-F238E27FC236}">
                <a16:creationId xmlns:a16="http://schemas.microsoft.com/office/drawing/2014/main" id="{5BE36498-F956-5272-B5EA-610F5B98A073}"/>
              </a:ext>
            </a:extLst>
          </p:cNvPr>
          <p:cNvSpPr txBox="1"/>
          <p:nvPr/>
        </p:nvSpPr>
        <p:spPr bwMode="auto">
          <a:xfrm rot="16200000">
            <a:off x="5466660" y="2964756"/>
            <a:ext cx="27772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 (%)</a:t>
            </a:r>
          </a:p>
        </p:txBody>
      </p:sp>
      <p:sp>
        <p:nvSpPr>
          <p:cNvPr id="101" name="TextBox 100">
            <a:extLst>
              <a:ext uri="{FF2B5EF4-FFF2-40B4-BE49-F238E27FC236}">
                <a16:creationId xmlns:a16="http://schemas.microsoft.com/office/drawing/2014/main" id="{AB36910E-D001-8990-7F69-19EC854D47CA}"/>
              </a:ext>
            </a:extLst>
          </p:cNvPr>
          <p:cNvSpPr txBox="1"/>
          <p:nvPr/>
        </p:nvSpPr>
        <p:spPr bwMode="auto">
          <a:xfrm>
            <a:off x="7542555" y="4544049"/>
            <a:ext cx="37463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Yr</a:t>
            </a:r>
          </a:p>
        </p:txBody>
      </p:sp>
      <p:sp>
        <p:nvSpPr>
          <p:cNvPr id="102" name="TextBox 101">
            <a:extLst>
              <a:ext uri="{FF2B5EF4-FFF2-40B4-BE49-F238E27FC236}">
                <a16:creationId xmlns:a16="http://schemas.microsoft.com/office/drawing/2014/main" id="{86723716-2765-E0C3-683E-0D2ED02EFF8E}"/>
              </a:ext>
            </a:extLst>
          </p:cNvPr>
          <p:cNvSpPr txBox="1"/>
          <p:nvPr/>
        </p:nvSpPr>
        <p:spPr bwMode="auto">
          <a:xfrm>
            <a:off x="10811019" y="4331917"/>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03" name="TextBox 102">
            <a:extLst>
              <a:ext uri="{FF2B5EF4-FFF2-40B4-BE49-F238E27FC236}">
                <a16:creationId xmlns:a16="http://schemas.microsoft.com/office/drawing/2014/main" id="{49F5F27E-51F1-453C-5D6F-DF996E8F8835}"/>
              </a:ext>
            </a:extLst>
          </p:cNvPr>
          <p:cNvSpPr txBox="1"/>
          <p:nvPr/>
        </p:nvSpPr>
        <p:spPr bwMode="auto">
          <a:xfrm>
            <a:off x="7288063" y="4331917"/>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04" name="TextBox 103">
            <a:extLst>
              <a:ext uri="{FF2B5EF4-FFF2-40B4-BE49-F238E27FC236}">
                <a16:creationId xmlns:a16="http://schemas.microsoft.com/office/drawing/2014/main" id="{A0AD6729-2CB0-F12D-FD06-0ED58F5F2787}"/>
              </a:ext>
            </a:extLst>
          </p:cNvPr>
          <p:cNvSpPr txBox="1"/>
          <p:nvPr/>
        </p:nvSpPr>
        <p:spPr bwMode="auto">
          <a:xfrm>
            <a:off x="7992654" y="4331917"/>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105" name="TextBox 104">
            <a:extLst>
              <a:ext uri="{FF2B5EF4-FFF2-40B4-BE49-F238E27FC236}">
                <a16:creationId xmlns:a16="http://schemas.microsoft.com/office/drawing/2014/main" id="{82B4847F-0F6E-145C-DC12-E7518C1658AF}"/>
              </a:ext>
            </a:extLst>
          </p:cNvPr>
          <p:cNvSpPr txBox="1"/>
          <p:nvPr/>
        </p:nvSpPr>
        <p:spPr bwMode="auto">
          <a:xfrm>
            <a:off x="8697245" y="4331917"/>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106" name="TextBox 105">
            <a:extLst>
              <a:ext uri="{FF2B5EF4-FFF2-40B4-BE49-F238E27FC236}">
                <a16:creationId xmlns:a16="http://schemas.microsoft.com/office/drawing/2014/main" id="{303DC38F-863F-C2F9-6B0B-5F05B17B6002}"/>
              </a:ext>
            </a:extLst>
          </p:cNvPr>
          <p:cNvSpPr txBox="1"/>
          <p:nvPr/>
        </p:nvSpPr>
        <p:spPr bwMode="auto">
          <a:xfrm>
            <a:off x="9401836" y="4331917"/>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07" name="TextBox 106">
            <a:extLst>
              <a:ext uri="{FF2B5EF4-FFF2-40B4-BE49-F238E27FC236}">
                <a16:creationId xmlns:a16="http://schemas.microsoft.com/office/drawing/2014/main" id="{9980F0A8-4384-8441-B4EF-62310381EE7A}"/>
              </a:ext>
            </a:extLst>
          </p:cNvPr>
          <p:cNvSpPr txBox="1"/>
          <p:nvPr/>
        </p:nvSpPr>
        <p:spPr bwMode="auto">
          <a:xfrm>
            <a:off x="10106427" y="4331917"/>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108" name="TextBox 107">
            <a:extLst>
              <a:ext uri="{FF2B5EF4-FFF2-40B4-BE49-F238E27FC236}">
                <a16:creationId xmlns:a16="http://schemas.microsoft.com/office/drawing/2014/main" id="{C831B672-3E07-A613-670E-06F02EC76DC9}"/>
              </a:ext>
            </a:extLst>
          </p:cNvPr>
          <p:cNvSpPr txBox="1"/>
          <p:nvPr/>
        </p:nvSpPr>
        <p:spPr bwMode="auto">
          <a:xfrm>
            <a:off x="9270446" y="1799806"/>
            <a:ext cx="237359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Pairwise log-rank test:</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Fav v Int: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.003</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Int v Adv: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0.0002</a:t>
            </a:r>
          </a:p>
        </p:txBody>
      </p:sp>
      <p:cxnSp>
        <p:nvCxnSpPr>
          <p:cNvPr id="109" name="Straight Connector 108">
            <a:extLst>
              <a:ext uri="{FF2B5EF4-FFF2-40B4-BE49-F238E27FC236}">
                <a16:creationId xmlns:a16="http://schemas.microsoft.com/office/drawing/2014/main" id="{40EB0963-D7D6-7A9B-884E-E0E1744E889E}"/>
              </a:ext>
            </a:extLst>
          </p:cNvPr>
          <p:cNvCxnSpPr>
            <a:cxnSpLocks/>
          </p:cNvCxnSpPr>
          <p:nvPr/>
        </p:nvCxnSpPr>
        <p:spPr bwMode="auto">
          <a:xfrm flipV="1">
            <a:off x="7579547" y="4995381"/>
            <a:ext cx="0" cy="854761"/>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90E18E59-D3A9-42C9-BCBC-0981D0CE5869}"/>
              </a:ext>
            </a:extLst>
          </p:cNvPr>
          <p:cNvCxnSpPr>
            <a:cxnSpLocks/>
          </p:cNvCxnSpPr>
          <p:nvPr/>
        </p:nvCxnSpPr>
        <p:spPr bwMode="auto">
          <a:xfrm>
            <a:off x="7579547" y="5850142"/>
            <a:ext cx="3728621"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AACF1B91-36A6-C1C0-2672-DA65BDB010FA}"/>
              </a:ext>
            </a:extLst>
          </p:cNvPr>
          <p:cNvCxnSpPr>
            <a:cxnSpLocks/>
          </p:cNvCxnSpPr>
          <p:nvPr/>
        </p:nvCxnSpPr>
        <p:spPr bwMode="auto">
          <a:xfrm>
            <a:off x="7517401" y="51599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CF25AE28-0E2B-ACB6-07AD-585323E07F3C}"/>
              </a:ext>
            </a:extLst>
          </p:cNvPr>
          <p:cNvCxnSpPr>
            <a:cxnSpLocks/>
          </p:cNvCxnSpPr>
          <p:nvPr/>
        </p:nvCxnSpPr>
        <p:spPr bwMode="auto">
          <a:xfrm>
            <a:off x="7517401" y="57080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07BC5CC0-DD76-BFB3-3C20-7B27B3F3AA53}"/>
              </a:ext>
            </a:extLst>
          </p:cNvPr>
          <p:cNvCxnSpPr>
            <a:cxnSpLocks/>
          </p:cNvCxnSpPr>
          <p:nvPr/>
        </p:nvCxnSpPr>
        <p:spPr bwMode="auto">
          <a:xfrm>
            <a:off x="7579547" y="584126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A954A129-63D2-89CC-79E7-D35B4A5A5D1C}"/>
              </a:ext>
            </a:extLst>
          </p:cNvPr>
          <p:cNvCxnSpPr>
            <a:cxnSpLocks/>
          </p:cNvCxnSpPr>
          <p:nvPr/>
        </p:nvCxnSpPr>
        <p:spPr bwMode="auto">
          <a:xfrm>
            <a:off x="8287689" y="584126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433A10AD-D9E1-F66E-778A-D7ABE77E406C}"/>
              </a:ext>
            </a:extLst>
          </p:cNvPr>
          <p:cNvCxnSpPr>
            <a:cxnSpLocks/>
          </p:cNvCxnSpPr>
          <p:nvPr/>
        </p:nvCxnSpPr>
        <p:spPr bwMode="auto">
          <a:xfrm>
            <a:off x="8995831" y="584126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48E531B3-D83B-F2B7-9121-EB1FBCEE5649}"/>
              </a:ext>
            </a:extLst>
          </p:cNvPr>
          <p:cNvCxnSpPr>
            <a:cxnSpLocks/>
          </p:cNvCxnSpPr>
          <p:nvPr/>
        </p:nvCxnSpPr>
        <p:spPr bwMode="auto">
          <a:xfrm>
            <a:off x="9703973" y="584126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92FBF82B-38CE-9422-D19E-38CAA680E8BC}"/>
              </a:ext>
            </a:extLst>
          </p:cNvPr>
          <p:cNvCxnSpPr>
            <a:cxnSpLocks/>
          </p:cNvCxnSpPr>
          <p:nvPr/>
        </p:nvCxnSpPr>
        <p:spPr bwMode="auto">
          <a:xfrm>
            <a:off x="10412115" y="584126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C4006BEE-2140-D17D-D84B-DB75B7FD4D72}"/>
              </a:ext>
            </a:extLst>
          </p:cNvPr>
          <p:cNvCxnSpPr>
            <a:cxnSpLocks/>
          </p:cNvCxnSpPr>
          <p:nvPr/>
        </p:nvCxnSpPr>
        <p:spPr bwMode="auto">
          <a:xfrm>
            <a:off x="11120258" y="5841264"/>
            <a:ext cx="0" cy="64008"/>
          </a:xfrm>
          <a:prstGeom prst="line">
            <a:avLst/>
          </a:prstGeom>
          <a:noFill/>
          <a:ln w="28575" cap="flat" cmpd="sng" algn="ctr">
            <a:solidFill>
              <a:schemeClr val="bg1"/>
            </a:solidFill>
            <a:prstDash val="solid"/>
            <a:round/>
            <a:headEnd type="none" w="med" len="med"/>
            <a:tailEnd type="none" w="med" len="med"/>
          </a:ln>
          <a:effectLst/>
        </p:spPr>
      </p:cxnSp>
      <p:sp>
        <p:nvSpPr>
          <p:cNvPr id="119" name="TextBox 118">
            <a:extLst>
              <a:ext uri="{FF2B5EF4-FFF2-40B4-BE49-F238E27FC236}">
                <a16:creationId xmlns:a16="http://schemas.microsoft.com/office/drawing/2014/main" id="{5C677111-F007-FC9E-A34A-D6E75B9C29A5}"/>
              </a:ext>
            </a:extLst>
          </p:cNvPr>
          <p:cNvSpPr txBox="1"/>
          <p:nvPr/>
        </p:nvSpPr>
        <p:spPr bwMode="auto">
          <a:xfrm>
            <a:off x="10812499" y="5833867"/>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20" name="TextBox 119">
            <a:extLst>
              <a:ext uri="{FF2B5EF4-FFF2-40B4-BE49-F238E27FC236}">
                <a16:creationId xmlns:a16="http://schemas.microsoft.com/office/drawing/2014/main" id="{6010E18F-8C31-5981-F725-19121BDE4490}"/>
              </a:ext>
            </a:extLst>
          </p:cNvPr>
          <p:cNvSpPr txBox="1"/>
          <p:nvPr/>
        </p:nvSpPr>
        <p:spPr bwMode="auto">
          <a:xfrm>
            <a:off x="7994134" y="5833867"/>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121" name="TextBox 120">
            <a:extLst>
              <a:ext uri="{FF2B5EF4-FFF2-40B4-BE49-F238E27FC236}">
                <a16:creationId xmlns:a16="http://schemas.microsoft.com/office/drawing/2014/main" id="{EE67D3BE-C5C8-8A7A-4569-13C53D5C1D21}"/>
              </a:ext>
            </a:extLst>
          </p:cNvPr>
          <p:cNvSpPr txBox="1"/>
          <p:nvPr/>
        </p:nvSpPr>
        <p:spPr bwMode="auto">
          <a:xfrm>
            <a:off x="8698725" y="5833867"/>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122" name="TextBox 121">
            <a:extLst>
              <a:ext uri="{FF2B5EF4-FFF2-40B4-BE49-F238E27FC236}">
                <a16:creationId xmlns:a16="http://schemas.microsoft.com/office/drawing/2014/main" id="{2A49285D-9636-803A-3608-0FB7E8FE8A33}"/>
              </a:ext>
            </a:extLst>
          </p:cNvPr>
          <p:cNvSpPr txBox="1"/>
          <p:nvPr/>
        </p:nvSpPr>
        <p:spPr bwMode="auto">
          <a:xfrm>
            <a:off x="9403316" y="5833867"/>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23" name="TextBox 122">
            <a:extLst>
              <a:ext uri="{FF2B5EF4-FFF2-40B4-BE49-F238E27FC236}">
                <a16:creationId xmlns:a16="http://schemas.microsoft.com/office/drawing/2014/main" id="{46AF869C-F00B-A003-7DB1-16BA62C8370D}"/>
              </a:ext>
            </a:extLst>
          </p:cNvPr>
          <p:cNvSpPr txBox="1"/>
          <p:nvPr/>
        </p:nvSpPr>
        <p:spPr bwMode="auto">
          <a:xfrm>
            <a:off x="10107907" y="5833867"/>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cxnSp>
        <p:nvCxnSpPr>
          <p:cNvPr id="124" name="Straight Connector 123">
            <a:extLst>
              <a:ext uri="{FF2B5EF4-FFF2-40B4-BE49-F238E27FC236}">
                <a16:creationId xmlns:a16="http://schemas.microsoft.com/office/drawing/2014/main" id="{DBF4AF88-4558-F49F-66E0-0590849D2676}"/>
              </a:ext>
            </a:extLst>
          </p:cNvPr>
          <p:cNvCxnSpPr>
            <a:cxnSpLocks/>
          </p:cNvCxnSpPr>
          <p:nvPr/>
        </p:nvCxnSpPr>
        <p:spPr bwMode="auto">
          <a:xfrm>
            <a:off x="7517401" y="5434000"/>
            <a:ext cx="64008" cy="0"/>
          </a:xfrm>
          <a:prstGeom prst="line">
            <a:avLst/>
          </a:prstGeom>
          <a:noFill/>
          <a:ln w="28575" cap="flat" cmpd="sng" algn="ctr">
            <a:solidFill>
              <a:schemeClr val="bg1"/>
            </a:solidFill>
            <a:prstDash val="solid"/>
            <a:round/>
            <a:headEnd type="none" w="med" len="med"/>
            <a:tailEnd type="none" w="med" len="med"/>
          </a:ln>
          <a:effectLst/>
        </p:spPr>
      </p:cxnSp>
      <p:sp>
        <p:nvSpPr>
          <p:cNvPr id="125" name="TextBox 124">
            <a:extLst>
              <a:ext uri="{FF2B5EF4-FFF2-40B4-BE49-F238E27FC236}">
                <a16:creationId xmlns:a16="http://schemas.microsoft.com/office/drawing/2014/main" id="{CE13402B-4543-CE17-DD66-A17215E8E8B9}"/>
              </a:ext>
            </a:extLst>
          </p:cNvPr>
          <p:cNvSpPr txBox="1"/>
          <p:nvPr/>
        </p:nvSpPr>
        <p:spPr bwMode="auto">
          <a:xfrm>
            <a:off x="7288063" y="5833867"/>
            <a:ext cx="591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26" name="TextBox 125">
            <a:extLst>
              <a:ext uri="{FF2B5EF4-FFF2-40B4-BE49-F238E27FC236}">
                <a16:creationId xmlns:a16="http://schemas.microsoft.com/office/drawing/2014/main" id="{14870494-995D-B0E1-E369-8A587762C886}"/>
              </a:ext>
            </a:extLst>
          </p:cNvPr>
          <p:cNvSpPr txBox="1"/>
          <p:nvPr/>
        </p:nvSpPr>
        <p:spPr bwMode="auto">
          <a:xfrm>
            <a:off x="7586945" y="6030656"/>
            <a:ext cx="35421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Yr</a:t>
            </a:r>
          </a:p>
        </p:txBody>
      </p:sp>
      <p:sp>
        <p:nvSpPr>
          <p:cNvPr id="127" name="TextBox 126">
            <a:extLst>
              <a:ext uri="{FF2B5EF4-FFF2-40B4-BE49-F238E27FC236}">
                <a16:creationId xmlns:a16="http://schemas.microsoft.com/office/drawing/2014/main" id="{8046D358-A3E6-2EE6-C9E7-661CA75FD005}"/>
              </a:ext>
            </a:extLst>
          </p:cNvPr>
          <p:cNvSpPr txBox="1"/>
          <p:nvPr/>
        </p:nvSpPr>
        <p:spPr bwMode="auto">
          <a:xfrm rot="16200000">
            <a:off x="5839756" y="5303430"/>
            <a:ext cx="10031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Strata</a:t>
            </a:r>
          </a:p>
        </p:txBody>
      </p:sp>
      <p:sp>
        <p:nvSpPr>
          <p:cNvPr id="128" name="TextBox 127">
            <a:extLst>
              <a:ext uri="{FF2B5EF4-FFF2-40B4-BE49-F238E27FC236}">
                <a16:creationId xmlns:a16="http://schemas.microsoft.com/office/drawing/2014/main" id="{A1FCBD99-0FD0-FA03-89C8-B64713D62D57}"/>
              </a:ext>
            </a:extLst>
          </p:cNvPr>
          <p:cNvSpPr txBox="1"/>
          <p:nvPr/>
        </p:nvSpPr>
        <p:spPr bwMode="auto">
          <a:xfrm>
            <a:off x="7443334" y="4709855"/>
            <a:ext cx="17853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 at Risk, n</a:t>
            </a:r>
          </a:p>
        </p:txBody>
      </p:sp>
      <p:sp>
        <p:nvSpPr>
          <p:cNvPr id="129" name="TextBox 128">
            <a:extLst>
              <a:ext uri="{FF2B5EF4-FFF2-40B4-BE49-F238E27FC236}">
                <a16:creationId xmlns:a16="http://schemas.microsoft.com/office/drawing/2014/main" id="{7FCC0B24-C176-F5B2-CEAE-568B2A77351B}"/>
              </a:ext>
            </a:extLst>
          </p:cNvPr>
          <p:cNvSpPr txBox="1"/>
          <p:nvPr/>
        </p:nvSpPr>
        <p:spPr bwMode="auto">
          <a:xfrm>
            <a:off x="6461994" y="5015039"/>
            <a:ext cx="11138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Favorable</a:t>
            </a:r>
          </a:p>
        </p:txBody>
      </p:sp>
      <p:sp>
        <p:nvSpPr>
          <p:cNvPr id="130" name="TextBox 129">
            <a:extLst>
              <a:ext uri="{FF2B5EF4-FFF2-40B4-BE49-F238E27FC236}">
                <a16:creationId xmlns:a16="http://schemas.microsoft.com/office/drawing/2014/main" id="{F669386A-7624-A6EC-DE00-DAB48FAB08A5}"/>
              </a:ext>
            </a:extLst>
          </p:cNvPr>
          <p:cNvSpPr txBox="1"/>
          <p:nvPr/>
        </p:nvSpPr>
        <p:spPr bwMode="auto">
          <a:xfrm>
            <a:off x="6262322" y="5276287"/>
            <a:ext cx="13134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1" dirty="0">
                <a:solidFill>
                  <a:schemeClr val="accent4"/>
                </a:solidFill>
                <a:latin typeface="Calibri" panose="020F0502020204030204" pitchFamily="34" charset="0"/>
              </a:rPr>
              <a:t>Intermediate</a:t>
            </a:r>
          </a:p>
        </p:txBody>
      </p:sp>
      <p:sp>
        <p:nvSpPr>
          <p:cNvPr id="131" name="TextBox 130">
            <a:extLst>
              <a:ext uri="{FF2B5EF4-FFF2-40B4-BE49-F238E27FC236}">
                <a16:creationId xmlns:a16="http://schemas.microsoft.com/office/drawing/2014/main" id="{398BC115-ED8F-6171-2E7D-B7353F4729AD}"/>
              </a:ext>
            </a:extLst>
          </p:cNvPr>
          <p:cNvSpPr txBox="1"/>
          <p:nvPr/>
        </p:nvSpPr>
        <p:spPr bwMode="auto">
          <a:xfrm>
            <a:off x="6461994" y="5537533"/>
            <a:ext cx="11138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1" dirty="0">
                <a:solidFill>
                  <a:schemeClr val="accent3"/>
                </a:solidFill>
                <a:latin typeface="Calibri" panose="020F0502020204030204" pitchFamily="34" charset="0"/>
              </a:rPr>
              <a:t>Adverse</a:t>
            </a:r>
          </a:p>
        </p:txBody>
      </p:sp>
      <p:sp>
        <p:nvSpPr>
          <p:cNvPr id="132" name="TextBox 131">
            <a:extLst>
              <a:ext uri="{FF2B5EF4-FFF2-40B4-BE49-F238E27FC236}">
                <a16:creationId xmlns:a16="http://schemas.microsoft.com/office/drawing/2014/main" id="{EBDBAA7F-7778-7669-9490-F5D6878B9209}"/>
              </a:ext>
            </a:extLst>
          </p:cNvPr>
          <p:cNvSpPr txBox="1"/>
          <p:nvPr/>
        </p:nvSpPr>
        <p:spPr bwMode="auto">
          <a:xfrm>
            <a:off x="7561869" y="5015039"/>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363</a:t>
            </a:r>
          </a:p>
        </p:txBody>
      </p:sp>
      <p:sp>
        <p:nvSpPr>
          <p:cNvPr id="133" name="TextBox 132">
            <a:extLst>
              <a:ext uri="{FF2B5EF4-FFF2-40B4-BE49-F238E27FC236}">
                <a16:creationId xmlns:a16="http://schemas.microsoft.com/office/drawing/2014/main" id="{17CAD725-16B6-FD3F-0FE9-CB349A75D10E}"/>
              </a:ext>
            </a:extLst>
          </p:cNvPr>
          <p:cNvSpPr txBox="1"/>
          <p:nvPr/>
        </p:nvSpPr>
        <p:spPr bwMode="auto">
          <a:xfrm>
            <a:off x="7561869" y="5276287"/>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302</a:t>
            </a:r>
          </a:p>
        </p:txBody>
      </p:sp>
      <p:sp>
        <p:nvSpPr>
          <p:cNvPr id="134" name="TextBox 133">
            <a:extLst>
              <a:ext uri="{FF2B5EF4-FFF2-40B4-BE49-F238E27FC236}">
                <a16:creationId xmlns:a16="http://schemas.microsoft.com/office/drawing/2014/main" id="{523AFB24-94D8-FFBC-602E-E63A65B0E1BE}"/>
              </a:ext>
            </a:extLst>
          </p:cNvPr>
          <p:cNvSpPr txBox="1"/>
          <p:nvPr/>
        </p:nvSpPr>
        <p:spPr bwMode="auto">
          <a:xfrm>
            <a:off x="7561869" y="5537533"/>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453</a:t>
            </a:r>
          </a:p>
        </p:txBody>
      </p:sp>
      <p:sp>
        <p:nvSpPr>
          <p:cNvPr id="135" name="TextBox 134">
            <a:extLst>
              <a:ext uri="{FF2B5EF4-FFF2-40B4-BE49-F238E27FC236}">
                <a16:creationId xmlns:a16="http://schemas.microsoft.com/office/drawing/2014/main" id="{021DC636-0FBE-CD11-FC91-3BBCA9FD510B}"/>
              </a:ext>
            </a:extLst>
          </p:cNvPr>
          <p:cNvSpPr txBox="1"/>
          <p:nvPr/>
        </p:nvSpPr>
        <p:spPr bwMode="auto">
          <a:xfrm>
            <a:off x="8075512" y="5015039"/>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237</a:t>
            </a:r>
          </a:p>
        </p:txBody>
      </p:sp>
      <p:sp>
        <p:nvSpPr>
          <p:cNvPr id="136" name="TextBox 135">
            <a:extLst>
              <a:ext uri="{FF2B5EF4-FFF2-40B4-BE49-F238E27FC236}">
                <a16:creationId xmlns:a16="http://schemas.microsoft.com/office/drawing/2014/main" id="{20C9130C-5696-57FD-BA17-AED74186A114}"/>
              </a:ext>
            </a:extLst>
          </p:cNvPr>
          <p:cNvSpPr txBox="1"/>
          <p:nvPr/>
        </p:nvSpPr>
        <p:spPr bwMode="auto">
          <a:xfrm>
            <a:off x="8075512" y="5276287"/>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130</a:t>
            </a:r>
          </a:p>
        </p:txBody>
      </p:sp>
      <p:sp>
        <p:nvSpPr>
          <p:cNvPr id="137" name="TextBox 136">
            <a:extLst>
              <a:ext uri="{FF2B5EF4-FFF2-40B4-BE49-F238E27FC236}">
                <a16:creationId xmlns:a16="http://schemas.microsoft.com/office/drawing/2014/main" id="{9189EFDF-7FB5-9E3D-9C91-D5CECC5C7BC5}"/>
              </a:ext>
            </a:extLst>
          </p:cNvPr>
          <p:cNvSpPr txBox="1"/>
          <p:nvPr/>
        </p:nvSpPr>
        <p:spPr bwMode="auto">
          <a:xfrm>
            <a:off x="8075512" y="5537533"/>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116</a:t>
            </a:r>
          </a:p>
        </p:txBody>
      </p:sp>
      <p:sp>
        <p:nvSpPr>
          <p:cNvPr id="138" name="TextBox 137">
            <a:extLst>
              <a:ext uri="{FF2B5EF4-FFF2-40B4-BE49-F238E27FC236}">
                <a16:creationId xmlns:a16="http://schemas.microsoft.com/office/drawing/2014/main" id="{265D48CD-B9A9-8AB6-BE48-B4FB251157A6}"/>
              </a:ext>
            </a:extLst>
          </p:cNvPr>
          <p:cNvSpPr txBox="1"/>
          <p:nvPr/>
        </p:nvSpPr>
        <p:spPr bwMode="auto">
          <a:xfrm>
            <a:off x="10880801" y="5015039"/>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52</a:t>
            </a:r>
          </a:p>
        </p:txBody>
      </p:sp>
      <p:sp>
        <p:nvSpPr>
          <p:cNvPr id="139" name="TextBox 138">
            <a:extLst>
              <a:ext uri="{FF2B5EF4-FFF2-40B4-BE49-F238E27FC236}">
                <a16:creationId xmlns:a16="http://schemas.microsoft.com/office/drawing/2014/main" id="{87FD6ECE-064E-F823-0506-D3711026AED5}"/>
              </a:ext>
            </a:extLst>
          </p:cNvPr>
          <p:cNvSpPr txBox="1"/>
          <p:nvPr/>
        </p:nvSpPr>
        <p:spPr bwMode="auto">
          <a:xfrm>
            <a:off x="10880801" y="5276287"/>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20</a:t>
            </a:r>
          </a:p>
        </p:txBody>
      </p:sp>
      <p:sp>
        <p:nvSpPr>
          <p:cNvPr id="140" name="TextBox 139">
            <a:extLst>
              <a:ext uri="{FF2B5EF4-FFF2-40B4-BE49-F238E27FC236}">
                <a16:creationId xmlns:a16="http://schemas.microsoft.com/office/drawing/2014/main" id="{AC24EB3A-1268-C6E3-0CB7-6071CF7C7EF1}"/>
              </a:ext>
            </a:extLst>
          </p:cNvPr>
          <p:cNvSpPr txBox="1"/>
          <p:nvPr/>
        </p:nvSpPr>
        <p:spPr bwMode="auto">
          <a:xfrm>
            <a:off x="10880801" y="5537533"/>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11</a:t>
            </a:r>
          </a:p>
        </p:txBody>
      </p:sp>
      <p:sp>
        <p:nvSpPr>
          <p:cNvPr id="141" name="TextBox 140">
            <a:extLst>
              <a:ext uri="{FF2B5EF4-FFF2-40B4-BE49-F238E27FC236}">
                <a16:creationId xmlns:a16="http://schemas.microsoft.com/office/drawing/2014/main" id="{918B6539-8F8B-58CD-1C68-E67CDEEEDC8E}"/>
              </a:ext>
            </a:extLst>
          </p:cNvPr>
          <p:cNvSpPr txBox="1"/>
          <p:nvPr/>
        </p:nvSpPr>
        <p:spPr bwMode="auto">
          <a:xfrm>
            <a:off x="8769779" y="5015039"/>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193</a:t>
            </a:r>
          </a:p>
        </p:txBody>
      </p:sp>
      <p:sp>
        <p:nvSpPr>
          <p:cNvPr id="142" name="TextBox 141">
            <a:extLst>
              <a:ext uri="{FF2B5EF4-FFF2-40B4-BE49-F238E27FC236}">
                <a16:creationId xmlns:a16="http://schemas.microsoft.com/office/drawing/2014/main" id="{B8F40D16-FF6E-7A7B-6803-E9156C33ED76}"/>
              </a:ext>
            </a:extLst>
          </p:cNvPr>
          <p:cNvSpPr txBox="1"/>
          <p:nvPr/>
        </p:nvSpPr>
        <p:spPr bwMode="auto">
          <a:xfrm>
            <a:off x="8769779" y="5276287"/>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98</a:t>
            </a:r>
          </a:p>
        </p:txBody>
      </p:sp>
      <p:sp>
        <p:nvSpPr>
          <p:cNvPr id="143" name="TextBox 142">
            <a:extLst>
              <a:ext uri="{FF2B5EF4-FFF2-40B4-BE49-F238E27FC236}">
                <a16:creationId xmlns:a16="http://schemas.microsoft.com/office/drawing/2014/main" id="{587E79E0-D33D-32AB-0D77-13C000D189E9}"/>
              </a:ext>
            </a:extLst>
          </p:cNvPr>
          <p:cNvSpPr txBox="1"/>
          <p:nvPr/>
        </p:nvSpPr>
        <p:spPr bwMode="auto">
          <a:xfrm>
            <a:off x="8769779" y="5537533"/>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65</a:t>
            </a:r>
          </a:p>
        </p:txBody>
      </p:sp>
      <p:sp>
        <p:nvSpPr>
          <p:cNvPr id="144" name="TextBox 143">
            <a:extLst>
              <a:ext uri="{FF2B5EF4-FFF2-40B4-BE49-F238E27FC236}">
                <a16:creationId xmlns:a16="http://schemas.microsoft.com/office/drawing/2014/main" id="{27D61022-F95D-E53E-CE23-6961460DCDBA}"/>
              </a:ext>
            </a:extLst>
          </p:cNvPr>
          <p:cNvSpPr txBox="1"/>
          <p:nvPr/>
        </p:nvSpPr>
        <p:spPr bwMode="auto">
          <a:xfrm>
            <a:off x="9486623" y="5015039"/>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152</a:t>
            </a:r>
          </a:p>
        </p:txBody>
      </p:sp>
      <p:sp>
        <p:nvSpPr>
          <p:cNvPr id="145" name="TextBox 144">
            <a:extLst>
              <a:ext uri="{FF2B5EF4-FFF2-40B4-BE49-F238E27FC236}">
                <a16:creationId xmlns:a16="http://schemas.microsoft.com/office/drawing/2014/main" id="{68FA1BE8-EC4C-07A3-A5C3-945951A4309D}"/>
              </a:ext>
            </a:extLst>
          </p:cNvPr>
          <p:cNvSpPr txBox="1"/>
          <p:nvPr/>
        </p:nvSpPr>
        <p:spPr bwMode="auto">
          <a:xfrm>
            <a:off x="9486623" y="5276287"/>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75</a:t>
            </a:r>
          </a:p>
        </p:txBody>
      </p:sp>
      <p:sp>
        <p:nvSpPr>
          <p:cNvPr id="146" name="TextBox 145">
            <a:extLst>
              <a:ext uri="{FF2B5EF4-FFF2-40B4-BE49-F238E27FC236}">
                <a16:creationId xmlns:a16="http://schemas.microsoft.com/office/drawing/2014/main" id="{65E51E33-2A8E-2DAD-AB98-545CDE5967EE}"/>
              </a:ext>
            </a:extLst>
          </p:cNvPr>
          <p:cNvSpPr txBox="1"/>
          <p:nvPr/>
        </p:nvSpPr>
        <p:spPr bwMode="auto">
          <a:xfrm>
            <a:off x="9486623" y="5537533"/>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47</a:t>
            </a:r>
          </a:p>
        </p:txBody>
      </p:sp>
      <p:sp>
        <p:nvSpPr>
          <p:cNvPr id="147" name="TextBox 146">
            <a:extLst>
              <a:ext uri="{FF2B5EF4-FFF2-40B4-BE49-F238E27FC236}">
                <a16:creationId xmlns:a16="http://schemas.microsoft.com/office/drawing/2014/main" id="{4E4AB9D7-CFB7-D2F6-7546-F53D6E2CCACF}"/>
              </a:ext>
            </a:extLst>
          </p:cNvPr>
          <p:cNvSpPr txBox="1"/>
          <p:nvPr/>
        </p:nvSpPr>
        <p:spPr bwMode="auto">
          <a:xfrm>
            <a:off x="10180890" y="5015039"/>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107</a:t>
            </a:r>
          </a:p>
        </p:txBody>
      </p:sp>
      <p:sp>
        <p:nvSpPr>
          <p:cNvPr id="148" name="TextBox 147">
            <a:extLst>
              <a:ext uri="{FF2B5EF4-FFF2-40B4-BE49-F238E27FC236}">
                <a16:creationId xmlns:a16="http://schemas.microsoft.com/office/drawing/2014/main" id="{1FBDBF4C-BB74-D355-8DBD-A8E6FF57848F}"/>
              </a:ext>
            </a:extLst>
          </p:cNvPr>
          <p:cNvSpPr txBox="1"/>
          <p:nvPr/>
        </p:nvSpPr>
        <p:spPr bwMode="auto">
          <a:xfrm>
            <a:off x="10180890" y="5276287"/>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48</a:t>
            </a:r>
          </a:p>
        </p:txBody>
      </p:sp>
      <p:sp>
        <p:nvSpPr>
          <p:cNvPr id="149" name="TextBox 148">
            <a:extLst>
              <a:ext uri="{FF2B5EF4-FFF2-40B4-BE49-F238E27FC236}">
                <a16:creationId xmlns:a16="http://schemas.microsoft.com/office/drawing/2014/main" id="{E84F9FB6-0DA5-A79B-1C0E-D43AC791D8C0}"/>
              </a:ext>
            </a:extLst>
          </p:cNvPr>
          <p:cNvSpPr txBox="1"/>
          <p:nvPr/>
        </p:nvSpPr>
        <p:spPr bwMode="auto">
          <a:xfrm>
            <a:off x="10180890" y="5537533"/>
            <a:ext cx="4588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21</a:t>
            </a:r>
          </a:p>
        </p:txBody>
      </p:sp>
    </p:spTree>
    <p:extLst>
      <p:ext uri="{BB962C8B-B14F-4D97-AF65-F5344CB8AC3E}">
        <p14:creationId xmlns:p14="http://schemas.microsoft.com/office/powerpoint/2010/main" val="2107228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7113F3CA-241D-4BEC-A4BD-E7F05B89A5EE}"/>
              </a:ext>
            </a:extLst>
          </p:cNvPr>
          <p:cNvSpPr/>
          <p:nvPr/>
        </p:nvSpPr>
        <p:spPr bwMode="auto">
          <a:xfrm>
            <a:off x="2070983" y="2153141"/>
            <a:ext cx="3631122" cy="2204798"/>
          </a:xfrm>
          <a:custGeom>
            <a:avLst/>
            <a:gdLst>
              <a:gd name="connsiteX0" fmla="*/ 0 w 3631122"/>
              <a:gd name="connsiteY0" fmla="*/ 0 h 2204798"/>
              <a:gd name="connsiteX1" fmla="*/ 0 w 3631122"/>
              <a:gd name="connsiteY1" fmla="*/ 77671 h 2204798"/>
              <a:gd name="connsiteX2" fmla="*/ 44132 w 3631122"/>
              <a:gd name="connsiteY2" fmla="*/ 77671 h 2204798"/>
              <a:gd name="connsiteX3" fmla="*/ 44132 w 3631122"/>
              <a:gd name="connsiteY3" fmla="*/ 109445 h 2204798"/>
              <a:gd name="connsiteX4" fmla="*/ 75906 w 3631122"/>
              <a:gd name="connsiteY4" fmla="*/ 109445 h 2204798"/>
              <a:gd name="connsiteX5" fmla="*/ 75906 w 3631122"/>
              <a:gd name="connsiteY5" fmla="*/ 158872 h 2204798"/>
              <a:gd name="connsiteX6" fmla="*/ 93559 w 3631122"/>
              <a:gd name="connsiteY6" fmla="*/ 158872 h 2204798"/>
              <a:gd name="connsiteX7" fmla="*/ 93559 w 3631122"/>
              <a:gd name="connsiteY7" fmla="*/ 192412 h 2204798"/>
              <a:gd name="connsiteX8" fmla="*/ 132394 w 3631122"/>
              <a:gd name="connsiteY8" fmla="*/ 192412 h 2204798"/>
              <a:gd name="connsiteX9" fmla="*/ 132394 w 3631122"/>
              <a:gd name="connsiteY9" fmla="*/ 233013 h 2204798"/>
              <a:gd name="connsiteX10" fmla="*/ 150047 w 3631122"/>
              <a:gd name="connsiteY10" fmla="*/ 233013 h 2204798"/>
              <a:gd name="connsiteX11" fmla="*/ 150047 w 3631122"/>
              <a:gd name="connsiteY11" fmla="*/ 300093 h 2204798"/>
              <a:gd name="connsiteX12" fmla="*/ 180056 w 3631122"/>
              <a:gd name="connsiteY12" fmla="*/ 300093 h 2204798"/>
              <a:gd name="connsiteX13" fmla="*/ 180056 w 3631122"/>
              <a:gd name="connsiteY13" fmla="*/ 344224 h 2204798"/>
              <a:gd name="connsiteX14" fmla="*/ 199474 w 3631122"/>
              <a:gd name="connsiteY14" fmla="*/ 344224 h 2204798"/>
              <a:gd name="connsiteX15" fmla="*/ 199474 w 3631122"/>
              <a:gd name="connsiteY15" fmla="*/ 421895 h 2204798"/>
              <a:gd name="connsiteX16" fmla="*/ 222422 w 3631122"/>
              <a:gd name="connsiteY16" fmla="*/ 421895 h 2204798"/>
              <a:gd name="connsiteX17" fmla="*/ 222422 w 3631122"/>
              <a:gd name="connsiteY17" fmla="*/ 513688 h 2204798"/>
              <a:gd name="connsiteX18" fmla="*/ 236544 w 3631122"/>
              <a:gd name="connsiteY18" fmla="*/ 513688 h 2204798"/>
              <a:gd name="connsiteX19" fmla="*/ 236544 w 3631122"/>
              <a:gd name="connsiteY19" fmla="*/ 554289 h 2204798"/>
              <a:gd name="connsiteX20" fmla="*/ 261258 w 3631122"/>
              <a:gd name="connsiteY20" fmla="*/ 554289 h 2204798"/>
              <a:gd name="connsiteX21" fmla="*/ 261258 w 3631122"/>
              <a:gd name="connsiteY21" fmla="*/ 601950 h 2204798"/>
              <a:gd name="connsiteX22" fmla="*/ 277145 w 3631122"/>
              <a:gd name="connsiteY22" fmla="*/ 601950 h 2204798"/>
              <a:gd name="connsiteX23" fmla="*/ 277145 w 3631122"/>
              <a:gd name="connsiteY23" fmla="*/ 669030 h 2204798"/>
              <a:gd name="connsiteX24" fmla="*/ 298328 w 3631122"/>
              <a:gd name="connsiteY24" fmla="*/ 669030 h 2204798"/>
              <a:gd name="connsiteX25" fmla="*/ 298328 w 3631122"/>
              <a:gd name="connsiteY25" fmla="*/ 748466 h 2204798"/>
              <a:gd name="connsiteX26" fmla="*/ 314215 w 3631122"/>
              <a:gd name="connsiteY26" fmla="*/ 748466 h 2204798"/>
              <a:gd name="connsiteX27" fmla="*/ 314215 w 3631122"/>
              <a:gd name="connsiteY27" fmla="*/ 783771 h 2204798"/>
              <a:gd name="connsiteX28" fmla="*/ 338929 w 3631122"/>
              <a:gd name="connsiteY28" fmla="*/ 783771 h 2204798"/>
              <a:gd name="connsiteX29" fmla="*/ 338929 w 3631122"/>
              <a:gd name="connsiteY29" fmla="*/ 824372 h 2204798"/>
              <a:gd name="connsiteX30" fmla="*/ 356581 w 3631122"/>
              <a:gd name="connsiteY30" fmla="*/ 824372 h 2204798"/>
              <a:gd name="connsiteX31" fmla="*/ 356581 w 3631122"/>
              <a:gd name="connsiteY31" fmla="*/ 872034 h 2204798"/>
              <a:gd name="connsiteX32" fmla="*/ 370703 w 3631122"/>
              <a:gd name="connsiteY32" fmla="*/ 872034 h 2204798"/>
              <a:gd name="connsiteX33" fmla="*/ 370703 w 3631122"/>
              <a:gd name="connsiteY33" fmla="*/ 907339 h 2204798"/>
              <a:gd name="connsiteX34" fmla="*/ 391886 w 3631122"/>
              <a:gd name="connsiteY34" fmla="*/ 907339 h 2204798"/>
              <a:gd name="connsiteX35" fmla="*/ 391886 w 3631122"/>
              <a:gd name="connsiteY35" fmla="*/ 942644 h 2204798"/>
              <a:gd name="connsiteX36" fmla="*/ 411304 w 3631122"/>
              <a:gd name="connsiteY36" fmla="*/ 942644 h 2204798"/>
              <a:gd name="connsiteX37" fmla="*/ 411304 w 3631122"/>
              <a:gd name="connsiteY37" fmla="*/ 1032672 h 2204798"/>
              <a:gd name="connsiteX38" fmla="*/ 443078 w 3631122"/>
              <a:gd name="connsiteY38" fmla="*/ 1032672 h 2204798"/>
              <a:gd name="connsiteX39" fmla="*/ 443078 w 3631122"/>
              <a:gd name="connsiteY39" fmla="*/ 1055620 h 2204798"/>
              <a:gd name="connsiteX40" fmla="*/ 467792 w 3631122"/>
              <a:gd name="connsiteY40" fmla="*/ 1055620 h 2204798"/>
              <a:gd name="connsiteX41" fmla="*/ 467792 w 3631122"/>
              <a:gd name="connsiteY41" fmla="*/ 1166831 h 2204798"/>
              <a:gd name="connsiteX42" fmla="*/ 485444 w 3631122"/>
              <a:gd name="connsiteY42" fmla="*/ 1166831 h 2204798"/>
              <a:gd name="connsiteX43" fmla="*/ 485444 w 3631122"/>
              <a:gd name="connsiteY43" fmla="*/ 1188014 h 2204798"/>
              <a:gd name="connsiteX44" fmla="*/ 534871 w 3631122"/>
              <a:gd name="connsiteY44" fmla="*/ 1188014 h 2204798"/>
              <a:gd name="connsiteX45" fmla="*/ 534871 w 3631122"/>
              <a:gd name="connsiteY45" fmla="*/ 1244502 h 2204798"/>
              <a:gd name="connsiteX46" fmla="*/ 550759 w 3631122"/>
              <a:gd name="connsiteY46" fmla="*/ 1244502 h 2204798"/>
              <a:gd name="connsiteX47" fmla="*/ 550759 w 3631122"/>
              <a:gd name="connsiteY47" fmla="*/ 1304520 h 2204798"/>
              <a:gd name="connsiteX48" fmla="*/ 593125 w 3631122"/>
              <a:gd name="connsiteY48" fmla="*/ 1304520 h 2204798"/>
              <a:gd name="connsiteX49" fmla="*/ 593125 w 3631122"/>
              <a:gd name="connsiteY49" fmla="*/ 1366304 h 2204798"/>
              <a:gd name="connsiteX50" fmla="*/ 633726 w 3631122"/>
              <a:gd name="connsiteY50" fmla="*/ 1366304 h 2204798"/>
              <a:gd name="connsiteX51" fmla="*/ 633726 w 3631122"/>
              <a:gd name="connsiteY51" fmla="*/ 1387487 h 2204798"/>
              <a:gd name="connsiteX52" fmla="*/ 669031 w 3631122"/>
              <a:gd name="connsiteY52" fmla="*/ 1387487 h 2204798"/>
              <a:gd name="connsiteX53" fmla="*/ 669031 w 3631122"/>
              <a:gd name="connsiteY53" fmla="*/ 1452801 h 2204798"/>
              <a:gd name="connsiteX54" fmla="*/ 686683 w 3631122"/>
              <a:gd name="connsiteY54" fmla="*/ 1452801 h 2204798"/>
              <a:gd name="connsiteX55" fmla="*/ 686683 w 3631122"/>
              <a:gd name="connsiteY55" fmla="*/ 1482811 h 2204798"/>
              <a:gd name="connsiteX56" fmla="*/ 709631 w 3631122"/>
              <a:gd name="connsiteY56" fmla="*/ 1482811 h 2204798"/>
              <a:gd name="connsiteX57" fmla="*/ 709631 w 3631122"/>
              <a:gd name="connsiteY57" fmla="*/ 1525177 h 2204798"/>
              <a:gd name="connsiteX58" fmla="*/ 744936 w 3631122"/>
              <a:gd name="connsiteY58" fmla="*/ 1525177 h 2204798"/>
              <a:gd name="connsiteX59" fmla="*/ 744936 w 3631122"/>
              <a:gd name="connsiteY59" fmla="*/ 1553421 h 2204798"/>
              <a:gd name="connsiteX60" fmla="*/ 776711 w 3631122"/>
              <a:gd name="connsiteY60" fmla="*/ 1553421 h 2204798"/>
              <a:gd name="connsiteX61" fmla="*/ 776711 w 3631122"/>
              <a:gd name="connsiteY61" fmla="*/ 1595787 h 2204798"/>
              <a:gd name="connsiteX62" fmla="*/ 838495 w 3631122"/>
              <a:gd name="connsiteY62" fmla="*/ 1595787 h 2204798"/>
              <a:gd name="connsiteX63" fmla="*/ 838495 w 3631122"/>
              <a:gd name="connsiteY63" fmla="*/ 1611674 h 2204798"/>
              <a:gd name="connsiteX64" fmla="*/ 877330 w 3631122"/>
              <a:gd name="connsiteY64" fmla="*/ 1611674 h 2204798"/>
              <a:gd name="connsiteX65" fmla="*/ 877330 w 3631122"/>
              <a:gd name="connsiteY65" fmla="*/ 1648744 h 2204798"/>
              <a:gd name="connsiteX66" fmla="*/ 898513 w 3631122"/>
              <a:gd name="connsiteY66" fmla="*/ 1648744 h 2204798"/>
              <a:gd name="connsiteX67" fmla="*/ 898513 w 3631122"/>
              <a:gd name="connsiteY67" fmla="*/ 1678754 h 2204798"/>
              <a:gd name="connsiteX68" fmla="*/ 940879 w 3631122"/>
              <a:gd name="connsiteY68" fmla="*/ 1678754 h 2204798"/>
              <a:gd name="connsiteX69" fmla="*/ 940879 w 3631122"/>
              <a:gd name="connsiteY69" fmla="*/ 1721120 h 2204798"/>
              <a:gd name="connsiteX70" fmla="*/ 977949 w 3631122"/>
              <a:gd name="connsiteY70" fmla="*/ 1721120 h 2204798"/>
              <a:gd name="connsiteX71" fmla="*/ 977949 w 3631122"/>
              <a:gd name="connsiteY71" fmla="*/ 1747598 h 2204798"/>
              <a:gd name="connsiteX72" fmla="*/ 1064447 w 3631122"/>
              <a:gd name="connsiteY72" fmla="*/ 1747598 h 2204798"/>
              <a:gd name="connsiteX73" fmla="*/ 1064447 w 3631122"/>
              <a:gd name="connsiteY73" fmla="*/ 1777608 h 2204798"/>
              <a:gd name="connsiteX74" fmla="*/ 1136822 w 3631122"/>
              <a:gd name="connsiteY74" fmla="*/ 1777608 h 2204798"/>
              <a:gd name="connsiteX75" fmla="*/ 1136822 w 3631122"/>
              <a:gd name="connsiteY75" fmla="*/ 1805852 h 2204798"/>
              <a:gd name="connsiteX76" fmla="*/ 1179188 w 3631122"/>
              <a:gd name="connsiteY76" fmla="*/ 1805852 h 2204798"/>
              <a:gd name="connsiteX77" fmla="*/ 1179188 w 3631122"/>
              <a:gd name="connsiteY77" fmla="*/ 1823504 h 2204798"/>
              <a:gd name="connsiteX78" fmla="*/ 1244502 w 3631122"/>
              <a:gd name="connsiteY78" fmla="*/ 1823504 h 2204798"/>
              <a:gd name="connsiteX79" fmla="*/ 1244502 w 3631122"/>
              <a:gd name="connsiteY79" fmla="*/ 1841157 h 2204798"/>
              <a:gd name="connsiteX80" fmla="*/ 1352183 w 3631122"/>
              <a:gd name="connsiteY80" fmla="*/ 1841157 h 2204798"/>
              <a:gd name="connsiteX81" fmla="*/ 1352183 w 3631122"/>
              <a:gd name="connsiteY81" fmla="*/ 1860574 h 2204798"/>
              <a:gd name="connsiteX82" fmla="*/ 1574604 w 3631122"/>
              <a:gd name="connsiteY82" fmla="*/ 1860574 h 2204798"/>
              <a:gd name="connsiteX83" fmla="*/ 1574604 w 3631122"/>
              <a:gd name="connsiteY83" fmla="*/ 1904706 h 2204798"/>
              <a:gd name="connsiteX84" fmla="*/ 1715824 w 3631122"/>
              <a:gd name="connsiteY84" fmla="*/ 1904706 h 2204798"/>
              <a:gd name="connsiteX85" fmla="*/ 1715824 w 3631122"/>
              <a:gd name="connsiteY85" fmla="*/ 1922358 h 2204798"/>
              <a:gd name="connsiteX86" fmla="*/ 1879993 w 3631122"/>
              <a:gd name="connsiteY86" fmla="*/ 1922358 h 2204798"/>
              <a:gd name="connsiteX87" fmla="*/ 1879993 w 3631122"/>
              <a:gd name="connsiteY87" fmla="*/ 1936480 h 2204798"/>
              <a:gd name="connsiteX88" fmla="*/ 2024743 w 3631122"/>
              <a:gd name="connsiteY88" fmla="*/ 1936480 h 2204798"/>
              <a:gd name="connsiteX89" fmla="*/ 2024743 w 3631122"/>
              <a:gd name="connsiteY89" fmla="*/ 1957663 h 2204798"/>
              <a:gd name="connsiteX90" fmla="*/ 2063579 w 3631122"/>
              <a:gd name="connsiteY90" fmla="*/ 1957663 h 2204798"/>
              <a:gd name="connsiteX91" fmla="*/ 2063579 w 3631122"/>
              <a:gd name="connsiteY91" fmla="*/ 1980611 h 2204798"/>
              <a:gd name="connsiteX92" fmla="*/ 2104180 w 3631122"/>
              <a:gd name="connsiteY92" fmla="*/ 1980611 h 2204798"/>
              <a:gd name="connsiteX93" fmla="*/ 2104180 w 3631122"/>
              <a:gd name="connsiteY93" fmla="*/ 2015916 h 2204798"/>
              <a:gd name="connsiteX94" fmla="*/ 2190677 w 3631122"/>
              <a:gd name="connsiteY94" fmla="*/ 2015916 h 2204798"/>
              <a:gd name="connsiteX95" fmla="*/ 2190677 w 3631122"/>
              <a:gd name="connsiteY95" fmla="*/ 2038865 h 2204798"/>
              <a:gd name="connsiteX96" fmla="*/ 2455465 w 3631122"/>
              <a:gd name="connsiteY96" fmla="*/ 2038865 h 2204798"/>
              <a:gd name="connsiteX97" fmla="*/ 2455465 w 3631122"/>
              <a:gd name="connsiteY97" fmla="*/ 2060048 h 2204798"/>
              <a:gd name="connsiteX98" fmla="*/ 2533136 w 3631122"/>
              <a:gd name="connsiteY98" fmla="*/ 2060048 h 2204798"/>
              <a:gd name="connsiteX99" fmla="*/ 2533136 w 3631122"/>
              <a:gd name="connsiteY99" fmla="*/ 2072405 h 2204798"/>
              <a:gd name="connsiteX100" fmla="*/ 2900308 w 3631122"/>
              <a:gd name="connsiteY100" fmla="*/ 2072405 h 2204798"/>
              <a:gd name="connsiteX101" fmla="*/ 2900308 w 3631122"/>
              <a:gd name="connsiteY101" fmla="*/ 2104179 h 2204798"/>
              <a:gd name="connsiteX102" fmla="*/ 3221583 w 3631122"/>
              <a:gd name="connsiteY102" fmla="*/ 2104179 h 2204798"/>
              <a:gd name="connsiteX103" fmla="*/ 3221583 w 3631122"/>
              <a:gd name="connsiteY103" fmla="*/ 2146545 h 2204798"/>
              <a:gd name="connsiteX104" fmla="*/ 3308081 w 3631122"/>
              <a:gd name="connsiteY104" fmla="*/ 2146545 h 2204798"/>
              <a:gd name="connsiteX105" fmla="*/ 3311611 w 3631122"/>
              <a:gd name="connsiteY105" fmla="*/ 2150075 h 2204798"/>
              <a:gd name="connsiteX106" fmla="*/ 3493432 w 3631122"/>
              <a:gd name="connsiteY106" fmla="*/ 2150075 h 2204798"/>
              <a:gd name="connsiteX107" fmla="*/ 3493432 w 3631122"/>
              <a:gd name="connsiteY107" fmla="*/ 2181850 h 2204798"/>
              <a:gd name="connsiteX108" fmla="*/ 3560512 w 3631122"/>
              <a:gd name="connsiteY108" fmla="*/ 2181850 h 2204798"/>
              <a:gd name="connsiteX109" fmla="*/ 3560512 w 3631122"/>
              <a:gd name="connsiteY109" fmla="*/ 2204798 h 2204798"/>
              <a:gd name="connsiteX110" fmla="*/ 3631122 w 3631122"/>
              <a:gd name="connsiteY110" fmla="*/ 2204798 h 2204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3631122" h="2204798">
                <a:moveTo>
                  <a:pt x="0" y="0"/>
                </a:moveTo>
                <a:lnTo>
                  <a:pt x="0" y="77671"/>
                </a:lnTo>
                <a:lnTo>
                  <a:pt x="44132" y="77671"/>
                </a:lnTo>
                <a:lnTo>
                  <a:pt x="44132" y="109445"/>
                </a:lnTo>
                <a:lnTo>
                  <a:pt x="75906" y="109445"/>
                </a:lnTo>
                <a:lnTo>
                  <a:pt x="75906" y="158872"/>
                </a:lnTo>
                <a:lnTo>
                  <a:pt x="93559" y="158872"/>
                </a:lnTo>
                <a:lnTo>
                  <a:pt x="93559" y="192412"/>
                </a:lnTo>
                <a:lnTo>
                  <a:pt x="132394" y="192412"/>
                </a:lnTo>
                <a:lnTo>
                  <a:pt x="132394" y="233013"/>
                </a:lnTo>
                <a:lnTo>
                  <a:pt x="150047" y="233013"/>
                </a:lnTo>
                <a:lnTo>
                  <a:pt x="150047" y="300093"/>
                </a:lnTo>
                <a:lnTo>
                  <a:pt x="180056" y="300093"/>
                </a:lnTo>
                <a:lnTo>
                  <a:pt x="180056" y="344224"/>
                </a:lnTo>
                <a:lnTo>
                  <a:pt x="199474" y="344224"/>
                </a:lnTo>
                <a:lnTo>
                  <a:pt x="199474" y="421895"/>
                </a:lnTo>
                <a:lnTo>
                  <a:pt x="222422" y="421895"/>
                </a:lnTo>
                <a:lnTo>
                  <a:pt x="222422" y="513688"/>
                </a:lnTo>
                <a:lnTo>
                  <a:pt x="236544" y="513688"/>
                </a:lnTo>
                <a:lnTo>
                  <a:pt x="236544" y="554289"/>
                </a:lnTo>
                <a:lnTo>
                  <a:pt x="261258" y="554289"/>
                </a:lnTo>
                <a:lnTo>
                  <a:pt x="261258" y="601950"/>
                </a:lnTo>
                <a:lnTo>
                  <a:pt x="277145" y="601950"/>
                </a:lnTo>
                <a:lnTo>
                  <a:pt x="277145" y="669030"/>
                </a:lnTo>
                <a:lnTo>
                  <a:pt x="298328" y="669030"/>
                </a:lnTo>
                <a:lnTo>
                  <a:pt x="298328" y="748466"/>
                </a:lnTo>
                <a:lnTo>
                  <a:pt x="314215" y="748466"/>
                </a:lnTo>
                <a:lnTo>
                  <a:pt x="314215" y="783771"/>
                </a:lnTo>
                <a:lnTo>
                  <a:pt x="338929" y="783771"/>
                </a:lnTo>
                <a:lnTo>
                  <a:pt x="338929" y="824372"/>
                </a:lnTo>
                <a:lnTo>
                  <a:pt x="356581" y="824372"/>
                </a:lnTo>
                <a:lnTo>
                  <a:pt x="356581" y="872034"/>
                </a:lnTo>
                <a:lnTo>
                  <a:pt x="370703" y="872034"/>
                </a:lnTo>
                <a:lnTo>
                  <a:pt x="370703" y="907339"/>
                </a:lnTo>
                <a:lnTo>
                  <a:pt x="391886" y="907339"/>
                </a:lnTo>
                <a:lnTo>
                  <a:pt x="391886" y="942644"/>
                </a:lnTo>
                <a:lnTo>
                  <a:pt x="411304" y="942644"/>
                </a:lnTo>
                <a:lnTo>
                  <a:pt x="411304" y="1032672"/>
                </a:lnTo>
                <a:lnTo>
                  <a:pt x="443078" y="1032672"/>
                </a:lnTo>
                <a:lnTo>
                  <a:pt x="443078" y="1055620"/>
                </a:lnTo>
                <a:lnTo>
                  <a:pt x="467792" y="1055620"/>
                </a:lnTo>
                <a:lnTo>
                  <a:pt x="467792" y="1166831"/>
                </a:lnTo>
                <a:lnTo>
                  <a:pt x="485444" y="1166831"/>
                </a:lnTo>
                <a:lnTo>
                  <a:pt x="485444" y="1188014"/>
                </a:lnTo>
                <a:lnTo>
                  <a:pt x="534871" y="1188014"/>
                </a:lnTo>
                <a:lnTo>
                  <a:pt x="534871" y="1244502"/>
                </a:lnTo>
                <a:lnTo>
                  <a:pt x="550759" y="1244502"/>
                </a:lnTo>
                <a:lnTo>
                  <a:pt x="550759" y="1304520"/>
                </a:lnTo>
                <a:lnTo>
                  <a:pt x="593125" y="1304520"/>
                </a:lnTo>
                <a:lnTo>
                  <a:pt x="593125" y="1366304"/>
                </a:lnTo>
                <a:lnTo>
                  <a:pt x="633726" y="1366304"/>
                </a:lnTo>
                <a:lnTo>
                  <a:pt x="633726" y="1387487"/>
                </a:lnTo>
                <a:lnTo>
                  <a:pt x="669031" y="1387487"/>
                </a:lnTo>
                <a:lnTo>
                  <a:pt x="669031" y="1452801"/>
                </a:lnTo>
                <a:lnTo>
                  <a:pt x="686683" y="1452801"/>
                </a:lnTo>
                <a:lnTo>
                  <a:pt x="686683" y="1482811"/>
                </a:lnTo>
                <a:lnTo>
                  <a:pt x="709631" y="1482811"/>
                </a:lnTo>
                <a:lnTo>
                  <a:pt x="709631" y="1525177"/>
                </a:lnTo>
                <a:lnTo>
                  <a:pt x="744936" y="1525177"/>
                </a:lnTo>
                <a:lnTo>
                  <a:pt x="744936" y="1553421"/>
                </a:lnTo>
                <a:lnTo>
                  <a:pt x="776711" y="1553421"/>
                </a:lnTo>
                <a:lnTo>
                  <a:pt x="776711" y="1595787"/>
                </a:lnTo>
                <a:lnTo>
                  <a:pt x="838495" y="1595787"/>
                </a:lnTo>
                <a:lnTo>
                  <a:pt x="838495" y="1611674"/>
                </a:lnTo>
                <a:lnTo>
                  <a:pt x="877330" y="1611674"/>
                </a:lnTo>
                <a:lnTo>
                  <a:pt x="877330" y="1648744"/>
                </a:lnTo>
                <a:lnTo>
                  <a:pt x="898513" y="1648744"/>
                </a:lnTo>
                <a:lnTo>
                  <a:pt x="898513" y="1678754"/>
                </a:lnTo>
                <a:lnTo>
                  <a:pt x="940879" y="1678754"/>
                </a:lnTo>
                <a:lnTo>
                  <a:pt x="940879" y="1721120"/>
                </a:lnTo>
                <a:lnTo>
                  <a:pt x="977949" y="1721120"/>
                </a:lnTo>
                <a:lnTo>
                  <a:pt x="977949" y="1747598"/>
                </a:lnTo>
                <a:lnTo>
                  <a:pt x="1064447" y="1747598"/>
                </a:lnTo>
                <a:lnTo>
                  <a:pt x="1064447" y="1777608"/>
                </a:lnTo>
                <a:lnTo>
                  <a:pt x="1136822" y="1777608"/>
                </a:lnTo>
                <a:lnTo>
                  <a:pt x="1136822" y="1805852"/>
                </a:lnTo>
                <a:lnTo>
                  <a:pt x="1179188" y="1805852"/>
                </a:lnTo>
                <a:lnTo>
                  <a:pt x="1179188" y="1823504"/>
                </a:lnTo>
                <a:lnTo>
                  <a:pt x="1244502" y="1823504"/>
                </a:lnTo>
                <a:lnTo>
                  <a:pt x="1244502" y="1841157"/>
                </a:lnTo>
                <a:lnTo>
                  <a:pt x="1352183" y="1841157"/>
                </a:lnTo>
                <a:lnTo>
                  <a:pt x="1352183" y="1860574"/>
                </a:lnTo>
                <a:lnTo>
                  <a:pt x="1574604" y="1860574"/>
                </a:lnTo>
                <a:lnTo>
                  <a:pt x="1574604" y="1904706"/>
                </a:lnTo>
                <a:lnTo>
                  <a:pt x="1715824" y="1904706"/>
                </a:lnTo>
                <a:lnTo>
                  <a:pt x="1715824" y="1922358"/>
                </a:lnTo>
                <a:lnTo>
                  <a:pt x="1879993" y="1922358"/>
                </a:lnTo>
                <a:lnTo>
                  <a:pt x="1879993" y="1936480"/>
                </a:lnTo>
                <a:lnTo>
                  <a:pt x="2024743" y="1936480"/>
                </a:lnTo>
                <a:lnTo>
                  <a:pt x="2024743" y="1957663"/>
                </a:lnTo>
                <a:lnTo>
                  <a:pt x="2063579" y="1957663"/>
                </a:lnTo>
                <a:lnTo>
                  <a:pt x="2063579" y="1980611"/>
                </a:lnTo>
                <a:lnTo>
                  <a:pt x="2104180" y="1980611"/>
                </a:lnTo>
                <a:lnTo>
                  <a:pt x="2104180" y="2015916"/>
                </a:lnTo>
                <a:lnTo>
                  <a:pt x="2190677" y="2015916"/>
                </a:lnTo>
                <a:lnTo>
                  <a:pt x="2190677" y="2038865"/>
                </a:lnTo>
                <a:lnTo>
                  <a:pt x="2455465" y="2038865"/>
                </a:lnTo>
                <a:lnTo>
                  <a:pt x="2455465" y="2060048"/>
                </a:lnTo>
                <a:lnTo>
                  <a:pt x="2533136" y="2060048"/>
                </a:lnTo>
                <a:lnTo>
                  <a:pt x="2533136" y="2072405"/>
                </a:lnTo>
                <a:lnTo>
                  <a:pt x="2900308" y="2072405"/>
                </a:lnTo>
                <a:lnTo>
                  <a:pt x="2900308" y="2104179"/>
                </a:lnTo>
                <a:lnTo>
                  <a:pt x="3221583" y="2104179"/>
                </a:lnTo>
                <a:lnTo>
                  <a:pt x="3221583" y="2146545"/>
                </a:lnTo>
                <a:lnTo>
                  <a:pt x="3308081" y="2146545"/>
                </a:lnTo>
                <a:lnTo>
                  <a:pt x="3311611" y="2150075"/>
                </a:lnTo>
                <a:lnTo>
                  <a:pt x="3493432" y="2150075"/>
                </a:lnTo>
                <a:lnTo>
                  <a:pt x="3493432" y="2181850"/>
                </a:lnTo>
                <a:lnTo>
                  <a:pt x="3560512" y="2181850"/>
                </a:lnTo>
                <a:lnTo>
                  <a:pt x="3560512" y="2204798"/>
                </a:lnTo>
                <a:lnTo>
                  <a:pt x="3631122" y="2204798"/>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3" name="Freeform: Shape 2">
            <a:extLst>
              <a:ext uri="{FF2B5EF4-FFF2-40B4-BE49-F238E27FC236}">
                <a16:creationId xmlns:a16="http://schemas.microsoft.com/office/drawing/2014/main" id="{56E2ABB3-2BDA-4A9F-BD82-31BB40D3CD2E}"/>
              </a:ext>
            </a:extLst>
          </p:cNvPr>
          <p:cNvSpPr/>
          <p:nvPr/>
        </p:nvSpPr>
        <p:spPr bwMode="auto">
          <a:xfrm>
            <a:off x="2072057" y="2145806"/>
            <a:ext cx="3617536" cy="1190134"/>
          </a:xfrm>
          <a:custGeom>
            <a:avLst/>
            <a:gdLst>
              <a:gd name="connsiteX0" fmla="*/ 0 w 3617536"/>
              <a:gd name="connsiteY0" fmla="*/ 0 h 1190134"/>
              <a:gd name="connsiteX1" fmla="*/ 54204 w 3617536"/>
              <a:gd name="connsiteY1" fmla="*/ 0 h 1190134"/>
              <a:gd name="connsiteX2" fmla="*/ 54204 w 3617536"/>
              <a:gd name="connsiteY2" fmla="*/ 58918 h 1190134"/>
              <a:gd name="connsiteX3" fmla="*/ 101338 w 3617536"/>
              <a:gd name="connsiteY3" fmla="*/ 58918 h 1190134"/>
              <a:gd name="connsiteX4" fmla="*/ 101338 w 3617536"/>
              <a:gd name="connsiteY4" fmla="*/ 89555 h 1190134"/>
              <a:gd name="connsiteX5" fmla="*/ 160256 w 3617536"/>
              <a:gd name="connsiteY5" fmla="*/ 89555 h 1190134"/>
              <a:gd name="connsiteX6" fmla="*/ 160256 w 3617536"/>
              <a:gd name="connsiteY6" fmla="*/ 134332 h 1190134"/>
              <a:gd name="connsiteX7" fmla="*/ 188536 w 3617536"/>
              <a:gd name="connsiteY7" fmla="*/ 134332 h 1190134"/>
              <a:gd name="connsiteX8" fmla="*/ 188536 w 3617536"/>
              <a:gd name="connsiteY8" fmla="*/ 193249 h 1190134"/>
              <a:gd name="connsiteX9" fmla="*/ 235670 w 3617536"/>
              <a:gd name="connsiteY9" fmla="*/ 193249 h 1190134"/>
              <a:gd name="connsiteX10" fmla="*/ 235670 w 3617536"/>
              <a:gd name="connsiteY10" fmla="*/ 230957 h 1190134"/>
              <a:gd name="connsiteX11" fmla="*/ 266307 w 3617536"/>
              <a:gd name="connsiteY11" fmla="*/ 230957 h 1190134"/>
              <a:gd name="connsiteX12" fmla="*/ 266307 w 3617536"/>
              <a:gd name="connsiteY12" fmla="*/ 259237 h 1190134"/>
              <a:gd name="connsiteX13" fmla="*/ 299301 w 3617536"/>
              <a:gd name="connsiteY13" fmla="*/ 259237 h 1190134"/>
              <a:gd name="connsiteX14" fmla="*/ 299301 w 3617536"/>
              <a:gd name="connsiteY14" fmla="*/ 329938 h 1190134"/>
              <a:gd name="connsiteX15" fmla="*/ 341722 w 3617536"/>
              <a:gd name="connsiteY15" fmla="*/ 329938 h 1190134"/>
              <a:gd name="connsiteX16" fmla="*/ 341722 w 3617536"/>
              <a:gd name="connsiteY16" fmla="*/ 374715 h 1190134"/>
              <a:gd name="connsiteX17" fmla="*/ 391213 w 3617536"/>
              <a:gd name="connsiteY17" fmla="*/ 374715 h 1190134"/>
              <a:gd name="connsiteX18" fmla="*/ 391213 w 3617536"/>
              <a:gd name="connsiteY18" fmla="*/ 414779 h 1190134"/>
              <a:gd name="connsiteX19" fmla="*/ 424206 w 3617536"/>
              <a:gd name="connsiteY19" fmla="*/ 414779 h 1190134"/>
              <a:gd name="connsiteX20" fmla="*/ 424206 w 3617536"/>
              <a:gd name="connsiteY20" fmla="*/ 450130 h 1190134"/>
              <a:gd name="connsiteX21" fmla="*/ 454843 w 3617536"/>
              <a:gd name="connsiteY21" fmla="*/ 450130 h 1190134"/>
              <a:gd name="connsiteX22" fmla="*/ 454843 w 3617536"/>
              <a:gd name="connsiteY22" fmla="*/ 499621 h 1190134"/>
              <a:gd name="connsiteX23" fmla="*/ 485481 w 3617536"/>
              <a:gd name="connsiteY23" fmla="*/ 499621 h 1190134"/>
              <a:gd name="connsiteX24" fmla="*/ 485481 w 3617536"/>
              <a:gd name="connsiteY24" fmla="*/ 532614 h 1190134"/>
              <a:gd name="connsiteX25" fmla="*/ 527901 w 3617536"/>
              <a:gd name="connsiteY25" fmla="*/ 532614 h 1190134"/>
              <a:gd name="connsiteX26" fmla="*/ 527901 w 3617536"/>
              <a:gd name="connsiteY26" fmla="*/ 572678 h 1190134"/>
              <a:gd name="connsiteX27" fmla="*/ 629239 w 3617536"/>
              <a:gd name="connsiteY27" fmla="*/ 572678 h 1190134"/>
              <a:gd name="connsiteX28" fmla="*/ 629239 w 3617536"/>
              <a:gd name="connsiteY28" fmla="*/ 596245 h 1190134"/>
              <a:gd name="connsiteX29" fmla="*/ 664590 w 3617536"/>
              <a:gd name="connsiteY29" fmla="*/ 596245 h 1190134"/>
              <a:gd name="connsiteX30" fmla="*/ 664590 w 3617536"/>
              <a:gd name="connsiteY30" fmla="*/ 629239 h 1190134"/>
              <a:gd name="connsiteX31" fmla="*/ 697584 w 3617536"/>
              <a:gd name="connsiteY31" fmla="*/ 629239 h 1190134"/>
              <a:gd name="connsiteX32" fmla="*/ 697584 w 3617536"/>
              <a:gd name="connsiteY32" fmla="*/ 664590 h 1190134"/>
              <a:gd name="connsiteX33" fmla="*/ 744718 w 3617536"/>
              <a:gd name="connsiteY33" fmla="*/ 664590 h 1190134"/>
              <a:gd name="connsiteX34" fmla="*/ 744718 w 3617536"/>
              <a:gd name="connsiteY34" fmla="*/ 704654 h 1190134"/>
              <a:gd name="connsiteX35" fmla="*/ 808349 w 3617536"/>
              <a:gd name="connsiteY35" fmla="*/ 704654 h 1190134"/>
              <a:gd name="connsiteX36" fmla="*/ 808349 w 3617536"/>
              <a:gd name="connsiteY36" fmla="*/ 730577 h 1190134"/>
              <a:gd name="connsiteX37" fmla="*/ 853126 w 3617536"/>
              <a:gd name="connsiteY37" fmla="*/ 730577 h 1190134"/>
              <a:gd name="connsiteX38" fmla="*/ 853126 w 3617536"/>
              <a:gd name="connsiteY38" fmla="*/ 763571 h 1190134"/>
              <a:gd name="connsiteX39" fmla="*/ 888476 w 3617536"/>
              <a:gd name="connsiteY39" fmla="*/ 763571 h 1190134"/>
              <a:gd name="connsiteX40" fmla="*/ 900260 w 3617536"/>
              <a:gd name="connsiteY40" fmla="*/ 775355 h 1190134"/>
              <a:gd name="connsiteX41" fmla="*/ 940324 w 3617536"/>
              <a:gd name="connsiteY41" fmla="*/ 775355 h 1190134"/>
              <a:gd name="connsiteX42" fmla="*/ 994528 w 3617536"/>
              <a:gd name="connsiteY42" fmla="*/ 775355 h 1190134"/>
              <a:gd name="connsiteX43" fmla="*/ 994528 w 3617536"/>
              <a:gd name="connsiteY43" fmla="*/ 817775 h 1190134"/>
              <a:gd name="connsiteX44" fmla="*/ 1065229 w 3617536"/>
              <a:gd name="connsiteY44" fmla="*/ 817775 h 1190134"/>
              <a:gd name="connsiteX45" fmla="*/ 1065229 w 3617536"/>
              <a:gd name="connsiteY45" fmla="*/ 838986 h 1190134"/>
              <a:gd name="connsiteX46" fmla="*/ 1133573 w 3617536"/>
              <a:gd name="connsiteY46" fmla="*/ 838986 h 1190134"/>
              <a:gd name="connsiteX47" fmla="*/ 1143000 w 3617536"/>
              <a:gd name="connsiteY47" fmla="*/ 848413 h 1190134"/>
              <a:gd name="connsiteX48" fmla="*/ 1232555 w 3617536"/>
              <a:gd name="connsiteY48" fmla="*/ 848413 h 1190134"/>
              <a:gd name="connsiteX49" fmla="*/ 1232555 w 3617536"/>
              <a:gd name="connsiteY49" fmla="*/ 871979 h 1190134"/>
              <a:gd name="connsiteX50" fmla="*/ 1348033 w 3617536"/>
              <a:gd name="connsiteY50" fmla="*/ 871979 h 1190134"/>
              <a:gd name="connsiteX51" fmla="*/ 1348033 w 3617536"/>
              <a:gd name="connsiteY51" fmla="*/ 895546 h 1190134"/>
              <a:gd name="connsiteX52" fmla="*/ 1602557 w 3617536"/>
              <a:gd name="connsiteY52" fmla="*/ 895546 h 1190134"/>
              <a:gd name="connsiteX53" fmla="*/ 1602557 w 3617536"/>
              <a:gd name="connsiteY53" fmla="*/ 926184 h 1190134"/>
              <a:gd name="connsiteX54" fmla="*/ 1970202 w 3617536"/>
              <a:gd name="connsiteY54" fmla="*/ 926184 h 1190134"/>
              <a:gd name="connsiteX55" fmla="*/ 1970202 w 3617536"/>
              <a:gd name="connsiteY55" fmla="*/ 956821 h 1190134"/>
              <a:gd name="connsiteX56" fmla="*/ 2064470 w 3617536"/>
              <a:gd name="connsiteY56" fmla="*/ 956821 h 1190134"/>
              <a:gd name="connsiteX57" fmla="*/ 2064470 w 3617536"/>
              <a:gd name="connsiteY57" fmla="*/ 985101 h 1190134"/>
              <a:gd name="connsiteX58" fmla="*/ 2175235 w 3617536"/>
              <a:gd name="connsiteY58" fmla="*/ 985101 h 1190134"/>
              <a:gd name="connsiteX59" fmla="*/ 2175235 w 3617536"/>
              <a:gd name="connsiteY59" fmla="*/ 1006311 h 1190134"/>
              <a:gd name="connsiteX60" fmla="*/ 2462753 w 3617536"/>
              <a:gd name="connsiteY60" fmla="*/ 1006311 h 1190134"/>
              <a:gd name="connsiteX61" fmla="*/ 2462753 w 3617536"/>
              <a:gd name="connsiteY61" fmla="*/ 1036948 h 1190134"/>
              <a:gd name="connsiteX62" fmla="*/ 2594728 w 3617536"/>
              <a:gd name="connsiteY62" fmla="*/ 1036948 h 1190134"/>
              <a:gd name="connsiteX63" fmla="*/ 2594728 w 3617536"/>
              <a:gd name="connsiteY63" fmla="*/ 1058159 h 1190134"/>
              <a:gd name="connsiteX64" fmla="*/ 2783264 w 3617536"/>
              <a:gd name="connsiteY64" fmla="*/ 1058159 h 1190134"/>
              <a:gd name="connsiteX65" fmla="*/ 2783264 w 3617536"/>
              <a:gd name="connsiteY65" fmla="*/ 1081726 h 1190134"/>
              <a:gd name="connsiteX66" fmla="*/ 3172120 w 3617536"/>
              <a:gd name="connsiteY66" fmla="*/ 1081726 h 1190134"/>
              <a:gd name="connsiteX67" fmla="*/ 3172120 w 3617536"/>
              <a:gd name="connsiteY67" fmla="*/ 1119433 h 1190134"/>
              <a:gd name="connsiteX68" fmla="*/ 3414860 w 3617536"/>
              <a:gd name="connsiteY68" fmla="*/ 1119433 h 1190134"/>
              <a:gd name="connsiteX69" fmla="*/ 3414860 w 3617536"/>
              <a:gd name="connsiteY69" fmla="*/ 1164210 h 1190134"/>
              <a:gd name="connsiteX70" fmla="*/ 3570402 w 3617536"/>
              <a:gd name="connsiteY70" fmla="*/ 1164210 h 1190134"/>
              <a:gd name="connsiteX71" fmla="*/ 3570402 w 3617536"/>
              <a:gd name="connsiteY71" fmla="*/ 1190134 h 1190134"/>
              <a:gd name="connsiteX72" fmla="*/ 3617536 w 3617536"/>
              <a:gd name="connsiteY72" fmla="*/ 1190134 h 1190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617536" h="1190134">
                <a:moveTo>
                  <a:pt x="0" y="0"/>
                </a:moveTo>
                <a:lnTo>
                  <a:pt x="54204" y="0"/>
                </a:lnTo>
                <a:lnTo>
                  <a:pt x="54204" y="58918"/>
                </a:lnTo>
                <a:lnTo>
                  <a:pt x="101338" y="58918"/>
                </a:lnTo>
                <a:lnTo>
                  <a:pt x="101338" y="89555"/>
                </a:lnTo>
                <a:lnTo>
                  <a:pt x="160256" y="89555"/>
                </a:lnTo>
                <a:lnTo>
                  <a:pt x="160256" y="134332"/>
                </a:lnTo>
                <a:lnTo>
                  <a:pt x="188536" y="134332"/>
                </a:lnTo>
                <a:lnTo>
                  <a:pt x="188536" y="193249"/>
                </a:lnTo>
                <a:lnTo>
                  <a:pt x="235670" y="193249"/>
                </a:lnTo>
                <a:lnTo>
                  <a:pt x="235670" y="230957"/>
                </a:lnTo>
                <a:lnTo>
                  <a:pt x="266307" y="230957"/>
                </a:lnTo>
                <a:lnTo>
                  <a:pt x="266307" y="259237"/>
                </a:lnTo>
                <a:lnTo>
                  <a:pt x="299301" y="259237"/>
                </a:lnTo>
                <a:lnTo>
                  <a:pt x="299301" y="329938"/>
                </a:lnTo>
                <a:lnTo>
                  <a:pt x="341722" y="329938"/>
                </a:lnTo>
                <a:lnTo>
                  <a:pt x="341722" y="374715"/>
                </a:lnTo>
                <a:lnTo>
                  <a:pt x="391213" y="374715"/>
                </a:lnTo>
                <a:lnTo>
                  <a:pt x="391213" y="414779"/>
                </a:lnTo>
                <a:lnTo>
                  <a:pt x="424206" y="414779"/>
                </a:lnTo>
                <a:lnTo>
                  <a:pt x="424206" y="450130"/>
                </a:lnTo>
                <a:lnTo>
                  <a:pt x="454843" y="450130"/>
                </a:lnTo>
                <a:lnTo>
                  <a:pt x="454843" y="499621"/>
                </a:lnTo>
                <a:lnTo>
                  <a:pt x="485481" y="499621"/>
                </a:lnTo>
                <a:lnTo>
                  <a:pt x="485481" y="532614"/>
                </a:lnTo>
                <a:lnTo>
                  <a:pt x="527901" y="532614"/>
                </a:lnTo>
                <a:lnTo>
                  <a:pt x="527901" y="572678"/>
                </a:lnTo>
                <a:lnTo>
                  <a:pt x="629239" y="572678"/>
                </a:lnTo>
                <a:lnTo>
                  <a:pt x="629239" y="596245"/>
                </a:lnTo>
                <a:lnTo>
                  <a:pt x="664590" y="596245"/>
                </a:lnTo>
                <a:lnTo>
                  <a:pt x="664590" y="629239"/>
                </a:lnTo>
                <a:lnTo>
                  <a:pt x="697584" y="629239"/>
                </a:lnTo>
                <a:lnTo>
                  <a:pt x="697584" y="664590"/>
                </a:lnTo>
                <a:lnTo>
                  <a:pt x="744718" y="664590"/>
                </a:lnTo>
                <a:lnTo>
                  <a:pt x="744718" y="704654"/>
                </a:lnTo>
                <a:lnTo>
                  <a:pt x="808349" y="704654"/>
                </a:lnTo>
                <a:lnTo>
                  <a:pt x="808349" y="730577"/>
                </a:lnTo>
                <a:lnTo>
                  <a:pt x="853126" y="730577"/>
                </a:lnTo>
                <a:lnTo>
                  <a:pt x="853126" y="763571"/>
                </a:lnTo>
                <a:lnTo>
                  <a:pt x="888476" y="763571"/>
                </a:lnTo>
                <a:lnTo>
                  <a:pt x="900260" y="775355"/>
                </a:lnTo>
                <a:lnTo>
                  <a:pt x="940324" y="775355"/>
                </a:lnTo>
                <a:lnTo>
                  <a:pt x="994528" y="775355"/>
                </a:lnTo>
                <a:lnTo>
                  <a:pt x="994528" y="817775"/>
                </a:lnTo>
                <a:lnTo>
                  <a:pt x="1065229" y="817775"/>
                </a:lnTo>
                <a:lnTo>
                  <a:pt x="1065229" y="838986"/>
                </a:lnTo>
                <a:lnTo>
                  <a:pt x="1133573" y="838986"/>
                </a:lnTo>
                <a:lnTo>
                  <a:pt x="1143000" y="848413"/>
                </a:lnTo>
                <a:lnTo>
                  <a:pt x="1232555" y="848413"/>
                </a:lnTo>
                <a:lnTo>
                  <a:pt x="1232555" y="871979"/>
                </a:lnTo>
                <a:lnTo>
                  <a:pt x="1348033" y="871979"/>
                </a:lnTo>
                <a:lnTo>
                  <a:pt x="1348033" y="895546"/>
                </a:lnTo>
                <a:lnTo>
                  <a:pt x="1602557" y="895546"/>
                </a:lnTo>
                <a:lnTo>
                  <a:pt x="1602557" y="926184"/>
                </a:lnTo>
                <a:lnTo>
                  <a:pt x="1970202" y="926184"/>
                </a:lnTo>
                <a:lnTo>
                  <a:pt x="1970202" y="956821"/>
                </a:lnTo>
                <a:lnTo>
                  <a:pt x="2064470" y="956821"/>
                </a:lnTo>
                <a:lnTo>
                  <a:pt x="2064470" y="985101"/>
                </a:lnTo>
                <a:lnTo>
                  <a:pt x="2175235" y="985101"/>
                </a:lnTo>
                <a:lnTo>
                  <a:pt x="2175235" y="1006311"/>
                </a:lnTo>
                <a:lnTo>
                  <a:pt x="2462753" y="1006311"/>
                </a:lnTo>
                <a:lnTo>
                  <a:pt x="2462753" y="1036948"/>
                </a:lnTo>
                <a:lnTo>
                  <a:pt x="2594728" y="1036948"/>
                </a:lnTo>
                <a:lnTo>
                  <a:pt x="2594728" y="1058159"/>
                </a:lnTo>
                <a:lnTo>
                  <a:pt x="2783264" y="1058159"/>
                </a:lnTo>
                <a:lnTo>
                  <a:pt x="2783264" y="1081726"/>
                </a:lnTo>
                <a:lnTo>
                  <a:pt x="3172120" y="1081726"/>
                </a:lnTo>
                <a:lnTo>
                  <a:pt x="3172120" y="1119433"/>
                </a:lnTo>
                <a:lnTo>
                  <a:pt x="3414860" y="1119433"/>
                </a:lnTo>
                <a:lnTo>
                  <a:pt x="3414860" y="1164210"/>
                </a:lnTo>
                <a:lnTo>
                  <a:pt x="3570402" y="1164210"/>
                </a:lnTo>
                <a:lnTo>
                  <a:pt x="3570402" y="1190134"/>
                </a:lnTo>
                <a:lnTo>
                  <a:pt x="3617536" y="1190134"/>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 name="Title 1"/>
          <p:cNvSpPr>
            <a:spLocks noGrp="1"/>
          </p:cNvSpPr>
          <p:nvPr>
            <p:ph type="title"/>
          </p:nvPr>
        </p:nvSpPr>
        <p:spPr/>
        <p:txBody>
          <a:bodyPr>
            <a:noAutofit/>
          </a:bodyPr>
          <a:lstStyle/>
          <a:p>
            <a:r>
              <a:rPr lang="en-US" dirty="0"/>
              <a:t>MRD and Survival in AML: </a:t>
            </a:r>
            <a:br>
              <a:rPr lang="en-US" dirty="0"/>
            </a:br>
            <a:r>
              <a:rPr lang="en-US" dirty="0"/>
              <a:t>Meta-analysis of 81 Publications (N = 11,151)</a:t>
            </a:r>
          </a:p>
        </p:txBody>
      </p:sp>
      <p:sp>
        <p:nvSpPr>
          <p:cNvPr id="6" name="Text Box 11">
            <a:extLst>
              <a:ext uri="{FF2B5EF4-FFF2-40B4-BE49-F238E27FC236}">
                <a16:creationId xmlns:a16="http://schemas.microsoft.com/office/drawing/2014/main" id="{AE684E5A-70FE-450A-9CD9-41B8B9D9574C}"/>
              </a:ext>
            </a:extLst>
          </p:cNvPr>
          <p:cNvSpPr txBox="1">
            <a:spLocks noChangeArrowheads="1"/>
          </p:cNvSpPr>
          <p:nvPr/>
        </p:nvSpPr>
        <p:spPr bwMode="auto">
          <a:xfrm>
            <a:off x="397255" y="6365739"/>
            <a:ext cx="66291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609464"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Short. JAMA Oncol. 2020;6:1890.</a:t>
            </a:r>
          </a:p>
        </p:txBody>
      </p:sp>
      <p:sp>
        <p:nvSpPr>
          <p:cNvPr id="11" name="TextBox 10">
            <a:extLst>
              <a:ext uri="{FF2B5EF4-FFF2-40B4-BE49-F238E27FC236}">
                <a16:creationId xmlns:a16="http://schemas.microsoft.com/office/drawing/2014/main" id="{FFE94FAA-4329-4A2F-A1EB-870B1E640E6E}"/>
              </a:ext>
            </a:extLst>
          </p:cNvPr>
          <p:cNvSpPr txBox="1"/>
          <p:nvPr/>
        </p:nvSpPr>
        <p:spPr bwMode="auto">
          <a:xfrm>
            <a:off x="3599465" y="5582834"/>
            <a:ext cx="5681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a:t>
            </a:r>
          </a:p>
        </p:txBody>
      </p:sp>
      <p:sp>
        <p:nvSpPr>
          <p:cNvPr id="12" name="TextBox 11">
            <a:extLst>
              <a:ext uri="{FF2B5EF4-FFF2-40B4-BE49-F238E27FC236}">
                <a16:creationId xmlns:a16="http://schemas.microsoft.com/office/drawing/2014/main" id="{D3E0706F-BFF7-44D9-A601-F52234C0FBCB}"/>
              </a:ext>
            </a:extLst>
          </p:cNvPr>
          <p:cNvSpPr txBox="1"/>
          <p:nvPr/>
        </p:nvSpPr>
        <p:spPr bwMode="auto">
          <a:xfrm>
            <a:off x="8747294" y="5518335"/>
            <a:ext cx="21385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a:t>
            </a:r>
          </a:p>
        </p:txBody>
      </p:sp>
      <p:sp>
        <p:nvSpPr>
          <p:cNvPr id="13" name="TextBox 12">
            <a:extLst>
              <a:ext uri="{FF2B5EF4-FFF2-40B4-BE49-F238E27FC236}">
                <a16:creationId xmlns:a16="http://schemas.microsoft.com/office/drawing/2014/main" id="{FFA26475-E7F2-473B-9F63-CE597888701E}"/>
              </a:ext>
            </a:extLst>
          </p:cNvPr>
          <p:cNvSpPr txBox="1"/>
          <p:nvPr/>
        </p:nvSpPr>
        <p:spPr bwMode="auto">
          <a:xfrm rot="16200000">
            <a:off x="-197698" y="3358109"/>
            <a:ext cx="28781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Survival Probability</a:t>
            </a:r>
          </a:p>
        </p:txBody>
      </p:sp>
      <p:sp>
        <p:nvSpPr>
          <p:cNvPr id="14" name="TextBox 13">
            <a:extLst>
              <a:ext uri="{FF2B5EF4-FFF2-40B4-BE49-F238E27FC236}">
                <a16:creationId xmlns:a16="http://schemas.microsoft.com/office/drawing/2014/main" id="{06E5D51C-13F3-439A-BD7C-6AC2D8D9F522}"/>
              </a:ext>
            </a:extLst>
          </p:cNvPr>
          <p:cNvSpPr txBox="1"/>
          <p:nvPr/>
        </p:nvSpPr>
        <p:spPr bwMode="auto">
          <a:xfrm rot="16200000">
            <a:off x="4890549" y="3431325"/>
            <a:ext cx="29711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Survival Probability</a:t>
            </a:r>
          </a:p>
        </p:txBody>
      </p:sp>
      <p:grpSp>
        <p:nvGrpSpPr>
          <p:cNvPr id="24" name="Group 23">
            <a:extLst>
              <a:ext uri="{FF2B5EF4-FFF2-40B4-BE49-F238E27FC236}">
                <a16:creationId xmlns:a16="http://schemas.microsoft.com/office/drawing/2014/main" id="{E7F9764C-3CA2-4B0B-80FE-9791301B429A}"/>
              </a:ext>
            </a:extLst>
          </p:cNvPr>
          <p:cNvGrpSpPr/>
          <p:nvPr/>
        </p:nvGrpSpPr>
        <p:grpSpPr>
          <a:xfrm>
            <a:off x="1951217" y="2145933"/>
            <a:ext cx="122525" cy="2861368"/>
            <a:chOff x="1627832" y="2074023"/>
            <a:chExt cx="122525" cy="2861368"/>
          </a:xfrm>
        </p:grpSpPr>
        <p:cxnSp>
          <p:nvCxnSpPr>
            <p:cNvPr id="17" name="Straight Connector 16">
              <a:extLst>
                <a:ext uri="{FF2B5EF4-FFF2-40B4-BE49-F238E27FC236}">
                  <a16:creationId xmlns:a16="http://schemas.microsoft.com/office/drawing/2014/main" id="{02926295-C26A-4DA1-ACA2-210557FA5C82}"/>
                </a:ext>
              </a:extLst>
            </p:cNvPr>
            <p:cNvCxnSpPr>
              <a:cxnSpLocks/>
            </p:cNvCxnSpPr>
            <p:nvPr/>
          </p:nvCxnSpPr>
          <p:spPr bwMode="auto">
            <a:xfrm>
              <a:off x="1627833" y="2074023"/>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25059DDB-04F8-4FCD-AC49-6D941A846D92}"/>
                </a:ext>
              </a:extLst>
            </p:cNvPr>
            <p:cNvCxnSpPr>
              <a:cxnSpLocks/>
            </p:cNvCxnSpPr>
            <p:nvPr/>
          </p:nvCxnSpPr>
          <p:spPr bwMode="auto">
            <a:xfrm>
              <a:off x="1627832" y="2644884"/>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42ACFAC-2B3F-426F-BD41-01DB1FDB0E08}"/>
                </a:ext>
              </a:extLst>
            </p:cNvPr>
            <p:cNvCxnSpPr>
              <a:cxnSpLocks/>
            </p:cNvCxnSpPr>
            <p:nvPr/>
          </p:nvCxnSpPr>
          <p:spPr bwMode="auto">
            <a:xfrm>
              <a:off x="1634334" y="3215745"/>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C392E96-132B-4A1C-A7EE-A93DD8471E2B}"/>
                </a:ext>
              </a:extLst>
            </p:cNvPr>
            <p:cNvCxnSpPr>
              <a:cxnSpLocks/>
            </p:cNvCxnSpPr>
            <p:nvPr/>
          </p:nvCxnSpPr>
          <p:spPr bwMode="auto">
            <a:xfrm>
              <a:off x="1634333" y="3786606"/>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E8E78E1-FE44-473C-BAFB-E4BBAE77E5EA}"/>
                </a:ext>
              </a:extLst>
            </p:cNvPr>
            <p:cNvCxnSpPr>
              <a:cxnSpLocks/>
            </p:cNvCxnSpPr>
            <p:nvPr/>
          </p:nvCxnSpPr>
          <p:spPr bwMode="auto">
            <a:xfrm>
              <a:off x="1627832" y="4357467"/>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B8C655D-C8B7-48EF-BD69-DB65FDCFBDFB}"/>
                </a:ext>
              </a:extLst>
            </p:cNvPr>
            <p:cNvCxnSpPr>
              <a:cxnSpLocks/>
            </p:cNvCxnSpPr>
            <p:nvPr/>
          </p:nvCxnSpPr>
          <p:spPr bwMode="auto">
            <a:xfrm>
              <a:off x="1634333" y="4935391"/>
              <a:ext cx="116023" cy="0"/>
            </a:xfrm>
            <a:prstGeom prst="line">
              <a:avLst/>
            </a:prstGeom>
            <a:noFill/>
            <a:ln w="28575" cap="flat" cmpd="sng" algn="ctr">
              <a:solidFill>
                <a:schemeClr val="bg1"/>
              </a:solidFill>
              <a:prstDash val="solid"/>
              <a:round/>
              <a:headEnd type="none" w="med" len="med"/>
              <a:tailEnd type="none" w="med" len="med"/>
            </a:ln>
            <a:effectLst/>
          </p:spPr>
        </p:cxnSp>
      </p:grpSp>
      <p:grpSp>
        <p:nvGrpSpPr>
          <p:cNvPr id="25" name="Group 24">
            <a:extLst>
              <a:ext uri="{FF2B5EF4-FFF2-40B4-BE49-F238E27FC236}">
                <a16:creationId xmlns:a16="http://schemas.microsoft.com/office/drawing/2014/main" id="{E8DD91B9-1A19-4BA6-98FA-00803F4E2F97}"/>
              </a:ext>
            </a:extLst>
          </p:cNvPr>
          <p:cNvGrpSpPr/>
          <p:nvPr/>
        </p:nvGrpSpPr>
        <p:grpSpPr>
          <a:xfrm rot="5400000">
            <a:off x="3658842" y="3412254"/>
            <a:ext cx="130325" cy="3300258"/>
            <a:chOff x="1634295" y="2074023"/>
            <a:chExt cx="119254" cy="2861368"/>
          </a:xfrm>
        </p:grpSpPr>
        <p:cxnSp>
          <p:nvCxnSpPr>
            <p:cNvPr id="26" name="Straight Connector 25">
              <a:extLst>
                <a:ext uri="{FF2B5EF4-FFF2-40B4-BE49-F238E27FC236}">
                  <a16:creationId xmlns:a16="http://schemas.microsoft.com/office/drawing/2014/main" id="{CC7E1E8D-6CE9-4228-B604-F91010A23A31}"/>
                </a:ext>
              </a:extLst>
            </p:cNvPr>
            <p:cNvCxnSpPr>
              <a:cxnSpLocks/>
            </p:cNvCxnSpPr>
            <p:nvPr/>
          </p:nvCxnSpPr>
          <p:spPr bwMode="auto">
            <a:xfrm>
              <a:off x="1637526" y="2074023"/>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39FF567-8077-4D6F-8BD7-6B8ED7BB62D4}"/>
                </a:ext>
              </a:extLst>
            </p:cNvPr>
            <p:cNvCxnSpPr>
              <a:cxnSpLocks/>
            </p:cNvCxnSpPr>
            <p:nvPr/>
          </p:nvCxnSpPr>
          <p:spPr bwMode="auto">
            <a:xfrm>
              <a:off x="1637525" y="2644885"/>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CD1A94D-E401-431F-8597-0541B7658094}"/>
                </a:ext>
              </a:extLst>
            </p:cNvPr>
            <p:cNvCxnSpPr>
              <a:cxnSpLocks/>
            </p:cNvCxnSpPr>
            <p:nvPr/>
          </p:nvCxnSpPr>
          <p:spPr bwMode="auto">
            <a:xfrm>
              <a:off x="1634334" y="3215745"/>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1CA7BD5-0CEE-4E5A-9167-33BB01C51A03}"/>
                </a:ext>
              </a:extLst>
            </p:cNvPr>
            <p:cNvCxnSpPr>
              <a:cxnSpLocks/>
            </p:cNvCxnSpPr>
            <p:nvPr/>
          </p:nvCxnSpPr>
          <p:spPr bwMode="auto">
            <a:xfrm>
              <a:off x="1634333" y="3786606"/>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9419C49-39DA-41F7-9EF5-D12BCB53CBFC}"/>
                </a:ext>
              </a:extLst>
            </p:cNvPr>
            <p:cNvCxnSpPr>
              <a:cxnSpLocks/>
            </p:cNvCxnSpPr>
            <p:nvPr/>
          </p:nvCxnSpPr>
          <p:spPr bwMode="auto">
            <a:xfrm>
              <a:off x="1634295" y="4357467"/>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73550990-62C6-429A-B60B-7921DE128B19}"/>
                </a:ext>
              </a:extLst>
            </p:cNvPr>
            <p:cNvCxnSpPr>
              <a:cxnSpLocks/>
            </p:cNvCxnSpPr>
            <p:nvPr/>
          </p:nvCxnSpPr>
          <p:spPr bwMode="auto">
            <a:xfrm>
              <a:off x="1634333" y="4935391"/>
              <a:ext cx="116023" cy="0"/>
            </a:xfrm>
            <a:prstGeom prst="line">
              <a:avLst/>
            </a:prstGeom>
            <a:noFill/>
            <a:ln w="28575" cap="flat" cmpd="sng" algn="ctr">
              <a:solidFill>
                <a:schemeClr val="bg1"/>
              </a:solidFill>
              <a:prstDash val="solid"/>
              <a:round/>
              <a:headEnd type="none" w="med" len="med"/>
              <a:tailEnd type="none" w="med" len="med"/>
            </a:ln>
            <a:effectLst/>
          </p:spPr>
        </p:cxnSp>
      </p:grpSp>
      <p:sp>
        <p:nvSpPr>
          <p:cNvPr id="32" name="TextBox 31">
            <a:extLst>
              <a:ext uri="{FF2B5EF4-FFF2-40B4-BE49-F238E27FC236}">
                <a16:creationId xmlns:a16="http://schemas.microsoft.com/office/drawing/2014/main" id="{94A71D1A-D194-4083-9135-223FCC94BA4A}"/>
              </a:ext>
            </a:extLst>
          </p:cNvPr>
          <p:cNvSpPr txBox="1"/>
          <p:nvPr/>
        </p:nvSpPr>
        <p:spPr bwMode="auto">
          <a:xfrm>
            <a:off x="1604578" y="4813773"/>
            <a:ext cx="316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3" name="TextBox 32">
            <a:extLst>
              <a:ext uri="{FF2B5EF4-FFF2-40B4-BE49-F238E27FC236}">
                <a16:creationId xmlns:a16="http://schemas.microsoft.com/office/drawing/2014/main" id="{2941CEFB-82EA-4CD5-9726-7CADC7CEAA78}"/>
              </a:ext>
            </a:extLst>
          </p:cNvPr>
          <p:cNvSpPr txBox="1"/>
          <p:nvPr/>
        </p:nvSpPr>
        <p:spPr bwMode="auto">
          <a:xfrm>
            <a:off x="1502569" y="4215646"/>
            <a:ext cx="5101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34" name="TextBox 33">
            <a:extLst>
              <a:ext uri="{FF2B5EF4-FFF2-40B4-BE49-F238E27FC236}">
                <a16:creationId xmlns:a16="http://schemas.microsoft.com/office/drawing/2014/main" id="{C32D2829-D9D5-4C4C-A178-3096287040EE}"/>
              </a:ext>
            </a:extLst>
          </p:cNvPr>
          <p:cNvSpPr txBox="1"/>
          <p:nvPr/>
        </p:nvSpPr>
        <p:spPr bwMode="auto">
          <a:xfrm>
            <a:off x="1481155" y="3632024"/>
            <a:ext cx="5494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35" name="TextBox 34">
            <a:extLst>
              <a:ext uri="{FF2B5EF4-FFF2-40B4-BE49-F238E27FC236}">
                <a16:creationId xmlns:a16="http://schemas.microsoft.com/office/drawing/2014/main" id="{EB88E53F-C716-4FDB-B1D4-A94F1CD32048}"/>
              </a:ext>
            </a:extLst>
          </p:cNvPr>
          <p:cNvSpPr txBox="1"/>
          <p:nvPr/>
        </p:nvSpPr>
        <p:spPr bwMode="auto">
          <a:xfrm>
            <a:off x="1483811" y="3084989"/>
            <a:ext cx="6372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36" name="TextBox 35">
            <a:extLst>
              <a:ext uri="{FF2B5EF4-FFF2-40B4-BE49-F238E27FC236}">
                <a16:creationId xmlns:a16="http://schemas.microsoft.com/office/drawing/2014/main" id="{E6766A01-46D4-4B5F-B133-971EE6B55BDD}"/>
              </a:ext>
            </a:extLst>
          </p:cNvPr>
          <p:cNvSpPr txBox="1"/>
          <p:nvPr/>
        </p:nvSpPr>
        <p:spPr bwMode="auto">
          <a:xfrm>
            <a:off x="1467048" y="2492955"/>
            <a:ext cx="5494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37" name="TextBox 36">
            <a:extLst>
              <a:ext uri="{FF2B5EF4-FFF2-40B4-BE49-F238E27FC236}">
                <a16:creationId xmlns:a16="http://schemas.microsoft.com/office/drawing/2014/main" id="{451837F3-C2E7-4E3C-A289-23373E9F9F6E}"/>
              </a:ext>
            </a:extLst>
          </p:cNvPr>
          <p:cNvSpPr txBox="1"/>
          <p:nvPr/>
        </p:nvSpPr>
        <p:spPr bwMode="auto">
          <a:xfrm>
            <a:off x="1498018" y="1944652"/>
            <a:ext cx="5157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8" name="TextBox 37">
            <a:extLst>
              <a:ext uri="{FF2B5EF4-FFF2-40B4-BE49-F238E27FC236}">
                <a16:creationId xmlns:a16="http://schemas.microsoft.com/office/drawing/2014/main" id="{1BAF6961-44AD-4D31-B546-670EF061895A}"/>
              </a:ext>
            </a:extLst>
          </p:cNvPr>
          <p:cNvSpPr txBox="1"/>
          <p:nvPr/>
        </p:nvSpPr>
        <p:spPr bwMode="auto">
          <a:xfrm>
            <a:off x="1915497" y="5116956"/>
            <a:ext cx="316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9" name="TextBox 38">
            <a:extLst>
              <a:ext uri="{FF2B5EF4-FFF2-40B4-BE49-F238E27FC236}">
                <a16:creationId xmlns:a16="http://schemas.microsoft.com/office/drawing/2014/main" id="{53665B11-6EC1-429F-855C-69529D51384C}"/>
              </a:ext>
            </a:extLst>
          </p:cNvPr>
          <p:cNvSpPr txBox="1"/>
          <p:nvPr/>
        </p:nvSpPr>
        <p:spPr bwMode="auto">
          <a:xfrm>
            <a:off x="2587922" y="5128047"/>
            <a:ext cx="316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40" name="TextBox 39">
            <a:extLst>
              <a:ext uri="{FF2B5EF4-FFF2-40B4-BE49-F238E27FC236}">
                <a16:creationId xmlns:a16="http://schemas.microsoft.com/office/drawing/2014/main" id="{45F3C563-5238-4F70-B534-778CD52957EC}"/>
              </a:ext>
            </a:extLst>
          </p:cNvPr>
          <p:cNvSpPr txBox="1"/>
          <p:nvPr/>
        </p:nvSpPr>
        <p:spPr bwMode="auto">
          <a:xfrm>
            <a:off x="3245334" y="5124061"/>
            <a:ext cx="316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41" name="TextBox 40">
            <a:extLst>
              <a:ext uri="{FF2B5EF4-FFF2-40B4-BE49-F238E27FC236}">
                <a16:creationId xmlns:a16="http://schemas.microsoft.com/office/drawing/2014/main" id="{50C1CD14-BE6E-4E11-93F0-20E59B47A38B}"/>
              </a:ext>
            </a:extLst>
          </p:cNvPr>
          <p:cNvSpPr txBox="1"/>
          <p:nvPr/>
        </p:nvSpPr>
        <p:spPr bwMode="auto">
          <a:xfrm>
            <a:off x="3900407" y="5132248"/>
            <a:ext cx="316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42" name="TextBox 41">
            <a:extLst>
              <a:ext uri="{FF2B5EF4-FFF2-40B4-BE49-F238E27FC236}">
                <a16:creationId xmlns:a16="http://schemas.microsoft.com/office/drawing/2014/main" id="{BAE315C4-4A3C-47F6-BB52-4AD9D355962E}"/>
              </a:ext>
            </a:extLst>
          </p:cNvPr>
          <p:cNvSpPr txBox="1"/>
          <p:nvPr/>
        </p:nvSpPr>
        <p:spPr bwMode="auto">
          <a:xfrm>
            <a:off x="4551559" y="5148734"/>
            <a:ext cx="316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43" name="TextBox 42">
            <a:extLst>
              <a:ext uri="{FF2B5EF4-FFF2-40B4-BE49-F238E27FC236}">
                <a16:creationId xmlns:a16="http://schemas.microsoft.com/office/drawing/2014/main" id="{14FB333F-1A14-498E-98E0-9FBE11ADFE19}"/>
              </a:ext>
            </a:extLst>
          </p:cNvPr>
          <p:cNvSpPr txBox="1"/>
          <p:nvPr/>
        </p:nvSpPr>
        <p:spPr bwMode="auto">
          <a:xfrm>
            <a:off x="5154110" y="5139837"/>
            <a:ext cx="6397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grpSp>
        <p:nvGrpSpPr>
          <p:cNvPr id="46" name="Group 45">
            <a:extLst>
              <a:ext uri="{FF2B5EF4-FFF2-40B4-BE49-F238E27FC236}">
                <a16:creationId xmlns:a16="http://schemas.microsoft.com/office/drawing/2014/main" id="{F6638766-2452-46D1-8216-E34E0FA36AEC}"/>
              </a:ext>
            </a:extLst>
          </p:cNvPr>
          <p:cNvGrpSpPr/>
          <p:nvPr/>
        </p:nvGrpSpPr>
        <p:grpSpPr>
          <a:xfrm>
            <a:off x="6996764" y="2164386"/>
            <a:ext cx="122525" cy="2861368"/>
            <a:chOff x="1627832" y="2074023"/>
            <a:chExt cx="122525" cy="2861368"/>
          </a:xfrm>
        </p:grpSpPr>
        <p:cxnSp>
          <p:nvCxnSpPr>
            <p:cNvPr id="47" name="Straight Connector 46">
              <a:extLst>
                <a:ext uri="{FF2B5EF4-FFF2-40B4-BE49-F238E27FC236}">
                  <a16:creationId xmlns:a16="http://schemas.microsoft.com/office/drawing/2014/main" id="{6EAF982B-8E39-46EC-AFBF-C80245F697C0}"/>
                </a:ext>
              </a:extLst>
            </p:cNvPr>
            <p:cNvCxnSpPr>
              <a:cxnSpLocks/>
            </p:cNvCxnSpPr>
            <p:nvPr/>
          </p:nvCxnSpPr>
          <p:spPr bwMode="auto">
            <a:xfrm>
              <a:off x="1627833" y="2074023"/>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39F60D6-FB0E-40A3-B33A-3D88D928296D}"/>
                </a:ext>
              </a:extLst>
            </p:cNvPr>
            <p:cNvCxnSpPr>
              <a:cxnSpLocks/>
            </p:cNvCxnSpPr>
            <p:nvPr/>
          </p:nvCxnSpPr>
          <p:spPr bwMode="auto">
            <a:xfrm>
              <a:off x="1627832" y="2644884"/>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5131F5A4-6618-4F02-A4B1-28590B9AC1E0}"/>
                </a:ext>
              </a:extLst>
            </p:cNvPr>
            <p:cNvCxnSpPr>
              <a:cxnSpLocks/>
            </p:cNvCxnSpPr>
            <p:nvPr/>
          </p:nvCxnSpPr>
          <p:spPr bwMode="auto">
            <a:xfrm>
              <a:off x="1634334" y="3215745"/>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FB83B22-F0EA-42BE-87AA-4DA690027CC9}"/>
                </a:ext>
              </a:extLst>
            </p:cNvPr>
            <p:cNvCxnSpPr>
              <a:cxnSpLocks/>
            </p:cNvCxnSpPr>
            <p:nvPr/>
          </p:nvCxnSpPr>
          <p:spPr bwMode="auto">
            <a:xfrm>
              <a:off x="1634333" y="3786606"/>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1041904-A10B-4592-963E-0A8B505E526F}"/>
                </a:ext>
              </a:extLst>
            </p:cNvPr>
            <p:cNvCxnSpPr>
              <a:cxnSpLocks/>
            </p:cNvCxnSpPr>
            <p:nvPr/>
          </p:nvCxnSpPr>
          <p:spPr bwMode="auto">
            <a:xfrm>
              <a:off x="1627832" y="4357467"/>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49CF8713-1FEF-4E5A-B198-830204D22739}"/>
                </a:ext>
              </a:extLst>
            </p:cNvPr>
            <p:cNvCxnSpPr>
              <a:cxnSpLocks/>
            </p:cNvCxnSpPr>
            <p:nvPr/>
          </p:nvCxnSpPr>
          <p:spPr bwMode="auto">
            <a:xfrm>
              <a:off x="1634333" y="4935391"/>
              <a:ext cx="116023" cy="0"/>
            </a:xfrm>
            <a:prstGeom prst="line">
              <a:avLst/>
            </a:prstGeom>
            <a:noFill/>
            <a:ln w="28575" cap="flat" cmpd="sng" algn="ctr">
              <a:solidFill>
                <a:schemeClr val="bg1"/>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DA415ADC-4390-4276-8D93-7D9A08FBF2C4}"/>
              </a:ext>
            </a:extLst>
          </p:cNvPr>
          <p:cNvGrpSpPr/>
          <p:nvPr/>
        </p:nvGrpSpPr>
        <p:grpSpPr>
          <a:xfrm rot="5400000">
            <a:off x="8774691" y="3369801"/>
            <a:ext cx="139055" cy="3452917"/>
            <a:chOff x="1634295" y="2074023"/>
            <a:chExt cx="119253" cy="2861368"/>
          </a:xfrm>
        </p:grpSpPr>
        <p:cxnSp>
          <p:nvCxnSpPr>
            <p:cNvPr id="54" name="Straight Connector 53">
              <a:extLst>
                <a:ext uri="{FF2B5EF4-FFF2-40B4-BE49-F238E27FC236}">
                  <a16:creationId xmlns:a16="http://schemas.microsoft.com/office/drawing/2014/main" id="{FAB14523-3D30-4720-9EDE-9E6A559FC7DD}"/>
                </a:ext>
              </a:extLst>
            </p:cNvPr>
            <p:cNvCxnSpPr>
              <a:cxnSpLocks/>
            </p:cNvCxnSpPr>
            <p:nvPr/>
          </p:nvCxnSpPr>
          <p:spPr bwMode="auto">
            <a:xfrm>
              <a:off x="1634295" y="2074023"/>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7DD6310-49C4-4A76-9D67-A106488CE07E}"/>
                </a:ext>
              </a:extLst>
            </p:cNvPr>
            <p:cNvCxnSpPr>
              <a:cxnSpLocks/>
            </p:cNvCxnSpPr>
            <p:nvPr/>
          </p:nvCxnSpPr>
          <p:spPr bwMode="auto">
            <a:xfrm>
              <a:off x="1637525" y="2644884"/>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B7B1092C-4991-4363-A758-0F113DD0ED93}"/>
                </a:ext>
              </a:extLst>
            </p:cNvPr>
            <p:cNvCxnSpPr>
              <a:cxnSpLocks/>
            </p:cNvCxnSpPr>
            <p:nvPr/>
          </p:nvCxnSpPr>
          <p:spPr bwMode="auto">
            <a:xfrm>
              <a:off x="1634334" y="3215745"/>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B50FCAB8-A256-485D-9457-C26A2325DF74}"/>
                </a:ext>
              </a:extLst>
            </p:cNvPr>
            <p:cNvCxnSpPr>
              <a:cxnSpLocks/>
            </p:cNvCxnSpPr>
            <p:nvPr/>
          </p:nvCxnSpPr>
          <p:spPr bwMode="auto">
            <a:xfrm>
              <a:off x="1634333" y="3786606"/>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05FAA9C-0349-474A-A2DB-3171196116FC}"/>
                </a:ext>
              </a:extLst>
            </p:cNvPr>
            <p:cNvCxnSpPr>
              <a:cxnSpLocks/>
            </p:cNvCxnSpPr>
            <p:nvPr/>
          </p:nvCxnSpPr>
          <p:spPr bwMode="auto">
            <a:xfrm>
              <a:off x="1637525" y="4357467"/>
              <a:ext cx="116023"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A16ADEE-3BC6-4F4B-91E1-E2CD3D28DC74}"/>
                </a:ext>
              </a:extLst>
            </p:cNvPr>
            <p:cNvCxnSpPr>
              <a:cxnSpLocks/>
            </p:cNvCxnSpPr>
            <p:nvPr/>
          </p:nvCxnSpPr>
          <p:spPr bwMode="auto">
            <a:xfrm>
              <a:off x="1634333" y="4935391"/>
              <a:ext cx="116023" cy="0"/>
            </a:xfrm>
            <a:prstGeom prst="line">
              <a:avLst/>
            </a:prstGeom>
            <a:noFill/>
            <a:ln w="28575" cap="flat" cmpd="sng" algn="ctr">
              <a:solidFill>
                <a:schemeClr val="bg1"/>
              </a:solidFill>
              <a:prstDash val="solid"/>
              <a:round/>
              <a:headEnd type="none" w="med" len="med"/>
              <a:tailEnd type="none" w="med" len="med"/>
            </a:ln>
            <a:effectLst/>
          </p:spPr>
        </p:cxnSp>
      </p:grpSp>
      <p:sp>
        <p:nvSpPr>
          <p:cNvPr id="60" name="TextBox 59">
            <a:extLst>
              <a:ext uri="{FF2B5EF4-FFF2-40B4-BE49-F238E27FC236}">
                <a16:creationId xmlns:a16="http://schemas.microsoft.com/office/drawing/2014/main" id="{37014652-C4A6-47F3-96DF-C6278F2007EC}"/>
              </a:ext>
            </a:extLst>
          </p:cNvPr>
          <p:cNvSpPr txBox="1"/>
          <p:nvPr/>
        </p:nvSpPr>
        <p:spPr bwMode="auto">
          <a:xfrm>
            <a:off x="6518481" y="4217166"/>
            <a:ext cx="51018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61" name="TextBox 60">
            <a:extLst>
              <a:ext uri="{FF2B5EF4-FFF2-40B4-BE49-F238E27FC236}">
                <a16:creationId xmlns:a16="http://schemas.microsoft.com/office/drawing/2014/main" id="{8187BC6D-A767-48B0-A4EE-FFC36296AAD8}"/>
              </a:ext>
            </a:extLst>
          </p:cNvPr>
          <p:cNvSpPr txBox="1"/>
          <p:nvPr/>
        </p:nvSpPr>
        <p:spPr bwMode="auto">
          <a:xfrm>
            <a:off x="6526702" y="3650477"/>
            <a:ext cx="5494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62" name="TextBox 61">
            <a:extLst>
              <a:ext uri="{FF2B5EF4-FFF2-40B4-BE49-F238E27FC236}">
                <a16:creationId xmlns:a16="http://schemas.microsoft.com/office/drawing/2014/main" id="{2902238F-6FFB-4850-BD32-7C1B440F09AA}"/>
              </a:ext>
            </a:extLst>
          </p:cNvPr>
          <p:cNvSpPr txBox="1"/>
          <p:nvPr/>
        </p:nvSpPr>
        <p:spPr bwMode="auto">
          <a:xfrm>
            <a:off x="6508191" y="3107677"/>
            <a:ext cx="6372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63" name="TextBox 62">
            <a:extLst>
              <a:ext uri="{FF2B5EF4-FFF2-40B4-BE49-F238E27FC236}">
                <a16:creationId xmlns:a16="http://schemas.microsoft.com/office/drawing/2014/main" id="{7D51D34D-E23E-461E-B999-D857CE0947F9}"/>
              </a:ext>
            </a:extLst>
          </p:cNvPr>
          <p:cNvSpPr txBox="1"/>
          <p:nvPr/>
        </p:nvSpPr>
        <p:spPr bwMode="auto">
          <a:xfrm>
            <a:off x="6518166" y="1950405"/>
            <a:ext cx="5157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64" name="TextBox 63">
            <a:extLst>
              <a:ext uri="{FF2B5EF4-FFF2-40B4-BE49-F238E27FC236}">
                <a16:creationId xmlns:a16="http://schemas.microsoft.com/office/drawing/2014/main" id="{2FDC4D02-F479-4272-A724-FB70691CD732}"/>
              </a:ext>
            </a:extLst>
          </p:cNvPr>
          <p:cNvSpPr txBox="1"/>
          <p:nvPr/>
        </p:nvSpPr>
        <p:spPr bwMode="auto">
          <a:xfrm>
            <a:off x="6961044" y="5135409"/>
            <a:ext cx="316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5" name="TextBox 64">
            <a:extLst>
              <a:ext uri="{FF2B5EF4-FFF2-40B4-BE49-F238E27FC236}">
                <a16:creationId xmlns:a16="http://schemas.microsoft.com/office/drawing/2014/main" id="{546C1642-D0A6-4B5B-8D67-69F8F6258FBA}"/>
              </a:ext>
            </a:extLst>
          </p:cNvPr>
          <p:cNvSpPr txBox="1"/>
          <p:nvPr/>
        </p:nvSpPr>
        <p:spPr bwMode="auto">
          <a:xfrm>
            <a:off x="7658328" y="5151502"/>
            <a:ext cx="316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66" name="TextBox 65">
            <a:extLst>
              <a:ext uri="{FF2B5EF4-FFF2-40B4-BE49-F238E27FC236}">
                <a16:creationId xmlns:a16="http://schemas.microsoft.com/office/drawing/2014/main" id="{790AF31D-A9A9-4C12-B518-B4B4BDCC84FD}"/>
              </a:ext>
            </a:extLst>
          </p:cNvPr>
          <p:cNvSpPr txBox="1"/>
          <p:nvPr/>
        </p:nvSpPr>
        <p:spPr bwMode="auto">
          <a:xfrm>
            <a:off x="8335844" y="5142534"/>
            <a:ext cx="316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67" name="TextBox 66">
            <a:extLst>
              <a:ext uri="{FF2B5EF4-FFF2-40B4-BE49-F238E27FC236}">
                <a16:creationId xmlns:a16="http://schemas.microsoft.com/office/drawing/2014/main" id="{DD7CDAE0-8D1D-4A4F-9C75-57D07A0D37B0}"/>
              </a:ext>
            </a:extLst>
          </p:cNvPr>
          <p:cNvSpPr txBox="1"/>
          <p:nvPr/>
        </p:nvSpPr>
        <p:spPr bwMode="auto">
          <a:xfrm>
            <a:off x="9042131" y="5146500"/>
            <a:ext cx="316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68" name="TextBox 67">
            <a:extLst>
              <a:ext uri="{FF2B5EF4-FFF2-40B4-BE49-F238E27FC236}">
                <a16:creationId xmlns:a16="http://schemas.microsoft.com/office/drawing/2014/main" id="{07F85B13-FFD8-4411-8DF6-B27A62FD8456}"/>
              </a:ext>
            </a:extLst>
          </p:cNvPr>
          <p:cNvSpPr txBox="1"/>
          <p:nvPr/>
        </p:nvSpPr>
        <p:spPr bwMode="auto">
          <a:xfrm>
            <a:off x="9731010" y="5146500"/>
            <a:ext cx="316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69" name="TextBox 68">
            <a:extLst>
              <a:ext uri="{FF2B5EF4-FFF2-40B4-BE49-F238E27FC236}">
                <a16:creationId xmlns:a16="http://schemas.microsoft.com/office/drawing/2014/main" id="{2D79F053-645A-48D6-9562-2C343E12F7DB}"/>
              </a:ext>
            </a:extLst>
          </p:cNvPr>
          <p:cNvSpPr txBox="1"/>
          <p:nvPr/>
        </p:nvSpPr>
        <p:spPr bwMode="auto">
          <a:xfrm>
            <a:off x="10336683" y="5162021"/>
            <a:ext cx="6397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5" name="Freeform: Shape 14">
            <a:extLst>
              <a:ext uri="{FF2B5EF4-FFF2-40B4-BE49-F238E27FC236}">
                <a16:creationId xmlns:a16="http://schemas.microsoft.com/office/drawing/2014/main" id="{45C4690E-CF4A-4C13-912D-1271555E3804}"/>
              </a:ext>
            </a:extLst>
          </p:cNvPr>
          <p:cNvSpPr/>
          <p:nvPr/>
        </p:nvSpPr>
        <p:spPr bwMode="auto">
          <a:xfrm>
            <a:off x="2067241" y="2130559"/>
            <a:ext cx="3632616" cy="2878112"/>
          </a:xfrm>
          <a:custGeom>
            <a:avLst/>
            <a:gdLst>
              <a:gd name="connsiteX0" fmla="*/ 0 w 3632616"/>
              <a:gd name="connsiteY0" fmla="*/ 0 h 2878112"/>
              <a:gd name="connsiteX1" fmla="*/ 0 w 3632616"/>
              <a:gd name="connsiteY1" fmla="*/ 2878112 h 2878112"/>
              <a:gd name="connsiteX2" fmla="*/ 3632616 w 3632616"/>
              <a:gd name="connsiteY2" fmla="*/ 2878112 h 2878112"/>
            </a:gdLst>
            <a:ahLst/>
            <a:cxnLst>
              <a:cxn ang="0">
                <a:pos x="connsiteX0" y="connsiteY0"/>
              </a:cxn>
              <a:cxn ang="0">
                <a:pos x="connsiteX1" y="connsiteY1"/>
              </a:cxn>
              <a:cxn ang="0">
                <a:pos x="connsiteX2" y="connsiteY2"/>
              </a:cxn>
            </a:cxnLst>
            <a:rect l="l" t="t" r="r" b="b"/>
            <a:pathLst>
              <a:path w="3632616" h="2878112">
                <a:moveTo>
                  <a:pt x="0" y="0"/>
                </a:moveTo>
                <a:lnTo>
                  <a:pt x="0" y="2878112"/>
                </a:lnTo>
                <a:lnTo>
                  <a:pt x="3632616" y="2878112"/>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72" name="TextBox 71">
            <a:extLst>
              <a:ext uri="{FF2B5EF4-FFF2-40B4-BE49-F238E27FC236}">
                <a16:creationId xmlns:a16="http://schemas.microsoft.com/office/drawing/2014/main" id="{9BBD2450-B342-45FF-BF6B-96474496AB18}"/>
              </a:ext>
            </a:extLst>
          </p:cNvPr>
          <p:cNvSpPr txBox="1"/>
          <p:nvPr/>
        </p:nvSpPr>
        <p:spPr bwMode="auto">
          <a:xfrm>
            <a:off x="4057289" y="2527370"/>
            <a:ext cx="7475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MRD-</a:t>
            </a:r>
          </a:p>
        </p:txBody>
      </p:sp>
      <p:sp>
        <p:nvSpPr>
          <p:cNvPr id="73" name="TextBox 72">
            <a:extLst>
              <a:ext uri="{FF2B5EF4-FFF2-40B4-BE49-F238E27FC236}">
                <a16:creationId xmlns:a16="http://schemas.microsoft.com/office/drawing/2014/main" id="{D02DD8E7-BE4D-439A-8661-04E1CCC05E18}"/>
              </a:ext>
            </a:extLst>
          </p:cNvPr>
          <p:cNvSpPr txBox="1"/>
          <p:nvPr/>
        </p:nvSpPr>
        <p:spPr bwMode="auto">
          <a:xfrm>
            <a:off x="2443292" y="3993391"/>
            <a:ext cx="8792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MRD+</a:t>
            </a:r>
          </a:p>
        </p:txBody>
      </p:sp>
      <p:sp>
        <p:nvSpPr>
          <p:cNvPr id="74" name="Freeform: Shape 73">
            <a:extLst>
              <a:ext uri="{FF2B5EF4-FFF2-40B4-BE49-F238E27FC236}">
                <a16:creationId xmlns:a16="http://schemas.microsoft.com/office/drawing/2014/main" id="{4B9B09AE-797A-4A73-8E0B-09EB119F25FD}"/>
              </a:ext>
            </a:extLst>
          </p:cNvPr>
          <p:cNvSpPr/>
          <p:nvPr/>
        </p:nvSpPr>
        <p:spPr bwMode="auto">
          <a:xfrm>
            <a:off x="7116295" y="2176755"/>
            <a:ext cx="3814444" cy="1370816"/>
          </a:xfrm>
          <a:custGeom>
            <a:avLst/>
            <a:gdLst>
              <a:gd name="connsiteX0" fmla="*/ 0 w 3814444"/>
              <a:gd name="connsiteY0" fmla="*/ 0 h 1370816"/>
              <a:gd name="connsiteX1" fmla="*/ 67443 w 3814444"/>
              <a:gd name="connsiteY1" fmla="*/ 67443 h 1370816"/>
              <a:gd name="connsiteX2" fmla="*/ 108222 w 3814444"/>
              <a:gd name="connsiteY2" fmla="*/ 67443 h 1370816"/>
              <a:gd name="connsiteX3" fmla="*/ 108222 w 3814444"/>
              <a:gd name="connsiteY3" fmla="*/ 95675 h 1370816"/>
              <a:gd name="connsiteX4" fmla="*/ 134886 w 3814444"/>
              <a:gd name="connsiteY4" fmla="*/ 95675 h 1370816"/>
              <a:gd name="connsiteX5" fmla="*/ 134886 w 3814444"/>
              <a:gd name="connsiteY5" fmla="*/ 112928 h 1370816"/>
              <a:gd name="connsiteX6" fmla="*/ 156844 w 3814444"/>
              <a:gd name="connsiteY6" fmla="*/ 112928 h 1370816"/>
              <a:gd name="connsiteX7" fmla="*/ 156844 w 3814444"/>
              <a:gd name="connsiteY7" fmla="*/ 131749 h 1370816"/>
              <a:gd name="connsiteX8" fmla="*/ 178802 w 3814444"/>
              <a:gd name="connsiteY8" fmla="*/ 131749 h 1370816"/>
              <a:gd name="connsiteX9" fmla="*/ 178802 w 3814444"/>
              <a:gd name="connsiteY9" fmla="*/ 164686 h 1370816"/>
              <a:gd name="connsiteX10" fmla="*/ 199192 w 3814444"/>
              <a:gd name="connsiteY10" fmla="*/ 164686 h 1370816"/>
              <a:gd name="connsiteX11" fmla="*/ 199192 w 3814444"/>
              <a:gd name="connsiteY11" fmla="*/ 230561 h 1370816"/>
              <a:gd name="connsiteX12" fmla="*/ 214876 w 3814444"/>
              <a:gd name="connsiteY12" fmla="*/ 230561 h 1370816"/>
              <a:gd name="connsiteX13" fmla="*/ 214876 w 3814444"/>
              <a:gd name="connsiteY13" fmla="*/ 255656 h 1370816"/>
              <a:gd name="connsiteX14" fmla="*/ 230560 w 3814444"/>
              <a:gd name="connsiteY14" fmla="*/ 255656 h 1370816"/>
              <a:gd name="connsiteX15" fmla="*/ 230560 w 3814444"/>
              <a:gd name="connsiteY15" fmla="*/ 283888 h 1370816"/>
              <a:gd name="connsiteX16" fmla="*/ 252518 w 3814444"/>
              <a:gd name="connsiteY16" fmla="*/ 283888 h 1370816"/>
              <a:gd name="connsiteX17" fmla="*/ 252518 w 3814444"/>
              <a:gd name="connsiteY17" fmla="*/ 301141 h 1370816"/>
              <a:gd name="connsiteX18" fmla="*/ 266634 w 3814444"/>
              <a:gd name="connsiteY18" fmla="*/ 301141 h 1370816"/>
              <a:gd name="connsiteX19" fmla="*/ 266634 w 3814444"/>
              <a:gd name="connsiteY19" fmla="*/ 340352 h 1370816"/>
              <a:gd name="connsiteX20" fmla="*/ 293298 w 3814444"/>
              <a:gd name="connsiteY20" fmla="*/ 340352 h 1370816"/>
              <a:gd name="connsiteX21" fmla="*/ 293298 w 3814444"/>
              <a:gd name="connsiteY21" fmla="*/ 385836 h 1370816"/>
              <a:gd name="connsiteX22" fmla="*/ 307414 w 3814444"/>
              <a:gd name="connsiteY22" fmla="*/ 385836 h 1370816"/>
              <a:gd name="connsiteX23" fmla="*/ 307414 w 3814444"/>
              <a:gd name="connsiteY23" fmla="*/ 395247 h 1370816"/>
              <a:gd name="connsiteX24" fmla="*/ 324667 w 3814444"/>
              <a:gd name="connsiteY24" fmla="*/ 395247 h 1370816"/>
              <a:gd name="connsiteX25" fmla="*/ 324667 w 3814444"/>
              <a:gd name="connsiteY25" fmla="*/ 426616 h 1370816"/>
              <a:gd name="connsiteX26" fmla="*/ 345056 w 3814444"/>
              <a:gd name="connsiteY26" fmla="*/ 426616 h 1370816"/>
              <a:gd name="connsiteX27" fmla="*/ 345056 w 3814444"/>
              <a:gd name="connsiteY27" fmla="*/ 483080 h 1370816"/>
              <a:gd name="connsiteX28" fmla="*/ 381130 w 3814444"/>
              <a:gd name="connsiteY28" fmla="*/ 483080 h 1370816"/>
              <a:gd name="connsiteX29" fmla="*/ 381130 w 3814444"/>
              <a:gd name="connsiteY29" fmla="*/ 520722 h 1370816"/>
              <a:gd name="connsiteX30" fmla="*/ 399952 w 3814444"/>
              <a:gd name="connsiteY30" fmla="*/ 520722 h 1370816"/>
              <a:gd name="connsiteX31" fmla="*/ 399952 w 3814444"/>
              <a:gd name="connsiteY31" fmla="*/ 545817 h 1370816"/>
              <a:gd name="connsiteX32" fmla="*/ 415636 w 3814444"/>
              <a:gd name="connsiteY32" fmla="*/ 545817 h 1370816"/>
              <a:gd name="connsiteX33" fmla="*/ 415636 w 3814444"/>
              <a:gd name="connsiteY33" fmla="*/ 588165 h 1370816"/>
              <a:gd name="connsiteX34" fmla="*/ 440731 w 3814444"/>
              <a:gd name="connsiteY34" fmla="*/ 588165 h 1370816"/>
              <a:gd name="connsiteX35" fmla="*/ 440731 w 3814444"/>
              <a:gd name="connsiteY35" fmla="*/ 606986 h 1370816"/>
              <a:gd name="connsiteX36" fmla="*/ 459552 w 3814444"/>
              <a:gd name="connsiteY36" fmla="*/ 606986 h 1370816"/>
              <a:gd name="connsiteX37" fmla="*/ 459552 w 3814444"/>
              <a:gd name="connsiteY37" fmla="*/ 621102 h 1370816"/>
              <a:gd name="connsiteX38" fmla="*/ 479942 w 3814444"/>
              <a:gd name="connsiteY38" fmla="*/ 621102 h 1370816"/>
              <a:gd name="connsiteX39" fmla="*/ 479942 w 3814444"/>
              <a:gd name="connsiteY39" fmla="*/ 647766 h 1370816"/>
              <a:gd name="connsiteX40" fmla="*/ 501900 w 3814444"/>
              <a:gd name="connsiteY40" fmla="*/ 647766 h 1370816"/>
              <a:gd name="connsiteX41" fmla="*/ 501900 w 3814444"/>
              <a:gd name="connsiteY41" fmla="*/ 702661 h 1370816"/>
              <a:gd name="connsiteX42" fmla="*/ 544248 w 3814444"/>
              <a:gd name="connsiteY42" fmla="*/ 702661 h 1370816"/>
              <a:gd name="connsiteX43" fmla="*/ 544248 w 3814444"/>
              <a:gd name="connsiteY43" fmla="*/ 723051 h 1370816"/>
              <a:gd name="connsiteX44" fmla="*/ 567775 w 3814444"/>
              <a:gd name="connsiteY44" fmla="*/ 723051 h 1370816"/>
              <a:gd name="connsiteX45" fmla="*/ 567775 w 3814444"/>
              <a:gd name="connsiteY45" fmla="*/ 741872 h 1370816"/>
              <a:gd name="connsiteX46" fmla="*/ 599144 w 3814444"/>
              <a:gd name="connsiteY46" fmla="*/ 741872 h 1370816"/>
              <a:gd name="connsiteX47" fmla="*/ 599144 w 3814444"/>
              <a:gd name="connsiteY47" fmla="*/ 768535 h 1370816"/>
              <a:gd name="connsiteX48" fmla="*/ 627375 w 3814444"/>
              <a:gd name="connsiteY48" fmla="*/ 768535 h 1370816"/>
              <a:gd name="connsiteX49" fmla="*/ 627375 w 3814444"/>
              <a:gd name="connsiteY49" fmla="*/ 796767 h 1370816"/>
              <a:gd name="connsiteX50" fmla="*/ 654039 w 3814444"/>
              <a:gd name="connsiteY50" fmla="*/ 796767 h 1370816"/>
              <a:gd name="connsiteX51" fmla="*/ 654039 w 3814444"/>
              <a:gd name="connsiteY51" fmla="*/ 820294 h 1370816"/>
              <a:gd name="connsiteX52" fmla="*/ 697955 w 3814444"/>
              <a:gd name="connsiteY52" fmla="*/ 820294 h 1370816"/>
              <a:gd name="connsiteX53" fmla="*/ 697955 w 3814444"/>
              <a:gd name="connsiteY53" fmla="*/ 834410 h 1370816"/>
              <a:gd name="connsiteX54" fmla="*/ 788925 w 3814444"/>
              <a:gd name="connsiteY54" fmla="*/ 834410 h 1370816"/>
              <a:gd name="connsiteX55" fmla="*/ 788925 w 3814444"/>
              <a:gd name="connsiteY55" fmla="*/ 854800 h 1370816"/>
              <a:gd name="connsiteX56" fmla="*/ 840683 w 3814444"/>
              <a:gd name="connsiteY56" fmla="*/ 854800 h 1370816"/>
              <a:gd name="connsiteX57" fmla="*/ 840683 w 3814444"/>
              <a:gd name="connsiteY57" fmla="*/ 868916 h 1370816"/>
              <a:gd name="connsiteX58" fmla="*/ 890873 w 3814444"/>
              <a:gd name="connsiteY58" fmla="*/ 868916 h 1370816"/>
              <a:gd name="connsiteX59" fmla="*/ 901852 w 3814444"/>
              <a:gd name="connsiteY59" fmla="*/ 879895 h 1370816"/>
              <a:gd name="connsiteX60" fmla="*/ 981843 w 3814444"/>
              <a:gd name="connsiteY60" fmla="*/ 879895 h 1370816"/>
              <a:gd name="connsiteX61" fmla="*/ 981843 w 3814444"/>
              <a:gd name="connsiteY61" fmla="*/ 909695 h 1370816"/>
              <a:gd name="connsiteX62" fmla="*/ 1097907 w 3814444"/>
              <a:gd name="connsiteY62" fmla="*/ 909695 h 1370816"/>
              <a:gd name="connsiteX63" fmla="*/ 1097907 w 3814444"/>
              <a:gd name="connsiteY63" fmla="*/ 917537 h 1370816"/>
              <a:gd name="connsiteX64" fmla="*/ 1221814 w 3814444"/>
              <a:gd name="connsiteY64" fmla="*/ 917537 h 1370816"/>
              <a:gd name="connsiteX65" fmla="*/ 1221814 w 3814444"/>
              <a:gd name="connsiteY65" fmla="*/ 942632 h 1370816"/>
              <a:gd name="connsiteX66" fmla="*/ 1295530 w 3814444"/>
              <a:gd name="connsiteY66" fmla="*/ 942632 h 1370816"/>
              <a:gd name="connsiteX67" fmla="*/ 1295530 w 3814444"/>
              <a:gd name="connsiteY67" fmla="*/ 958317 h 1370816"/>
              <a:gd name="connsiteX68" fmla="*/ 1381795 w 3814444"/>
              <a:gd name="connsiteY68" fmla="*/ 958317 h 1370816"/>
              <a:gd name="connsiteX69" fmla="*/ 1381795 w 3814444"/>
              <a:gd name="connsiteY69" fmla="*/ 972433 h 1370816"/>
              <a:gd name="connsiteX70" fmla="*/ 1442964 w 3814444"/>
              <a:gd name="connsiteY70" fmla="*/ 972433 h 1370816"/>
              <a:gd name="connsiteX71" fmla="*/ 1442964 w 3814444"/>
              <a:gd name="connsiteY71" fmla="*/ 991254 h 1370816"/>
              <a:gd name="connsiteX72" fmla="*/ 1507270 w 3814444"/>
              <a:gd name="connsiteY72" fmla="*/ 991254 h 1370816"/>
              <a:gd name="connsiteX73" fmla="*/ 1521386 w 3814444"/>
              <a:gd name="connsiteY73" fmla="*/ 1005370 h 1370816"/>
              <a:gd name="connsiteX74" fmla="*/ 1875853 w 3814444"/>
              <a:gd name="connsiteY74" fmla="*/ 1005370 h 1370816"/>
              <a:gd name="connsiteX75" fmla="*/ 1875853 w 3814444"/>
              <a:gd name="connsiteY75" fmla="*/ 1027328 h 1370816"/>
              <a:gd name="connsiteX76" fmla="*/ 2023286 w 3814444"/>
              <a:gd name="connsiteY76" fmla="*/ 1027328 h 1370816"/>
              <a:gd name="connsiteX77" fmla="*/ 2023286 w 3814444"/>
              <a:gd name="connsiteY77" fmla="*/ 1039875 h 1370816"/>
              <a:gd name="connsiteX78" fmla="*/ 2073476 w 3814444"/>
              <a:gd name="connsiteY78" fmla="*/ 1039875 h 1370816"/>
              <a:gd name="connsiteX79" fmla="*/ 2073476 w 3814444"/>
              <a:gd name="connsiteY79" fmla="*/ 1050854 h 1370816"/>
              <a:gd name="connsiteX80" fmla="*/ 2144056 w 3814444"/>
              <a:gd name="connsiteY80" fmla="*/ 1050854 h 1370816"/>
              <a:gd name="connsiteX81" fmla="*/ 2144056 w 3814444"/>
              <a:gd name="connsiteY81" fmla="*/ 1074381 h 1370816"/>
              <a:gd name="connsiteX82" fmla="*/ 2162877 w 3814444"/>
              <a:gd name="connsiteY82" fmla="*/ 1074381 h 1370816"/>
              <a:gd name="connsiteX83" fmla="*/ 2162877 w 3814444"/>
              <a:gd name="connsiteY83" fmla="*/ 1093202 h 1370816"/>
              <a:gd name="connsiteX84" fmla="*/ 2194246 w 3814444"/>
              <a:gd name="connsiteY84" fmla="*/ 1093202 h 1370816"/>
              <a:gd name="connsiteX85" fmla="*/ 2194246 w 3814444"/>
              <a:gd name="connsiteY85" fmla="*/ 1113592 h 1370816"/>
              <a:gd name="connsiteX86" fmla="*/ 2267963 w 3814444"/>
              <a:gd name="connsiteY86" fmla="*/ 1113592 h 1370816"/>
              <a:gd name="connsiteX87" fmla="*/ 2267963 w 3814444"/>
              <a:gd name="connsiteY87" fmla="*/ 1126140 h 1370816"/>
              <a:gd name="connsiteX88" fmla="*/ 2316584 w 3814444"/>
              <a:gd name="connsiteY88" fmla="*/ 1126140 h 1370816"/>
              <a:gd name="connsiteX89" fmla="*/ 2316584 w 3814444"/>
              <a:gd name="connsiteY89" fmla="*/ 1144961 h 1370816"/>
              <a:gd name="connsiteX90" fmla="*/ 2349522 w 3814444"/>
              <a:gd name="connsiteY90" fmla="*/ 1144961 h 1370816"/>
              <a:gd name="connsiteX91" fmla="*/ 2349522 w 3814444"/>
              <a:gd name="connsiteY91" fmla="*/ 1165351 h 1370816"/>
              <a:gd name="connsiteX92" fmla="*/ 2404417 w 3814444"/>
              <a:gd name="connsiteY92" fmla="*/ 1165351 h 1370816"/>
              <a:gd name="connsiteX93" fmla="*/ 2404417 w 3814444"/>
              <a:gd name="connsiteY93" fmla="*/ 1165351 h 1370816"/>
              <a:gd name="connsiteX94" fmla="*/ 2600472 w 3814444"/>
              <a:gd name="connsiteY94" fmla="*/ 1165351 h 1370816"/>
              <a:gd name="connsiteX95" fmla="*/ 2600472 w 3814444"/>
              <a:gd name="connsiteY95" fmla="*/ 1182603 h 1370816"/>
              <a:gd name="connsiteX96" fmla="*/ 2600472 w 3814444"/>
              <a:gd name="connsiteY96" fmla="*/ 1204562 h 1370816"/>
              <a:gd name="connsiteX97" fmla="*/ 2747905 w 3814444"/>
              <a:gd name="connsiteY97" fmla="*/ 1204562 h 1370816"/>
              <a:gd name="connsiteX98" fmla="*/ 2762021 w 3814444"/>
              <a:gd name="connsiteY98" fmla="*/ 1218678 h 1370816"/>
              <a:gd name="connsiteX99" fmla="*/ 3001992 w 3814444"/>
              <a:gd name="connsiteY99" fmla="*/ 1218678 h 1370816"/>
              <a:gd name="connsiteX100" fmla="*/ 3001992 w 3814444"/>
              <a:gd name="connsiteY100" fmla="*/ 1237499 h 1370816"/>
              <a:gd name="connsiteX101" fmla="*/ 3129036 w 3814444"/>
              <a:gd name="connsiteY101" fmla="*/ 1237499 h 1370816"/>
              <a:gd name="connsiteX102" fmla="*/ 3129036 w 3814444"/>
              <a:gd name="connsiteY102" fmla="*/ 1254752 h 1370816"/>
              <a:gd name="connsiteX103" fmla="*/ 3237258 w 3814444"/>
              <a:gd name="connsiteY103" fmla="*/ 1254752 h 1370816"/>
              <a:gd name="connsiteX104" fmla="*/ 3237258 w 3814444"/>
              <a:gd name="connsiteY104" fmla="*/ 1265731 h 1370816"/>
              <a:gd name="connsiteX105" fmla="*/ 3331364 w 3814444"/>
              <a:gd name="connsiteY105" fmla="*/ 1265731 h 1370816"/>
              <a:gd name="connsiteX106" fmla="*/ 3331364 w 3814444"/>
              <a:gd name="connsiteY106" fmla="*/ 1279847 h 1370816"/>
              <a:gd name="connsiteX107" fmla="*/ 3452134 w 3814444"/>
              <a:gd name="connsiteY107" fmla="*/ 1279847 h 1370816"/>
              <a:gd name="connsiteX108" fmla="*/ 3452134 w 3814444"/>
              <a:gd name="connsiteY108" fmla="*/ 1303373 h 1370816"/>
              <a:gd name="connsiteX109" fmla="*/ 3532125 w 3814444"/>
              <a:gd name="connsiteY109" fmla="*/ 1303373 h 1370816"/>
              <a:gd name="connsiteX110" fmla="*/ 3532125 w 3814444"/>
              <a:gd name="connsiteY110" fmla="*/ 1319058 h 1370816"/>
              <a:gd name="connsiteX111" fmla="*/ 3632505 w 3814444"/>
              <a:gd name="connsiteY111" fmla="*/ 1319058 h 1370816"/>
              <a:gd name="connsiteX112" fmla="*/ 3632505 w 3814444"/>
              <a:gd name="connsiteY112" fmla="*/ 1330037 h 1370816"/>
              <a:gd name="connsiteX113" fmla="*/ 3681126 w 3814444"/>
              <a:gd name="connsiteY113" fmla="*/ 1330037 h 1370816"/>
              <a:gd name="connsiteX114" fmla="*/ 3681126 w 3814444"/>
              <a:gd name="connsiteY114" fmla="*/ 1351995 h 1370816"/>
              <a:gd name="connsiteX115" fmla="*/ 3718769 w 3814444"/>
              <a:gd name="connsiteY115" fmla="*/ 1351995 h 1370816"/>
              <a:gd name="connsiteX116" fmla="*/ 3737590 w 3814444"/>
              <a:gd name="connsiteY116" fmla="*/ 1370816 h 1370816"/>
              <a:gd name="connsiteX117" fmla="*/ 3814444 w 3814444"/>
              <a:gd name="connsiteY117" fmla="*/ 1370816 h 1370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3814444" h="1370816">
                <a:moveTo>
                  <a:pt x="0" y="0"/>
                </a:moveTo>
                <a:lnTo>
                  <a:pt x="67443" y="67443"/>
                </a:lnTo>
                <a:lnTo>
                  <a:pt x="108222" y="67443"/>
                </a:lnTo>
                <a:lnTo>
                  <a:pt x="108222" y="95675"/>
                </a:lnTo>
                <a:lnTo>
                  <a:pt x="134886" y="95675"/>
                </a:lnTo>
                <a:lnTo>
                  <a:pt x="134886" y="112928"/>
                </a:lnTo>
                <a:lnTo>
                  <a:pt x="156844" y="112928"/>
                </a:lnTo>
                <a:lnTo>
                  <a:pt x="156844" y="131749"/>
                </a:lnTo>
                <a:lnTo>
                  <a:pt x="178802" y="131749"/>
                </a:lnTo>
                <a:lnTo>
                  <a:pt x="178802" y="164686"/>
                </a:lnTo>
                <a:lnTo>
                  <a:pt x="199192" y="164686"/>
                </a:lnTo>
                <a:lnTo>
                  <a:pt x="199192" y="230561"/>
                </a:lnTo>
                <a:lnTo>
                  <a:pt x="214876" y="230561"/>
                </a:lnTo>
                <a:lnTo>
                  <a:pt x="214876" y="255656"/>
                </a:lnTo>
                <a:lnTo>
                  <a:pt x="230560" y="255656"/>
                </a:lnTo>
                <a:lnTo>
                  <a:pt x="230560" y="283888"/>
                </a:lnTo>
                <a:lnTo>
                  <a:pt x="252518" y="283888"/>
                </a:lnTo>
                <a:lnTo>
                  <a:pt x="252518" y="301141"/>
                </a:lnTo>
                <a:lnTo>
                  <a:pt x="266634" y="301141"/>
                </a:lnTo>
                <a:lnTo>
                  <a:pt x="266634" y="340352"/>
                </a:lnTo>
                <a:lnTo>
                  <a:pt x="293298" y="340352"/>
                </a:lnTo>
                <a:lnTo>
                  <a:pt x="293298" y="385836"/>
                </a:lnTo>
                <a:lnTo>
                  <a:pt x="307414" y="385836"/>
                </a:lnTo>
                <a:lnTo>
                  <a:pt x="307414" y="395247"/>
                </a:lnTo>
                <a:lnTo>
                  <a:pt x="324667" y="395247"/>
                </a:lnTo>
                <a:lnTo>
                  <a:pt x="324667" y="426616"/>
                </a:lnTo>
                <a:lnTo>
                  <a:pt x="345056" y="426616"/>
                </a:lnTo>
                <a:lnTo>
                  <a:pt x="345056" y="483080"/>
                </a:lnTo>
                <a:lnTo>
                  <a:pt x="381130" y="483080"/>
                </a:lnTo>
                <a:lnTo>
                  <a:pt x="381130" y="520722"/>
                </a:lnTo>
                <a:lnTo>
                  <a:pt x="399952" y="520722"/>
                </a:lnTo>
                <a:lnTo>
                  <a:pt x="399952" y="545817"/>
                </a:lnTo>
                <a:lnTo>
                  <a:pt x="415636" y="545817"/>
                </a:lnTo>
                <a:lnTo>
                  <a:pt x="415636" y="588165"/>
                </a:lnTo>
                <a:lnTo>
                  <a:pt x="440731" y="588165"/>
                </a:lnTo>
                <a:lnTo>
                  <a:pt x="440731" y="606986"/>
                </a:lnTo>
                <a:lnTo>
                  <a:pt x="459552" y="606986"/>
                </a:lnTo>
                <a:lnTo>
                  <a:pt x="459552" y="621102"/>
                </a:lnTo>
                <a:lnTo>
                  <a:pt x="479942" y="621102"/>
                </a:lnTo>
                <a:lnTo>
                  <a:pt x="479942" y="647766"/>
                </a:lnTo>
                <a:lnTo>
                  <a:pt x="501900" y="647766"/>
                </a:lnTo>
                <a:lnTo>
                  <a:pt x="501900" y="702661"/>
                </a:lnTo>
                <a:lnTo>
                  <a:pt x="544248" y="702661"/>
                </a:lnTo>
                <a:lnTo>
                  <a:pt x="544248" y="723051"/>
                </a:lnTo>
                <a:lnTo>
                  <a:pt x="567775" y="723051"/>
                </a:lnTo>
                <a:lnTo>
                  <a:pt x="567775" y="741872"/>
                </a:lnTo>
                <a:lnTo>
                  <a:pt x="599144" y="741872"/>
                </a:lnTo>
                <a:lnTo>
                  <a:pt x="599144" y="768535"/>
                </a:lnTo>
                <a:lnTo>
                  <a:pt x="627375" y="768535"/>
                </a:lnTo>
                <a:lnTo>
                  <a:pt x="627375" y="796767"/>
                </a:lnTo>
                <a:lnTo>
                  <a:pt x="654039" y="796767"/>
                </a:lnTo>
                <a:lnTo>
                  <a:pt x="654039" y="820294"/>
                </a:lnTo>
                <a:lnTo>
                  <a:pt x="697955" y="820294"/>
                </a:lnTo>
                <a:lnTo>
                  <a:pt x="697955" y="834410"/>
                </a:lnTo>
                <a:lnTo>
                  <a:pt x="788925" y="834410"/>
                </a:lnTo>
                <a:lnTo>
                  <a:pt x="788925" y="854800"/>
                </a:lnTo>
                <a:lnTo>
                  <a:pt x="840683" y="854800"/>
                </a:lnTo>
                <a:lnTo>
                  <a:pt x="840683" y="868916"/>
                </a:lnTo>
                <a:lnTo>
                  <a:pt x="890873" y="868916"/>
                </a:lnTo>
                <a:lnTo>
                  <a:pt x="901852" y="879895"/>
                </a:lnTo>
                <a:lnTo>
                  <a:pt x="981843" y="879895"/>
                </a:lnTo>
                <a:lnTo>
                  <a:pt x="981843" y="909695"/>
                </a:lnTo>
                <a:lnTo>
                  <a:pt x="1097907" y="909695"/>
                </a:lnTo>
                <a:lnTo>
                  <a:pt x="1097907" y="917537"/>
                </a:lnTo>
                <a:lnTo>
                  <a:pt x="1221814" y="917537"/>
                </a:lnTo>
                <a:lnTo>
                  <a:pt x="1221814" y="942632"/>
                </a:lnTo>
                <a:lnTo>
                  <a:pt x="1295530" y="942632"/>
                </a:lnTo>
                <a:lnTo>
                  <a:pt x="1295530" y="958317"/>
                </a:lnTo>
                <a:lnTo>
                  <a:pt x="1381795" y="958317"/>
                </a:lnTo>
                <a:lnTo>
                  <a:pt x="1381795" y="972433"/>
                </a:lnTo>
                <a:lnTo>
                  <a:pt x="1442964" y="972433"/>
                </a:lnTo>
                <a:lnTo>
                  <a:pt x="1442964" y="991254"/>
                </a:lnTo>
                <a:lnTo>
                  <a:pt x="1507270" y="991254"/>
                </a:lnTo>
                <a:lnTo>
                  <a:pt x="1521386" y="1005370"/>
                </a:lnTo>
                <a:lnTo>
                  <a:pt x="1875853" y="1005370"/>
                </a:lnTo>
                <a:lnTo>
                  <a:pt x="1875853" y="1027328"/>
                </a:lnTo>
                <a:lnTo>
                  <a:pt x="2023286" y="1027328"/>
                </a:lnTo>
                <a:lnTo>
                  <a:pt x="2023286" y="1039875"/>
                </a:lnTo>
                <a:lnTo>
                  <a:pt x="2073476" y="1039875"/>
                </a:lnTo>
                <a:lnTo>
                  <a:pt x="2073476" y="1050854"/>
                </a:lnTo>
                <a:lnTo>
                  <a:pt x="2144056" y="1050854"/>
                </a:lnTo>
                <a:lnTo>
                  <a:pt x="2144056" y="1074381"/>
                </a:lnTo>
                <a:lnTo>
                  <a:pt x="2162877" y="1074381"/>
                </a:lnTo>
                <a:lnTo>
                  <a:pt x="2162877" y="1093202"/>
                </a:lnTo>
                <a:lnTo>
                  <a:pt x="2194246" y="1093202"/>
                </a:lnTo>
                <a:lnTo>
                  <a:pt x="2194246" y="1113592"/>
                </a:lnTo>
                <a:lnTo>
                  <a:pt x="2267963" y="1113592"/>
                </a:lnTo>
                <a:lnTo>
                  <a:pt x="2267963" y="1126140"/>
                </a:lnTo>
                <a:lnTo>
                  <a:pt x="2316584" y="1126140"/>
                </a:lnTo>
                <a:lnTo>
                  <a:pt x="2316584" y="1144961"/>
                </a:lnTo>
                <a:lnTo>
                  <a:pt x="2349522" y="1144961"/>
                </a:lnTo>
                <a:lnTo>
                  <a:pt x="2349522" y="1165351"/>
                </a:lnTo>
                <a:lnTo>
                  <a:pt x="2404417" y="1165351"/>
                </a:lnTo>
                <a:lnTo>
                  <a:pt x="2404417" y="1165351"/>
                </a:lnTo>
                <a:lnTo>
                  <a:pt x="2600472" y="1165351"/>
                </a:lnTo>
                <a:lnTo>
                  <a:pt x="2600472" y="1182603"/>
                </a:lnTo>
                <a:lnTo>
                  <a:pt x="2600472" y="1204562"/>
                </a:lnTo>
                <a:lnTo>
                  <a:pt x="2747905" y="1204562"/>
                </a:lnTo>
                <a:lnTo>
                  <a:pt x="2762021" y="1218678"/>
                </a:lnTo>
                <a:lnTo>
                  <a:pt x="3001992" y="1218678"/>
                </a:lnTo>
                <a:lnTo>
                  <a:pt x="3001992" y="1237499"/>
                </a:lnTo>
                <a:lnTo>
                  <a:pt x="3129036" y="1237499"/>
                </a:lnTo>
                <a:lnTo>
                  <a:pt x="3129036" y="1254752"/>
                </a:lnTo>
                <a:lnTo>
                  <a:pt x="3237258" y="1254752"/>
                </a:lnTo>
                <a:lnTo>
                  <a:pt x="3237258" y="1265731"/>
                </a:lnTo>
                <a:lnTo>
                  <a:pt x="3331364" y="1265731"/>
                </a:lnTo>
                <a:lnTo>
                  <a:pt x="3331364" y="1279847"/>
                </a:lnTo>
                <a:lnTo>
                  <a:pt x="3452134" y="1279847"/>
                </a:lnTo>
                <a:lnTo>
                  <a:pt x="3452134" y="1303373"/>
                </a:lnTo>
                <a:lnTo>
                  <a:pt x="3532125" y="1303373"/>
                </a:lnTo>
                <a:lnTo>
                  <a:pt x="3532125" y="1319058"/>
                </a:lnTo>
                <a:lnTo>
                  <a:pt x="3632505" y="1319058"/>
                </a:lnTo>
                <a:lnTo>
                  <a:pt x="3632505" y="1330037"/>
                </a:lnTo>
                <a:lnTo>
                  <a:pt x="3681126" y="1330037"/>
                </a:lnTo>
                <a:lnTo>
                  <a:pt x="3681126" y="1351995"/>
                </a:lnTo>
                <a:lnTo>
                  <a:pt x="3718769" y="1351995"/>
                </a:lnTo>
                <a:lnTo>
                  <a:pt x="3737590" y="1370816"/>
                </a:lnTo>
                <a:lnTo>
                  <a:pt x="3814444" y="1370816"/>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78" name="Freeform: Shape 77">
            <a:extLst>
              <a:ext uri="{FF2B5EF4-FFF2-40B4-BE49-F238E27FC236}">
                <a16:creationId xmlns:a16="http://schemas.microsoft.com/office/drawing/2014/main" id="{09F49096-4BF7-401E-ADF2-4ADC5FC93671}"/>
              </a:ext>
            </a:extLst>
          </p:cNvPr>
          <p:cNvSpPr/>
          <p:nvPr/>
        </p:nvSpPr>
        <p:spPr bwMode="auto">
          <a:xfrm>
            <a:off x="7108852" y="2212030"/>
            <a:ext cx="3817335" cy="2340603"/>
          </a:xfrm>
          <a:custGeom>
            <a:avLst/>
            <a:gdLst>
              <a:gd name="connsiteX0" fmla="*/ 0 w 3817335"/>
              <a:gd name="connsiteY0" fmla="*/ 0 h 2340603"/>
              <a:gd name="connsiteX1" fmla="*/ 21189 w 3817335"/>
              <a:gd name="connsiteY1" fmla="*/ 21189 h 2340603"/>
              <a:gd name="connsiteX2" fmla="*/ 21189 w 3817335"/>
              <a:gd name="connsiteY2" fmla="*/ 76607 h 2340603"/>
              <a:gd name="connsiteX3" fmla="*/ 32599 w 3817335"/>
              <a:gd name="connsiteY3" fmla="*/ 88017 h 2340603"/>
              <a:gd name="connsiteX4" fmla="*/ 32599 w 3817335"/>
              <a:gd name="connsiteY4" fmla="*/ 141805 h 2340603"/>
              <a:gd name="connsiteX5" fmla="*/ 55419 w 3817335"/>
              <a:gd name="connsiteY5" fmla="*/ 141805 h 2340603"/>
              <a:gd name="connsiteX6" fmla="*/ 55419 w 3817335"/>
              <a:gd name="connsiteY6" fmla="*/ 221673 h 2340603"/>
              <a:gd name="connsiteX7" fmla="*/ 73348 w 3817335"/>
              <a:gd name="connsiteY7" fmla="*/ 221673 h 2340603"/>
              <a:gd name="connsiteX8" fmla="*/ 73348 w 3817335"/>
              <a:gd name="connsiteY8" fmla="*/ 295020 h 2340603"/>
              <a:gd name="connsiteX9" fmla="*/ 91277 w 3817335"/>
              <a:gd name="connsiteY9" fmla="*/ 295020 h 2340603"/>
              <a:gd name="connsiteX10" fmla="*/ 91277 w 3817335"/>
              <a:gd name="connsiteY10" fmla="*/ 335769 h 2340603"/>
              <a:gd name="connsiteX11" fmla="*/ 105947 w 3817335"/>
              <a:gd name="connsiteY11" fmla="*/ 335769 h 2340603"/>
              <a:gd name="connsiteX12" fmla="*/ 105947 w 3817335"/>
              <a:gd name="connsiteY12" fmla="*/ 399337 h 2340603"/>
              <a:gd name="connsiteX13" fmla="*/ 125506 w 3817335"/>
              <a:gd name="connsiteY13" fmla="*/ 399337 h 2340603"/>
              <a:gd name="connsiteX14" fmla="*/ 125506 w 3817335"/>
              <a:gd name="connsiteY14" fmla="*/ 433566 h 2340603"/>
              <a:gd name="connsiteX15" fmla="*/ 146696 w 3817335"/>
              <a:gd name="connsiteY15" fmla="*/ 433566 h 2340603"/>
              <a:gd name="connsiteX16" fmla="*/ 146696 w 3817335"/>
              <a:gd name="connsiteY16" fmla="*/ 503653 h 2340603"/>
              <a:gd name="connsiteX17" fmla="*/ 167885 w 3817335"/>
              <a:gd name="connsiteY17" fmla="*/ 503653 h 2340603"/>
              <a:gd name="connsiteX18" fmla="*/ 167885 w 3817335"/>
              <a:gd name="connsiteY18" fmla="*/ 583521 h 2340603"/>
              <a:gd name="connsiteX19" fmla="*/ 187444 w 3817335"/>
              <a:gd name="connsiteY19" fmla="*/ 583521 h 2340603"/>
              <a:gd name="connsiteX20" fmla="*/ 187444 w 3817335"/>
              <a:gd name="connsiteY20" fmla="*/ 648719 h 2340603"/>
              <a:gd name="connsiteX21" fmla="*/ 207004 w 3817335"/>
              <a:gd name="connsiteY21" fmla="*/ 648719 h 2340603"/>
              <a:gd name="connsiteX22" fmla="*/ 207004 w 3817335"/>
              <a:gd name="connsiteY22" fmla="*/ 779114 h 2340603"/>
              <a:gd name="connsiteX23" fmla="*/ 223303 w 3817335"/>
              <a:gd name="connsiteY23" fmla="*/ 779114 h 2340603"/>
              <a:gd name="connsiteX24" fmla="*/ 223303 w 3817335"/>
              <a:gd name="connsiteY24" fmla="*/ 872021 h 2340603"/>
              <a:gd name="connsiteX25" fmla="*/ 237973 w 3817335"/>
              <a:gd name="connsiteY25" fmla="*/ 872021 h 2340603"/>
              <a:gd name="connsiteX26" fmla="*/ 237973 w 3817335"/>
              <a:gd name="connsiteY26" fmla="*/ 940479 h 2340603"/>
              <a:gd name="connsiteX27" fmla="*/ 254272 w 3817335"/>
              <a:gd name="connsiteY27" fmla="*/ 940479 h 2340603"/>
              <a:gd name="connsiteX28" fmla="*/ 254272 w 3817335"/>
              <a:gd name="connsiteY28" fmla="*/ 994267 h 2340603"/>
              <a:gd name="connsiteX29" fmla="*/ 272201 w 3817335"/>
              <a:gd name="connsiteY29" fmla="*/ 994267 h 2340603"/>
              <a:gd name="connsiteX30" fmla="*/ 272201 w 3817335"/>
              <a:gd name="connsiteY30" fmla="*/ 1061095 h 2340603"/>
              <a:gd name="connsiteX31" fmla="*/ 291761 w 3817335"/>
              <a:gd name="connsiteY31" fmla="*/ 1061095 h 2340603"/>
              <a:gd name="connsiteX32" fmla="*/ 291761 w 3817335"/>
              <a:gd name="connsiteY32" fmla="*/ 1139332 h 2340603"/>
              <a:gd name="connsiteX33" fmla="*/ 311320 w 3817335"/>
              <a:gd name="connsiteY33" fmla="*/ 1139332 h 2340603"/>
              <a:gd name="connsiteX34" fmla="*/ 311320 w 3817335"/>
              <a:gd name="connsiteY34" fmla="*/ 1215940 h 2340603"/>
              <a:gd name="connsiteX35" fmla="*/ 322730 w 3817335"/>
              <a:gd name="connsiteY35" fmla="*/ 1215940 h 2340603"/>
              <a:gd name="connsiteX36" fmla="*/ 322730 w 3817335"/>
              <a:gd name="connsiteY36" fmla="*/ 1263208 h 2340603"/>
              <a:gd name="connsiteX37" fmla="*/ 343919 w 3817335"/>
              <a:gd name="connsiteY37" fmla="*/ 1263208 h 2340603"/>
              <a:gd name="connsiteX38" fmla="*/ 343919 w 3817335"/>
              <a:gd name="connsiteY38" fmla="*/ 1338186 h 2340603"/>
              <a:gd name="connsiteX39" fmla="*/ 360219 w 3817335"/>
              <a:gd name="connsiteY39" fmla="*/ 1338186 h 2340603"/>
              <a:gd name="connsiteX40" fmla="*/ 360219 w 3817335"/>
              <a:gd name="connsiteY40" fmla="*/ 1382194 h 2340603"/>
              <a:gd name="connsiteX41" fmla="*/ 383038 w 3817335"/>
              <a:gd name="connsiteY41" fmla="*/ 1382194 h 2340603"/>
              <a:gd name="connsiteX42" fmla="*/ 383038 w 3817335"/>
              <a:gd name="connsiteY42" fmla="*/ 1418053 h 2340603"/>
              <a:gd name="connsiteX43" fmla="*/ 397707 w 3817335"/>
              <a:gd name="connsiteY43" fmla="*/ 1418053 h 2340603"/>
              <a:gd name="connsiteX44" fmla="*/ 397707 w 3817335"/>
              <a:gd name="connsiteY44" fmla="*/ 1483251 h 2340603"/>
              <a:gd name="connsiteX45" fmla="*/ 412377 w 3817335"/>
              <a:gd name="connsiteY45" fmla="*/ 1483251 h 2340603"/>
              <a:gd name="connsiteX46" fmla="*/ 412377 w 3817335"/>
              <a:gd name="connsiteY46" fmla="*/ 1519110 h 2340603"/>
              <a:gd name="connsiteX47" fmla="*/ 431936 w 3817335"/>
              <a:gd name="connsiteY47" fmla="*/ 1519110 h 2340603"/>
              <a:gd name="connsiteX48" fmla="*/ 431936 w 3817335"/>
              <a:gd name="connsiteY48" fmla="*/ 1554969 h 2340603"/>
              <a:gd name="connsiteX49" fmla="*/ 444975 w 3817335"/>
              <a:gd name="connsiteY49" fmla="*/ 1568008 h 2340603"/>
              <a:gd name="connsiteX50" fmla="*/ 472685 w 3817335"/>
              <a:gd name="connsiteY50" fmla="*/ 1568008 h 2340603"/>
              <a:gd name="connsiteX51" fmla="*/ 471055 w 3817335"/>
              <a:gd name="connsiteY51" fmla="*/ 1582678 h 2340603"/>
              <a:gd name="connsiteX52" fmla="*/ 471055 w 3817335"/>
              <a:gd name="connsiteY52" fmla="*/ 1598977 h 2340603"/>
              <a:gd name="connsiteX53" fmla="*/ 488984 w 3817335"/>
              <a:gd name="connsiteY53" fmla="*/ 1598977 h 2340603"/>
              <a:gd name="connsiteX54" fmla="*/ 488984 w 3817335"/>
              <a:gd name="connsiteY54" fmla="*/ 1656025 h 2340603"/>
              <a:gd name="connsiteX55" fmla="*/ 505284 w 3817335"/>
              <a:gd name="connsiteY55" fmla="*/ 1656025 h 2340603"/>
              <a:gd name="connsiteX56" fmla="*/ 505284 w 3817335"/>
              <a:gd name="connsiteY56" fmla="*/ 1701664 h 2340603"/>
              <a:gd name="connsiteX57" fmla="*/ 546032 w 3817335"/>
              <a:gd name="connsiteY57" fmla="*/ 1701664 h 2340603"/>
              <a:gd name="connsiteX58" fmla="*/ 546032 w 3817335"/>
              <a:gd name="connsiteY58" fmla="*/ 1722853 h 2340603"/>
              <a:gd name="connsiteX59" fmla="*/ 578631 w 3817335"/>
              <a:gd name="connsiteY59" fmla="*/ 1722853 h 2340603"/>
              <a:gd name="connsiteX60" fmla="*/ 578631 w 3817335"/>
              <a:gd name="connsiteY60" fmla="*/ 1748932 h 2340603"/>
              <a:gd name="connsiteX61" fmla="*/ 606340 w 3817335"/>
              <a:gd name="connsiteY61" fmla="*/ 1748932 h 2340603"/>
              <a:gd name="connsiteX62" fmla="*/ 606340 w 3817335"/>
              <a:gd name="connsiteY62" fmla="*/ 1778271 h 2340603"/>
              <a:gd name="connsiteX63" fmla="*/ 655239 w 3817335"/>
              <a:gd name="connsiteY63" fmla="*/ 1778271 h 2340603"/>
              <a:gd name="connsiteX64" fmla="*/ 655239 w 3817335"/>
              <a:gd name="connsiteY64" fmla="*/ 1802721 h 2340603"/>
              <a:gd name="connsiteX65" fmla="*/ 679688 w 3817335"/>
              <a:gd name="connsiteY65" fmla="*/ 1802721 h 2340603"/>
              <a:gd name="connsiteX66" fmla="*/ 679688 w 3817335"/>
              <a:gd name="connsiteY66" fmla="*/ 1823910 h 2340603"/>
              <a:gd name="connsiteX67" fmla="*/ 707397 w 3817335"/>
              <a:gd name="connsiteY67" fmla="*/ 1823910 h 2340603"/>
              <a:gd name="connsiteX68" fmla="*/ 707397 w 3817335"/>
              <a:gd name="connsiteY68" fmla="*/ 1843469 h 2340603"/>
              <a:gd name="connsiteX69" fmla="*/ 800304 w 3817335"/>
              <a:gd name="connsiteY69" fmla="*/ 1843469 h 2340603"/>
              <a:gd name="connsiteX70" fmla="*/ 800304 w 3817335"/>
              <a:gd name="connsiteY70" fmla="*/ 1856509 h 2340603"/>
              <a:gd name="connsiteX71" fmla="*/ 860612 w 3817335"/>
              <a:gd name="connsiteY71" fmla="*/ 1856509 h 2340603"/>
              <a:gd name="connsiteX72" fmla="*/ 860612 w 3817335"/>
              <a:gd name="connsiteY72" fmla="*/ 1879328 h 2340603"/>
              <a:gd name="connsiteX73" fmla="*/ 925810 w 3817335"/>
              <a:gd name="connsiteY73" fmla="*/ 1879328 h 2340603"/>
              <a:gd name="connsiteX74" fmla="*/ 925810 w 3817335"/>
              <a:gd name="connsiteY74" fmla="*/ 1897258 h 2340603"/>
              <a:gd name="connsiteX75" fmla="*/ 1008937 w 3817335"/>
              <a:gd name="connsiteY75" fmla="*/ 1897258 h 2340603"/>
              <a:gd name="connsiteX76" fmla="*/ 1008937 w 3817335"/>
              <a:gd name="connsiteY76" fmla="*/ 1908667 h 2340603"/>
              <a:gd name="connsiteX77" fmla="*/ 1079025 w 3817335"/>
              <a:gd name="connsiteY77" fmla="*/ 1908667 h 2340603"/>
              <a:gd name="connsiteX78" fmla="*/ 1079025 w 3817335"/>
              <a:gd name="connsiteY78" fmla="*/ 1926597 h 2340603"/>
              <a:gd name="connsiteX79" fmla="*/ 1129553 w 3817335"/>
              <a:gd name="connsiteY79" fmla="*/ 1926597 h 2340603"/>
              <a:gd name="connsiteX80" fmla="*/ 1129553 w 3817335"/>
              <a:gd name="connsiteY80" fmla="*/ 1942896 h 2340603"/>
              <a:gd name="connsiteX81" fmla="*/ 1191491 w 3817335"/>
              <a:gd name="connsiteY81" fmla="*/ 1942896 h 2340603"/>
              <a:gd name="connsiteX82" fmla="*/ 1191491 w 3817335"/>
              <a:gd name="connsiteY82" fmla="*/ 1965715 h 2340603"/>
              <a:gd name="connsiteX83" fmla="*/ 1219200 w 3817335"/>
              <a:gd name="connsiteY83" fmla="*/ 1965715 h 2340603"/>
              <a:gd name="connsiteX84" fmla="*/ 1219200 w 3817335"/>
              <a:gd name="connsiteY84" fmla="*/ 1985275 h 2340603"/>
              <a:gd name="connsiteX85" fmla="*/ 1250169 w 3817335"/>
              <a:gd name="connsiteY85" fmla="*/ 1985275 h 2340603"/>
              <a:gd name="connsiteX86" fmla="*/ 1250169 w 3817335"/>
              <a:gd name="connsiteY86" fmla="*/ 1999944 h 2340603"/>
              <a:gd name="connsiteX87" fmla="*/ 1287658 w 3817335"/>
              <a:gd name="connsiteY87" fmla="*/ 1999944 h 2340603"/>
              <a:gd name="connsiteX88" fmla="*/ 1287658 w 3817335"/>
              <a:gd name="connsiteY88" fmla="*/ 2030913 h 2340603"/>
              <a:gd name="connsiteX89" fmla="*/ 1318627 w 3817335"/>
              <a:gd name="connsiteY89" fmla="*/ 2030913 h 2340603"/>
              <a:gd name="connsiteX90" fmla="*/ 1318627 w 3817335"/>
              <a:gd name="connsiteY90" fmla="*/ 2047213 h 2340603"/>
              <a:gd name="connsiteX91" fmla="*/ 1382195 w 3817335"/>
              <a:gd name="connsiteY91" fmla="*/ 2047213 h 2340603"/>
              <a:gd name="connsiteX92" fmla="*/ 1382195 w 3817335"/>
              <a:gd name="connsiteY92" fmla="*/ 2073292 h 2340603"/>
              <a:gd name="connsiteX93" fmla="*/ 1473472 w 3817335"/>
              <a:gd name="connsiteY93" fmla="*/ 2073292 h 2340603"/>
              <a:gd name="connsiteX94" fmla="*/ 1473472 w 3817335"/>
              <a:gd name="connsiteY94" fmla="*/ 2073292 h 2340603"/>
              <a:gd name="connsiteX95" fmla="*/ 1473472 w 3817335"/>
              <a:gd name="connsiteY95" fmla="*/ 2087961 h 2340603"/>
              <a:gd name="connsiteX96" fmla="*/ 1770122 w 3817335"/>
              <a:gd name="connsiteY96" fmla="*/ 2087961 h 2340603"/>
              <a:gd name="connsiteX97" fmla="*/ 1770122 w 3817335"/>
              <a:gd name="connsiteY97" fmla="*/ 2104261 h 2340603"/>
              <a:gd name="connsiteX98" fmla="*/ 2019504 w 3817335"/>
              <a:gd name="connsiteY98" fmla="*/ 2104261 h 2340603"/>
              <a:gd name="connsiteX99" fmla="*/ 2019504 w 3817335"/>
              <a:gd name="connsiteY99" fmla="*/ 2125450 h 2340603"/>
              <a:gd name="connsiteX100" fmla="*/ 2154790 w 3817335"/>
              <a:gd name="connsiteY100" fmla="*/ 2125450 h 2340603"/>
              <a:gd name="connsiteX101" fmla="*/ 2154790 w 3817335"/>
              <a:gd name="connsiteY101" fmla="*/ 2125450 h 2340603"/>
              <a:gd name="connsiteX102" fmla="*/ 2198798 w 3817335"/>
              <a:gd name="connsiteY102" fmla="*/ 2125450 h 2340603"/>
              <a:gd name="connsiteX103" fmla="*/ 2198798 w 3817335"/>
              <a:gd name="connsiteY103" fmla="*/ 2148269 h 2340603"/>
              <a:gd name="connsiteX104" fmla="*/ 2293335 w 3817335"/>
              <a:gd name="connsiteY104" fmla="*/ 2148269 h 2340603"/>
              <a:gd name="connsiteX105" fmla="*/ 2293335 w 3817335"/>
              <a:gd name="connsiteY105" fmla="*/ 2174348 h 2340603"/>
              <a:gd name="connsiteX106" fmla="*/ 2366683 w 3817335"/>
              <a:gd name="connsiteY106" fmla="*/ 2174348 h 2340603"/>
              <a:gd name="connsiteX107" fmla="*/ 2366683 w 3817335"/>
              <a:gd name="connsiteY107" fmla="*/ 2189018 h 2340603"/>
              <a:gd name="connsiteX108" fmla="*/ 2578576 w 3817335"/>
              <a:gd name="connsiteY108" fmla="*/ 2189018 h 2340603"/>
              <a:gd name="connsiteX109" fmla="*/ 2578576 w 3817335"/>
              <a:gd name="connsiteY109" fmla="*/ 2198798 h 2340603"/>
              <a:gd name="connsiteX110" fmla="*/ 2801878 w 3817335"/>
              <a:gd name="connsiteY110" fmla="*/ 2198798 h 2340603"/>
              <a:gd name="connsiteX111" fmla="*/ 2801878 w 3817335"/>
              <a:gd name="connsiteY111" fmla="*/ 2221617 h 2340603"/>
              <a:gd name="connsiteX112" fmla="*/ 3034961 w 3817335"/>
              <a:gd name="connsiteY112" fmla="*/ 2221617 h 2340603"/>
              <a:gd name="connsiteX113" fmla="*/ 3034961 w 3817335"/>
              <a:gd name="connsiteY113" fmla="*/ 2236286 h 2340603"/>
              <a:gd name="connsiteX114" fmla="*/ 3191436 w 3817335"/>
              <a:gd name="connsiteY114" fmla="*/ 2236286 h 2340603"/>
              <a:gd name="connsiteX115" fmla="*/ 3191436 w 3817335"/>
              <a:gd name="connsiteY115" fmla="*/ 2255846 h 2340603"/>
              <a:gd name="connsiteX116" fmla="*/ 3323461 w 3817335"/>
              <a:gd name="connsiteY116" fmla="*/ 2255846 h 2340603"/>
              <a:gd name="connsiteX117" fmla="*/ 3323461 w 3817335"/>
              <a:gd name="connsiteY117" fmla="*/ 2273775 h 2340603"/>
              <a:gd name="connsiteX118" fmla="*/ 3468527 w 3817335"/>
              <a:gd name="connsiteY118" fmla="*/ 2273775 h 2340603"/>
              <a:gd name="connsiteX119" fmla="*/ 3468527 w 3817335"/>
              <a:gd name="connsiteY119" fmla="*/ 2293335 h 2340603"/>
              <a:gd name="connsiteX120" fmla="*/ 3563063 w 3817335"/>
              <a:gd name="connsiteY120" fmla="*/ 2293335 h 2340603"/>
              <a:gd name="connsiteX121" fmla="*/ 3569583 w 3817335"/>
              <a:gd name="connsiteY121" fmla="*/ 2299855 h 2340603"/>
              <a:gd name="connsiteX122" fmla="*/ 3652711 w 3817335"/>
              <a:gd name="connsiteY122" fmla="*/ 2299855 h 2340603"/>
              <a:gd name="connsiteX123" fmla="*/ 3652711 w 3817335"/>
              <a:gd name="connsiteY123" fmla="*/ 2329193 h 2340603"/>
              <a:gd name="connsiteX124" fmla="*/ 3761917 w 3817335"/>
              <a:gd name="connsiteY124" fmla="*/ 2329193 h 2340603"/>
              <a:gd name="connsiteX125" fmla="*/ 3761917 w 3817335"/>
              <a:gd name="connsiteY125" fmla="*/ 2340603 h 2340603"/>
              <a:gd name="connsiteX126" fmla="*/ 3817335 w 3817335"/>
              <a:gd name="connsiteY126" fmla="*/ 2340603 h 2340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3817335" h="2340603">
                <a:moveTo>
                  <a:pt x="0" y="0"/>
                </a:moveTo>
                <a:lnTo>
                  <a:pt x="21189" y="21189"/>
                </a:lnTo>
                <a:lnTo>
                  <a:pt x="21189" y="76607"/>
                </a:lnTo>
                <a:lnTo>
                  <a:pt x="32599" y="88017"/>
                </a:lnTo>
                <a:lnTo>
                  <a:pt x="32599" y="141805"/>
                </a:lnTo>
                <a:lnTo>
                  <a:pt x="55419" y="141805"/>
                </a:lnTo>
                <a:lnTo>
                  <a:pt x="55419" y="221673"/>
                </a:lnTo>
                <a:lnTo>
                  <a:pt x="73348" y="221673"/>
                </a:lnTo>
                <a:lnTo>
                  <a:pt x="73348" y="295020"/>
                </a:lnTo>
                <a:lnTo>
                  <a:pt x="91277" y="295020"/>
                </a:lnTo>
                <a:lnTo>
                  <a:pt x="91277" y="335769"/>
                </a:lnTo>
                <a:lnTo>
                  <a:pt x="105947" y="335769"/>
                </a:lnTo>
                <a:lnTo>
                  <a:pt x="105947" y="399337"/>
                </a:lnTo>
                <a:lnTo>
                  <a:pt x="125506" y="399337"/>
                </a:lnTo>
                <a:lnTo>
                  <a:pt x="125506" y="433566"/>
                </a:lnTo>
                <a:lnTo>
                  <a:pt x="146696" y="433566"/>
                </a:lnTo>
                <a:lnTo>
                  <a:pt x="146696" y="503653"/>
                </a:lnTo>
                <a:lnTo>
                  <a:pt x="167885" y="503653"/>
                </a:lnTo>
                <a:lnTo>
                  <a:pt x="167885" y="583521"/>
                </a:lnTo>
                <a:lnTo>
                  <a:pt x="187444" y="583521"/>
                </a:lnTo>
                <a:lnTo>
                  <a:pt x="187444" y="648719"/>
                </a:lnTo>
                <a:lnTo>
                  <a:pt x="207004" y="648719"/>
                </a:lnTo>
                <a:lnTo>
                  <a:pt x="207004" y="779114"/>
                </a:lnTo>
                <a:lnTo>
                  <a:pt x="223303" y="779114"/>
                </a:lnTo>
                <a:lnTo>
                  <a:pt x="223303" y="872021"/>
                </a:lnTo>
                <a:lnTo>
                  <a:pt x="237973" y="872021"/>
                </a:lnTo>
                <a:lnTo>
                  <a:pt x="237973" y="940479"/>
                </a:lnTo>
                <a:lnTo>
                  <a:pt x="254272" y="940479"/>
                </a:lnTo>
                <a:lnTo>
                  <a:pt x="254272" y="994267"/>
                </a:lnTo>
                <a:lnTo>
                  <a:pt x="272201" y="994267"/>
                </a:lnTo>
                <a:lnTo>
                  <a:pt x="272201" y="1061095"/>
                </a:lnTo>
                <a:lnTo>
                  <a:pt x="291761" y="1061095"/>
                </a:lnTo>
                <a:lnTo>
                  <a:pt x="291761" y="1139332"/>
                </a:lnTo>
                <a:lnTo>
                  <a:pt x="311320" y="1139332"/>
                </a:lnTo>
                <a:lnTo>
                  <a:pt x="311320" y="1215940"/>
                </a:lnTo>
                <a:lnTo>
                  <a:pt x="322730" y="1215940"/>
                </a:lnTo>
                <a:lnTo>
                  <a:pt x="322730" y="1263208"/>
                </a:lnTo>
                <a:lnTo>
                  <a:pt x="343919" y="1263208"/>
                </a:lnTo>
                <a:lnTo>
                  <a:pt x="343919" y="1338186"/>
                </a:lnTo>
                <a:lnTo>
                  <a:pt x="360219" y="1338186"/>
                </a:lnTo>
                <a:lnTo>
                  <a:pt x="360219" y="1382194"/>
                </a:lnTo>
                <a:lnTo>
                  <a:pt x="383038" y="1382194"/>
                </a:lnTo>
                <a:lnTo>
                  <a:pt x="383038" y="1418053"/>
                </a:lnTo>
                <a:lnTo>
                  <a:pt x="397707" y="1418053"/>
                </a:lnTo>
                <a:lnTo>
                  <a:pt x="397707" y="1483251"/>
                </a:lnTo>
                <a:lnTo>
                  <a:pt x="412377" y="1483251"/>
                </a:lnTo>
                <a:lnTo>
                  <a:pt x="412377" y="1519110"/>
                </a:lnTo>
                <a:lnTo>
                  <a:pt x="431936" y="1519110"/>
                </a:lnTo>
                <a:lnTo>
                  <a:pt x="431936" y="1554969"/>
                </a:lnTo>
                <a:lnTo>
                  <a:pt x="444975" y="1568008"/>
                </a:lnTo>
                <a:lnTo>
                  <a:pt x="472685" y="1568008"/>
                </a:lnTo>
                <a:lnTo>
                  <a:pt x="471055" y="1582678"/>
                </a:lnTo>
                <a:lnTo>
                  <a:pt x="471055" y="1598977"/>
                </a:lnTo>
                <a:lnTo>
                  <a:pt x="488984" y="1598977"/>
                </a:lnTo>
                <a:lnTo>
                  <a:pt x="488984" y="1656025"/>
                </a:lnTo>
                <a:lnTo>
                  <a:pt x="505284" y="1656025"/>
                </a:lnTo>
                <a:lnTo>
                  <a:pt x="505284" y="1701664"/>
                </a:lnTo>
                <a:lnTo>
                  <a:pt x="546032" y="1701664"/>
                </a:lnTo>
                <a:lnTo>
                  <a:pt x="546032" y="1722853"/>
                </a:lnTo>
                <a:lnTo>
                  <a:pt x="578631" y="1722853"/>
                </a:lnTo>
                <a:lnTo>
                  <a:pt x="578631" y="1748932"/>
                </a:lnTo>
                <a:lnTo>
                  <a:pt x="606340" y="1748932"/>
                </a:lnTo>
                <a:lnTo>
                  <a:pt x="606340" y="1778271"/>
                </a:lnTo>
                <a:lnTo>
                  <a:pt x="655239" y="1778271"/>
                </a:lnTo>
                <a:lnTo>
                  <a:pt x="655239" y="1802721"/>
                </a:lnTo>
                <a:lnTo>
                  <a:pt x="679688" y="1802721"/>
                </a:lnTo>
                <a:lnTo>
                  <a:pt x="679688" y="1823910"/>
                </a:lnTo>
                <a:lnTo>
                  <a:pt x="707397" y="1823910"/>
                </a:lnTo>
                <a:lnTo>
                  <a:pt x="707397" y="1843469"/>
                </a:lnTo>
                <a:lnTo>
                  <a:pt x="800304" y="1843469"/>
                </a:lnTo>
                <a:lnTo>
                  <a:pt x="800304" y="1856509"/>
                </a:lnTo>
                <a:lnTo>
                  <a:pt x="860612" y="1856509"/>
                </a:lnTo>
                <a:lnTo>
                  <a:pt x="860612" y="1879328"/>
                </a:lnTo>
                <a:lnTo>
                  <a:pt x="925810" y="1879328"/>
                </a:lnTo>
                <a:lnTo>
                  <a:pt x="925810" y="1897258"/>
                </a:lnTo>
                <a:lnTo>
                  <a:pt x="1008937" y="1897258"/>
                </a:lnTo>
                <a:lnTo>
                  <a:pt x="1008937" y="1908667"/>
                </a:lnTo>
                <a:lnTo>
                  <a:pt x="1079025" y="1908667"/>
                </a:lnTo>
                <a:lnTo>
                  <a:pt x="1079025" y="1926597"/>
                </a:lnTo>
                <a:lnTo>
                  <a:pt x="1129553" y="1926597"/>
                </a:lnTo>
                <a:lnTo>
                  <a:pt x="1129553" y="1942896"/>
                </a:lnTo>
                <a:lnTo>
                  <a:pt x="1191491" y="1942896"/>
                </a:lnTo>
                <a:lnTo>
                  <a:pt x="1191491" y="1965715"/>
                </a:lnTo>
                <a:lnTo>
                  <a:pt x="1219200" y="1965715"/>
                </a:lnTo>
                <a:lnTo>
                  <a:pt x="1219200" y="1985275"/>
                </a:lnTo>
                <a:lnTo>
                  <a:pt x="1250169" y="1985275"/>
                </a:lnTo>
                <a:lnTo>
                  <a:pt x="1250169" y="1999944"/>
                </a:lnTo>
                <a:lnTo>
                  <a:pt x="1287658" y="1999944"/>
                </a:lnTo>
                <a:lnTo>
                  <a:pt x="1287658" y="2030913"/>
                </a:lnTo>
                <a:lnTo>
                  <a:pt x="1318627" y="2030913"/>
                </a:lnTo>
                <a:lnTo>
                  <a:pt x="1318627" y="2047213"/>
                </a:lnTo>
                <a:lnTo>
                  <a:pt x="1382195" y="2047213"/>
                </a:lnTo>
                <a:lnTo>
                  <a:pt x="1382195" y="2073292"/>
                </a:lnTo>
                <a:lnTo>
                  <a:pt x="1473472" y="2073292"/>
                </a:lnTo>
                <a:lnTo>
                  <a:pt x="1473472" y="2073292"/>
                </a:lnTo>
                <a:lnTo>
                  <a:pt x="1473472" y="2087961"/>
                </a:lnTo>
                <a:lnTo>
                  <a:pt x="1770122" y="2087961"/>
                </a:lnTo>
                <a:lnTo>
                  <a:pt x="1770122" y="2104261"/>
                </a:lnTo>
                <a:lnTo>
                  <a:pt x="2019504" y="2104261"/>
                </a:lnTo>
                <a:lnTo>
                  <a:pt x="2019504" y="2125450"/>
                </a:lnTo>
                <a:lnTo>
                  <a:pt x="2154790" y="2125450"/>
                </a:lnTo>
                <a:lnTo>
                  <a:pt x="2154790" y="2125450"/>
                </a:lnTo>
                <a:lnTo>
                  <a:pt x="2198798" y="2125450"/>
                </a:lnTo>
                <a:lnTo>
                  <a:pt x="2198798" y="2148269"/>
                </a:lnTo>
                <a:lnTo>
                  <a:pt x="2293335" y="2148269"/>
                </a:lnTo>
                <a:lnTo>
                  <a:pt x="2293335" y="2174348"/>
                </a:lnTo>
                <a:lnTo>
                  <a:pt x="2366683" y="2174348"/>
                </a:lnTo>
                <a:lnTo>
                  <a:pt x="2366683" y="2189018"/>
                </a:lnTo>
                <a:lnTo>
                  <a:pt x="2578576" y="2189018"/>
                </a:lnTo>
                <a:lnTo>
                  <a:pt x="2578576" y="2198798"/>
                </a:lnTo>
                <a:lnTo>
                  <a:pt x="2801878" y="2198798"/>
                </a:lnTo>
                <a:lnTo>
                  <a:pt x="2801878" y="2221617"/>
                </a:lnTo>
                <a:lnTo>
                  <a:pt x="3034961" y="2221617"/>
                </a:lnTo>
                <a:lnTo>
                  <a:pt x="3034961" y="2236286"/>
                </a:lnTo>
                <a:lnTo>
                  <a:pt x="3191436" y="2236286"/>
                </a:lnTo>
                <a:lnTo>
                  <a:pt x="3191436" y="2255846"/>
                </a:lnTo>
                <a:lnTo>
                  <a:pt x="3323461" y="2255846"/>
                </a:lnTo>
                <a:lnTo>
                  <a:pt x="3323461" y="2273775"/>
                </a:lnTo>
                <a:lnTo>
                  <a:pt x="3468527" y="2273775"/>
                </a:lnTo>
                <a:lnTo>
                  <a:pt x="3468527" y="2293335"/>
                </a:lnTo>
                <a:lnTo>
                  <a:pt x="3563063" y="2293335"/>
                </a:lnTo>
                <a:lnTo>
                  <a:pt x="3569583" y="2299855"/>
                </a:lnTo>
                <a:lnTo>
                  <a:pt x="3652711" y="2299855"/>
                </a:lnTo>
                <a:lnTo>
                  <a:pt x="3652711" y="2329193"/>
                </a:lnTo>
                <a:lnTo>
                  <a:pt x="3761917" y="2329193"/>
                </a:lnTo>
                <a:lnTo>
                  <a:pt x="3761917" y="2340603"/>
                </a:lnTo>
                <a:lnTo>
                  <a:pt x="3817335" y="2340603"/>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45" name="Freeform: Shape 44">
            <a:extLst>
              <a:ext uri="{FF2B5EF4-FFF2-40B4-BE49-F238E27FC236}">
                <a16:creationId xmlns:a16="http://schemas.microsoft.com/office/drawing/2014/main" id="{121CA7CB-D43B-4F1B-9A04-47736BBCEB50}"/>
              </a:ext>
            </a:extLst>
          </p:cNvPr>
          <p:cNvSpPr/>
          <p:nvPr/>
        </p:nvSpPr>
        <p:spPr bwMode="auto">
          <a:xfrm>
            <a:off x="7112787" y="2149012"/>
            <a:ext cx="3833871" cy="2878112"/>
          </a:xfrm>
          <a:custGeom>
            <a:avLst/>
            <a:gdLst>
              <a:gd name="connsiteX0" fmla="*/ 0 w 3632616"/>
              <a:gd name="connsiteY0" fmla="*/ 0 h 2878112"/>
              <a:gd name="connsiteX1" fmla="*/ 0 w 3632616"/>
              <a:gd name="connsiteY1" fmla="*/ 2878112 h 2878112"/>
              <a:gd name="connsiteX2" fmla="*/ 3632616 w 3632616"/>
              <a:gd name="connsiteY2" fmla="*/ 2878112 h 2878112"/>
            </a:gdLst>
            <a:ahLst/>
            <a:cxnLst>
              <a:cxn ang="0">
                <a:pos x="connsiteX0" y="connsiteY0"/>
              </a:cxn>
              <a:cxn ang="0">
                <a:pos x="connsiteX1" y="connsiteY1"/>
              </a:cxn>
              <a:cxn ang="0">
                <a:pos x="connsiteX2" y="connsiteY2"/>
              </a:cxn>
            </a:cxnLst>
            <a:rect l="l" t="t" r="r" b="b"/>
            <a:pathLst>
              <a:path w="3632616" h="2878112">
                <a:moveTo>
                  <a:pt x="0" y="0"/>
                </a:moveTo>
                <a:lnTo>
                  <a:pt x="0" y="2878112"/>
                </a:lnTo>
                <a:lnTo>
                  <a:pt x="3632616" y="2878112"/>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79" name="TextBox 78">
            <a:extLst>
              <a:ext uri="{FF2B5EF4-FFF2-40B4-BE49-F238E27FC236}">
                <a16:creationId xmlns:a16="http://schemas.microsoft.com/office/drawing/2014/main" id="{CF80A880-F172-4F1C-A575-C8E96F1512EA}"/>
              </a:ext>
            </a:extLst>
          </p:cNvPr>
          <p:cNvSpPr txBox="1"/>
          <p:nvPr/>
        </p:nvSpPr>
        <p:spPr bwMode="auto">
          <a:xfrm>
            <a:off x="9219551" y="2705443"/>
            <a:ext cx="819280" cy="38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MRD-</a:t>
            </a:r>
          </a:p>
        </p:txBody>
      </p:sp>
      <p:sp>
        <p:nvSpPr>
          <p:cNvPr id="80" name="TextBox 79">
            <a:extLst>
              <a:ext uri="{FF2B5EF4-FFF2-40B4-BE49-F238E27FC236}">
                <a16:creationId xmlns:a16="http://schemas.microsoft.com/office/drawing/2014/main" id="{7A166808-722D-453D-9288-094761FAA827}"/>
              </a:ext>
            </a:extLst>
          </p:cNvPr>
          <p:cNvSpPr txBox="1"/>
          <p:nvPr/>
        </p:nvSpPr>
        <p:spPr bwMode="auto">
          <a:xfrm>
            <a:off x="7514210" y="4146817"/>
            <a:ext cx="819280" cy="380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MRD+</a:t>
            </a:r>
          </a:p>
        </p:txBody>
      </p:sp>
      <p:sp>
        <p:nvSpPr>
          <p:cNvPr id="81" name="TextBox 80">
            <a:extLst>
              <a:ext uri="{FF2B5EF4-FFF2-40B4-BE49-F238E27FC236}">
                <a16:creationId xmlns:a16="http://schemas.microsoft.com/office/drawing/2014/main" id="{66966CF5-B906-456C-9C2C-B51D84E5BCF9}"/>
              </a:ext>
            </a:extLst>
          </p:cNvPr>
          <p:cNvSpPr txBox="1"/>
          <p:nvPr/>
        </p:nvSpPr>
        <p:spPr bwMode="auto">
          <a:xfrm>
            <a:off x="6510125" y="2510404"/>
            <a:ext cx="5494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82" name="TextBox 81">
            <a:extLst>
              <a:ext uri="{FF2B5EF4-FFF2-40B4-BE49-F238E27FC236}">
                <a16:creationId xmlns:a16="http://schemas.microsoft.com/office/drawing/2014/main" id="{F4EF0835-B16B-4473-AE65-7FA209A8273F}"/>
              </a:ext>
            </a:extLst>
          </p:cNvPr>
          <p:cNvSpPr txBox="1"/>
          <p:nvPr/>
        </p:nvSpPr>
        <p:spPr bwMode="auto">
          <a:xfrm>
            <a:off x="6662882" y="4813773"/>
            <a:ext cx="3161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 name="TextBox 3">
            <a:extLst>
              <a:ext uri="{FF2B5EF4-FFF2-40B4-BE49-F238E27FC236}">
                <a16:creationId xmlns:a16="http://schemas.microsoft.com/office/drawing/2014/main" id="{656AB6B4-04C2-2B18-72EF-8035A3D09BA0}"/>
              </a:ext>
            </a:extLst>
          </p:cNvPr>
          <p:cNvSpPr txBox="1"/>
          <p:nvPr/>
        </p:nvSpPr>
        <p:spPr bwMode="auto">
          <a:xfrm>
            <a:off x="2116530" y="4407058"/>
            <a:ext cx="263405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600" b="0" dirty="0">
                <a:solidFill>
                  <a:schemeClr val="bg1"/>
                </a:solidFill>
                <a:latin typeface="Calibri" panose="020F0502020204030204" pitchFamily="34" charset="0"/>
              </a:rPr>
              <a:t>5-yr OS: 68% vs 34%</a:t>
            </a:r>
          </a:p>
          <a:p>
            <a:pPr algn="l">
              <a:lnSpc>
                <a:spcPct val="100000"/>
              </a:lnSpc>
              <a:spcAft>
                <a:spcPct val="0"/>
              </a:spcAft>
              <a:buClrTx/>
              <a:buFontTx/>
              <a:buNone/>
            </a:pPr>
            <a:r>
              <a:rPr lang="en-US" sz="1600" dirty="0">
                <a:solidFill>
                  <a:schemeClr val="bg1"/>
                </a:solidFill>
                <a:latin typeface="Calibri" panose="020F0502020204030204" pitchFamily="34" charset="0"/>
              </a:rPr>
              <a:t>HR: 0.36 (95% CrI: 0.33-0.39)</a:t>
            </a:r>
            <a:r>
              <a:rPr lang="en-US" sz="1600" b="0" dirty="0">
                <a:solidFill>
                  <a:schemeClr val="bg1"/>
                </a:solidFill>
                <a:latin typeface="Calibri" panose="020F0502020204030204" pitchFamily="34" charset="0"/>
              </a:rPr>
              <a:t> </a:t>
            </a:r>
          </a:p>
        </p:txBody>
      </p:sp>
      <p:sp>
        <p:nvSpPr>
          <p:cNvPr id="7" name="TextBox 6">
            <a:extLst>
              <a:ext uri="{FF2B5EF4-FFF2-40B4-BE49-F238E27FC236}">
                <a16:creationId xmlns:a16="http://schemas.microsoft.com/office/drawing/2014/main" id="{D865B3A0-CF68-5626-D128-F15F51B6EF3A}"/>
              </a:ext>
            </a:extLst>
          </p:cNvPr>
          <p:cNvSpPr txBox="1"/>
          <p:nvPr/>
        </p:nvSpPr>
        <p:spPr bwMode="auto">
          <a:xfrm>
            <a:off x="7127401" y="4449223"/>
            <a:ext cx="304923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600" b="0" dirty="0">
                <a:solidFill>
                  <a:schemeClr val="bg1"/>
                </a:solidFill>
                <a:latin typeface="Calibri" panose="020F0502020204030204" pitchFamily="34" charset="0"/>
              </a:rPr>
              <a:t>5-yr DFS: 64% vs 25%</a:t>
            </a:r>
          </a:p>
          <a:p>
            <a:pPr algn="l">
              <a:lnSpc>
                <a:spcPct val="100000"/>
              </a:lnSpc>
              <a:spcAft>
                <a:spcPct val="0"/>
              </a:spcAft>
              <a:buClrTx/>
              <a:buFontTx/>
              <a:buNone/>
            </a:pPr>
            <a:r>
              <a:rPr lang="en-US" sz="1600" dirty="0">
                <a:solidFill>
                  <a:schemeClr val="bg1"/>
                </a:solidFill>
                <a:latin typeface="Calibri" panose="020F0502020204030204" pitchFamily="34" charset="0"/>
              </a:rPr>
              <a:t>HR: 0.36 0.37 (95% CrI: 0.34-0.40)</a:t>
            </a:r>
            <a:endParaRPr lang="en-US" sz="16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364945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73708-E674-B792-4F7E-352BD00B618E}"/>
              </a:ext>
            </a:extLst>
          </p:cNvPr>
          <p:cNvSpPr>
            <a:spLocks noGrp="1"/>
          </p:cNvSpPr>
          <p:nvPr>
            <p:ph type="title"/>
          </p:nvPr>
        </p:nvSpPr>
        <p:spPr/>
        <p:txBody>
          <a:bodyPr/>
          <a:lstStyle/>
          <a:p>
            <a:r>
              <a:rPr lang="en-US" dirty="0"/>
              <a:t>Recommended Postchemotherapy Maintenance</a:t>
            </a:r>
          </a:p>
        </p:txBody>
      </p:sp>
      <p:cxnSp>
        <p:nvCxnSpPr>
          <p:cNvPr id="8" name="Straight Arrow Connector 7">
            <a:extLst>
              <a:ext uri="{FF2B5EF4-FFF2-40B4-BE49-F238E27FC236}">
                <a16:creationId xmlns:a16="http://schemas.microsoft.com/office/drawing/2014/main" id="{7E5ED424-0EEE-6F25-6671-272319B52BE2}"/>
              </a:ext>
            </a:extLst>
          </p:cNvPr>
          <p:cNvCxnSpPr>
            <a:cxnSpLocks/>
          </p:cNvCxnSpPr>
          <p:nvPr/>
        </p:nvCxnSpPr>
        <p:spPr bwMode="auto">
          <a:xfrm>
            <a:off x="5704616" y="2797995"/>
            <a:ext cx="822960" cy="0"/>
          </a:xfrm>
          <a:prstGeom prst="straightConnector1">
            <a:avLst/>
          </a:prstGeom>
          <a:noFill/>
          <a:ln w="57150" cap="flat" cmpd="sng" algn="ctr">
            <a:solidFill>
              <a:schemeClr val="bg1"/>
            </a:solidFill>
            <a:prstDash val="solid"/>
            <a:round/>
            <a:headEnd type="none" w="med" len="med"/>
            <a:tailEnd type="triangle"/>
          </a:ln>
          <a:effectLst/>
        </p:spPr>
      </p:cxnSp>
      <p:sp>
        <p:nvSpPr>
          <p:cNvPr id="10" name="TextBox 9">
            <a:extLst>
              <a:ext uri="{FF2B5EF4-FFF2-40B4-BE49-F238E27FC236}">
                <a16:creationId xmlns:a16="http://schemas.microsoft.com/office/drawing/2014/main" id="{0FDFD1E3-33FD-3714-A026-586F5769028F}"/>
              </a:ext>
            </a:extLst>
          </p:cNvPr>
          <p:cNvSpPr txBox="1"/>
          <p:nvPr/>
        </p:nvSpPr>
        <p:spPr>
          <a:xfrm>
            <a:off x="412515" y="6369567"/>
            <a:ext cx="5782609" cy="276999"/>
          </a:xfrm>
          <a:prstGeom prst="rect">
            <a:avLst/>
          </a:prstGeom>
          <a:noFill/>
        </p:spPr>
        <p:txBody>
          <a:bodyPr wrap="none" rtlCol="0">
            <a:spAutoFit/>
          </a:bodyPr>
          <a:lstStyle/>
          <a:p>
            <a:pPr marL="0" marR="0" lvl="0" indent="0" algn="l" defTabSz="609464" rtl="0" eaLnBrk="1" fontAlgn="auto" latinLnBrk="0" hangingPunct="1">
              <a:lnSpc>
                <a:spcPct val="100000"/>
              </a:lnSpc>
              <a:spcBef>
                <a:spcPct val="0"/>
              </a:spcBef>
              <a:spcAft>
                <a:spcPct val="0"/>
              </a:spcAft>
              <a:buClrTx/>
              <a:buSzTx/>
              <a:buFont typeface="Wingdings" panose="05000000000000000000" pitchFamily="2" charset="2"/>
              <a:buNone/>
              <a:tabLst/>
              <a:defRPr/>
            </a:pPr>
            <a:r>
              <a:rPr lang="en-US" altLang="en-US" sz="1200" dirty="0">
                <a:solidFill>
                  <a:srgbClr val="455560"/>
                </a:solidFill>
                <a:latin typeface="Calibri" panose="020F0502020204030204" pitchFamily="34" charset="0"/>
                <a:cs typeface="Calibri" panose="020F0502020204030204" pitchFamily="34" charset="0"/>
              </a:rPr>
              <a:t>NCCN. Clinical practice guidelines in oncology: acute myeloid leukemia. v.6.2023. nccn.org.</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7" name="Group 3">
            <a:extLst>
              <a:ext uri="{FF2B5EF4-FFF2-40B4-BE49-F238E27FC236}">
                <a16:creationId xmlns:a16="http://schemas.microsoft.com/office/drawing/2014/main" id="{80B6FBD8-8908-AADD-8A62-05028768B8F8}"/>
              </a:ext>
            </a:extLst>
          </p:cNvPr>
          <p:cNvGraphicFramePr>
            <a:graphicFrameLocks/>
          </p:cNvGraphicFramePr>
          <p:nvPr>
            <p:extLst>
              <p:ext uri="{D42A27DB-BD31-4B8C-83A1-F6EECF244321}">
                <p14:modId xmlns:p14="http://schemas.microsoft.com/office/powerpoint/2010/main" val="712209323"/>
              </p:ext>
            </p:extLst>
          </p:nvPr>
        </p:nvGraphicFramePr>
        <p:xfrm>
          <a:off x="719138" y="1600200"/>
          <a:ext cx="4824595" cy="2286064"/>
        </p:xfrm>
        <a:graphic>
          <a:graphicData uri="http://schemas.openxmlformats.org/drawingml/2006/table">
            <a:tbl>
              <a:tblPr/>
              <a:tblGrid>
                <a:gridCol w="4824595">
                  <a:extLst>
                    <a:ext uri="{9D8B030D-6E8A-4147-A177-3AD203B41FA5}">
                      <a16:colId xmlns:a16="http://schemas.microsoft.com/office/drawing/2014/main" val="2000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800" b="1" dirty="0">
                          <a:latin typeface="Calibri" panose="020F0502020204030204" pitchFamily="34" charset="0"/>
                        </a:rPr>
                        <a:t>Patient with intermediate or adverse risk disease who meets the following criteria: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Received intensive CT and AML is in remission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Completed no consolidation, a recommended consolidation treatment course, or some consolidation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alloHSCT planned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845332933"/>
                  </a:ext>
                </a:extLst>
              </a:tr>
            </a:tbl>
          </a:graphicData>
        </a:graphic>
      </p:graphicFrame>
      <p:graphicFrame>
        <p:nvGraphicFramePr>
          <p:cNvPr id="11" name="Group 3">
            <a:extLst>
              <a:ext uri="{FF2B5EF4-FFF2-40B4-BE49-F238E27FC236}">
                <a16:creationId xmlns:a16="http://schemas.microsoft.com/office/drawing/2014/main" id="{60BB6842-D117-20CF-3F9A-49646F69D8CB}"/>
              </a:ext>
            </a:extLst>
          </p:cNvPr>
          <p:cNvGraphicFramePr>
            <a:graphicFrameLocks/>
          </p:cNvGraphicFramePr>
          <p:nvPr>
            <p:extLst>
              <p:ext uri="{D42A27DB-BD31-4B8C-83A1-F6EECF244321}">
                <p14:modId xmlns:p14="http://schemas.microsoft.com/office/powerpoint/2010/main" val="172452504"/>
              </p:ext>
            </p:extLst>
          </p:nvPr>
        </p:nvGraphicFramePr>
        <p:xfrm>
          <a:off x="6662693" y="1600200"/>
          <a:ext cx="4824595" cy="2011744"/>
        </p:xfrm>
        <a:graphic>
          <a:graphicData uri="http://schemas.openxmlformats.org/drawingml/2006/table">
            <a:tbl>
              <a:tblPr/>
              <a:tblGrid>
                <a:gridCol w="4824595">
                  <a:extLst>
                    <a:ext uri="{9D8B030D-6E8A-4147-A177-3AD203B41FA5}">
                      <a16:colId xmlns:a16="http://schemas.microsoft.com/office/drawing/2014/main" val="20000"/>
                    </a:ext>
                  </a:extLst>
                </a:gridCol>
              </a:tblGrid>
              <a:tr h="0">
                <a:tc>
                  <a:txBody>
                    <a:bodyPr/>
                    <a:lstStyle/>
                    <a:p>
                      <a:pPr algn="ctr" eaLnBrk="1" hangingPunct="1">
                        <a:spcBef>
                          <a:spcPct val="35000"/>
                        </a:spcBef>
                        <a:spcAft>
                          <a:spcPct val="25000"/>
                        </a:spcAft>
                        <a:buClr>
                          <a:schemeClr val="tx1"/>
                        </a:buClr>
                      </a:pPr>
                      <a:r>
                        <a:rPr lang="en-US" sz="1800" b="1" dirty="0">
                          <a:latin typeface="Calibri" panose="020F0502020204030204" pitchFamily="34" charset="0"/>
                        </a:rPr>
                        <a:t>Recommended maintenance therapy </a:t>
                      </a:r>
                      <a:br>
                        <a:rPr lang="en-US" sz="1800" b="1" dirty="0">
                          <a:latin typeface="Calibri" panose="020F0502020204030204" pitchFamily="34" charset="0"/>
                        </a:rPr>
                      </a:br>
                      <a:r>
                        <a:rPr lang="en-US" sz="1800" b="1" dirty="0">
                          <a:latin typeface="Calibri" panose="020F0502020204030204" pitchFamily="34" charset="0"/>
                        </a:rPr>
                        <a:t>until PD or unacceptable toxicity: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Oral azacitidine (category 1, preferred for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age ≥55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Azacitidine (category 2A)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Decitabine (category 2B)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845332933"/>
                  </a:ext>
                </a:extLst>
              </a:tr>
            </a:tbl>
          </a:graphicData>
        </a:graphic>
      </p:graphicFrame>
      <p:sp>
        <p:nvSpPr>
          <p:cNvPr id="3" name="TextBox 2">
            <a:extLst>
              <a:ext uri="{FF2B5EF4-FFF2-40B4-BE49-F238E27FC236}">
                <a16:creationId xmlns:a16="http://schemas.microsoft.com/office/drawing/2014/main" id="{72B3BECE-889F-2F2A-688E-53B106A96A54}"/>
              </a:ext>
            </a:extLst>
          </p:cNvPr>
          <p:cNvSpPr txBox="1"/>
          <p:nvPr/>
        </p:nvSpPr>
        <p:spPr bwMode="auto">
          <a:xfrm>
            <a:off x="6648267" y="3540791"/>
            <a:ext cx="482459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*Oral azacitidine is not intended to replace consolidation CT.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Fit p</a:t>
            </a:r>
            <a:r>
              <a:rPr lang="en-US" sz="1400" dirty="0">
                <a:solidFill>
                  <a:schemeClr val="bg1"/>
                </a:solidFill>
                <a:latin typeface="Calibri" panose="020F0502020204030204" pitchFamily="34" charset="0"/>
              </a:rPr>
              <a:t>atients with AML and intermediate and/or adverse-risk cytogenetics in first CR may benefit from transplantation.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There are currently no data supporting replacement of HSCT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with oral azacytidine maintenance therapy. </a:t>
            </a:r>
            <a:endParaRPr lang="en-US" sz="1400" b="0" dirty="0">
              <a:solidFill>
                <a:schemeClr val="bg1"/>
              </a:solidFill>
              <a:latin typeface="Calibri" panose="020F0502020204030204" pitchFamily="34" charset="0"/>
            </a:endParaRPr>
          </a:p>
        </p:txBody>
      </p:sp>
      <p:graphicFrame>
        <p:nvGraphicFramePr>
          <p:cNvPr id="4" name="Group 3">
            <a:extLst>
              <a:ext uri="{FF2B5EF4-FFF2-40B4-BE49-F238E27FC236}">
                <a16:creationId xmlns:a16="http://schemas.microsoft.com/office/drawing/2014/main" id="{511C8222-7FA4-C875-60A5-40C0A20AD7D0}"/>
              </a:ext>
            </a:extLst>
          </p:cNvPr>
          <p:cNvGraphicFramePr>
            <a:graphicFrameLocks/>
          </p:cNvGraphicFramePr>
          <p:nvPr>
            <p:extLst>
              <p:ext uri="{D42A27DB-BD31-4B8C-83A1-F6EECF244321}">
                <p14:modId xmlns:p14="http://schemas.microsoft.com/office/powerpoint/2010/main" val="3272774254"/>
              </p:ext>
            </p:extLst>
          </p:nvPr>
        </p:nvGraphicFramePr>
        <p:xfrm>
          <a:off x="719138" y="4809338"/>
          <a:ext cx="4824595" cy="1097328"/>
        </p:xfrm>
        <a:graphic>
          <a:graphicData uri="http://schemas.openxmlformats.org/drawingml/2006/table">
            <a:tbl>
              <a:tblPr/>
              <a:tblGrid>
                <a:gridCol w="4824595">
                  <a:extLst>
                    <a:ext uri="{9D8B030D-6E8A-4147-A177-3AD203B41FA5}">
                      <a16:colId xmlns:a16="http://schemas.microsoft.com/office/drawing/2014/main" val="2000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800" b="1" dirty="0">
                          <a:latin typeface="Calibri" panose="020F0502020204030204" pitchFamily="34" charset="0"/>
                        </a:rPr>
                        <a:t>Patient with history of </a:t>
                      </a:r>
                      <a:r>
                        <a:rPr lang="en-US" sz="1800" b="1" i="1" dirty="0">
                          <a:latin typeface="Calibri" panose="020F0502020204030204" pitchFamily="34" charset="0"/>
                        </a:rPr>
                        <a:t>FLT3</a:t>
                      </a:r>
                      <a:r>
                        <a:rPr lang="en-US" sz="1800" b="1" dirty="0">
                          <a:latin typeface="Calibri" panose="020F0502020204030204" pitchFamily="34" charset="0"/>
                        </a:rPr>
                        <a:t>-ITD mutation: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Received quizartinib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alloHSCT planned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845332933"/>
                  </a:ext>
                </a:extLst>
              </a:tr>
            </a:tbl>
          </a:graphicData>
        </a:graphic>
      </p:graphicFrame>
      <p:cxnSp>
        <p:nvCxnSpPr>
          <p:cNvPr id="6" name="Straight Arrow Connector 5">
            <a:extLst>
              <a:ext uri="{FF2B5EF4-FFF2-40B4-BE49-F238E27FC236}">
                <a16:creationId xmlns:a16="http://schemas.microsoft.com/office/drawing/2014/main" id="{1005CE57-9AE6-526B-0A9C-34E5E395ED94}"/>
              </a:ext>
            </a:extLst>
          </p:cNvPr>
          <p:cNvCxnSpPr>
            <a:cxnSpLocks/>
          </p:cNvCxnSpPr>
          <p:nvPr/>
        </p:nvCxnSpPr>
        <p:spPr bwMode="auto">
          <a:xfrm>
            <a:off x="5634501" y="5358002"/>
            <a:ext cx="822960" cy="0"/>
          </a:xfrm>
          <a:prstGeom prst="straightConnector1">
            <a:avLst/>
          </a:prstGeom>
          <a:noFill/>
          <a:ln w="57150" cap="flat" cmpd="sng" algn="ctr">
            <a:solidFill>
              <a:schemeClr val="bg1"/>
            </a:solidFill>
            <a:prstDash val="solid"/>
            <a:round/>
            <a:headEnd type="none" w="med" len="med"/>
            <a:tailEnd type="triangle"/>
          </a:ln>
          <a:effectLst/>
        </p:spPr>
      </p:cxnSp>
      <p:graphicFrame>
        <p:nvGraphicFramePr>
          <p:cNvPr id="9" name="Group 3">
            <a:extLst>
              <a:ext uri="{FF2B5EF4-FFF2-40B4-BE49-F238E27FC236}">
                <a16:creationId xmlns:a16="http://schemas.microsoft.com/office/drawing/2014/main" id="{6782CEEF-4D0E-2D0C-9A20-E943B04E34A2}"/>
              </a:ext>
            </a:extLst>
          </p:cNvPr>
          <p:cNvGraphicFramePr>
            <a:graphicFrameLocks/>
          </p:cNvGraphicFramePr>
          <p:nvPr>
            <p:extLst>
              <p:ext uri="{D42A27DB-BD31-4B8C-83A1-F6EECF244321}">
                <p14:modId xmlns:p14="http://schemas.microsoft.com/office/powerpoint/2010/main" val="3927724184"/>
              </p:ext>
            </p:extLst>
          </p:nvPr>
        </p:nvGraphicFramePr>
        <p:xfrm>
          <a:off x="6599085" y="5004821"/>
          <a:ext cx="4824595" cy="731552"/>
        </p:xfrm>
        <a:graphic>
          <a:graphicData uri="http://schemas.openxmlformats.org/drawingml/2006/table">
            <a:tbl>
              <a:tblPr/>
              <a:tblGrid>
                <a:gridCol w="4824595">
                  <a:extLst>
                    <a:ext uri="{9D8B030D-6E8A-4147-A177-3AD203B41FA5}">
                      <a16:colId xmlns:a16="http://schemas.microsoft.com/office/drawing/2014/main" val="20000"/>
                    </a:ext>
                  </a:extLst>
                </a:gridCol>
              </a:tblGrid>
              <a:tr h="0">
                <a:tc>
                  <a:txBody>
                    <a:bodyPr/>
                    <a:lstStyle/>
                    <a:p>
                      <a:pPr algn="ctr" eaLnBrk="1" hangingPunct="1">
                        <a:spcBef>
                          <a:spcPct val="35000"/>
                        </a:spcBef>
                        <a:spcAft>
                          <a:spcPct val="25000"/>
                        </a:spcAft>
                        <a:buClr>
                          <a:schemeClr val="tx1"/>
                        </a:buClr>
                      </a:pPr>
                      <a:r>
                        <a:rPr lang="en-US" sz="1800" b="1" dirty="0">
                          <a:latin typeface="Calibri" panose="020F0502020204030204" pitchFamily="34" charset="0"/>
                        </a:rPr>
                        <a:t>FLT3 inhibitor maintenance: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Quizartinib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FLT3</a:t>
                      </a:r>
                      <a:r>
                        <a:rPr kumimoji="0" lang="en-US" sz="1800" b="0" i="0" u="none" strike="noStrike" cap="none" normalizeH="0" baseline="0" dirty="0">
                          <a:ln>
                            <a:noFill/>
                          </a:ln>
                          <a:solidFill>
                            <a:schemeClr val="bg2">
                              <a:lumMod val="10000"/>
                            </a:schemeClr>
                          </a:solidFill>
                          <a:effectLst/>
                          <a:latin typeface="Calibri" panose="020F0502020204030204" pitchFamily="34" charset="0"/>
                        </a:rPr>
                        <a:t>-ITD only)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781691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7126C-6DCB-D5FC-CA51-118AA9FF9342}"/>
              </a:ext>
            </a:extLst>
          </p:cNvPr>
          <p:cNvSpPr>
            <a:spLocks noGrp="1"/>
          </p:cNvSpPr>
          <p:nvPr>
            <p:ph type="title"/>
          </p:nvPr>
        </p:nvSpPr>
        <p:spPr/>
        <p:txBody>
          <a:bodyPr/>
          <a:lstStyle/>
          <a:p>
            <a:r>
              <a:rPr lang="en-US" dirty="0"/>
              <a:t>HOVON97: Azacitidine Maintenance</a:t>
            </a:r>
            <a:br>
              <a:rPr lang="en-US" dirty="0"/>
            </a:br>
            <a:r>
              <a:rPr lang="en-US" dirty="0"/>
              <a:t>After Intensive Chemotherapy</a:t>
            </a:r>
          </a:p>
        </p:txBody>
      </p:sp>
      <p:sp>
        <p:nvSpPr>
          <p:cNvPr id="22" name="Content Placeholder 21">
            <a:extLst>
              <a:ext uri="{FF2B5EF4-FFF2-40B4-BE49-F238E27FC236}">
                <a16:creationId xmlns:a16="http://schemas.microsoft.com/office/drawing/2014/main" id="{9B935C2A-614E-E9DE-3B6D-338EF3C97DB6}"/>
              </a:ext>
            </a:extLst>
          </p:cNvPr>
          <p:cNvSpPr>
            <a:spLocks noGrp="1"/>
          </p:cNvSpPr>
          <p:nvPr>
            <p:ph idx="1"/>
          </p:nvPr>
        </p:nvSpPr>
        <p:spPr>
          <a:xfrm>
            <a:off x="604675" y="1513048"/>
            <a:ext cx="10877529" cy="406350"/>
          </a:xfrm>
        </p:spPr>
        <p:txBody>
          <a:bodyPr/>
          <a:lstStyle/>
          <a:p>
            <a:r>
              <a:rPr lang="en-US" sz="2000" dirty="0"/>
              <a:t>Randomized phase III study of azacitidine maintenance vs observation after intensive CT (N = 116) </a:t>
            </a:r>
          </a:p>
          <a:p>
            <a:endParaRPr lang="en-US" dirty="0"/>
          </a:p>
        </p:txBody>
      </p:sp>
      <p:sp>
        <p:nvSpPr>
          <p:cNvPr id="17" name="TextBox 16">
            <a:extLst>
              <a:ext uri="{FF2B5EF4-FFF2-40B4-BE49-F238E27FC236}">
                <a16:creationId xmlns:a16="http://schemas.microsoft.com/office/drawing/2014/main" id="{0C0E41E9-680B-5FF6-A486-87F28AA09FE2}"/>
              </a:ext>
            </a:extLst>
          </p:cNvPr>
          <p:cNvSpPr txBox="1"/>
          <p:nvPr/>
        </p:nvSpPr>
        <p:spPr>
          <a:xfrm>
            <a:off x="412515" y="6368663"/>
            <a:ext cx="1952779" cy="276999"/>
          </a:xfrm>
          <a:prstGeom prst="rect">
            <a:avLst/>
          </a:prstGeom>
          <a:noFill/>
        </p:spPr>
        <p:txBody>
          <a:bodyPr wrap="none" rtlCol="0">
            <a:spAutoFit/>
          </a:bodyPr>
          <a:lstStyle/>
          <a:p>
            <a:pPr marL="0" marR="0" lvl="0" indent="0" algn="l" defTabSz="609464"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Huls. Blood. 2019;133:1457.</a:t>
            </a:r>
          </a:p>
        </p:txBody>
      </p:sp>
      <p:grpSp>
        <p:nvGrpSpPr>
          <p:cNvPr id="96" name="Group 95">
            <a:extLst>
              <a:ext uri="{FF2B5EF4-FFF2-40B4-BE49-F238E27FC236}">
                <a16:creationId xmlns:a16="http://schemas.microsoft.com/office/drawing/2014/main" id="{F2FE91CB-91D3-34F7-7CE1-108CA0CC40BF}"/>
              </a:ext>
            </a:extLst>
          </p:cNvPr>
          <p:cNvGrpSpPr/>
          <p:nvPr/>
        </p:nvGrpSpPr>
        <p:grpSpPr>
          <a:xfrm>
            <a:off x="75820" y="1919998"/>
            <a:ext cx="5632268" cy="4337499"/>
            <a:chOff x="188114" y="1919998"/>
            <a:chExt cx="5632268" cy="4337499"/>
          </a:xfrm>
        </p:grpSpPr>
        <p:sp>
          <p:nvSpPr>
            <p:cNvPr id="13" name="TextBox 12">
              <a:extLst>
                <a:ext uri="{FF2B5EF4-FFF2-40B4-BE49-F238E27FC236}">
                  <a16:creationId xmlns:a16="http://schemas.microsoft.com/office/drawing/2014/main" id="{C2F995D0-D40E-6231-F3C7-5F8FEEF56F38}"/>
                </a:ext>
              </a:extLst>
            </p:cNvPr>
            <p:cNvSpPr txBox="1"/>
            <p:nvPr/>
          </p:nvSpPr>
          <p:spPr bwMode="auto">
            <a:xfrm>
              <a:off x="3790203" y="3298247"/>
              <a:ext cx="2030179"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Azacitidine maintenance</a:t>
              </a:r>
            </a:p>
          </p:txBody>
        </p:sp>
        <p:sp>
          <p:nvSpPr>
            <p:cNvPr id="14" name="TextBox 13">
              <a:extLst>
                <a:ext uri="{FF2B5EF4-FFF2-40B4-BE49-F238E27FC236}">
                  <a16:creationId xmlns:a16="http://schemas.microsoft.com/office/drawing/2014/main" id="{02C73F43-973C-8D4C-F1E9-303A1B691A2E}"/>
                </a:ext>
              </a:extLst>
            </p:cNvPr>
            <p:cNvSpPr txBox="1"/>
            <p:nvPr/>
          </p:nvSpPr>
          <p:spPr bwMode="auto">
            <a:xfrm>
              <a:off x="4743163" y="4011724"/>
              <a:ext cx="10772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Observation</a:t>
              </a:r>
            </a:p>
          </p:txBody>
        </p:sp>
        <p:sp>
          <p:nvSpPr>
            <p:cNvPr id="6" name="Freeform 5">
              <a:extLst>
                <a:ext uri="{FF2B5EF4-FFF2-40B4-BE49-F238E27FC236}">
                  <a16:creationId xmlns:a16="http://schemas.microsoft.com/office/drawing/2014/main" id="{BD51926A-E4ED-DB58-8225-A20DB2F20499}"/>
                </a:ext>
              </a:extLst>
            </p:cNvPr>
            <p:cNvSpPr/>
            <p:nvPr/>
          </p:nvSpPr>
          <p:spPr bwMode="auto">
            <a:xfrm>
              <a:off x="1790700" y="2247900"/>
              <a:ext cx="3470275" cy="2117725"/>
            </a:xfrm>
            <a:custGeom>
              <a:avLst/>
              <a:gdLst>
                <a:gd name="connsiteX0" fmla="*/ 0 w 3470275"/>
                <a:gd name="connsiteY0" fmla="*/ 0 h 2117725"/>
                <a:gd name="connsiteX1" fmla="*/ 34925 w 3470275"/>
                <a:gd name="connsiteY1" fmla="*/ 34925 h 2117725"/>
                <a:gd name="connsiteX2" fmla="*/ 111125 w 3470275"/>
                <a:gd name="connsiteY2" fmla="*/ 34925 h 2117725"/>
                <a:gd name="connsiteX3" fmla="*/ 111125 w 3470275"/>
                <a:gd name="connsiteY3" fmla="*/ 101600 h 2117725"/>
                <a:gd name="connsiteX4" fmla="*/ 174625 w 3470275"/>
                <a:gd name="connsiteY4" fmla="*/ 101600 h 2117725"/>
                <a:gd name="connsiteX5" fmla="*/ 174625 w 3470275"/>
                <a:gd name="connsiteY5" fmla="*/ 142875 h 2117725"/>
                <a:gd name="connsiteX6" fmla="*/ 225425 w 3470275"/>
                <a:gd name="connsiteY6" fmla="*/ 142875 h 2117725"/>
                <a:gd name="connsiteX7" fmla="*/ 225425 w 3470275"/>
                <a:gd name="connsiteY7" fmla="*/ 225425 h 2117725"/>
                <a:gd name="connsiteX8" fmla="*/ 304800 w 3470275"/>
                <a:gd name="connsiteY8" fmla="*/ 225425 h 2117725"/>
                <a:gd name="connsiteX9" fmla="*/ 304800 w 3470275"/>
                <a:gd name="connsiteY9" fmla="*/ 266700 h 2117725"/>
                <a:gd name="connsiteX10" fmla="*/ 352425 w 3470275"/>
                <a:gd name="connsiteY10" fmla="*/ 266700 h 2117725"/>
                <a:gd name="connsiteX11" fmla="*/ 352425 w 3470275"/>
                <a:gd name="connsiteY11" fmla="*/ 346075 h 2117725"/>
                <a:gd name="connsiteX12" fmla="*/ 403225 w 3470275"/>
                <a:gd name="connsiteY12" fmla="*/ 346075 h 2117725"/>
                <a:gd name="connsiteX13" fmla="*/ 403225 w 3470275"/>
                <a:gd name="connsiteY13" fmla="*/ 412750 h 2117725"/>
                <a:gd name="connsiteX14" fmla="*/ 441325 w 3470275"/>
                <a:gd name="connsiteY14" fmla="*/ 412750 h 2117725"/>
                <a:gd name="connsiteX15" fmla="*/ 441325 w 3470275"/>
                <a:gd name="connsiteY15" fmla="*/ 581025 h 2117725"/>
                <a:gd name="connsiteX16" fmla="*/ 473075 w 3470275"/>
                <a:gd name="connsiteY16" fmla="*/ 581025 h 2117725"/>
                <a:gd name="connsiteX17" fmla="*/ 473075 w 3470275"/>
                <a:gd name="connsiteY17" fmla="*/ 723900 h 2117725"/>
                <a:gd name="connsiteX18" fmla="*/ 508000 w 3470275"/>
                <a:gd name="connsiteY18" fmla="*/ 723900 h 2117725"/>
                <a:gd name="connsiteX19" fmla="*/ 508000 w 3470275"/>
                <a:gd name="connsiteY19" fmla="*/ 762000 h 2117725"/>
                <a:gd name="connsiteX20" fmla="*/ 568325 w 3470275"/>
                <a:gd name="connsiteY20" fmla="*/ 762000 h 2117725"/>
                <a:gd name="connsiteX21" fmla="*/ 568325 w 3470275"/>
                <a:gd name="connsiteY21" fmla="*/ 825500 h 2117725"/>
                <a:gd name="connsiteX22" fmla="*/ 584200 w 3470275"/>
                <a:gd name="connsiteY22" fmla="*/ 809625 h 2117725"/>
                <a:gd name="connsiteX23" fmla="*/ 584200 w 3470275"/>
                <a:gd name="connsiteY23" fmla="*/ 885825 h 2117725"/>
                <a:gd name="connsiteX24" fmla="*/ 679450 w 3470275"/>
                <a:gd name="connsiteY24" fmla="*/ 885825 h 2117725"/>
                <a:gd name="connsiteX25" fmla="*/ 679450 w 3470275"/>
                <a:gd name="connsiteY25" fmla="*/ 1050925 h 2117725"/>
                <a:gd name="connsiteX26" fmla="*/ 717550 w 3470275"/>
                <a:gd name="connsiteY26" fmla="*/ 1050925 h 2117725"/>
                <a:gd name="connsiteX27" fmla="*/ 717550 w 3470275"/>
                <a:gd name="connsiteY27" fmla="*/ 1092200 h 2117725"/>
                <a:gd name="connsiteX28" fmla="*/ 971550 w 3470275"/>
                <a:gd name="connsiteY28" fmla="*/ 1092200 h 2117725"/>
                <a:gd name="connsiteX29" fmla="*/ 971550 w 3470275"/>
                <a:gd name="connsiteY29" fmla="*/ 1139825 h 2117725"/>
                <a:gd name="connsiteX30" fmla="*/ 1063625 w 3470275"/>
                <a:gd name="connsiteY30" fmla="*/ 1139825 h 2117725"/>
                <a:gd name="connsiteX31" fmla="*/ 1063625 w 3470275"/>
                <a:gd name="connsiteY31" fmla="*/ 1177925 h 2117725"/>
                <a:gd name="connsiteX32" fmla="*/ 1095375 w 3470275"/>
                <a:gd name="connsiteY32" fmla="*/ 1177925 h 2117725"/>
                <a:gd name="connsiteX33" fmla="*/ 1095375 w 3470275"/>
                <a:gd name="connsiteY33" fmla="*/ 1219200 h 2117725"/>
                <a:gd name="connsiteX34" fmla="*/ 1146175 w 3470275"/>
                <a:gd name="connsiteY34" fmla="*/ 1219200 h 2117725"/>
                <a:gd name="connsiteX35" fmla="*/ 1146175 w 3470275"/>
                <a:gd name="connsiteY35" fmla="*/ 1260475 h 2117725"/>
                <a:gd name="connsiteX36" fmla="*/ 1200150 w 3470275"/>
                <a:gd name="connsiteY36" fmla="*/ 1260475 h 2117725"/>
                <a:gd name="connsiteX37" fmla="*/ 1200150 w 3470275"/>
                <a:gd name="connsiteY37" fmla="*/ 1327150 h 2117725"/>
                <a:gd name="connsiteX38" fmla="*/ 1231900 w 3470275"/>
                <a:gd name="connsiteY38" fmla="*/ 1327150 h 2117725"/>
                <a:gd name="connsiteX39" fmla="*/ 1231900 w 3470275"/>
                <a:gd name="connsiteY39" fmla="*/ 1428750 h 2117725"/>
                <a:gd name="connsiteX40" fmla="*/ 1374775 w 3470275"/>
                <a:gd name="connsiteY40" fmla="*/ 1428750 h 2117725"/>
                <a:gd name="connsiteX41" fmla="*/ 1374775 w 3470275"/>
                <a:gd name="connsiteY41" fmla="*/ 1473200 h 2117725"/>
                <a:gd name="connsiteX42" fmla="*/ 1450975 w 3470275"/>
                <a:gd name="connsiteY42" fmla="*/ 1473200 h 2117725"/>
                <a:gd name="connsiteX43" fmla="*/ 1450975 w 3470275"/>
                <a:gd name="connsiteY43" fmla="*/ 1514475 h 2117725"/>
                <a:gd name="connsiteX44" fmla="*/ 1498600 w 3470275"/>
                <a:gd name="connsiteY44" fmla="*/ 1514475 h 2117725"/>
                <a:gd name="connsiteX45" fmla="*/ 1498600 w 3470275"/>
                <a:gd name="connsiteY45" fmla="*/ 1555750 h 2117725"/>
                <a:gd name="connsiteX46" fmla="*/ 1628775 w 3470275"/>
                <a:gd name="connsiteY46" fmla="*/ 1555750 h 2117725"/>
                <a:gd name="connsiteX47" fmla="*/ 1628775 w 3470275"/>
                <a:gd name="connsiteY47" fmla="*/ 1590675 h 2117725"/>
                <a:gd name="connsiteX48" fmla="*/ 1733550 w 3470275"/>
                <a:gd name="connsiteY48" fmla="*/ 1590675 h 2117725"/>
                <a:gd name="connsiteX49" fmla="*/ 1733550 w 3470275"/>
                <a:gd name="connsiteY49" fmla="*/ 1641475 h 2117725"/>
                <a:gd name="connsiteX50" fmla="*/ 1790700 w 3470275"/>
                <a:gd name="connsiteY50" fmla="*/ 1641475 h 2117725"/>
                <a:gd name="connsiteX51" fmla="*/ 1790700 w 3470275"/>
                <a:gd name="connsiteY51" fmla="*/ 1679575 h 2117725"/>
                <a:gd name="connsiteX52" fmla="*/ 1905000 w 3470275"/>
                <a:gd name="connsiteY52" fmla="*/ 1679575 h 2117725"/>
                <a:gd name="connsiteX53" fmla="*/ 1905000 w 3470275"/>
                <a:gd name="connsiteY53" fmla="*/ 1746250 h 2117725"/>
                <a:gd name="connsiteX54" fmla="*/ 1939925 w 3470275"/>
                <a:gd name="connsiteY54" fmla="*/ 1746250 h 2117725"/>
                <a:gd name="connsiteX55" fmla="*/ 1939925 w 3470275"/>
                <a:gd name="connsiteY55" fmla="*/ 1812925 h 2117725"/>
                <a:gd name="connsiteX56" fmla="*/ 2012950 w 3470275"/>
                <a:gd name="connsiteY56" fmla="*/ 1812925 h 2117725"/>
                <a:gd name="connsiteX57" fmla="*/ 2012950 w 3470275"/>
                <a:gd name="connsiteY57" fmla="*/ 1857375 h 2117725"/>
                <a:gd name="connsiteX58" fmla="*/ 2279650 w 3470275"/>
                <a:gd name="connsiteY58" fmla="*/ 1857375 h 2117725"/>
                <a:gd name="connsiteX59" fmla="*/ 2279650 w 3470275"/>
                <a:gd name="connsiteY59" fmla="*/ 1911350 h 2117725"/>
                <a:gd name="connsiteX60" fmla="*/ 2365375 w 3470275"/>
                <a:gd name="connsiteY60" fmla="*/ 1911350 h 2117725"/>
                <a:gd name="connsiteX61" fmla="*/ 2365375 w 3470275"/>
                <a:gd name="connsiteY61" fmla="*/ 1958975 h 2117725"/>
                <a:gd name="connsiteX62" fmla="*/ 2632075 w 3470275"/>
                <a:gd name="connsiteY62" fmla="*/ 1958975 h 2117725"/>
                <a:gd name="connsiteX63" fmla="*/ 2632075 w 3470275"/>
                <a:gd name="connsiteY63" fmla="*/ 2012950 h 2117725"/>
                <a:gd name="connsiteX64" fmla="*/ 2943225 w 3470275"/>
                <a:gd name="connsiteY64" fmla="*/ 2012950 h 2117725"/>
                <a:gd name="connsiteX65" fmla="*/ 2943225 w 3470275"/>
                <a:gd name="connsiteY65" fmla="*/ 2060575 h 2117725"/>
                <a:gd name="connsiteX66" fmla="*/ 3032125 w 3470275"/>
                <a:gd name="connsiteY66" fmla="*/ 2060575 h 2117725"/>
                <a:gd name="connsiteX67" fmla="*/ 3032125 w 3470275"/>
                <a:gd name="connsiteY67" fmla="*/ 2117725 h 2117725"/>
                <a:gd name="connsiteX68" fmla="*/ 3470275 w 3470275"/>
                <a:gd name="connsiteY68" fmla="*/ 2117725 h 211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3470275" h="2117725">
                  <a:moveTo>
                    <a:pt x="0" y="0"/>
                  </a:moveTo>
                  <a:lnTo>
                    <a:pt x="34925" y="34925"/>
                  </a:lnTo>
                  <a:lnTo>
                    <a:pt x="111125" y="34925"/>
                  </a:lnTo>
                  <a:lnTo>
                    <a:pt x="111125" y="101600"/>
                  </a:lnTo>
                  <a:lnTo>
                    <a:pt x="174625" y="101600"/>
                  </a:lnTo>
                  <a:lnTo>
                    <a:pt x="174625" y="142875"/>
                  </a:lnTo>
                  <a:lnTo>
                    <a:pt x="225425" y="142875"/>
                  </a:lnTo>
                  <a:lnTo>
                    <a:pt x="225425" y="225425"/>
                  </a:lnTo>
                  <a:lnTo>
                    <a:pt x="304800" y="225425"/>
                  </a:lnTo>
                  <a:lnTo>
                    <a:pt x="304800" y="266700"/>
                  </a:lnTo>
                  <a:lnTo>
                    <a:pt x="352425" y="266700"/>
                  </a:lnTo>
                  <a:lnTo>
                    <a:pt x="352425" y="346075"/>
                  </a:lnTo>
                  <a:lnTo>
                    <a:pt x="403225" y="346075"/>
                  </a:lnTo>
                  <a:lnTo>
                    <a:pt x="403225" y="412750"/>
                  </a:lnTo>
                  <a:lnTo>
                    <a:pt x="441325" y="412750"/>
                  </a:lnTo>
                  <a:lnTo>
                    <a:pt x="441325" y="581025"/>
                  </a:lnTo>
                  <a:lnTo>
                    <a:pt x="473075" y="581025"/>
                  </a:lnTo>
                  <a:lnTo>
                    <a:pt x="473075" y="723900"/>
                  </a:lnTo>
                  <a:lnTo>
                    <a:pt x="508000" y="723900"/>
                  </a:lnTo>
                  <a:lnTo>
                    <a:pt x="508000" y="762000"/>
                  </a:lnTo>
                  <a:lnTo>
                    <a:pt x="568325" y="762000"/>
                  </a:lnTo>
                  <a:lnTo>
                    <a:pt x="568325" y="825500"/>
                  </a:lnTo>
                  <a:lnTo>
                    <a:pt x="584200" y="809625"/>
                  </a:lnTo>
                  <a:lnTo>
                    <a:pt x="584200" y="885825"/>
                  </a:lnTo>
                  <a:lnTo>
                    <a:pt x="679450" y="885825"/>
                  </a:lnTo>
                  <a:lnTo>
                    <a:pt x="679450" y="1050925"/>
                  </a:lnTo>
                  <a:lnTo>
                    <a:pt x="717550" y="1050925"/>
                  </a:lnTo>
                  <a:lnTo>
                    <a:pt x="717550" y="1092200"/>
                  </a:lnTo>
                  <a:lnTo>
                    <a:pt x="971550" y="1092200"/>
                  </a:lnTo>
                  <a:lnTo>
                    <a:pt x="971550" y="1139825"/>
                  </a:lnTo>
                  <a:lnTo>
                    <a:pt x="1063625" y="1139825"/>
                  </a:lnTo>
                  <a:lnTo>
                    <a:pt x="1063625" y="1177925"/>
                  </a:lnTo>
                  <a:lnTo>
                    <a:pt x="1095375" y="1177925"/>
                  </a:lnTo>
                  <a:lnTo>
                    <a:pt x="1095375" y="1219200"/>
                  </a:lnTo>
                  <a:lnTo>
                    <a:pt x="1146175" y="1219200"/>
                  </a:lnTo>
                  <a:lnTo>
                    <a:pt x="1146175" y="1260475"/>
                  </a:lnTo>
                  <a:lnTo>
                    <a:pt x="1200150" y="1260475"/>
                  </a:lnTo>
                  <a:lnTo>
                    <a:pt x="1200150" y="1327150"/>
                  </a:lnTo>
                  <a:lnTo>
                    <a:pt x="1231900" y="1327150"/>
                  </a:lnTo>
                  <a:lnTo>
                    <a:pt x="1231900" y="1428750"/>
                  </a:lnTo>
                  <a:lnTo>
                    <a:pt x="1374775" y="1428750"/>
                  </a:lnTo>
                  <a:lnTo>
                    <a:pt x="1374775" y="1473200"/>
                  </a:lnTo>
                  <a:lnTo>
                    <a:pt x="1450975" y="1473200"/>
                  </a:lnTo>
                  <a:lnTo>
                    <a:pt x="1450975" y="1514475"/>
                  </a:lnTo>
                  <a:lnTo>
                    <a:pt x="1498600" y="1514475"/>
                  </a:lnTo>
                  <a:lnTo>
                    <a:pt x="1498600" y="1555750"/>
                  </a:lnTo>
                  <a:lnTo>
                    <a:pt x="1628775" y="1555750"/>
                  </a:lnTo>
                  <a:lnTo>
                    <a:pt x="1628775" y="1590675"/>
                  </a:lnTo>
                  <a:lnTo>
                    <a:pt x="1733550" y="1590675"/>
                  </a:lnTo>
                  <a:lnTo>
                    <a:pt x="1733550" y="1641475"/>
                  </a:lnTo>
                  <a:lnTo>
                    <a:pt x="1790700" y="1641475"/>
                  </a:lnTo>
                  <a:lnTo>
                    <a:pt x="1790700" y="1679575"/>
                  </a:lnTo>
                  <a:lnTo>
                    <a:pt x="1905000" y="1679575"/>
                  </a:lnTo>
                  <a:lnTo>
                    <a:pt x="1905000" y="1746250"/>
                  </a:lnTo>
                  <a:lnTo>
                    <a:pt x="1939925" y="1746250"/>
                  </a:lnTo>
                  <a:lnTo>
                    <a:pt x="1939925" y="1812925"/>
                  </a:lnTo>
                  <a:lnTo>
                    <a:pt x="2012950" y="1812925"/>
                  </a:lnTo>
                  <a:lnTo>
                    <a:pt x="2012950" y="1857375"/>
                  </a:lnTo>
                  <a:lnTo>
                    <a:pt x="2279650" y="1857375"/>
                  </a:lnTo>
                  <a:lnTo>
                    <a:pt x="2279650" y="1911350"/>
                  </a:lnTo>
                  <a:lnTo>
                    <a:pt x="2365375" y="1911350"/>
                  </a:lnTo>
                  <a:lnTo>
                    <a:pt x="2365375" y="1958975"/>
                  </a:lnTo>
                  <a:lnTo>
                    <a:pt x="2632075" y="1958975"/>
                  </a:lnTo>
                  <a:lnTo>
                    <a:pt x="2632075" y="2012950"/>
                  </a:lnTo>
                  <a:lnTo>
                    <a:pt x="2943225" y="2012950"/>
                  </a:lnTo>
                  <a:lnTo>
                    <a:pt x="2943225" y="2060575"/>
                  </a:lnTo>
                  <a:lnTo>
                    <a:pt x="3032125" y="2060575"/>
                  </a:lnTo>
                  <a:lnTo>
                    <a:pt x="3032125" y="2117725"/>
                  </a:lnTo>
                  <a:lnTo>
                    <a:pt x="3470275" y="2117725"/>
                  </a:lnTo>
                </a:path>
              </a:pathLst>
            </a:custGeom>
            <a:noFill/>
            <a:ln w="28575">
              <a:solidFill>
                <a:srgbClr val="E1471D"/>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1A86878B-8844-DE7C-361A-7AA07AC38B91}"/>
                </a:ext>
              </a:extLst>
            </p:cNvPr>
            <p:cNvSpPr txBox="1"/>
            <p:nvPr/>
          </p:nvSpPr>
          <p:spPr bwMode="auto">
            <a:xfrm>
              <a:off x="2714802" y="1919998"/>
              <a:ext cx="16269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DFS From CR/CRi</a:t>
              </a:r>
            </a:p>
          </p:txBody>
        </p:sp>
        <p:sp>
          <p:nvSpPr>
            <p:cNvPr id="18" name="TextBox 17">
              <a:extLst>
                <a:ext uri="{FF2B5EF4-FFF2-40B4-BE49-F238E27FC236}">
                  <a16:creationId xmlns:a16="http://schemas.microsoft.com/office/drawing/2014/main" id="{1C0E322A-C3A2-BB55-8EA7-32A53AC7DE1C}"/>
                </a:ext>
              </a:extLst>
            </p:cNvPr>
            <p:cNvSpPr txBox="1"/>
            <p:nvPr/>
          </p:nvSpPr>
          <p:spPr bwMode="auto">
            <a:xfrm>
              <a:off x="1909878" y="5888165"/>
              <a:ext cx="2921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DFS: </a:t>
              </a: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15.9</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vs </a:t>
              </a: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10.3</a:t>
              </a:r>
              <a:r>
                <a:rPr kumimoji="0" lang="en-US" sz="1800" b="0" i="0" u="none" strike="noStrike" kern="1200" cap="none" spc="0" normalizeH="0" baseline="0" noProof="0" dirty="0">
                  <a:ln>
                    <a:noFill/>
                  </a:ln>
                  <a:solidFill>
                    <a:srgbClr val="1D5185"/>
                  </a:solidFill>
                  <a:effectLst/>
                  <a:uLnTx/>
                  <a:uFillTx/>
                  <a:latin typeface="Calibri" panose="020F0502020204030204" pitchFamily="34" charset="0"/>
                  <a:ea typeface="+mn-ea"/>
                  <a:cs typeface="+mn-cs"/>
                </a:rPr>
                <a:t>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57" name="Group 56">
              <a:extLst>
                <a:ext uri="{FF2B5EF4-FFF2-40B4-BE49-F238E27FC236}">
                  <a16:creationId xmlns:a16="http://schemas.microsoft.com/office/drawing/2014/main" id="{D9DFDD3C-4013-AEFF-8221-ADCD73A7096D}"/>
                </a:ext>
              </a:extLst>
            </p:cNvPr>
            <p:cNvGrpSpPr/>
            <p:nvPr/>
          </p:nvGrpSpPr>
          <p:grpSpPr>
            <a:xfrm>
              <a:off x="188114" y="2096973"/>
              <a:ext cx="5244648" cy="3692362"/>
              <a:chOff x="188114" y="2096973"/>
              <a:chExt cx="5244648" cy="3692362"/>
            </a:xfrm>
          </p:grpSpPr>
          <p:sp>
            <p:nvSpPr>
              <p:cNvPr id="7" name="Freeform 6">
                <a:extLst>
                  <a:ext uri="{FF2B5EF4-FFF2-40B4-BE49-F238E27FC236}">
                    <a16:creationId xmlns:a16="http://schemas.microsoft.com/office/drawing/2014/main" id="{DA9B6AF6-F927-7410-A2BF-37189B311255}"/>
                  </a:ext>
                </a:extLst>
              </p:cNvPr>
              <p:cNvSpPr/>
              <p:nvPr/>
            </p:nvSpPr>
            <p:spPr bwMode="auto">
              <a:xfrm>
                <a:off x="1778000" y="2127250"/>
                <a:ext cx="3651250" cy="2628900"/>
              </a:xfrm>
              <a:custGeom>
                <a:avLst/>
                <a:gdLst>
                  <a:gd name="connsiteX0" fmla="*/ 0 w 3651250"/>
                  <a:gd name="connsiteY0" fmla="*/ 0 h 2628900"/>
                  <a:gd name="connsiteX1" fmla="*/ 0 w 3651250"/>
                  <a:gd name="connsiteY1" fmla="*/ 2628900 h 2628900"/>
                  <a:gd name="connsiteX2" fmla="*/ 63500 w 3651250"/>
                  <a:gd name="connsiteY2" fmla="*/ 2628900 h 2628900"/>
                  <a:gd name="connsiteX3" fmla="*/ 3651250 w 3651250"/>
                  <a:gd name="connsiteY3" fmla="*/ 2628900 h 2628900"/>
                </a:gdLst>
                <a:ahLst/>
                <a:cxnLst>
                  <a:cxn ang="0">
                    <a:pos x="connsiteX0" y="connsiteY0"/>
                  </a:cxn>
                  <a:cxn ang="0">
                    <a:pos x="connsiteX1" y="connsiteY1"/>
                  </a:cxn>
                  <a:cxn ang="0">
                    <a:pos x="connsiteX2" y="connsiteY2"/>
                  </a:cxn>
                  <a:cxn ang="0">
                    <a:pos x="connsiteX3" y="connsiteY3"/>
                  </a:cxn>
                </a:cxnLst>
                <a:rect l="l" t="t" r="r" b="b"/>
                <a:pathLst>
                  <a:path w="3651250" h="2628900">
                    <a:moveTo>
                      <a:pt x="0" y="0"/>
                    </a:moveTo>
                    <a:lnTo>
                      <a:pt x="0" y="2628900"/>
                    </a:lnTo>
                    <a:lnTo>
                      <a:pt x="63500" y="2628900"/>
                    </a:lnTo>
                    <a:lnTo>
                      <a:pt x="3651250" y="26289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6" name="Group 25">
                <a:extLst>
                  <a:ext uri="{FF2B5EF4-FFF2-40B4-BE49-F238E27FC236}">
                    <a16:creationId xmlns:a16="http://schemas.microsoft.com/office/drawing/2014/main" id="{C7B4D16B-32E8-94C1-2C3C-1ECD75CD5581}"/>
                  </a:ext>
                </a:extLst>
              </p:cNvPr>
              <p:cNvGrpSpPr/>
              <p:nvPr/>
            </p:nvGrpSpPr>
            <p:grpSpPr>
              <a:xfrm>
                <a:off x="1778000" y="4743450"/>
                <a:ext cx="3467100" cy="73152"/>
                <a:chOff x="1778000" y="4718050"/>
                <a:chExt cx="3467100" cy="101600"/>
              </a:xfrm>
            </p:grpSpPr>
            <p:cxnSp>
              <p:nvCxnSpPr>
                <p:cNvPr id="9" name="Straight Connector 8">
                  <a:extLst>
                    <a:ext uri="{FF2B5EF4-FFF2-40B4-BE49-F238E27FC236}">
                      <a16:creationId xmlns:a16="http://schemas.microsoft.com/office/drawing/2014/main" id="{CB561E3E-59DC-E757-4DD9-92BB265C81A8}"/>
                    </a:ext>
                  </a:extLst>
                </p:cNvPr>
                <p:cNvCxnSpPr>
                  <a:cxnSpLocks/>
                </p:cNvCxnSpPr>
                <p:nvPr/>
              </p:nvCxnSpPr>
              <p:spPr bwMode="auto">
                <a:xfrm>
                  <a:off x="177800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560788B0-C445-707E-D54B-13FC45A59FD2}"/>
                    </a:ext>
                  </a:extLst>
                </p:cNvPr>
                <p:cNvCxnSpPr>
                  <a:cxnSpLocks/>
                </p:cNvCxnSpPr>
                <p:nvPr/>
              </p:nvCxnSpPr>
              <p:spPr bwMode="auto">
                <a:xfrm>
                  <a:off x="247142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759DE60-289A-81B1-0BFF-A296E4032326}"/>
                    </a:ext>
                  </a:extLst>
                </p:cNvPr>
                <p:cNvCxnSpPr>
                  <a:cxnSpLocks/>
                </p:cNvCxnSpPr>
                <p:nvPr/>
              </p:nvCxnSpPr>
              <p:spPr bwMode="auto">
                <a:xfrm>
                  <a:off x="316484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729CF5D-5001-5E71-4F59-AC4E13E75DDC}"/>
                    </a:ext>
                  </a:extLst>
                </p:cNvPr>
                <p:cNvCxnSpPr>
                  <a:cxnSpLocks/>
                </p:cNvCxnSpPr>
                <p:nvPr/>
              </p:nvCxnSpPr>
              <p:spPr bwMode="auto">
                <a:xfrm>
                  <a:off x="385826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28DDCA8-74A7-1F0C-196F-8C6712E63E83}"/>
                    </a:ext>
                  </a:extLst>
                </p:cNvPr>
                <p:cNvCxnSpPr>
                  <a:cxnSpLocks/>
                </p:cNvCxnSpPr>
                <p:nvPr/>
              </p:nvCxnSpPr>
              <p:spPr bwMode="auto">
                <a:xfrm>
                  <a:off x="455168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D29932B-BDA2-5FD9-CA70-E9186D956C74}"/>
                    </a:ext>
                  </a:extLst>
                </p:cNvPr>
                <p:cNvCxnSpPr>
                  <a:cxnSpLocks/>
                </p:cNvCxnSpPr>
                <p:nvPr/>
              </p:nvCxnSpPr>
              <p:spPr bwMode="auto">
                <a:xfrm>
                  <a:off x="5245100" y="4718050"/>
                  <a:ext cx="0" cy="101600"/>
                </a:xfrm>
                <a:prstGeom prst="line">
                  <a:avLst/>
                </a:prstGeom>
                <a:noFill/>
                <a:ln w="28575" cap="flat" cmpd="sng" algn="ctr">
                  <a:solidFill>
                    <a:schemeClr val="bg1"/>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E7FA710B-4B38-0AC9-185D-BC7D142EC4F9}"/>
                  </a:ext>
                </a:extLst>
              </p:cNvPr>
              <p:cNvGrpSpPr/>
              <p:nvPr/>
            </p:nvGrpSpPr>
            <p:grpSpPr>
              <a:xfrm rot="5400000">
                <a:off x="488695" y="3466846"/>
                <a:ext cx="2505456" cy="73152"/>
                <a:chOff x="1778000" y="4718050"/>
                <a:chExt cx="2773680" cy="101600"/>
              </a:xfrm>
            </p:grpSpPr>
            <p:cxnSp>
              <p:nvCxnSpPr>
                <p:cNvPr id="28" name="Straight Connector 27">
                  <a:extLst>
                    <a:ext uri="{FF2B5EF4-FFF2-40B4-BE49-F238E27FC236}">
                      <a16:creationId xmlns:a16="http://schemas.microsoft.com/office/drawing/2014/main" id="{1FA5B34C-4EDF-8A5F-A408-0552413844FF}"/>
                    </a:ext>
                  </a:extLst>
                </p:cNvPr>
                <p:cNvCxnSpPr>
                  <a:cxnSpLocks/>
                </p:cNvCxnSpPr>
                <p:nvPr/>
              </p:nvCxnSpPr>
              <p:spPr bwMode="auto">
                <a:xfrm>
                  <a:off x="177800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8DCE54F-AFFD-3888-5961-1A9501568EAC}"/>
                    </a:ext>
                  </a:extLst>
                </p:cNvPr>
                <p:cNvCxnSpPr>
                  <a:cxnSpLocks/>
                </p:cNvCxnSpPr>
                <p:nvPr/>
              </p:nvCxnSpPr>
              <p:spPr bwMode="auto">
                <a:xfrm>
                  <a:off x="247142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1F11371-5928-9B30-BBC7-CC7F779E206C}"/>
                    </a:ext>
                  </a:extLst>
                </p:cNvPr>
                <p:cNvCxnSpPr>
                  <a:cxnSpLocks/>
                </p:cNvCxnSpPr>
                <p:nvPr/>
              </p:nvCxnSpPr>
              <p:spPr bwMode="auto">
                <a:xfrm>
                  <a:off x="316484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F2EAE93-4930-73D4-7B3B-9A5D35B8EBF2}"/>
                    </a:ext>
                  </a:extLst>
                </p:cNvPr>
                <p:cNvCxnSpPr>
                  <a:cxnSpLocks/>
                </p:cNvCxnSpPr>
                <p:nvPr/>
              </p:nvCxnSpPr>
              <p:spPr bwMode="auto">
                <a:xfrm>
                  <a:off x="385826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D00D229-BA33-462E-1393-AED46F5E4147}"/>
                    </a:ext>
                  </a:extLst>
                </p:cNvPr>
                <p:cNvCxnSpPr>
                  <a:cxnSpLocks/>
                </p:cNvCxnSpPr>
                <p:nvPr/>
              </p:nvCxnSpPr>
              <p:spPr bwMode="auto">
                <a:xfrm>
                  <a:off x="4551680" y="4718050"/>
                  <a:ext cx="0" cy="101600"/>
                </a:xfrm>
                <a:prstGeom prst="line">
                  <a:avLst/>
                </a:prstGeom>
                <a:noFill/>
                <a:ln w="28575" cap="flat" cmpd="sng" algn="ctr">
                  <a:solidFill>
                    <a:schemeClr val="bg1"/>
                  </a:solidFill>
                  <a:prstDash val="solid"/>
                  <a:round/>
                  <a:headEnd type="none" w="med" len="med"/>
                  <a:tailEnd type="none" w="med" len="med"/>
                </a:ln>
                <a:effectLst/>
              </p:spPr>
            </p:cxnSp>
          </p:grpSp>
          <p:sp>
            <p:nvSpPr>
              <p:cNvPr id="34" name="TextBox 33">
                <a:extLst>
                  <a:ext uri="{FF2B5EF4-FFF2-40B4-BE49-F238E27FC236}">
                    <a16:creationId xmlns:a16="http://schemas.microsoft.com/office/drawing/2014/main" id="{71F6A184-944E-E3A4-9F6C-BC1F2B4FDA13}"/>
                  </a:ext>
                </a:extLst>
              </p:cNvPr>
              <p:cNvSpPr txBox="1"/>
              <p:nvPr/>
            </p:nvSpPr>
            <p:spPr bwMode="auto">
              <a:xfrm>
                <a:off x="3309325" y="4989551"/>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35" name="TextBox 34">
                <a:extLst>
                  <a:ext uri="{FF2B5EF4-FFF2-40B4-BE49-F238E27FC236}">
                    <a16:creationId xmlns:a16="http://schemas.microsoft.com/office/drawing/2014/main" id="{FFDA2230-04C1-C43D-28F5-950A7CCA8A94}"/>
                  </a:ext>
                </a:extLst>
              </p:cNvPr>
              <p:cNvSpPr txBox="1"/>
              <p:nvPr/>
            </p:nvSpPr>
            <p:spPr bwMode="auto">
              <a:xfrm rot="16200000">
                <a:off x="721727" y="3367569"/>
                <a:ext cx="12008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Cumulative %</a:t>
                </a:r>
              </a:p>
            </p:txBody>
          </p:sp>
          <p:grpSp>
            <p:nvGrpSpPr>
              <p:cNvPr id="41" name="Group 40">
                <a:extLst>
                  <a:ext uri="{FF2B5EF4-FFF2-40B4-BE49-F238E27FC236}">
                    <a16:creationId xmlns:a16="http://schemas.microsoft.com/office/drawing/2014/main" id="{072F67EA-9983-2FB8-C497-8911EFC1BFB4}"/>
                  </a:ext>
                </a:extLst>
              </p:cNvPr>
              <p:cNvGrpSpPr/>
              <p:nvPr/>
            </p:nvGrpSpPr>
            <p:grpSpPr>
              <a:xfrm>
                <a:off x="1312965" y="2096973"/>
                <a:ext cx="458780" cy="2816743"/>
                <a:chOff x="1103415" y="2096973"/>
                <a:chExt cx="458780" cy="2816743"/>
              </a:xfrm>
            </p:grpSpPr>
            <p:sp>
              <p:nvSpPr>
                <p:cNvPr id="36" name="TextBox 35">
                  <a:extLst>
                    <a:ext uri="{FF2B5EF4-FFF2-40B4-BE49-F238E27FC236}">
                      <a16:creationId xmlns:a16="http://schemas.microsoft.com/office/drawing/2014/main" id="{6530C4DD-11E6-14CD-1436-3D928B514891}"/>
                    </a:ext>
                  </a:extLst>
                </p:cNvPr>
                <p:cNvSpPr txBox="1"/>
                <p:nvPr/>
              </p:nvSpPr>
              <p:spPr bwMode="auto">
                <a:xfrm>
                  <a:off x="1103415" y="209697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7" name="TextBox 36">
                  <a:extLst>
                    <a:ext uri="{FF2B5EF4-FFF2-40B4-BE49-F238E27FC236}">
                      <a16:creationId xmlns:a16="http://schemas.microsoft.com/office/drawing/2014/main" id="{33287290-45C7-16C3-8884-DA66B3C3279F}"/>
                    </a:ext>
                  </a:extLst>
                </p:cNvPr>
                <p:cNvSpPr txBox="1"/>
                <p:nvPr/>
              </p:nvSpPr>
              <p:spPr bwMode="auto">
                <a:xfrm>
                  <a:off x="1194787" y="27242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38" name="TextBox 37">
                  <a:extLst>
                    <a:ext uri="{FF2B5EF4-FFF2-40B4-BE49-F238E27FC236}">
                      <a16:creationId xmlns:a16="http://schemas.microsoft.com/office/drawing/2014/main" id="{CB05B17E-8793-995B-51B4-2A78B04BC6E0}"/>
                    </a:ext>
                  </a:extLst>
                </p:cNvPr>
                <p:cNvSpPr txBox="1"/>
                <p:nvPr/>
              </p:nvSpPr>
              <p:spPr bwMode="auto">
                <a:xfrm>
                  <a:off x="1194787" y="335145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39" name="TextBox 38">
                  <a:extLst>
                    <a:ext uri="{FF2B5EF4-FFF2-40B4-BE49-F238E27FC236}">
                      <a16:creationId xmlns:a16="http://schemas.microsoft.com/office/drawing/2014/main" id="{5CF07B25-B158-3006-6037-0F85DCB3BF3E}"/>
                    </a:ext>
                  </a:extLst>
                </p:cNvPr>
                <p:cNvSpPr txBox="1"/>
                <p:nvPr/>
              </p:nvSpPr>
              <p:spPr bwMode="auto">
                <a:xfrm>
                  <a:off x="1194787" y="39786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40" name="TextBox 39">
                  <a:extLst>
                    <a:ext uri="{FF2B5EF4-FFF2-40B4-BE49-F238E27FC236}">
                      <a16:creationId xmlns:a16="http://schemas.microsoft.com/office/drawing/2014/main" id="{303071B2-FC5B-E10E-AE27-4561420AA9C4}"/>
                    </a:ext>
                  </a:extLst>
                </p:cNvPr>
                <p:cNvSpPr txBox="1"/>
                <p:nvPr/>
              </p:nvSpPr>
              <p:spPr bwMode="auto">
                <a:xfrm>
                  <a:off x="1286158" y="460593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42" name="TextBox 41">
                <a:extLst>
                  <a:ext uri="{FF2B5EF4-FFF2-40B4-BE49-F238E27FC236}">
                    <a16:creationId xmlns:a16="http://schemas.microsoft.com/office/drawing/2014/main" id="{8CF4DBD7-1B1E-090E-9030-385D3A5E3DFF}"/>
                  </a:ext>
                </a:extLst>
              </p:cNvPr>
              <p:cNvSpPr txBox="1"/>
              <p:nvPr/>
            </p:nvSpPr>
            <p:spPr bwMode="auto">
              <a:xfrm>
                <a:off x="1639971" y="47835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3" name="TextBox 42">
                <a:extLst>
                  <a:ext uri="{FF2B5EF4-FFF2-40B4-BE49-F238E27FC236}">
                    <a16:creationId xmlns:a16="http://schemas.microsoft.com/office/drawing/2014/main" id="{6F226C8D-6E84-0266-9FED-22A76A942BCA}"/>
                  </a:ext>
                </a:extLst>
              </p:cNvPr>
              <p:cNvSpPr txBox="1"/>
              <p:nvPr/>
            </p:nvSpPr>
            <p:spPr bwMode="auto">
              <a:xfrm>
                <a:off x="2333401" y="47835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44" name="TextBox 43">
                <a:extLst>
                  <a:ext uri="{FF2B5EF4-FFF2-40B4-BE49-F238E27FC236}">
                    <a16:creationId xmlns:a16="http://schemas.microsoft.com/office/drawing/2014/main" id="{16DA8E0A-1F43-97D5-0053-02AEA800375D}"/>
                  </a:ext>
                </a:extLst>
              </p:cNvPr>
              <p:cNvSpPr txBox="1"/>
              <p:nvPr/>
            </p:nvSpPr>
            <p:spPr bwMode="auto">
              <a:xfrm>
                <a:off x="2987150" y="47835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45" name="TextBox 44">
                <a:extLst>
                  <a:ext uri="{FF2B5EF4-FFF2-40B4-BE49-F238E27FC236}">
                    <a16:creationId xmlns:a16="http://schemas.microsoft.com/office/drawing/2014/main" id="{C9DAD884-6F54-70BC-D218-A4DBF69347AA}"/>
                  </a:ext>
                </a:extLst>
              </p:cNvPr>
              <p:cNvSpPr txBox="1"/>
              <p:nvPr/>
            </p:nvSpPr>
            <p:spPr bwMode="auto">
              <a:xfrm>
                <a:off x="3680580" y="47835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46" name="TextBox 45">
                <a:extLst>
                  <a:ext uri="{FF2B5EF4-FFF2-40B4-BE49-F238E27FC236}">
                    <a16:creationId xmlns:a16="http://schemas.microsoft.com/office/drawing/2014/main" id="{E7FB230C-91AE-1570-6282-AE82BCAAF874}"/>
                  </a:ext>
                </a:extLst>
              </p:cNvPr>
              <p:cNvSpPr txBox="1"/>
              <p:nvPr/>
            </p:nvSpPr>
            <p:spPr bwMode="auto">
              <a:xfrm>
                <a:off x="4371924" y="47835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47" name="TextBox 46">
                <a:extLst>
                  <a:ext uri="{FF2B5EF4-FFF2-40B4-BE49-F238E27FC236}">
                    <a16:creationId xmlns:a16="http://schemas.microsoft.com/office/drawing/2014/main" id="{15801B3A-0F6E-F6A0-3469-2A4FEA6C464C}"/>
                  </a:ext>
                </a:extLst>
              </p:cNvPr>
              <p:cNvSpPr txBox="1"/>
              <p:nvPr/>
            </p:nvSpPr>
            <p:spPr bwMode="auto">
              <a:xfrm>
                <a:off x="5065354" y="47835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grpSp>
            <p:nvGrpSpPr>
              <p:cNvPr id="54" name="Group 53">
                <a:extLst>
                  <a:ext uri="{FF2B5EF4-FFF2-40B4-BE49-F238E27FC236}">
                    <a16:creationId xmlns:a16="http://schemas.microsoft.com/office/drawing/2014/main" id="{0A71F7C7-4D5F-9390-E144-839DEE269C7A}"/>
                  </a:ext>
                </a:extLst>
              </p:cNvPr>
              <p:cNvGrpSpPr/>
              <p:nvPr/>
            </p:nvGrpSpPr>
            <p:grpSpPr>
              <a:xfrm>
                <a:off x="1594286" y="5266115"/>
                <a:ext cx="3838476" cy="523220"/>
                <a:chOff x="1594286" y="5726490"/>
                <a:chExt cx="3838476" cy="523220"/>
              </a:xfrm>
            </p:grpSpPr>
            <p:sp>
              <p:nvSpPr>
                <p:cNvPr id="48" name="TextBox 47">
                  <a:extLst>
                    <a:ext uri="{FF2B5EF4-FFF2-40B4-BE49-F238E27FC236}">
                      <a16:creationId xmlns:a16="http://schemas.microsoft.com/office/drawing/2014/main" id="{0E761B61-5BF4-FD6E-E430-4543AA0614E3}"/>
                    </a:ext>
                  </a:extLst>
                </p:cNvPr>
                <p:cNvSpPr txBox="1"/>
                <p:nvPr/>
              </p:nvSpPr>
              <p:spPr bwMode="auto">
                <a:xfrm>
                  <a:off x="1594286" y="572649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56</a:t>
                  </a:r>
                </a:p>
              </p:txBody>
            </p:sp>
            <p:sp>
              <p:nvSpPr>
                <p:cNvPr id="49" name="TextBox 48">
                  <a:extLst>
                    <a:ext uri="{FF2B5EF4-FFF2-40B4-BE49-F238E27FC236}">
                      <a16:creationId xmlns:a16="http://schemas.microsoft.com/office/drawing/2014/main" id="{CF673357-AC71-C9F0-260A-24823B8672FA}"/>
                    </a:ext>
                  </a:extLst>
                </p:cNvPr>
                <p:cNvSpPr txBox="1"/>
                <p:nvPr/>
              </p:nvSpPr>
              <p:spPr bwMode="auto">
                <a:xfrm>
                  <a:off x="2287716" y="572649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46</a:t>
                  </a:r>
                </a:p>
              </p:txBody>
            </p:sp>
            <p:sp>
              <p:nvSpPr>
                <p:cNvPr id="50" name="TextBox 49">
                  <a:extLst>
                    <a:ext uri="{FF2B5EF4-FFF2-40B4-BE49-F238E27FC236}">
                      <a16:creationId xmlns:a16="http://schemas.microsoft.com/office/drawing/2014/main" id="{24942AF2-AA35-501B-5053-2EF63F4DDC95}"/>
                    </a:ext>
                  </a:extLst>
                </p:cNvPr>
                <p:cNvSpPr txBox="1"/>
                <p:nvPr/>
              </p:nvSpPr>
              <p:spPr bwMode="auto">
                <a:xfrm>
                  <a:off x="2987150" y="572649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51" name="TextBox 50">
                  <a:extLst>
                    <a:ext uri="{FF2B5EF4-FFF2-40B4-BE49-F238E27FC236}">
                      <a16:creationId xmlns:a16="http://schemas.microsoft.com/office/drawing/2014/main" id="{EB1CE33F-8F4A-3A4E-4E46-CB53070A582B}"/>
                    </a:ext>
                  </a:extLst>
                </p:cNvPr>
                <p:cNvSpPr txBox="1"/>
                <p:nvPr/>
              </p:nvSpPr>
              <p:spPr bwMode="auto">
                <a:xfrm>
                  <a:off x="3680580" y="572649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a:t>
                  </a:r>
                </a:p>
              </p:txBody>
            </p:sp>
            <p:sp>
              <p:nvSpPr>
                <p:cNvPr id="52" name="TextBox 51">
                  <a:extLst>
                    <a:ext uri="{FF2B5EF4-FFF2-40B4-BE49-F238E27FC236}">
                      <a16:creationId xmlns:a16="http://schemas.microsoft.com/office/drawing/2014/main" id="{1279CED9-6DBB-CFB3-7196-59CE494AD826}"/>
                    </a:ext>
                  </a:extLst>
                </p:cNvPr>
                <p:cNvSpPr txBox="1"/>
                <p:nvPr/>
              </p:nvSpPr>
              <p:spPr bwMode="auto">
                <a:xfrm>
                  <a:off x="4371924" y="572649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a:t>
                  </a:r>
                </a:p>
              </p:txBody>
            </p:sp>
            <p:sp>
              <p:nvSpPr>
                <p:cNvPr id="53" name="TextBox 52">
                  <a:extLst>
                    <a:ext uri="{FF2B5EF4-FFF2-40B4-BE49-F238E27FC236}">
                      <a16:creationId xmlns:a16="http://schemas.microsoft.com/office/drawing/2014/main" id="{1BA1D264-670F-3387-2614-93152C5E5AEE}"/>
                    </a:ext>
                  </a:extLst>
                </p:cNvPr>
                <p:cNvSpPr txBox="1"/>
                <p:nvPr/>
              </p:nvSpPr>
              <p:spPr bwMode="auto">
                <a:xfrm>
                  <a:off x="5065354" y="572649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a:t>
                  </a:r>
                </a:p>
              </p:txBody>
            </p:sp>
          </p:grpSp>
          <p:sp>
            <p:nvSpPr>
              <p:cNvPr id="55" name="TextBox 54">
                <a:extLst>
                  <a:ext uri="{FF2B5EF4-FFF2-40B4-BE49-F238E27FC236}">
                    <a16:creationId xmlns:a16="http://schemas.microsoft.com/office/drawing/2014/main" id="{9C0C2FD1-66DF-88D3-2758-F088828B1AB9}"/>
                  </a:ext>
                </a:extLst>
              </p:cNvPr>
              <p:cNvSpPr txBox="1"/>
              <p:nvPr/>
            </p:nvSpPr>
            <p:spPr bwMode="auto">
              <a:xfrm>
                <a:off x="188114" y="5043933"/>
                <a:ext cx="150663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Observation</a:t>
                </a:r>
                <a:b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Azacitidine</a:t>
                </a:r>
              </a:p>
            </p:txBody>
          </p:sp>
          <p:sp>
            <p:nvSpPr>
              <p:cNvPr id="56" name="TextBox 55">
                <a:extLst>
                  <a:ext uri="{FF2B5EF4-FFF2-40B4-BE49-F238E27FC236}">
                    <a16:creationId xmlns:a16="http://schemas.microsoft.com/office/drawing/2014/main" id="{A67A3DD8-3839-FB48-E267-4DE29204130C}"/>
                  </a:ext>
                </a:extLst>
              </p:cNvPr>
              <p:cNvSpPr txBox="1"/>
              <p:nvPr/>
            </p:nvSpPr>
            <p:spPr bwMode="auto">
              <a:xfrm>
                <a:off x="1803761" y="3908106"/>
                <a:ext cx="117218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N     F</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Obs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60   49</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Aza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56   44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Cox LR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 .04  </a:t>
                </a:r>
              </a:p>
            </p:txBody>
          </p:sp>
        </p:grpSp>
        <p:sp>
          <p:nvSpPr>
            <p:cNvPr id="8" name="Freeform 7">
              <a:extLst>
                <a:ext uri="{FF2B5EF4-FFF2-40B4-BE49-F238E27FC236}">
                  <a16:creationId xmlns:a16="http://schemas.microsoft.com/office/drawing/2014/main" id="{D0DF3345-8C07-BB04-2712-1678DDD9C5A8}"/>
                </a:ext>
              </a:extLst>
            </p:cNvPr>
            <p:cNvSpPr/>
            <p:nvPr/>
          </p:nvSpPr>
          <p:spPr bwMode="auto">
            <a:xfrm>
              <a:off x="1797050" y="2254250"/>
              <a:ext cx="3457575" cy="1647825"/>
            </a:xfrm>
            <a:custGeom>
              <a:avLst/>
              <a:gdLst>
                <a:gd name="connsiteX0" fmla="*/ 0 w 3457575"/>
                <a:gd name="connsiteY0" fmla="*/ 0 h 1647825"/>
                <a:gd name="connsiteX1" fmla="*/ 31750 w 3457575"/>
                <a:gd name="connsiteY1" fmla="*/ 0 h 1647825"/>
                <a:gd name="connsiteX2" fmla="*/ 31750 w 3457575"/>
                <a:gd name="connsiteY2" fmla="*/ 50800 h 1647825"/>
                <a:gd name="connsiteX3" fmla="*/ 171450 w 3457575"/>
                <a:gd name="connsiteY3" fmla="*/ 50800 h 1647825"/>
                <a:gd name="connsiteX4" fmla="*/ 171450 w 3457575"/>
                <a:gd name="connsiteY4" fmla="*/ 136525 h 1647825"/>
                <a:gd name="connsiteX5" fmla="*/ 301625 w 3457575"/>
                <a:gd name="connsiteY5" fmla="*/ 136525 h 1647825"/>
                <a:gd name="connsiteX6" fmla="*/ 301625 w 3457575"/>
                <a:gd name="connsiteY6" fmla="*/ 180975 h 1647825"/>
                <a:gd name="connsiteX7" fmla="*/ 403225 w 3457575"/>
                <a:gd name="connsiteY7" fmla="*/ 180975 h 1647825"/>
                <a:gd name="connsiteX8" fmla="*/ 403225 w 3457575"/>
                <a:gd name="connsiteY8" fmla="*/ 219075 h 1647825"/>
                <a:gd name="connsiteX9" fmla="*/ 441325 w 3457575"/>
                <a:gd name="connsiteY9" fmla="*/ 219075 h 1647825"/>
                <a:gd name="connsiteX10" fmla="*/ 441325 w 3457575"/>
                <a:gd name="connsiteY10" fmla="*/ 273050 h 1647825"/>
                <a:gd name="connsiteX11" fmla="*/ 555625 w 3457575"/>
                <a:gd name="connsiteY11" fmla="*/ 273050 h 1647825"/>
                <a:gd name="connsiteX12" fmla="*/ 555625 w 3457575"/>
                <a:gd name="connsiteY12" fmla="*/ 314325 h 1647825"/>
                <a:gd name="connsiteX13" fmla="*/ 584200 w 3457575"/>
                <a:gd name="connsiteY13" fmla="*/ 314325 h 1647825"/>
                <a:gd name="connsiteX14" fmla="*/ 584200 w 3457575"/>
                <a:gd name="connsiteY14" fmla="*/ 361950 h 1647825"/>
                <a:gd name="connsiteX15" fmla="*/ 641350 w 3457575"/>
                <a:gd name="connsiteY15" fmla="*/ 361950 h 1647825"/>
                <a:gd name="connsiteX16" fmla="*/ 641350 w 3457575"/>
                <a:gd name="connsiteY16" fmla="*/ 450850 h 1647825"/>
                <a:gd name="connsiteX17" fmla="*/ 777875 w 3457575"/>
                <a:gd name="connsiteY17" fmla="*/ 450850 h 1647825"/>
                <a:gd name="connsiteX18" fmla="*/ 777875 w 3457575"/>
                <a:gd name="connsiteY18" fmla="*/ 536575 h 1647825"/>
                <a:gd name="connsiteX19" fmla="*/ 952500 w 3457575"/>
                <a:gd name="connsiteY19" fmla="*/ 536575 h 1647825"/>
                <a:gd name="connsiteX20" fmla="*/ 952500 w 3457575"/>
                <a:gd name="connsiteY20" fmla="*/ 628650 h 1647825"/>
                <a:gd name="connsiteX21" fmla="*/ 1019175 w 3457575"/>
                <a:gd name="connsiteY21" fmla="*/ 628650 h 1647825"/>
                <a:gd name="connsiteX22" fmla="*/ 1019175 w 3457575"/>
                <a:gd name="connsiteY22" fmla="*/ 673100 h 1647825"/>
                <a:gd name="connsiteX23" fmla="*/ 1165225 w 3457575"/>
                <a:gd name="connsiteY23" fmla="*/ 673100 h 1647825"/>
                <a:gd name="connsiteX24" fmla="*/ 1165225 w 3457575"/>
                <a:gd name="connsiteY24" fmla="*/ 758825 h 1647825"/>
                <a:gd name="connsiteX25" fmla="*/ 1282700 w 3457575"/>
                <a:gd name="connsiteY25" fmla="*/ 758825 h 1647825"/>
                <a:gd name="connsiteX26" fmla="*/ 1282700 w 3457575"/>
                <a:gd name="connsiteY26" fmla="*/ 806450 h 1647825"/>
                <a:gd name="connsiteX27" fmla="*/ 1339850 w 3457575"/>
                <a:gd name="connsiteY27" fmla="*/ 806450 h 1647825"/>
                <a:gd name="connsiteX28" fmla="*/ 1339850 w 3457575"/>
                <a:gd name="connsiteY28" fmla="*/ 879475 h 1647825"/>
                <a:gd name="connsiteX29" fmla="*/ 1377950 w 3457575"/>
                <a:gd name="connsiteY29" fmla="*/ 879475 h 1647825"/>
                <a:gd name="connsiteX30" fmla="*/ 1377950 w 3457575"/>
                <a:gd name="connsiteY30" fmla="*/ 946150 h 1647825"/>
                <a:gd name="connsiteX31" fmla="*/ 1476375 w 3457575"/>
                <a:gd name="connsiteY31" fmla="*/ 946150 h 1647825"/>
                <a:gd name="connsiteX32" fmla="*/ 1476375 w 3457575"/>
                <a:gd name="connsiteY32" fmla="*/ 996950 h 1647825"/>
                <a:gd name="connsiteX33" fmla="*/ 1514475 w 3457575"/>
                <a:gd name="connsiteY33" fmla="*/ 996950 h 1647825"/>
                <a:gd name="connsiteX34" fmla="*/ 1514475 w 3457575"/>
                <a:gd name="connsiteY34" fmla="*/ 1044575 h 1647825"/>
                <a:gd name="connsiteX35" fmla="*/ 1597025 w 3457575"/>
                <a:gd name="connsiteY35" fmla="*/ 1044575 h 1647825"/>
                <a:gd name="connsiteX36" fmla="*/ 1597025 w 3457575"/>
                <a:gd name="connsiteY36" fmla="*/ 1079500 h 1647825"/>
                <a:gd name="connsiteX37" fmla="*/ 1701800 w 3457575"/>
                <a:gd name="connsiteY37" fmla="*/ 1079500 h 1647825"/>
                <a:gd name="connsiteX38" fmla="*/ 1701800 w 3457575"/>
                <a:gd name="connsiteY38" fmla="*/ 1219200 h 1647825"/>
                <a:gd name="connsiteX39" fmla="*/ 1920875 w 3457575"/>
                <a:gd name="connsiteY39" fmla="*/ 1219200 h 1647825"/>
                <a:gd name="connsiteX40" fmla="*/ 1920875 w 3457575"/>
                <a:gd name="connsiteY40" fmla="*/ 1260475 h 1647825"/>
                <a:gd name="connsiteX41" fmla="*/ 1949450 w 3457575"/>
                <a:gd name="connsiteY41" fmla="*/ 1260475 h 1647825"/>
                <a:gd name="connsiteX42" fmla="*/ 1949450 w 3457575"/>
                <a:gd name="connsiteY42" fmla="*/ 1358900 h 1647825"/>
                <a:gd name="connsiteX43" fmla="*/ 2019300 w 3457575"/>
                <a:gd name="connsiteY43" fmla="*/ 1358900 h 1647825"/>
                <a:gd name="connsiteX44" fmla="*/ 2019300 w 3457575"/>
                <a:gd name="connsiteY44" fmla="*/ 1403350 h 1647825"/>
                <a:gd name="connsiteX45" fmla="*/ 2844800 w 3457575"/>
                <a:gd name="connsiteY45" fmla="*/ 1403350 h 1647825"/>
                <a:gd name="connsiteX46" fmla="*/ 2844800 w 3457575"/>
                <a:gd name="connsiteY46" fmla="*/ 1457325 h 1647825"/>
                <a:gd name="connsiteX47" fmla="*/ 2997200 w 3457575"/>
                <a:gd name="connsiteY47" fmla="*/ 1457325 h 1647825"/>
                <a:gd name="connsiteX48" fmla="*/ 2997200 w 3457575"/>
                <a:gd name="connsiteY48" fmla="*/ 1501775 h 1647825"/>
                <a:gd name="connsiteX49" fmla="*/ 3038475 w 3457575"/>
                <a:gd name="connsiteY49" fmla="*/ 1501775 h 1647825"/>
                <a:gd name="connsiteX50" fmla="*/ 3038475 w 3457575"/>
                <a:gd name="connsiteY50" fmla="*/ 1549400 h 1647825"/>
                <a:gd name="connsiteX51" fmla="*/ 3159125 w 3457575"/>
                <a:gd name="connsiteY51" fmla="*/ 1549400 h 1647825"/>
                <a:gd name="connsiteX52" fmla="*/ 3159125 w 3457575"/>
                <a:gd name="connsiteY52" fmla="*/ 1597025 h 1647825"/>
                <a:gd name="connsiteX53" fmla="*/ 3327400 w 3457575"/>
                <a:gd name="connsiteY53" fmla="*/ 1597025 h 1647825"/>
                <a:gd name="connsiteX54" fmla="*/ 3327400 w 3457575"/>
                <a:gd name="connsiteY54" fmla="*/ 1647825 h 1647825"/>
                <a:gd name="connsiteX55" fmla="*/ 3457575 w 3457575"/>
                <a:gd name="connsiteY55" fmla="*/ 1647825 h 164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457575" h="1647825">
                  <a:moveTo>
                    <a:pt x="0" y="0"/>
                  </a:moveTo>
                  <a:lnTo>
                    <a:pt x="31750" y="0"/>
                  </a:lnTo>
                  <a:lnTo>
                    <a:pt x="31750" y="50800"/>
                  </a:lnTo>
                  <a:lnTo>
                    <a:pt x="171450" y="50800"/>
                  </a:lnTo>
                  <a:lnTo>
                    <a:pt x="171450" y="136525"/>
                  </a:lnTo>
                  <a:lnTo>
                    <a:pt x="301625" y="136525"/>
                  </a:lnTo>
                  <a:lnTo>
                    <a:pt x="301625" y="180975"/>
                  </a:lnTo>
                  <a:lnTo>
                    <a:pt x="403225" y="180975"/>
                  </a:lnTo>
                  <a:lnTo>
                    <a:pt x="403225" y="219075"/>
                  </a:lnTo>
                  <a:lnTo>
                    <a:pt x="441325" y="219075"/>
                  </a:lnTo>
                  <a:lnTo>
                    <a:pt x="441325" y="273050"/>
                  </a:lnTo>
                  <a:lnTo>
                    <a:pt x="555625" y="273050"/>
                  </a:lnTo>
                  <a:lnTo>
                    <a:pt x="555625" y="314325"/>
                  </a:lnTo>
                  <a:lnTo>
                    <a:pt x="584200" y="314325"/>
                  </a:lnTo>
                  <a:lnTo>
                    <a:pt x="584200" y="361950"/>
                  </a:lnTo>
                  <a:lnTo>
                    <a:pt x="641350" y="361950"/>
                  </a:lnTo>
                  <a:lnTo>
                    <a:pt x="641350" y="450850"/>
                  </a:lnTo>
                  <a:lnTo>
                    <a:pt x="777875" y="450850"/>
                  </a:lnTo>
                  <a:lnTo>
                    <a:pt x="777875" y="536575"/>
                  </a:lnTo>
                  <a:lnTo>
                    <a:pt x="952500" y="536575"/>
                  </a:lnTo>
                  <a:lnTo>
                    <a:pt x="952500" y="628650"/>
                  </a:lnTo>
                  <a:lnTo>
                    <a:pt x="1019175" y="628650"/>
                  </a:lnTo>
                  <a:lnTo>
                    <a:pt x="1019175" y="673100"/>
                  </a:lnTo>
                  <a:lnTo>
                    <a:pt x="1165225" y="673100"/>
                  </a:lnTo>
                  <a:lnTo>
                    <a:pt x="1165225" y="758825"/>
                  </a:lnTo>
                  <a:lnTo>
                    <a:pt x="1282700" y="758825"/>
                  </a:lnTo>
                  <a:lnTo>
                    <a:pt x="1282700" y="806450"/>
                  </a:lnTo>
                  <a:lnTo>
                    <a:pt x="1339850" y="806450"/>
                  </a:lnTo>
                  <a:lnTo>
                    <a:pt x="1339850" y="879475"/>
                  </a:lnTo>
                  <a:lnTo>
                    <a:pt x="1377950" y="879475"/>
                  </a:lnTo>
                  <a:lnTo>
                    <a:pt x="1377950" y="946150"/>
                  </a:lnTo>
                  <a:lnTo>
                    <a:pt x="1476375" y="946150"/>
                  </a:lnTo>
                  <a:lnTo>
                    <a:pt x="1476375" y="996950"/>
                  </a:lnTo>
                  <a:lnTo>
                    <a:pt x="1514475" y="996950"/>
                  </a:lnTo>
                  <a:lnTo>
                    <a:pt x="1514475" y="1044575"/>
                  </a:lnTo>
                  <a:lnTo>
                    <a:pt x="1597025" y="1044575"/>
                  </a:lnTo>
                  <a:lnTo>
                    <a:pt x="1597025" y="1079500"/>
                  </a:lnTo>
                  <a:lnTo>
                    <a:pt x="1701800" y="1079500"/>
                  </a:lnTo>
                  <a:lnTo>
                    <a:pt x="1701800" y="1219200"/>
                  </a:lnTo>
                  <a:lnTo>
                    <a:pt x="1920875" y="1219200"/>
                  </a:lnTo>
                  <a:lnTo>
                    <a:pt x="1920875" y="1260475"/>
                  </a:lnTo>
                  <a:lnTo>
                    <a:pt x="1949450" y="1260475"/>
                  </a:lnTo>
                  <a:lnTo>
                    <a:pt x="1949450" y="1358900"/>
                  </a:lnTo>
                  <a:lnTo>
                    <a:pt x="2019300" y="1358900"/>
                  </a:lnTo>
                  <a:lnTo>
                    <a:pt x="2019300" y="1403350"/>
                  </a:lnTo>
                  <a:lnTo>
                    <a:pt x="2844800" y="1403350"/>
                  </a:lnTo>
                  <a:lnTo>
                    <a:pt x="2844800" y="1457325"/>
                  </a:lnTo>
                  <a:lnTo>
                    <a:pt x="2997200" y="1457325"/>
                  </a:lnTo>
                  <a:lnTo>
                    <a:pt x="2997200" y="1501775"/>
                  </a:lnTo>
                  <a:lnTo>
                    <a:pt x="3038475" y="1501775"/>
                  </a:lnTo>
                  <a:lnTo>
                    <a:pt x="3038475" y="1549400"/>
                  </a:lnTo>
                  <a:lnTo>
                    <a:pt x="3159125" y="1549400"/>
                  </a:lnTo>
                  <a:lnTo>
                    <a:pt x="3159125" y="1597025"/>
                  </a:lnTo>
                  <a:lnTo>
                    <a:pt x="3327400" y="1597025"/>
                  </a:lnTo>
                  <a:lnTo>
                    <a:pt x="3327400" y="1647825"/>
                  </a:lnTo>
                  <a:lnTo>
                    <a:pt x="3457575" y="1647825"/>
                  </a:lnTo>
                </a:path>
              </a:pathLst>
            </a:custGeom>
            <a:noFill/>
            <a:ln w="28575">
              <a:solidFill>
                <a:srgbClr val="01587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101" name="Group 100">
            <a:extLst>
              <a:ext uri="{FF2B5EF4-FFF2-40B4-BE49-F238E27FC236}">
                <a16:creationId xmlns:a16="http://schemas.microsoft.com/office/drawing/2014/main" id="{25EBC49B-E343-FC50-98D2-1383737FC26B}"/>
              </a:ext>
            </a:extLst>
          </p:cNvPr>
          <p:cNvGrpSpPr/>
          <p:nvPr/>
        </p:nvGrpSpPr>
        <p:grpSpPr>
          <a:xfrm>
            <a:off x="5329640" y="1919998"/>
            <a:ext cx="5284722" cy="4337499"/>
            <a:chOff x="5329640" y="1919998"/>
            <a:chExt cx="5284722" cy="4337499"/>
          </a:xfrm>
        </p:grpSpPr>
        <p:sp>
          <p:nvSpPr>
            <p:cNvPr id="99" name="Freeform 98">
              <a:extLst>
                <a:ext uri="{FF2B5EF4-FFF2-40B4-BE49-F238E27FC236}">
                  <a16:creationId xmlns:a16="http://schemas.microsoft.com/office/drawing/2014/main" id="{989238A0-FDCF-83AF-3559-7D165BD6FCAC}"/>
                </a:ext>
              </a:extLst>
            </p:cNvPr>
            <p:cNvSpPr/>
            <p:nvPr/>
          </p:nvSpPr>
          <p:spPr bwMode="auto">
            <a:xfrm>
              <a:off x="6972300" y="2238375"/>
              <a:ext cx="3473450" cy="1749425"/>
            </a:xfrm>
            <a:custGeom>
              <a:avLst/>
              <a:gdLst>
                <a:gd name="connsiteX0" fmla="*/ 0 w 3473450"/>
                <a:gd name="connsiteY0" fmla="*/ 0 h 1749425"/>
                <a:gd name="connsiteX1" fmla="*/ 47625 w 3473450"/>
                <a:gd name="connsiteY1" fmla="*/ 0 h 1749425"/>
                <a:gd name="connsiteX2" fmla="*/ 47625 w 3473450"/>
                <a:gd name="connsiteY2" fmla="*/ 44450 h 1749425"/>
                <a:gd name="connsiteX3" fmla="*/ 139700 w 3473450"/>
                <a:gd name="connsiteY3" fmla="*/ 44450 h 1749425"/>
                <a:gd name="connsiteX4" fmla="*/ 139700 w 3473450"/>
                <a:gd name="connsiteY4" fmla="*/ 85725 h 1749425"/>
                <a:gd name="connsiteX5" fmla="*/ 327025 w 3473450"/>
                <a:gd name="connsiteY5" fmla="*/ 85725 h 1749425"/>
                <a:gd name="connsiteX6" fmla="*/ 327025 w 3473450"/>
                <a:gd name="connsiteY6" fmla="*/ 171450 h 1749425"/>
                <a:gd name="connsiteX7" fmla="*/ 365125 w 3473450"/>
                <a:gd name="connsiteY7" fmla="*/ 171450 h 1749425"/>
                <a:gd name="connsiteX8" fmla="*/ 365125 w 3473450"/>
                <a:gd name="connsiteY8" fmla="*/ 219075 h 1749425"/>
                <a:gd name="connsiteX9" fmla="*/ 441325 w 3473450"/>
                <a:gd name="connsiteY9" fmla="*/ 219075 h 1749425"/>
                <a:gd name="connsiteX10" fmla="*/ 441325 w 3473450"/>
                <a:gd name="connsiteY10" fmla="*/ 257175 h 1749425"/>
                <a:gd name="connsiteX11" fmla="*/ 536575 w 3473450"/>
                <a:gd name="connsiteY11" fmla="*/ 257175 h 1749425"/>
                <a:gd name="connsiteX12" fmla="*/ 536575 w 3473450"/>
                <a:gd name="connsiteY12" fmla="*/ 292100 h 1749425"/>
                <a:gd name="connsiteX13" fmla="*/ 619125 w 3473450"/>
                <a:gd name="connsiteY13" fmla="*/ 292100 h 1749425"/>
                <a:gd name="connsiteX14" fmla="*/ 619125 w 3473450"/>
                <a:gd name="connsiteY14" fmla="*/ 336550 h 1749425"/>
                <a:gd name="connsiteX15" fmla="*/ 654050 w 3473450"/>
                <a:gd name="connsiteY15" fmla="*/ 336550 h 1749425"/>
                <a:gd name="connsiteX16" fmla="*/ 654050 w 3473450"/>
                <a:gd name="connsiteY16" fmla="*/ 425450 h 1749425"/>
                <a:gd name="connsiteX17" fmla="*/ 688975 w 3473450"/>
                <a:gd name="connsiteY17" fmla="*/ 425450 h 1749425"/>
                <a:gd name="connsiteX18" fmla="*/ 688975 w 3473450"/>
                <a:gd name="connsiteY18" fmla="*/ 463550 h 1749425"/>
                <a:gd name="connsiteX19" fmla="*/ 736600 w 3473450"/>
                <a:gd name="connsiteY19" fmla="*/ 463550 h 1749425"/>
                <a:gd name="connsiteX20" fmla="*/ 736600 w 3473450"/>
                <a:gd name="connsiteY20" fmla="*/ 504825 h 1749425"/>
                <a:gd name="connsiteX21" fmla="*/ 873125 w 3473450"/>
                <a:gd name="connsiteY21" fmla="*/ 504825 h 1749425"/>
                <a:gd name="connsiteX22" fmla="*/ 873125 w 3473450"/>
                <a:gd name="connsiteY22" fmla="*/ 542925 h 1749425"/>
                <a:gd name="connsiteX23" fmla="*/ 942975 w 3473450"/>
                <a:gd name="connsiteY23" fmla="*/ 542925 h 1749425"/>
                <a:gd name="connsiteX24" fmla="*/ 942975 w 3473450"/>
                <a:gd name="connsiteY24" fmla="*/ 590550 h 1749425"/>
                <a:gd name="connsiteX25" fmla="*/ 1016000 w 3473450"/>
                <a:gd name="connsiteY25" fmla="*/ 590550 h 1749425"/>
                <a:gd name="connsiteX26" fmla="*/ 1016000 w 3473450"/>
                <a:gd name="connsiteY26" fmla="*/ 631825 h 1749425"/>
                <a:gd name="connsiteX27" fmla="*/ 1063625 w 3473450"/>
                <a:gd name="connsiteY27" fmla="*/ 631825 h 1749425"/>
                <a:gd name="connsiteX28" fmla="*/ 1063625 w 3473450"/>
                <a:gd name="connsiteY28" fmla="*/ 714375 h 1749425"/>
                <a:gd name="connsiteX29" fmla="*/ 1098550 w 3473450"/>
                <a:gd name="connsiteY29" fmla="*/ 714375 h 1749425"/>
                <a:gd name="connsiteX30" fmla="*/ 1098550 w 3473450"/>
                <a:gd name="connsiteY30" fmla="*/ 762000 h 1749425"/>
                <a:gd name="connsiteX31" fmla="*/ 1228725 w 3473450"/>
                <a:gd name="connsiteY31" fmla="*/ 762000 h 1749425"/>
                <a:gd name="connsiteX32" fmla="*/ 1228725 w 3473450"/>
                <a:gd name="connsiteY32" fmla="*/ 806450 h 1749425"/>
                <a:gd name="connsiteX33" fmla="*/ 1317625 w 3473450"/>
                <a:gd name="connsiteY33" fmla="*/ 806450 h 1749425"/>
                <a:gd name="connsiteX34" fmla="*/ 1317625 w 3473450"/>
                <a:gd name="connsiteY34" fmla="*/ 841375 h 1749425"/>
                <a:gd name="connsiteX35" fmla="*/ 1358900 w 3473450"/>
                <a:gd name="connsiteY35" fmla="*/ 841375 h 1749425"/>
                <a:gd name="connsiteX36" fmla="*/ 1358900 w 3473450"/>
                <a:gd name="connsiteY36" fmla="*/ 933450 h 1749425"/>
                <a:gd name="connsiteX37" fmla="*/ 1460500 w 3473450"/>
                <a:gd name="connsiteY37" fmla="*/ 933450 h 1749425"/>
                <a:gd name="connsiteX38" fmla="*/ 1460500 w 3473450"/>
                <a:gd name="connsiteY38" fmla="*/ 968375 h 1749425"/>
                <a:gd name="connsiteX39" fmla="*/ 1508125 w 3473450"/>
                <a:gd name="connsiteY39" fmla="*/ 968375 h 1749425"/>
                <a:gd name="connsiteX40" fmla="*/ 1508125 w 3473450"/>
                <a:gd name="connsiteY40" fmla="*/ 1057275 h 1749425"/>
                <a:gd name="connsiteX41" fmla="*/ 1692275 w 3473450"/>
                <a:gd name="connsiteY41" fmla="*/ 1057275 h 1749425"/>
                <a:gd name="connsiteX42" fmla="*/ 1692275 w 3473450"/>
                <a:gd name="connsiteY42" fmla="*/ 1101725 h 1749425"/>
                <a:gd name="connsiteX43" fmla="*/ 1752600 w 3473450"/>
                <a:gd name="connsiteY43" fmla="*/ 1101725 h 1749425"/>
                <a:gd name="connsiteX44" fmla="*/ 1752600 w 3473450"/>
                <a:gd name="connsiteY44" fmla="*/ 1187450 h 1749425"/>
                <a:gd name="connsiteX45" fmla="*/ 1873250 w 3473450"/>
                <a:gd name="connsiteY45" fmla="*/ 1187450 h 1749425"/>
                <a:gd name="connsiteX46" fmla="*/ 1873250 w 3473450"/>
                <a:gd name="connsiteY46" fmla="*/ 1276350 h 1749425"/>
                <a:gd name="connsiteX47" fmla="*/ 1987550 w 3473450"/>
                <a:gd name="connsiteY47" fmla="*/ 1276350 h 1749425"/>
                <a:gd name="connsiteX48" fmla="*/ 1987550 w 3473450"/>
                <a:gd name="connsiteY48" fmla="*/ 1330325 h 1749425"/>
                <a:gd name="connsiteX49" fmla="*/ 2028825 w 3473450"/>
                <a:gd name="connsiteY49" fmla="*/ 1330325 h 1749425"/>
                <a:gd name="connsiteX50" fmla="*/ 2028825 w 3473450"/>
                <a:gd name="connsiteY50" fmla="*/ 1374775 h 1749425"/>
                <a:gd name="connsiteX51" fmla="*/ 2076450 w 3473450"/>
                <a:gd name="connsiteY51" fmla="*/ 1374775 h 1749425"/>
                <a:gd name="connsiteX52" fmla="*/ 2076450 w 3473450"/>
                <a:gd name="connsiteY52" fmla="*/ 1419225 h 1749425"/>
                <a:gd name="connsiteX53" fmla="*/ 2143125 w 3473450"/>
                <a:gd name="connsiteY53" fmla="*/ 1419225 h 1749425"/>
                <a:gd name="connsiteX54" fmla="*/ 2143125 w 3473450"/>
                <a:gd name="connsiteY54" fmla="*/ 1457325 h 1749425"/>
                <a:gd name="connsiteX55" fmla="*/ 2311400 w 3473450"/>
                <a:gd name="connsiteY55" fmla="*/ 1457325 h 1749425"/>
                <a:gd name="connsiteX56" fmla="*/ 2311400 w 3473450"/>
                <a:gd name="connsiteY56" fmla="*/ 1508125 h 1749425"/>
                <a:gd name="connsiteX57" fmla="*/ 2400300 w 3473450"/>
                <a:gd name="connsiteY57" fmla="*/ 1508125 h 1749425"/>
                <a:gd name="connsiteX58" fmla="*/ 2400300 w 3473450"/>
                <a:gd name="connsiteY58" fmla="*/ 1552575 h 1749425"/>
                <a:gd name="connsiteX59" fmla="*/ 2730500 w 3473450"/>
                <a:gd name="connsiteY59" fmla="*/ 1552575 h 1749425"/>
                <a:gd name="connsiteX60" fmla="*/ 2730500 w 3473450"/>
                <a:gd name="connsiteY60" fmla="*/ 1600200 h 1749425"/>
                <a:gd name="connsiteX61" fmla="*/ 2882900 w 3473450"/>
                <a:gd name="connsiteY61" fmla="*/ 1600200 h 1749425"/>
                <a:gd name="connsiteX62" fmla="*/ 2882900 w 3473450"/>
                <a:gd name="connsiteY62" fmla="*/ 1644650 h 1749425"/>
                <a:gd name="connsiteX63" fmla="*/ 3228975 w 3473450"/>
                <a:gd name="connsiteY63" fmla="*/ 1644650 h 1749425"/>
                <a:gd name="connsiteX64" fmla="*/ 3228975 w 3473450"/>
                <a:gd name="connsiteY64" fmla="*/ 1698625 h 1749425"/>
                <a:gd name="connsiteX65" fmla="*/ 3365500 w 3473450"/>
                <a:gd name="connsiteY65" fmla="*/ 1698625 h 1749425"/>
                <a:gd name="connsiteX66" fmla="*/ 3365500 w 3473450"/>
                <a:gd name="connsiteY66" fmla="*/ 1749425 h 1749425"/>
                <a:gd name="connsiteX67" fmla="*/ 3473450 w 3473450"/>
                <a:gd name="connsiteY67" fmla="*/ 1749425 h 1749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473450" h="1749425">
                  <a:moveTo>
                    <a:pt x="0" y="0"/>
                  </a:moveTo>
                  <a:lnTo>
                    <a:pt x="47625" y="0"/>
                  </a:lnTo>
                  <a:lnTo>
                    <a:pt x="47625" y="44450"/>
                  </a:lnTo>
                  <a:lnTo>
                    <a:pt x="139700" y="44450"/>
                  </a:lnTo>
                  <a:lnTo>
                    <a:pt x="139700" y="85725"/>
                  </a:lnTo>
                  <a:lnTo>
                    <a:pt x="327025" y="85725"/>
                  </a:lnTo>
                  <a:lnTo>
                    <a:pt x="327025" y="171450"/>
                  </a:lnTo>
                  <a:lnTo>
                    <a:pt x="365125" y="171450"/>
                  </a:lnTo>
                  <a:lnTo>
                    <a:pt x="365125" y="219075"/>
                  </a:lnTo>
                  <a:lnTo>
                    <a:pt x="441325" y="219075"/>
                  </a:lnTo>
                  <a:lnTo>
                    <a:pt x="441325" y="257175"/>
                  </a:lnTo>
                  <a:lnTo>
                    <a:pt x="536575" y="257175"/>
                  </a:lnTo>
                  <a:lnTo>
                    <a:pt x="536575" y="292100"/>
                  </a:lnTo>
                  <a:lnTo>
                    <a:pt x="619125" y="292100"/>
                  </a:lnTo>
                  <a:lnTo>
                    <a:pt x="619125" y="336550"/>
                  </a:lnTo>
                  <a:lnTo>
                    <a:pt x="654050" y="336550"/>
                  </a:lnTo>
                  <a:lnTo>
                    <a:pt x="654050" y="425450"/>
                  </a:lnTo>
                  <a:lnTo>
                    <a:pt x="688975" y="425450"/>
                  </a:lnTo>
                  <a:lnTo>
                    <a:pt x="688975" y="463550"/>
                  </a:lnTo>
                  <a:lnTo>
                    <a:pt x="736600" y="463550"/>
                  </a:lnTo>
                  <a:lnTo>
                    <a:pt x="736600" y="504825"/>
                  </a:lnTo>
                  <a:lnTo>
                    <a:pt x="873125" y="504825"/>
                  </a:lnTo>
                  <a:lnTo>
                    <a:pt x="873125" y="542925"/>
                  </a:lnTo>
                  <a:lnTo>
                    <a:pt x="942975" y="542925"/>
                  </a:lnTo>
                  <a:lnTo>
                    <a:pt x="942975" y="590550"/>
                  </a:lnTo>
                  <a:lnTo>
                    <a:pt x="1016000" y="590550"/>
                  </a:lnTo>
                  <a:lnTo>
                    <a:pt x="1016000" y="631825"/>
                  </a:lnTo>
                  <a:lnTo>
                    <a:pt x="1063625" y="631825"/>
                  </a:lnTo>
                  <a:lnTo>
                    <a:pt x="1063625" y="714375"/>
                  </a:lnTo>
                  <a:lnTo>
                    <a:pt x="1098550" y="714375"/>
                  </a:lnTo>
                  <a:lnTo>
                    <a:pt x="1098550" y="762000"/>
                  </a:lnTo>
                  <a:lnTo>
                    <a:pt x="1228725" y="762000"/>
                  </a:lnTo>
                  <a:lnTo>
                    <a:pt x="1228725" y="806450"/>
                  </a:lnTo>
                  <a:lnTo>
                    <a:pt x="1317625" y="806450"/>
                  </a:lnTo>
                  <a:lnTo>
                    <a:pt x="1317625" y="841375"/>
                  </a:lnTo>
                  <a:lnTo>
                    <a:pt x="1358900" y="841375"/>
                  </a:lnTo>
                  <a:lnTo>
                    <a:pt x="1358900" y="933450"/>
                  </a:lnTo>
                  <a:lnTo>
                    <a:pt x="1460500" y="933450"/>
                  </a:lnTo>
                  <a:lnTo>
                    <a:pt x="1460500" y="968375"/>
                  </a:lnTo>
                  <a:lnTo>
                    <a:pt x="1508125" y="968375"/>
                  </a:lnTo>
                  <a:lnTo>
                    <a:pt x="1508125" y="1057275"/>
                  </a:lnTo>
                  <a:lnTo>
                    <a:pt x="1692275" y="1057275"/>
                  </a:lnTo>
                  <a:lnTo>
                    <a:pt x="1692275" y="1101725"/>
                  </a:lnTo>
                  <a:lnTo>
                    <a:pt x="1752600" y="1101725"/>
                  </a:lnTo>
                  <a:lnTo>
                    <a:pt x="1752600" y="1187450"/>
                  </a:lnTo>
                  <a:lnTo>
                    <a:pt x="1873250" y="1187450"/>
                  </a:lnTo>
                  <a:lnTo>
                    <a:pt x="1873250" y="1276350"/>
                  </a:lnTo>
                  <a:lnTo>
                    <a:pt x="1987550" y="1276350"/>
                  </a:lnTo>
                  <a:lnTo>
                    <a:pt x="1987550" y="1330325"/>
                  </a:lnTo>
                  <a:lnTo>
                    <a:pt x="2028825" y="1330325"/>
                  </a:lnTo>
                  <a:lnTo>
                    <a:pt x="2028825" y="1374775"/>
                  </a:lnTo>
                  <a:lnTo>
                    <a:pt x="2076450" y="1374775"/>
                  </a:lnTo>
                  <a:lnTo>
                    <a:pt x="2076450" y="1419225"/>
                  </a:lnTo>
                  <a:lnTo>
                    <a:pt x="2143125" y="1419225"/>
                  </a:lnTo>
                  <a:lnTo>
                    <a:pt x="2143125" y="1457325"/>
                  </a:lnTo>
                  <a:lnTo>
                    <a:pt x="2311400" y="1457325"/>
                  </a:lnTo>
                  <a:lnTo>
                    <a:pt x="2311400" y="1508125"/>
                  </a:lnTo>
                  <a:lnTo>
                    <a:pt x="2400300" y="1508125"/>
                  </a:lnTo>
                  <a:lnTo>
                    <a:pt x="2400300" y="1552575"/>
                  </a:lnTo>
                  <a:lnTo>
                    <a:pt x="2730500" y="1552575"/>
                  </a:lnTo>
                  <a:lnTo>
                    <a:pt x="2730500" y="1600200"/>
                  </a:lnTo>
                  <a:lnTo>
                    <a:pt x="2882900" y="1600200"/>
                  </a:lnTo>
                  <a:lnTo>
                    <a:pt x="2882900" y="1644650"/>
                  </a:lnTo>
                  <a:lnTo>
                    <a:pt x="3228975" y="1644650"/>
                  </a:lnTo>
                  <a:lnTo>
                    <a:pt x="3228975" y="1698625"/>
                  </a:lnTo>
                  <a:lnTo>
                    <a:pt x="3365500" y="1698625"/>
                  </a:lnTo>
                  <a:lnTo>
                    <a:pt x="3365500" y="1749425"/>
                  </a:lnTo>
                  <a:lnTo>
                    <a:pt x="3473450" y="1749425"/>
                  </a:lnTo>
                </a:path>
              </a:pathLst>
            </a:custGeom>
            <a:noFill/>
            <a:ln w="28575">
              <a:solidFill>
                <a:srgbClr val="E1471D"/>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0" name="TextBox 9">
              <a:extLst>
                <a:ext uri="{FF2B5EF4-FFF2-40B4-BE49-F238E27FC236}">
                  <a16:creationId xmlns:a16="http://schemas.microsoft.com/office/drawing/2014/main" id="{0CFA27CD-9683-0C47-3BCA-962AF1881210}"/>
                </a:ext>
              </a:extLst>
            </p:cNvPr>
            <p:cNvSpPr txBox="1"/>
            <p:nvPr/>
          </p:nvSpPr>
          <p:spPr bwMode="auto">
            <a:xfrm>
              <a:off x="7746474" y="1919998"/>
              <a:ext cx="193700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(censored at transplant)</a:t>
              </a:r>
            </a:p>
          </p:txBody>
        </p:sp>
        <p:sp>
          <p:nvSpPr>
            <p:cNvPr id="19" name="TextBox 18">
              <a:extLst>
                <a:ext uri="{FF2B5EF4-FFF2-40B4-BE49-F238E27FC236}">
                  <a16:creationId xmlns:a16="http://schemas.microsoft.com/office/drawing/2014/main" id="{711B5E34-C47D-21AC-C159-AE58079BB366}"/>
                </a:ext>
              </a:extLst>
            </p:cNvPr>
            <p:cNvSpPr txBox="1"/>
            <p:nvPr/>
          </p:nvSpPr>
          <p:spPr bwMode="auto">
            <a:xfrm>
              <a:off x="7294624" y="5888165"/>
              <a:ext cx="23845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12-mo OS: </a:t>
              </a: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82%</a:t>
              </a: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vs </a:t>
              </a: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63%</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p>
          </p:txBody>
        </p:sp>
        <p:sp>
          <p:nvSpPr>
            <p:cNvPr id="59" name="Freeform 58">
              <a:extLst>
                <a:ext uri="{FF2B5EF4-FFF2-40B4-BE49-F238E27FC236}">
                  <a16:creationId xmlns:a16="http://schemas.microsoft.com/office/drawing/2014/main" id="{677903BE-253C-1489-0791-5BB3768ED208}"/>
                </a:ext>
              </a:extLst>
            </p:cNvPr>
            <p:cNvSpPr/>
            <p:nvPr/>
          </p:nvSpPr>
          <p:spPr bwMode="auto">
            <a:xfrm>
              <a:off x="6959600" y="2127250"/>
              <a:ext cx="3651250" cy="2628900"/>
            </a:xfrm>
            <a:custGeom>
              <a:avLst/>
              <a:gdLst>
                <a:gd name="connsiteX0" fmla="*/ 0 w 3651250"/>
                <a:gd name="connsiteY0" fmla="*/ 0 h 2628900"/>
                <a:gd name="connsiteX1" fmla="*/ 0 w 3651250"/>
                <a:gd name="connsiteY1" fmla="*/ 2628900 h 2628900"/>
                <a:gd name="connsiteX2" fmla="*/ 63500 w 3651250"/>
                <a:gd name="connsiteY2" fmla="*/ 2628900 h 2628900"/>
                <a:gd name="connsiteX3" fmla="*/ 3651250 w 3651250"/>
                <a:gd name="connsiteY3" fmla="*/ 2628900 h 2628900"/>
              </a:gdLst>
              <a:ahLst/>
              <a:cxnLst>
                <a:cxn ang="0">
                  <a:pos x="connsiteX0" y="connsiteY0"/>
                </a:cxn>
                <a:cxn ang="0">
                  <a:pos x="connsiteX1" y="connsiteY1"/>
                </a:cxn>
                <a:cxn ang="0">
                  <a:pos x="connsiteX2" y="connsiteY2"/>
                </a:cxn>
                <a:cxn ang="0">
                  <a:pos x="connsiteX3" y="connsiteY3"/>
                </a:cxn>
              </a:cxnLst>
              <a:rect l="l" t="t" r="r" b="b"/>
              <a:pathLst>
                <a:path w="3651250" h="2628900">
                  <a:moveTo>
                    <a:pt x="0" y="0"/>
                  </a:moveTo>
                  <a:lnTo>
                    <a:pt x="0" y="2628900"/>
                  </a:lnTo>
                  <a:lnTo>
                    <a:pt x="63500" y="2628900"/>
                  </a:lnTo>
                  <a:lnTo>
                    <a:pt x="3651250" y="26289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60" name="Group 59">
              <a:extLst>
                <a:ext uri="{FF2B5EF4-FFF2-40B4-BE49-F238E27FC236}">
                  <a16:creationId xmlns:a16="http://schemas.microsoft.com/office/drawing/2014/main" id="{3A967F74-8ED9-2D4A-39C7-0EEDC4C3476B}"/>
                </a:ext>
              </a:extLst>
            </p:cNvPr>
            <p:cNvGrpSpPr/>
            <p:nvPr/>
          </p:nvGrpSpPr>
          <p:grpSpPr>
            <a:xfrm>
              <a:off x="6959600" y="4743450"/>
              <a:ext cx="3467100" cy="73152"/>
              <a:chOff x="1778000" y="4718050"/>
              <a:chExt cx="3467100" cy="101600"/>
            </a:xfrm>
          </p:grpSpPr>
          <p:cxnSp>
            <p:nvCxnSpPr>
              <p:cNvPr id="90" name="Straight Connector 89">
                <a:extLst>
                  <a:ext uri="{FF2B5EF4-FFF2-40B4-BE49-F238E27FC236}">
                    <a16:creationId xmlns:a16="http://schemas.microsoft.com/office/drawing/2014/main" id="{F2338622-9C94-A253-DBBC-56070CE90D29}"/>
                  </a:ext>
                </a:extLst>
              </p:cNvPr>
              <p:cNvCxnSpPr>
                <a:cxnSpLocks/>
              </p:cNvCxnSpPr>
              <p:nvPr/>
            </p:nvCxnSpPr>
            <p:spPr bwMode="auto">
              <a:xfrm>
                <a:off x="177800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F3828BDD-AD87-FE1C-AC73-5FEB0EA01595}"/>
                  </a:ext>
                </a:extLst>
              </p:cNvPr>
              <p:cNvCxnSpPr>
                <a:cxnSpLocks/>
              </p:cNvCxnSpPr>
              <p:nvPr/>
            </p:nvCxnSpPr>
            <p:spPr bwMode="auto">
              <a:xfrm>
                <a:off x="247142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DCCD03E2-1079-1639-8DFB-44DF3F4E6BE2}"/>
                  </a:ext>
                </a:extLst>
              </p:cNvPr>
              <p:cNvCxnSpPr>
                <a:cxnSpLocks/>
              </p:cNvCxnSpPr>
              <p:nvPr/>
            </p:nvCxnSpPr>
            <p:spPr bwMode="auto">
              <a:xfrm>
                <a:off x="316484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2CE9C252-11D1-81C1-F6C5-4B6A64FD6B94}"/>
                  </a:ext>
                </a:extLst>
              </p:cNvPr>
              <p:cNvCxnSpPr>
                <a:cxnSpLocks/>
              </p:cNvCxnSpPr>
              <p:nvPr/>
            </p:nvCxnSpPr>
            <p:spPr bwMode="auto">
              <a:xfrm>
                <a:off x="385826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058B19D9-A325-C1BE-5CEB-FCD4A8B64DE2}"/>
                  </a:ext>
                </a:extLst>
              </p:cNvPr>
              <p:cNvCxnSpPr>
                <a:cxnSpLocks/>
              </p:cNvCxnSpPr>
              <p:nvPr/>
            </p:nvCxnSpPr>
            <p:spPr bwMode="auto">
              <a:xfrm>
                <a:off x="455168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25BE5CFA-0358-8D7F-2F3D-5DB6DCAA420C}"/>
                  </a:ext>
                </a:extLst>
              </p:cNvPr>
              <p:cNvCxnSpPr>
                <a:cxnSpLocks/>
              </p:cNvCxnSpPr>
              <p:nvPr/>
            </p:nvCxnSpPr>
            <p:spPr bwMode="auto">
              <a:xfrm>
                <a:off x="5245100" y="4718050"/>
                <a:ext cx="0" cy="101600"/>
              </a:xfrm>
              <a:prstGeom prst="line">
                <a:avLst/>
              </a:prstGeom>
              <a:noFill/>
              <a:ln w="28575" cap="flat" cmpd="sng" algn="ctr">
                <a:solidFill>
                  <a:schemeClr val="bg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D4F476FE-C78B-7540-15C5-87B98F383FC8}"/>
                </a:ext>
              </a:extLst>
            </p:cNvPr>
            <p:cNvGrpSpPr/>
            <p:nvPr/>
          </p:nvGrpSpPr>
          <p:grpSpPr>
            <a:xfrm rot="5400000">
              <a:off x="5670295" y="3466846"/>
              <a:ext cx="2505456" cy="73152"/>
              <a:chOff x="1778000" y="4718050"/>
              <a:chExt cx="2773680" cy="101600"/>
            </a:xfrm>
          </p:grpSpPr>
          <p:cxnSp>
            <p:nvCxnSpPr>
              <p:cNvPr id="85" name="Straight Connector 84">
                <a:extLst>
                  <a:ext uri="{FF2B5EF4-FFF2-40B4-BE49-F238E27FC236}">
                    <a16:creationId xmlns:a16="http://schemas.microsoft.com/office/drawing/2014/main" id="{ECE60215-4ECF-1CCF-30CB-674563CAD624}"/>
                  </a:ext>
                </a:extLst>
              </p:cNvPr>
              <p:cNvCxnSpPr>
                <a:cxnSpLocks/>
              </p:cNvCxnSpPr>
              <p:nvPr/>
            </p:nvCxnSpPr>
            <p:spPr bwMode="auto">
              <a:xfrm>
                <a:off x="177800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5BA07E3A-5736-F305-8409-8B37533DB0E6}"/>
                  </a:ext>
                </a:extLst>
              </p:cNvPr>
              <p:cNvCxnSpPr>
                <a:cxnSpLocks/>
              </p:cNvCxnSpPr>
              <p:nvPr/>
            </p:nvCxnSpPr>
            <p:spPr bwMode="auto">
              <a:xfrm>
                <a:off x="247142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BEEDFDC2-1E56-DE89-FB6A-4AFA72C0F89D}"/>
                  </a:ext>
                </a:extLst>
              </p:cNvPr>
              <p:cNvCxnSpPr>
                <a:cxnSpLocks/>
              </p:cNvCxnSpPr>
              <p:nvPr/>
            </p:nvCxnSpPr>
            <p:spPr bwMode="auto">
              <a:xfrm>
                <a:off x="316484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D9A9C0AE-7B10-3853-9C9E-2E607912E2BE}"/>
                  </a:ext>
                </a:extLst>
              </p:cNvPr>
              <p:cNvCxnSpPr>
                <a:cxnSpLocks/>
              </p:cNvCxnSpPr>
              <p:nvPr/>
            </p:nvCxnSpPr>
            <p:spPr bwMode="auto">
              <a:xfrm>
                <a:off x="385826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38DFBBC-F487-6191-86B8-F3514FF77D14}"/>
                  </a:ext>
                </a:extLst>
              </p:cNvPr>
              <p:cNvCxnSpPr>
                <a:cxnSpLocks/>
              </p:cNvCxnSpPr>
              <p:nvPr/>
            </p:nvCxnSpPr>
            <p:spPr bwMode="auto">
              <a:xfrm>
                <a:off x="4551680" y="4718050"/>
                <a:ext cx="0" cy="101600"/>
              </a:xfrm>
              <a:prstGeom prst="line">
                <a:avLst/>
              </a:prstGeom>
              <a:noFill/>
              <a:ln w="28575" cap="flat" cmpd="sng" algn="ctr">
                <a:solidFill>
                  <a:schemeClr val="bg1"/>
                </a:solidFill>
                <a:prstDash val="solid"/>
                <a:round/>
                <a:headEnd type="none" w="med" len="med"/>
                <a:tailEnd type="none" w="med" len="med"/>
              </a:ln>
              <a:effectLst/>
            </p:spPr>
          </p:cxnSp>
        </p:grpSp>
        <p:sp>
          <p:nvSpPr>
            <p:cNvPr id="62" name="TextBox 61">
              <a:extLst>
                <a:ext uri="{FF2B5EF4-FFF2-40B4-BE49-F238E27FC236}">
                  <a16:creationId xmlns:a16="http://schemas.microsoft.com/office/drawing/2014/main" id="{44EA079B-2C9A-8633-46FD-A6DEA80BDDE8}"/>
                </a:ext>
              </a:extLst>
            </p:cNvPr>
            <p:cNvSpPr txBox="1"/>
            <p:nvPr/>
          </p:nvSpPr>
          <p:spPr bwMode="auto">
            <a:xfrm>
              <a:off x="8496007" y="4989551"/>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63" name="TextBox 62">
              <a:extLst>
                <a:ext uri="{FF2B5EF4-FFF2-40B4-BE49-F238E27FC236}">
                  <a16:creationId xmlns:a16="http://schemas.microsoft.com/office/drawing/2014/main" id="{586CAE5D-5E81-79EA-8F55-EF18F6F6765E}"/>
                </a:ext>
              </a:extLst>
            </p:cNvPr>
            <p:cNvSpPr txBox="1"/>
            <p:nvPr/>
          </p:nvSpPr>
          <p:spPr bwMode="auto">
            <a:xfrm rot="16200000">
              <a:off x="5903327" y="3367569"/>
              <a:ext cx="12008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Cumulative %</a:t>
              </a:r>
            </a:p>
          </p:txBody>
        </p:sp>
        <p:grpSp>
          <p:nvGrpSpPr>
            <p:cNvPr id="64" name="Group 63">
              <a:extLst>
                <a:ext uri="{FF2B5EF4-FFF2-40B4-BE49-F238E27FC236}">
                  <a16:creationId xmlns:a16="http://schemas.microsoft.com/office/drawing/2014/main" id="{898FD560-E3CF-0E1C-920D-55E8203132CF}"/>
                </a:ext>
              </a:extLst>
            </p:cNvPr>
            <p:cNvGrpSpPr/>
            <p:nvPr/>
          </p:nvGrpSpPr>
          <p:grpSpPr>
            <a:xfrm>
              <a:off x="6494565" y="2096973"/>
              <a:ext cx="458780" cy="2816743"/>
              <a:chOff x="1103415" y="2096973"/>
              <a:chExt cx="458780" cy="2816743"/>
            </a:xfrm>
          </p:grpSpPr>
          <p:sp>
            <p:nvSpPr>
              <p:cNvPr id="80" name="TextBox 79">
                <a:extLst>
                  <a:ext uri="{FF2B5EF4-FFF2-40B4-BE49-F238E27FC236}">
                    <a16:creationId xmlns:a16="http://schemas.microsoft.com/office/drawing/2014/main" id="{3CD22F12-CE5A-1C15-343A-607C2156732E}"/>
                  </a:ext>
                </a:extLst>
              </p:cNvPr>
              <p:cNvSpPr txBox="1"/>
              <p:nvPr/>
            </p:nvSpPr>
            <p:spPr bwMode="auto">
              <a:xfrm>
                <a:off x="1103415" y="209697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81" name="TextBox 80">
                <a:extLst>
                  <a:ext uri="{FF2B5EF4-FFF2-40B4-BE49-F238E27FC236}">
                    <a16:creationId xmlns:a16="http://schemas.microsoft.com/office/drawing/2014/main" id="{5EB81B5F-07E2-60D3-6AD0-ED04046C7FF5}"/>
                  </a:ext>
                </a:extLst>
              </p:cNvPr>
              <p:cNvSpPr txBox="1"/>
              <p:nvPr/>
            </p:nvSpPr>
            <p:spPr bwMode="auto">
              <a:xfrm>
                <a:off x="1194787" y="27242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82" name="TextBox 81">
                <a:extLst>
                  <a:ext uri="{FF2B5EF4-FFF2-40B4-BE49-F238E27FC236}">
                    <a16:creationId xmlns:a16="http://schemas.microsoft.com/office/drawing/2014/main" id="{D01F4A4C-68A2-5D2E-DD0A-6FCD02D3F502}"/>
                  </a:ext>
                </a:extLst>
              </p:cNvPr>
              <p:cNvSpPr txBox="1"/>
              <p:nvPr/>
            </p:nvSpPr>
            <p:spPr bwMode="auto">
              <a:xfrm>
                <a:off x="1194787" y="335145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83" name="TextBox 82">
                <a:extLst>
                  <a:ext uri="{FF2B5EF4-FFF2-40B4-BE49-F238E27FC236}">
                    <a16:creationId xmlns:a16="http://schemas.microsoft.com/office/drawing/2014/main" id="{58CA2E7E-A983-BE32-6C2C-2BB387498484}"/>
                  </a:ext>
                </a:extLst>
              </p:cNvPr>
              <p:cNvSpPr txBox="1"/>
              <p:nvPr/>
            </p:nvSpPr>
            <p:spPr bwMode="auto">
              <a:xfrm>
                <a:off x="1194787" y="39786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84" name="TextBox 83">
                <a:extLst>
                  <a:ext uri="{FF2B5EF4-FFF2-40B4-BE49-F238E27FC236}">
                    <a16:creationId xmlns:a16="http://schemas.microsoft.com/office/drawing/2014/main" id="{1F6BEF73-116B-D84F-4641-6CDB95031892}"/>
                  </a:ext>
                </a:extLst>
              </p:cNvPr>
              <p:cNvSpPr txBox="1"/>
              <p:nvPr/>
            </p:nvSpPr>
            <p:spPr bwMode="auto">
              <a:xfrm>
                <a:off x="1286158" y="460593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65" name="TextBox 64">
              <a:extLst>
                <a:ext uri="{FF2B5EF4-FFF2-40B4-BE49-F238E27FC236}">
                  <a16:creationId xmlns:a16="http://schemas.microsoft.com/office/drawing/2014/main" id="{A48B5DD4-1656-64C2-AB5D-492371B1E400}"/>
                </a:ext>
              </a:extLst>
            </p:cNvPr>
            <p:cNvSpPr txBox="1"/>
            <p:nvPr/>
          </p:nvSpPr>
          <p:spPr bwMode="auto">
            <a:xfrm>
              <a:off x="6821571" y="47835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66" name="TextBox 65">
              <a:extLst>
                <a:ext uri="{FF2B5EF4-FFF2-40B4-BE49-F238E27FC236}">
                  <a16:creationId xmlns:a16="http://schemas.microsoft.com/office/drawing/2014/main" id="{4429582A-CF9A-F392-2D75-E6DE3F67DF1C}"/>
                </a:ext>
              </a:extLst>
            </p:cNvPr>
            <p:cNvSpPr txBox="1"/>
            <p:nvPr/>
          </p:nvSpPr>
          <p:spPr bwMode="auto">
            <a:xfrm>
              <a:off x="7515001" y="47835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67" name="TextBox 66">
              <a:extLst>
                <a:ext uri="{FF2B5EF4-FFF2-40B4-BE49-F238E27FC236}">
                  <a16:creationId xmlns:a16="http://schemas.microsoft.com/office/drawing/2014/main" id="{D4F8CAD9-F503-AF24-D2D1-23B2B671E868}"/>
                </a:ext>
              </a:extLst>
            </p:cNvPr>
            <p:cNvSpPr txBox="1"/>
            <p:nvPr/>
          </p:nvSpPr>
          <p:spPr bwMode="auto">
            <a:xfrm>
              <a:off x="8168750" y="47835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68" name="TextBox 67">
              <a:extLst>
                <a:ext uri="{FF2B5EF4-FFF2-40B4-BE49-F238E27FC236}">
                  <a16:creationId xmlns:a16="http://schemas.microsoft.com/office/drawing/2014/main" id="{67B29991-6AEE-5476-3EC9-D6EE51363A7D}"/>
                </a:ext>
              </a:extLst>
            </p:cNvPr>
            <p:cNvSpPr txBox="1"/>
            <p:nvPr/>
          </p:nvSpPr>
          <p:spPr bwMode="auto">
            <a:xfrm>
              <a:off x="8862180" y="47835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69" name="TextBox 68">
              <a:extLst>
                <a:ext uri="{FF2B5EF4-FFF2-40B4-BE49-F238E27FC236}">
                  <a16:creationId xmlns:a16="http://schemas.microsoft.com/office/drawing/2014/main" id="{8CC9FF4D-6E22-AFDA-1544-7CB95063F9C5}"/>
                </a:ext>
              </a:extLst>
            </p:cNvPr>
            <p:cNvSpPr txBox="1"/>
            <p:nvPr/>
          </p:nvSpPr>
          <p:spPr bwMode="auto">
            <a:xfrm>
              <a:off x="9553524" y="47835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70" name="TextBox 69">
              <a:extLst>
                <a:ext uri="{FF2B5EF4-FFF2-40B4-BE49-F238E27FC236}">
                  <a16:creationId xmlns:a16="http://schemas.microsoft.com/office/drawing/2014/main" id="{EF5A32F1-1691-C6BA-66C5-894238184B13}"/>
                </a:ext>
              </a:extLst>
            </p:cNvPr>
            <p:cNvSpPr txBox="1"/>
            <p:nvPr/>
          </p:nvSpPr>
          <p:spPr bwMode="auto">
            <a:xfrm>
              <a:off x="10246954" y="478351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grpSp>
          <p:nvGrpSpPr>
            <p:cNvPr id="71" name="Group 70">
              <a:extLst>
                <a:ext uri="{FF2B5EF4-FFF2-40B4-BE49-F238E27FC236}">
                  <a16:creationId xmlns:a16="http://schemas.microsoft.com/office/drawing/2014/main" id="{6FA7DAAE-4CAE-3236-54B1-B7CB3C950197}"/>
                </a:ext>
              </a:extLst>
            </p:cNvPr>
            <p:cNvGrpSpPr/>
            <p:nvPr/>
          </p:nvGrpSpPr>
          <p:grpSpPr>
            <a:xfrm>
              <a:off x="6775886" y="5266115"/>
              <a:ext cx="3838476" cy="523220"/>
              <a:chOff x="1594286" y="5726490"/>
              <a:chExt cx="3838476" cy="523220"/>
            </a:xfrm>
          </p:grpSpPr>
          <p:sp>
            <p:nvSpPr>
              <p:cNvPr id="74" name="TextBox 73">
                <a:extLst>
                  <a:ext uri="{FF2B5EF4-FFF2-40B4-BE49-F238E27FC236}">
                    <a16:creationId xmlns:a16="http://schemas.microsoft.com/office/drawing/2014/main" id="{50BEC5ED-7571-6809-E268-CD20BEF4F506}"/>
                  </a:ext>
                </a:extLst>
              </p:cNvPr>
              <p:cNvSpPr txBox="1"/>
              <p:nvPr/>
            </p:nvSpPr>
            <p:spPr bwMode="auto">
              <a:xfrm>
                <a:off x="1594286" y="572649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56</a:t>
                </a:r>
              </a:p>
            </p:txBody>
          </p:sp>
          <p:sp>
            <p:nvSpPr>
              <p:cNvPr id="75" name="TextBox 74">
                <a:extLst>
                  <a:ext uri="{FF2B5EF4-FFF2-40B4-BE49-F238E27FC236}">
                    <a16:creationId xmlns:a16="http://schemas.microsoft.com/office/drawing/2014/main" id="{36318AB4-9FE1-7CB1-99B6-8CFAC913631A}"/>
                  </a:ext>
                </a:extLst>
              </p:cNvPr>
              <p:cNvSpPr txBox="1"/>
              <p:nvPr/>
            </p:nvSpPr>
            <p:spPr bwMode="auto">
              <a:xfrm>
                <a:off x="2287716" y="572649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76" name="TextBox 75">
                <a:extLst>
                  <a:ext uri="{FF2B5EF4-FFF2-40B4-BE49-F238E27FC236}">
                    <a16:creationId xmlns:a16="http://schemas.microsoft.com/office/drawing/2014/main" id="{C6CD1203-3A3F-4028-5BA3-CBE3934708F7}"/>
                  </a:ext>
                </a:extLst>
              </p:cNvPr>
              <p:cNvSpPr txBox="1"/>
              <p:nvPr/>
            </p:nvSpPr>
            <p:spPr bwMode="auto">
              <a:xfrm>
                <a:off x="2987150" y="572649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p:txBody>
          </p:sp>
          <p:sp>
            <p:nvSpPr>
              <p:cNvPr id="77" name="TextBox 76">
                <a:extLst>
                  <a:ext uri="{FF2B5EF4-FFF2-40B4-BE49-F238E27FC236}">
                    <a16:creationId xmlns:a16="http://schemas.microsoft.com/office/drawing/2014/main" id="{421C1794-6ABA-207F-3AEA-B497C57B2BE6}"/>
                  </a:ext>
                </a:extLst>
              </p:cNvPr>
              <p:cNvSpPr txBox="1"/>
              <p:nvPr/>
            </p:nvSpPr>
            <p:spPr bwMode="auto">
              <a:xfrm>
                <a:off x="3680580" y="572649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a:t>
                </a:r>
              </a:p>
            </p:txBody>
          </p:sp>
          <p:sp>
            <p:nvSpPr>
              <p:cNvPr id="78" name="TextBox 77">
                <a:extLst>
                  <a:ext uri="{FF2B5EF4-FFF2-40B4-BE49-F238E27FC236}">
                    <a16:creationId xmlns:a16="http://schemas.microsoft.com/office/drawing/2014/main" id="{80866348-26E1-D484-AF02-C11DDA1FE180}"/>
                  </a:ext>
                </a:extLst>
              </p:cNvPr>
              <p:cNvSpPr txBox="1"/>
              <p:nvPr/>
            </p:nvSpPr>
            <p:spPr bwMode="auto">
              <a:xfrm>
                <a:off x="4371924" y="572649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79" name="TextBox 78">
                <a:extLst>
                  <a:ext uri="{FF2B5EF4-FFF2-40B4-BE49-F238E27FC236}">
                    <a16:creationId xmlns:a16="http://schemas.microsoft.com/office/drawing/2014/main" id="{5ABA4799-6A45-0A5D-3BBA-F61D05F6F206}"/>
                  </a:ext>
                </a:extLst>
              </p:cNvPr>
              <p:cNvSpPr txBox="1"/>
              <p:nvPr/>
            </p:nvSpPr>
            <p:spPr bwMode="auto">
              <a:xfrm>
                <a:off x="5065354" y="572649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grpSp>
        <p:sp>
          <p:nvSpPr>
            <p:cNvPr id="72" name="TextBox 71">
              <a:extLst>
                <a:ext uri="{FF2B5EF4-FFF2-40B4-BE49-F238E27FC236}">
                  <a16:creationId xmlns:a16="http://schemas.microsoft.com/office/drawing/2014/main" id="{247EFF2C-2C96-38B9-11B4-3322B99FBB05}"/>
                </a:ext>
              </a:extLst>
            </p:cNvPr>
            <p:cNvSpPr txBox="1"/>
            <p:nvPr/>
          </p:nvSpPr>
          <p:spPr bwMode="auto">
            <a:xfrm>
              <a:off x="5329640" y="5043933"/>
              <a:ext cx="154670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Observation</a:t>
              </a:r>
              <a:b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Azacitidine</a:t>
              </a:r>
            </a:p>
          </p:txBody>
        </p:sp>
        <p:sp>
          <p:nvSpPr>
            <p:cNvPr id="73" name="TextBox 72">
              <a:extLst>
                <a:ext uri="{FF2B5EF4-FFF2-40B4-BE49-F238E27FC236}">
                  <a16:creationId xmlns:a16="http://schemas.microsoft.com/office/drawing/2014/main" id="{1862059D-E863-C7C2-4361-5E95E689812B}"/>
                </a:ext>
              </a:extLst>
            </p:cNvPr>
            <p:cNvSpPr txBox="1"/>
            <p:nvPr/>
          </p:nvSpPr>
          <p:spPr bwMode="auto">
            <a:xfrm>
              <a:off x="6985361" y="3908106"/>
              <a:ext cx="117218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N     F</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Obs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60   44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Aza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56   40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Cox LR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 .21  </a:t>
              </a:r>
            </a:p>
          </p:txBody>
        </p:sp>
        <p:sp>
          <p:nvSpPr>
            <p:cNvPr id="100" name="Freeform 99">
              <a:extLst>
                <a:ext uri="{FF2B5EF4-FFF2-40B4-BE49-F238E27FC236}">
                  <a16:creationId xmlns:a16="http://schemas.microsoft.com/office/drawing/2014/main" id="{10616703-4BBD-308E-8937-8B69A68D6E23}"/>
                </a:ext>
              </a:extLst>
            </p:cNvPr>
            <p:cNvSpPr/>
            <p:nvPr/>
          </p:nvSpPr>
          <p:spPr bwMode="auto">
            <a:xfrm>
              <a:off x="6978650" y="2232025"/>
              <a:ext cx="3441700" cy="1562100"/>
            </a:xfrm>
            <a:custGeom>
              <a:avLst/>
              <a:gdLst>
                <a:gd name="connsiteX0" fmla="*/ 0 w 3441700"/>
                <a:gd name="connsiteY0" fmla="*/ 0 h 1562100"/>
                <a:gd name="connsiteX1" fmla="*/ 50800 w 3441700"/>
                <a:gd name="connsiteY1" fmla="*/ 0 h 1562100"/>
                <a:gd name="connsiteX2" fmla="*/ 50800 w 3441700"/>
                <a:gd name="connsiteY2" fmla="*/ 47625 h 1562100"/>
                <a:gd name="connsiteX3" fmla="*/ 269875 w 3441700"/>
                <a:gd name="connsiteY3" fmla="*/ 47625 h 1562100"/>
                <a:gd name="connsiteX4" fmla="*/ 269875 w 3441700"/>
                <a:gd name="connsiteY4" fmla="*/ 92075 h 1562100"/>
                <a:gd name="connsiteX5" fmla="*/ 571500 w 3441700"/>
                <a:gd name="connsiteY5" fmla="*/ 92075 h 1562100"/>
                <a:gd name="connsiteX6" fmla="*/ 571500 w 3441700"/>
                <a:gd name="connsiteY6" fmla="*/ 190500 h 1562100"/>
                <a:gd name="connsiteX7" fmla="*/ 622300 w 3441700"/>
                <a:gd name="connsiteY7" fmla="*/ 190500 h 1562100"/>
                <a:gd name="connsiteX8" fmla="*/ 622300 w 3441700"/>
                <a:gd name="connsiteY8" fmla="*/ 365125 h 1562100"/>
                <a:gd name="connsiteX9" fmla="*/ 1285875 w 3441700"/>
                <a:gd name="connsiteY9" fmla="*/ 365125 h 1562100"/>
                <a:gd name="connsiteX10" fmla="*/ 1285875 w 3441700"/>
                <a:gd name="connsiteY10" fmla="*/ 409575 h 1562100"/>
                <a:gd name="connsiteX11" fmla="*/ 1336675 w 3441700"/>
                <a:gd name="connsiteY11" fmla="*/ 409575 h 1562100"/>
                <a:gd name="connsiteX12" fmla="*/ 1336675 w 3441700"/>
                <a:gd name="connsiteY12" fmla="*/ 454025 h 1562100"/>
                <a:gd name="connsiteX13" fmla="*/ 1450975 w 3441700"/>
                <a:gd name="connsiteY13" fmla="*/ 454025 h 1562100"/>
                <a:gd name="connsiteX14" fmla="*/ 1450975 w 3441700"/>
                <a:gd name="connsiteY14" fmla="*/ 508000 h 1562100"/>
                <a:gd name="connsiteX15" fmla="*/ 1635125 w 3441700"/>
                <a:gd name="connsiteY15" fmla="*/ 508000 h 1562100"/>
                <a:gd name="connsiteX16" fmla="*/ 1635125 w 3441700"/>
                <a:gd name="connsiteY16" fmla="*/ 546100 h 1562100"/>
                <a:gd name="connsiteX17" fmla="*/ 1676400 w 3441700"/>
                <a:gd name="connsiteY17" fmla="*/ 546100 h 1562100"/>
                <a:gd name="connsiteX18" fmla="*/ 1676400 w 3441700"/>
                <a:gd name="connsiteY18" fmla="*/ 606425 h 1562100"/>
                <a:gd name="connsiteX19" fmla="*/ 1717675 w 3441700"/>
                <a:gd name="connsiteY19" fmla="*/ 606425 h 1562100"/>
                <a:gd name="connsiteX20" fmla="*/ 1717675 w 3441700"/>
                <a:gd name="connsiteY20" fmla="*/ 650875 h 1562100"/>
                <a:gd name="connsiteX21" fmla="*/ 1778000 w 3441700"/>
                <a:gd name="connsiteY21" fmla="*/ 650875 h 1562100"/>
                <a:gd name="connsiteX22" fmla="*/ 1778000 w 3441700"/>
                <a:gd name="connsiteY22" fmla="*/ 695325 h 1562100"/>
                <a:gd name="connsiteX23" fmla="*/ 1778000 w 3441700"/>
                <a:gd name="connsiteY23" fmla="*/ 695325 h 1562100"/>
                <a:gd name="connsiteX24" fmla="*/ 1806575 w 3441700"/>
                <a:gd name="connsiteY24" fmla="*/ 723900 h 1562100"/>
                <a:gd name="connsiteX25" fmla="*/ 1908175 w 3441700"/>
                <a:gd name="connsiteY25" fmla="*/ 723900 h 1562100"/>
                <a:gd name="connsiteX26" fmla="*/ 1908175 w 3441700"/>
                <a:gd name="connsiteY26" fmla="*/ 777875 h 1562100"/>
                <a:gd name="connsiteX27" fmla="*/ 1952625 w 3441700"/>
                <a:gd name="connsiteY27" fmla="*/ 777875 h 1562100"/>
                <a:gd name="connsiteX28" fmla="*/ 1952625 w 3441700"/>
                <a:gd name="connsiteY28" fmla="*/ 841375 h 1562100"/>
                <a:gd name="connsiteX29" fmla="*/ 1993900 w 3441700"/>
                <a:gd name="connsiteY29" fmla="*/ 841375 h 1562100"/>
                <a:gd name="connsiteX30" fmla="*/ 1993900 w 3441700"/>
                <a:gd name="connsiteY30" fmla="*/ 889000 h 1562100"/>
                <a:gd name="connsiteX31" fmla="*/ 1993900 w 3441700"/>
                <a:gd name="connsiteY31" fmla="*/ 889000 h 1562100"/>
                <a:gd name="connsiteX32" fmla="*/ 2025650 w 3441700"/>
                <a:gd name="connsiteY32" fmla="*/ 889000 h 1562100"/>
                <a:gd name="connsiteX33" fmla="*/ 2025650 w 3441700"/>
                <a:gd name="connsiteY33" fmla="*/ 933450 h 1562100"/>
                <a:gd name="connsiteX34" fmla="*/ 2089150 w 3441700"/>
                <a:gd name="connsiteY34" fmla="*/ 933450 h 1562100"/>
                <a:gd name="connsiteX35" fmla="*/ 2089150 w 3441700"/>
                <a:gd name="connsiteY35" fmla="*/ 977900 h 1562100"/>
                <a:gd name="connsiteX36" fmla="*/ 2127250 w 3441700"/>
                <a:gd name="connsiteY36" fmla="*/ 977900 h 1562100"/>
                <a:gd name="connsiteX37" fmla="*/ 2127250 w 3441700"/>
                <a:gd name="connsiteY37" fmla="*/ 1028700 h 1562100"/>
                <a:gd name="connsiteX38" fmla="*/ 2247900 w 3441700"/>
                <a:gd name="connsiteY38" fmla="*/ 1028700 h 1562100"/>
                <a:gd name="connsiteX39" fmla="*/ 2247900 w 3441700"/>
                <a:gd name="connsiteY39" fmla="*/ 1069975 h 1562100"/>
                <a:gd name="connsiteX40" fmla="*/ 2397125 w 3441700"/>
                <a:gd name="connsiteY40" fmla="*/ 1069975 h 1562100"/>
                <a:gd name="connsiteX41" fmla="*/ 2397125 w 3441700"/>
                <a:gd name="connsiteY41" fmla="*/ 1117600 h 1562100"/>
                <a:gd name="connsiteX42" fmla="*/ 2425700 w 3441700"/>
                <a:gd name="connsiteY42" fmla="*/ 1117600 h 1562100"/>
                <a:gd name="connsiteX43" fmla="*/ 2425700 w 3441700"/>
                <a:gd name="connsiteY43" fmla="*/ 1165225 h 1562100"/>
                <a:gd name="connsiteX44" fmla="*/ 2466975 w 3441700"/>
                <a:gd name="connsiteY44" fmla="*/ 1165225 h 1562100"/>
                <a:gd name="connsiteX45" fmla="*/ 2466975 w 3441700"/>
                <a:gd name="connsiteY45" fmla="*/ 1219200 h 1562100"/>
                <a:gd name="connsiteX46" fmla="*/ 2527300 w 3441700"/>
                <a:gd name="connsiteY46" fmla="*/ 1219200 h 1562100"/>
                <a:gd name="connsiteX47" fmla="*/ 2527300 w 3441700"/>
                <a:gd name="connsiteY47" fmla="*/ 1273175 h 1562100"/>
                <a:gd name="connsiteX48" fmla="*/ 2609850 w 3441700"/>
                <a:gd name="connsiteY48" fmla="*/ 1273175 h 1562100"/>
                <a:gd name="connsiteX49" fmla="*/ 2609850 w 3441700"/>
                <a:gd name="connsiteY49" fmla="*/ 1317625 h 1562100"/>
                <a:gd name="connsiteX50" fmla="*/ 2727325 w 3441700"/>
                <a:gd name="connsiteY50" fmla="*/ 1317625 h 1562100"/>
                <a:gd name="connsiteX51" fmla="*/ 2727325 w 3441700"/>
                <a:gd name="connsiteY51" fmla="*/ 1362075 h 1562100"/>
                <a:gd name="connsiteX52" fmla="*/ 3146425 w 3441700"/>
                <a:gd name="connsiteY52" fmla="*/ 1362075 h 1562100"/>
                <a:gd name="connsiteX53" fmla="*/ 3146425 w 3441700"/>
                <a:gd name="connsiteY53" fmla="*/ 1466850 h 1562100"/>
                <a:gd name="connsiteX54" fmla="*/ 3263900 w 3441700"/>
                <a:gd name="connsiteY54" fmla="*/ 1466850 h 1562100"/>
                <a:gd name="connsiteX55" fmla="*/ 3263900 w 3441700"/>
                <a:gd name="connsiteY55" fmla="*/ 1514475 h 1562100"/>
                <a:gd name="connsiteX56" fmla="*/ 3400425 w 3441700"/>
                <a:gd name="connsiteY56" fmla="*/ 1514475 h 1562100"/>
                <a:gd name="connsiteX57" fmla="*/ 3400425 w 3441700"/>
                <a:gd name="connsiteY57" fmla="*/ 1562100 h 1562100"/>
                <a:gd name="connsiteX58" fmla="*/ 3441700 w 3441700"/>
                <a:gd name="connsiteY58" fmla="*/ 1562100 h 156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441700" h="1562100">
                  <a:moveTo>
                    <a:pt x="0" y="0"/>
                  </a:moveTo>
                  <a:lnTo>
                    <a:pt x="50800" y="0"/>
                  </a:lnTo>
                  <a:lnTo>
                    <a:pt x="50800" y="47625"/>
                  </a:lnTo>
                  <a:lnTo>
                    <a:pt x="269875" y="47625"/>
                  </a:lnTo>
                  <a:lnTo>
                    <a:pt x="269875" y="92075"/>
                  </a:lnTo>
                  <a:lnTo>
                    <a:pt x="571500" y="92075"/>
                  </a:lnTo>
                  <a:lnTo>
                    <a:pt x="571500" y="190500"/>
                  </a:lnTo>
                  <a:lnTo>
                    <a:pt x="622300" y="190500"/>
                  </a:lnTo>
                  <a:lnTo>
                    <a:pt x="622300" y="365125"/>
                  </a:lnTo>
                  <a:lnTo>
                    <a:pt x="1285875" y="365125"/>
                  </a:lnTo>
                  <a:lnTo>
                    <a:pt x="1285875" y="409575"/>
                  </a:lnTo>
                  <a:lnTo>
                    <a:pt x="1336675" y="409575"/>
                  </a:lnTo>
                  <a:lnTo>
                    <a:pt x="1336675" y="454025"/>
                  </a:lnTo>
                  <a:lnTo>
                    <a:pt x="1450975" y="454025"/>
                  </a:lnTo>
                  <a:lnTo>
                    <a:pt x="1450975" y="508000"/>
                  </a:lnTo>
                  <a:lnTo>
                    <a:pt x="1635125" y="508000"/>
                  </a:lnTo>
                  <a:lnTo>
                    <a:pt x="1635125" y="546100"/>
                  </a:lnTo>
                  <a:lnTo>
                    <a:pt x="1676400" y="546100"/>
                  </a:lnTo>
                  <a:lnTo>
                    <a:pt x="1676400" y="606425"/>
                  </a:lnTo>
                  <a:lnTo>
                    <a:pt x="1717675" y="606425"/>
                  </a:lnTo>
                  <a:lnTo>
                    <a:pt x="1717675" y="650875"/>
                  </a:lnTo>
                  <a:lnTo>
                    <a:pt x="1778000" y="650875"/>
                  </a:lnTo>
                  <a:lnTo>
                    <a:pt x="1778000" y="695325"/>
                  </a:lnTo>
                  <a:lnTo>
                    <a:pt x="1778000" y="695325"/>
                  </a:lnTo>
                  <a:lnTo>
                    <a:pt x="1806575" y="723900"/>
                  </a:lnTo>
                  <a:lnTo>
                    <a:pt x="1908175" y="723900"/>
                  </a:lnTo>
                  <a:lnTo>
                    <a:pt x="1908175" y="777875"/>
                  </a:lnTo>
                  <a:lnTo>
                    <a:pt x="1952625" y="777875"/>
                  </a:lnTo>
                  <a:lnTo>
                    <a:pt x="1952625" y="841375"/>
                  </a:lnTo>
                  <a:lnTo>
                    <a:pt x="1993900" y="841375"/>
                  </a:lnTo>
                  <a:lnTo>
                    <a:pt x="1993900" y="889000"/>
                  </a:lnTo>
                  <a:lnTo>
                    <a:pt x="1993900" y="889000"/>
                  </a:lnTo>
                  <a:lnTo>
                    <a:pt x="2025650" y="889000"/>
                  </a:lnTo>
                  <a:lnTo>
                    <a:pt x="2025650" y="933450"/>
                  </a:lnTo>
                  <a:lnTo>
                    <a:pt x="2089150" y="933450"/>
                  </a:lnTo>
                  <a:lnTo>
                    <a:pt x="2089150" y="977900"/>
                  </a:lnTo>
                  <a:lnTo>
                    <a:pt x="2127250" y="977900"/>
                  </a:lnTo>
                  <a:lnTo>
                    <a:pt x="2127250" y="1028700"/>
                  </a:lnTo>
                  <a:lnTo>
                    <a:pt x="2247900" y="1028700"/>
                  </a:lnTo>
                  <a:lnTo>
                    <a:pt x="2247900" y="1069975"/>
                  </a:lnTo>
                  <a:lnTo>
                    <a:pt x="2397125" y="1069975"/>
                  </a:lnTo>
                  <a:lnTo>
                    <a:pt x="2397125" y="1117600"/>
                  </a:lnTo>
                  <a:lnTo>
                    <a:pt x="2425700" y="1117600"/>
                  </a:lnTo>
                  <a:lnTo>
                    <a:pt x="2425700" y="1165225"/>
                  </a:lnTo>
                  <a:lnTo>
                    <a:pt x="2466975" y="1165225"/>
                  </a:lnTo>
                  <a:lnTo>
                    <a:pt x="2466975" y="1219200"/>
                  </a:lnTo>
                  <a:lnTo>
                    <a:pt x="2527300" y="1219200"/>
                  </a:lnTo>
                  <a:lnTo>
                    <a:pt x="2527300" y="1273175"/>
                  </a:lnTo>
                  <a:lnTo>
                    <a:pt x="2609850" y="1273175"/>
                  </a:lnTo>
                  <a:lnTo>
                    <a:pt x="2609850" y="1317625"/>
                  </a:lnTo>
                  <a:lnTo>
                    <a:pt x="2727325" y="1317625"/>
                  </a:lnTo>
                  <a:lnTo>
                    <a:pt x="2727325" y="1362075"/>
                  </a:lnTo>
                  <a:lnTo>
                    <a:pt x="3146425" y="1362075"/>
                  </a:lnTo>
                  <a:lnTo>
                    <a:pt x="3146425" y="1466850"/>
                  </a:lnTo>
                  <a:lnTo>
                    <a:pt x="3263900" y="1466850"/>
                  </a:lnTo>
                  <a:lnTo>
                    <a:pt x="3263900" y="1514475"/>
                  </a:lnTo>
                  <a:lnTo>
                    <a:pt x="3400425" y="1514475"/>
                  </a:lnTo>
                  <a:lnTo>
                    <a:pt x="3400425" y="1562100"/>
                  </a:lnTo>
                  <a:lnTo>
                    <a:pt x="3441700" y="1562100"/>
                  </a:lnTo>
                </a:path>
              </a:pathLst>
            </a:custGeom>
            <a:noFill/>
            <a:ln w="28575">
              <a:solidFill>
                <a:srgbClr val="01587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102" name="TextBox 101">
            <a:extLst>
              <a:ext uri="{FF2B5EF4-FFF2-40B4-BE49-F238E27FC236}">
                <a16:creationId xmlns:a16="http://schemas.microsoft.com/office/drawing/2014/main" id="{2FD317E8-99B8-805F-2E52-B4A16BF57B2D}"/>
              </a:ext>
            </a:extLst>
          </p:cNvPr>
          <p:cNvSpPr txBox="1"/>
          <p:nvPr/>
        </p:nvSpPr>
        <p:spPr bwMode="auto">
          <a:xfrm>
            <a:off x="9188580" y="2989404"/>
            <a:ext cx="2030179"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Azacitidine maintenance</a:t>
            </a:r>
          </a:p>
        </p:txBody>
      </p:sp>
      <p:sp>
        <p:nvSpPr>
          <p:cNvPr id="103" name="TextBox 102">
            <a:extLst>
              <a:ext uri="{FF2B5EF4-FFF2-40B4-BE49-F238E27FC236}">
                <a16:creationId xmlns:a16="http://schemas.microsoft.com/office/drawing/2014/main" id="{47EE0FEB-04C7-1285-FF45-F394F4CEF7C1}"/>
              </a:ext>
            </a:extLst>
          </p:cNvPr>
          <p:cNvSpPr txBox="1"/>
          <p:nvPr/>
        </p:nvSpPr>
        <p:spPr bwMode="auto">
          <a:xfrm>
            <a:off x="8995022" y="3885010"/>
            <a:ext cx="10772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Observation</a:t>
            </a:r>
          </a:p>
        </p:txBody>
      </p:sp>
    </p:spTree>
    <p:extLst>
      <p:ext uri="{BB962C8B-B14F-4D97-AF65-F5344CB8AC3E}">
        <p14:creationId xmlns:p14="http://schemas.microsoft.com/office/powerpoint/2010/main" val="3431381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QUAZAR AML-001 Oral Aza in AML: Study Design</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600" dirty="0"/>
              <a:t>Randomized, double-blind, placebo-controlled phase III trial</a:t>
            </a:r>
            <a:endParaRPr lang="en-US" altLang="en-US" sz="2600" baseline="30000" dirty="0"/>
          </a:p>
          <a:p>
            <a:pPr marL="0" indent="0">
              <a:buNone/>
            </a:pPr>
            <a:endParaRPr lang="en-US" altLang="en-US" sz="26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2916" y="6370850"/>
            <a:ext cx="73364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609464" rtl="0" eaLnBrk="1" fontAlgn="auto" latinLnBrk="0" hangingPunct="0">
              <a:lnSpc>
                <a:spcPct val="100000"/>
              </a:lnSpc>
              <a:spcBef>
                <a:spcPts val="0"/>
              </a:spcBef>
              <a:spcAft>
                <a:spcPts val="0"/>
              </a:spcAft>
              <a:buClrTx/>
              <a:buSzTx/>
              <a:buFontTx/>
              <a:buNone/>
              <a:tabLst/>
              <a:defRPr/>
            </a:pPr>
            <a:r>
              <a:rPr lang="pt-BR" sz="1200" kern="0" dirty="0">
                <a:solidFill>
                  <a:srgbClr val="455560"/>
                </a:solidFill>
                <a:latin typeface="Calibri"/>
                <a:cs typeface="Calibri"/>
                <a:sym typeface="Calibri"/>
              </a:rPr>
              <a:t>Wei. Am J Hematol. 2023;98:E84. </a:t>
            </a:r>
            <a:r>
              <a:rPr kumimoji="0" lang="pt-BR" sz="1200" b="0" i="0" u="none" strike="noStrike" kern="0" cap="none" spc="0" normalizeH="0" baseline="0" noProof="0" dirty="0">
                <a:ln>
                  <a:noFill/>
                </a:ln>
                <a:solidFill>
                  <a:srgbClr val="455560"/>
                </a:solidFill>
                <a:effectLst/>
                <a:uLnTx/>
                <a:uFillTx/>
                <a:latin typeface="Calibri"/>
                <a:ea typeface="+mn-ea"/>
                <a:cs typeface="Calibri"/>
                <a:sym typeface="Calibri"/>
              </a:rPr>
              <a:t>Wei. NEJM. 2020;383:2526.</a:t>
            </a:r>
          </a:p>
        </p:txBody>
      </p:sp>
      <p:sp>
        <p:nvSpPr>
          <p:cNvPr id="2" name="TextBox 1">
            <a:extLst>
              <a:ext uri="{FF2B5EF4-FFF2-40B4-BE49-F238E27FC236}">
                <a16:creationId xmlns:a16="http://schemas.microsoft.com/office/drawing/2014/main" id="{37FA9E9D-BD52-40F9-93DF-D96ECFF1A415}"/>
              </a:ext>
            </a:extLst>
          </p:cNvPr>
          <p:cNvSpPr txBox="1"/>
          <p:nvPr/>
        </p:nvSpPr>
        <p:spPr bwMode="auto">
          <a:xfrm>
            <a:off x="6791076" y="4772307"/>
            <a:ext cx="51969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*Escalated dosing schedule for oral Aza or placebo: Days 1-21. </a:t>
            </a:r>
          </a:p>
        </p:txBody>
      </p:sp>
      <p:sp>
        <p:nvSpPr>
          <p:cNvPr id="30" name="Rectangle 3">
            <a:extLst>
              <a:ext uri="{FF2B5EF4-FFF2-40B4-BE49-F238E27FC236}">
                <a16:creationId xmlns:a16="http://schemas.microsoft.com/office/drawing/2014/main" id="{A2EC9A86-0716-44CC-98EE-61BC7E758078}"/>
              </a:ext>
            </a:extLst>
          </p:cNvPr>
          <p:cNvSpPr txBox="1">
            <a:spLocks noChangeArrowheads="1"/>
          </p:cNvSpPr>
          <p:nvPr/>
        </p:nvSpPr>
        <p:spPr bwMode="auto">
          <a:xfrm>
            <a:off x="604675" y="5302024"/>
            <a:ext cx="11136711" cy="974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altLang="en-US" sz="26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altLang="en-US" sz="26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 </a:t>
            </a: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RFS</a:t>
            </a:r>
          </a:p>
        </p:txBody>
      </p:sp>
      <p:sp>
        <p:nvSpPr>
          <p:cNvPr id="25" name="Rectangle 46">
            <a:extLst>
              <a:ext uri="{FF2B5EF4-FFF2-40B4-BE49-F238E27FC236}">
                <a16:creationId xmlns:a16="http://schemas.microsoft.com/office/drawing/2014/main" id="{A9F463AE-ADF8-44D4-8AB6-53C8C43223BA}"/>
              </a:ext>
            </a:extLst>
          </p:cNvPr>
          <p:cNvSpPr>
            <a:spLocks noChangeArrowheads="1"/>
          </p:cNvSpPr>
          <p:nvPr/>
        </p:nvSpPr>
        <p:spPr bwMode="auto">
          <a:xfrm>
            <a:off x="495262" y="2249835"/>
            <a:ext cx="68268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age, prior MDS or CMML, cytogenetic risk, receipt of consolidation therapy</a:t>
            </a:r>
          </a:p>
        </p:txBody>
      </p:sp>
      <p:cxnSp>
        <p:nvCxnSpPr>
          <p:cNvPr id="33" name="Straight Arrow Connector 32">
            <a:extLst>
              <a:ext uri="{FF2B5EF4-FFF2-40B4-BE49-F238E27FC236}">
                <a16:creationId xmlns:a16="http://schemas.microsoft.com/office/drawing/2014/main" id="{E3169963-DE67-4AB9-BCCA-3E1CA1378513}"/>
              </a:ext>
            </a:extLst>
          </p:cNvPr>
          <p:cNvCxnSpPr/>
          <p:nvPr/>
        </p:nvCxnSpPr>
        <p:spPr bwMode="auto">
          <a:xfrm>
            <a:off x="3460306" y="2631624"/>
            <a:ext cx="0" cy="467319"/>
          </a:xfrm>
          <a:prstGeom prst="straightConnector1">
            <a:avLst/>
          </a:prstGeom>
          <a:noFill/>
          <a:ln w="28575" cap="flat" cmpd="sng" algn="ctr">
            <a:solidFill>
              <a:schemeClr val="bg1"/>
            </a:solidFill>
            <a:prstDash val="sysDot"/>
            <a:round/>
            <a:headEnd type="none" w="med" len="med"/>
            <a:tailEnd type="triangle"/>
          </a:ln>
          <a:effectLst/>
        </p:spPr>
      </p:cxnSp>
      <p:sp>
        <p:nvSpPr>
          <p:cNvPr id="34" name="Line 52">
            <a:extLst>
              <a:ext uri="{FF2B5EF4-FFF2-40B4-BE49-F238E27FC236}">
                <a16:creationId xmlns:a16="http://schemas.microsoft.com/office/drawing/2014/main" id="{F3DC9AD7-0592-4054-9431-71A7AC4A0E99}"/>
              </a:ext>
            </a:extLst>
          </p:cNvPr>
          <p:cNvSpPr>
            <a:spLocks noChangeShapeType="1"/>
          </p:cNvSpPr>
          <p:nvPr/>
        </p:nvSpPr>
        <p:spPr bwMode="auto">
          <a:xfrm>
            <a:off x="6944428" y="3763879"/>
            <a:ext cx="6400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 name="Rectangle 46">
            <a:extLst>
              <a:ext uri="{FF2B5EF4-FFF2-40B4-BE49-F238E27FC236}">
                <a16:creationId xmlns:a16="http://schemas.microsoft.com/office/drawing/2014/main" id="{D8E3D9CF-F293-461D-A96E-EE66C61EC6FA}"/>
              </a:ext>
            </a:extLst>
          </p:cNvPr>
          <p:cNvSpPr>
            <a:spLocks noChangeArrowheads="1"/>
          </p:cNvSpPr>
          <p:nvPr/>
        </p:nvSpPr>
        <p:spPr bwMode="auto">
          <a:xfrm>
            <a:off x="2296589" y="4185967"/>
            <a:ext cx="16824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Within ≤4 mo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 days) of CR/CRi</a:t>
            </a:r>
          </a:p>
        </p:txBody>
      </p:sp>
      <p:sp>
        <p:nvSpPr>
          <p:cNvPr id="36" name="Rectangle 46">
            <a:extLst>
              <a:ext uri="{FF2B5EF4-FFF2-40B4-BE49-F238E27FC236}">
                <a16:creationId xmlns:a16="http://schemas.microsoft.com/office/drawing/2014/main" id="{62B3DF7C-A235-42CA-ACE0-50C41FA3B08A}"/>
              </a:ext>
            </a:extLst>
          </p:cNvPr>
          <p:cNvSpPr>
            <a:spLocks noChangeArrowheads="1"/>
          </p:cNvSpPr>
          <p:nvPr/>
        </p:nvSpPr>
        <p:spPr bwMode="auto">
          <a:xfrm>
            <a:off x="6590261" y="2877362"/>
            <a:ext cx="14575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Response assessment</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every 3 cycles</a:t>
            </a:r>
          </a:p>
        </p:txBody>
      </p:sp>
      <p:grpSp>
        <p:nvGrpSpPr>
          <p:cNvPr id="5" name="Group 4">
            <a:extLst>
              <a:ext uri="{FF2B5EF4-FFF2-40B4-BE49-F238E27FC236}">
                <a16:creationId xmlns:a16="http://schemas.microsoft.com/office/drawing/2014/main" id="{44ACF373-9B6D-4A6F-8B11-BE3B3087AFFA}"/>
              </a:ext>
            </a:extLst>
          </p:cNvPr>
          <p:cNvGrpSpPr/>
          <p:nvPr/>
        </p:nvGrpSpPr>
        <p:grpSpPr>
          <a:xfrm>
            <a:off x="311229" y="2612366"/>
            <a:ext cx="11639957" cy="2308324"/>
            <a:chOff x="477485" y="2311028"/>
            <a:chExt cx="11639957" cy="2308324"/>
          </a:xfrm>
        </p:grpSpPr>
        <p:grpSp>
          <p:nvGrpSpPr>
            <p:cNvPr id="4" name="Group 3">
              <a:extLst>
                <a:ext uri="{FF2B5EF4-FFF2-40B4-BE49-F238E27FC236}">
                  <a16:creationId xmlns:a16="http://schemas.microsoft.com/office/drawing/2014/main" id="{FDB14C59-1100-4039-B346-0438F7D91187}"/>
                </a:ext>
              </a:extLst>
            </p:cNvPr>
            <p:cNvGrpSpPr/>
            <p:nvPr/>
          </p:nvGrpSpPr>
          <p:grpSpPr>
            <a:xfrm>
              <a:off x="477485" y="2311028"/>
              <a:ext cx="11639957" cy="2308324"/>
              <a:chOff x="710949" y="1981831"/>
              <a:chExt cx="11639957" cy="2308324"/>
            </a:xfrm>
          </p:grpSpPr>
          <p:sp>
            <p:nvSpPr>
              <p:cNvPr id="8" name="Text Box 45">
                <a:extLst>
                  <a:ext uri="{FF2B5EF4-FFF2-40B4-BE49-F238E27FC236}">
                    <a16:creationId xmlns:a16="http://schemas.microsoft.com/office/drawing/2014/main" id="{C2E18D2E-02B8-4D90-B090-42224B94E80C}"/>
                  </a:ext>
                </a:extLst>
              </p:cNvPr>
              <p:cNvSpPr txBox="1">
                <a:spLocks noChangeArrowheads="1"/>
              </p:cNvSpPr>
              <p:nvPr/>
            </p:nvSpPr>
            <p:spPr bwMode="auto">
              <a:xfrm>
                <a:off x="710949" y="1981831"/>
                <a:ext cx="237926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Patients aged ≥55 yr with AML and intermediate- or poor-risk cytogenetics who achieved CR/CRi after intensive CT ± consolidation and are</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transplant ineligible;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PS ≤3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472)</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9" name="Group 8">
                <a:extLst>
                  <a:ext uri="{FF2B5EF4-FFF2-40B4-BE49-F238E27FC236}">
                    <a16:creationId xmlns:a16="http://schemas.microsoft.com/office/drawing/2014/main" id="{2A36BEF6-DE5D-418C-8B57-49815502FDF0}"/>
                  </a:ext>
                </a:extLst>
              </p:cNvPr>
              <p:cNvGrpSpPr/>
              <p:nvPr/>
            </p:nvGrpSpPr>
            <p:grpSpPr>
              <a:xfrm>
                <a:off x="3491239" y="2616088"/>
                <a:ext cx="627062" cy="852685"/>
                <a:chOff x="2877528" y="2850563"/>
                <a:chExt cx="627062" cy="852685"/>
              </a:xfrm>
            </p:grpSpPr>
            <p:sp>
              <p:nvSpPr>
                <p:cNvPr id="10" name="Line 53">
                  <a:extLst>
                    <a:ext uri="{FF2B5EF4-FFF2-40B4-BE49-F238E27FC236}">
                      <a16:creationId xmlns:a16="http://schemas.microsoft.com/office/drawing/2014/main" id="{47301A01-B6B7-44E9-ADDA-E28D9732FC9A}"/>
                    </a:ext>
                  </a:extLst>
                </p:cNvPr>
                <p:cNvSpPr>
                  <a:spLocks noChangeShapeType="1"/>
                </p:cNvSpPr>
                <p:nvPr/>
              </p:nvSpPr>
              <p:spPr bwMode="auto">
                <a:xfrm>
                  <a:off x="2882290" y="3352411"/>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Line 54">
                  <a:extLst>
                    <a:ext uri="{FF2B5EF4-FFF2-40B4-BE49-F238E27FC236}">
                      <a16:creationId xmlns:a16="http://schemas.microsoft.com/office/drawing/2014/main" id="{61CF7CBB-B76D-4A92-8ADB-BA7CBED11F72}"/>
                    </a:ext>
                  </a:extLst>
                </p:cNvPr>
                <p:cNvSpPr>
                  <a:spLocks noChangeShapeType="1"/>
                </p:cNvSpPr>
                <p:nvPr/>
              </p:nvSpPr>
              <p:spPr bwMode="auto">
                <a:xfrm flipV="1">
                  <a:off x="2877528" y="2850563"/>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16" name="Rectangle 49">
                <a:extLst>
                  <a:ext uri="{FF2B5EF4-FFF2-40B4-BE49-F238E27FC236}">
                    <a16:creationId xmlns:a16="http://schemas.microsoft.com/office/drawing/2014/main" id="{52D1C60B-8858-4C81-B0B9-D2A044C67DEB}"/>
                  </a:ext>
                </a:extLst>
              </p:cNvPr>
              <p:cNvSpPr>
                <a:spLocks noChangeArrowheads="1"/>
              </p:cNvSpPr>
              <p:nvPr/>
            </p:nvSpPr>
            <p:spPr bwMode="auto">
              <a:xfrm>
                <a:off x="4400061" y="2228456"/>
                <a:ext cx="2672252" cy="8677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Oral Aza 300 mg PO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Days 1-14, Q4W</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238)</a:t>
                </a:r>
              </a:p>
            </p:txBody>
          </p:sp>
          <p:sp>
            <p:nvSpPr>
              <p:cNvPr id="17" name="Rectangle 50">
                <a:extLst>
                  <a:ext uri="{FF2B5EF4-FFF2-40B4-BE49-F238E27FC236}">
                    <a16:creationId xmlns:a16="http://schemas.microsoft.com/office/drawing/2014/main" id="{65AFE647-C1FC-456C-A921-61BFE21C929B}"/>
                  </a:ext>
                </a:extLst>
              </p:cNvPr>
              <p:cNvSpPr>
                <a:spLocks noChangeArrowheads="1"/>
              </p:cNvSpPr>
              <p:nvPr/>
            </p:nvSpPr>
            <p:spPr bwMode="auto">
              <a:xfrm>
                <a:off x="4400061" y="3217172"/>
                <a:ext cx="2672252" cy="876669"/>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PO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Days 1-14, Q4W</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234)</a:t>
                </a:r>
              </a:p>
            </p:txBody>
          </p:sp>
          <p:sp>
            <p:nvSpPr>
              <p:cNvPr id="24" name="Rectangle 46">
                <a:extLst>
                  <a:ext uri="{FF2B5EF4-FFF2-40B4-BE49-F238E27FC236}">
                    <a16:creationId xmlns:a16="http://schemas.microsoft.com/office/drawing/2014/main" id="{5454AD62-5FAE-4A3F-B7CC-AFB51127DC5C}"/>
                  </a:ext>
                </a:extLst>
              </p:cNvPr>
              <p:cNvSpPr>
                <a:spLocks noChangeArrowheads="1"/>
              </p:cNvSpPr>
              <p:nvPr/>
            </p:nvSpPr>
            <p:spPr bwMode="auto">
              <a:xfrm>
                <a:off x="10893389" y="2227522"/>
                <a:ext cx="145751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death, withdrawal of consent,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study end, or loss to f/u</a:t>
                </a:r>
              </a:p>
            </p:txBody>
          </p:sp>
        </p:grpSp>
        <p:sp>
          <p:nvSpPr>
            <p:cNvPr id="37" name="Line 52">
              <a:extLst>
                <a:ext uri="{FF2B5EF4-FFF2-40B4-BE49-F238E27FC236}">
                  <a16:creationId xmlns:a16="http://schemas.microsoft.com/office/drawing/2014/main" id="{F5B70CB3-1A10-4927-8A02-892D34BEC5F6}"/>
                </a:ext>
              </a:extLst>
            </p:cNvPr>
            <p:cNvSpPr>
              <a:spLocks noChangeShapeType="1"/>
            </p:cNvSpPr>
            <p:nvPr/>
          </p:nvSpPr>
          <p:spPr bwMode="auto">
            <a:xfrm>
              <a:off x="10269978" y="3417412"/>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38" name="Rectangle 49">
            <a:extLst>
              <a:ext uri="{FF2B5EF4-FFF2-40B4-BE49-F238E27FC236}">
                <a16:creationId xmlns:a16="http://schemas.microsoft.com/office/drawing/2014/main" id="{9E1AFD25-3083-4845-B994-24E8E9D1674A}"/>
              </a:ext>
            </a:extLst>
          </p:cNvPr>
          <p:cNvSpPr>
            <a:spLocks noChangeArrowheads="1"/>
          </p:cNvSpPr>
          <p:nvPr/>
        </p:nvSpPr>
        <p:spPr bwMode="auto">
          <a:xfrm>
            <a:off x="7963528" y="2876578"/>
            <a:ext cx="2011680" cy="548640"/>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CR or CRi: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Continue tx</a:t>
            </a:r>
          </a:p>
        </p:txBody>
      </p:sp>
      <p:sp>
        <p:nvSpPr>
          <p:cNvPr id="39" name="Rectangle 49">
            <a:extLst>
              <a:ext uri="{FF2B5EF4-FFF2-40B4-BE49-F238E27FC236}">
                <a16:creationId xmlns:a16="http://schemas.microsoft.com/office/drawing/2014/main" id="{6CF70505-20FA-4574-B3C8-6EB3AB1E12AF}"/>
              </a:ext>
            </a:extLst>
          </p:cNvPr>
          <p:cNvSpPr>
            <a:spLocks noChangeArrowheads="1"/>
          </p:cNvSpPr>
          <p:nvPr/>
        </p:nvSpPr>
        <p:spPr bwMode="auto">
          <a:xfrm>
            <a:off x="7963528" y="3536506"/>
            <a:ext cx="2011680" cy="548640"/>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 to 15% BM blasts:</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Optional tx escalation*</a:t>
            </a:r>
          </a:p>
        </p:txBody>
      </p:sp>
      <p:sp>
        <p:nvSpPr>
          <p:cNvPr id="40" name="Rectangle 49">
            <a:extLst>
              <a:ext uri="{FF2B5EF4-FFF2-40B4-BE49-F238E27FC236}">
                <a16:creationId xmlns:a16="http://schemas.microsoft.com/office/drawing/2014/main" id="{FE463BFF-470B-4CB3-B853-FB463D5C4DD0}"/>
              </a:ext>
            </a:extLst>
          </p:cNvPr>
          <p:cNvSpPr>
            <a:spLocks noChangeArrowheads="1"/>
          </p:cNvSpPr>
          <p:nvPr/>
        </p:nvSpPr>
        <p:spPr bwMode="auto">
          <a:xfrm>
            <a:off x="7963528" y="4196435"/>
            <a:ext cx="2011680" cy="548640"/>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≥15% BM blasts:</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Discontinue tx</a:t>
            </a:r>
          </a:p>
        </p:txBody>
      </p:sp>
      <p:sp>
        <p:nvSpPr>
          <p:cNvPr id="41" name="Line 52">
            <a:extLst>
              <a:ext uri="{FF2B5EF4-FFF2-40B4-BE49-F238E27FC236}">
                <a16:creationId xmlns:a16="http://schemas.microsoft.com/office/drawing/2014/main" id="{5248CBFC-4C38-427C-81DA-F1A76E01A151}"/>
              </a:ext>
            </a:extLst>
          </p:cNvPr>
          <p:cNvSpPr>
            <a:spLocks noChangeShapeType="1"/>
          </p:cNvSpPr>
          <p:nvPr/>
        </p:nvSpPr>
        <p:spPr bwMode="auto">
          <a:xfrm>
            <a:off x="10103722" y="3167019"/>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97032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28359-8AD6-678C-A248-804C3BFC6090}"/>
              </a:ext>
            </a:extLst>
          </p:cNvPr>
          <p:cNvSpPr>
            <a:spLocks noGrp="1"/>
          </p:cNvSpPr>
          <p:nvPr>
            <p:ph type="title"/>
          </p:nvPr>
        </p:nvSpPr>
        <p:spPr/>
        <p:txBody>
          <a:bodyPr/>
          <a:lstStyle/>
          <a:p>
            <a:r>
              <a:rPr lang="en-US" altLang="en-US" dirty="0"/>
              <a:t>QUAZAR AML-001 Oral Aza in AML: </a:t>
            </a:r>
            <a:br>
              <a:rPr lang="en-US" altLang="en-US" dirty="0"/>
            </a:br>
            <a:r>
              <a:rPr lang="en-US" altLang="en-US" dirty="0"/>
              <a:t>Long-term Overall Survival</a:t>
            </a:r>
            <a:endParaRPr lang="en-US" dirty="0"/>
          </a:p>
        </p:txBody>
      </p:sp>
      <p:sp>
        <p:nvSpPr>
          <p:cNvPr id="4" name="Text Box 11">
            <a:extLst>
              <a:ext uri="{FF2B5EF4-FFF2-40B4-BE49-F238E27FC236}">
                <a16:creationId xmlns:a16="http://schemas.microsoft.com/office/drawing/2014/main" id="{2212446B-07C2-FB48-0EEA-16BBC20182C6}"/>
              </a:ext>
            </a:extLst>
          </p:cNvPr>
          <p:cNvSpPr txBox="1">
            <a:spLocks noChangeArrowheads="1"/>
          </p:cNvSpPr>
          <p:nvPr/>
        </p:nvSpPr>
        <p:spPr bwMode="auto">
          <a:xfrm>
            <a:off x="424067" y="6370850"/>
            <a:ext cx="73364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609464" rtl="0" eaLnBrk="1" fontAlgn="auto" latinLnBrk="0" hangingPunct="0">
              <a:lnSpc>
                <a:spcPct val="100000"/>
              </a:lnSpc>
              <a:spcBef>
                <a:spcPts val="0"/>
              </a:spcBef>
              <a:spcAft>
                <a:spcPts val="0"/>
              </a:spcAft>
              <a:buClrTx/>
              <a:buSzTx/>
              <a:buFontTx/>
              <a:buNone/>
              <a:tabLst/>
              <a:defRPr/>
            </a:pPr>
            <a:r>
              <a:rPr kumimoji="0" lang="pt-BR" sz="1200" b="0" i="0" u="none" strike="noStrike" kern="0" cap="none" spc="0" normalizeH="0" baseline="0" noProof="0" dirty="0">
                <a:ln>
                  <a:noFill/>
                </a:ln>
                <a:solidFill>
                  <a:srgbClr val="455560"/>
                </a:solidFill>
                <a:effectLst/>
                <a:uLnTx/>
                <a:uFillTx/>
                <a:latin typeface="Calibri"/>
                <a:ea typeface="+mn-ea"/>
                <a:cs typeface="Calibri"/>
                <a:sym typeface="Calibri"/>
              </a:rPr>
              <a:t>Wei. Am J Hematol. 2023;98:E84. </a:t>
            </a:r>
          </a:p>
        </p:txBody>
      </p:sp>
      <p:grpSp>
        <p:nvGrpSpPr>
          <p:cNvPr id="202" name="Group 201">
            <a:extLst>
              <a:ext uri="{FF2B5EF4-FFF2-40B4-BE49-F238E27FC236}">
                <a16:creationId xmlns:a16="http://schemas.microsoft.com/office/drawing/2014/main" id="{128A43FE-1C78-E39B-142F-BADC2E447D4D}"/>
              </a:ext>
            </a:extLst>
          </p:cNvPr>
          <p:cNvGrpSpPr/>
          <p:nvPr/>
        </p:nvGrpSpPr>
        <p:grpSpPr>
          <a:xfrm>
            <a:off x="424067" y="1676012"/>
            <a:ext cx="10051873" cy="4444405"/>
            <a:chOff x="267545" y="1676012"/>
            <a:chExt cx="10051873" cy="4444405"/>
          </a:xfrm>
        </p:grpSpPr>
        <p:cxnSp>
          <p:nvCxnSpPr>
            <p:cNvPr id="74" name="Straight Connector 73">
              <a:extLst>
                <a:ext uri="{FF2B5EF4-FFF2-40B4-BE49-F238E27FC236}">
                  <a16:creationId xmlns:a16="http://schemas.microsoft.com/office/drawing/2014/main" id="{BED4B133-B948-7623-9BE8-E85189640F88}"/>
                </a:ext>
              </a:extLst>
            </p:cNvPr>
            <p:cNvCxnSpPr/>
            <p:nvPr/>
          </p:nvCxnSpPr>
          <p:spPr bwMode="auto">
            <a:xfrm>
              <a:off x="2495640" y="3290162"/>
              <a:ext cx="1725833" cy="0"/>
            </a:xfrm>
            <a:prstGeom prst="line">
              <a:avLst/>
            </a:prstGeom>
            <a:noFill/>
            <a:ln w="28575" cap="flat" cmpd="sng" algn="ctr">
              <a:solidFill>
                <a:schemeClr val="tx2"/>
              </a:solidFill>
              <a:prstDash val="sysDash"/>
              <a:round/>
              <a:headEnd type="none" w="med" len="med"/>
              <a:tailEnd type="none" w="med" len="med"/>
            </a:ln>
            <a:effectLst/>
          </p:spPr>
        </p:cxnSp>
        <p:cxnSp>
          <p:nvCxnSpPr>
            <p:cNvPr id="75" name="Straight Connector 74">
              <a:extLst>
                <a:ext uri="{FF2B5EF4-FFF2-40B4-BE49-F238E27FC236}">
                  <a16:creationId xmlns:a16="http://schemas.microsoft.com/office/drawing/2014/main" id="{52FFDDD9-E3F0-ADD8-7302-A81175FFCE43}"/>
                </a:ext>
              </a:extLst>
            </p:cNvPr>
            <p:cNvCxnSpPr>
              <a:cxnSpLocks/>
            </p:cNvCxnSpPr>
            <p:nvPr/>
          </p:nvCxnSpPr>
          <p:spPr bwMode="auto">
            <a:xfrm flipV="1">
              <a:off x="5002783" y="3649362"/>
              <a:ext cx="0" cy="1075420"/>
            </a:xfrm>
            <a:prstGeom prst="line">
              <a:avLst/>
            </a:prstGeom>
            <a:noFill/>
            <a:ln w="28575" cap="flat" cmpd="sng" algn="ctr">
              <a:solidFill>
                <a:schemeClr val="tx2"/>
              </a:solidFill>
              <a:prstDash val="sysDash"/>
              <a:round/>
              <a:headEnd type="none" w="med" len="med"/>
              <a:tailEnd type="none" w="med" len="med"/>
            </a:ln>
            <a:effectLst/>
          </p:spPr>
        </p:cxnSp>
        <p:cxnSp>
          <p:nvCxnSpPr>
            <p:cNvPr id="79" name="Straight Connector 78">
              <a:extLst>
                <a:ext uri="{FF2B5EF4-FFF2-40B4-BE49-F238E27FC236}">
                  <a16:creationId xmlns:a16="http://schemas.microsoft.com/office/drawing/2014/main" id="{9C8EAC3E-F292-97EA-FC5C-87861D5D142A}"/>
                </a:ext>
              </a:extLst>
            </p:cNvPr>
            <p:cNvCxnSpPr>
              <a:cxnSpLocks/>
            </p:cNvCxnSpPr>
            <p:nvPr/>
          </p:nvCxnSpPr>
          <p:spPr bwMode="auto">
            <a:xfrm flipV="1">
              <a:off x="6676953" y="3987000"/>
              <a:ext cx="0" cy="728289"/>
            </a:xfrm>
            <a:prstGeom prst="line">
              <a:avLst/>
            </a:prstGeom>
            <a:noFill/>
            <a:ln w="28575" cap="flat" cmpd="sng" algn="ctr">
              <a:solidFill>
                <a:schemeClr val="tx2"/>
              </a:solidFill>
              <a:prstDash val="sysDash"/>
              <a:round/>
              <a:headEnd type="none" w="med" len="med"/>
              <a:tailEnd type="none" w="med" len="med"/>
            </a:ln>
            <a:effectLst/>
          </p:spPr>
        </p:cxnSp>
        <p:sp>
          <p:nvSpPr>
            <p:cNvPr id="8" name="Freeform 7">
              <a:extLst>
                <a:ext uri="{FF2B5EF4-FFF2-40B4-BE49-F238E27FC236}">
                  <a16:creationId xmlns:a16="http://schemas.microsoft.com/office/drawing/2014/main" id="{8FD0BBAB-311C-93F2-B83A-AD05E345CBFA}"/>
                </a:ext>
              </a:extLst>
            </p:cNvPr>
            <p:cNvSpPr/>
            <p:nvPr/>
          </p:nvSpPr>
          <p:spPr bwMode="auto">
            <a:xfrm>
              <a:off x="2486957" y="1734056"/>
              <a:ext cx="7754313" cy="2994833"/>
            </a:xfrm>
            <a:custGeom>
              <a:avLst/>
              <a:gdLst>
                <a:gd name="connsiteX0" fmla="*/ 0 w 3651250"/>
                <a:gd name="connsiteY0" fmla="*/ 0 h 2628900"/>
                <a:gd name="connsiteX1" fmla="*/ 0 w 3651250"/>
                <a:gd name="connsiteY1" fmla="*/ 2628900 h 2628900"/>
                <a:gd name="connsiteX2" fmla="*/ 63500 w 3651250"/>
                <a:gd name="connsiteY2" fmla="*/ 2628900 h 2628900"/>
                <a:gd name="connsiteX3" fmla="*/ 3651250 w 3651250"/>
                <a:gd name="connsiteY3" fmla="*/ 2628900 h 2628900"/>
              </a:gdLst>
              <a:ahLst/>
              <a:cxnLst>
                <a:cxn ang="0">
                  <a:pos x="connsiteX0" y="connsiteY0"/>
                </a:cxn>
                <a:cxn ang="0">
                  <a:pos x="connsiteX1" y="connsiteY1"/>
                </a:cxn>
                <a:cxn ang="0">
                  <a:pos x="connsiteX2" y="connsiteY2"/>
                </a:cxn>
                <a:cxn ang="0">
                  <a:pos x="connsiteX3" y="connsiteY3"/>
                </a:cxn>
              </a:cxnLst>
              <a:rect l="l" t="t" r="r" b="b"/>
              <a:pathLst>
                <a:path w="3651250" h="2628900">
                  <a:moveTo>
                    <a:pt x="0" y="0"/>
                  </a:moveTo>
                  <a:lnTo>
                    <a:pt x="0" y="2628900"/>
                  </a:lnTo>
                  <a:lnTo>
                    <a:pt x="63500" y="2628900"/>
                  </a:lnTo>
                  <a:lnTo>
                    <a:pt x="3651250" y="26289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C7E366EB-14D6-F53E-F25E-FAAC60578B23}"/>
                </a:ext>
              </a:extLst>
            </p:cNvPr>
            <p:cNvSpPr txBox="1"/>
            <p:nvPr/>
          </p:nvSpPr>
          <p:spPr bwMode="auto">
            <a:xfrm>
              <a:off x="5340758" y="4998848"/>
              <a:ext cx="20340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 From Randomization</a:t>
              </a:r>
            </a:p>
          </p:txBody>
        </p:sp>
        <p:sp>
          <p:nvSpPr>
            <p:cNvPr id="12" name="TextBox 11">
              <a:extLst>
                <a:ext uri="{FF2B5EF4-FFF2-40B4-BE49-F238E27FC236}">
                  <a16:creationId xmlns:a16="http://schemas.microsoft.com/office/drawing/2014/main" id="{F9C08FE0-2F02-595B-C391-CBE51562CFB8}"/>
                </a:ext>
              </a:extLst>
            </p:cNvPr>
            <p:cNvSpPr txBox="1"/>
            <p:nvPr/>
          </p:nvSpPr>
          <p:spPr bwMode="auto">
            <a:xfrm rot="16200000">
              <a:off x="1124122" y="3132025"/>
              <a:ext cx="16337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Survival Probability</a:t>
              </a:r>
            </a:p>
          </p:txBody>
        </p:sp>
        <p:sp>
          <p:nvSpPr>
            <p:cNvPr id="14" name="TextBox 13">
              <a:extLst>
                <a:ext uri="{FF2B5EF4-FFF2-40B4-BE49-F238E27FC236}">
                  <a16:creationId xmlns:a16="http://schemas.microsoft.com/office/drawing/2014/main" id="{5CE983B6-88F6-8AF8-70DB-71E8F6D19C68}"/>
                </a:ext>
              </a:extLst>
            </p:cNvPr>
            <p:cNvSpPr txBox="1"/>
            <p:nvPr/>
          </p:nvSpPr>
          <p:spPr bwMode="auto">
            <a:xfrm>
              <a:off x="2348929" y="475625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5" name="TextBox 14">
              <a:extLst>
                <a:ext uri="{FF2B5EF4-FFF2-40B4-BE49-F238E27FC236}">
                  <a16:creationId xmlns:a16="http://schemas.microsoft.com/office/drawing/2014/main" id="{A54D4431-494A-7B6D-3380-B6B4A7073D63}"/>
                </a:ext>
              </a:extLst>
            </p:cNvPr>
            <p:cNvSpPr txBox="1"/>
            <p:nvPr/>
          </p:nvSpPr>
          <p:spPr bwMode="auto">
            <a:xfrm>
              <a:off x="3149074" y="47562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6" name="TextBox 15">
              <a:extLst>
                <a:ext uri="{FF2B5EF4-FFF2-40B4-BE49-F238E27FC236}">
                  <a16:creationId xmlns:a16="http://schemas.microsoft.com/office/drawing/2014/main" id="{4CD2070B-E6BF-C012-84A0-58C828C8FC9C}"/>
                </a:ext>
              </a:extLst>
            </p:cNvPr>
            <p:cNvSpPr txBox="1"/>
            <p:nvPr/>
          </p:nvSpPr>
          <p:spPr bwMode="auto">
            <a:xfrm>
              <a:off x="3994558" y="47562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17" name="TextBox 16">
              <a:extLst>
                <a:ext uri="{FF2B5EF4-FFF2-40B4-BE49-F238E27FC236}">
                  <a16:creationId xmlns:a16="http://schemas.microsoft.com/office/drawing/2014/main" id="{B3D00C2B-837B-0226-FB6A-EF27A6EB7D36}"/>
                </a:ext>
              </a:extLst>
            </p:cNvPr>
            <p:cNvSpPr txBox="1"/>
            <p:nvPr/>
          </p:nvSpPr>
          <p:spPr bwMode="auto">
            <a:xfrm>
              <a:off x="4814988" y="47562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18" name="TextBox 17">
              <a:extLst>
                <a:ext uri="{FF2B5EF4-FFF2-40B4-BE49-F238E27FC236}">
                  <a16:creationId xmlns:a16="http://schemas.microsoft.com/office/drawing/2014/main" id="{1CC62848-5991-F326-FD70-E41608F7EAA0}"/>
                </a:ext>
              </a:extLst>
            </p:cNvPr>
            <p:cNvSpPr txBox="1"/>
            <p:nvPr/>
          </p:nvSpPr>
          <p:spPr bwMode="auto">
            <a:xfrm>
              <a:off x="5658732" y="47562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19" name="TextBox 18">
              <a:extLst>
                <a:ext uri="{FF2B5EF4-FFF2-40B4-BE49-F238E27FC236}">
                  <a16:creationId xmlns:a16="http://schemas.microsoft.com/office/drawing/2014/main" id="{5992E4BB-23BC-2FC9-632B-8AC2276D9EC4}"/>
                </a:ext>
              </a:extLst>
            </p:cNvPr>
            <p:cNvSpPr txBox="1"/>
            <p:nvPr/>
          </p:nvSpPr>
          <p:spPr bwMode="auto">
            <a:xfrm>
              <a:off x="6498212" y="47562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21" name="TextBox 20">
              <a:extLst>
                <a:ext uri="{FF2B5EF4-FFF2-40B4-BE49-F238E27FC236}">
                  <a16:creationId xmlns:a16="http://schemas.microsoft.com/office/drawing/2014/main" id="{A571571C-A4F3-E1A3-6EEA-ADD2115341A9}"/>
                </a:ext>
              </a:extLst>
            </p:cNvPr>
            <p:cNvSpPr txBox="1"/>
            <p:nvPr/>
          </p:nvSpPr>
          <p:spPr bwMode="auto">
            <a:xfrm>
              <a:off x="267545" y="5377758"/>
              <a:ext cx="208517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Oral Aza</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Placebo</a:t>
              </a:r>
            </a:p>
          </p:txBody>
        </p:sp>
        <p:sp>
          <p:nvSpPr>
            <p:cNvPr id="22" name="TextBox 21">
              <a:extLst>
                <a:ext uri="{FF2B5EF4-FFF2-40B4-BE49-F238E27FC236}">
                  <a16:creationId xmlns:a16="http://schemas.microsoft.com/office/drawing/2014/main" id="{94EBC599-8842-50FD-0BF5-71290BDBD572}"/>
                </a:ext>
              </a:extLst>
            </p:cNvPr>
            <p:cNvSpPr txBox="1"/>
            <p:nvPr/>
          </p:nvSpPr>
          <p:spPr bwMode="auto">
            <a:xfrm>
              <a:off x="2598595" y="4133780"/>
              <a:ext cx="242596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3-Yr Survival Estimates:</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mn-cs"/>
                </a:rPr>
                <a:t>37.4%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vs </a:t>
              </a:r>
              <a:r>
                <a:rPr kumimoji="0" lang="en-US" sz="1200" b="0" i="0" u="none" strike="noStrike" kern="1200" cap="none" spc="0" normalizeH="0" baseline="0" noProof="0" dirty="0">
                  <a:ln>
                    <a:noFill/>
                  </a:ln>
                  <a:solidFill>
                    <a:schemeClr val="accent3"/>
                  </a:solidFill>
                  <a:effectLst/>
                  <a:uLnTx/>
                  <a:uFillTx/>
                  <a:latin typeface="Calibri" panose="020F0502020204030204" pitchFamily="34" charset="0"/>
                  <a:ea typeface="+mn-ea"/>
                  <a:cs typeface="+mn-cs"/>
                </a:rPr>
                <a:t>27.9%</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+9.5% (95% CI: +0.9% to +18.1%)</a:t>
              </a:r>
            </a:p>
          </p:txBody>
        </p:sp>
        <p:grpSp>
          <p:nvGrpSpPr>
            <p:cNvPr id="46" name="Group 45">
              <a:extLst>
                <a:ext uri="{FF2B5EF4-FFF2-40B4-BE49-F238E27FC236}">
                  <a16:creationId xmlns:a16="http://schemas.microsoft.com/office/drawing/2014/main" id="{897BFB5D-4D6D-B10A-3736-2ABD9498F790}"/>
                </a:ext>
              </a:extLst>
            </p:cNvPr>
            <p:cNvGrpSpPr/>
            <p:nvPr/>
          </p:nvGrpSpPr>
          <p:grpSpPr>
            <a:xfrm>
              <a:off x="2416980" y="1836083"/>
              <a:ext cx="73152" cy="2889250"/>
              <a:chOff x="2416980" y="1836083"/>
              <a:chExt cx="73152" cy="2889250"/>
            </a:xfrm>
          </p:grpSpPr>
          <p:cxnSp>
            <p:nvCxnSpPr>
              <p:cNvPr id="34" name="Straight Connector 33">
                <a:extLst>
                  <a:ext uri="{FF2B5EF4-FFF2-40B4-BE49-F238E27FC236}">
                    <a16:creationId xmlns:a16="http://schemas.microsoft.com/office/drawing/2014/main" id="{0CC19C50-2BBB-9E85-23AE-235B8F8C4784}"/>
                  </a:ext>
                </a:extLst>
              </p:cNvPr>
              <p:cNvCxnSpPr>
                <a:cxnSpLocks/>
              </p:cNvCxnSpPr>
              <p:nvPr/>
            </p:nvCxnSpPr>
            <p:spPr bwMode="auto">
              <a:xfrm rot="5400000">
                <a:off x="2453556" y="1799507"/>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A3124A8-3408-5FE1-0DB6-382B0F75534A}"/>
                  </a:ext>
                </a:extLst>
              </p:cNvPr>
              <p:cNvCxnSpPr>
                <a:cxnSpLocks/>
              </p:cNvCxnSpPr>
              <p:nvPr/>
            </p:nvCxnSpPr>
            <p:spPr bwMode="auto">
              <a:xfrm rot="5400000">
                <a:off x="2453556" y="2377357"/>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7CC6F0C-4477-D85F-0BE2-80254831C014}"/>
                  </a:ext>
                </a:extLst>
              </p:cNvPr>
              <p:cNvCxnSpPr>
                <a:cxnSpLocks/>
              </p:cNvCxnSpPr>
              <p:nvPr/>
            </p:nvCxnSpPr>
            <p:spPr bwMode="auto">
              <a:xfrm rot="5400000">
                <a:off x="2453556" y="2955207"/>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E3EDFB1-794A-5C0E-AA9A-7083C7F01F27}"/>
                  </a:ext>
                </a:extLst>
              </p:cNvPr>
              <p:cNvCxnSpPr>
                <a:cxnSpLocks/>
              </p:cNvCxnSpPr>
              <p:nvPr/>
            </p:nvCxnSpPr>
            <p:spPr bwMode="auto">
              <a:xfrm rot="5400000">
                <a:off x="2453556" y="3533057"/>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E22875EB-62A6-5845-A484-68CA5812DDAC}"/>
                  </a:ext>
                </a:extLst>
              </p:cNvPr>
              <p:cNvCxnSpPr>
                <a:cxnSpLocks/>
              </p:cNvCxnSpPr>
              <p:nvPr/>
            </p:nvCxnSpPr>
            <p:spPr bwMode="auto">
              <a:xfrm rot="5400000">
                <a:off x="2453556" y="4110907"/>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B3883698-EA9C-8172-A983-5506490684CA}"/>
                  </a:ext>
                </a:extLst>
              </p:cNvPr>
              <p:cNvCxnSpPr>
                <a:cxnSpLocks/>
              </p:cNvCxnSpPr>
              <p:nvPr/>
            </p:nvCxnSpPr>
            <p:spPr bwMode="auto">
              <a:xfrm rot="5400000">
                <a:off x="2453556" y="4688757"/>
                <a:ext cx="0" cy="73152"/>
              </a:xfrm>
              <a:prstGeom prst="line">
                <a:avLst/>
              </a:prstGeom>
              <a:noFill/>
              <a:ln w="28575" cap="flat" cmpd="sng" algn="ctr">
                <a:solidFill>
                  <a:schemeClr val="bg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7C426D1F-8AC2-695F-5848-EC4EFC3AC823}"/>
                </a:ext>
              </a:extLst>
            </p:cNvPr>
            <p:cNvGrpSpPr/>
            <p:nvPr/>
          </p:nvGrpSpPr>
          <p:grpSpPr>
            <a:xfrm>
              <a:off x="2062061" y="1676012"/>
              <a:ext cx="412292" cy="3196514"/>
              <a:chOff x="957161" y="1676012"/>
              <a:chExt cx="412292" cy="3196514"/>
            </a:xfrm>
          </p:grpSpPr>
          <p:sp>
            <p:nvSpPr>
              <p:cNvPr id="29" name="TextBox 28">
                <a:extLst>
                  <a:ext uri="{FF2B5EF4-FFF2-40B4-BE49-F238E27FC236}">
                    <a16:creationId xmlns:a16="http://schemas.microsoft.com/office/drawing/2014/main" id="{1F7BDA53-C9B8-29A5-9CA0-DA959E07AAB3}"/>
                  </a:ext>
                </a:extLst>
              </p:cNvPr>
              <p:cNvSpPr txBox="1"/>
              <p:nvPr/>
            </p:nvSpPr>
            <p:spPr bwMode="auto">
              <a:xfrm>
                <a:off x="957161" y="167601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30" name="TextBox 29">
                <a:extLst>
                  <a:ext uri="{FF2B5EF4-FFF2-40B4-BE49-F238E27FC236}">
                    <a16:creationId xmlns:a16="http://schemas.microsoft.com/office/drawing/2014/main" id="{1DFCD4A1-9993-A543-CEC5-CF5B039A450A}"/>
                  </a:ext>
                </a:extLst>
              </p:cNvPr>
              <p:cNvSpPr txBox="1"/>
              <p:nvPr/>
            </p:nvSpPr>
            <p:spPr bwMode="auto">
              <a:xfrm>
                <a:off x="957161" y="2253759"/>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31" name="TextBox 30">
                <a:extLst>
                  <a:ext uri="{FF2B5EF4-FFF2-40B4-BE49-F238E27FC236}">
                    <a16:creationId xmlns:a16="http://schemas.microsoft.com/office/drawing/2014/main" id="{E48BDFCF-9E8B-A9CB-3305-8767404A9E09}"/>
                  </a:ext>
                </a:extLst>
              </p:cNvPr>
              <p:cNvSpPr txBox="1"/>
              <p:nvPr/>
            </p:nvSpPr>
            <p:spPr bwMode="auto">
              <a:xfrm>
                <a:off x="957161" y="2831506"/>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32" name="TextBox 31">
                <a:extLst>
                  <a:ext uri="{FF2B5EF4-FFF2-40B4-BE49-F238E27FC236}">
                    <a16:creationId xmlns:a16="http://schemas.microsoft.com/office/drawing/2014/main" id="{0015A649-15E9-4F12-1A58-D424721236E2}"/>
                  </a:ext>
                </a:extLst>
              </p:cNvPr>
              <p:cNvSpPr txBox="1"/>
              <p:nvPr/>
            </p:nvSpPr>
            <p:spPr bwMode="auto">
              <a:xfrm>
                <a:off x="957161" y="3409253"/>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33" name="TextBox 32">
                <a:extLst>
                  <a:ext uri="{FF2B5EF4-FFF2-40B4-BE49-F238E27FC236}">
                    <a16:creationId xmlns:a16="http://schemas.microsoft.com/office/drawing/2014/main" id="{7DF4424B-A894-C392-6F57-4A2160E6EAE1}"/>
                  </a:ext>
                </a:extLst>
              </p:cNvPr>
              <p:cNvSpPr txBox="1"/>
              <p:nvPr/>
            </p:nvSpPr>
            <p:spPr bwMode="auto">
              <a:xfrm>
                <a:off x="1093416" y="45647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7" name="TextBox 46">
                <a:extLst>
                  <a:ext uri="{FF2B5EF4-FFF2-40B4-BE49-F238E27FC236}">
                    <a16:creationId xmlns:a16="http://schemas.microsoft.com/office/drawing/2014/main" id="{E835994E-58D9-BEB5-95A9-BF092EFA8250}"/>
                  </a:ext>
                </a:extLst>
              </p:cNvPr>
              <p:cNvSpPr txBox="1"/>
              <p:nvPr/>
            </p:nvSpPr>
            <p:spPr bwMode="auto">
              <a:xfrm>
                <a:off x="957161" y="398700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grpSp>
        <p:cxnSp>
          <p:nvCxnSpPr>
            <p:cNvPr id="50" name="Straight Connector 49">
              <a:extLst>
                <a:ext uri="{FF2B5EF4-FFF2-40B4-BE49-F238E27FC236}">
                  <a16:creationId xmlns:a16="http://schemas.microsoft.com/office/drawing/2014/main" id="{C19848A8-975E-97BE-E23E-6CFAC1ECCFE9}"/>
                </a:ext>
              </a:extLst>
            </p:cNvPr>
            <p:cNvCxnSpPr>
              <a:cxnSpLocks/>
            </p:cNvCxnSpPr>
            <p:nvPr/>
          </p:nvCxnSpPr>
          <p:spPr bwMode="auto">
            <a:xfrm flipH="1">
              <a:off x="3318397" y="3332272"/>
              <a:ext cx="189572" cy="21768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3D027CB0-32E1-EFE2-D6FB-B5665F2374F1}"/>
                </a:ext>
              </a:extLst>
            </p:cNvPr>
            <p:cNvCxnSpPr/>
            <p:nvPr/>
          </p:nvCxnSpPr>
          <p:spPr bwMode="auto">
            <a:xfrm flipH="1">
              <a:off x="4237252" y="2995825"/>
              <a:ext cx="231253" cy="266529"/>
            </a:xfrm>
            <a:prstGeom prst="line">
              <a:avLst/>
            </a:prstGeom>
            <a:noFill/>
            <a:ln w="28575" cap="flat" cmpd="sng" algn="ctr">
              <a:solidFill>
                <a:schemeClr val="bg1"/>
              </a:solidFill>
              <a:prstDash val="solid"/>
              <a:round/>
              <a:headEnd type="none" w="med" len="med"/>
              <a:tailEnd type="none" w="med" len="med"/>
            </a:ln>
            <a:effectLst/>
          </p:spPr>
        </p:cxnSp>
        <p:sp>
          <p:nvSpPr>
            <p:cNvPr id="52" name="TextBox 51">
              <a:extLst>
                <a:ext uri="{FF2B5EF4-FFF2-40B4-BE49-F238E27FC236}">
                  <a16:creationId xmlns:a16="http://schemas.microsoft.com/office/drawing/2014/main" id="{BA6776A6-3797-634C-286B-B81A5C966DE0}"/>
                </a:ext>
              </a:extLst>
            </p:cNvPr>
            <p:cNvSpPr txBox="1"/>
            <p:nvPr/>
          </p:nvSpPr>
          <p:spPr bwMode="auto">
            <a:xfrm>
              <a:off x="6676953" y="4133780"/>
              <a:ext cx="24749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5-Yr Survival Estimates:</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ea typeface="+mn-ea"/>
                  <a:cs typeface="+mn-cs"/>
                </a:rPr>
                <a:t>26.5%</a:t>
              </a:r>
              <a:r>
                <a:rPr lang="en-US" sz="1200" dirty="0">
                  <a:solidFill>
                    <a:srgbClr val="000000"/>
                  </a:solidFill>
                  <a:latin typeface="Calibri" panose="020F0502020204030204" pitchFamily="34" charset="0"/>
                </a:rPr>
                <a:t> vs</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1200" b="0" i="0" u="none" strike="noStrike" kern="1200" cap="none" spc="0" normalizeH="0" baseline="0" noProof="0" dirty="0">
                  <a:ln>
                    <a:noFill/>
                  </a:ln>
                  <a:solidFill>
                    <a:schemeClr val="accent3"/>
                  </a:solidFill>
                  <a:effectLst/>
                  <a:uLnTx/>
                  <a:uFillTx/>
                  <a:latin typeface="Calibri" panose="020F0502020204030204" pitchFamily="34" charset="0"/>
                  <a:ea typeface="+mn-ea"/>
                  <a:cs typeface="+mn-cs"/>
                </a:rPr>
                <a:t>20.1%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+6.3% (95% CI: -2.1% to +14.7%)</a:t>
              </a:r>
            </a:p>
          </p:txBody>
        </p:sp>
        <p:grpSp>
          <p:nvGrpSpPr>
            <p:cNvPr id="57" name="Group 56">
              <a:extLst>
                <a:ext uri="{FF2B5EF4-FFF2-40B4-BE49-F238E27FC236}">
                  <a16:creationId xmlns:a16="http://schemas.microsoft.com/office/drawing/2014/main" id="{71D3210B-095F-D5E5-B9EB-03641F35CC02}"/>
                </a:ext>
              </a:extLst>
            </p:cNvPr>
            <p:cNvGrpSpPr/>
            <p:nvPr/>
          </p:nvGrpSpPr>
          <p:grpSpPr>
            <a:xfrm>
              <a:off x="2486958" y="4716189"/>
              <a:ext cx="7546340" cy="73152"/>
              <a:chOff x="2486958" y="4716189"/>
              <a:chExt cx="7546340" cy="73152"/>
            </a:xfrm>
          </p:grpSpPr>
          <p:cxnSp>
            <p:nvCxnSpPr>
              <p:cNvPr id="39" name="Straight Connector 38">
                <a:extLst>
                  <a:ext uri="{FF2B5EF4-FFF2-40B4-BE49-F238E27FC236}">
                    <a16:creationId xmlns:a16="http://schemas.microsoft.com/office/drawing/2014/main" id="{D93AF3F0-40BB-8BF7-60E2-E4763CD7823B}"/>
                  </a:ext>
                </a:extLst>
              </p:cNvPr>
              <p:cNvCxnSpPr>
                <a:cxnSpLocks/>
              </p:cNvCxnSpPr>
              <p:nvPr/>
            </p:nvCxnSpPr>
            <p:spPr bwMode="auto">
              <a:xfrm>
                <a:off x="2486958" y="4716189"/>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AA38A53-99FD-07EB-9603-372D54F810F2}"/>
                  </a:ext>
                </a:extLst>
              </p:cNvPr>
              <p:cNvCxnSpPr>
                <a:cxnSpLocks/>
              </p:cNvCxnSpPr>
              <p:nvPr/>
            </p:nvCxnSpPr>
            <p:spPr bwMode="auto">
              <a:xfrm>
                <a:off x="3325440" y="4716189"/>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67CA2580-6AAD-38B4-5B46-6F932BD9A479}"/>
                  </a:ext>
                </a:extLst>
              </p:cNvPr>
              <p:cNvCxnSpPr>
                <a:cxnSpLocks/>
              </p:cNvCxnSpPr>
              <p:nvPr/>
            </p:nvCxnSpPr>
            <p:spPr bwMode="auto">
              <a:xfrm>
                <a:off x="4163922" y="4716189"/>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9A36DFD-769C-E530-4053-93076B9C231C}"/>
                  </a:ext>
                </a:extLst>
              </p:cNvPr>
              <p:cNvCxnSpPr>
                <a:cxnSpLocks/>
              </p:cNvCxnSpPr>
              <p:nvPr/>
            </p:nvCxnSpPr>
            <p:spPr bwMode="auto">
              <a:xfrm>
                <a:off x="5002404" y="4716189"/>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47E1632A-7DEE-4E31-90DB-D623B3C6BA4A}"/>
                  </a:ext>
                </a:extLst>
              </p:cNvPr>
              <p:cNvCxnSpPr>
                <a:cxnSpLocks/>
              </p:cNvCxnSpPr>
              <p:nvPr/>
            </p:nvCxnSpPr>
            <p:spPr bwMode="auto">
              <a:xfrm>
                <a:off x="5840886" y="4716189"/>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2ACC5714-86A4-D717-175F-F392B8F4A6A4}"/>
                  </a:ext>
                </a:extLst>
              </p:cNvPr>
              <p:cNvCxnSpPr>
                <a:cxnSpLocks/>
              </p:cNvCxnSpPr>
              <p:nvPr/>
            </p:nvCxnSpPr>
            <p:spPr bwMode="auto">
              <a:xfrm>
                <a:off x="6679368" y="4716189"/>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188481E7-8A00-4631-D3E9-3D2542AB754B}"/>
                  </a:ext>
                </a:extLst>
              </p:cNvPr>
              <p:cNvCxnSpPr>
                <a:cxnSpLocks/>
              </p:cNvCxnSpPr>
              <p:nvPr/>
            </p:nvCxnSpPr>
            <p:spPr bwMode="auto">
              <a:xfrm>
                <a:off x="7517850" y="4716189"/>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33C84E4-20F7-54A0-79A5-F4E19F19B6B0}"/>
                  </a:ext>
                </a:extLst>
              </p:cNvPr>
              <p:cNvCxnSpPr>
                <a:cxnSpLocks/>
              </p:cNvCxnSpPr>
              <p:nvPr/>
            </p:nvCxnSpPr>
            <p:spPr bwMode="auto">
              <a:xfrm>
                <a:off x="8356332" y="4716189"/>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08EFC06-E7C2-9195-42B5-477AFAFE2B07}"/>
                  </a:ext>
                </a:extLst>
              </p:cNvPr>
              <p:cNvCxnSpPr>
                <a:cxnSpLocks/>
              </p:cNvCxnSpPr>
              <p:nvPr/>
            </p:nvCxnSpPr>
            <p:spPr bwMode="auto">
              <a:xfrm>
                <a:off x="9194814" y="4716189"/>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5E2CAE7F-E7BF-8E24-A2CB-2721F21070B2}"/>
                  </a:ext>
                </a:extLst>
              </p:cNvPr>
              <p:cNvCxnSpPr>
                <a:cxnSpLocks/>
              </p:cNvCxnSpPr>
              <p:nvPr/>
            </p:nvCxnSpPr>
            <p:spPr bwMode="auto">
              <a:xfrm>
                <a:off x="10033298" y="4716189"/>
                <a:ext cx="0" cy="73152"/>
              </a:xfrm>
              <a:prstGeom prst="line">
                <a:avLst/>
              </a:prstGeom>
              <a:noFill/>
              <a:ln w="28575" cap="flat" cmpd="sng" algn="ctr">
                <a:solidFill>
                  <a:schemeClr val="bg1"/>
                </a:solidFill>
                <a:prstDash val="solid"/>
                <a:round/>
                <a:headEnd type="none" w="med" len="med"/>
                <a:tailEnd type="none" w="med" len="med"/>
              </a:ln>
              <a:effectLst/>
            </p:spPr>
          </p:cxnSp>
        </p:grpSp>
        <p:sp>
          <p:nvSpPr>
            <p:cNvPr id="58" name="TextBox 57">
              <a:extLst>
                <a:ext uri="{FF2B5EF4-FFF2-40B4-BE49-F238E27FC236}">
                  <a16:creationId xmlns:a16="http://schemas.microsoft.com/office/drawing/2014/main" id="{1F36A5AF-1976-37A1-39F7-07FEC5865AC7}"/>
                </a:ext>
              </a:extLst>
            </p:cNvPr>
            <p:cNvSpPr txBox="1"/>
            <p:nvPr/>
          </p:nvSpPr>
          <p:spPr bwMode="auto">
            <a:xfrm>
              <a:off x="7353708" y="47562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72</a:t>
              </a:r>
            </a:p>
          </p:txBody>
        </p:sp>
        <p:sp>
          <p:nvSpPr>
            <p:cNvPr id="59" name="TextBox 58">
              <a:extLst>
                <a:ext uri="{FF2B5EF4-FFF2-40B4-BE49-F238E27FC236}">
                  <a16:creationId xmlns:a16="http://schemas.microsoft.com/office/drawing/2014/main" id="{6728CDD5-3334-80B7-47E2-6BA57D7B5891}"/>
                </a:ext>
              </a:extLst>
            </p:cNvPr>
            <p:cNvSpPr txBox="1"/>
            <p:nvPr/>
          </p:nvSpPr>
          <p:spPr bwMode="auto">
            <a:xfrm>
              <a:off x="8174138" y="47562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84</a:t>
              </a:r>
            </a:p>
          </p:txBody>
        </p:sp>
        <p:sp>
          <p:nvSpPr>
            <p:cNvPr id="60" name="TextBox 59">
              <a:extLst>
                <a:ext uri="{FF2B5EF4-FFF2-40B4-BE49-F238E27FC236}">
                  <a16:creationId xmlns:a16="http://schemas.microsoft.com/office/drawing/2014/main" id="{CBDA0DA1-BCDB-480A-57F4-610FECDF24DF}"/>
                </a:ext>
              </a:extLst>
            </p:cNvPr>
            <p:cNvSpPr txBox="1"/>
            <p:nvPr/>
          </p:nvSpPr>
          <p:spPr bwMode="auto">
            <a:xfrm>
              <a:off x="9017882" y="47562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96</a:t>
              </a:r>
            </a:p>
          </p:txBody>
        </p:sp>
        <p:sp>
          <p:nvSpPr>
            <p:cNvPr id="61" name="TextBox 60">
              <a:extLst>
                <a:ext uri="{FF2B5EF4-FFF2-40B4-BE49-F238E27FC236}">
                  <a16:creationId xmlns:a16="http://schemas.microsoft.com/office/drawing/2014/main" id="{72F2577B-8F20-79A4-17B5-FC5A4A459459}"/>
                </a:ext>
              </a:extLst>
            </p:cNvPr>
            <p:cNvSpPr txBox="1"/>
            <p:nvPr/>
          </p:nvSpPr>
          <p:spPr bwMode="auto">
            <a:xfrm>
              <a:off x="9811676" y="4756254"/>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108</a:t>
              </a:r>
            </a:p>
          </p:txBody>
        </p:sp>
        <p:sp>
          <p:nvSpPr>
            <p:cNvPr id="62" name="TextBox 61">
              <a:extLst>
                <a:ext uri="{FF2B5EF4-FFF2-40B4-BE49-F238E27FC236}">
                  <a16:creationId xmlns:a16="http://schemas.microsoft.com/office/drawing/2014/main" id="{050A1FEE-B9E3-721B-CEA7-1822CAE562A4}"/>
                </a:ext>
              </a:extLst>
            </p:cNvPr>
            <p:cNvSpPr txBox="1"/>
            <p:nvPr/>
          </p:nvSpPr>
          <p:spPr bwMode="auto">
            <a:xfrm>
              <a:off x="2257558" y="5597197"/>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234</a:t>
              </a:r>
            </a:p>
          </p:txBody>
        </p:sp>
        <p:sp>
          <p:nvSpPr>
            <p:cNvPr id="63" name="TextBox 62">
              <a:extLst>
                <a:ext uri="{FF2B5EF4-FFF2-40B4-BE49-F238E27FC236}">
                  <a16:creationId xmlns:a16="http://schemas.microsoft.com/office/drawing/2014/main" id="{6D3DB441-D9EC-DE08-458A-8F5277199986}"/>
                </a:ext>
              </a:extLst>
            </p:cNvPr>
            <p:cNvSpPr txBox="1"/>
            <p:nvPr/>
          </p:nvSpPr>
          <p:spPr bwMode="auto">
            <a:xfrm>
              <a:off x="3103388" y="5597197"/>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127</a:t>
              </a:r>
            </a:p>
          </p:txBody>
        </p:sp>
        <p:sp>
          <p:nvSpPr>
            <p:cNvPr id="64" name="TextBox 63">
              <a:extLst>
                <a:ext uri="{FF2B5EF4-FFF2-40B4-BE49-F238E27FC236}">
                  <a16:creationId xmlns:a16="http://schemas.microsoft.com/office/drawing/2014/main" id="{E08F9C91-C2BF-0BF2-14B5-349CF9FD8C90}"/>
                </a:ext>
              </a:extLst>
            </p:cNvPr>
            <p:cNvSpPr txBox="1"/>
            <p:nvPr/>
          </p:nvSpPr>
          <p:spPr bwMode="auto">
            <a:xfrm>
              <a:off x="3948872" y="5597197"/>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82</a:t>
              </a:r>
            </a:p>
          </p:txBody>
        </p:sp>
        <p:sp>
          <p:nvSpPr>
            <p:cNvPr id="65" name="TextBox 64">
              <a:extLst>
                <a:ext uri="{FF2B5EF4-FFF2-40B4-BE49-F238E27FC236}">
                  <a16:creationId xmlns:a16="http://schemas.microsoft.com/office/drawing/2014/main" id="{B9376621-AC4F-52D2-36FB-327294CECD3F}"/>
                </a:ext>
              </a:extLst>
            </p:cNvPr>
            <p:cNvSpPr txBox="1"/>
            <p:nvPr/>
          </p:nvSpPr>
          <p:spPr bwMode="auto">
            <a:xfrm>
              <a:off x="4814988" y="559719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57</a:t>
              </a:r>
            </a:p>
          </p:txBody>
        </p:sp>
        <p:sp>
          <p:nvSpPr>
            <p:cNvPr id="66" name="TextBox 65">
              <a:extLst>
                <a:ext uri="{FF2B5EF4-FFF2-40B4-BE49-F238E27FC236}">
                  <a16:creationId xmlns:a16="http://schemas.microsoft.com/office/drawing/2014/main" id="{63506D22-74D0-E0C6-7182-C2E38AC2930C}"/>
                </a:ext>
              </a:extLst>
            </p:cNvPr>
            <p:cNvSpPr txBox="1"/>
            <p:nvPr/>
          </p:nvSpPr>
          <p:spPr bwMode="auto">
            <a:xfrm>
              <a:off x="5658732" y="559719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a:t>
              </a:r>
            </a:p>
          </p:txBody>
        </p:sp>
        <p:sp>
          <p:nvSpPr>
            <p:cNvPr id="67" name="TextBox 66">
              <a:extLst>
                <a:ext uri="{FF2B5EF4-FFF2-40B4-BE49-F238E27FC236}">
                  <a16:creationId xmlns:a16="http://schemas.microsoft.com/office/drawing/2014/main" id="{C5EEEB2D-0948-8A6D-FF19-FEBBDC935DC2}"/>
                </a:ext>
              </a:extLst>
            </p:cNvPr>
            <p:cNvSpPr txBox="1"/>
            <p:nvPr/>
          </p:nvSpPr>
          <p:spPr bwMode="auto">
            <a:xfrm>
              <a:off x="6498212" y="559719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68" name="TextBox 67">
              <a:extLst>
                <a:ext uri="{FF2B5EF4-FFF2-40B4-BE49-F238E27FC236}">
                  <a16:creationId xmlns:a16="http://schemas.microsoft.com/office/drawing/2014/main" id="{219F4430-04C5-9B7B-740B-E773EE2008F7}"/>
                </a:ext>
              </a:extLst>
            </p:cNvPr>
            <p:cNvSpPr txBox="1"/>
            <p:nvPr/>
          </p:nvSpPr>
          <p:spPr bwMode="auto">
            <a:xfrm>
              <a:off x="7353708" y="559719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69" name="TextBox 68">
              <a:extLst>
                <a:ext uri="{FF2B5EF4-FFF2-40B4-BE49-F238E27FC236}">
                  <a16:creationId xmlns:a16="http://schemas.microsoft.com/office/drawing/2014/main" id="{AD020BDC-A450-35EB-4024-37D564052C2C}"/>
                </a:ext>
              </a:extLst>
            </p:cNvPr>
            <p:cNvSpPr txBox="1"/>
            <p:nvPr/>
          </p:nvSpPr>
          <p:spPr bwMode="auto">
            <a:xfrm>
              <a:off x="8219823" y="559719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70" name="TextBox 69">
              <a:extLst>
                <a:ext uri="{FF2B5EF4-FFF2-40B4-BE49-F238E27FC236}">
                  <a16:creationId xmlns:a16="http://schemas.microsoft.com/office/drawing/2014/main" id="{A6D78C81-921A-DDC7-D33E-2E3583EAE912}"/>
                </a:ext>
              </a:extLst>
            </p:cNvPr>
            <p:cNvSpPr txBox="1"/>
            <p:nvPr/>
          </p:nvSpPr>
          <p:spPr bwMode="auto">
            <a:xfrm>
              <a:off x="9063567" y="559719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71" name="TextBox 70">
              <a:extLst>
                <a:ext uri="{FF2B5EF4-FFF2-40B4-BE49-F238E27FC236}">
                  <a16:creationId xmlns:a16="http://schemas.microsoft.com/office/drawing/2014/main" id="{C9BB2FE8-2C12-0DC1-9CF7-F81B34D4884D}"/>
                </a:ext>
              </a:extLst>
            </p:cNvPr>
            <p:cNvSpPr txBox="1"/>
            <p:nvPr/>
          </p:nvSpPr>
          <p:spPr bwMode="auto">
            <a:xfrm>
              <a:off x="9903047" y="559719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72" name="TextBox 71">
              <a:extLst>
                <a:ext uri="{FF2B5EF4-FFF2-40B4-BE49-F238E27FC236}">
                  <a16:creationId xmlns:a16="http://schemas.microsoft.com/office/drawing/2014/main" id="{7251D5C3-C96B-7B76-4848-7F7F9865E983}"/>
                </a:ext>
              </a:extLst>
            </p:cNvPr>
            <p:cNvSpPr txBox="1"/>
            <p:nvPr/>
          </p:nvSpPr>
          <p:spPr bwMode="auto">
            <a:xfrm>
              <a:off x="6588236" y="2508990"/>
              <a:ext cx="225096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Oral Aza vs Placebo:</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0.70 (95% CI: 0.56-0.86)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.0009</a:t>
              </a:r>
            </a:p>
          </p:txBody>
        </p:sp>
        <p:sp>
          <p:nvSpPr>
            <p:cNvPr id="9" name="TextBox 8">
              <a:extLst>
                <a:ext uri="{FF2B5EF4-FFF2-40B4-BE49-F238E27FC236}">
                  <a16:creationId xmlns:a16="http://schemas.microsoft.com/office/drawing/2014/main" id="{E9D30231-5622-6563-FBC8-641D8F9DFB12}"/>
                </a:ext>
              </a:extLst>
            </p:cNvPr>
            <p:cNvSpPr txBox="1"/>
            <p:nvPr/>
          </p:nvSpPr>
          <p:spPr bwMode="auto">
            <a:xfrm>
              <a:off x="4237251" y="2723892"/>
              <a:ext cx="8393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24.7 mo</a:t>
              </a:r>
              <a:endPar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endParaRPr>
            </a:p>
          </p:txBody>
        </p:sp>
        <p:sp>
          <p:nvSpPr>
            <p:cNvPr id="10" name="TextBox 9">
              <a:extLst>
                <a:ext uri="{FF2B5EF4-FFF2-40B4-BE49-F238E27FC236}">
                  <a16:creationId xmlns:a16="http://schemas.microsoft.com/office/drawing/2014/main" id="{02CD9C93-4FD6-32A1-5791-DA2DEB7F5D69}"/>
                </a:ext>
              </a:extLst>
            </p:cNvPr>
            <p:cNvSpPr txBox="1"/>
            <p:nvPr/>
          </p:nvSpPr>
          <p:spPr bwMode="auto">
            <a:xfrm>
              <a:off x="2759628" y="3473369"/>
              <a:ext cx="8393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14.8 mo</a:t>
              </a:r>
              <a:endPar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p:txBody>
        </p:sp>
        <p:grpSp>
          <p:nvGrpSpPr>
            <p:cNvPr id="20" name="Group 19">
              <a:extLst>
                <a:ext uri="{FF2B5EF4-FFF2-40B4-BE49-F238E27FC236}">
                  <a16:creationId xmlns:a16="http://schemas.microsoft.com/office/drawing/2014/main" id="{B245BFC0-6538-9BF3-B7C9-84220685263F}"/>
                </a:ext>
              </a:extLst>
            </p:cNvPr>
            <p:cNvGrpSpPr/>
            <p:nvPr/>
          </p:nvGrpSpPr>
          <p:grpSpPr>
            <a:xfrm>
              <a:off x="9035911" y="2505815"/>
              <a:ext cx="1283507" cy="738664"/>
              <a:chOff x="9093419" y="1791063"/>
              <a:chExt cx="1283507" cy="738664"/>
            </a:xfrm>
          </p:grpSpPr>
          <p:cxnSp>
            <p:nvCxnSpPr>
              <p:cNvPr id="5" name="Straight Connector 4">
                <a:extLst>
                  <a:ext uri="{FF2B5EF4-FFF2-40B4-BE49-F238E27FC236}">
                    <a16:creationId xmlns:a16="http://schemas.microsoft.com/office/drawing/2014/main" id="{F3678FF8-F53A-D859-0EEE-DCC05D1ADB46}"/>
                  </a:ext>
                </a:extLst>
              </p:cNvPr>
              <p:cNvCxnSpPr/>
              <p:nvPr/>
            </p:nvCxnSpPr>
            <p:spPr bwMode="auto">
              <a:xfrm>
                <a:off x="9093419" y="1949380"/>
                <a:ext cx="365760" cy="0"/>
              </a:xfrm>
              <a:prstGeom prst="line">
                <a:avLst/>
              </a:prstGeom>
              <a:noFill/>
              <a:ln w="28575" cap="flat" cmpd="sng" algn="ctr">
                <a:solidFill>
                  <a:schemeClr val="accent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1946FD02-62E3-DD4E-0BA0-65E6EF7DB092}"/>
                  </a:ext>
                </a:extLst>
              </p:cNvPr>
              <p:cNvCxnSpPr/>
              <p:nvPr/>
            </p:nvCxnSpPr>
            <p:spPr bwMode="auto">
              <a:xfrm>
                <a:off x="9093419" y="2160395"/>
                <a:ext cx="365760" cy="0"/>
              </a:xfrm>
              <a:prstGeom prst="line">
                <a:avLst/>
              </a:prstGeom>
              <a:noFill/>
              <a:ln w="28575" cap="flat" cmpd="sng" algn="ctr">
                <a:solidFill>
                  <a:schemeClr val="accent3"/>
                </a:solidFill>
                <a:prstDash val="solid"/>
                <a:round/>
                <a:headEnd type="none" w="med" len="med"/>
                <a:tailEnd type="none" w="med" len="med"/>
              </a:ln>
              <a:effectLst/>
            </p:spPr>
          </p:cxnSp>
          <p:sp>
            <p:nvSpPr>
              <p:cNvPr id="3" name="TextBox 2">
                <a:extLst>
                  <a:ext uri="{FF2B5EF4-FFF2-40B4-BE49-F238E27FC236}">
                    <a16:creationId xmlns:a16="http://schemas.microsoft.com/office/drawing/2014/main" id="{72FBA48E-5EDF-5B65-4D0B-10BFDAA9F65D}"/>
                  </a:ext>
                </a:extLst>
              </p:cNvPr>
              <p:cNvSpPr txBox="1"/>
              <p:nvPr/>
            </p:nvSpPr>
            <p:spPr bwMode="auto">
              <a:xfrm>
                <a:off x="9429168" y="1791063"/>
                <a:ext cx="94775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Oral Aza</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Censored</a:t>
                </a:r>
              </a:p>
            </p:txBody>
          </p:sp>
          <p:sp>
            <p:nvSpPr>
              <p:cNvPr id="13" name="Oval 12">
                <a:extLst>
                  <a:ext uri="{FF2B5EF4-FFF2-40B4-BE49-F238E27FC236}">
                    <a16:creationId xmlns:a16="http://schemas.microsoft.com/office/drawing/2014/main" id="{683CC5C3-E443-3EC7-515C-E015493C7ED3}"/>
                  </a:ext>
                </a:extLst>
              </p:cNvPr>
              <p:cNvSpPr/>
              <p:nvPr/>
            </p:nvSpPr>
            <p:spPr bwMode="auto">
              <a:xfrm>
                <a:off x="9244614" y="2317251"/>
                <a:ext cx="109728" cy="109728"/>
              </a:xfrm>
              <a:prstGeom prst="ellipse">
                <a:avLst/>
              </a:prstGeom>
              <a:solidFill>
                <a:schemeClr val="tx1"/>
              </a:solidFill>
              <a:ln w="190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81" name="Freeform 80">
              <a:extLst>
                <a:ext uri="{FF2B5EF4-FFF2-40B4-BE49-F238E27FC236}">
                  <a16:creationId xmlns:a16="http://schemas.microsoft.com/office/drawing/2014/main" id="{14E288F6-E802-3DC5-B778-32A8A5EB8311}"/>
                </a:ext>
              </a:extLst>
            </p:cNvPr>
            <p:cNvSpPr/>
            <p:nvPr/>
          </p:nvSpPr>
          <p:spPr bwMode="auto">
            <a:xfrm>
              <a:off x="2488131" y="1838425"/>
              <a:ext cx="6112042" cy="2338939"/>
            </a:xfrm>
            <a:custGeom>
              <a:avLst/>
              <a:gdLst>
                <a:gd name="connsiteX0" fmla="*/ 0 w 6112042"/>
                <a:gd name="connsiteY0" fmla="*/ 0 h 2338939"/>
                <a:gd name="connsiteX1" fmla="*/ 110690 w 6112042"/>
                <a:gd name="connsiteY1" fmla="*/ 0 h 2338939"/>
                <a:gd name="connsiteX2" fmla="*/ 110690 w 6112042"/>
                <a:gd name="connsiteY2" fmla="*/ 96253 h 2338939"/>
                <a:gd name="connsiteX3" fmla="*/ 178067 w 6112042"/>
                <a:gd name="connsiteY3" fmla="*/ 96253 h 2338939"/>
                <a:gd name="connsiteX4" fmla="*/ 178067 w 6112042"/>
                <a:gd name="connsiteY4" fmla="*/ 245444 h 2338939"/>
                <a:gd name="connsiteX5" fmla="*/ 255069 w 6112042"/>
                <a:gd name="connsiteY5" fmla="*/ 245444 h 2338939"/>
                <a:gd name="connsiteX6" fmla="*/ 255069 w 6112042"/>
                <a:gd name="connsiteY6" fmla="*/ 356135 h 2338939"/>
                <a:gd name="connsiteX7" fmla="*/ 341696 w 6112042"/>
                <a:gd name="connsiteY7" fmla="*/ 356135 h 2338939"/>
                <a:gd name="connsiteX8" fmla="*/ 341696 w 6112042"/>
                <a:gd name="connsiteY8" fmla="*/ 486076 h 2338939"/>
                <a:gd name="connsiteX9" fmla="*/ 409073 w 6112042"/>
                <a:gd name="connsiteY9" fmla="*/ 486076 h 2338939"/>
                <a:gd name="connsiteX10" fmla="*/ 409073 w 6112042"/>
                <a:gd name="connsiteY10" fmla="*/ 611204 h 2338939"/>
                <a:gd name="connsiteX11" fmla="*/ 490888 w 6112042"/>
                <a:gd name="connsiteY11" fmla="*/ 611204 h 2338939"/>
                <a:gd name="connsiteX12" fmla="*/ 490888 w 6112042"/>
                <a:gd name="connsiteY12" fmla="*/ 779647 h 2338939"/>
                <a:gd name="connsiteX13" fmla="*/ 572703 w 6112042"/>
                <a:gd name="connsiteY13" fmla="*/ 779647 h 2338939"/>
                <a:gd name="connsiteX14" fmla="*/ 572703 w 6112042"/>
                <a:gd name="connsiteY14" fmla="*/ 899962 h 2338939"/>
                <a:gd name="connsiteX15" fmla="*/ 635267 w 6112042"/>
                <a:gd name="connsiteY15" fmla="*/ 899962 h 2338939"/>
                <a:gd name="connsiteX16" fmla="*/ 635267 w 6112042"/>
                <a:gd name="connsiteY16" fmla="*/ 972152 h 2338939"/>
                <a:gd name="connsiteX17" fmla="*/ 702644 w 6112042"/>
                <a:gd name="connsiteY17" fmla="*/ 972152 h 2338939"/>
                <a:gd name="connsiteX18" fmla="*/ 702644 w 6112042"/>
                <a:gd name="connsiteY18" fmla="*/ 1063592 h 2338939"/>
                <a:gd name="connsiteX19" fmla="*/ 770021 w 6112042"/>
                <a:gd name="connsiteY19" fmla="*/ 1063592 h 2338939"/>
                <a:gd name="connsiteX20" fmla="*/ 770021 w 6112042"/>
                <a:gd name="connsiteY20" fmla="*/ 1174282 h 2338939"/>
                <a:gd name="connsiteX21" fmla="*/ 818147 w 6112042"/>
                <a:gd name="connsiteY21" fmla="*/ 1174282 h 2338939"/>
                <a:gd name="connsiteX22" fmla="*/ 818147 w 6112042"/>
                <a:gd name="connsiteY22" fmla="*/ 1294598 h 2338939"/>
                <a:gd name="connsiteX23" fmla="*/ 924025 w 6112042"/>
                <a:gd name="connsiteY23" fmla="*/ 1294598 h 2338939"/>
                <a:gd name="connsiteX24" fmla="*/ 924025 w 6112042"/>
                <a:gd name="connsiteY24" fmla="*/ 1376413 h 2338939"/>
                <a:gd name="connsiteX25" fmla="*/ 1029903 w 6112042"/>
                <a:gd name="connsiteY25" fmla="*/ 1376413 h 2338939"/>
                <a:gd name="connsiteX26" fmla="*/ 1029903 w 6112042"/>
                <a:gd name="connsiteY26" fmla="*/ 1515979 h 2338939"/>
                <a:gd name="connsiteX27" fmla="*/ 1121343 w 6112042"/>
                <a:gd name="connsiteY27" fmla="*/ 1515979 h 2338939"/>
                <a:gd name="connsiteX28" fmla="*/ 1121343 w 6112042"/>
                <a:gd name="connsiteY28" fmla="*/ 1592981 h 2338939"/>
                <a:gd name="connsiteX29" fmla="*/ 1227221 w 6112042"/>
                <a:gd name="connsiteY29" fmla="*/ 1592981 h 2338939"/>
                <a:gd name="connsiteX30" fmla="*/ 1227221 w 6112042"/>
                <a:gd name="connsiteY30" fmla="*/ 1655546 h 2338939"/>
                <a:gd name="connsiteX31" fmla="*/ 1280160 w 6112042"/>
                <a:gd name="connsiteY31" fmla="*/ 1655546 h 2338939"/>
                <a:gd name="connsiteX32" fmla="*/ 1280160 w 6112042"/>
                <a:gd name="connsiteY32" fmla="*/ 1655546 h 2338939"/>
                <a:gd name="connsiteX33" fmla="*/ 1280160 w 6112042"/>
                <a:gd name="connsiteY33" fmla="*/ 1708484 h 2338939"/>
                <a:gd name="connsiteX34" fmla="*/ 1568917 w 6112042"/>
                <a:gd name="connsiteY34" fmla="*/ 1708484 h 2338939"/>
                <a:gd name="connsiteX35" fmla="*/ 1568917 w 6112042"/>
                <a:gd name="connsiteY35" fmla="*/ 1780674 h 2338939"/>
                <a:gd name="connsiteX36" fmla="*/ 1641107 w 6112042"/>
                <a:gd name="connsiteY36" fmla="*/ 1780674 h 2338939"/>
                <a:gd name="connsiteX37" fmla="*/ 1641107 w 6112042"/>
                <a:gd name="connsiteY37" fmla="*/ 1828800 h 2338939"/>
                <a:gd name="connsiteX38" fmla="*/ 1727734 w 6112042"/>
                <a:gd name="connsiteY38" fmla="*/ 1828800 h 2338939"/>
                <a:gd name="connsiteX39" fmla="*/ 1727734 w 6112042"/>
                <a:gd name="connsiteY39" fmla="*/ 1891364 h 2338939"/>
                <a:gd name="connsiteX40" fmla="*/ 1905802 w 6112042"/>
                <a:gd name="connsiteY40" fmla="*/ 1891364 h 2338939"/>
                <a:gd name="connsiteX41" fmla="*/ 1905802 w 6112042"/>
                <a:gd name="connsiteY41" fmla="*/ 1944303 h 2338939"/>
                <a:gd name="connsiteX42" fmla="*/ 2107932 w 6112042"/>
                <a:gd name="connsiteY42" fmla="*/ 1944303 h 2338939"/>
                <a:gd name="connsiteX43" fmla="*/ 2131995 w 6112042"/>
                <a:gd name="connsiteY43" fmla="*/ 1968366 h 2338939"/>
                <a:gd name="connsiteX44" fmla="*/ 2305250 w 6112042"/>
                <a:gd name="connsiteY44" fmla="*/ 1968366 h 2338939"/>
                <a:gd name="connsiteX45" fmla="*/ 2305250 w 6112042"/>
                <a:gd name="connsiteY45" fmla="*/ 2059807 h 2338939"/>
                <a:gd name="connsiteX46" fmla="*/ 2420753 w 6112042"/>
                <a:gd name="connsiteY46" fmla="*/ 2059807 h 2338939"/>
                <a:gd name="connsiteX47" fmla="*/ 2420753 w 6112042"/>
                <a:gd name="connsiteY47" fmla="*/ 2103120 h 2338939"/>
                <a:gd name="connsiteX48" fmla="*/ 2776888 w 6112042"/>
                <a:gd name="connsiteY48" fmla="*/ 2103120 h 2338939"/>
                <a:gd name="connsiteX49" fmla="*/ 2776888 w 6112042"/>
                <a:gd name="connsiteY49" fmla="*/ 2160872 h 2338939"/>
                <a:gd name="connsiteX50" fmla="*/ 3065646 w 6112042"/>
                <a:gd name="connsiteY50" fmla="*/ 2160872 h 2338939"/>
                <a:gd name="connsiteX51" fmla="*/ 3590223 w 6112042"/>
                <a:gd name="connsiteY51" fmla="*/ 2160872 h 2338939"/>
                <a:gd name="connsiteX52" fmla="*/ 3590223 w 6112042"/>
                <a:gd name="connsiteY52" fmla="*/ 2237874 h 2338939"/>
                <a:gd name="connsiteX53" fmla="*/ 4047423 w 6112042"/>
                <a:gd name="connsiteY53" fmla="*/ 2237874 h 2338939"/>
                <a:gd name="connsiteX54" fmla="*/ 4047423 w 6112042"/>
                <a:gd name="connsiteY54" fmla="*/ 2314876 h 2338939"/>
                <a:gd name="connsiteX55" fmla="*/ 4389120 w 6112042"/>
                <a:gd name="connsiteY55" fmla="*/ 2314876 h 2338939"/>
                <a:gd name="connsiteX56" fmla="*/ 4413183 w 6112042"/>
                <a:gd name="connsiteY56" fmla="*/ 2338939 h 2338939"/>
                <a:gd name="connsiteX57" fmla="*/ 4413183 w 6112042"/>
                <a:gd name="connsiteY57" fmla="*/ 2338939 h 2338939"/>
                <a:gd name="connsiteX58" fmla="*/ 6112042 w 6112042"/>
                <a:gd name="connsiteY58" fmla="*/ 2338939 h 2338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6112042" h="2338939">
                  <a:moveTo>
                    <a:pt x="0" y="0"/>
                  </a:moveTo>
                  <a:lnTo>
                    <a:pt x="110690" y="0"/>
                  </a:lnTo>
                  <a:lnTo>
                    <a:pt x="110690" y="96253"/>
                  </a:lnTo>
                  <a:lnTo>
                    <a:pt x="178067" y="96253"/>
                  </a:lnTo>
                  <a:lnTo>
                    <a:pt x="178067" y="245444"/>
                  </a:lnTo>
                  <a:lnTo>
                    <a:pt x="255069" y="245444"/>
                  </a:lnTo>
                  <a:lnTo>
                    <a:pt x="255069" y="356135"/>
                  </a:lnTo>
                  <a:lnTo>
                    <a:pt x="341696" y="356135"/>
                  </a:lnTo>
                  <a:lnTo>
                    <a:pt x="341696" y="486076"/>
                  </a:lnTo>
                  <a:lnTo>
                    <a:pt x="409073" y="486076"/>
                  </a:lnTo>
                  <a:lnTo>
                    <a:pt x="409073" y="611204"/>
                  </a:lnTo>
                  <a:lnTo>
                    <a:pt x="490888" y="611204"/>
                  </a:lnTo>
                  <a:lnTo>
                    <a:pt x="490888" y="779647"/>
                  </a:lnTo>
                  <a:lnTo>
                    <a:pt x="572703" y="779647"/>
                  </a:lnTo>
                  <a:lnTo>
                    <a:pt x="572703" y="899962"/>
                  </a:lnTo>
                  <a:lnTo>
                    <a:pt x="635267" y="899962"/>
                  </a:lnTo>
                  <a:lnTo>
                    <a:pt x="635267" y="972152"/>
                  </a:lnTo>
                  <a:lnTo>
                    <a:pt x="702644" y="972152"/>
                  </a:lnTo>
                  <a:lnTo>
                    <a:pt x="702644" y="1063592"/>
                  </a:lnTo>
                  <a:lnTo>
                    <a:pt x="770021" y="1063592"/>
                  </a:lnTo>
                  <a:lnTo>
                    <a:pt x="770021" y="1174282"/>
                  </a:lnTo>
                  <a:lnTo>
                    <a:pt x="818147" y="1174282"/>
                  </a:lnTo>
                  <a:lnTo>
                    <a:pt x="818147" y="1294598"/>
                  </a:lnTo>
                  <a:lnTo>
                    <a:pt x="924025" y="1294598"/>
                  </a:lnTo>
                  <a:lnTo>
                    <a:pt x="924025" y="1376413"/>
                  </a:lnTo>
                  <a:lnTo>
                    <a:pt x="1029903" y="1376413"/>
                  </a:lnTo>
                  <a:lnTo>
                    <a:pt x="1029903" y="1515979"/>
                  </a:lnTo>
                  <a:lnTo>
                    <a:pt x="1121343" y="1515979"/>
                  </a:lnTo>
                  <a:lnTo>
                    <a:pt x="1121343" y="1592981"/>
                  </a:lnTo>
                  <a:lnTo>
                    <a:pt x="1227221" y="1592981"/>
                  </a:lnTo>
                  <a:lnTo>
                    <a:pt x="1227221" y="1655546"/>
                  </a:lnTo>
                  <a:lnTo>
                    <a:pt x="1280160" y="1655546"/>
                  </a:lnTo>
                  <a:lnTo>
                    <a:pt x="1280160" y="1655546"/>
                  </a:lnTo>
                  <a:lnTo>
                    <a:pt x="1280160" y="1708484"/>
                  </a:lnTo>
                  <a:lnTo>
                    <a:pt x="1568917" y="1708484"/>
                  </a:lnTo>
                  <a:lnTo>
                    <a:pt x="1568917" y="1780674"/>
                  </a:lnTo>
                  <a:lnTo>
                    <a:pt x="1641107" y="1780674"/>
                  </a:lnTo>
                  <a:lnTo>
                    <a:pt x="1641107" y="1828800"/>
                  </a:lnTo>
                  <a:lnTo>
                    <a:pt x="1727734" y="1828800"/>
                  </a:lnTo>
                  <a:lnTo>
                    <a:pt x="1727734" y="1891364"/>
                  </a:lnTo>
                  <a:lnTo>
                    <a:pt x="1905802" y="1891364"/>
                  </a:lnTo>
                  <a:lnTo>
                    <a:pt x="1905802" y="1944303"/>
                  </a:lnTo>
                  <a:lnTo>
                    <a:pt x="2107932" y="1944303"/>
                  </a:lnTo>
                  <a:lnTo>
                    <a:pt x="2131995" y="1968366"/>
                  </a:lnTo>
                  <a:lnTo>
                    <a:pt x="2305250" y="1968366"/>
                  </a:lnTo>
                  <a:lnTo>
                    <a:pt x="2305250" y="2059807"/>
                  </a:lnTo>
                  <a:lnTo>
                    <a:pt x="2420753" y="2059807"/>
                  </a:lnTo>
                  <a:lnTo>
                    <a:pt x="2420753" y="2103120"/>
                  </a:lnTo>
                  <a:lnTo>
                    <a:pt x="2776888" y="2103120"/>
                  </a:lnTo>
                  <a:lnTo>
                    <a:pt x="2776888" y="2160872"/>
                  </a:lnTo>
                  <a:lnTo>
                    <a:pt x="3065646" y="2160872"/>
                  </a:lnTo>
                  <a:lnTo>
                    <a:pt x="3590223" y="2160872"/>
                  </a:lnTo>
                  <a:lnTo>
                    <a:pt x="3590223" y="2237874"/>
                  </a:lnTo>
                  <a:lnTo>
                    <a:pt x="4047423" y="2237874"/>
                  </a:lnTo>
                  <a:lnTo>
                    <a:pt x="4047423" y="2314876"/>
                  </a:lnTo>
                  <a:lnTo>
                    <a:pt x="4389120" y="2314876"/>
                  </a:lnTo>
                  <a:lnTo>
                    <a:pt x="4413183" y="2338939"/>
                  </a:lnTo>
                  <a:lnTo>
                    <a:pt x="4413183" y="2338939"/>
                  </a:lnTo>
                  <a:lnTo>
                    <a:pt x="6112042" y="2338939"/>
                  </a:lnTo>
                </a:path>
              </a:pathLst>
            </a:custGeom>
            <a:noFill/>
            <a:ln w="28575">
              <a:solidFill>
                <a:srgbClr val="E1471D"/>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58" name="Group 157">
              <a:extLst>
                <a:ext uri="{FF2B5EF4-FFF2-40B4-BE49-F238E27FC236}">
                  <a16:creationId xmlns:a16="http://schemas.microsoft.com/office/drawing/2014/main" id="{8193B411-EF68-B138-3630-1B69251EADAF}"/>
                </a:ext>
              </a:extLst>
            </p:cNvPr>
            <p:cNvGrpSpPr/>
            <p:nvPr/>
          </p:nvGrpSpPr>
          <p:grpSpPr>
            <a:xfrm>
              <a:off x="2513376" y="1811060"/>
              <a:ext cx="6210405" cy="2428124"/>
              <a:chOff x="2513376" y="1811060"/>
              <a:chExt cx="6210405" cy="2428124"/>
            </a:xfrm>
            <a:noFill/>
          </p:grpSpPr>
          <p:grpSp>
            <p:nvGrpSpPr>
              <p:cNvPr id="157" name="Group 156">
                <a:extLst>
                  <a:ext uri="{FF2B5EF4-FFF2-40B4-BE49-F238E27FC236}">
                    <a16:creationId xmlns:a16="http://schemas.microsoft.com/office/drawing/2014/main" id="{BD2F40E0-A9BE-1897-CFF1-4280DA214630}"/>
                  </a:ext>
                </a:extLst>
              </p:cNvPr>
              <p:cNvGrpSpPr/>
              <p:nvPr/>
            </p:nvGrpSpPr>
            <p:grpSpPr>
              <a:xfrm>
                <a:off x="2513376" y="1811060"/>
                <a:ext cx="1529735" cy="1798854"/>
                <a:chOff x="2513376" y="1811060"/>
                <a:chExt cx="1529735" cy="1798854"/>
              </a:xfrm>
              <a:grpFill/>
            </p:grpSpPr>
            <p:sp>
              <p:nvSpPr>
                <p:cNvPr id="76" name="Oval 75">
                  <a:extLst>
                    <a:ext uri="{FF2B5EF4-FFF2-40B4-BE49-F238E27FC236}">
                      <a16:creationId xmlns:a16="http://schemas.microsoft.com/office/drawing/2014/main" id="{5B396E59-1424-80C5-2DE5-2BB240E1EAB5}"/>
                    </a:ext>
                  </a:extLst>
                </p:cNvPr>
                <p:cNvSpPr/>
                <p:nvPr/>
              </p:nvSpPr>
              <p:spPr bwMode="auto">
                <a:xfrm>
                  <a:off x="2513376" y="1811060"/>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56" name="Group 155">
                  <a:extLst>
                    <a:ext uri="{FF2B5EF4-FFF2-40B4-BE49-F238E27FC236}">
                      <a16:creationId xmlns:a16="http://schemas.microsoft.com/office/drawing/2014/main" id="{336E4AA5-25EF-0C1A-4E19-4AE544FCB144}"/>
                    </a:ext>
                  </a:extLst>
                </p:cNvPr>
                <p:cNvGrpSpPr/>
                <p:nvPr/>
              </p:nvGrpSpPr>
              <p:grpSpPr>
                <a:xfrm>
                  <a:off x="2779280" y="2222099"/>
                  <a:ext cx="1263831" cy="1387815"/>
                  <a:chOff x="2779280" y="2222099"/>
                  <a:chExt cx="1263831" cy="1387815"/>
                </a:xfrm>
                <a:grpFill/>
              </p:grpSpPr>
              <p:sp>
                <p:nvSpPr>
                  <p:cNvPr id="49" name="Oval 48">
                    <a:extLst>
                      <a:ext uri="{FF2B5EF4-FFF2-40B4-BE49-F238E27FC236}">
                        <a16:creationId xmlns:a16="http://schemas.microsoft.com/office/drawing/2014/main" id="{A8ADF976-7AD3-44FE-DB81-7FBCBE721A6F}"/>
                      </a:ext>
                    </a:extLst>
                  </p:cNvPr>
                  <p:cNvSpPr/>
                  <p:nvPr/>
                </p:nvSpPr>
                <p:spPr bwMode="auto">
                  <a:xfrm>
                    <a:off x="2779280" y="2222099"/>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3" name="Oval 72">
                    <a:extLst>
                      <a:ext uri="{FF2B5EF4-FFF2-40B4-BE49-F238E27FC236}">
                        <a16:creationId xmlns:a16="http://schemas.microsoft.com/office/drawing/2014/main" id="{EA77372A-80ED-04AD-D73A-3AC26D0F0601}"/>
                      </a:ext>
                    </a:extLst>
                  </p:cNvPr>
                  <p:cNvSpPr/>
                  <p:nvPr/>
                </p:nvSpPr>
                <p:spPr bwMode="auto">
                  <a:xfrm>
                    <a:off x="3035492" y="2660802"/>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 name="Oval 76">
                    <a:extLst>
                      <a:ext uri="{FF2B5EF4-FFF2-40B4-BE49-F238E27FC236}">
                        <a16:creationId xmlns:a16="http://schemas.microsoft.com/office/drawing/2014/main" id="{4AB57CAF-BE4D-343B-0292-F40906551482}"/>
                      </a:ext>
                    </a:extLst>
                  </p:cNvPr>
                  <p:cNvSpPr/>
                  <p:nvPr/>
                </p:nvSpPr>
                <p:spPr bwMode="auto">
                  <a:xfrm>
                    <a:off x="2836218" y="2323275"/>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8" name="Oval 77">
                    <a:extLst>
                      <a:ext uri="{FF2B5EF4-FFF2-40B4-BE49-F238E27FC236}">
                        <a16:creationId xmlns:a16="http://schemas.microsoft.com/office/drawing/2014/main" id="{EBA7D335-8912-D617-0A1D-E2197DC4F337}"/>
                      </a:ext>
                    </a:extLst>
                  </p:cNvPr>
                  <p:cNvSpPr/>
                  <p:nvPr/>
                </p:nvSpPr>
                <p:spPr bwMode="auto">
                  <a:xfrm>
                    <a:off x="2864114" y="2386786"/>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0" name="Oval 79">
                    <a:extLst>
                      <a:ext uri="{FF2B5EF4-FFF2-40B4-BE49-F238E27FC236}">
                        <a16:creationId xmlns:a16="http://schemas.microsoft.com/office/drawing/2014/main" id="{ADA9CFFF-B34A-30E6-10A6-74CECAEF5B68}"/>
                      </a:ext>
                    </a:extLst>
                  </p:cNvPr>
                  <p:cNvSpPr/>
                  <p:nvPr/>
                </p:nvSpPr>
                <p:spPr bwMode="auto">
                  <a:xfrm>
                    <a:off x="3303662" y="3082100"/>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Oval 81">
                    <a:extLst>
                      <a:ext uri="{FF2B5EF4-FFF2-40B4-BE49-F238E27FC236}">
                        <a16:creationId xmlns:a16="http://schemas.microsoft.com/office/drawing/2014/main" id="{AC7662CF-F4C7-C723-246A-33DB329FB37E}"/>
                      </a:ext>
                    </a:extLst>
                  </p:cNvPr>
                  <p:cNvSpPr/>
                  <p:nvPr/>
                </p:nvSpPr>
                <p:spPr bwMode="auto">
                  <a:xfrm>
                    <a:off x="3758746" y="3473369"/>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4" name="Oval 83">
                    <a:extLst>
                      <a:ext uri="{FF2B5EF4-FFF2-40B4-BE49-F238E27FC236}">
                        <a16:creationId xmlns:a16="http://schemas.microsoft.com/office/drawing/2014/main" id="{14398715-9312-D9E1-6115-946F53EF1BE0}"/>
                      </a:ext>
                    </a:extLst>
                  </p:cNvPr>
                  <p:cNvSpPr/>
                  <p:nvPr/>
                </p:nvSpPr>
                <p:spPr bwMode="auto">
                  <a:xfrm>
                    <a:off x="3933383" y="3500186"/>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155" name="Group 154">
                <a:extLst>
                  <a:ext uri="{FF2B5EF4-FFF2-40B4-BE49-F238E27FC236}">
                    <a16:creationId xmlns:a16="http://schemas.microsoft.com/office/drawing/2014/main" id="{5A1D8787-C2EF-81EA-3FA7-7FDAB871F326}"/>
                  </a:ext>
                </a:extLst>
              </p:cNvPr>
              <p:cNvGrpSpPr/>
              <p:nvPr/>
            </p:nvGrpSpPr>
            <p:grpSpPr>
              <a:xfrm>
                <a:off x="4540462" y="3745097"/>
                <a:ext cx="4183319" cy="494087"/>
                <a:chOff x="4540462" y="3745097"/>
                <a:chExt cx="4183319" cy="494087"/>
              </a:xfrm>
              <a:grpFill/>
            </p:grpSpPr>
            <p:sp>
              <p:nvSpPr>
                <p:cNvPr id="83" name="Oval 82">
                  <a:extLst>
                    <a:ext uri="{FF2B5EF4-FFF2-40B4-BE49-F238E27FC236}">
                      <a16:creationId xmlns:a16="http://schemas.microsoft.com/office/drawing/2014/main" id="{57026F6C-02E3-A20A-444A-6396C9D45B4F}"/>
                    </a:ext>
                  </a:extLst>
                </p:cNvPr>
                <p:cNvSpPr/>
                <p:nvPr/>
              </p:nvSpPr>
              <p:spPr bwMode="auto">
                <a:xfrm>
                  <a:off x="4635289" y="3746358"/>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8" name="Oval 87">
                  <a:extLst>
                    <a:ext uri="{FF2B5EF4-FFF2-40B4-BE49-F238E27FC236}">
                      <a16:creationId xmlns:a16="http://schemas.microsoft.com/office/drawing/2014/main" id="{7F90F992-26CF-A182-769C-872DDCEC3F5A}"/>
                    </a:ext>
                  </a:extLst>
                </p:cNvPr>
                <p:cNvSpPr/>
                <p:nvPr/>
              </p:nvSpPr>
              <p:spPr bwMode="auto">
                <a:xfrm>
                  <a:off x="4540462" y="3745097"/>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 name="Oval 94">
                  <a:extLst>
                    <a:ext uri="{FF2B5EF4-FFF2-40B4-BE49-F238E27FC236}">
                      <a16:creationId xmlns:a16="http://schemas.microsoft.com/office/drawing/2014/main" id="{BC4EF247-645F-829F-66F3-118ADF31B6C9}"/>
                    </a:ext>
                  </a:extLst>
                </p:cNvPr>
                <p:cNvSpPr/>
                <p:nvPr/>
              </p:nvSpPr>
              <p:spPr bwMode="auto">
                <a:xfrm>
                  <a:off x="5082481" y="3879447"/>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0" name="Oval 99">
                  <a:extLst>
                    <a:ext uri="{FF2B5EF4-FFF2-40B4-BE49-F238E27FC236}">
                      <a16:creationId xmlns:a16="http://schemas.microsoft.com/office/drawing/2014/main" id="{CA26B980-EA80-453F-2640-40EB153739E0}"/>
                    </a:ext>
                  </a:extLst>
                </p:cNvPr>
                <p:cNvSpPr/>
                <p:nvPr/>
              </p:nvSpPr>
              <p:spPr bwMode="auto">
                <a:xfrm>
                  <a:off x="4753822" y="3806674"/>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1" name="Oval 100">
                  <a:extLst>
                    <a:ext uri="{FF2B5EF4-FFF2-40B4-BE49-F238E27FC236}">
                      <a16:creationId xmlns:a16="http://schemas.microsoft.com/office/drawing/2014/main" id="{A99120DA-807B-1597-F795-A46651FBD458}"/>
                    </a:ext>
                  </a:extLst>
                </p:cNvPr>
                <p:cNvSpPr/>
                <p:nvPr/>
              </p:nvSpPr>
              <p:spPr bwMode="auto">
                <a:xfrm>
                  <a:off x="5162370" y="3900232"/>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2" name="Oval 101">
                  <a:extLst>
                    <a:ext uri="{FF2B5EF4-FFF2-40B4-BE49-F238E27FC236}">
                      <a16:creationId xmlns:a16="http://schemas.microsoft.com/office/drawing/2014/main" id="{F23CC6D3-DFC2-3422-E100-F6129964B34E}"/>
                    </a:ext>
                  </a:extLst>
                </p:cNvPr>
                <p:cNvSpPr/>
                <p:nvPr/>
              </p:nvSpPr>
              <p:spPr bwMode="auto">
                <a:xfrm>
                  <a:off x="5016253" y="3886843"/>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3" name="Oval 102">
                  <a:extLst>
                    <a:ext uri="{FF2B5EF4-FFF2-40B4-BE49-F238E27FC236}">
                      <a16:creationId xmlns:a16="http://schemas.microsoft.com/office/drawing/2014/main" id="{90D22CA3-8E37-78AF-6FF2-B521BB661777}"/>
                    </a:ext>
                  </a:extLst>
                </p:cNvPr>
                <p:cNvSpPr/>
                <p:nvPr/>
              </p:nvSpPr>
              <p:spPr bwMode="auto">
                <a:xfrm>
                  <a:off x="5261810" y="3938974"/>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4" name="Oval 103">
                  <a:extLst>
                    <a:ext uri="{FF2B5EF4-FFF2-40B4-BE49-F238E27FC236}">
                      <a16:creationId xmlns:a16="http://schemas.microsoft.com/office/drawing/2014/main" id="{73F607C6-A718-E53F-CDD9-13FCD4EEA6EA}"/>
                    </a:ext>
                  </a:extLst>
                </p:cNvPr>
                <p:cNvSpPr/>
                <p:nvPr/>
              </p:nvSpPr>
              <p:spPr bwMode="auto">
                <a:xfrm>
                  <a:off x="5425353" y="3938974"/>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 name="Oval 104">
                  <a:extLst>
                    <a:ext uri="{FF2B5EF4-FFF2-40B4-BE49-F238E27FC236}">
                      <a16:creationId xmlns:a16="http://schemas.microsoft.com/office/drawing/2014/main" id="{DB227D42-0F53-95C2-1D4B-9FFA49676E25}"/>
                    </a:ext>
                  </a:extLst>
                </p:cNvPr>
                <p:cNvSpPr/>
                <p:nvPr/>
              </p:nvSpPr>
              <p:spPr bwMode="auto">
                <a:xfrm>
                  <a:off x="5541383" y="3956030"/>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6" name="Oval 105">
                  <a:extLst>
                    <a:ext uri="{FF2B5EF4-FFF2-40B4-BE49-F238E27FC236}">
                      <a16:creationId xmlns:a16="http://schemas.microsoft.com/office/drawing/2014/main" id="{22D2C1B9-8C1B-0FE4-633F-5B35A181835B}"/>
                    </a:ext>
                  </a:extLst>
                </p:cNvPr>
                <p:cNvSpPr/>
                <p:nvPr/>
              </p:nvSpPr>
              <p:spPr bwMode="auto">
                <a:xfrm>
                  <a:off x="4841411" y="3851315"/>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7" name="Oval 106">
                  <a:extLst>
                    <a:ext uri="{FF2B5EF4-FFF2-40B4-BE49-F238E27FC236}">
                      <a16:creationId xmlns:a16="http://schemas.microsoft.com/office/drawing/2014/main" id="{01A20296-CAF5-AD1E-0132-7A09B615DCAC}"/>
                    </a:ext>
                  </a:extLst>
                </p:cNvPr>
                <p:cNvSpPr/>
                <p:nvPr/>
              </p:nvSpPr>
              <p:spPr bwMode="auto">
                <a:xfrm>
                  <a:off x="5371936" y="3942427"/>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8" name="Oval 107">
                  <a:extLst>
                    <a:ext uri="{FF2B5EF4-FFF2-40B4-BE49-F238E27FC236}">
                      <a16:creationId xmlns:a16="http://schemas.microsoft.com/office/drawing/2014/main" id="{70C73C29-4E02-A63D-FDFF-425C37451EDA}"/>
                    </a:ext>
                  </a:extLst>
                </p:cNvPr>
                <p:cNvSpPr/>
                <p:nvPr/>
              </p:nvSpPr>
              <p:spPr bwMode="auto">
                <a:xfrm>
                  <a:off x="6140056" y="4007737"/>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9" name="Oval 108">
                  <a:extLst>
                    <a:ext uri="{FF2B5EF4-FFF2-40B4-BE49-F238E27FC236}">
                      <a16:creationId xmlns:a16="http://schemas.microsoft.com/office/drawing/2014/main" id="{48008D69-55F5-6B94-ABB7-2C47F6E455F5}"/>
                    </a:ext>
                  </a:extLst>
                </p:cNvPr>
                <p:cNvSpPr/>
                <p:nvPr/>
              </p:nvSpPr>
              <p:spPr bwMode="auto">
                <a:xfrm>
                  <a:off x="6001286" y="3990707"/>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0" name="Oval 109">
                  <a:extLst>
                    <a:ext uri="{FF2B5EF4-FFF2-40B4-BE49-F238E27FC236}">
                      <a16:creationId xmlns:a16="http://schemas.microsoft.com/office/drawing/2014/main" id="{C81D1751-B840-59D0-2F04-357299C9C20C}"/>
                    </a:ext>
                  </a:extLst>
                </p:cNvPr>
                <p:cNvSpPr/>
                <p:nvPr/>
              </p:nvSpPr>
              <p:spPr bwMode="auto">
                <a:xfrm>
                  <a:off x="5496360" y="3956030"/>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1" name="Oval 110">
                  <a:extLst>
                    <a:ext uri="{FF2B5EF4-FFF2-40B4-BE49-F238E27FC236}">
                      <a16:creationId xmlns:a16="http://schemas.microsoft.com/office/drawing/2014/main" id="{93E26B45-B739-585A-1584-2BD44E28A18A}"/>
                    </a:ext>
                  </a:extLst>
                </p:cNvPr>
                <p:cNvSpPr/>
                <p:nvPr/>
              </p:nvSpPr>
              <p:spPr bwMode="auto">
                <a:xfrm>
                  <a:off x="5824090" y="3960097"/>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2" name="Oval 111">
                  <a:extLst>
                    <a:ext uri="{FF2B5EF4-FFF2-40B4-BE49-F238E27FC236}">
                      <a16:creationId xmlns:a16="http://schemas.microsoft.com/office/drawing/2014/main" id="{634AAA7D-C955-2409-1A6E-D4C1C75183AD}"/>
                    </a:ext>
                  </a:extLst>
                </p:cNvPr>
                <p:cNvSpPr/>
                <p:nvPr/>
              </p:nvSpPr>
              <p:spPr bwMode="auto">
                <a:xfrm>
                  <a:off x="5609750" y="3955096"/>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3" name="Oval 112">
                  <a:extLst>
                    <a:ext uri="{FF2B5EF4-FFF2-40B4-BE49-F238E27FC236}">
                      <a16:creationId xmlns:a16="http://schemas.microsoft.com/office/drawing/2014/main" id="{3E110F70-A243-BE60-5E47-EB3DBB02400C}"/>
                    </a:ext>
                  </a:extLst>
                </p:cNvPr>
                <p:cNvSpPr/>
                <p:nvPr/>
              </p:nvSpPr>
              <p:spPr bwMode="auto">
                <a:xfrm>
                  <a:off x="6258269" y="4014961"/>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4" name="Oval 113">
                  <a:extLst>
                    <a:ext uri="{FF2B5EF4-FFF2-40B4-BE49-F238E27FC236}">
                      <a16:creationId xmlns:a16="http://schemas.microsoft.com/office/drawing/2014/main" id="{6E6E3A6B-F35D-5D90-B62B-BBC65FCF4618}"/>
                    </a:ext>
                  </a:extLst>
                </p:cNvPr>
                <p:cNvSpPr/>
                <p:nvPr/>
              </p:nvSpPr>
              <p:spPr bwMode="auto">
                <a:xfrm>
                  <a:off x="5698348" y="3952873"/>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5" name="Oval 114">
                  <a:extLst>
                    <a:ext uri="{FF2B5EF4-FFF2-40B4-BE49-F238E27FC236}">
                      <a16:creationId xmlns:a16="http://schemas.microsoft.com/office/drawing/2014/main" id="{D348B708-0F94-CB98-6BC2-0F5159D71C61}"/>
                    </a:ext>
                  </a:extLst>
                </p:cNvPr>
                <p:cNvSpPr/>
                <p:nvPr/>
              </p:nvSpPr>
              <p:spPr bwMode="auto">
                <a:xfrm>
                  <a:off x="7142459" y="4122140"/>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 name="Oval 116">
                  <a:extLst>
                    <a:ext uri="{FF2B5EF4-FFF2-40B4-BE49-F238E27FC236}">
                      <a16:creationId xmlns:a16="http://schemas.microsoft.com/office/drawing/2014/main" id="{23E0E008-BE81-9FA5-683D-061CC406950A}"/>
                    </a:ext>
                  </a:extLst>
                </p:cNvPr>
                <p:cNvSpPr/>
                <p:nvPr/>
              </p:nvSpPr>
              <p:spPr bwMode="auto">
                <a:xfrm>
                  <a:off x="6949955" y="4115309"/>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 name="Oval 117">
                  <a:extLst>
                    <a:ext uri="{FF2B5EF4-FFF2-40B4-BE49-F238E27FC236}">
                      <a16:creationId xmlns:a16="http://schemas.microsoft.com/office/drawing/2014/main" id="{99CE2AD8-6813-57F3-1281-C1C482A93781}"/>
                    </a:ext>
                  </a:extLst>
                </p:cNvPr>
                <p:cNvSpPr/>
                <p:nvPr/>
              </p:nvSpPr>
              <p:spPr bwMode="auto">
                <a:xfrm>
                  <a:off x="6070668" y="4015568"/>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 name="Oval 119">
                  <a:extLst>
                    <a:ext uri="{FF2B5EF4-FFF2-40B4-BE49-F238E27FC236}">
                      <a16:creationId xmlns:a16="http://schemas.microsoft.com/office/drawing/2014/main" id="{45B6C8B2-B2F9-7C15-029B-FFBAE91F15FD}"/>
                    </a:ext>
                  </a:extLst>
                </p:cNvPr>
                <p:cNvSpPr/>
                <p:nvPr/>
              </p:nvSpPr>
              <p:spPr bwMode="auto">
                <a:xfrm>
                  <a:off x="6317666" y="4024052"/>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3" name="Oval 122">
                  <a:extLst>
                    <a:ext uri="{FF2B5EF4-FFF2-40B4-BE49-F238E27FC236}">
                      <a16:creationId xmlns:a16="http://schemas.microsoft.com/office/drawing/2014/main" id="{3821ED57-DFA4-2664-E8DA-81DAB99AF8AA}"/>
                    </a:ext>
                  </a:extLst>
                </p:cNvPr>
                <p:cNvSpPr/>
                <p:nvPr/>
              </p:nvSpPr>
              <p:spPr bwMode="auto">
                <a:xfrm>
                  <a:off x="6880875" y="4112497"/>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4" name="Oval 123">
                  <a:extLst>
                    <a:ext uri="{FF2B5EF4-FFF2-40B4-BE49-F238E27FC236}">
                      <a16:creationId xmlns:a16="http://schemas.microsoft.com/office/drawing/2014/main" id="{EB80888E-2C75-4F4D-99F7-955E7FFCCC90}"/>
                    </a:ext>
                  </a:extLst>
                </p:cNvPr>
                <p:cNvSpPr/>
                <p:nvPr/>
              </p:nvSpPr>
              <p:spPr bwMode="auto">
                <a:xfrm>
                  <a:off x="7257353" y="4120679"/>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6" name="Oval 125">
                  <a:extLst>
                    <a:ext uri="{FF2B5EF4-FFF2-40B4-BE49-F238E27FC236}">
                      <a16:creationId xmlns:a16="http://schemas.microsoft.com/office/drawing/2014/main" id="{A78DD220-C495-5BFA-D627-35B61E2280A5}"/>
                    </a:ext>
                  </a:extLst>
                </p:cNvPr>
                <p:cNvSpPr/>
                <p:nvPr/>
              </p:nvSpPr>
              <p:spPr bwMode="auto">
                <a:xfrm>
                  <a:off x="6835061" y="4104941"/>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7" name="Oval 126">
                  <a:extLst>
                    <a:ext uri="{FF2B5EF4-FFF2-40B4-BE49-F238E27FC236}">
                      <a16:creationId xmlns:a16="http://schemas.microsoft.com/office/drawing/2014/main" id="{ABE67BE7-A561-045F-1E3D-78A47B80F07F}"/>
                    </a:ext>
                  </a:extLst>
                </p:cNvPr>
                <p:cNvSpPr/>
                <p:nvPr/>
              </p:nvSpPr>
              <p:spPr bwMode="auto">
                <a:xfrm>
                  <a:off x="6401976" y="4026971"/>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8" name="Oval 127">
                  <a:extLst>
                    <a:ext uri="{FF2B5EF4-FFF2-40B4-BE49-F238E27FC236}">
                      <a16:creationId xmlns:a16="http://schemas.microsoft.com/office/drawing/2014/main" id="{B333FD3F-1B66-A9F2-192C-006B799E1781}"/>
                    </a:ext>
                  </a:extLst>
                </p:cNvPr>
                <p:cNvSpPr/>
                <p:nvPr/>
              </p:nvSpPr>
              <p:spPr bwMode="auto">
                <a:xfrm>
                  <a:off x="6637964" y="4089537"/>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9" name="Oval 128">
                  <a:extLst>
                    <a:ext uri="{FF2B5EF4-FFF2-40B4-BE49-F238E27FC236}">
                      <a16:creationId xmlns:a16="http://schemas.microsoft.com/office/drawing/2014/main" id="{89800610-7E26-F5C9-4317-08942E5B6049}"/>
                    </a:ext>
                  </a:extLst>
                </p:cNvPr>
                <p:cNvSpPr/>
                <p:nvPr/>
              </p:nvSpPr>
              <p:spPr bwMode="auto">
                <a:xfrm>
                  <a:off x="6749043" y="4092751"/>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0" name="Oval 129">
                  <a:extLst>
                    <a:ext uri="{FF2B5EF4-FFF2-40B4-BE49-F238E27FC236}">
                      <a16:creationId xmlns:a16="http://schemas.microsoft.com/office/drawing/2014/main" id="{947696CA-1F67-77F2-2315-2BE9603C89B1}"/>
                    </a:ext>
                  </a:extLst>
                </p:cNvPr>
                <p:cNvSpPr/>
                <p:nvPr/>
              </p:nvSpPr>
              <p:spPr bwMode="auto">
                <a:xfrm>
                  <a:off x="7190924" y="4122140"/>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7" name="Oval 136">
                  <a:extLst>
                    <a:ext uri="{FF2B5EF4-FFF2-40B4-BE49-F238E27FC236}">
                      <a16:creationId xmlns:a16="http://schemas.microsoft.com/office/drawing/2014/main" id="{AA66B256-847B-3200-BDF5-2C61F928245D}"/>
                    </a:ext>
                  </a:extLst>
                </p:cNvPr>
                <p:cNvSpPr/>
                <p:nvPr/>
              </p:nvSpPr>
              <p:spPr bwMode="auto">
                <a:xfrm>
                  <a:off x="8614053" y="4120586"/>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8" name="Oval 137">
                  <a:extLst>
                    <a:ext uri="{FF2B5EF4-FFF2-40B4-BE49-F238E27FC236}">
                      <a16:creationId xmlns:a16="http://schemas.microsoft.com/office/drawing/2014/main" id="{D78E0CCD-B30B-5257-EC59-4ED8FCDCDDED}"/>
                    </a:ext>
                  </a:extLst>
                </p:cNvPr>
                <p:cNvSpPr/>
                <p:nvPr/>
              </p:nvSpPr>
              <p:spPr bwMode="auto">
                <a:xfrm>
                  <a:off x="8332481" y="4124550"/>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9" name="Oval 138">
                  <a:extLst>
                    <a:ext uri="{FF2B5EF4-FFF2-40B4-BE49-F238E27FC236}">
                      <a16:creationId xmlns:a16="http://schemas.microsoft.com/office/drawing/2014/main" id="{4026186D-6938-91C0-C34B-4DCB5311B024}"/>
                    </a:ext>
                  </a:extLst>
                </p:cNvPr>
                <p:cNvSpPr/>
                <p:nvPr/>
              </p:nvSpPr>
              <p:spPr bwMode="auto">
                <a:xfrm>
                  <a:off x="8531277" y="4120586"/>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1" name="Oval 140">
                  <a:extLst>
                    <a:ext uri="{FF2B5EF4-FFF2-40B4-BE49-F238E27FC236}">
                      <a16:creationId xmlns:a16="http://schemas.microsoft.com/office/drawing/2014/main" id="{82CF6A79-55F9-6FEB-69C2-02CDD0EAA3A9}"/>
                    </a:ext>
                  </a:extLst>
                </p:cNvPr>
                <p:cNvSpPr/>
                <p:nvPr/>
              </p:nvSpPr>
              <p:spPr bwMode="auto">
                <a:xfrm>
                  <a:off x="7867264" y="4128779"/>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2" name="Oval 141">
                  <a:extLst>
                    <a:ext uri="{FF2B5EF4-FFF2-40B4-BE49-F238E27FC236}">
                      <a16:creationId xmlns:a16="http://schemas.microsoft.com/office/drawing/2014/main" id="{86041DE0-B2E0-442D-2DEB-4A7EF86C5171}"/>
                    </a:ext>
                  </a:extLst>
                </p:cNvPr>
                <p:cNvSpPr/>
                <p:nvPr/>
              </p:nvSpPr>
              <p:spPr bwMode="auto">
                <a:xfrm>
                  <a:off x="7578795" y="4126589"/>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3" name="Oval 142">
                  <a:extLst>
                    <a:ext uri="{FF2B5EF4-FFF2-40B4-BE49-F238E27FC236}">
                      <a16:creationId xmlns:a16="http://schemas.microsoft.com/office/drawing/2014/main" id="{E1122285-642A-8EF4-708A-5764658D0B4D}"/>
                    </a:ext>
                  </a:extLst>
                </p:cNvPr>
                <p:cNvSpPr/>
                <p:nvPr/>
              </p:nvSpPr>
              <p:spPr bwMode="auto">
                <a:xfrm>
                  <a:off x="7725991" y="4129456"/>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4" name="Oval 143">
                  <a:extLst>
                    <a:ext uri="{FF2B5EF4-FFF2-40B4-BE49-F238E27FC236}">
                      <a16:creationId xmlns:a16="http://schemas.microsoft.com/office/drawing/2014/main" id="{9406FF9B-2A6A-9307-59B3-4F6579A4D615}"/>
                    </a:ext>
                  </a:extLst>
                </p:cNvPr>
                <p:cNvSpPr/>
                <p:nvPr/>
              </p:nvSpPr>
              <p:spPr bwMode="auto">
                <a:xfrm>
                  <a:off x="8005648" y="4128779"/>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6" name="Oval 145">
                  <a:extLst>
                    <a:ext uri="{FF2B5EF4-FFF2-40B4-BE49-F238E27FC236}">
                      <a16:creationId xmlns:a16="http://schemas.microsoft.com/office/drawing/2014/main" id="{93C1F371-8FBE-4946-DFB0-D52D1CDA3149}"/>
                    </a:ext>
                  </a:extLst>
                </p:cNvPr>
                <p:cNvSpPr/>
                <p:nvPr/>
              </p:nvSpPr>
              <p:spPr bwMode="auto">
                <a:xfrm>
                  <a:off x="7768113" y="4128779"/>
                  <a:ext cx="109728" cy="109728"/>
                </a:xfrm>
                <a:prstGeom prst="ellipse">
                  <a:avLst/>
                </a:prstGeom>
                <a:grp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sp>
          <p:nvSpPr>
            <p:cNvPr id="159" name="Freeform 158">
              <a:extLst>
                <a:ext uri="{FF2B5EF4-FFF2-40B4-BE49-F238E27FC236}">
                  <a16:creationId xmlns:a16="http://schemas.microsoft.com/office/drawing/2014/main" id="{1E2AAF53-5856-361D-0A81-33DE4EB520DD}"/>
                </a:ext>
              </a:extLst>
            </p:cNvPr>
            <p:cNvSpPr/>
            <p:nvPr/>
          </p:nvSpPr>
          <p:spPr bwMode="auto">
            <a:xfrm>
              <a:off x="3734606" y="3065110"/>
              <a:ext cx="6078354" cy="1054506"/>
            </a:xfrm>
            <a:custGeom>
              <a:avLst/>
              <a:gdLst>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02130 h 2271562"/>
                <a:gd name="connsiteX7" fmla="*/ 442762 w 7315200"/>
                <a:gd name="connsiteY7" fmla="*/ 202130 h 2271562"/>
                <a:gd name="connsiteX8" fmla="*/ 442762 w 7315200"/>
                <a:gd name="connsiteY8" fmla="*/ 298383 h 2271562"/>
                <a:gd name="connsiteX9" fmla="*/ 529389 w 7315200"/>
                <a:gd name="connsiteY9" fmla="*/ 298383 h 2271562"/>
                <a:gd name="connsiteX10" fmla="*/ 529389 w 7315200"/>
                <a:gd name="connsiteY10" fmla="*/ 389823 h 2271562"/>
                <a:gd name="connsiteX11" fmla="*/ 587141 w 7315200"/>
                <a:gd name="connsiteY11" fmla="*/ 389823 h 2271562"/>
                <a:gd name="connsiteX12" fmla="*/ 587141 w 7315200"/>
                <a:gd name="connsiteY12" fmla="*/ 471637 h 2271562"/>
                <a:gd name="connsiteX13" fmla="*/ 654518 w 7315200"/>
                <a:gd name="connsiteY13" fmla="*/ 471637 h 2271562"/>
                <a:gd name="connsiteX14" fmla="*/ 654518 w 7315200"/>
                <a:gd name="connsiteY14" fmla="*/ 548640 h 2271562"/>
                <a:gd name="connsiteX15" fmla="*/ 721895 w 7315200"/>
                <a:gd name="connsiteY15" fmla="*/ 548640 h 2271562"/>
                <a:gd name="connsiteX16" fmla="*/ 721895 w 7315200"/>
                <a:gd name="connsiteY16" fmla="*/ 649705 h 2271562"/>
                <a:gd name="connsiteX17" fmla="*/ 784459 w 7315200"/>
                <a:gd name="connsiteY17" fmla="*/ 649705 h 2271562"/>
                <a:gd name="connsiteX18" fmla="*/ 784459 w 7315200"/>
                <a:gd name="connsiteY18" fmla="*/ 707456 h 2271562"/>
                <a:gd name="connsiteX19" fmla="*/ 837398 w 7315200"/>
                <a:gd name="connsiteY19" fmla="*/ 707456 h 2271562"/>
                <a:gd name="connsiteX20" fmla="*/ 837398 w 7315200"/>
                <a:gd name="connsiteY20" fmla="*/ 784458 h 2271562"/>
                <a:gd name="connsiteX21" fmla="*/ 914400 w 7315200"/>
                <a:gd name="connsiteY21" fmla="*/ 784458 h 2271562"/>
                <a:gd name="connsiteX22" fmla="*/ 914400 w 7315200"/>
                <a:gd name="connsiteY22" fmla="*/ 861461 h 2271562"/>
                <a:gd name="connsiteX23" fmla="*/ 972151 w 7315200"/>
                <a:gd name="connsiteY23" fmla="*/ 861461 h 2271562"/>
                <a:gd name="connsiteX24" fmla="*/ 972151 w 7315200"/>
                <a:gd name="connsiteY24" fmla="*/ 9721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097280 h 2271562"/>
                <a:gd name="connsiteX30" fmla="*/ 1236846 w 7315200"/>
                <a:gd name="connsiteY30" fmla="*/ 1241658 h 2271562"/>
                <a:gd name="connsiteX31" fmla="*/ 1309036 w 7315200"/>
                <a:gd name="connsiteY31" fmla="*/ 1241658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02130 h 2271562"/>
                <a:gd name="connsiteX7" fmla="*/ 438661 w 7315200"/>
                <a:gd name="connsiteY7" fmla="*/ 230833 h 2271562"/>
                <a:gd name="connsiteX8" fmla="*/ 442762 w 7315200"/>
                <a:gd name="connsiteY8" fmla="*/ 298383 h 2271562"/>
                <a:gd name="connsiteX9" fmla="*/ 529389 w 7315200"/>
                <a:gd name="connsiteY9" fmla="*/ 298383 h 2271562"/>
                <a:gd name="connsiteX10" fmla="*/ 529389 w 7315200"/>
                <a:gd name="connsiteY10" fmla="*/ 389823 h 2271562"/>
                <a:gd name="connsiteX11" fmla="*/ 587141 w 7315200"/>
                <a:gd name="connsiteY11" fmla="*/ 389823 h 2271562"/>
                <a:gd name="connsiteX12" fmla="*/ 587141 w 7315200"/>
                <a:gd name="connsiteY12" fmla="*/ 471637 h 2271562"/>
                <a:gd name="connsiteX13" fmla="*/ 654518 w 7315200"/>
                <a:gd name="connsiteY13" fmla="*/ 471637 h 2271562"/>
                <a:gd name="connsiteX14" fmla="*/ 654518 w 7315200"/>
                <a:gd name="connsiteY14" fmla="*/ 548640 h 2271562"/>
                <a:gd name="connsiteX15" fmla="*/ 721895 w 7315200"/>
                <a:gd name="connsiteY15" fmla="*/ 548640 h 2271562"/>
                <a:gd name="connsiteX16" fmla="*/ 721895 w 7315200"/>
                <a:gd name="connsiteY16" fmla="*/ 649705 h 2271562"/>
                <a:gd name="connsiteX17" fmla="*/ 784459 w 7315200"/>
                <a:gd name="connsiteY17" fmla="*/ 649705 h 2271562"/>
                <a:gd name="connsiteX18" fmla="*/ 784459 w 7315200"/>
                <a:gd name="connsiteY18" fmla="*/ 707456 h 2271562"/>
                <a:gd name="connsiteX19" fmla="*/ 837398 w 7315200"/>
                <a:gd name="connsiteY19" fmla="*/ 707456 h 2271562"/>
                <a:gd name="connsiteX20" fmla="*/ 837398 w 7315200"/>
                <a:gd name="connsiteY20" fmla="*/ 784458 h 2271562"/>
                <a:gd name="connsiteX21" fmla="*/ 914400 w 7315200"/>
                <a:gd name="connsiteY21" fmla="*/ 784458 h 2271562"/>
                <a:gd name="connsiteX22" fmla="*/ 914400 w 7315200"/>
                <a:gd name="connsiteY22" fmla="*/ 861461 h 2271562"/>
                <a:gd name="connsiteX23" fmla="*/ 972151 w 7315200"/>
                <a:gd name="connsiteY23" fmla="*/ 861461 h 2271562"/>
                <a:gd name="connsiteX24" fmla="*/ 972151 w 7315200"/>
                <a:gd name="connsiteY24" fmla="*/ 9721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097280 h 2271562"/>
                <a:gd name="connsiteX30" fmla="*/ 1236846 w 7315200"/>
                <a:gd name="connsiteY30" fmla="*/ 1241658 h 2271562"/>
                <a:gd name="connsiteX31" fmla="*/ 1309036 w 7315200"/>
                <a:gd name="connsiteY31" fmla="*/ 1241658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438661 w 7315200"/>
                <a:gd name="connsiteY7" fmla="*/ 230833 h 2271562"/>
                <a:gd name="connsiteX8" fmla="*/ 442762 w 7315200"/>
                <a:gd name="connsiteY8" fmla="*/ 298383 h 2271562"/>
                <a:gd name="connsiteX9" fmla="*/ 529389 w 7315200"/>
                <a:gd name="connsiteY9" fmla="*/ 298383 h 2271562"/>
                <a:gd name="connsiteX10" fmla="*/ 529389 w 7315200"/>
                <a:gd name="connsiteY10" fmla="*/ 389823 h 2271562"/>
                <a:gd name="connsiteX11" fmla="*/ 587141 w 7315200"/>
                <a:gd name="connsiteY11" fmla="*/ 389823 h 2271562"/>
                <a:gd name="connsiteX12" fmla="*/ 587141 w 7315200"/>
                <a:gd name="connsiteY12" fmla="*/ 471637 h 2271562"/>
                <a:gd name="connsiteX13" fmla="*/ 654518 w 7315200"/>
                <a:gd name="connsiteY13" fmla="*/ 471637 h 2271562"/>
                <a:gd name="connsiteX14" fmla="*/ 654518 w 7315200"/>
                <a:gd name="connsiteY14" fmla="*/ 548640 h 2271562"/>
                <a:gd name="connsiteX15" fmla="*/ 721895 w 7315200"/>
                <a:gd name="connsiteY15" fmla="*/ 548640 h 2271562"/>
                <a:gd name="connsiteX16" fmla="*/ 721895 w 7315200"/>
                <a:gd name="connsiteY16" fmla="*/ 649705 h 2271562"/>
                <a:gd name="connsiteX17" fmla="*/ 784459 w 7315200"/>
                <a:gd name="connsiteY17" fmla="*/ 649705 h 2271562"/>
                <a:gd name="connsiteX18" fmla="*/ 784459 w 7315200"/>
                <a:gd name="connsiteY18" fmla="*/ 707456 h 2271562"/>
                <a:gd name="connsiteX19" fmla="*/ 837398 w 7315200"/>
                <a:gd name="connsiteY19" fmla="*/ 707456 h 2271562"/>
                <a:gd name="connsiteX20" fmla="*/ 837398 w 7315200"/>
                <a:gd name="connsiteY20" fmla="*/ 784458 h 2271562"/>
                <a:gd name="connsiteX21" fmla="*/ 914400 w 7315200"/>
                <a:gd name="connsiteY21" fmla="*/ 784458 h 2271562"/>
                <a:gd name="connsiteX22" fmla="*/ 914400 w 7315200"/>
                <a:gd name="connsiteY22" fmla="*/ 861461 h 2271562"/>
                <a:gd name="connsiteX23" fmla="*/ 972151 w 7315200"/>
                <a:gd name="connsiteY23" fmla="*/ 861461 h 2271562"/>
                <a:gd name="connsiteX24" fmla="*/ 972151 w 7315200"/>
                <a:gd name="connsiteY24" fmla="*/ 9721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097280 h 2271562"/>
                <a:gd name="connsiteX30" fmla="*/ 1236846 w 7315200"/>
                <a:gd name="connsiteY30" fmla="*/ 1241658 h 2271562"/>
                <a:gd name="connsiteX31" fmla="*/ 1309036 w 7315200"/>
                <a:gd name="connsiteY31" fmla="*/ 1241658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438661 w 7315200"/>
                <a:gd name="connsiteY7" fmla="*/ 230833 h 2271562"/>
                <a:gd name="connsiteX8" fmla="*/ 442762 w 7315200"/>
                <a:gd name="connsiteY8" fmla="*/ 298383 h 2271562"/>
                <a:gd name="connsiteX9" fmla="*/ 529389 w 7315200"/>
                <a:gd name="connsiteY9" fmla="*/ 298383 h 2271562"/>
                <a:gd name="connsiteX10" fmla="*/ 529389 w 7315200"/>
                <a:gd name="connsiteY10" fmla="*/ 389823 h 2271562"/>
                <a:gd name="connsiteX11" fmla="*/ 587141 w 7315200"/>
                <a:gd name="connsiteY11" fmla="*/ 389823 h 2271562"/>
                <a:gd name="connsiteX12" fmla="*/ 587141 w 7315200"/>
                <a:gd name="connsiteY12" fmla="*/ 471637 h 2271562"/>
                <a:gd name="connsiteX13" fmla="*/ 654518 w 7315200"/>
                <a:gd name="connsiteY13" fmla="*/ 471637 h 2271562"/>
                <a:gd name="connsiteX14" fmla="*/ 654518 w 7315200"/>
                <a:gd name="connsiteY14" fmla="*/ 548640 h 2271562"/>
                <a:gd name="connsiteX15" fmla="*/ 721895 w 7315200"/>
                <a:gd name="connsiteY15" fmla="*/ 548640 h 2271562"/>
                <a:gd name="connsiteX16" fmla="*/ 721895 w 7315200"/>
                <a:gd name="connsiteY16" fmla="*/ 649705 h 2271562"/>
                <a:gd name="connsiteX17" fmla="*/ 784459 w 7315200"/>
                <a:gd name="connsiteY17" fmla="*/ 649705 h 2271562"/>
                <a:gd name="connsiteX18" fmla="*/ 784459 w 7315200"/>
                <a:gd name="connsiteY18" fmla="*/ 707456 h 2271562"/>
                <a:gd name="connsiteX19" fmla="*/ 837398 w 7315200"/>
                <a:gd name="connsiteY19" fmla="*/ 707456 h 2271562"/>
                <a:gd name="connsiteX20" fmla="*/ 837398 w 7315200"/>
                <a:gd name="connsiteY20" fmla="*/ 784458 h 2271562"/>
                <a:gd name="connsiteX21" fmla="*/ 914400 w 7315200"/>
                <a:gd name="connsiteY21" fmla="*/ 784458 h 2271562"/>
                <a:gd name="connsiteX22" fmla="*/ 914400 w 7315200"/>
                <a:gd name="connsiteY22" fmla="*/ 861461 h 2271562"/>
                <a:gd name="connsiteX23" fmla="*/ 972151 w 7315200"/>
                <a:gd name="connsiteY23" fmla="*/ 861461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097280 h 2271562"/>
                <a:gd name="connsiteX30" fmla="*/ 1236846 w 7315200"/>
                <a:gd name="connsiteY30" fmla="*/ 1241658 h 2271562"/>
                <a:gd name="connsiteX31" fmla="*/ 1309036 w 7315200"/>
                <a:gd name="connsiteY31" fmla="*/ 1241658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438661 w 7315200"/>
                <a:gd name="connsiteY7" fmla="*/ 230833 h 2271562"/>
                <a:gd name="connsiteX8" fmla="*/ 442762 w 7315200"/>
                <a:gd name="connsiteY8" fmla="*/ 298383 h 2271562"/>
                <a:gd name="connsiteX9" fmla="*/ 529389 w 7315200"/>
                <a:gd name="connsiteY9" fmla="*/ 298383 h 2271562"/>
                <a:gd name="connsiteX10" fmla="*/ 529389 w 7315200"/>
                <a:gd name="connsiteY10" fmla="*/ 389823 h 2271562"/>
                <a:gd name="connsiteX11" fmla="*/ 587141 w 7315200"/>
                <a:gd name="connsiteY11" fmla="*/ 389823 h 2271562"/>
                <a:gd name="connsiteX12" fmla="*/ 587141 w 7315200"/>
                <a:gd name="connsiteY12" fmla="*/ 471637 h 2271562"/>
                <a:gd name="connsiteX13" fmla="*/ 654518 w 7315200"/>
                <a:gd name="connsiteY13" fmla="*/ 471637 h 2271562"/>
                <a:gd name="connsiteX14" fmla="*/ 654518 w 7315200"/>
                <a:gd name="connsiteY14" fmla="*/ 548640 h 2271562"/>
                <a:gd name="connsiteX15" fmla="*/ 721895 w 7315200"/>
                <a:gd name="connsiteY15" fmla="*/ 548640 h 2271562"/>
                <a:gd name="connsiteX16" fmla="*/ 721895 w 7315200"/>
                <a:gd name="connsiteY16" fmla="*/ 649705 h 2271562"/>
                <a:gd name="connsiteX17" fmla="*/ 784459 w 7315200"/>
                <a:gd name="connsiteY17" fmla="*/ 649705 h 2271562"/>
                <a:gd name="connsiteX18" fmla="*/ 784459 w 7315200"/>
                <a:gd name="connsiteY18" fmla="*/ 707456 h 2271562"/>
                <a:gd name="connsiteX19" fmla="*/ 837398 w 7315200"/>
                <a:gd name="connsiteY19" fmla="*/ 707456 h 2271562"/>
                <a:gd name="connsiteX20" fmla="*/ 837398 w 7315200"/>
                <a:gd name="connsiteY20" fmla="*/ 784458 h 2271562"/>
                <a:gd name="connsiteX21" fmla="*/ 914400 w 7315200"/>
                <a:gd name="connsiteY21" fmla="*/ 784458 h 2271562"/>
                <a:gd name="connsiteX22" fmla="*/ 914400 w 7315200"/>
                <a:gd name="connsiteY22" fmla="*/ 861461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097280 h 2271562"/>
                <a:gd name="connsiteX30" fmla="*/ 1236846 w 7315200"/>
                <a:gd name="connsiteY30" fmla="*/ 1241658 h 2271562"/>
                <a:gd name="connsiteX31" fmla="*/ 1309036 w 7315200"/>
                <a:gd name="connsiteY31" fmla="*/ 1241658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438661 w 7315200"/>
                <a:gd name="connsiteY7" fmla="*/ 230833 h 2271562"/>
                <a:gd name="connsiteX8" fmla="*/ 442762 w 7315200"/>
                <a:gd name="connsiteY8" fmla="*/ 298383 h 2271562"/>
                <a:gd name="connsiteX9" fmla="*/ 529389 w 7315200"/>
                <a:gd name="connsiteY9" fmla="*/ 298383 h 2271562"/>
                <a:gd name="connsiteX10" fmla="*/ 529389 w 7315200"/>
                <a:gd name="connsiteY10" fmla="*/ 389823 h 2271562"/>
                <a:gd name="connsiteX11" fmla="*/ 587141 w 7315200"/>
                <a:gd name="connsiteY11" fmla="*/ 389823 h 2271562"/>
                <a:gd name="connsiteX12" fmla="*/ 587141 w 7315200"/>
                <a:gd name="connsiteY12" fmla="*/ 471637 h 2271562"/>
                <a:gd name="connsiteX13" fmla="*/ 654518 w 7315200"/>
                <a:gd name="connsiteY13" fmla="*/ 471637 h 2271562"/>
                <a:gd name="connsiteX14" fmla="*/ 654518 w 7315200"/>
                <a:gd name="connsiteY14" fmla="*/ 548640 h 2271562"/>
                <a:gd name="connsiteX15" fmla="*/ 721895 w 7315200"/>
                <a:gd name="connsiteY15" fmla="*/ 548640 h 2271562"/>
                <a:gd name="connsiteX16" fmla="*/ 721895 w 7315200"/>
                <a:gd name="connsiteY16" fmla="*/ 649705 h 2271562"/>
                <a:gd name="connsiteX17" fmla="*/ 784459 w 7315200"/>
                <a:gd name="connsiteY17" fmla="*/ 649705 h 2271562"/>
                <a:gd name="connsiteX18" fmla="*/ 784459 w 7315200"/>
                <a:gd name="connsiteY18" fmla="*/ 707456 h 2271562"/>
                <a:gd name="connsiteX19" fmla="*/ 837398 w 7315200"/>
                <a:gd name="connsiteY19" fmla="*/ 707456 h 2271562"/>
                <a:gd name="connsiteX20" fmla="*/ 837398 w 7315200"/>
                <a:gd name="connsiteY20" fmla="*/ 784458 h 2271562"/>
                <a:gd name="connsiteX21" fmla="*/ 914400 w 7315200"/>
                <a:gd name="connsiteY21" fmla="*/ 784458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097280 h 2271562"/>
                <a:gd name="connsiteX30" fmla="*/ 1236846 w 7315200"/>
                <a:gd name="connsiteY30" fmla="*/ 1241658 h 2271562"/>
                <a:gd name="connsiteX31" fmla="*/ 1309036 w 7315200"/>
                <a:gd name="connsiteY31" fmla="*/ 1241658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438661 w 7315200"/>
                <a:gd name="connsiteY7" fmla="*/ 230833 h 2271562"/>
                <a:gd name="connsiteX8" fmla="*/ 442762 w 7315200"/>
                <a:gd name="connsiteY8" fmla="*/ 298383 h 2271562"/>
                <a:gd name="connsiteX9" fmla="*/ 529389 w 7315200"/>
                <a:gd name="connsiteY9" fmla="*/ 298383 h 2271562"/>
                <a:gd name="connsiteX10" fmla="*/ 529389 w 7315200"/>
                <a:gd name="connsiteY10" fmla="*/ 389823 h 2271562"/>
                <a:gd name="connsiteX11" fmla="*/ 587141 w 7315200"/>
                <a:gd name="connsiteY11" fmla="*/ 389823 h 2271562"/>
                <a:gd name="connsiteX12" fmla="*/ 587141 w 7315200"/>
                <a:gd name="connsiteY12" fmla="*/ 471637 h 2271562"/>
                <a:gd name="connsiteX13" fmla="*/ 654518 w 7315200"/>
                <a:gd name="connsiteY13" fmla="*/ 471637 h 2271562"/>
                <a:gd name="connsiteX14" fmla="*/ 654518 w 7315200"/>
                <a:gd name="connsiteY14" fmla="*/ 548640 h 2271562"/>
                <a:gd name="connsiteX15" fmla="*/ 721895 w 7315200"/>
                <a:gd name="connsiteY15" fmla="*/ 548640 h 2271562"/>
                <a:gd name="connsiteX16" fmla="*/ 721895 w 7315200"/>
                <a:gd name="connsiteY16" fmla="*/ 649705 h 2271562"/>
                <a:gd name="connsiteX17" fmla="*/ 784459 w 7315200"/>
                <a:gd name="connsiteY17" fmla="*/ 649705 h 2271562"/>
                <a:gd name="connsiteX18" fmla="*/ 784459 w 7315200"/>
                <a:gd name="connsiteY18" fmla="*/ 707456 h 2271562"/>
                <a:gd name="connsiteX19" fmla="*/ 837398 w 7315200"/>
                <a:gd name="connsiteY19" fmla="*/ 707456 h 2271562"/>
                <a:gd name="connsiteX20" fmla="*/ 837398 w 7315200"/>
                <a:gd name="connsiteY20" fmla="*/ 78445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097280 h 2271562"/>
                <a:gd name="connsiteX30" fmla="*/ 1236846 w 7315200"/>
                <a:gd name="connsiteY30" fmla="*/ 1241658 h 2271562"/>
                <a:gd name="connsiteX31" fmla="*/ 1309036 w 7315200"/>
                <a:gd name="connsiteY31" fmla="*/ 1241658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438661 w 7315200"/>
                <a:gd name="connsiteY7" fmla="*/ 230833 h 2271562"/>
                <a:gd name="connsiteX8" fmla="*/ 442762 w 7315200"/>
                <a:gd name="connsiteY8" fmla="*/ 298383 h 2271562"/>
                <a:gd name="connsiteX9" fmla="*/ 529389 w 7315200"/>
                <a:gd name="connsiteY9" fmla="*/ 298383 h 2271562"/>
                <a:gd name="connsiteX10" fmla="*/ 529389 w 7315200"/>
                <a:gd name="connsiteY10" fmla="*/ 389823 h 2271562"/>
                <a:gd name="connsiteX11" fmla="*/ 587141 w 7315200"/>
                <a:gd name="connsiteY11" fmla="*/ 389823 h 2271562"/>
                <a:gd name="connsiteX12" fmla="*/ 587141 w 7315200"/>
                <a:gd name="connsiteY12" fmla="*/ 471637 h 2271562"/>
                <a:gd name="connsiteX13" fmla="*/ 654518 w 7315200"/>
                <a:gd name="connsiteY13" fmla="*/ 471637 h 2271562"/>
                <a:gd name="connsiteX14" fmla="*/ 654518 w 7315200"/>
                <a:gd name="connsiteY14" fmla="*/ 548640 h 2271562"/>
                <a:gd name="connsiteX15" fmla="*/ 721895 w 7315200"/>
                <a:gd name="connsiteY15" fmla="*/ 548640 h 2271562"/>
                <a:gd name="connsiteX16" fmla="*/ 721895 w 7315200"/>
                <a:gd name="connsiteY16" fmla="*/ 649705 h 2271562"/>
                <a:gd name="connsiteX17" fmla="*/ 784459 w 7315200"/>
                <a:gd name="connsiteY17" fmla="*/ 649705 h 2271562"/>
                <a:gd name="connsiteX18" fmla="*/ 784459 w 7315200"/>
                <a:gd name="connsiteY18" fmla="*/ 707456 h 2271562"/>
                <a:gd name="connsiteX19" fmla="*/ 837398 w 7315200"/>
                <a:gd name="connsiteY19" fmla="*/ 707456 h 2271562"/>
                <a:gd name="connsiteX20" fmla="*/ 837398 w 7315200"/>
                <a:gd name="connsiteY20" fmla="*/ 78445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16344 w 7315200"/>
                <a:gd name="connsiteY29" fmla="*/ 1101380 h 2271562"/>
                <a:gd name="connsiteX30" fmla="*/ 1236846 w 7315200"/>
                <a:gd name="connsiteY30" fmla="*/ 1241658 h 2271562"/>
                <a:gd name="connsiteX31" fmla="*/ 1309036 w 7315200"/>
                <a:gd name="connsiteY31" fmla="*/ 1241658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438661 w 7315200"/>
                <a:gd name="connsiteY7" fmla="*/ 230833 h 2271562"/>
                <a:gd name="connsiteX8" fmla="*/ 442762 w 7315200"/>
                <a:gd name="connsiteY8" fmla="*/ 298383 h 2271562"/>
                <a:gd name="connsiteX9" fmla="*/ 529389 w 7315200"/>
                <a:gd name="connsiteY9" fmla="*/ 298383 h 2271562"/>
                <a:gd name="connsiteX10" fmla="*/ 529389 w 7315200"/>
                <a:gd name="connsiteY10" fmla="*/ 389823 h 2271562"/>
                <a:gd name="connsiteX11" fmla="*/ 587141 w 7315200"/>
                <a:gd name="connsiteY11" fmla="*/ 389823 h 2271562"/>
                <a:gd name="connsiteX12" fmla="*/ 587141 w 7315200"/>
                <a:gd name="connsiteY12" fmla="*/ 471637 h 2271562"/>
                <a:gd name="connsiteX13" fmla="*/ 654518 w 7315200"/>
                <a:gd name="connsiteY13" fmla="*/ 471637 h 2271562"/>
                <a:gd name="connsiteX14" fmla="*/ 654518 w 7315200"/>
                <a:gd name="connsiteY14" fmla="*/ 548640 h 2271562"/>
                <a:gd name="connsiteX15" fmla="*/ 721895 w 7315200"/>
                <a:gd name="connsiteY15" fmla="*/ 548640 h 2271562"/>
                <a:gd name="connsiteX16" fmla="*/ 721895 w 7315200"/>
                <a:gd name="connsiteY16" fmla="*/ 649705 h 2271562"/>
                <a:gd name="connsiteX17" fmla="*/ 784459 w 7315200"/>
                <a:gd name="connsiteY17" fmla="*/ 649705 h 2271562"/>
                <a:gd name="connsiteX18" fmla="*/ 784459 w 7315200"/>
                <a:gd name="connsiteY18" fmla="*/ 707456 h 2271562"/>
                <a:gd name="connsiteX19" fmla="*/ 837398 w 7315200"/>
                <a:gd name="connsiteY19" fmla="*/ 707456 h 2271562"/>
                <a:gd name="connsiteX20" fmla="*/ 837398 w 7315200"/>
                <a:gd name="connsiteY20" fmla="*/ 78445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121883 h 2271562"/>
                <a:gd name="connsiteX30" fmla="*/ 1236846 w 7315200"/>
                <a:gd name="connsiteY30" fmla="*/ 1241658 h 2271562"/>
                <a:gd name="connsiteX31" fmla="*/ 1309036 w 7315200"/>
                <a:gd name="connsiteY31" fmla="*/ 1241658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438661 w 7315200"/>
                <a:gd name="connsiteY7" fmla="*/ 230833 h 2271562"/>
                <a:gd name="connsiteX8" fmla="*/ 442762 w 7315200"/>
                <a:gd name="connsiteY8" fmla="*/ 298383 h 2271562"/>
                <a:gd name="connsiteX9" fmla="*/ 529389 w 7315200"/>
                <a:gd name="connsiteY9" fmla="*/ 298383 h 2271562"/>
                <a:gd name="connsiteX10" fmla="*/ 529389 w 7315200"/>
                <a:gd name="connsiteY10" fmla="*/ 389823 h 2271562"/>
                <a:gd name="connsiteX11" fmla="*/ 587141 w 7315200"/>
                <a:gd name="connsiteY11" fmla="*/ 389823 h 2271562"/>
                <a:gd name="connsiteX12" fmla="*/ 587141 w 7315200"/>
                <a:gd name="connsiteY12" fmla="*/ 471637 h 2271562"/>
                <a:gd name="connsiteX13" fmla="*/ 654518 w 7315200"/>
                <a:gd name="connsiteY13" fmla="*/ 471637 h 2271562"/>
                <a:gd name="connsiteX14" fmla="*/ 654518 w 7315200"/>
                <a:gd name="connsiteY14" fmla="*/ 548640 h 2271562"/>
                <a:gd name="connsiteX15" fmla="*/ 721895 w 7315200"/>
                <a:gd name="connsiteY15" fmla="*/ 548640 h 2271562"/>
                <a:gd name="connsiteX16" fmla="*/ 721895 w 7315200"/>
                <a:gd name="connsiteY16" fmla="*/ 649705 h 2271562"/>
                <a:gd name="connsiteX17" fmla="*/ 784459 w 7315200"/>
                <a:gd name="connsiteY17" fmla="*/ 649705 h 2271562"/>
                <a:gd name="connsiteX18" fmla="*/ 784459 w 7315200"/>
                <a:gd name="connsiteY18" fmla="*/ 707456 h 2271562"/>
                <a:gd name="connsiteX19" fmla="*/ 837398 w 7315200"/>
                <a:gd name="connsiteY19" fmla="*/ 707456 h 2271562"/>
                <a:gd name="connsiteX20" fmla="*/ 837398 w 7315200"/>
                <a:gd name="connsiteY20" fmla="*/ 78445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121883 h 2271562"/>
                <a:gd name="connsiteX30" fmla="*/ 1236846 w 7315200"/>
                <a:gd name="connsiteY30" fmla="*/ 1217056 h 2271562"/>
                <a:gd name="connsiteX31" fmla="*/ 1309036 w 7315200"/>
                <a:gd name="connsiteY31" fmla="*/ 1241658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438661 w 7315200"/>
                <a:gd name="connsiteY7" fmla="*/ 230833 h 2271562"/>
                <a:gd name="connsiteX8" fmla="*/ 442762 w 7315200"/>
                <a:gd name="connsiteY8" fmla="*/ 298383 h 2271562"/>
                <a:gd name="connsiteX9" fmla="*/ 529389 w 7315200"/>
                <a:gd name="connsiteY9" fmla="*/ 298383 h 2271562"/>
                <a:gd name="connsiteX10" fmla="*/ 529389 w 7315200"/>
                <a:gd name="connsiteY10" fmla="*/ 389823 h 2271562"/>
                <a:gd name="connsiteX11" fmla="*/ 587141 w 7315200"/>
                <a:gd name="connsiteY11" fmla="*/ 389823 h 2271562"/>
                <a:gd name="connsiteX12" fmla="*/ 587141 w 7315200"/>
                <a:gd name="connsiteY12" fmla="*/ 471637 h 2271562"/>
                <a:gd name="connsiteX13" fmla="*/ 654518 w 7315200"/>
                <a:gd name="connsiteY13" fmla="*/ 471637 h 2271562"/>
                <a:gd name="connsiteX14" fmla="*/ 654518 w 7315200"/>
                <a:gd name="connsiteY14" fmla="*/ 548640 h 2271562"/>
                <a:gd name="connsiteX15" fmla="*/ 721895 w 7315200"/>
                <a:gd name="connsiteY15" fmla="*/ 548640 h 2271562"/>
                <a:gd name="connsiteX16" fmla="*/ 721895 w 7315200"/>
                <a:gd name="connsiteY16" fmla="*/ 649705 h 2271562"/>
                <a:gd name="connsiteX17" fmla="*/ 784459 w 7315200"/>
                <a:gd name="connsiteY17" fmla="*/ 649705 h 2271562"/>
                <a:gd name="connsiteX18" fmla="*/ 784459 w 7315200"/>
                <a:gd name="connsiteY18" fmla="*/ 707456 h 2271562"/>
                <a:gd name="connsiteX19" fmla="*/ 837398 w 7315200"/>
                <a:gd name="connsiteY19" fmla="*/ 707456 h 2271562"/>
                <a:gd name="connsiteX20" fmla="*/ 837398 w 7315200"/>
                <a:gd name="connsiteY20" fmla="*/ 78445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121883 h 2271562"/>
                <a:gd name="connsiteX30" fmla="*/ 1236846 w 7315200"/>
                <a:gd name="connsiteY30" fmla="*/ 1217056 h 2271562"/>
                <a:gd name="connsiteX31" fmla="*/ 1304936 w 7315200"/>
                <a:gd name="connsiteY31" fmla="*/ 1221156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438661 w 7315200"/>
                <a:gd name="connsiteY7" fmla="*/ 230833 h 2271562"/>
                <a:gd name="connsiteX8" fmla="*/ 442762 w 7315200"/>
                <a:gd name="connsiteY8" fmla="*/ 298383 h 2271562"/>
                <a:gd name="connsiteX9" fmla="*/ 529389 w 7315200"/>
                <a:gd name="connsiteY9" fmla="*/ 298383 h 2271562"/>
                <a:gd name="connsiteX10" fmla="*/ 529389 w 7315200"/>
                <a:gd name="connsiteY10" fmla="*/ 389823 h 2271562"/>
                <a:gd name="connsiteX11" fmla="*/ 587141 w 7315200"/>
                <a:gd name="connsiteY11" fmla="*/ 389823 h 2271562"/>
                <a:gd name="connsiteX12" fmla="*/ 587141 w 7315200"/>
                <a:gd name="connsiteY12" fmla="*/ 471637 h 2271562"/>
                <a:gd name="connsiteX13" fmla="*/ 654518 w 7315200"/>
                <a:gd name="connsiteY13" fmla="*/ 471637 h 2271562"/>
                <a:gd name="connsiteX14" fmla="*/ 654518 w 7315200"/>
                <a:gd name="connsiteY14" fmla="*/ 548640 h 2271562"/>
                <a:gd name="connsiteX15" fmla="*/ 721895 w 7315200"/>
                <a:gd name="connsiteY15" fmla="*/ 548640 h 2271562"/>
                <a:gd name="connsiteX16" fmla="*/ 721895 w 7315200"/>
                <a:gd name="connsiteY16" fmla="*/ 649705 h 2271562"/>
                <a:gd name="connsiteX17" fmla="*/ 784459 w 7315200"/>
                <a:gd name="connsiteY17" fmla="*/ 649705 h 2271562"/>
                <a:gd name="connsiteX18" fmla="*/ 784459 w 7315200"/>
                <a:gd name="connsiteY18" fmla="*/ 707456 h 2271562"/>
                <a:gd name="connsiteX19" fmla="*/ 837398 w 7315200"/>
                <a:gd name="connsiteY19" fmla="*/ 707456 h 2271562"/>
                <a:gd name="connsiteX20" fmla="*/ 919407 w 7315200"/>
                <a:gd name="connsiteY20" fmla="*/ 87056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121883 h 2271562"/>
                <a:gd name="connsiteX30" fmla="*/ 1236846 w 7315200"/>
                <a:gd name="connsiteY30" fmla="*/ 1217056 h 2271562"/>
                <a:gd name="connsiteX31" fmla="*/ 1304936 w 7315200"/>
                <a:gd name="connsiteY31" fmla="*/ 1221156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438661 w 7315200"/>
                <a:gd name="connsiteY7" fmla="*/ 230833 h 2271562"/>
                <a:gd name="connsiteX8" fmla="*/ 442762 w 7315200"/>
                <a:gd name="connsiteY8" fmla="*/ 298383 h 2271562"/>
                <a:gd name="connsiteX9" fmla="*/ 529389 w 7315200"/>
                <a:gd name="connsiteY9" fmla="*/ 298383 h 2271562"/>
                <a:gd name="connsiteX10" fmla="*/ 529389 w 7315200"/>
                <a:gd name="connsiteY10" fmla="*/ 389823 h 2271562"/>
                <a:gd name="connsiteX11" fmla="*/ 587141 w 7315200"/>
                <a:gd name="connsiteY11" fmla="*/ 389823 h 2271562"/>
                <a:gd name="connsiteX12" fmla="*/ 587141 w 7315200"/>
                <a:gd name="connsiteY12" fmla="*/ 471637 h 2271562"/>
                <a:gd name="connsiteX13" fmla="*/ 654518 w 7315200"/>
                <a:gd name="connsiteY13" fmla="*/ 471637 h 2271562"/>
                <a:gd name="connsiteX14" fmla="*/ 654518 w 7315200"/>
                <a:gd name="connsiteY14" fmla="*/ 548640 h 2271562"/>
                <a:gd name="connsiteX15" fmla="*/ 721895 w 7315200"/>
                <a:gd name="connsiteY15" fmla="*/ 548640 h 2271562"/>
                <a:gd name="connsiteX16" fmla="*/ 721895 w 7315200"/>
                <a:gd name="connsiteY16" fmla="*/ 649705 h 2271562"/>
                <a:gd name="connsiteX17" fmla="*/ 784459 w 7315200"/>
                <a:gd name="connsiteY17" fmla="*/ 649705 h 2271562"/>
                <a:gd name="connsiteX18" fmla="*/ 784459 w 7315200"/>
                <a:gd name="connsiteY18" fmla="*/ 707456 h 2271562"/>
                <a:gd name="connsiteX19" fmla="*/ 915306 w 7315200"/>
                <a:gd name="connsiteY19" fmla="*/ 809967 h 2271562"/>
                <a:gd name="connsiteX20" fmla="*/ 919407 w 7315200"/>
                <a:gd name="connsiteY20" fmla="*/ 87056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121883 h 2271562"/>
                <a:gd name="connsiteX30" fmla="*/ 1236846 w 7315200"/>
                <a:gd name="connsiteY30" fmla="*/ 1217056 h 2271562"/>
                <a:gd name="connsiteX31" fmla="*/ 1304936 w 7315200"/>
                <a:gd name="connsiteY31" fmla="*/ 1221156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438661 w 7315200"/>
                <a:gd name="connsiteY7" fmla="*/ 230833 h 2271562"/>
                <a:gd name="connsiteX8" fmla="*/ 442762 w 7315200"/>
                <a:gd name="connsiteY8" fmla="*/ 298383 h 2271562"/>
                <a:gd name="connsiteX9" fmla="*/ 529389 w 7315200"/>
                <a:gd name="connsiteY9" fmla="*/ 298383 h 2271562"/>
                <a:gd name="connsiteX10" fmla="*/ 529389 w 7315200"/>
                <a:gd name="connsiteY10" fmla="*/ 389823 h 2271562"/>
                <a:gd name="connsiteX11" fmla="*/ 587141 w 7315200"/>
                <a:gd name="connsiteY11" fmla="*/ 389823 h 2271562"/>
                <a:gd name="connsiteX12" fmla="*/ 587141 w 7315200"/>
                <a:gd name="connsiteY12" fmla="*/ 471637 h 2271562"/>
                <a:gd name="connsiteX13" fmla="*/ 654518 w 7315200"/>
                <a:gd name="connsiteY13" fmla="*/ 471637 h 2271562"/>
                <a:gd name="connsiteX14" fmla="*/ 654518 w 7315200"/>
                <a:gd name="connsiteY14" fmla="*/ 548640 h 2271562"/>
                <a:gd name="connsiteX15" fmla="*/ 721895 w 7315200"/>
                <a:gd name="connsiteY15" fmla="*/ 548640 h 2271562"/>
                <a:gd name="connsiteX16" fmla="*/ 721895 w 7315200"/>
                <a:gd name="connsiteY16" fmla="*/ 649705 h 2271562"/>
                <a:gd name="connsiteX17" fmla="*/ 784459 w 7315200"/>
                <a:gd name="connsiteY17" fmla="*/ 649705 h 2271562"/>
                <a:gd name="connsiteX18" fmla="*/ 845966 w 7315200"/>
                <a:gd name="connsiteY18" fmla="*/ 789465 h 2271562"/>
                <a:gd name="connsiteX19" fmla="*/ 915306 w 7315200"/>
                <a:gd name="connsiteY19" fmla="*/ 809967 h 2271562"/>
                <a:gd name="connsiteX20" fmla="*/ 919407 w 7315200"/>
                <a:gd name="connsiteY20" fmla="*/ 87056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121883 h 2271562"/>
                <a:gd name="connsiteX30" fmla="*/ 1236846 w 7315200"/>
                <a:gd name="connsiteY30" fmla="*/ 1217056 h 2271562"/>
                <a:gd name="connsiteX31" fmla="*/ 1304936 w 7315200"/>
                <a:gd name="connsiteY31" fmla="*/ 1221156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438661 w 7315200"/>
                <a:gd name="connsiteY7" fmla="*/ 230833 h 2271562"/>
                <a:gd name="connsiteX8" fmla="*/ 442762 w 7315200"/>
                <a:gd name="connsiteY8" fmla="*/ 298383 h 2271562"/>
                <a:gd name="connsiteX9" fmla="*/ 529389 w 7315200"/>
                <a:gd name="connsiteY9" fmla="*/ 298383 h 2271562"/>
                <a:gd name="connsiteX10" fmla="*/ 529389 w 7315200"/>
                <a:gd name="connsiteY10" fmla="*/ 389823 h 2271562"/>
                <a:gd name="connsiteX11" fmla="*/ 587141 w 7315200"/>
                <a:gd name="connsiteY11" fmla="*/ 389823 h 2271562"/>
                <a:gd name="connsiteX12" fmla="*/ 587141 w 7315200"/>
                <a:gd name="connsiteY12" fmla="*/ 471637 h 2271562"/>
                <a:gd name="connsiteX13" fmla="*/ 654518 w 7315200"/>
                <a:gd name="connsiteY13" fmla="*/ 471637 h 2271562"/>
                <a:gd name="connsiteX14" fmla="*/ 654518 w 7315200"/>
                <a:gd name="connsiteY14" fmla="*/ 548640 h 2271562"/>
                <a:gd name="connsiteX15" fmla="*/ 721895 w 7315200"/>
                <a:gd name="connsiteY15" fmla="*/ 548640 h 2271562"/>
                <a:gd name="connsiteX16" fmla="*/ 721895 w 7315200"/>
                <a:gd name="connsiteY16" fmla="*/ 649705 h 2271562"/>
                <a:gd name="connsiteX17" fmla="*/ 858267 w 7315200"/>
                <a:gd name="connsiteY17" fmla="*/ 735814 h 2271562"/>
                <a:gd name="connsiteX18" fmla="*/ 845966 w 7315200"/>
                <a:gd name="connsiteY18" fmla="*/ 789465 h 2271562"/>
                <a:gd name="connsiteX19" fmla="*/ 915306 w 7315200"/>
                <a:gd name="connsiteY19" fmla="*/ 809967 h 2271562"/>
                <a:gd name="connsiteX20" fmla="*/ 919407 w 7315200"/>
                <a:gd name="connsiteY20" fmla="*/ 87056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121883 h 2271562"/>
                <a:gd name="connsiteX30" fmla="*/ 1236846 w 7315200"/>
                <a:gd name="connsiteY30" fmla="*/ 1217056 h 2271562"/>
                <a:gd name="connsiteX31" fmla="*/ 1304936 w 7315200"/>
                <a:gd name="connsiteY31" fmla="*/ 1221156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438661 w 7315200"/>
                <a:gd name="connsiteY7" fmla="*/ 230833 h 2271562"/>
                <a:gd name="connsiteX8" fmla="*/ 442762 w 7315200"/>
                <a:gd name="connsiteY8" fmla="*/ 298383 h 2271562"/>
                <a:gd name="connsiteX9" fmla="*/ 529389 w 7315200"/>
                <a:gd name="connsiteY9" fmla="*/ 298383 h 2271562"/>
                <a:gd name="connsiteX10" fmla="*/ 529389 w 7315200"/>
                <a:gd name="connsiteY10" fmla="*/ 389823 h 2271562"/>
                <a:gd name="connsiteX11" fmla="*/ 587141 w 7315200"/>
                <a:gd name="connsiteY11" fmla="*/ 389823 h 2271562"/>
                <a:gd name="connsiteX12" fmla="*/ 587141 w 7315200"/>
                <a:gd name="connsiteY12" fmla="*/ 471637 h 2271562"/>
                <a:gd name="connsiteX13" fmla="*/ 654518 w 7315200"/>
                <a:gd name="connsiteY13" fmla="*/ 471637 h 2271562"/>
                <a:gd name="connsiteX14" fmla="*/ 654518 w 7315200"/>
                <a:gd name="connsiteY14" fmla="*/ 548640 h 2271562"/>
                <a:gd name="connsiteX15" fmla="*/ 721895 w 7315200"/>
                <a:gd name="connsiteY15" fmla="*/ 548640 h 2271562"/>
                <a:gd name="connsiteX16" fmla="*/ 803904 w 7315200"/>
                <a:gd name="connsiteY16" fmla="*/ 723513 h 2271562"/>
                <a:gd name="connsiteX17" fmla="*/ 858267 w 7315200"/>
                <a:gd name="connsiteY17" fmla="*/ 735814 h 2271562"/>
                <a:gd name="connsiteX18" fmla="*/ 845966 w 7315200"/>
                <a:gd name="connsiteY18" fmla="*/ 789465 h 2271562"/>
                <a:gd name="connsiteX19" fmla="*/ 915306 w 7315200"/>
                <a:gd name="connsiteY19" fmla="*/ 809967 h 2271562"/>
                <a:gd name="connsiteX20" fmla="*/ 919407 w 7315200"/>
                <a:gd name="connsiteY20" fmla="*/ 87056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121883 h 2271562"/>
                <a:gd name="connsiteX30" fmla="*/ 1236846 w 7315200"/>
                <a:gd name="connsiteY30" fmla="*/ 1217056 h 2271562"/>
                <a:gd name="connsiteX31" fmla="*/ 1304936 w 7315200"/>
                <a:gd name="connsiteY31" fmla="*/ 1221156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438661 w 7315200"/>
                <a:gd name="connsiteY7" fmla="*/ 230833 h 2271562"/>
                <a:gd name="connsiteX8" fmla="*/ 442762 w 7315200"/>
                <a:gd name="connsiteY8" fmla="*/ 298383 h 2271562"/>
                <a:gd name="connsiteX9" fmla="*/ 529389 w 7315200"/>
                <a:gd name="connsiteY9" fmla="*/ 298383 h 2271562"/>
                <a:gd name="connsiteX10" fmla="*/ 529389 w 7315200"/>
                <a:gd name="connsiteY10" fmla="*/ 389823 h 2271562"/>
                <a:gd name="connsiteX11" fmla="*/ 587141 w 7315200"/>
                <a:gd name="connsiteY11" fmla="*/ 389823 h 2271562"/>
                <a:gd name="connsiteX12" fmla="*/ 587141 w 7315200"/>
                <a:gd name="connsiteY12" fmla="*/ 471637 h 2271562"/>
                <a:gd name="connsiteX13" fmla="*/ 654518 w 7315200"/>
                <a:gd name="connsiteY13" fmla="*/ 471637 h 2271562"/>
                <a:gd name="connsiteX14" fmla="*/ 654518 w 7315200"/>
                <a:gd name="connsiteY14" fmla="*/ 548640 h 2271562"/>
                <a:gd name="connsiteX15" fmla="*/ 808004 w 7315200"/>
                <a:gd name="connsiteY15" fmla="*/ 688056 h 2271562"/>
                <a:gd name="connsiteX16" fmla="*/ 803904 w 7315200"/>
                <a:gd name="connsiteY16" fmla="*/ 723513 h 2271562"/>
                <a:gd name="connsiteX17" fmla="*/ 858267 w 7315200"/>
                <a:gd name="connsiteY17" fmla="*/ 735814 h 2271562"/>
                <a:gd name="connsiteX18" fmla="*/ 845966 w 7315200"/>
                <a:gd name="connsiteY18" fmla="*/ 789465 h 2271562"/>
                <a:gd name="connsiteX19" fmla="*/ 915306 w 7315200"/>
                <a:gd name="connsiteY19" fmla="*/ 809967 h 2271562"/>
                <a:gd name="connsiteX20" fmla="*/ 919407 w 7315200"/>
                <a:gd name="connsiteY20" fmla="*/ 87056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121883 h 2271562"/>
                <a:gd name="connsiteX30" fmla="*/ 1236846 w 7315200"/>
                <a:gd name="connsiteY30" fmla="*/ 1217056 h 2271562"/>
                <a:gd name="connsiteX31" fmla="*/ 1304936 w 7315200"/>
                <a:gd name="connsiteY31" fmla="*/ 1221156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438661 w 7315200"/>
                <a:gd name="connsiteY7" fmla="*/ 230833 h 2271562"/>
                <a:gd name="connsiteX8" fmla="*/ 442762 w 7315200"/>
                <a:gd name="connsiteY8" fmla="*/ 298383 h 2271562"/>
                <a:gd name="connsiteX9" fmla="*/ 529389 w 7315200"/>
                <a:gd name="connsiteY9" fmla="*/ 298383 h 2271562"/>
                <a:gd name="connsiteX10" fmla="*/ 529389 w 7315200"/>
                <a:gd name="connsiteY10" fmla="*/ 389823 h 2271562"/>
                <a:gd name="connsiteX11" fmla="*/ 587141 w 7315200"/>
                <a:gd name="connsiteY11" fmla="*/ 389823 h 2271562"/>
                <a:gd name="connsiteX12" fmla="*/ 587141 w 7315200"/>
                <a:gd name="connsiteY12" fmla="*/ 471637 h 2271562"/>
                <a:gd name="connsiteX13" fmla="*/ 654518 w 7315200"/>
                <a:gd name="connsiteY13" fmla="*/ 471637 h 2271562"/>
                <a:gd name="connsiteX14" fmla="*/ 752929 w 7315200"/>
                <a:gd name="connsiteY14" fmla="*/ 679854 h 2271562"/>
                <a:gd name="connsiteX15" fmla="*/ 808004 w 7315200"/>
                <a:gd name="connsiteY15" fmla="*/ 688056 h 2271562"/>
                <a:gd name="connsiteX16" fmla="*/ 803904 w 7315200"/>
                <a:gd name="connsiteY16" fmla="*/ 723513 h 2271562"/>
                <a:gd name="connsiteX17" fmla="*/ 858267 w 7315200"/>
                <a:gd name="connsiteY17" fmla="*/ 735814 h 2271562"/>
                <a:gd name="connsiteX18" fmla="*/ 845966 w 7315200"/>
                <a:gd name="connsiteY18" fmla="*/ 789465 h 2271562"/>
                <a:gd name="connsiteX19" fmla="*/ 915306 w 7315200"/>
                <a:gd name="connsiteY19" fmla="*/ 809967 h 2271562"/>
                <a:gd name="connsiteX20" fmla="*/ 919407 w 7315200"/>
                <a:gd name="connsiteY20" fmla="*/ 87056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121883 h 2271562"/>
                <a:gd name="connsiteX30" fmla="*/ 1236846 w 7315200"/>
                <a:gd name="connsiteY30" fmla="*/ 1217056 h 2271562"/>
                <a:gd name="connsiteX31" fmla="*/ 1304936 w 7315200"/>
                <a:gd name="connsiteY31" fmla="*/ 1221156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438661 w 7315200"/>
                <a:gd name="connsiteY7" fmla="*/ 230833 h 2271562"/>
                <a:gd name="connsiteX8" fmla="*/ 442762 w 7315200"/>
                <a:gd name="connsiteY8" fmla="*/ 298383 h 2271562"/>
                <a:gd name="connsiteX9" fmla="*/ 529389 w 7315200"/>
                <a:gd name="connsiteY9" fmla="*/ 298383 h 2271562"/>
                <a:gd name="connsiteX10" fmla="*/ 529389 w 7315200"/>
                <a:gd name="connsiteY10" fmla="*/ 389823 h 2271562"/>
                <a:gd name="connsiteX11" fmla="*/ 587141 w 7315200"/>
                <a:gd name="connsiteY11" fmla="*/ 389823 h 2271562"/>
                <a:gd name="connsiteX12" fmla="*/ 587141 w 7315200"/>
                <a:gd name="connsiteY12" fmla="*/ 471637 h 2271562"/>
                <a:gd name="connsiteX13" fmla="*/ 757029 w 7315200"/>
                <a:gd name="connsiteY13" fmla="*/ 623354 h 2271562"/>
                <a:gd name="connsiteX14" fmla="*/ 752929 w 7315200"/>
                <a:gd name="connsiteY14" fmla="*/ 679854 h 2271562"/>
                <a:gd name="connsiteX15" fmla="*/ 808004 w 7315200"/>
                <a:gd name="connsiteY15" fmla="*/ 688056 h 2271562"/>
                <a:gd name="connsiteX16" fmla="*/ 803904 w 7315200"/>
                <a:gd name="connsiteY16" fmla="*/ 723513 h 2271562"/>
                <a:gd name="connsiteX17" fmla="*/ 858267 w 7315200"/>
                <a:gd name="connsiteY17" fmla="*/ 735814 h 2271562"/>
                <a:gd name="connsiteX18" fmla="*/ 845966 w 7315200"/>
                <a:gd name="connsiteY18" fmla="*/ 789465 h 2271562"/>
                <a:gd name="connsiteX19" fmla="*/ 915306 w 7315200"/>
                <a:gd name="connsiteY19" fmla="*/ 809967 h 2271562"/>
                <a:gd name="connsiteX20" fmla="*/ 919407 w 7315200"/>
                <a:gd name="connsiteY20" fmla="*/ 87056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121883 h 2271562"/>
                <a:gd name="connsiteX30" fmla="*/ 1236846 w 7315200"/>
                <a:gd name="connsiteY30" fmla="*/ 1217056 h 2271562"/>
                <a:gd name="connsiteX31" fmla="*/ 1304936 w 7315200"/>
                <a:gd name="connsiteY31" fmla="*/ 1221156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438661 w 7315200"/>
                <a:gd name="connsiteY7" fmla="*/ 230833 h 2271562"/>
                <a:gd name="connsiteX8" fmla="*/ 442762 w 7315200"/>
                <a:gd name="connsiteY8" fmla="*/ 298383 h 2271562"/>
                <a:gd name="connsiteX9" fmla="*/ 529389 w 7315200"/>
                <a:gd name="connsiteY9" fmla="*/ 298383 h 2271562"/>
                <a:gd name="connsiteX10" fmla="*/ 529389 w 7315200"/>
                <a:gd name="connsiteY10" fmla="*/ 389823 h 2271562"/>
                <a:gd name="connsiteX11" fmla="*/ 587141 w 7315200"/>
                <a:gd name="connsiteY11" fmla="*/ 389823 h 2271562"/>
                <a:gd name="connsiteX12" fmla="*/ 718356 w 7315200"/>
                <a:gd name="connsiteY12" fmla="*/ 619254 h 2271562"/>
                <a:gd name="connsiteX13" fmla="*/ 757029 w 7315200"/>
                <a:gd name="connsiteY13" fmla="*/ 623354 h 2271562"/>
                <a:gd name="connsiteX14" fmla="*/ 752929 w 7315200"/>
                <a:gd name="connsiteY14" fmla="*/ 679854 h 2271562"/>
                <a:gd name="connsiteX15" fmla="*/ 808004 w 7315200"/>
                <a:gd name="connsiteY15" fmla="*/ 688056 h 2271562"/>
                <a:gd name="connsiteX16" fmla="*/ 803904 w 7315200"/>
                <a:gd name="connsiteY16" fmla="*/ 723513 h 2271562"/>
                <a:gd name="connsiteX17" fmla="*/ 858267 w 7315200"/>
                <a:gd name="connsiteY17" fmla="*/ 735814 h 2271562"/>
                <a:gd name="connsiteX18" fmla="*/ 845966 w 7315200"/>
                <a:gd name="connsiteY18" fmla="*/ 789465 h 2271562"/>
                <a:gd name="connsiteX19" fmla="*/ 915306 w 7315200"/>
                <a:gd name="connsiteY19" fmla="*/ 809967 h 2271562"/>
                <a:gd name="connsiteX20" fmla="*/ 919407 w 7315200"/>
                <a:gd name="connsiteY20" fmla="*/ 87056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121883 h 2271562"/>
                <a:gd name="connsiteX30" fmla="*/ 1236846 w 7315200"/>
                <a:gd name="connsiteY30" fmla="*/ 1217056 h 2271562"/>
                <a:gd name="connsiteX31" fmla="*/ 1304936 w 7315200"/>
                <a:gd name="connsiteY31" fmla="*/ 1221156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438661 w 7315200"/>
                <a:gd name="connsiteY7" fmla="*/ 230833 h 2271562"/>
                <a:gd name="connsiteX8" fmla="*/ 442762 w 7315200"/>
                <a:gd name="connsiteY8" fmla="*/ 298383 h 2271562"/>
                <a:gd name="connsiteX9" fmla="*/ 529389 w 7315200"/>
                <a:gd name="connsiteY9" fmla="*/ 298383 h 2271562"/>
                <a:gd name="connsiteX10" fmla="*/ 529389 w 7315200"/>
                <a:gd name="connsiteY10" fmla="*/ 389823 h 2271562"/>
                <a:gd name="connsiteX11" fmla="*/ 718355 w 7315200"/>
                <a:gd name="connsiteY11" fmla="*/ 574343 h 2271562"/>
                <a:gd name="connsiteX12" fmla="*/ 718356 w 7315200"/>
                <a:gd name="connsiteY12" fmla="*/ 619254 h 2271562"/>
                <a:gd name="connsiteX13" fmla="*/ 757029 w 7315200"/>
                <a:gd name="connsiteY13" fmla="*/ 623354 h 2271562"/>
                <a:gd name="connsiteX14" fmla="*/ 752929 w 7315200"/>
                <a:gd name="connsiteY14" fmla="*/ 679854 h 2271562"/>
                <a:gd name="connsiteX15" fmla="*/ 808004 w 7315200"/>
                <a:gd name="connsiteY15" fmla="*/ 688056 h 2271562"/>
                <a:gd name="connsiteX16" fmla="*/ 803904 w 7315200"/>
                <a:gd name="connsiteY16" fmla="*/ 723513 h 2271562"/>
                <a:gd name="connsiteX17" fmla="*/ 858267 w 7315200"/>
                <a:gd name="connsiteY17" fmla="*/ 735814 h 2271562"/>
                <a:gd name="connsiteX18" fmla="*/ 845966 w 7315200"/>
                <a:gd name="connsiteY18" fmla="*/ 789465 h 2271562"/>
                <a:gd name="connsiteX19" fmla="*/ 915306 w 7315200"/>
                <a:gd name="connsiteY19" fmla="*/ 809967 h 2271562"/>
                <a:gd name="connsiteX20" fmla="*/ 919407 w 7315200"/>
                <a:gd name="connsiteY20" fmla="*/ 87056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121883 h 2271562"/>
                <a:gd name="connsiteX30" fmla="*/ 1236846 w 7315200"/>
                <a:gd name="connsiteY30" fmla="*/ 1217056 h 2271562"/>
                <a:gd name="connsiteX31" fmla="*/ 1304936 w 7315200"/>
                <a:gd name="connsiteY31" fmla="*/ 1221156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438661 w 7315200"/>
                <a:gd name="connsiteY7" fmla="*/ 230833 h 2271562"/>
                <a:gd name="connsiteX8" fmla="*/ 442762 w 7315200"/>
                <a:gd name="connsiteY8" fmla="*/ 298383 h 2271562"/>
                <a:gd name="connsiteX9" fmla="*/ 529389 w 7315200"/>
                <a:gd name="connsiteY9" fmla="*/ 298383 h 2271562"/>
                <a:gd name="connsiteX10" fmla="*/ 636001 w 7315200"/>
                <a:gd name="connsiteY10" fmla="*/ 533338 h 2271562"/>
                <a:gd name="connsiteX11" fmla="*/ 718355 w 7315200"/>
                <a:gd name="connsiteY11" fmla="*/ 574343 h 2271562"/>
                <a:gd name="connsiteX12" fmla="*/ 718356 w 7315200"/>
                <a:gd name="connsiteY12" fmla="*/ 619254 h 2271562"/>
                <a:gd name="connsiteX13" fmla="*/ 757029 w 7315200"/>
                <a:gd name="connsiteY13" fmla="*/ 623354 h 2271562"/>
                <a:gd name="connsiteX14" fmla="*/ 752929 w 7315200"/>
                <a:gd name="connsiteY14" fmla="*/ 679854 h 2271562"/>
                <a:gd name="connsiteX15" fmla="*/ 808004 w 7315200"/>
                <a:gd name="connsiteY15" fmla="*/ 688056 h 2271562"/>
                <a:gd name="connsiteX16" fmla="*/ 803904 w 7315200"/>
                <a:gd name="connsiteY16" fmla="*/ 723513 h 2271562"/>
                <a:gd name="connsiteX17" fmla="*/ 858267 w 7315200"/>
                <a:gd name="connsiteY17" fmla="*/ 735814 h 2271562"/>
                <a:gd name="connsiteX18" fmla="*/ 845966 w 7315200"/>
                <a:gd name="connsiteY18" fmla="*/ 789465 h 2271562"/>
                <a:gd name="connsiteX19" fmla="*/ 915306 w 7315200"/>
                <a:gd name="connsiteY19" fmla="*/ 809967 h 2271562"/>
                <a:gd name="connsiteX20" fmla="*/ 919407 w 7315200"/>
                <a:gd name="connsiteY20" fmla="*/ 87056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121883 h 2271562"/>
                <a:gd name="connsiteX30" fmla="*/ 1236846 w 7315200"/>
                <a:gd name="connsiteY30" fmla="*/ 1217056 h 2271562"/>
                <a:gd name="connsiteX31" fmla="*/ 1304936 w 7315200"/>
                <a:gd name="connsiteY31" fmla="*/ 1221156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438661 w 7315200"/>
                <a:gd name="connsiteY7" fmla="*/ 230833 h 2271562"/>
                <a:gd name="connsiteX8" fmla="*/ 442762 w 7315200"/>
                <a:gd name="connsiteY8" fmla="*/ 298383 h 2271562"/>
                <a:gd name="connsiteX9" fmla="*/ 529389 w 7315200"/>
                <a:gd name="connsiteY9" fmla="*/ 298383 h 2271562"/>
                <a:gd name="connsiteX10" fmla="*/ 636001 w 7315200"/>
                <a:gd name="connsiteY10" fmla="*/ 533338 h 2271562"/>
                <a:gd name="connsiteX11" fmla="*/ 718355 w 7315200"/>
                <a:gd name="connsiteY11" fmla="*/ 549740 h 2271562"/>
                <a:gd name="connsiteX12" fmla="*/ 718356 w 7315200"/>
                <a:gd name="connsiteY12" fmla="*/ 619254 h 2271562"/>
                <a:gd name="connsiteX13" fmla="*/ 757029 w 7315200"/>
                <a:gd name="connsiteY13" fmla="*/ 623354 h 2271562"/>
                <a:gd name="connsiteX14" fmla="*/ 752929 w 7315200"/>
                <a:gd name="connsiteY14" fmla="*/ 679854 h 2271562"/>
                <a:gd name="connsiteX15" fmla="*/ 808004 w 7315200"/>
                <a:gd name="connsiteY15" fmla="*/ 688056 h 2271562"/>
                <a:gd name="connsiteX16" fmla="*/ 803904 w 7315200"/>
                <a:gd name="connsiteY16" fmla="*/ 723513 h 2271562"/>
                <a:gd name="connsiteX17" fmla="*/ 858267 w 7315200"/>
                <a:gd name="connsiteY17" fmla="*/ 735814 h 2271562"/>
                <a:gd name="connsiteX18" fmla="*/ 845966 w 7315200"/>
                <a:gd name="connsiteY18" fmla="*/ 789465 h 2271562"/>
                <a:gd name="connsiteX19" fmla="*/ 915306 w 7315200"/>
                <a:gd name="connsiteY19" fmla="*/ 809967 h 2271562"/>
                <a:gd name="connsiteX20" fmla="*/ 919407 w 7315200"/>
                <a:gd name="connsiteY20" fmla="*/ 87056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121883 h 2271562"/>
                <a:gd name="connsiteX30" fmla="*/ 1236846 w 7315200"/>
                <a:gd name="connsiteY30" fmla="*/ 1217056 h 2271562"/>
                <a:gd name="connsiteX31" fmla="*/ 1304936 w 7315200"/>
                <a:gd name="connsiteY31" fmla="*/ 1221156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438661 w 7315200"/>
                <a:gd name="connsiteY7" fmla="*/ 230833 h 2271562"/>
                <a:gd name="connsiteX8" fmla="*/ 442762 w 7315200"/>
                <a:gd name="connsiteY8" fmla="*/ 298383 h 2271562"/>
                <a:gd name="connsiteX9" fmla="*/ 636001 w 7315200"/>
                <a:gd name="connsiteY9" fmla="*/ 470602 h 2271562"/>
                <a:gd name="connsiteX10" fmla="*/ 636001 w 7315200"/>
                <a:gd name="connsiteY10" fmla="*/ 533338 h 2271562"/>
                <a:gd name="connsiteX11" fmla="*/ 718355 w 7315200"/>
                <a:gd name="connsiteY11" fmla="*/ 549740 h 2271562"/>
                <a:gd name="connsiteX12" fmla="*/ 718356 w 7315200"/>
                <a:gd name="connsiteY12" fmla="*/ 619254 h 2271562"/>
                <a:gd name="connsiteX13" fmla="*/ 757029 w 7315200"/>
                <a:gd name="connsiteY13" fmla="*/ 623354 h 2271562"/>
                <a:gd name="connsiteX14" fmla="*/ 752929 w 7315200"/>
                <a:gd name="connsiteY14" fmla="*/ 679854 h 2271562"/>
                <a:gd name="connsiteX15" fmla="*/ 808004 w 7315200"/>
                <a:gd name="connsiteY15" fmla="*/ 688056 h 2271562"/>
                <a:gd name="connsiteX16" fmla="*/ 803904 w 7315200"/>
                <a:gd name="connsiteY16" fmla="*/ 723513 h 2271562"/>
                <a:gd name="connsiteX17" fmla="*/ 858267 w 7315200"/>
                <a:gd name="connsiteY17" fmla="*/ 735814 h 2271562"/>
                <a:gd name="connsiteX18" fmla="*/ 845966 w 7315200"/>
                <a:gd name="connsiteY18" fmla="*/ 789465 h 2271562"/>
                <a:gd name="connsiteX19" fmla="*/ 915306 w 7315200"/>
                <a:gd name="connsiteY19" fmla="*/ 809967 h 2271562"/>
                <a:gd name="connsiteX20" fmla="*/ 919407 w 7315200"/>
                <a:gd name="connsiteY20" fmla="*/ 87056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121883 h 2271562"/>
                <a:gd name="connsiteX30" fmla="*/ 1236846 w 7315200"/>
                <a:gd name="connsiteY30" fmla="*/ 1217056 h 2271562"/>
                <a:gd name="connsiteX31" fmla="*/ 1304936 w 7315200"/>
                <a:gd name="connsiteY31" fmla="*/ 1221156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438661 w 7315200"/>
                <a:gd name="connsiteY7" fmla="*/ 230833 h 2271562"/>
                <a:gd name="connsiteX8" fmla="*/ 553474 w 7315200"/>
                <a:gd name="connsiteY8" fmla="*/ 450100 h 2271562"/>
                <a:gd name="connsiteX9" fmla="*/ 636001 w 7315200"/>
                <a:gd name="connsiteY9" fmla="*/ 470602 h 2271562"/>
                <a:gd name="connsiteX10" fmla="*/ 636001 w 7315200"/>
                <a:gd name="connsiteY10" fmla="*/ 533338 h 2271562"/>
                <a:gd name="connsiteX11" fmla="*/ 718355 w 7315200"/>
                <a:gd name="connsiteY11" fmla="*/ 549740 h 2271562"/>
                <a:gd name="connsiteX12" fmla="*/ 718356 w 7315200"/>
                <a:gd name="connsiteY12" fmla="*/ 619254 h 2271562"/>
                <a:gd name="connsiteX13" fmla="*/ 757029 w 7315200"/>
                <a:gd name="connsiteY13" fmla="*/ 623354 h 2271562"/>
                <a:gd name="connsiteX14" fmla="*/ 752929 w 7315200"/>
                <a:gd name="connsiteY14" fmla="*/ 679854 h 2271562"/>
                <a:gd name="connsiteX15" fmla="*/ 808004 w 7315200"/>
                <a:gd name="connsiteY15" fmla="*/ 688056 h 2271562"/>
                <a:gd name="connsiteX16" fmla="*/ 803904 w 7315200"/>
                <a:gd name="connsiteY16" fmla="*/ 723513 h 2271562"/>
                <a:gd name="connsiteX17" fmla="*/ 858267 w 7315200"/>
                <a:gd name="connsiteY17" fmla="*/ 735814 h 2271562"/>
                <a:gd name="connsiteX18" fmla="*/ 845966 w 7315200"/>
                <a:gd name="connsiteY18" fmla="*/ 789465 h 2271562"/>
                <a:gd name="connsiteX19" fmla="*/ 915306 w 7315200"/>
                <a:gd name="connsiteY19" fmla="*/ 809967 h 2271562"/>
                <a:gd name="connsiteX20" fmla="*/ 919407 w 7315200"/>
                <a:gd name="connsiteY20" fmla="*/ 87056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121883 h 2271562"/>
                <a:gd name="connsiteX30" fmla="*/ 1236846 w 7315200"/>
                <a:gd name="connsiteY30" fmla="*/ 1217056 h 2271562"/>
                <a:gd name="connsiteX31" fmla="*/ 1304936 w 7315200"/>
                <a:gd name="connsiteY31" fmla="*/ 1221156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569875 w 7315200"/>
                <a:gd name="connsiteY7" fmla="*/ 374349 h 2271562"/>
                <a:gd name="connsiteX8" fmla="*/ 553474 w 7315200"/>
                <a:gd name="connsiteY8" fmla="*/ 450100 h 2271562"/>
                <a:gd name="connsiteX9" fmla="*/ 636001 w 7315200"/>
                <a:gd name="connsiteY9" fmla="*/ 470602 h 2271562"/>
                <a:gd name="connsiteX10" fmla="*/ 636001 w 7315200"/>
                <a:gd name="connsiteY10" fmla="*/ 533338 h 2271562"/>
                <a:gd name="connsiteX11" fmla="*/ 718355 w 7315200"/>
                <a:gd name="connsiteY11" fmla="*/ 549740 h 2271562"/>
                <a:gd name="connsiteX12" fmla="*/ 718356 w 7315200"/>
                <a:gd name="connsiteY12" fmla="*/ 619254 h 2271562"/>
                <a:gd name="connsiteX13" fmla="*/ 757029 w 7315200"/>
                <a:gd name="connsiteY13" fmla="*/ 623354 h 2271562"/>
                <a:gd name="connsiteX14" fmla="*/ 752929 w 7315200"/>
                <a:gd name="connsiteY14" fmla="*/ 679854 h 2271562"/>
                <a:gd name="connsiteX15" fmla="*/ 808004 w 7315200"/>
                <a:gd name="connsiteY15" fmla="*/ 688056 h 2271562"/>
                <a:gd name="connsiteX16" fmla="*/ 803904 w 7315200"/>
                <a:gd name="connsiteY16" fmla="*/ 723513 h 2271562"/>
                <a:gd name="connsiteX17" fmla="*/ 858267 w 7315200"/>
                <a:gd name="connsiteY17" fmla="*/ 735814 h 2271562"/>
                <a:gd name="connsiteX18" fmla="*/ 845966 w 7315200"/>
                <a:gd name="connsiteY18" fmla="*/ 789465 h 2271562"/>
                <a:gd name="connsiteX19" fmla="*/ 915306 w 7315200"/>
                <a:gd name="connsiteY19" fmla="*/ 809967 h 2271562"/>
                <a:gd name="connsiteX20" fmla="*/ 919407 w 7315200"/>
                <a:gd name="connsiteY20" fmla="*/ 87056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121883 h 2271562"/>
                <a:gd name="connsiteX30" fmla="*/ 1236846 w 7315200"/>
                <a:gd name="connsiteY30" fmla="*/ 1217056 h 2271562"/>
                <a:gd name="connsiteX31" fmla="*/ 1304936 w 7315200"/>
                <a:gd name="connsiteY31" fmla="*/ 1221156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360947 w 7315200"/>
                <a:gd name="connsiteY6" fmla="*/ 230833 h 2271562"/>
                <a:gd name="connsiteX7" fmla="*/ 569875 w 7315200"/>
                <a:gd name="connsiteY7" fmla="*/ 374349 h 2271562"/>
                <a:gd name="connsiteX8" fmla="*/ 569876 w 7315200"/>
                <a:gd name="connsiteY8" fmla="*/ 478803 h 2271562"/>
                <a:gd name="connsiteX9" fmla="*/ 636001 w 7315200"/>
                <a:gd name="connsiteY9" fmla="*/ 470602 h 2271562"/>
                <a:gd name="connsiteX10" fmla="*/ 636001 w 7315200"/>
                <a:gd name="connsiteY10" fmla="*/ 533338 h 2271562"/>
                <a:gd name="connsiteX11" fmla="*/ 718355 w 7315200"/>
                <a:gd name="connsiteY11" fmla="*/ 549740 h 2271562"/>
                <a:gd name="connsiteX12" fmla="*/ 718356 w 7315200"/>
                <a:gd name="connsiteY12" fmla="*/ 619254 h 2271562"/>
                <a:gd name="connsiteX13" fmla="*/ 757029 w 7315200"/>
                <a:gd name="connsiteY13" fmla="*/ 623354 h 2271562"/>
                <a:gd name="connsiteX14" fmla="*/ 752929 w 7315200"/>
                <a:gd name="connsiteY14" fmla="*/ 679854 h 2271562"/>
                <a:gd name="connsiteX15" fmla="*/ 808004 w 7315200"/>
                <a:gd name="connsiteY15" fmla="*/ 688056 h 2271562"/>
                <a:gd name="connsiteX16" fmla="*/ 803904 w 7315200"/>
                <a:gd name="connsiteY16" fmla="*/ 723513 h 2271562"/>
                <a:gd name="connsiteX17" fmla="*/ 858267 w 7315200"/>
                <a:gd name="connsiteY17" fmla="*/ 735814 h 2271562"/>
                <a:gd name="connsiteX18" fmla="*/ 845966 w 7315200"/>
                <a:gd name="connsiteY18" fmla="*/ 789465 h 2271562"/>
                <a:gd name="connsiteX19" fmla="*/ 915306 w 7315200"/>
                <a:gd name="connsiteY19" fmla="*/ 809967 h 2271562"/>
                <a:gd name="connsiteX20" fmla="*/ 919407 w 7315200"/>
                <a:gd name="connsiteY20" fmla="*/ 87056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121883 h 2271562"/>
                <a:gd name="connsiteX30" fmla="*/ 1236846 w 7315200"/>
                <a:gd name="connsiteY30" fmla="*/ 1217056 h 2271562"/>
                <a:gd name="connsiteX31" fmla="*/ 1304936 w 7315200"/>
                <a:gd name="connsiteY31" fmla="*/ 1221156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360947 w 7315200"/>
                <a:gd name="connsiteY5" fmla="*/ 149191 h 2271562"/>
                <a:gd name="connsiteX6" fmla="*/ 504462 w 7315200"/>
                <a:gd name="connsiteY6" fmla="*/ 366147 h 2271562"/>
                <a:gd name="connsiteX7" fmla="*/ 569875 w 7315200"/>
                <a:gd name="connsiteY7" fmla="*/ 374349 h 2271562"/>
                <a:gd name="connsiteX8" fmla="*/ 569876 w 7315200"/>
                <a:gd name="connsiteY8" fmla="*/ 478803 h 2271562"/>
                <a:gd name="connsiteX9" fmla="*/ 636001 w 7315200"/>
                <a:gd name="connsiteY9" fmla="*/ 470602 h 2271562"/>
                <a:gd name="connsiteX10" fmla="*/ 636001 w 7315200"/>
                <a:gd name="connsiteY10" fmla="*/ 533338 h 2271562"/>
                <a:gd name="connsiteX11" fmla="*/ 718355 w 7315200"/>
                <a:gd name="connsiteY11" fmla="*/ 549740 h 2271562"/>
                <a:gd name="connsiteX12" fmla="*/ 718356 w 7315200"/>
                <a:gd name="connsiteY12" fmla="*/ 619254 h 2271562"/>
                <a:gd name="connsiteX13" fmla="*/ 757029 w 7315200"/>
                <a:gd name="connsiteY13" fmla="*/ 623354 h 2271562"/>
                <a:gd name="connsiteX14" fmla="*/ 752929 w 7315200"/>
                <a:gd name="connsiteY14" fmla="*/ 679854 h 2271562"/>
                <a:gd name="connsiteX15" fmla="*/ 808004 w 7315200"/>
                <a:gd name="connsiteY15" fmla="*/ 688056 h 2271562"/>
                <a:gd name="connsiteX16" fmla="*/ 803904 w 7315200"/>
                <a:gd name="connsiteY16" fmla="*/ 723513 h 2271562"/>
                <a:gd name="connsiteX17" fmla="*/ 858267 w 7315200"/>
                <a:gd name="connsiteY17" fmla="*/ 735814 h 2271562"/>
                <a:gd name="connsiteX18" fmla="*/ 845966 w 7315200"/>
                <a:gd name="connsiteY18" fmla="*/ 789465 h 2271562"/>
                <a:gd name="connsiteX19" fmla="*/ 915306 w 7315200"/>
                <a:gd name="connsiteY19" fmla="*/ 809967 h 2271562"/>
                <a:gd name="connsiteX20" fmla="*/ 919407 w 7315200"/>
                <a:gd name="connsiteY20" fmla="*/ 87056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121883 h 2271562"/>
                <a:gd name="connsiteX30" fmla="*/ 1236846 w 7315200"/>
                <a:gd name="connsiteY30" fmla="*/ 1217056 h 2271562"/>
                <a:gd name="connsiteX31" fmla="*/ 1304936 w 7315200"/>
                <a:gd name="connsiteY31" fmla="*/ 1221156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504463 w 7315200"/>
                <a:gd name="connsiteY5" fmla="*/ 313209 h 2271562"/>
                <a:gd name="connsiteX6" fmla="*/ 504462 w 7315200"/>
                <a:gd name="connsiteY6" fmla="*/ 366147 h 2271562"/>
                <a:gd name="connsiteX7" fmla="*/ 569875 w 7315200"/>
                <a:gd name="connsiteY7" fmla="*/ 374349 h 2271562"/>
                <a:gd name="connsiteX8" fmla="*/ 569876 w 7315200"/>
                <a:gd name="connsiteY8" fmla="*/ 478803 h 2271562"/>
                <a:gd name="connsiteX9" fmla="*/ 636001 w 7315200"/>
                <a:gd name="connsiteY9" fmla="*/ 470602 h 2271562"/>
                <a:gd name="connsiteX10" fmla="*/ 636001 w 7315200"/>
                <a:gd name="connsiteY10" fmla="*/ 533338 h 2271562"/>
                <a:gd name="connsiteX11" fmla="*/ 718355 w 7315200"/>
                <a:gd name="connsiteY11" fmla="*/ 549740 h 2271562"/>
                <a:gd name="connsiteX12" fmla="*/ 718356 w 7315200"/>
                <a:gd name="connsiteY12" fmla="*/ 619254 h 2271562"/>
                <a:gd name="connsiteX13" fmla="*/ 757029 w 7315200"/>
                <a:gd name="connsiteY13" fmla="*/ 623354 h 2271562"/>
                <a:gd name="connsiteX14" fmla="*/ 752929 w 7315200"/>
                <a:gd name="connsiteY14" fmla="*/ 679854 h 2271562"/>
                <a:gd name="connsiteX15" fmla="*/ 808004 w 7315200"/>
                <a:gd name="connsiteY15" fmla="*/ 688056 h 2271562"/>
                <a:gd name="connsiteX16" fmla="*/ 803904 w 7315200"/>
                <a:gd name="connsiteY16" fmla="*/ 723513 h 2271562"/>
                <a:gd name="connsiteX17" fmla="*/ 858267 w 7315200"/>
                <a:gd name="connsiteY17" fmla="*/ 735814 h 2271562"/>
                <a:gd name="connsiteX18" fmla="*/ 845966 w 7315200"/>
                <a:gd name="connsiteY18" fmla="*/ 789465 h 2271562"/>
                <a:gd name="connsiteX19" fmla="*/ 915306 w 7315200"/>
                <a:gd name="connsiteY19" fmla="*/ 809967 h 2271562"/>
                <a:gd name="connsiteX20" fmla="*/ 919407 w 7315200"/>
                <a:gd name="connsiteY20" fmla="*/ 87056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121883 h 2271562"/>
                <a:gd name="connsiteX30" fmla="*/ 1236846 w 7315200"/>
                <a:gd name="connsiteY30" fmla="*/ 1217056 h 2271562"/>
                <a:gd name="connsiteX31" fmla="*/ 1304936 w 7315200"/>
                <a:gd name="connsiteY31" fmla="*/ 1221156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504463 w 7315200"/>
                <a:gd name="connsiteY5" fmla="*/ 313209 h 2271562"/>
                <a:gd name="connsiteX6" fmla="*/ 504462 w 7315200"/>
                <a:gd name="connsiteY6" fmla="*/ 366147 h 2271562"/>
                <a:gd name="connsiteX7" fmla="*/ 569875 w 7315200"/>
                <a:gd name="connsiteY7" fmla="*/ 374349 h 2271562"/>
                <a:gd name="connsiteX8" fmla="*/ 582177 w 7315200"/>
                <a:gd name="connsiteY8" fmla="*/ 454200 h 2271562"/>
                <a:gd name="connsiteX9" fmla="*/ 636001 w 7315200"/>
                <a:gd name="connsiteY9" fmla="*/ 470602 h 2271562"/>
                <a:gd name="connsiteX10" fmla="*/ 636001 w 7315200"/>
                <a:gd name="connsiteY10" fmla="*/ 533338 h 2271562"/>
                <a:gd name="connsiteX11" fmla="*/ 718355 w 7315200"/>
                <a:gd name="connsiteY11" fmla="*/ 549740 h 2271562"/>
                <a:gd name="connsiteX12" fmla="*/ 718356 w 7315200"/>
                <a:gd name="connsiteY12" fmla="*/ 619254 h 2271562"/>
                <a:gd name="connsiteX13" fmla="*/ 757029 w 7315200"/>
                <a:gd name="connsiteY13" fmla="*/ 623354 h 2271562"/>
                <a:gd name="connsiteX14" fmla="*/ 752929 w 7315200"/>
                <a:gd name="connsiteY14" fmla="*/ 679854 h 2271562"/>
                <a:gd name="connsiteX15" fmla="*/ 808004 w 7315200"/>
                <a:gd name="connsiteY15" fmla="*/ 688056 h 2271562"/>
                <a:gd name="connsiteX16" fmla="*/ 803904 w 7315200"/>
                <a:gd name="connsiteY16" fmla="*/ 723513 h 2271562"/>
                <a:gd name="connsiteX17" fmla="*/ 858267 w 7315200"/>
                <a:gd name="connsiteY17" fmla="*/ 735814 h 2271562"/>
                <a:gd name="connsiteX18" fmla="*/ 845966 w 7315200"/>
                <a:gd name="connsiteY18" fmla="*/ 789465 h 2271562"/>
                <a:gd name="connsiteX19" fmla="*/ 915306 w 7315200"/>
                <a:gd name="connsiteY19" fmla="*/ 809967 h 2271562"/>
                <a:gd name="connsiteX20" fmla="*/ 919407 w 7315200"/>
                <a:gd name="connsiteY20" fmla="*/ 87056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29903 h 2271562"/>
                <a:gd name="connsiteX28" fmla="*/ 1135781 w 7315200"/>
                <a:gd name="connsiteY28" fmla="*/ 1097280 h 2271562"/>
                <a:gd name="connsiteX29" fmla="*/ 1236846 w 7315200"/>
                <a:gd name="connsiteY29" fmla="*/ 1121883 h 2271562"/>
                <a:gd name="connsiteX30" fmla="*/ 1236846 w 7315200"/>
                <a:gd name="connsiteY30" fmla="*/ 1217056 h 2271562"/>
                <a:gd name="connsiteX31" fmla="*/ 1304936 w 7315200"/>
                <a:gd name="connsiteY31" fmla="*/ 1221156 h 2271562"/>
                <a:gd name="connsiteX32" fmla="*/ 1309036 w 7315200"/>
                <a:gd name="connsiteY32" fmla="*/ 1304223 h 2271562"/>
                <a:gd name="connsiteX33" fmla="*/ 1438977 w 7315200"/>
                <a:gd name="connsiteY33" fmla="*/ 1304223 h 2271562"/>
                <a:gd name="connsiteX34" fmla="*/ 1438977 w 7315200"/>
                <a:gd name="connsiteY34" fmla="*/ 1366787 h 2271562"/>
                <a:gd name="connsiteX35" fmla="*/ 1564105 w 7315200"/>
                <a:gd name="connsiteY35" fmla="*/ 1366787 h 2271562"/>
                <a:gd name="connsiteX36" fmla="*/ 1564105 w 7315200"/>
                <a:gd name="connsiteY36" fmla="*/ 1424538 h 2271562"/>
                <a:gd name="connsiteX37" fmla="*/ 1732547 w 7315200"/>
                <a:gd name="connsiteY37" fmla="*/ 1424538 h 2271562"/>
                <a:gd name="connsiteX38" fmla="*/ 1732547 w 7315200"/>
                <a:gd name="connsiteY38" fmla="*/ 1482290 h 2271562"/>
                <a:gd name="connsiteX39" fmla="*/ 1780673 w 7315200"/>
                <a:gd name="connsiteY39" fmla="*/ 1482290 h 2271562"/>
                <a:gd name="connsiteX40" fmla="*/ 1780673 w 7315200"/>
                <a:gd name="connsiteY40" fmla="*/ 1482290 h 2271562"/>
                <a:gd name="connsiteX41" fmla="*/ 1780673 w 7315200"/>
                <a:gd name="connsiteY41" fmla="*/ 1530416 h 2271562"/>
                <a:gd name="connsiteX42" fmla="*/ 2011680 w 7315200"/>
                <a:gd name="connsiteY42" fmla="*/ 1530416 h 2271562"/>
                <a:gd name="connsiteX43" fmla="*/ 2011680 w 7315200"/>
                <a:gd name="connsiteY43" fmla="*/ 1573730 h 2271562"/>
                <a:gd name="connsiteX44" fmla="*/ 2117558 w 7315200"/>
                <a:gd name="connsiteY44" fmla="*/ 1573730 h 2271562"/>
                <a:gd name="connsiteX45" fmla="*/ 2117558 w 7315200"/>
                <a:gd name="connsiteY45" fmla="*/ 1626669 h 2271562"/>
                <a:gd name="connsiteX46" fmla="*/ 2228248 w 7315200"/>
                <a:gd name="connsiteY46" fmla="*/ 1626669 h 2271562"/>
                <a:gd name="connsiteX47" fmla="*/ 2228248 w 7315200"/>
                <a:gd name="connsiteY47" fmla="*/ 1689233 h 2271562"/>
                <a:gd name="connsiteX48" fmla="*/ 2334126 w 7315200"/>
                <a:gd name="connsiteY48" fmla="*/ 1689233 h 2271562"/>
                <a:gd name="connsiteX49" fmla="*/ 2334126 w 7315200"/>
                <a:gd name="connsiteY49" fmla="*/ 1737360 h 2271562"/>
                <a:gd name="connsiteX50" fmla="*/ 2468880 w 7315200"/>
                <a:gd name="connsiteY50" fmla="*/ 1737360 h 2271562"/>
                <a:gd name="connsiteX51" fmla="*/ 2468880 w 7315200"/>
                <a:gd name="connsiteY51" fmla="*/ 1814362 h 2271562"/>
                <a:gd name="connsiteX52" fmla="*/ 2579570 w 7315200"/>
                <a:gd name="connsiteY52" fmla="*/ 1814362 h 2271562"/>
                <a:gd name="connsiteX53" fmla="*/ 2579570 w 7315200"/>
                <a:gd name="connsiteY53" fmla="*/ 1867301 h 2271562"/>
                <a:gd name="connsiteX54" fmla="*/ 2853890 w 7315200"/>
                <a:gd name="connsiteY54" fmla="*/ 1867301 h 2271562"/>
                <a:gd name="connsiteX55" fmla="*/ 2853890 w 7315200"/>
                <a:gd name="connsiteY55" fmla="*/ 1910614 h 2271562"/>
                <a:gd name="connsiteX56" fmla="*/ 3161899 w 7315200"/>
                <a:gd name="connsiteY56" fmla="*/ 1910614 h 2271562"/>
                <a:gd name="connsiteX57" fmla="*/ 3161899 w 7315200"/>
                <a:gd name="connsiteY57" fmla="*/ 1963553 h 2271562"/>
                <a:gd name="connsiteX58" fmla="*/ 3306278 w 7315200"/>
                <a:gd name="connsiteY58" fmla="*/ 1963553 h 2271562"/>
                <a:gd name="connsiteX59" fmla="*/ 3306278 w 7315200"/>
                <a:gd name="connsiteY59" fmla="*/ 2016492 h 2271562"/>
                <a:gd name="connsiteX60" fmla="*/ 3426593 w 7315200"/>
                <a:gd name="connsiteY60" fmla="*/ 2016492 h 2271562"/>
                <a:gd name="connsiteX61" fmla="*/ 3667225 w 7315200"/>
                <a:gd name="connsiteY61" fmla="*/ 2016492 h 2271562"/>
                <a:gd name="connsiteX62" fmla="*/ 3667225 w 7315200"/>
                <a:gd name="connsiteY62" fmla="*/ 2069431 h 2271562"/>
                <a:gd name="connsiteX63" fmla="*/ 3816417 w 7315200"/>
                <a:gd name="connsiteY63" fmla="*/ 2069431 h 2271562"/>
                <a:gd name="connsiteX64" fmla="*/ 3816417 w 7315200"/>
                <a:gd name="connsiteY64" fmla="*/ 2069431 h 2271562"/>
                <a:gd name="connsiteX65" fmla="*/ 3816417 w 7315200"/>
                <a:gd name="connsiteY65" fmla="*/ 2112745 h 2271562"/>
                <a:gd name="connsiteX66" fmla="*/ 4374682 w 7315200"/>
                <a:gd name="connsiteY66" fmla="*/ 2112745 h 2271562"/>
                <a:gd name="connsiteX67" fmla="*/ 4374682 w 7315200"/>
                <a:gd name="connsiteY67" fmla="*/ 2160871 h 2271562"/>
                <a:gd name="connsiteX68" fmla="*/ 4793381 w 7315200"/>
                <a:gd name="connsiteY68" fmla="*/ 2160871 h 2271562"/>
                <a:gd name="connsiteX69" fmla="*/ 4851132 w 7315200"/>
                <a:gd name="connsiteY69" fmla="*/ 2160871 h 2271562"/>
                <a:gd name="connsiteX70" fmla="*/ 4851132 w 7315200"/>
                <a:gd name="connsiteY70" fmla="*/ 2228248 h 2271562"/>
                <a:gd name="connsiteX71" fmla="*/ 5650029 w 7315200"/>
                <a:gd name="connsiteY71" fmla="*/ 2228248 h 2271562"/>
                <a:gd name="connsiteX72" fmla="*/ 5650029 w 7315200"/>
                <a:gd name="connsiteY72" fmla="*/ 2271562 h 2271562"/>
                <a:gd name="connsiteX73" fmla="*/ 7315200 w 7315200"/>
                <a:gd name="connsiteY73" fmla="*/ 2271562 h 2271562"/>
                <a:gd name="connsiteX0" fmla="*/ 0 w 7315200"/>
                <a:gd name="connsiteY0" fmla="*/ 0 h 2271562"/>
                <a:gd name="connsiteX1" fmla="*/ 158817 w 7315200"/>
                <a:gd name="connsiteY1" fmla="*/ 0 h 2271562"/>
                <a:gd name="connsiteX2" fmla="*/ 158817 w 7315200"/>
                <a:gd name="connsiteY2" fmla="*/ 43313 h 2271562"/>
                <a:gd name="connsiteX3" fmla="*/ 264695 w 7315200"/>
                <a:gd name="connsiteY3" fmla="*/ 43313 h 2271562"/>
                <a:gd name="connsiteX4" fmla="*/ 264695 w 7315200"/>
                <a:gd name="connsiteY4" fmla="*/ 149191 h 2271562"/>
                <a:gd name="connsiteX5" fmla="*/ 504463 w 7315200"/>
                <a:gd name="connsiteY5" fmla="*/ 313209 h 2271562"/>
                <a:gd name="connsiteX6" fmla="*/ 504462 w 7315200"/>
                <a:gd name="connsiteY6" fmla="*/ 366147 h 2271562"/>
                <a:gd name="connsiteX7" fmla="*/ 569875 w 7315200"/>
                <a:gd name="connsiteY7" fmla="*/ 374349 h 2271562"/>
                <a:gd name="connsiteX8" fmla="*/ 582177 w 7315200"/>
                <a:gd name="connsiteY8" fmla="*/ 454200 h 2271562"/>
                <a:gd name="connsiteX9" fmla="*/ 636001 w 7315200"/>
                <a:gd name="connsiteY9" fmla="*/ 470602 h 2271562"/>
                <a:gd name="connsiteX10" fmla="*/ 636001 w 7315200"/>
                <a:gd name="connsiteY10" fmla="*/ 533338 h 2271562"/>
                <a:gd name="connsiteX11" fmla="*/ 718355 w 7315200"/>
                <a:gd name="connsiteY11" fmla="*/ 549740 h 2271562"/>
                <a:gd name="connsiteX12" fmla="*/ 718356 w 7315200"/>
                <a:gd name="connsiteY12" fmla="*/ 619254 h 2271562"/>
                <a:gd name="connsiteX13" fmla="*/ 757029 w 7315200"/>
                <a:gd name="connsiteY13" fmla="*/ 623354 h 2271562"/>
                <a:gd name="connsiteX14" fmla="*/ 752929 w 7315200"/>
                <a:gd name="connsiteY14" fmla="*/ 679854 h 2271562"/>
                <a:gd name="connsiteX15" fmla="*/ 808004 w 7315200"/>
                <a:gd name="connsiteY15" fmla="*/ 688056 h 2271562"/>
                <a:gd name="connsiteX16" fmla="*/ 803904 w 7315200"/>
                <a:gd name="connsiteY16" fmla="*/ 723513 h 2271562"/>
                <a:gd name="connsiteX17" fmla="*/ 858267 w 7315200"/>
                <a:gd name="connsiteY17" fmla="*/ 735814 h 2271562"/>
                <a:gd name="connsiteX18" fmla="*/ 845966 w 7315200"/>
                <a:gd name="connsiteY18" fmla="*/ 789465 h 2271562"/>
                <a:gd name="connsiteX19" fmla="*/ 915306 w 7315200"/>
                <a:gd name="connsiteY19" fmla="*/ 809967 h 2271562"/>
                <a:gd name="connsiteX20" fmla="*/ 919407 w 7315200"/>
                <a:gd name="connsiteY20" fmla="*/ 870568 h 2271562"/>
                <a:gd name="connsiteX21" fmla="*/ 955405 w 7315200"/>
                <a:gd name="connsiteY21" fmla="*/ 862366 h 2271562"/>
                <a:gd name="connsiteX22" fmla="*/ 955405 w 7315200"/>
                <a:gd name="connsiteY22" fmla="*/ 918867 h 2271562"/>
                <a:gd name="connsiteX23" fmla="*/ 1000854 w 7315200"/>
                <a:gd name="connsiteY23" fmla="*/ 922968 h 2271562"/>
                <a:gd name="connsiteX24" fmla="*/ 996754 w 7315200"/>
                <a:gd name="connsiteY24" fmla="*/ 976251 h 2271562"/>
                <a:gd name="connsiteX25" fmla="*/ 1053966 w 7315200"/>
                <a:gd name="connsiteY25" fmla="*/ 972151 h 2271562"/>
                <a:gd name="connsiteX26" fmla="*/ 1053966 w 7315200"/>
                <a:gd name="connsiteY26" fmla="*/ 1029903 h 2271562"/>
                <a:gd name="connsiteX27" fmla="*/ 1135781 w 7315200"/>
                <a:gd name="connsiteY27" fmla="*/ 1097280 h 2271562"/>
                <a:gd name="connsiteX28" fmla="*/ 1236846 w 7315200"/>
                <a:gd name="connsiteY28" fmla="*/ 1121883 h 2271562"/>
                <a:gd name="connsiteX29" fmla="*/ 1236846 w 7315200"/>
                <a:gd name="connsiteY29" fmla="*/ 1217056 h 2271562"/>
                <a:gd name="connsiteX30" fmla="*/ 1304936 w 7315200"/>
                <a:gd name="connsiteY30" fmla="*/ 1221156 h 2271562"/>
                <a:gd name="connsiteX31" fmla="*/ 1309036 w 7315200"/>
                <a:gd name="connsiteY31" fmla="*/ 1304223 h 2271562"/>
                <a:gd name="connsiteX32" fmla="*/ 1438977 w 7315200"/>
                <a:gd name="connsiteY32" fmla="*/ 1304223 h 2271562"/>
                <a:gd name="connsiteX33" fmla="*/ 1438977 w 7315200"/>
                <a:gd name="connsiteY33" fmla="*/ 1366787 h 2271562"/>
                <a:gd name="connsiteX34" fmla="*/ 1564105 w 7315200"/>
                <a:gd name="connsiteY34" fmla="*/ 1366787 h 2271562"/>
                <a:gd name="connsiteX35" fmla="*/ 1564105 w 7315200"/>
                <a:gd name="connsiteY35" fmla="*/ 1424538 h 2271562"/>
                <a:gd name="connsiteX36" fmla="*/ 1732547 w 7315200"/>
                <a:gd name="connsiteY36" fmla="*/ 1424538 h 2271562"/>
                <a:gd name="connsiteX37" fmla="*/ 1732547 w 7315200"/>
                <a:gd name="connsiteY37" fmla="*/ 1482290 h 2271562"/>
                <a:gd name="connsiteX38" fmla="*/ 1780673 w 7315200"/>
                <a:gd name="connsiteY38" fmla="*/ 1482290 h 2271562"/>
                <a:gd name="connsiteX39" fmla="*/ 1780673 w 7315200"/>
                <a:gd name="connsiteY39" fmla="*/ 1482290 h 2271562"/>
                <a:gd name="connsiteX40" fmla="*/ 1780673 w 7315200"/>
                <a:gd name="connsiteY40" fmla="*/ 1530416 h 2271562"/>
                <a:gd name="connsiteX41" fmla="*/ 2011680 w 7315200"/>
                <a:gd name="connsiteY41" fmla="*/ 1530416 h 2271562"/>
                <a:gd name="connsiteX42" fmla="*/ 2011680 w 7315200"/>
                <a:gd name="connsiteY42" fmla="*/ 1573730 h 2271562"/>
                <a:gd name="connsiteX43" fmla="*/ 2117558 w 7315200"/>
                <a:gd name="connsiteY43" fmla="*/ 1573730 h 2271562"/>
                <a:gd name="connsiteX44" fmla="*/ 2117558 w 7315200"/>
                <a:gd name="connsiteY44" fmla="*/ 1626669 h 2271562"/>
                <a:gd name="connsiteX45" fmla="*/ 2228248 w 7315200"/>
                <a:gd name="connsiteY45" fmla="*/ 1626669 h 2271562"/>
                <a:gd name="connsiteX46" fmla="*/ 2228248 w 7315200"/>
                <a:gd name="connsiteY46" fmla="*/ 1689233 h 2271562"/>
                <a:gd name="connsiteX47" fmla="*/ 2334126 w 7315200"/>
                <a:gd name="connsiteY47" fmla="*/ 1689233 h 2271562"/>
                <a:gd name="connsiteX48" fmla="*/ 2334126 w 7315200"/>
                <a:gd name="connsiteY48" fmla="*/ 1737360 h 2271562"/>
                <a:gd name="connsiteX49" fmla="*/ 2468880 w 7315200"/>
                <a:gd name="connsiteY49" fmla="*/ 1737360 h 2271562"/>
                <a:gd name="connsiteX50" fmla="*/ 2468880 w 7315200"/>
                <a:gd name="connsiteY50" fmla="*/ 1814362 h 2271562"/>
                <a:gd name="connsiteX51" fmla="*/ 2579570 w 7315200"/>
                <a:gd name="connsiteY51" fmla="*/ 1814362 h 2271562"/>
                <a:gd name="connsiteX52" fmla="*/ 2579570 w 7315200"/>
                <a:gd name="connsiteY52" fmla="*/ 1867301 h 2271562"/>
                <a:gd name="connsiteX53" fmla="*/ 2853890 w 7315200"/>
                <a:gd name="connsiteY53" fmla="*/ 1867301 h 2271562"/>
                <a:gd name="connsiteX54" fmla="*/ 2853890 w 7315200"/>
                <a:gd name="connsiteY54" fmla="*/ 1910614 h 2271562"/>
                <a:gd name="connsiteX55" fmla="*/ 3161899 w 7315200"/>
                <a:gd name="connsiteY55" fmla="*/ 1910614 h 2271562"/>
                <a:gd name="connsiteX56" fmla="*/ 3161899 w 7315200"/>
                <a:gd name="connsiteY56" fmla="*/ 1963553 h 2271562"/>
                <a:gd name="connsiteX57" fmla="*/ 3306278 w 7315200"/>
                <a:gd name="connsiteY57" fmla="*/ 1963553 h 2271562"/>
                <a:gd name="connsiteX58" fmla="*/ 3306278 w 7315200"/>
                <a:gd name="connsiteY58" fmla="*/ 2016492 h 2271562"/>
                <a:gd name="connsiteX59" fmla="*/ 3426593 w 7315200"/>
                <a:gd name="connsiteY59" fmla="*/ 2016492 h 2271562"/>
                <a:gd name="connsiteX60" fmla="*/ 3667225 w 7315200"/>
                <a:gd name="connsiteY60" fmla="*/ 2016492 h 2271562"/>
                <a:gd name="connsiteX61" fmla="*/ 3667225 w 7315200"/>
                <a:gd name="connsiteY61" fmla="*/ 2069431 h 2271562"/>
                <a:gd name="connsiteX62" fmla="*/ 3816417 w 7315200"/>
                <a:gd name="connsiteY62" fmla="*/ 2069431 h 2271562"/>
                <a:gd name="connsiteX63" fmla="*/ 3816417 w 7315200"/>
                <a:gd name="connsiteY63" fmla="*/ 2069431 h 2271562"/>
                <a:gd name="connsiteX64" fmla="*/ 3816417 w 7315200"/>
                <a:gd name="connsiteY64" fmla="*/ 2112745 h 2271562"/>
                <a:gd name="connsiteX65" fmla="*/ 4374682 w 7315200"/>
                <a:gd name="connsiteY65" fmla="*/ 2112745 h 2271562"/>
                <a:gd name="connsiteX66" fmla="*/ 4374682 w 7315200"/>
                <a:gd name="connsiteY66" fmla="*/ 2160871 h 2271562"/>
                <a:gd name="connsiteX67" fmla="*/ 4793381 w 7315200"/>
                <a:gd name="connsiteY67" fmla="*/ 2160871 h 2271562"/>
                <a:gd name="connsiteX68" fmla="*/ 4851132 w 7315200"/>
                <a:gd name="connsiteY68" fmla="*/ 2160871 h 2271562"/>
                <a:gd name="connsiteX69" fmla="*/ 4851132 w 7315200"/>
                <a:gd name="connsiteY69" fmla="*/ 2228248 h 2271562"/>
                <a:gd name="connsiteX70" fmla="*/ 5650029 w 7315200"/>
                <a:gd name="connsiteY70" fmla="*/ 2228248 h 2271562"/>
                <a:gd name="connsiteX71" fmla="*/ 5650029 w 7315200"/>
                <a:gd name="connsiteY71" fmla="*/ 2271562 h 2271562"/>
                <a:gd name="connsiteX72" fmla="*/ 7315200 w 7315200"/>
                <a:gd name="connsiteY72" fmla="*/ 2271562 h 2271562"/>
                <a:gd name="connsiteX0" fmla="*/ 0 w 7156383"/>
                <a:gd name="connsiteY0" fmla="*/ 0 h 2271562"/>
                <a:gd name="connsiteX1" fmla="*/ 0 w 7156383"/>
                <a:gd name="connsiteY1" fmla="*/ 43313 h 2271562"/>
                <a:gd name="connsiteX2" fmla="*/ 105878 w 7156383"/>
                <a:gd name="connsiteY2" fmla="*/ 43313 h 2271562"/>
                <a:gd name="connsiteX3" fmla="*/ 105878 w 7156383"/>
                <a:gd name="connsiteY3" fmla="*/ 149191 h 2271562"/>
                <a:gd name="connsiteX4" fmla="*/ 345646 w 7156383"/>
                <a:gd name="connsiteY4" fmla="*/ 313209 h 2271562"/>
                <a:gd name="connsiteX5" fmla="*/ 345645 w 7156383"/>
                <a:gd name="connsiteY5" fmla="*/ 366147 h 2271562"/>
                <a:gd name="connsiteX6" fmla="*/ 411058 w 7156383"/>
                <a:gd name="connsiteY6" fmla="*/ 374349 h 2271562"/>
                <a:gd name="connsiteX7" fmla="*/ 423360 w 7156383"/>
                <a:gd name="connsiteY7" fmla="*/ 454200 h 2271562"/>
                <a:gd name="connsiteX8" fmla="*/ 477184 w 7156383"/>
                <a:gd name="connsiteY8" fmla="*/ 470602 h 2271562"/>
                <a:gd name="connsiteX9" fmla="*/ 477184 w 7156383"/>
                <a:gd name="connsiteY9" fmla="*/ 533338 h 2271562"/>
                <a:gd name="connsiteX10" fmla="*/ 559538 w 7156383"/>
                <a:gd name="connsiteY10" fmla="*/ 549740 h 2271562"/>
                <a:gd name="connsiteX11" fmla="*/ 559539 w 7156383"/>
                <a:gd name="connsiteY11" fmla="*/ 619254 h 2271562"/>
                <a:gd name="connsiteX12" fmla="*/ 598212 w 7156383"/>
                <a:gd name="connsiteY12" fmla="*/ 623354 h 2271562"/>
                <a:gd name="connsiteX13" fmla="*/ 594112 w 7156383"/>
                <a:gd name="connsiteY13" fmla="*/ 679854 h 2271562"/>
                <a:gd name="connsiteX14" fmla="*/ 649187 w 7156383"/>
                <a:gd name="connsiteY14" fmla="*/ 688056 h 2271562"/>
                <a:gd name="connsiteX15" fmla="*/ 645087 w 7156383"/>
                <a:gd name="connsiteY15" fmla="*/ 723513 h 2271562"/>
                <a:gd name="connsiteX16" fmla="*/ 699450 w 7156383"/>
                <a:gd name="connsiteY16" fmla="*/ 735814 h 2271562"/>
                <a:gd name="connsiteX17" fmla="*/ 687149 w 7156383"/>
                <a:gd name="connsiteY17" fmla="*/ 789465 h 2271562"/>
                <a:gd name="connsiteX18" fmla="*/ 756489 w 7156383"/>
                <a:gd name="connsiteY18" fmla="*/ 809967 h 2271562"/>
                <a:gd name="connsiteX19" fmla="*/ 760590 w 7156383"/>
                <a:gd name="connsiteY19" fmla="*/ 870568 h 2271562"/>
                <a:gd name="connsiteX20" fmla="*/ 796588 w 7156383"/>
                <a:gd name="connsiteY20" fmla="*/ 862366 h 2271562"/>
                <a:gd name="connsiteX21" fmla="*/ 796588 w 7156383"/>
                <a:gd name="connsiteY21" fmla="*/ 918867 h 2271562"/>
                <a:gd name="connsiteX22" fmla="*/ 842037 w 7156383"/>
                <a:gd name="connsiteY22" fmla="*/ 922968 h 2271562"/>
                <a:gd name="connsiteX23" fmla="*/ 837937 w 7156383"/>
                <a:gd name="connsiteY23" fmla="*/ 976251 h 2271562"/>
                <a:gd name="connsiteX24" fmla="*/ 895149 w 7156383"/>
                <a:gd name="connsiteY24" fmla="*/ 972151 h 2271562"/>
                <a:gd name="connsiteX25" fmla="*/ 895149 w 7156383"/>
                <a:gd name="connsiteY25" fmla="*/ 1029903 h 2271562"/>
                <a:gd name="connsiteX26" fmla="*/ 976964 w 7156383"/>
                <a:gd name="connsiteY26" fmla="*/ 1097280 h 2271562"/>
                <a:gd name="connsiteX27" fmla="*/ 1078029 w 7156383"/>
                <a:gd name="connsiteY27" fmla="*/ 1121883 h 2271562"/>
                <a:gd name="connsiteX28" fmla="*/ 1078029 w 7156383"/>
                <a:gd name="connsiteY28" fmla="*/ 1217056 h 2271562"/>
                <a:gd name="connsiteX29" fmla="*/ 1146119 w 7156383"/>
                <a:gd name="connsiteY29" fmla="*/ 1221156 h 2271562"/>
                <a:gd name="connsiteX30" fmla="*/ 1150219 w 7156383"/>
                <a:gd name="connsiteY30" fmla="*/ 1304223 h 2271562"/>
                <a:gd name="connsiteX31" fmla="*/ 1280160 w 7156383"/>
                <a:gd name="connsiteY31" fmla="*/ 1304223 h 2271562"/>
                <a:gd name="connsiteX32" fmla="*/ 1280160 w 7156383"/>
                <a:gd name="connsiteY32" fmla="*/ 1366787 h 2271562"/>
                <a:gd name="connsiteX33" fmla="*/ 1405288 w 7156383"/>
                <a:gd name="connsiteY33" fmla="*/ 1366787 h 2271562"/>
                <a:gd name="connsiteX34" fmla="*/ 1405288 w 7156383"/>
                <a:gd name="connsiteY34" fmla="*/ 1424538 h 2271562"/>
                <a:gd name="connsiteX35" fmla="*/ 1573730 w 7156383"/>
                <a:gd name="connsiteY35" fmla="*/ 1424538 h 2271562"/>
                <a:gd name="connsiteX36" fmla="*/ 1573730 w 7156383"/>
                <a:gd name="connsiteY36" fmla="*/ 1482290 h 2271562"/>
                <a:gd name="connsiteX37" fmla="*/ 1621856 w 7156383"/>
                <a:gd name="connsiteY37" fmla="*/ 1482290 h 2271562"/>
                <a:gd name="connsiteX38" fmla="*/ 1621856 w 7156383"/>
                <a:gd name="connsiteY38" fmla="*/ 1482290 h 2271562"/>
                <a:gd name="connsiteX39" fmla="*/ 1621856 w 7156383"/>
                <a:gd name="connsiteY39" fmla="*/ 1530416 h 2271562"/>
                <a:gd name="connsiteX40" fmla="*/ 1852863 w 7156383"/>
                <a:gd name="connsiteY40" fmla="*/ 1530416 h 2271562"/>
                <a:gd name="connsiteX41" fmla="*/ 1852863 w 7156383"/>
                <a:gd name="connsiteY41" fmla="*/ 1573730 h 2271562"/>
                <a:gd name="connsiteX42" fmla="*/ 1958741 w 7156383"/>
                <a:gd name="connsiteY42" fmla="*/ 1573730 h 2271562"/>
                <a:gd name="connsiteX43" fmla="*/ 1958741 w 7156383"/>
                <a:gd name="connsiteY43" fmla="*/ 1626669 h 2271562"/>
                <a:gd name="connsiteX44" fmla="*/ 2069431 w 7156383"/>
                <a:gd name="connsiteY44" fmla="*/ 1626669 h 2271562"/>
                <a:gd name="connsiteX45" fmla="*/ 2069431 w 7156383"/>
                <a:gd name="connsiteY45" fmla="*/ 1689233 h 2271562"/>
                <a:gd name="connsiteX46" fmla="*/ 2175309 w 7156383"/>
                <a:gd name="connsiteY46" fmla="*/ 1689233 h 2271562"/>
                <a:gd name="connsiteX47" fmla="*/ 2175309 w 7156383"/>
                <a:gd name="connsiteY47" fmla="*/ 1737360 h 2271562"/>
                <a:gd name="connsiteX48" fmla="*/ 2310063 w 7156383"/>
                <a:gd name="connsiteY48" fmla="*/ 1737360 h 2271562"/>
                <a:gd name="connsiteX49" fmla="*/ 2310063 w 7156383"/>
                <a:gd name="connsiteY49" fmla="*/ 1814362 h 2271562"/>
                <a:gd name="connsiteX50" fmla="*/ 2420753 w 7156383"/>
                <a:gd name="connsiteY50" fmla="*/ 1814362 h 2271562"/>
                <a:gd name="connsiteX51" fmla="*/ 2420753 w 7156383"/>
                <a:gd name="connsiteY51" fmla="*/ 1867301 h 2271562"/>
                <a:gd name="connsiteX52" fmla="*/ 2695073 w 7156383"/>
                <a:gd name="connsiteY52" fmla="*/ 1867301 h 2271562"/>
                <a:gd name="connsiteX53" fmla="*/ 2695073 w 7156383"/>
                <a:gd name="connsiteY53" fmla="*/ 1910614 h 2271562"/>
                <a:gd name="connsiteX54" fmla="*/ 3003082 w 7156383"/>
                <a:gd name="connsiteY54" fmla="*/ 1910614 h 2271562"/>
                <a:gd name="connsiteX55" fmla="*/ 3003082 w 7156383"/>
                <a:gd name="connsiteY55" fmla="*/ 1963553 h 2271562"/>
                <a:gd name="connsiteX56" fmla="*/ 3147461 w 7156383"/>
                <a:gd name="connsiteY56" fmla="*/ 1963553 h 2271562"/>
                <a:gd name="connsiteX57" fmla="*/ 3147461 w 7156383"/>
                <a:gd name="connsiteY57" fmla="*/ 2016492 h 2271562"/>
                <a:gd name="connsiteX58" fmla="*/ 3267776 w 7156383"/>
                <a:gd name="connsiteY58" fmla="*/ 2016492 h 2271562"/>
                <a:gd name="connsiteX59" fmla="*/ 3508408 w 7156383"/>
                <a:gd name="connsiteY59" fmla="*/ 2016492 h 2271562"/>
                <a:gd name="connsiteX60" fmla="*/ 3508408 w 7156383"/>
                <a:gd name="connsiteY60" fmla="*/ 2069431 h 2271562"/>
                <a:gd name="connsiteX61" fmla="*/ 3657600 w 7156383"/>
                <a:gd name="connsiteY61" fmla="*/ 2069431 h 2271562"/>
                <a:gd name="connsiteX62" fmla="*/ 3657600 w 7156383"/>
                <a:gd name="connsiteY62" fmla="*/ 2069431 h 2271562"/>
                <a:gd name="connsiteX63" fmla="*/ 3657600 w 7156383"/>
                <a:gd name="connsiteY63" fmla="*/ 2112745 h 2271562"/>
                <a:gd name="connsiteX64" fmla="*/ 4215865 w 7156383"/>
                <a:gd name="connsiteY64" fmla="*/ 2112745 h 2271562"/>
                <a:gd name="connsiteX65" fmla="*/ 4215865 w 7156383"/>
                <a:gd name="connsiteY65" fmla="*/ 2160871 h 2271562"/>
                <a:gd name="connsiteX66" fmla="*/ 4634564 w 7156383"/>
                <a:gd name="connsiteY66" fmla="*/ 2160871 h 2271562"/>
                <a:gd name="connsiteX67" fmla="*/ 4692315 w 7156383"/>
                <a:gd name="connsiteY67" fmla="*/ 2160871 h 2271562"/>
                <a:gd name="connsiteX68" fmla="*/ 4692315 w 7156383"/>
                <a:gd name="connsiteY68" fmla="*/ 2228248 h 2271562"/>
                <a:gd name="connsiteX69" fmla="*/ 5491212 w 7156383"/>
                <a:gd name="connsiteY69" fmla="*/ 2228248 h 2271562"/>
                <a:gd name="connsiteX70" fmla="*/ 5491212 w 7156383"/>
                <a:gd name="connsiteY70" fmla="*/ 2271562 h 2271562"/>
                <a:gd name="connsiteX71" fmla="*/ 7156383 w 7156383"/>
                <a:gd name="connsiteY71" fmla="*/ 2271562 h 2271562"/>
                <a:gd name="connsiteX0" fmla="*/ 0 w 7156383"/>
                <a:gd name="connsiteY0" fmla="*/ 0 h 2228249"/>
                <a:gd name="connsiteX1" fmla="*/ 105878 w 7156383"/>
                <a:gd name="connsiteY1" fmla="*/ 0 h 2228249"/>
                <a:gd name="connsiteX2" fmla="*/ 105878 w 7156383"/>
                <a:gd name="connsiteY2" fmla="*/ 105878 h 2228249"/>
                <a:gd name="connsiteX3" fmla="*/ 345646 w 7156383"/>
                <a:gd name="connsiteY3" fmla="*/ 269896 h 2228249"/>
                <a:gd name="connsiteX4" fmla="*/ 345645 w 7156383"/>
                <a:gd name="connsiteY4" fmla="*/ 322834 h 2228249"/>
                <a:gd name="connsiteX5" fmla="*/ 411058 w 7156383"/>
                <a:gd name="connsiteY5" fmla="*/ 331036 h 2228249"/>
                <a:gd name="connsiteX6" fmla="*/ 423360 w 7156383"/>
                <a:gd name="connsiteY6" fmla="*/ 410887 h 2228249"/>
                <a:gd name="connsiteX7" fmla="*/ 477184 w 7156383"/>
                <a:gd name="connsiteY7" fmla="*/ 427289 h 2228249"/>
                <a:gd name="connsiteX8" fmla="*/ 477184 w 7156383"/>
                <a:gd name="connsiteY8" fmla="*/ 490025 h 2228249"/>
                <a:gd name="connsiteX9" fmla="*/ 559538 w 7156383"/>
                <a:gd name="connsiteY9" fmla="*/ 506427 h 2228249"/>
                <a:gd name="connsiteX10" fmla="*/ 559539 w 7156383"/>
                <a:gd name="connsiteY10" fmla="*/ 575941 h 2228249"/>
                <a:gd name="connsiteX11" fmla="*/ 598212 w 7156383"/>
                <a:gd name="connsiteY11" fmla="*/ 580041 h 2228249"/>
                <a:gd name="connsiteX12" fmla="*/ 594112 w 7156383"/>
                <a:gd name="connsiteY12" fmla="*/ 636541 h 2228249"/>
                <a:gd name="connsiteX13" fmla="*/ 649187 w 7156383"/>
                <a:gd name="connsiteY13" fmla="*/ 644743 h 2228249"/>
                <a:gd name="connsiteX14" fmla="*/ 645087 w 7156383"/>
                <a:gd name="connsiteY14" fmla="*/ 680200 h 2228249"/>
                <a:gd name="connsiteX15" fmla="*/ 699450 w 7156383"/>
                <a:gd name="connsiteY15" fmla="*/ 692501 h 2228249"/>
                <a:gd name="connsiteX16" fmla="*/ 687149 w 7156383"/>
                <a:gd name="connsiteY16" fmla="*/ 746152 h 2228249"/>
                <a:gd name="connsiteX17" fmla="*/ 756489 w 7156383"/>
                <a:gd name="connsiteY17" fmla="*/ 766654 h 2228249"/>
                <a:gd name="connsiteX18" fmla="*/ 760590 w 7156383"/>
                <a:gd name="connsiteY18" fmla="*/ 827255 h 2228249"/>
                <a:gd name="connsiteX19" fmla="*/ 796588 w 7156383"/>
                <a:gd name="connsiteY19" fmla="*/ 819053 h 2228249"/>
                <a:gd name="connsiteX20" fmla="*/ 796588 w 7156383"/>
                <a:gd name="connsiteY20" fmla="*/ 875554 h 2228249"/>
                <a:gd name="connsiteX21" fmla="*/ 842037 w 7156383"/>
                <a:gd name="connsiteY21" fmla="*/ 879655 h 2228249"/>
                <a:gd name="connsiteX22" fmla="*/ 837937 w 7156383"/>
                <a:gd name="connsiteY22" fmla="*/ 932938 h 2228249"/>
                <a:gd name="connsiteX23" fmla="*/ 895149 w 7156383"/>
                <a:gd name="connsiteY23" fmla="*/ 928838 h 2228249"/>
                <a:gd name="connsiteX24" fmla="*/ 895149 w 7156383"/>
                <a:gd name="connsiteY24" fmla="*/ 986590 h 2228249"/>
                <a:gd name="connsiteX25" fmla="*/ 976964 w 7156383"/>
                <a:gd name="connsiteY25" fmla="*/ 1053967 h 2228249"/>
                <a:gd name="connsiteX26" fmla="*/ 1078029 w 7156383"/>
                <a:gd name="connsiteY26" fmla="*/ 1078570 h 2228249"/>
                <a:gd name="connsiteX27" fmla="*/ 1078029 w 7156383"/>
                <a:gd name="connsiteY27" fmla="*/ 1173743 h 2228249"/>
                <a:gd name="connsiteX28" fmla="*/ 1146119 w 7156383"/>
                <a:gd name="connsiteY28" fmla="*/ 1177843 h 2228249"/>
                <a:gd name="connsiteX29" fmla="*/ 1150219 w 7156383"/>
                <a:gd name="connsiteY29" fmla="*/ 1260910 h 2228249"/>
                <a:gd name="connsiteX30" fmla="*/ 1280160 w 7156383"/>
                <a:gd name="connsiteY30" fmla="*/ 1260910 h 2228249"/>
                <a:gd name="connsiteX31" fmla="*/ 1280160 w 7156383"/>
                <a:gd name="connsiteY31" fmla="*/ 1323474 h 2228249"/>
                <a:gd name="connsiteX32" fmla="*/ 1405288 w 7156383"/>
                <a:gd name="connsiteY32" fmla="*/ 1323474 h 2228249"/>
                <a:gd name="connsiteX33" fmla="*/ 1405288 w 7156383"/>
                <a:gd name="connsiteY33" fmla="*/ 1381225 h 2228249"/>
                <a:gd name="connsiteX34" fmla="*/ 1573730 w 7156383"/>
                <a:gd name="connsiteY34" fmla="*/ 1381225 h 2228249"/>
                <a:gd name="connsiteX35" fmla="*/ 1573730 w 7156383"/>
                <a:gd name="connsiteY35" fmla="*/ 1438977 h 2228249"/>
                <a:gd name="connsiteX36" fmla="*/ 1621856 w 7156383"/>
                <a:gd name="connsiteY36" fmla="*/ 1438977 h 2228249"/>
                <a:gd name="connsiteX37" fmla="*/ 1621856 w 7156383"/>
                <a:gd name="connsiteY37" fmla="*/ 1438977 h 2228249"/>
                <a:gd name="connsiteX38" fmla="*/ 1621856 w 7156383"/>
                <a:gd name="connsiteY38" fmla="*/ 1487103 h 2228249"/>
                <a:gd name="connsiteX39" fmla="*/ 1852863 w 7156383"/>
                <a:gd name="connsiteY39" fmla="*/ 1487103 h 2228249"/>
                <a:gd name="connsiteX40" fmla="*/ 1852863 w 7156383"/>
                <a:gd name="connsiteY40" fmla="*/ 1530417 h 2228249"/>
                <a:gd name="connsiteX41" fmla="*/ 1958741 w 7156383"/>
                <a:gd name="connsiteY41" fmla="*/ 1530417 h 2228249"/>
                <a:gd name="connsiteX42" fmla="*/ 1958741 w 7156383"/>
                <a:gd name="connsiteY42" fmla="*/ 1583356 h 2228249"/>
                <a:gd name="connsiteX43" fmla="*/ 2069431 w 7156383"/>
                <a:gd name="connsiteY43" fmla="*/ 1583356 h 2228249"/>
                <a:gd name="connsiteX44" fmla="*/ 2069431 w 7156383"/>
                <a:gd name="connsiteY44" fmla="*/ 1645920 h 2228249"/>
                <a:gd name="connsiteX45" fmla="*/ 2175309 w 7156383"/>
                <a:gd name="connsiteY45" fmla="*/ 1645920 h 2228249"/>
                <a:gd name="connsiteX46" fmla="*/ 2175309 w 7156383"/>
                <a:gd name="connsiteY46" fmla="*/ 1694047 h 2228249"/>
                <a:gd name="connsiteX47" fmla="*/ 2310063 w 7156383"/>
                <a:gd name="connsiteY47" fmla="*/ 1694047 h 2228249"/>
                <a:gd name="connsiteX48" fmla="*/ 2310063 w 7156383"/>
                <a:gd name="connsiteY48" fmla="*/ 1771049 h 2228249"/>
                <a:gd name="connsiteX49" fmla="*/ 2420753 w 7156383"/>
                <a:gd name="connsiteY49" fmla="*/ 1771049 h 2228249"/>
                <a:gd name="connsiteX50" fmla="*/ 2420753 w 7156383"/>
                <a:gd name="connsiteY50" fmla="*/ 1823988 h 2228249"/>
                <a:gd name="connsiteX51" fmla="*/ 2695073 w 7156383"/>
                <a:gd name="connsiteY51" fmla="*/ 1823988 h 2228249"/>
                <a:gd name="connsiteX52" fmla="*/ 2695073 w 7156383"/>
                <a:gd name="connsiteY52" fmla="*/ 1867301 h 2228249"/>
                <a:gd name="connsiteX53" fmla="*/ 3003082 w 7156383"/>
                <a:gd name="connsiteY53" fmla="*/ 1867301 h 2228249"/>
                <a:gd name="connsiteX54" fmla="*/ 3003082 w 7156383"/>
                <a:gd name="connsiteY54" fmla="*/ 1920240 h 2228249"/>
                <a:gd name="connsiteX55" fmla="*/ 3147461 w 7156383"/>
                <a:gd name="connsiteY55" fmla="*/ 1920240 h 2228249"/>
                <a:gd name="connsiteX56" fmla="*/ 3147461 w 7156383"/>
                <a:gd name="connsiteY56" fmla="*/ 1973179 h 2228249"/>
                <a:gd name="connsiteX57" fmla="*/ 3267776 w 7156383"/>
                <a:gd name="connsiteY57" fmla="*/ 1973179 h 2228249"/>
                <a:gd name="connsiteX58" fmla="*/ 3508408 w 7156383"/>
                <a:gd name="connsiteY58" fmla="*/ 1973179 h 2228249"/>
                <a:gd name="connsiteX59" fmla="*/ 3508408 w 7156383"/>
                <a:gd name="connsiteY59" fmla="*/ 2026118 h 2228249"/>
                <a:gd name="connsiteX60" fmla="*/ 3657600 w 7156383"/>
                <a:gd name="connsiteY60" fmla="*/ 2026118 h 2228249"/>
                <a:gd name="connsiteX61" fmla="*/ 3657600 w 7156383"/>
                <a:gd name="connsiteY61" fmla="*/ 2026118 h 2228249"/>
                <a:gd name="connsiteX62" fmla="*/ 3657600 w 7156383"/>
                <a:gd name="connsiteY62" fmla="*/ 2069432 h 2228249"/>
                <a:gd name="connsiteX63" fmla="*/ 4215865 w 7156383"/>
                <a:gd name="connsiteY63" fmla="*/ 2069432 h 2228249"/>
                <a:gd name="connsiteX64" fmla="*/ 4215865 w 7156383"/>
                <a:gd name="connsiteY64" fmla="*/ 2117558 h 2228249"/>
                <a:gd name="connsiteX65" fmla="*/ 4634564 w 7156383"/>
                <a:gd name="connsiteY65" fmla="*/ 2117558 h 2228249"/>
                <a:gd name="connsiteX66" fmla="*/ 4692315 w 7156383"/>
                <a:gd name="connsiteY66" fmla="*/ 2117558 h 2228249"/>
                <a:gd name="connsiteX67" fmla="*/ 4692315 w 7156383"/>
                <a:gd name="connsiteY67" fmla="*/ 2184935 h 2228249"/>
                <a:gd name="connsiteX68" fmla="*/ 5491212 w 7156383"/>
                <a:gd name="connsiteY68" fmla="*/ 2184935 h 2228249"/>
                <a:gd name="connsiteX69" fmla="*/ 5491212 w 7156383"/>
                <a:gd name="connsiteY69" fmla="*/ 2228249 h 2228249"/>
                <a:gd name="connsiteX70" fmla="*/ 7156383 w 7156383"/>
                <a:gd name="connsiteY70" fmla="*/ 2228249 h 2228249"/>
                <a:gd name="connsiteX0" fmla="*/ 0 w 7156383"/>
                <a:gd name="connsiteY0" fmla="*/ 0 h 2228249"/>
                <a:gd name="connsiteX1" fmla="*/ 105878 w 7156383"/>
                <a:gd name="connsiteY1" fmla="*/ 105878 h 2228249"/>
                <a:gd name="connsiteX2" fmla="*/ 345646 w 7156383"/>
                <a:gd name="connsiteY2" fmla="*/ 269896 h 2228249"/>
                <a:gd name="connsiteX3" fmla="*/ 345645 w 7156383"/>
                <a:gd name="connsiteY3" fmla="*/ 322834 h 2228249"/>
                <a:gd name="connsiteX4" fmla="*/ 411058 w 7156383"/>
                <a:gd name="connsiteY4" fmla="*/ 331036 h 2228249"/>
                <a:gd name="connsiteX5" fmla="*/ 423360 w 7156383"/>
                <a:gd name="connsiteY5" fmla="*/ 410887 h 2228249"/>
                <a:gd name="connsiteX6" fmla="*/ 477184 w 7156383"/>
                <a:gd name="connsiteY6" fmla="*/ 427289 h 2228249"/>
                <a:gd name="connsiteX7" fmla="*/ 477184 w 7156383"/>
                <a:gd name="connsiteY7" fmla="*/ 490025 h 2228249"/>
                <a:gd name="connsiteX8" fmla="*/ 559538 w 7156383"/>
                <a:gd name="connsiteY8" fmla="*/ 506427 h 2228249"/>
                <a:gd name="connsiteX9" fmla="*/ 559539 w 7156383"/>
                <a:gd name="connsiteY9" fmla="*/ 575941 h 2228249"/>
                <a:gd name="connsiteX10" fmla="*/ 598212 w 7156383"/>
                <a:gd name="connsiteY10" fmla="*/ 580041 h 2228249"/>
                <a:gd name="connsiteX11" fmla="*/ 594112 w 7156383"/>
                <a:gd name="connsiteY11" fmla="*/ 636541 h 2228249"/>
                <a:gd name="connsiteX12" fmla="*/ 649187 w 7156383"/>
                <a:gd name="connsiteY12" fmla="*/ 644743 h 2228249"/>
                <a:gd name="connsiteX13" fmla="*/ 645087 w 7156383"/>
                <a:gd name="connsiteY13" fmla="*/ 680200 h 2228249"/>
                <a:gd name="connsiteX14" fmla="*/ 699450 w 7156383"/>
                <a:gd name="connsiteY14" fmla="*/ 692501 h 2228249"/>
                <a:gd name="connsiteX15" fmla="*/ 687149 w 7156383"/>
                <a:gd name="connsiteY15" fmla="*/ 746152 h 2228249"/>
                <a:gd name="connsiteX16" fmla="*/ 756489 w 7156383"/>
                <a:gd name="connsiteY16" fmla="*/ 766654 h 2228249"/>
                <a:gd name="connsiteX17" fmla="*/ 760590 w 7156383"/>
                <a:gd name="connsiteY17" fmla="*/ 827255 h 2228249"/>
                <a:gd name="connsiteX18" fmla="*/ 796588 w 7156383"/>
                <a:gd name="connsiteY18" fmla="*/ 819053 h 2228249"/>
                <a:gd name="connsiteX19" fmla="*/ 796588 w 7156383"/>
                <a:gd name="connsiteY19" fmla="*/ 875554 h 2228249"/>
                <a:gd name="connsiteX20" fmla="*/ 842037 w 7156383"/>
                <a:gd name="connsiteY20" fmla="*/ 879655 h 2228249"/>
                <a:gd name="connsiteX21" fmla="*/ 837937 w 7156383"/>
                <a:gd name="connsiteY21" fmla="*/ 932938 h 2228249"/>
                <a:gd name="connsiteX22" fmla="*/ 895149 w 7156383"/>
                <a:gd name="connsiteY22" fmla="*/ 928838 h 2228249"/>
                <a:gd name="connsiteX23" fmla="*/ 895149 w 7156383"/>
                <a:gd name="connsiteY23" fmla="*/ 986590 h 2228249"/>
                <a:gd name="connsiteX24" fmla="*/ 976964 w 7156383"/>
                <a:gd name="connsiteY24" fmla="*/ 1053967 h 2228249"/>
                <a:gd name="connsiteX25" fmla="*/ 1078029 w 7156383"/>
                <a:gd name="connsiteY25" fmla="*/ 1078570 h 2228249"/>
                <a:gd name="connsiteX26" fmla="*/ 1078029 w 7156383"/>
                <a:gd name="connsiteY26" fmla="*/ 1173743 h 2228249"/>
                <a:gd name="connsiteX27" fmla="*/ 1146119 w 7156383"/>
                <a:gd name="connsiteY27" fmla="*/ 1177843 h 2228249"/>
                <a:gd name="connsiteX28" fmla="*/ 1150219 w 7156383"/>
                <a:gd name="connsiteY28" fmla="*/ 1260910 h 2228249"/>
                <a:gd name="connsiteX29" fmla="*/ 1280160 w 7156383"/>
                <a:gd name="connsiteY29" fmla="*/ 1260910 h 2228249"/>
                <a:gd name="connsiteX30" fmla="*/ 1280160 w 7156383"/>
                <a:gd name="connsiteY30" fmla="*/ 1323474 h 2228249"/>
                <a:gd name="connsiteX31" fmla="*/ 1405288 w 7156383"/>
                <a:gd name="connsiteY31" fmla="*/ 1323474 h 2228249"/>
                <a:gd name="connsiteX32" fmla="*/ 1405288 w 7156383"/>
                <a:gd name="connsiteY32" fmla="*/ 1381225 h 2228249"/>
                <a:gd name="connsiteX33" fmla="*/ 1573730 w 7156383"/>
                <a:gd name="connsiteY33" fmla="*/ 1381225 h 2228249"/>
                <a:gd name="connsiteX34" fmla="*/ 1573730 w 7156383"/>
                <a:gd name="connsiteY34" fmla="*/ 1438977 h 2228249"/>
                <a:gd name="connsiteX35" fmla="*/ 1621856 w 7156383"/>
                <a:gd name="connsiteY35" fmla="*/ 1438977 h 2228249"/>
                <a:gd name="connsiteX36" fmla="*/ 1621856 w 7156383"/>
                <a:gd name="connsiteY36" fmla="*/ 1438977 h 2228249"/>
                <a:gd name="connsiteX37" fmla="*/ 1621856 w 7156383"/>
                <a:gd name="connsiteY37" fmla="*/ 1487103 h 2228249"/>
                <a:gd name="connsiteX38" fmla="*/ 1852863 w 7156383"/>
                <a:gd name="connsiteY38" fmla="*/ 1487103 h 2228249"/>
                <a:gd name="connsiteX39" fmla="*/ 1852863 w 7156383"/>
                <a:gd name="connsiteY39" fmla="*/ 1530417 h 2228249"/>
                <a:gd name="connsiteX40" fmla="*/ 1958741 w 7156383"/>
                <a:gd name="connsiteY40" fmla="*/ 1530417 h 2228249"/>
                <a:gd name="connsiteX41" fmla="*/ 1958741 w 7156383"/>
                <a:gd name="connsiteY41" fmla="*/ 1583356 h 2228249"/>
                <a:gd name="connsiteX42" fmla="*/ 2069431 w 7156383"/>
                <a:gd name="connsiteY42" fmla="*/ 1583356 h 2228249"/>
                <a:gd name="connsiteX43" fmla="*/ 2069431 w 7156383"/>
                <a:gd name="connsiteY43" fmla="*/ 1645920 h 2228249"/>
                <a:gd name="connsiteX44" fmla="*/ 2175309 w 7156383"/>
                <a:gd name="connsiteY44" fmla="*/ 1645920 h 2228249"/>
                <a:gd name="connsiteX45" fmla="*/ 2175309 w 7156383"/>
                <a:gd name="connsiteY45" fmla="*/ 1694047 h 2228249"/>
                <a:gd name="connsiteX46" fmla="*/ 2310063 w 7156383"/>
                <a:gd name="connsiteY46" fmla="*/ 1694047 h 2228249"/>
                <a:gd name="connsiteX47" fmla="*/ 2310063 w 7156383"/>
                <a:gd name="connsiteY47" fmla="*/ 1771049 h 2228249"/>
                <a:gd name="connsiteX48" fmla="*/ 2420753 w 7156383"/>
                <a:gd name="connsiteY48" fmla="*/ 1771049 h 2228249"/>
                <a:gd name="connsiteX49" fmla="*/ 2420753 w 7156383"/>
                <a:gd name="connsiteY49" fmla="*/ 1823988 h 2228249"/>
                <a:gd name="connsiteX50" fmla="*/ 2695073 w 7156383"/>
                <a:gd name="connsiteY50" fmla="*/ 1823988 h 2228249"/>
                <a:gd name="connsiteX51" fmla="*/ 2695073 w 7156383"/>
                <a:gd name="connsiteY51" fmla="*/ 1867301 h 2228249"/>
                <a:gd name="connsiteX52" fmla="*/ 3003082 w 7156383"/>
                <a:gd name="connsiteY52" fmla="*/ 1867301 h 2228249"/>
                <a:gd name="connsiteX53" fmla="*/ 3003082 w 7156383"/>
                <a:gd name="connsiteY53" fmla="*/ 1920240 h 2228249"/>
                <a:gd name="connsiteX54" fmla="*/ 3147461 w 7156383"/>
                <a:gd name="connsiteY54" fmla="*/ 1920240 h 2228249"/>
                <a:gd name="connsiteX55" fmla="*/ 3147461 w 7156383"/>
                <a:gd name="connsiteY55" fmla="*/ 1973179 h 2228249"/>
                <a:gd name="connsiteX56" fmla="*/ 3267776 w 7156383"/>
                <a:gd name="connsiteY56" fmla="*/ 1973179 h 2228249"/>
                <a:gd name="connsiteX57" fmla="*/ 3508408 w 7156383"/>
                <a:gd name="connsiteY57" fmla="*/ 1973179 h 2228249"/>
                <a:gd name="connsiteX58" fmla="*/ 3508408 w 7156383"/>
                <a:gd name="connsiteY58" fmla="*/ 2026118 h 2228249"/>
                <a:gd name="connsiteX59" fmla="*/ 3657600 w 7156383"/>
                <a:gd name="connsiteY59" fmla="*/ 2026118 h 2228249"/>
                <a:gd name="connsiteX60" fmla="*/ 3657600 w 7156383"/>
                <a:gd name="connsiteY60" fmla="*/ 2026118 h 2228249"/>
                <a:gd name="connsiteX61" fmla="*/ 3657600 w 7156383"/>
                <a:gd name="connsiteY61" fmla="*/ 2069432 h 2228249"/>
                <a:gd name="connsiteX62" fmla="*/ 4215865 w 7156383"/>
                <a:gd name="connsiteY62" fmla="*/ 2069432 h 2228249"/>
                <a:gd name="connsiteX63" fmla="*/ 4215865 w 7156383"/>
                <a:gd name="connsiteY63" fmla="*/ 2117558 h 2228249"/>
                <a:gd name="connsiteX64" fmla="*/ 4634564 w 7156383"/>
                <a:gd name="connsiteY64" fmla="*/ 2117558 h 2228249"/>
                <a:gd name="connsiteX65" fmla="*/ 4692315 w 7156383"/>
                <a:gd name="connsiteY65" fmla="*/ 2117558 h 2228249"/>
                <a:gd name="connsiteX66" fmla="*/ 4692315 w 7156383"/>
                <a:gd name="connsiteY66" fmla="*/ 2184935 h 2228249"/>
                <a:gd name="connsiteX67" fmla="*/ 5491212 w 7156383"/>
                <a:gd name="connsiteY67" fmla="*/ 2184935 h 2228249"/>
                <a:gd name="connsiteX68" fmla="*/ 5491212 w 7156383"/>
                <a:gd name="connsiteY68" fmla="*/ 2228249 h 2228249"/>
                <a:gd name="connsiteX69" fmla="*/ 7156383 w 7156383"/>
                <a:gd name="connsiteY69" fmla="*/ 2228249 h 2228249"/>
                <a:gd name="connsiteX0" fmla="*/ 0 w 7156383"/>
                <a:gd name="connsiteY0" fmla="*/ 0 h 2228249"/>
                <a:gd name="connsiteX1" fmla="*/ 345646 w 7156383"/>
                <a:gd name="connsiteY1" fmla="*/ 269896 h 2228249"/>
                <a:gd name="connsiteX2" fmla="*/ 345645 w 7156383"/>
                <a:gd name="connsiteY2" fmla="*/ 322834 h 2228249"/>
                <a:gd name="connsiteX3" fmla="*/ 411058 w 7156383"/>
                <a:gd name="connsiteY3" fmla="*/ 331036 h 2228249"/>
                <a:gd name="connsiteX4" fmla="*/ 423360 w 7156383"/>
                <a:gd name="connsiteY4" fmla="*/ 410887 h 2228249"/>
                <a:gd name="connsiteX5" fmla="*/ 477184 w 7156383"/>
                <a:gd name="connsiteY5" fmla="*/ 427289 h 2228249"/>
                <a:gd name="connsiteX6" fmla="*/ 477184 w 7156383"/>
                <a:gd name="connsiteY6" fmla="*/ 490025 h 2228249"/>
                <a:gd name="connsiteX7" fmla="*/ 559538 w 7156383"/>
                <a:gd name="connsiteY7" fmla="*/ 506427 h 2228249"/>
                <a:gd name="connsiteX8" fmla="*/ 559539 w 7156383"/>
                <a:gd name="connsiteY8" fmla="*/ 575941 h 2228249"/>
                <a:gd name="connsiteX9" fmla="*/ 598212 w 7156383"/>
                <a:gd name="connsiteY9" fmla="*/ 580041 h 2228249"/>
                <a:gd name="connsiteX10" fmla="*/ 594112 w 7156383"/>
                <a:gd name="connsiteY10" fmla="*/ 636541 h 2228249"/>
                <a:gd name="connsiteX11" fmla="*/ 649187 w 7156383"/>
                <a:gd name="connsiteY11" fmla="*/ 644743 h 2228249"/>
                <a:gd name="connsiteX12" fmla="*/ 645087 w 7156383"/>
                <a:gd name="connsiteY12" fmla="*/ 680200 h 2228249"/>
                <a:gd name="connsiteX13" fmla="*/ 699450 w 7156383"/>
                <a:gd name="connsiteY13" fmla="*/ 692501 h 2228249"/>
                <a:gd name="connsiteX14" fmla="*/ 687149 w 7156383"/>
                <a:gd name="connsiteY14" fmla="*/ 746152 h 2228249"/>
                <a:gd name="connsiteX15" fmla="*/ 756489 w 7156383"/>
                <a:gd name="connsiteY15" fmla="*/ 766654 h 2228249"/>
                <a:gd name="connsiteX16" fmla="*/ 760590 w 7156383"/>
                <a:gd name="connsiteY16" fmla="*/ 827255 h 2228249"/>
                <a:gd name="connsiteX17" fmla="*/ 796588 w 7156383"/>
                <a:gd name="connsiteY17" fmla="*/ 819053 h 2228249"/>
                <a:gd name="connsiteX18" fmla="*/ 796588 w 7156383"/>
                <a:gd name="connsiteY18" fmla="*/ 875554 h 2228249"/>
                <a:gd name="connsiteX19" fmla="*/ 842037 w 7156383"/>
                <a:gd name="connsiteY19" fmla="*/ 879655 h 2228249"/>
                <a:gd name="connsiteX20" fmla="*/ 837937 w 7156383"/>
                <a:gd name="connsiteY20" fmla="*/ 932938 h 2228249"/>
                <a:gd name="connsiteX21" fmla="*/ 895149 w 7156383"/>
                <a:gd name="connsiteY21" fmla="*/ 928838 h 2228249"/>
                <a:gd name="connsiteX22" fmla="*/ 895149 w 7156383"/>
                <a:gd name="connsiteY22" fmla="*/ 986590 h 2228249"/>
                <a:gd name="connsiteX23" fmla="*/ 976964 w 7156383"/>
                <a:gd name="connsiteY23" fmla="*/ 1053967 h 2228249"/>
                <a:gd name="connsiteX24" fmla="*/ 1078029 w 7156383"/>
                <a:gd name="connsiteY24" fmla="*/ 1078570 h 2228249"/>
                <a:gd name="connsiteX25" fmla="*/ 1078029 w 7156383"/>
                <a:gd name="connsiteY25" fmla="*/ 1173743 h 2228249"/>
                <a:gd name="connsiteX26" fmla="*/ 1146119 w 7156383"/>
                <a:gd name="connsiteY26" fmla="*/ 1177843 h 2228249"/>
                <a:gd name="connsiteX27" fmla="*/ 1150219 w 7156383"/>
                <a:gd name="connsiteY27" fmla="*/ 1260910 h 2228249"/>
                <a:gd name="connsiteX28" fmla="*/ 1280160 w 7156383"/>
                <a:gd name="connsiteY28" fmla="*/ 1260910 h 2228249"/>
                <a:gd name="connsiteX29" fmla="*/ 1280160 w 7156383"/>
                <a:gd name="connsiteY29" fmla="*/ 1323474 h 2228249"/>
                <a:gd name="connsiteX30" fmla="*/ 1405288 w 7156383"/>
                <a:gd name="connsiteY30" fmla="*/ 1323474 h 2228249"/>
                <a:gd name="connsiteX31" fmla="*/ 1405288 w 7156383"/>
                <a:gd name="connsiteY31" fmla="*/ 1381225 h 2228249"/>
                <a:gd name="connsiteX32" fmla="*/ 1573730 w 7156383"/>
                <a:gd name="connsiteY32" fmla="*/ 1381225 h 2228249"/>
                <a:gd name="connsiteX33" fmla="*/ 1573730 w 7156383"/>
                <a:gd name="connsiteY33" fmla="*/ 1438977 h 2228249"/>
                <a:gd name="connsiteX34" fmla="*/ 1621856 w 7156383"/>
                <a:gd name="connsiteY34" fmla="*/ 1438977 h 2228249"/>
                <a:gd name="connsiteX35" fmla="*/ 1621856 w 7156383"/>
                <a:gd name="connsiteY35" fmla="*/ 1438977 h 2228249"/>
                <a:gd name="connsiteX36" fmla="*/ 1621856 w 7156383"/>
                <a:gd name="connsiteY36" fmla="*/ 1487103 h 2228249"/>
                <a:gd name="connsiteX37" fmla="*/ 1852863 w 7156383"/>
                <a:gd name="connsiteY37" fmla="*/ 1487103 h 2228249"/>
                <a:gd name="connsiteX38" fmla="*/ 1852863 w 7156383"/>
                <a:gd name="connsiteY38" fmla="*/ 1530417 h 2228249"/>
                <a:gd name="connsiteX39" fmla="*/ 1958741 w 7156383"/>
                <a:gd name="connsiteY39" fmla="*/ 1530417 h 2228249"/>
                <a:gd name="connsiteX40" fmla="*/ 1958741 w 7156383"/>
                <a:gd name="connsiteY40" fmla="*/ 1583356 h 2228249"/>
                <a:gd name="connsiteX41" fmla="*/ 2069431 w 7156383"/>
                <a:gd name="connsiteY41" fmla="*/ 1583356 h 2228249"/>
                <a:gd name="connsiteX42" fmla="*/ 2069431 w 7156383"/>
                <a:gd name="connsiteY42" fmla="*/ 1645920 h 2228249"/>
                <a:gd name="connsiteX43" fmla="*/ 2175309 w 7156383"/>
                <a:gd name="connsiteY43" fmla="*/ 1645920 h 2228249"/>
                <a:gd name="connsiteX44" fmla="*/ 2175309 w 7156383"/>
                <a:gd name="connsiteY44" fmla="*/ 1694047 h 2228249"/>
                <a:gd name="connsiteX45" fmla="*/ 2310063 w 7156383"/>
                <a:gd name="connsiteY45" fmla="*/ 1694047 h 2228249"/>
                <a:gd name="connsiteX46" fmla="*/ 2310063 w 7156383"/>
                <a:gd name="connsiteY46" fmla="*/ 1771049 h 2228249"/>
                <a:gd name="connsiteX47" fmla="*/ 2420753 w 7156383"/>
                <a:gd name="connsiteY47" fmla="*/ 1771049 h 2228249"/>
                <a:gd name="connsiteX48" fmla="*/ 2420753 w 7156383"/>
                <a:gd name="connsiteY48" fmla="*/ 1823988 h 2228249"/>
                <a:gd name="connsiteX49" fmla="*/ 2695073 w 7156383"/>
                <a:gd name="connsiteY49" fmla="*/ 1823988 h 2228249"/>
                <a:gd name="connsiteX50" fmla="*/ 2695073 w 7156383"/>
                <a:gd name="connsiteY50" fmla="*/ 1867301 h 2228249"/>
                <a:gd name="connsiteX51" fmla="*/ 3003082 w 7156383"/>
                <a:gd name="connsiteY51" fmla="*/ 1867301 h 2228249"/>
                <a:gd name="connsiteX52" fmla="*/ 3003082 w 7156383"/>
                <a:gd name="connsiteY52" fmla="*/ 1920240 h 2228249"/>
                <a:gd name="connsiteX53" fmla="*/ 3147461 w 7156383"/>
                <a:gd name="connsiteY53" fmla="*/ 1920240 h 2228249"/>
                <a:gd name="connsiteX54" fmla="*/ 3147461 w 7156383"/>
                <a:gd name="connsiteY54" fmla="*/ 1973179 h 2228249"/>
                <a:gd name="connsiteX55" fmla="*/ 3267776 w 7156383"/>
                <a:gd name="connsiteY55" fmla="*/ 1973179 h 2228249"/>
                <a:gd name="connsiteX56" fmla="*/ 3508408 w 7156383"/>
                <a:gd name="connsiteY56" fmla="*/ 1973179 h 2228249"/>
                <a:gd name="connsiteX57" fmla="*/ 3508408 w 7156383"/>
                <a:gd name="connsiteY57" fmla="*/ 2026118 h 2228249"/>
                <a:gd name="connsiteX58" fmla="*/ 3657600 w 7156383"/>
                <a:gd name="connsiteY58" fmla="*/ 2026118 h 2228249"/>
                <a:gd name="connsiteX59" fmla="*/ 3657600 w 7156383"/>
                <a:gd name="connsiteY59" fmla="*/ 2026118 h 2228249"/>
                <a:gd name="connsiteX60" fmla="*/ 3657600 w 7156383"/>
                <a:gd name="connsiteY60" fmla="*/ 2069432 h 2228249"/>
                <a:gd name="connsiteX61" fmla="*/ 4215865 w 7156383"/>
                <a:gd name="connsiteY61" fmla="*/ 2069432 h 2228249"/>
                <a:gd name="connsiteX62" fmla="*/ 4215865 w 7156383"/>
                <a:gd name="connsiteY62" fmla="*/ 2117558 h 2228249"/>
                <a:gd name="connsiteX63" fmla="*/ 4634564 w 7156383"/>
                <a:gd name="connsiteY63" fmla="*/ 2117558 h 2228249"/>
                <a:gd name="connsiteX64" fmla="*/ 4692315 w 7156383"/>
                <a:gd name="connsiteY64" fmla="*/ 2117558 h 2228249"/>
                <a:gd name="connsiteX65" fmla="*/ 4692315 w 7156383"/>
                <a:gd name="connsiteY65" fmla="*/ 2184935 h 2228249"/>
                <a:gd name="connsiteX66" fmla="*/ 5491212 w 7156383"/>
                <a:gd name="connsiteY66" fmla="*/ 2184935 h 2228249"/>
                <a:gd name="connsiteX67" fmla="*/ 5491212 w 7156383"/>
                <a:gd name="connsiteY67" fmla="*/ 2228249 h 2228249"/>
                <a:gd name="connsiteX68" fmla="*/ 7156383 w 7156383"/>
                <a:gd name="connsiteY68" fmla="*/ 2228249 h 2228249"/>
                <a:gd name="connsiteX0" fmla="*/ 1 w 6810738"/>
                <a:gd name="connsiteY0" fmla="*/ 0 h 1958353"/>
                <a:gd name="connsiteX1" fmla="*/ 0 w 6810738"/>
                <a:gd name="connsiteY1" fmla="*/ 52938 h 1958353"/>
                <a:gd name="connsiteX2" fmla="*/ 65413 w 6810738"/>
                <a:gd name="connsiteY2" fmla="*/ 61140 h 1958353"/>
                <a:gd name="connsiteX3" fmla="*/ 77715 w 6810738"/>
                <a:gd name="connsiteY3" fmla="*/ 140991 h 1958353"/>
                <a:gd name="connsiteX4" fmla="*/ 131539 w 6810738"/>
                <a:gd name="connsiteY4" fmla="*/ 157393 h 1958353"/>
                <a:gd name="connsiteX5" fmla="*/ 131539 w 6810738"/>
                <a:gd name="connsiteY5" fmla="*/ 220129 h 1958353"/>
                <a:gd name="connsiteX6" fmla="*/ 213893 w 6810738"/>
                <a:gd name="connsiteY6" fmla="*/ 236531 h 1958353"/>
                <a:gd name="connsiteX7" fmla="*/ 213894 w 6810738"/>
                <a:gd name="connsiteY7" fmla="*/ 306045 h 1958353"/>
                <a:gd name="connsiteX8" fmla="*/ 252567 w 6810738"/>
                <a:gd name="connsiteY8" fmla="*/ 310145 h 1958353"/>
                <a:gd name="connsiteX9" fmla="*/ 248467 w 6810738"/>
                <a:gd name="connsiteY9" fmla="*/ 366645 h 1958353"/>
                <a:gd name="connsiteX10" fmla="*/ 303542 w 6810738"/>
                <a:gd name="connsiteY10" fmla="*/ 374847 h 1958353"/>
                <a:gd name="connsiteX11" fmla="*/ 299442 w 6810738"/>
                <a:gd name="connsiteY11" fmla="*/ 410304 h 1958353"/>
                <a:gd name="connsiteX12" fmla="*/ 353805 w 6810738"/>
                <a:gd name="connsiteY12" fmla="*/ 422605 h 1958353"/>
                <a:gd name="connsiteX13" fmla="*/ 341504 w 6810738"/>
                <a:gd name="connsiteY13" fmla="*/ 476256 h 1958353"/>
                <a:gd name="connsiteX14" fmla="*/ 410844 w 6810738"/>
                <a:gd name="connsiteY14" fmla="*/ 496758 h 1958353"/>
                <a:gd name="connsiteX15" fmla="*/ 414945 w 6810738"/>
                <a:gd name="connsiteY15" fmla="*/ 557359 h 1958353"/>
                <a:gd name="connsiteX16" fmla="*/ 450943 w 6810738"/>
                <a:gd name="connsiteY16" fmla="*/ 549157 h 1958353"/>
                <a:gd name="connsiteX17" fmla="*/ 450943 w 6810738"/>
                <a:gd name="connsiteY17" fmla="*/ 605658 h 1958353"/>
                <a:gd name="connsiteX18" fmla="*/ 496392 w 6810738"/>
                <a:gd name="connsiteY18" fmla="*/ 609759 h 1958353"/>
                <a:gd name="connsiteX19" fmla="*/ 492292 w 6810738"/>
                <a:gd name="connsiteY19" fmla="*/ 663042 h 1958353"/>
                <a:gd name="connsiteX20" fmla="*/ 549504 w 6810738"/>
                <a:gd name="connsiteY20" fmla="*/ 658942 h 1958353"/>
                <a:gd name="connsiteX21" fmla="*/ 549504 w 6810738"/>
                <a:gd name="connsiteY21" fmla="*/ 716694 h 1958353"/>
                <a:gd name="connsiteX22" fmla="*/ 631319 w 6810738"/>
                <a:gd name="connsiteY22" fmla="*/ 784071 h 1958353"/>
                <a:gd name="connsiteX23" fmla="*/ 732384 w 6810738"/>
                <a:gd name="connsiteY23" fmla="*/ 808674 h 1958353"/>
                <a:gd name="connsiteX24" fmla="*/ 732384 w 6810738"/>
                <a:gd name="connsiteY24" fmla="*/ 903847 h 1958353"/>
                <a:gd name="connsiteX25" fmla="*/ 800474 w 6810738"/>
                <a:gd name="connsiteY25" fmla="*/ 907947 h 1958353"/>
                <a:gd name="connsiteX26" fmla="*/ 804574 w 6810738"/>
                <a:gd name="connsiteY26" fmla="*/ 991014 h 1958353"/>
                <a:gd name="connsiteX27" fmla="*/ 934515 w 6810738"/>
                <a:gd name="connsiteY27" fmla="*/ 991014 h 1958353"/>
                <a:gd name="connsiteX28" fmla="*/ 934515 w 6810738"/>
                <a:gd name="connsiteY28" fmla="*/ 1053578 h 1958353"/>
                <a:gd name="connsiteX29" fmla="*/ 1059643 w 6810738"/>
                <a:gd name="connsiteY29" fmla="*/ 1053578 h 1958353"/>
                <a:gd name="connsiteX30" fmla="*/ 1059643 w 6810738"/>
                <a:gd name="connsiteY30" fmla="*/ 1111329 h 1958353"/>
                <a:gd name="connsiteX31" fmla="*/ 1228085 w 6810738"/>
                <a:gd name="connsiteY31" fmla="*/ 1111329 h 1958353"/>
                <a:gd name="connsiteX32" fmla="*/ 1228085 w 6810738"/>
                <a:gd name="connsiteY32" fmla="*/ 1169081 h 1958353"/>
                <a:gd name="connsiteX33" fmla="*/ 1276211 w 6810738"/>
                <a:gd name="connsiteY33" fmla="*/ 1169081 h 1958353"/>
                <a:gd name="connsiteX34" fmla="*/ 1276211 w 6810738"/>
                <a:gd name="connsiteY34" fmla="*/ 1169081 h 1958353"/>
                <a:gd name="connsiteX35" fmla="*/ 1276211 w 6810738"/>
                <a:gd name="connsiteY35" fmla="*/ 1217207 h 1958353"/>
                <a:gd name="connsiteX36" fmla="*/ 1507218 w 6810738"/>
                <a:gd name="connsiteY36" fmla="*/ 1217207 h 1958353"/>
                <a:gd name="connsiteX37" fmla="*/ 1507218 w 6810738"/>
                <a:gd name="connsiteY37" fmla="*/ 1260521 h 1958353"/>
                <a:gd name="connsiteX38" fmla="*/ 1613096 w 6810738"/>
                <a:gd name="connsiteY38" fmla="*/ 1260521 h 1958353"/>
                <a:gd name="connsiteX39" fmla="*/ 1613096 w 6810738"/>
                <a:gd name="connsiteY39" fmla="*/ 1313460 h 1958353"/>
                <a:gd name="connsiteX40" fmla="*/ 1723786 w 6810738"/>
                <a:gd name="connsiteY40" fmla="*/ 1313460 h 1958353"/>
                <a:gd name="connsiteX41" fmla="*/ 1723786 w 6810738"/>
                <a:gd name="connsiteY41" fmla="*/ 1376024 h 1958353"/>
                <a:gd name="connsiteX42" fmla="*/ 1829664 w 6810738"/>
                <a:gd name="connsiteY42" fmla="*/ 1376024 h 1958353"/>
                <a:gd name="connsiteX43" fmla="*/ 1829664 w 6810738"/>
                <a:gd name="connsiteY43" fmla="*/ 1424151 h 1958353"/>
                <a:gd name="connsiteX44" fmla="*/ 1964418 w 6810738"/>
                <a:gd name="connsiteY44" fmla="*/ 1424151 h 1958353"/>
                <a:gd name="connsiteX45" fmla="*/ 1964418 w 6810738"/>
                <a:gd name="connsiteY45" fmla="*/ 1501153 h 1958353"/>
                <a:gd name="connsiteX46" fmla="*/ 2075108 w 6810738"/>
                <a:gd name="connsiteY46" fmla="*/ 1501153 h 1958353"/>
                <a:gd name="connsiteX47" fmla="*/ 2075108 w 6810738"/>
                <a:gd name="connsiteY47" fmla="*/ 1554092 h 1958353"/>
                <a:gd name="connsiteX48" fmla="*/ 2349428 w 6810738"/>
                <a:gd name="connsiteY48" fmla="*/ 1554092 h 1958353"/>
                <a:gd name="connsiteX49" fmla="*/ 2349428 w 6810738"/>
                <a:gd name="connsiteY49" fmla="*/ 1597405 h 1958353"/>
                <a:gd name="connsiteX50" fmla="*/ 2657437 w 6810738"/>
                <a:gd name="connsiteY50" fmla="*/ 1597405 h 1958353"/>
                <a:gd name="connsiteX51" fmla="*/ 2657437 w 6810738"/>
                <a:gd name="connsiteY51" fmla="*/ 1650344 h 1958353"/>
                <a:gd name="connsiteX52" fmla="*/ 2801816 w 6810738"/>
                <a:gd name="connsiteY52" fmla="*/ 1650344 h 1958353"/>
                <a:gd name="connsiteX53" fmla="*/ 2801816 w 6810738"/>
                <a:gd name="connsiteY53" fmla="*/ 1703283 h 1958353"/>
                <a:gd name="connsiteX54" fmla="*/ 2922131 w 6810738"/>
                <a:gd name="connsiteY54" fmla="*/ 1703283 h 1958353"/>
                <a:gd name="connsiteX55" fmla="*/ 3162763 w 6810738"/>
                <a:gd name="connsiteY55" fmla="*/ 1703283 h 1958353"/>
                <a:gd name="connsiteX56" fmla="*/ 3162763 w 6810738"/>
                <a:gd name="connsiteY56" fmla="*/ 1756222 h 1958353"/>
                <a:gd name="connsiteX57" fmla="*/ 3311955 w 6810738"/>
                <a:gd name="connsiteY57" fmla="*/ 1756222 h 1958353"/>
                <a:gd name="connsiteX58" fmla="*/ 3311955 w 6810738"/>
                <a:gd name="connsiteY58" fmla="*/ 1756222 h 1958353"/>
                <a:gd name="connsiteX59" fmla="*/ 3311955 w 6810738"/>
                <a:gd name="connsiteY59" fmla="*/ 1799536 h 1958353"/>
                <a:gd name="connsiteX60" fmla="*/ 3870220 w 6810738"/>
                <a:gd name="connsiteY60" fmla="*/ 1799536 h 1958353"/>
                <a:gd name="connsiteX61" fmla="*/ 3870220 w 6810738"/>
                <a:gd name="connsiteY61" fmla="*/ 1847662 h 1958353"/>
                <a:gd name="connsiteX62" fmla="*/ 4288919 w 6810738"/>
                <a:gd name="connsiteY62" fmla="*/ 1847662 h 1958353"/>
                <a:gd name="connsiteX63" fmla="*/ 4346670 w 6810738"/>
                <a:gd name="connsiteY63" fmla="*/ 1847662 h 1958353"/>
                <a:gd name="connsiteX64" fmla="*/ 4346670 w 6810738"/>
                <a:gd name="connsiteY64" fmla="*/ 1915039 h 1958353"/>
                <a:gd name="connsiteX65" fmla="*/ 5145567 w 6810738"/>
                <a:gd name="connsiteY65" fmla="*/ 1915039 h 1958353"/>
                <a:gd name="connsiteX66" fmla="*/ 5145567 w 6810738"/>
                <a:gd name="connsiteY66" fmla="*/ 1958353 h 1958353"/>
                <a:gd name="connsiteX67" fmla="*/ 6810738 w 6810738"/>
                <a:gd name="connsiteY67" fmla="*/ 1958353 h 1958353"/>
                <a:gd name="connsiteX0" fmla="*/ 0 w 6810737"/>
                <a:gd name="connsiteY0" fmla="*/ 0 h 1958353"/>
                <a:gd name="connsiteX1" fmla="*/ 65412 w 6810737"/>
                <a:gd name="connsiteY1" fmla="*/ 61140 h 1958353"/>
                <a:gd name="connsiteX2" fmla="*/ 77714 w 6810737"/>
                <a:gd name="connsiteY2" fmla="*/ 140991 h 1958353"/>
                <a:gd name="connsiteX3" fmla="*/ 131538 w 6810737"/>
                <a:gd name="connsiteY3" fmla="*/ 157393 h 1958353"/>
                <a:gd name="connsiteX4" fmla="*/ 131538 w 6810737"/>
                <a:gd name="connsiteY4" fmla="*/ 220129 h 1958353"/>
                <a:gd name="connsiteX5" fmla="*/ 213892 w 6810737"/>
                <a:gd name="connsiteY5" fmla="*/ 236531 h 1958353"/>
                <a:gd name="connsiteX6" fmla="*/ 213893 w 6810737"/>
                <a:gd name="connsiteY6" fmla="*/ 306045 h 1958353"/>
                <a:gd name="connsiteX7" fmla="*/ 252566 w 6810737"/>
                <a:gd name="connsiteY7" fmla="*/ 310145 h 1958353"/>
                <a:gd name="connsiteX8" fmla="*/ 248466 w 6810737"/>
                <a:gd name="connsiteY8" fmla="*/ 366645 h 1958353"/>
                <a:gd name="connsiteX9" fmla="*/ 303541 w 6810737"/>
                <a:gd name="connsiteY9" fmla="*/ 374847 h 1958353"/>
                <a:gd name="connsiteX10" fmla="*/ 299441 w 6810737"/>
                <a:gd name="connsiteY10" fmla="*/ 410304 h 1958353"/>
                <a:gd name="connsiteX11" fmla="*/ 353804 w 6810737"/>
                <a:gd name="connsiteY11" fmla="*/ 422605 h 1958353"/>
                <a:gd name="connsiteX12" fmla="*/ 341503 w 6810737"/>
                <a:gd name="connsiteY12" fmla="*/ 476256 h 1958353"/>
                <a:gd name="connsiteX13" fmla="*/ 410843 w 6810737"/>
                <a:gd name="connsiteY13" fmla="*/ 496758 h 1958353"/>
                <a:gd name="connsiteX14" fmla="*/ 414944 w 6810737"/>
                <a:gd name="connsiteY14" fmla="*/ 557359 h 1958353"/>
                <a:gd name="connsiteX15" fmla="*/ 450942 w 6810737"/>
                <a:gd name="connsiteY15" fmla="*/ 549157 h 1958353"/>
                <a:gd name="connsiteX16" fmla="*/ 450942 w 6810737"/>
                <a:gd name="connsiteY16" fmla="*/ 605658 h 1958353"/>
                <a:gd name="connsiteX17" fmla="*/ 496391 w 6810737"/>
                <a:gd name="connsiteY17" fmla="*/ 609759 h 1958353"/>
                <a:gd name="connsiteX18" fmla="*/ 492291 w 6810737"/>
                <a:gd name="connsiteY18" fmla="*/ 663042 h 1958353"/>
                <a:gd name="connsiteX19" fmla="*/ 549503 w 6810737"/>
                <a:gd name="connsiteY19" fmla="*/ 658942 h 1958353"/>
                <a:gd name="connsiteX20" fmla="*/ 549503 w 6810737"/>
                <a:gd name="connsiteY20" fmla="*/ 716694 h 1958353"/>
                <a:gd name="connsiteX21" fmla="*/ 631318 w 6810737"/>
                <a:gd name="connsiteY21" fmla="*/ 784071 h 1958353"/>
                <a:gd name="connsiteX22" fmla="*/ 732383 w 6810737"/>
                <a:gd name="connsiteY22" fmla="*/ 808674 h 1958353"/>
                <a:gd name="connsiteX23" fmla="*/ 732383 w 6810737"/>
                <a:gd name="connsiteY23" fmla="*/ 903847 h 1958353"/>
                <a:gd name="connsiteX24" fmla="*/ 800473 w 6810737"/>
                <a:gd name="connsiteY24" fmla="*/ 907947 h 1958353"/>
                <a:gd name="connsiteX25" fmla="*/ 804573 w 6810737"/>
                <a:gd name="connsiteY25" fmla="*/ 991014 h 1958353"/>
                <a:gd name="connsiteX26" fmla="*/ 934514 w 6810737"/>
                <a:gd name="connsiteY26" fmla="*/ 991014 h 1958353"/>
                <a:gd name="connsiteX27" fmla="*/ 934514 w 6810737"/>
                <a:gd name="connsiteY27" fmla="*/ 1053578 h 1958353"/>
                <a:gd name="connsiteX28" fmla="*/ 1059642 w 6810737"/>
                <a:gd name="connsiteY28" fmla="*/ 1053578 h 1958353"/>
                <a:gd name="connsiteX29" fmla="*/ 1059642 w 6810737"/>
                <a:gd name="connsiteY29" fmla="*/ 1111329 h 1958353"/>
                <a:gd name="connsiteX30" fmla="*/ 1228084 w 6810737"/>
                <a:gd name="connsiteY30" fmla="*/ 1111329 h 1958353"/>
                <a:gd name="connsiteX31" fmla="*/ 1228084 w 6810737"/>
                <a:gd name="connsiteY31" fmla="*/ 1169081 h 1958353"/>
                <a:gd name="connsiteX32" fmla="*/ 1276210 w 6810737"/>
                <a:gd name="connsiteY32" fmla="*/ 1169081 h 1958353"/>
                <a:gd name="connsiteX33" fmla="*/ 1276210 w 6810737"/>
                <a:gd name="connsiteY33" fmla="*/ 1169081 h 1958353"/>
                <a:gd name="connsiteX34" fmla="*/ 1276210 w 6810737"/>
                <a:gd name="connsiteY34" fmla="*/ 1217207 h 1958353"/>
                <a:gd name="connsiteX35" fmla="*/ 1507217 w 6810737"/>
                <a:gd name="connsiteY35" fmla="*/ 1217207 h 1958353"/>
                <a:gd name="connsiteX36" fmla="*/ 1507217 w 6810737"/>
                <a:gd name="connsiteY36" fmla="*/ 1260521 h 1958353"/>
                <a:gd name="connsiteX37" fmla="*/ 1613095 w 6810737"/>
                <a:gd name="connsiteY37" fmla="*/ 1260521 h 1958353"/>
                <a:gd name="connsiteX38" fmla="*/ 1613095 w 6810737"/>
                <a:gd name="connsiteY38" fmla="*/ 1313460 h 1958353"/>
                <a:gd name="connsiteX39" fmla="*/ 1723785 w 6810737"/>
                <a:gd name="connsiteY39" fmla="*/ 1313460 h 1958353"/>
                <a:gd name="connsiteX40" fmla="*/ 1723785 w 6810737"/>
                <a:gd name="connsiteY40" fmla="*/ 1376024 h 1958353"/>
                <a:gd name="connsiteX41" fmla="*/ 1829663 w 6810737"/>
                <a:gd name="connsiteY41" fmla="*/ 1376024 h 1958353"/>
                <a:gd name="connsiteX42" fmla="*/ 1829663 w 6810737"/>
                <a:gd name="connsiteY42" fmla="*/ 1424151 h 1958353"/>
                <a:gd name="connsiteX43" fmla="*/ 1964417 w 6810737"/>
                <a:gd name="connsiteY43" fmla="*/ 1424151 h 1958353"/>
                <a:gd name="connsiteX44" fmla="*/ 1964417 w 6810737"/>
                <a:gd name="connsiteY44" fmla="*/ 1501153 h 1958353"/>
                <a:gd name="connsiteX45" fmla="*/ 2075107 w 6810737"/>
                <a:gd name="connsiteY45" fmla="*/ 1501153 h 1958353"/>
                <a:gd name="connsiteX46" fmla="*/ 2075107 w 6810737"/>
                <a:gd name="connsiteY46" fmla="*/ 1554092 h 1958353"/>
                <a:gd name="connsiteX47" fmla="*/ 2349427 w 6810737"/>
                <a:gd name="connsiteY47" fmla="*/ 1554092 h 1958353"/>
                <a:gd name="connsiteX48" fmla="*/ 2349427 w 6810737"/>
                <a:gd name="connsiteY48" fmla="*/ 1597405 h 1958353"/>
                <a:gd name="connsiteX49" fmla="*/ 2657436 w 6810737"/>
                <a:gd name="connsiteY49" fmla="*/ 1597405 h 1958353"/>
                <a:gd name="connsiteX50" fmla="*/ 2657436 w 6810737"/>
                <a:gd name="connsiteY50" fmla="*/ 1650344 h 1958353"/>
                <a:gd name="connsiteX51" fmla="*/ 2801815 w 6810737"/>
                <a:gd name="connsiteY51" fmla="*/ 1650344 h 1958353"/>
                <a:gd name="connsiteX52" fmla="*/ 2801815 w 6810737"/>
                <a:gd name="connsiteY52" fmla="*/ 1703283 h 1958353"/>
                <a:gd name="connsiteX53" fmla="*/ 2922130 w 6810737"/>
                <a:gd name="connsiteY53" fmla="*/ 1703283 h 1958353"/>
                <a:gd name="connsiteX54" fmla="*/ 3162762 w 6810737"/>
                <a:gd name="connsiteY54" fmla="*/ 1703283 h 1958353"/>
                <a:gd name="connsiteX55" fmla="*/ 3162762 w 6810737"/>
                <a:gd name="connsiteY55" fmla="*/ 1756222 h 1958353"/>
                <a:gd name="connsiteX56" fmla="*/ 3311954 w 6810737"/>
                <a:gd name="connsiteY56" fmla="*/ 1756222 h 1958353"/>
                <a:gd name="connsiteX57" fmla="*/ 3311954 w 6810737"/>
                <a:gd name="connsiteY57" fmla="*/ 1756222 h 1958353"/>
                <a:gd name="connsiteX58" fmla="*/ 3311954 w 6810737"/>
                <a:gd name="connsiteY58" fmla="*/ 1799536 h 1958353"/>
                <a:gd name="connsiteX59" fmla="*/ 3870219 w 6810737"/>
                <a:gd name="connsiteY59" fmla="*/ 1799536 h 1958353"/>
                <a:gd name="connsiteX60" fmla="*/ 3870219 w 6810737"/>
                <a:gd name="connsiteY60" fmla="*/ 1847662 h 1958353"/>
                <a:gd name="connsiteX61" fmla="*/ 4288918 w 6810737"/>
                <a:gd name="connsiteY61" fmla="*/ 1847662 h 1958353"/>
                <a:gd name="connsiteX62" fmla="*/ 4346669 w 6810737"/>
                <a:gd name="connsiteY62" fmla="*/ 1847662 h 1958353"/>
                <a:gd name="connsiteX63" fmla="*/ 4346669 w 6810737"/>
                <a:gd name="connsiteY63" fmla="*/ 1915039 h 1958353"/>
                <a:gd name="connsiteX64" fmla="*/ 5145566 w 6810737"/>
                <a:gd name="connsiteY64" fmla="*/ 1915039 h 1958353"/>
                <a:gd name="connsiteX65" fmla="*/ 5145566 w 6810737"/>
                <a:gd name="connsiteY65" fmla="*/ 1958353 h 1958353"/>
                <a:gd name="connsiteX66" fmla="*/ 6810737 w 6810737"/>
                <a:gd name="connsiteY66" fmla="*/ 1958353 h 1958353"/>
                <a:gd name="connsiteX0" fmla="*/ 0 w 6810737"/>
                <a:gd name="connsiteY0" fmla="*/ 0 h 1958353"/>
                <a:gd name="connsiteX1" fmla="*/ 65412 w 6810737"/>
                <a:gd name="connsiteY1" fmla="*/ 61140 h 1958353"/>
                <a:gd name="connsiteX2" fmla="*/ 131538 w 6810737"/>
                <a:gd name="connsiteY2" fmla="*/ 157393 h 1958353"/>
                <a:gd name="connsiteX3" fmla="*/ 131538 w 6810737"/>
                <a:gd name="connsiteY3" fmla="*/ 220129 h 1958353"/>
                <a:gd name="connsiteX4" fmla="*/ 213892 w 6810737"/>
                <a:gd name="connsiteY4" fmla="*/ 236531 h 1958353"/>
                <a:gd name="connsiteX5" fmla="*/ 213893 w 6810737"/>
                <a:gd name="connsiteY5" fmla="*/ 306045 h 1958353"/>
                <a:gd name="connsiteX6" fmla="*/ 252566 w 6810737"/>
                <a:gd name="connsiteY6" fmla="*/ 310145 h 1958353"/>
                <a:gd name="connsiteX7" fmla="*/ 248466 w 6810737"/>
                <a:gd name="connsiteY7" fmla="*/ 366645 h 1958353"/>
                <a:gd name="connsiteX8" fmla="*/ 303541 w 6810737"/>
                <a:gd name="connsiteY8" fmla="*/ 374847 h 1958353"/>
                <a:gd name="connsiteX9" fmla="*/ 299441 w 6810737"/>
                <a:gd name="connsiteY9" fmla="*/ 410304 h 1958353"/>
                <a:gd name="connsiteX10" fmla="*/ 353804 w 6810737"/>
                <a:gd name="connsiteY10" fmla="*/ 422605 h 1958353"/>
                <a:gd name="connsiteX11" fmla="*/ 341503 w 6810737"/>
                <a:gd name="connsiteY11" fmla="*/ 476256 h 1958353"/>
                <a:gd name="connsiteX12" fmla="*/ 410843 w 6810737"/>
                <a:gd name="connsiteY12" fmla="*/ 496758 h 1958353"/>
                <a:gd name="connsiteX13" fmla="*/ 414944 w 6810737"/>
                <a:gd name="connsiteY13" fmla="*/ 557359 h 1958353"/>
                <a:gd name="connsiteX14" fmla="*/ 450942 w 6810737"/>
                <a:gd name="connsiteY14" fmla="*/ 549157 h 1958353"/>
                <a:gd name="connsiteX15" fmla="*/ 450942 w 6810737"/>
                <a:gd name="connsiteY15" fmla="*/ 605658 h 1958353"/>
                <a:gd name="connsiteX16" fmla="*/ 496391 w 6810737"/>
                <a:gd name="connsiteY16" fmla="*/ 609759 h 1958353"/>
                <a:gd name="connsiteX17" fmla="*/ 492291 w 6810737"/>
                <a:gd name="connsiteY17" fmla="*/ 663042 h 1958353"/>
                <a:gd name="connsiteX18" fmla="*/ 549503 w 6810737"/>
                <a:gd name="connsiteY18" fmla="*/ 658942 h 1958353"/>
                <a:gd name="connsiteX19" fmla="*/ 549503 w 6810737"/>
                <a:gd name="connsiteY19" fmla="*/ 716694 h 1958353"/>
                <a:gd name="connsiteX20" fmla="*/ 631318 w 6810737"/>
                <a:gd name="connsiteY20" fmla="*/ 784071 h 1958353"/>
                <a:gd name="connsiteX21" fmla="*/ 732383 w 6810737"/>
                <a:gd name="connsiteY21" fmla="*/ 808674 h 1958353"/>
                <a:gd name="connsiteX22" fmla="*/ 732383 w 6810737"/>
                <a:gd name="connsiteY22" fmla="*/ 903847 h 1958353"/>
                <a:gd name="connsiteX23" fmla="*/ 800473 w 6810737"/>
                <a:gd name="connsiteY23" fmla="*/ 907947 h 1958353"/>
                <a:gd name="connsiteX24" fmla="*/ 804573 w 6810737"/>
                <a:gd name="connsiteY24" fmla="*/ 991014 h 1958353"/>
                <a:gd name="connsiteX25" fmla="*/ 934514 w 6810737"/>
                <a:gd name="connsiteY25" fmla="*/ 991014 h 1958353"/>
                <a:gd name="connsiteX26" fmla="*/ 934514 w 6810737"/>
                <a:gd name="connsiteY26" fmla="*/ 1053578 h 1958353"/>
                <a:gd name="connsiteX27" fmla="*/ 1059642 w 6810737"/>
                <a:gd name="connsiteY27" fmla="*/ 1053578 h 1958353"/>
                <a:gd name="connsiteX28" fmla="*/ 1059642 w 6810737"/>
                <a:gd name="connsiteY28" fmla="*/ 1111329 h 1958353"/>
                <a:gd name="connsiteX29" fmla="*/ 1228084 w 6810737"/>
                <a:gd name="connsiteY29" fmla="*/ 1111329 h 1958353"/>
                <a:gd name="connsiteX30" fmla="*/ 1228084 w 6810737"/>
                <a:gd name="connsiteY30" fmla="*/ 1169081 h 1958353"/>
                <a:gd name="connsiteX31" fmla="*/ 1276210 w 6810737"/>
                <a:gd name="connsiteY31" fmla="*/ 1169081 h 1958353"/>
                <a:gd name="connsiteX32" fmla="*/ 1276210 w 6810737"/>
                <a:gd name="connsiteY32" fmla="*/ 1169081 h 1958353"/>
                <a:gd name="connsiteX33" fmla="*/ 1276210 w 6810737"/>
                <a:gd name="connsiteY33" fmla="*/ 1217207 h 1958353"/>
                <a:gd name="connsiteX34" fmla="*/ 1507217 w 6810737"/>
                <a:gd name="connsiteY34" fmla="*/ 1217207 h 1958353"/>
                <a:gd name="connsiteX35" fmla="*/ 1507217 w 6810737"/>
                <a:gd name="connsiteY35" fmla="*/ 1260521 h 1958353"/>
                <a:gd name="connsiteX36" fmla="*/ 1613095 w 6810737"/>
                <a:gd name="connsiteY36" fmla="*/ 1260521 h 1958353"/>
                <a:gd name="connsiteX37" fmla="*/ 1613095 w 6810737"/>
                <a:gd name="connsiteY37" fmla="*/ 1313460 h 1958353"/>
                <a:gd name="connsiteX38" fmla="*/ 1723785 w 6810737"/>
                <a:gd name="connsiteY38" fmla="*/ 1313460 h 1958353"/>
                <a:gd name="connsiteX39" fmla="*/ 1723785 w 6810737"/>
                <a:gd name="connsiteY39" fmla="*/ 1376024 h 1958353"/>
                <a:gd name="connsiteX40" fmla="*/ 1829663 w 6810737"/>
                <a:gd name="connsiteY40" fmla="*/ 1376024 h 1958353"/>
                <a:gd name="connsiteX41" fmla="*/ 1829663 w 6810737"/>
                <a:gd name="connsiteY41" fmla="*/ 1424151 h 1958353"/>
                <a:gd name="connsiteX42" fmla="*/ 1964417 w 6810737"/>
                <a:gd name="connsiteY42" fmla="*/ 1424151 h 1958353"/>
                <a:gd name="connsiteX43" fmla="*/ 1964417 w 6810737"/>
                <a:gd name="connsiteY43" fmla="*/ 1501153 h 1958353"/>
                <a:gd name="connsiteX44" fmla="*/ 2075107 w 6810737"/>
                <a:gd name="connsiteY44" fmla="*/ 1501153 h 1958353"/>
                <a:gd name="connsiteX45" fmla="*/ 2075107 w 6810737"/>
                <a:gd name="connsiteY45" fmla="*/ 1554092 h 1958353"/>
                <a:gd name="connsiteX46" fmla="*/ 2349427 w 6810737"/>
                <a:gd name="connsiteY46" fmla="*/ 1554092 h 1958353"/>
                <a:gd name="connsiteX47" fmla="*/ 2349427 w 6810737"/>
                <a:gd name="connsiteY47" fmla="*/ 1597405 h 1958353"/>
                <a:gd name="connsiteX48" fmla="*/ 2657436 w 6810737"/>
                <a:gd name="connsiteY48" fmla="*/ 1597405 h 1958353"/>
                <a:gd name="connsiteX49" fmla="*/ 2657436 w 6810737"/>
                <a:gd name="connsiteY49" fmla="*/ 1650344 h 1958353"/>
                <a:gd name="connsiteX50" fmla="*/ 2801815 w 6810737"/>
                <a:gd name="connsiteY50" fmla="*/ 1650344 h 1958353"/>
                <a:gd name="connsiteX51" fmla="*/ 2801815 w 6810737"/>
                <a:gd name="connsiteY51" fmla="*/ 1703283 h 1958353"/>
                <a:gd name="connsiteX52" fmla="*/ 2922130 w 6810737"/>
                <a:gd name="connsiteY52" fmla="*/ 1703283 h 1958353"/>
                <a:gd name="connsiteX53" fmla="*/ 3162762 w 6810737"/>
                <a:gd name="connsiteY53" fmla="*/ 1703283 h 1958353"/>
                <a:gd name="connsiteX54" fmla="*/ 3162762 w 6810737"/>
                <a:gd name="connsiteY54" fmla="*/ 1756222 h 1958353"/>
                <a:gd name="connsiteX55" fmla="*/ 3311954 w 6810737"/>
                <a:gd name="connsiteY55" fmla="*/ 1756222 h 1958353"/>
                <a:gd name="connsiteX56" fmla="*/ 3311954 w 6810737"/>
                <a:gd name="connsiteY56" fmla="*/ 1756222 h 1958353"/>
                <a:gd name="connsiteX57" fmla="*/ 3311954 w 6810737"/>
                <a:gd name="connsiteY57" fmla="*/ 1799536 h 1958353"/>
                <a:gd name="connsiteX58" fmla="*/ 3870219 w 6810737"/>
                <a:gd name="connsiteY58" fmla="*/ 1799536 h 1958353"/>
                <a:gd name="connsiteX59" fmla="*/ 3870219 w 6810737"/>
                <a:gd name="connsiteY59" fmla="*/ 1847662 h 1958353"/>
                <a:gd name="connsiteX60" fmla="*/ 4288918 w 6810737"/>
                <a:gd name="connsiteY60" fmla="*/ 1847662 h 1958353"/>
                <a:gd name="connsiteX61" fmla="*/ 4346669 w 6810737"/>
                <a:gd name="connsiteY61" fmla="*/ 1847662 h 1958353"/>
                <a:gd name="connsiteX62" fmla="*/ 4346669 w 6810737"/>
                <a:gd name="connsiteY62" fmla="*/ 1915039 h 1958353"/>
                <a:gd name="connsiteX63" fmla="*/ 5145566 w 6810737"/>
                <a:gd name="connsiteY63" fmla="*/ 1915039 h 1958353"/>
                <a:gd name="connsiteX64" fmla="*/ 5145566 w 6810737"/>
                <a:gd name="connsiteY64" fmla="*/ 1958353 h 1958353"/>
                <a:gd name="connsiteX65" fmla="*/ 6810737 w 6810737"/>
                <a:gd name="connsiteY65" fmla="*/ 1958353 h 1958353"/>
                <a:gd name="connsiteX0" fmla="*/ 0 w 6810737"/>
                <a:gd name="connsiteY0" fmla="*/ 0 h 1958353"/>
                <a:gd name="connsiteX1" fmla="*/ 65412 w 6810737"/>
                <a:gd name="connsiteY1" fmla="*/ 61140 h 1958353"/>
                <a:gd name="connsiteX2" fmla="*/ 131538 w 6810737"/>
                <a:gd name="connsiteY2" fmla="*/ 157393 h 1958353"/>
                <a:gd name="connsiteX3" fmla="*/ 131538 w 6810737"/>
                <a:gd name="connsiteY3" fmla="*/ 220129 h 1958353"/>
                <a:gd name="connsiteX4" fmla="*/ 213892 w 6810737"/>
                <a:gd name="connsiteY4" fmla="*/ 236531 h 1958353"/>
                <a:gd name="connsiteX5" fmla="*/ 252566 w 6810737"/>
                <a:gd name="connsiteY5" fmla="*/ 310145 h 1958353"/>
                <a:gd name="connsiteX6" fmla="*/ 248466 w 6810737"/>
                <a:gd name="connsiteY6" fmla="*/ 366645 h 1958353"/>
                <a:gd name="connsiteX7" fmla="*/ 303541 w 6810737"/>
                <a:gd name="connsiteY7" fmla="*/ 374847 h 1958353"/>
                <a:gd name="connsiteX8" fmla="*/ 299441 w 6810737"/>
                <a:gd name="connsiteY8" fmla="*/ 410304 h 1958353"/>
                <a:gd name="connsiteX9" fmla="*/ 353804 w 6810737"/>
                <a:gd name="connsiteY9" fmla="*/ 422605 h 1958353"/>
                <a:gd name="connsiteX10" fmla="*/ 341503 w 6810737"/>
                <a:gd name="connsiteY10" fmla="*/ 476256 h 1958353"/>
                <a:gd name="connsiteX11" fmla="*/ 410843 w 6810737"/>
                <a:gd name="connsiteY11" fmla="*/ 496758 h 1958353"/>
                <a:gd name="connsiteX12" fmla="*/ 414944 w 6810737"/>
                <a:gd name="connsiteY12" fmla="*/ 557359 h 1958353"/>
                <a:gd name="connsiteX13" fmla="*/ 450942 w 6810737"/>
                <a:gd name="connsiteY13" fmla="*/ 549157 h 1958353"/>
                <a:gd name="connsiteX14" fmla="*/ 450942 w 6810737"/>
                <a:gd name="connsiteY14" fmla="*/ 605658 h 1958353"/>
                <a:gd name="connsiteX15" fmla="*/ 496391 w 6810737"/>
                <a:gd name="connsiteY15" fmla="*/ 609759 h 1958353"/>
                <a:gd name="connsiteX16" fmla="*/ 492291 w 6810737"/>
                <a:gd name="connsiteY16" fmla="*/ 663042 h 1958353"/>
                <a:gd name="connsiteX17" fmla="*/ 549503 w 6810737"/>
                <a:gd name="connsiteY17" fmla="*/ 658942 h 1958353"/>
                <a:gd name="connsiteX18" fmla="*/ 549503 w 6810737"/>
                <a:gd name="connsiteY18" fmla="*/ 716694 h 1958353"/>
                <a:gd name="connsiteX19" fmla="*/ 631318 w 6810737"/>
                <a:gd name="connsiteY19" fmla="*/ 784071 h 1958353"/>
                <a:gd name="connsiteX20" fmla="*/ 732383 w 6810737"/>
                <a:gd name="connsiteY20" fmla="*/ 808674 h 1958353"/>
                <a:gd name="connsiteX21" fmla="*/ 732383 w 6810737"/>
                <a:gd name="connsiteY21" fmla="*/ 903847 h 1958353"/>
                <a:gd name="connsiteX22" fmla="*/ 800473 w 6810737"/>
                <a:gd name="connsiteY22" fmla="*/ 907947 h 1958353"/>
                <a:gd name="connsiteX23" fmla="*/ 804573 w 6810737"/>
                <a:gd name="connsiteY23" fmla="*/ 991014 h 1958353"/>
                <a:gd name="connsiteX24" fmla="*/ 934514 w 6810737"/>
                <a:gd name="connsiteY24" fmla="*/ 991014 h 1958353"/>
                <a:gd name="connsiteX25" fmla="*/ 934514 w 6810737"/>
                <a:gd name="connsiteY25" fmla="*/ 1053578 h 1958353"/>
                <a:gd name="connsiteX26" fmla="*/ 1059642 w 6810737"/>
                <a:gd name="connsiteY26" fmla="*/ 1053578 h 1958353"/>
                <a:gd name="connsiteX27" fmla="*/ 1059642 w 6810737"/>
                <a:gd name="connsiteY27" fmla="*/ 1111329 h 1958353"/>
                <a:gd name="connsiteX28" fmla="*/ 1228084 w 6810737"/>
                <a:gd name="connsiteY28" fmla="*/ 1111329 h 1958353"/>
                <a:gd name="connsiteX29" fmla="*/ 1228084 w 6810737"/>
                <a:gd name="connsiteY29" fmla="*/ 1169081 h 1958353"/>
                <a:gd name="connsiteX30" fmla="*/ 1276210 w 6810737"/>
                <a:gd name="connsiteY30" fmla="*/ 1169081 h 1958353"/>
                <a:gd name="connsiteX31" fmla="*/ 1276210 w 6810737"/>
                <a:gd name="connsiteY31" fmla="*/ 1169081 h 1958353"/>
                <a:gd name="connsiteX32" fmla="*/ 1276210 w 6810737"/>
                <a:gd name="connsiteY32" fmla="*/ 1217207 h 1958353"/>
                <a:gd name="connsiteX33" fmla="*/ 1507217 w 6810737"/>
                <a:gd name="connsiteY33" fmla="*/ 1217207 h 1958353"/>
                <a:gd name="connsiteX34" fmla="*/ 1507217 w 6810737"/>
                <a:gd name="connsiteY34" fmla="*/ 1260521 h 1958353"/>
                <a:gd name="connsiteX35" fmla="*/ 1613095 w 6810737"/>
                <a:gd name="connsiteY35" fmla="*/ 1260521 h 1958353"/>
                <a:gd name="connsiteX36" fmla="*/ 1613095 w 6810737"/>
                <a:gd name="connsiteY36" fmla="*/ 1313460 h 1958353"/>
                <a:gd name="connsiteX37" fmla="*/ 1723785 w 6810737"/>
                <a:gd name="connsiteY37" fmla="*/ 1313460 h 1958353"/>
                <a:gd name="connsiteX38" fmla="*/ 1723785 w 6810737"/>
                <a:gd name="connsiteY38" fmla="*/ 1376024 h 1958353"/>
                <a:gd name="connsiteX39" fmla="*/ 1829663 w 6810737"/>
                <a:gd name="connsiteY39" fmla="*/ 1376024 h 1958353"/>
                <a:gd name="connsiteX40" fmla="*/ 1829663 w 6810737"/>
                <a:gd name="connsiteY40" fmla="*/ 1424151 h 1958353"/>
                <a:gd name="connsiteX41" fmla="*/ 1964417 w 6810737"/>
                <a:gd name="connsiteY41" fmla="*/ 1424151 h 1958353"/>
                <a:gd name="connsiteX42" fmla="*/ 1964417 w 6810737"/>
                <a:gd name="connsiteY42" fmla="*/ 1501153 h 1958353"/>
                <a:gd name="connsiteX43" fmla="*/ 2075107 w 6810737"/>
                <a:gd name="connsiteY43" fmla="*/ 1501153 h 1958353"/>
                <a:gd name="connsiteX44" fmla="*/ 2075107 w 6810737"/>
                <a:gd name="connsiteY44" fmla="*/ 1554092 h 1958353"/>
                <a:gd name="connsiteX45" fmla="*/ 2349427 w 6810737"/>
                <a:gd name="connsiteY45" fmla="*/ 1554092 h 1958353"/>
                <a:gd name="connsiteX46" fmla="*/ 2349427 w 6810737"/>
                <a:gd name="connsiteY46" fmla="*/ 1597405 h 1958353"/>
                <a:gd name="connsiteX47" fmla="*/ 2657436 w 6810737"/>
                <a:gd name="connsiteY47" fmla="*/ 1597405 h 1958353"/>
                <a:gd name="connsiteX48" fmla="*/ 2657436 w 6810737"/>
                <a:gd name="connsiteY48" fmla="*/ 1650344 h 1958353"/>
                <a:gd name="connsiteX49" fmla="*/ 2801815 w 6810737"/>
                <a:gd name="connsiteY49" fmla="*/ 1650344 h 1958353"/>
                <a:gd name="connsiteX50" fmla="*/ 2801815 w 6810737"/>
                <a:gd name="connsiteY50" fmla="*/ 1703283 h 1958353"/>
                <a:gd name="connsiteX51" fmla="*/ 2922130 w 6810737"/>
                <a:gd name="connsiteY51" fmla="*/ 1703283 h 1958353"/>
                <a:gd name="connsiteX52" fmla="*/ 3162762 w 6810737"/>
                <a:gd name="connsiteY52" fmla="*/ 1703283 h 1958353"/>
                <a:gd name="connsiteX53" fmla="*/ 3162762 w 6810737"/>
                <a:gd name="connsiteY53" fmla="*/ 1756222 h 1958353"/>
                <a:gd name="connsiteX54" fmla="*/ 3311954 w 6810737"/>
                <a:gd name="connsiteY54" fmla="*/ 1756222 h 1958353"/>
                <a:gd name="connsiteX55" fmla="*/ 3311954 w 6810737"/>
                <a:gd name="connsiteY55" fmla="*/ 1756222 h 1958353"/>
                <a:gd name="connsiteX56" fmla="*/ 3311954 w 6810737"/>
                <a:gd name="connsiteY56" fmla="*/ 1799536 h 1958353"/>
                <a:gd name="connsiteX57" fmla="*/ 3870219 w 6810737"/>
                <a:gd name="connsiteY57" fmla="*/ 1799536 h 1958353"/>
                <a:gd name="connsiteX58" fmla="*/ 3870219 w 6810737"/>
                <a:gd name="connsiteY58" fmla="*/ 1847662 h 1958353"/>
                <a:gd name="connsiteX59" fmla="*/ 4288918 w 6810737"/>
                <a:gd name="connsiteY59" fmla="*/ 1847662 h 1958353"/>
                <a:gd name="connsiteX60" fmla="*/ 4346669 w 6810737"/>
                <a:gd name="connsiteY60" fmla="*/ 1847662 h 1958353"/>
                <a:gd name="connsiteX61" fmla="*/ 4346669 w 6810737"/>
                <a:gd name="connsiteY61" fmla="*/ 1915039 h 1958353"/>
                <a:gd name="connsiteX62" fmla="*/ 5145566 w 6810737"/>
                <a:gd name="connsiteY62" fmla="*/ 1915039 h 1958353"/>
                <a:gd name="connsiteX63" fmla="*/ 5145566 w 6810737"/>
                <a:gd name="connsiteY63" fmla="*/ 1958353 h 1958353"/>
                <a:gd name="connsiteX64" fmla="*/ 6810737 w 6810737"/>
                <a:gd name="connsiteY64" fmla="*/ 1958353 h 1958353"/>
                <a:gd name="connsiteX0" fmla="*/ 0 w 6810737"/>
                <a:gd name="connsiteY0" fmla="*/ 0 h 1958353"/>
                <a:gd name="connsiteX1" fmla="*/ 65412 w 6810737"/>
                <a:gd name="connsiteY1" fmla="*/ 61140 h 1958353"/>
                <a:gd name="connsiteX2" fmla="*/ 131538 w 6810737"/>
                <a:gd name="connsiteY2" fmla="*/ 157393 h 1958353"/>
                <a:gd name="connsiteX3" fmla="*/ 131538 w 6810737"/>
                <a:gd name="connsiteY3" fmla="*/ 220129 h 1958353"/>
                <a:gd name="connsiteX4" fmla="*/ 213892 w 6810737"/>
                <a:gd name="connsiteY4" fmla="*/ 236531 h 1958353"/>
                <a:gd name="connsiteX5" fmla="*/ 252566 w 6810737"/>
                <a:gd name="connsiteY5" fmla="*/ 310145 h 1958353"/>
                <a:gd name="connsiteX6" fmla="*/ 248466 w 6810737"/>
                <a:gd name="connsiteY6" fmla="*/ 366645 h 1958353"/>
                <a:gd name="connsiteX7" fmla="*/ 303541 w 6810737"/>
                <a:gd name="connsiteY7" fmla="*/ 374847 h 1958353"/>
                <a:gd name="connsiteX8" fmla="*/ 299441 w 6810737"/>
                <a:gd name="connsiteY8" fmla="*/ 410304 h 1958353"/>
                <a:gd name="connsiteX9" fmla="*/ 353804 w 6810737"/>
                <a:gd name="connsiteY9" fmla="*/ 422605 h 1958353"/>
                <a:gd name="connsiteX10" fmla="*/ 410843 w 6810737"/>
                <a:gd name="connsiteY10" fmla="*/ 496758 h 1958353"/>
                <a:gd name="connsiteX11" fmla="*/ 414944 w 6810737"/>
                <a:gd name="connsiteY11" fmla="*/ 557359 h 1958353"/>
                <a:gd name="connsiteX12" fmla="*/ 450942 w 6810737"/>
                <a:gd name="connsiteY12" fmla="*/ 549157 h 1958353"/>
                <a:gd name="connsiteX13" fmla="*/ 450942 w 6810737"/>
                <a:gd name="connsiteY13" fmla="*/ 605658 h 1958353"/>
                <a:gd name="connsiteX14" fmla="*/ 496391 w 6810737"/>
                <a:gd name="connsiteY14" fmla="*/ 609759 h 1958353"/>
                <a:gd name="connsiteX15" fmla="*/ 492291 w 6810737"/>
                <a:gd name="connsiteY15" fmla="*/ 663042 h 1958353"/>
                <a:gd name="connsiteX16" fmla="*/ 549503 w 6810737"/>
                <a:gd name="connsiteY16" fmla="*/ 658942 h 1958353"/>
                <a:gd name="connsiteX17" fmla="*/ 549503 w 6810737"/>
                <a:gd name="connsiteY17" fmla="*/ 716694 h 1958353"/>
                <a:gd name="connsiteX18" fmla="*/ 631318 w 6810737"/>
                <a:gd name="connsiteY18" fmla="*/ 784071 h 1958353"/>
                <a:gd name="connsiteX19" fmla="*/ 732383 w 6810737"/>
                <a:gd name="connsiteY19" fmla="*/ 808674 h 1958353"/>
                <a:gd name="connsiteX20" fmla="*/ 732383 w 6810737"/>
                <a:gd name="connsiteY20" fmla="*/ 903847 h 1958353"/>
                <a:gd name="connsiteX21" fmla="*/ 800473 w 6810737"/>
                <a:gd name="connsiteY21" fmla="*/ 907947 h 1958353"/>
                <a:gd name="connsiteX22" fmla="*/ 804573 w 6810737"/>
                <a:gd name="connsiteY22" fmla="*/ 991014 h 1958353"/>
                <a:gd name="connsiteX23" fmla="*/ 934514 w 6810737"/>
                <a:gd name="connsiteY23" fmla="*/ 991014 h 1958353"/>
                <a:gd name="connsiteX24" fmla="*/ 934514 w 6810737"/>
                <a:gd name="connsiteY24" fmla="*/ 1053578 h 1958353"/>
                <a:gd name="connsiteX25" fmla="*/ 1059642 w 6810737"/>
                <a:gd name="connsiteY25" fmla="*/ 1053578 h 1958353"/>
                <a:gd name="connsiteX26" fmla="*/ 1059642 w 6810737"/>
                <a:gd name="connsiteY26" fmla="*/ 1111329 h 1958353"/>
                <a:gd name="connsiteX27" fmla="*/ 1228084 w 6810737"/>
                <a:gd name="connsiteY27" fmla="*/ 1111329 h 1958353"/>
                <a:gd name="connsiteX28" fmla="*/ 1228084 w 6810737"/>
                <a:gd name="connsiteY28" fmla="*/ 1169081 h 1958353"/>
                <a:gd name="connsiteX29" fmla="*/ 1276210 w 6810737"/>
                <a:gd name="connsiteY29" fmla="*/ 1169081 h 1958353"/>
                <a:gd name="connsiteX30" fmla="*/ 1276210 w 6810737"/>
                <a:gd name="connsiteY30" fmla="*/ 1169081 h 1958353"/>
                <a:gd name="connsiteX31" fmla="*/ 1276210 w 6810737"/>
                <a:gd name="connsiteY31" fmla="*/ 1217207 h 1958353"/>
                <a:gd name="connsiteX32" fmla="*/ 1507217 w 6810737"/>
                <a:gd name="connsiteY32" fmla="*/ 1217207 h 1958353"/>
                <a:gd name="connsiteX33" fmla="*/ 1507217 w 6810737"/>
                <a:gd name="connsiteY33" fmla="*/ 1260521 h 1958353"/>
                <a:gd name="connsiteX34" fmla="*/ 1613095 w 6810737"/>
                <a:gd name="connsiteY34" fmla="*/ 1260521 h 1958353"/>
                <a:gd name="connsiteX35" fmla="*/ 1613095 w 6810737"/>
                <a:gd name="connsiteY35" fmla="*/ 1313460 h 1958353"/>
                <a:gd name="connsiteX36" fmla="*/ 1723785 w 6810737"/>
                <a:gd name="connsiteY36" fmla="*/ 1313460 h 1958353"/>
                <a:gd name="connsiteX37" fmla="*/ 1723785 w 6810737"/>
                <a:gd name="connsiteY37" fmla="*/ 1376024 h 1958353"/>
                <a:gd name="connsiteX38" fmla="*/ 1829663 w 6810737"/>
                <a:gd name="connsiteY38" fmla="*/ 1376024 h 1958353"/>
                <a:gd name="connsiteX39" fmla="*/ 1829663 w 6810737"/>
                <a:gd name="connsiteY39" fmla="*/ 1424151 h 1958353"/>
                <a:gd name="connsiteX40" fmla="*/ 1964417 w 6810737"/>
                <a:gd name="connsiteY40" fmla="*/ 1424151 h 1958353"/>
                <a:gd name="connsiteX41" fmla="*/ 1964417 w 6810737"/>
                <a:gd name="connsiteY41" fmla="*/ 1501153 h 1958353"/>
                <a:gd name="connsiteX42" fmla="*/ 2075107 w 6810737"/>
                <a:gd name="connsiteY42" fmla="*/ 1501153 h 1958353"/>
                <a:gd name="connsiteX43" fmla="*/ 2075107 w 6810737"/>
                <a:gd name="connsiteY43" fmla="*/ 1554092 h 1958353"/>
                <a:gd name="connsiteX44" fmla="*/ 2349427 w 6810737"/>
                <a:gd name="connsiteY44" fmla="*/ 1554092 h 1958353"/>
                <a:gd name="connsiteX45" fmla="*/ 2349427 w 6810737"/>
                <a:gd name="connsiteY45" fmla="*/ 1597405 h 1958353"/>
                <a:gd name="connsiteX46" fmla="*/ 2657436 w 6810737"/>
                <a:gd name="connsiteY46" fmla="*/ 1597405 h 1958353"/>
                <a:gd name="connsiteX47" fmla="*/ 2657436 w 6810737"/>
                <a:gd name="connsiteY47" fmla="*/ 1650344 h 1958353"/>
                <a:gd name="connsiteX48" fmla="*/ 2801815 w 6810737"/>
                <a:gd name="connsiteY48" fmla="*/ 1650344 h 1958353"/>
                <a:gd name="connsiteX49" fmla="*/ 2801815 w 6810737"/>
                <a:gd name="connsiteY49" fmla="*/ 1703283 h 1958353"/>
                <a:gd name="connsiteX50" fmla="*/ 2922130 w 6810737"/>
                <a:gd name="connsiteY50" fmla="*/ 1703283 h 1958353"/>
                <a:gd name="connsiteX51" fmla="*/ 3162762 w 6810737"/>
                <a:gd name="connsiteY51" fmla="*/ 1703283 h 1958353"/>
                <a:gd name="connsiteX52" fmla="*/ 3162762 w 6810737"/>
                <a:gd name="connsiteY52" fmla="*/ 1756222 h 1958353"/>
                <a:gd name="connsiteX53" fmla="*/ 3311954 w 6810737"/>
                <a:gd name="connsiteY53" fmla="*/ 1756222 h 1958353"/>
                <a:gd name="connsiteX54" fmla="*/ 3311954 w 6810737"/>
                <a:gd name="connsiteY54" fmla="*/ 1756222 h 1958353"/>
                <a:gd name="connsiteX55" fmla="*/ 3311954 w 6810737"/>
                <a:gd name="connsiteY55" fmla="*/ 1799536 h 1958353"/>
                <a:gd name="connsiteX56" fmla="*/ 3870219 w 6810737"/>
                <a:gd name="connsiteY56" fmla="*/ 1799536 h 1958353"/>
                <a:gd name="connsiteX57" fmla="*/ 3870219 w 6810737"/>
                <a:gd name="connsiteY57" fmla="*/ 1847662 h 1958353"/>
                <a:gd name="connsiteX58" fmla="*/ 4288918 w 6810737"/>
                <a:gd name="connsiteY58" fmla="*/ 1847662 h 1958353"/>
                <a:gd name="connsiteX59" fmla="*/ 4346669 w 6810737"/>
                <a:gd name="connsiteY59" fmla="*/ 1847662 h 1958353"/>
                <a:gd name="connsiteX60" fmla="*/ 4346669 w 6810737"/>
                <a:gd name="connsiteY60" fmla="*/ 1915039 h 1958353"/>
                <a:gd name="connsiteX61" fmla="*/ 5145566 w 6810737"/>
                <a:gd name="connsiteY61" fmla="*/ 1915039 h 1958353"/>
                <a:gd name="connsiteX62" fmla="*/ 5145566 w 6810737"/>
                <a:gd name="connsiteY62" fmla="*/ 1958353 h 1958353"/>
                <a:gd name="connsiteX63" fmla="*/ 6810737 w 6810737"/>
                <a:gd name="connsiteY63" fmla="*/ 1958353 h 1958353"/>
                <a:gd name="connsiteX0" fmla="*/ 0 w 6810737"/>
                <a:gd name="connsiteY0" fmla="*/ 0 h 1958353"/>
                <a:gd name="connsiteX1" fmla="*/ 65412 w 6810737"/>
                <a:gd name="connsiteY1" fmla="*/ 61140 h 1958353"/>
                <a:gd name="connsiteX2" fmla="*/ 131538 w 6810737"/>
                <a:gd name="connsiteY2" fmla="*/ 157393 h 1958353"/>
                <a:gd name="connsiteX3" fmla="*/ 131538 w 6810737"/>
                <a:gd name="connsiteY3" fmla="*/ 220129 h 1958353"/>
                <a:gd name="connsiteX4" fmla="*/ 213892 w 6810737"/>
                <a:gd name="connsiteY4" fmla="*/ 236531 h 1958353"/>
                <a:gd name="connsiteX5" fmla="*/ 252566 w 6810737"/>
                <a:gd name="connsiteY5" fmla="*/ 310145 h 1958353"/>
                <a:gd name="connsiteX6" fmla="*/ 303541 w 6810737"/>
                <a:gd name="connsiteY6" fmla="*/ 374847 h 1958353"/>
                <a:gd name="connsiteX7" fmla="*/ 299441 w 6810737"/>
                <a:gd name="connsiteY7" fmla="*/ 410304 h 1958353"/>
                <a:gd name="connsiteX8" fmla="*/ 353804 w 6810737"/>
                <a:gd name="connsiteY8" fmla="*/ 422605 h 1958353"/>
                <a:gd name="connsiteX9" fmla="*/ 410843 w 6810737"/>
                <a:gd name="connsiteY9" fmla="*/ 496758 h 1958353"/>
                <a:gd name="connsiteX10" fmla="*/ 414944 w 6810737"/>
                <a:gd name="connsiteY10" fmla="*/ 557359 h 1958353"/>
                <a:gd name="connsiteX11" fmla="*/ 450942 w 6810737"/>
                <a:gd name="connsiteY11" fmla="*/ 549157 h 1958353"/>
                <a:gd name="connsiteX12" fmla="*/ 450942 w 6810737"/>
                <a:gd name="connsiteY12" fmla="*/ 605658 h 1958353"/>
                <a:gd name="connsiteX13" fmla="*/ 496391 w 6810737"/>
                <a:gd name="connsiteY13" fmla="*/ 609759 h 1958353"/>
                <a:gd name="connsiteX14" fmla="*/ 492291 w 6810737"/>
                <a:gd name="connsiteY14" fmla="*/ 663042 h 1958353"/>
                <a:gd name="connsiteX15" fmla="*/ 549503 w 6810737"/>
                <a:gd name="connsiteY15" fmla="*/ 658942 h 1958353"/>
                <a:gd name="connsiteX16" fmla="*/ 549503 w 6810737"/>
                <a:gd name="connsiteY16" fmla="*/ 716694 h 1958353"/>
                <a:gd name="connsiteX17" fmla="*/ 631318 w 6810737"/>
                <a:gd name="connsiteY17" fmla="*/ 784071 h 1958353"/>
                <a:gd name="connsiteX18" fmla="*/ 732383 w 6810737"/>
                <a:gd name="connsiteY18" fmla="*/ 808674 h 1958353"/>
                <a:gd name="connsiteX19" fmla="*/ 732383 w 6810737"/>
                <a:gd name="connsiteY19" fmla="*/ 903847 h 1958353"/>
                <a:gd name="connsiteX20" fmla="*/ 800473 w 6810737"/>
                <a:gd name="connsiteY20" fmla="*/ 907947 h 1958353"/>
                <a:gd name="connsiteX21" fmla="*/ 804573 w 6810737"/>
                <a:gd name="connsiteY21" fmla="*/ 991014 h 1958353"/>
                <a:gd name="connsiteX22" fmla="*/ 934514 w 6810737"/>
                <a:gd name="connsiteY22" fmla="*/ 991014 h 1958353"/>
                <a:gd name="connsiteX23" fmla="*/ 934514 w 6810737"/>
                <a:gd name="connsiteY23" fmla="*/ 1053578 h 1958353"/>
                <a:gd name="connsiteX24" fmla="*/ 1059642 w 6810737"/>
                <a:gd name="connsiteY24" fmla="*/ 1053578 h 1958353"/>
                <a:gd name="connsiteX25" fmla="*/ 1059642 w 6810737"/>
                <a:gd name="connsiteY25" fmla="*/ 1111329 h 1958353"/>
                <a:gd name="connsiteX26" fmla="*/ 1228084 w 6810737"/>
                <a:gd name="connsiteY26" fmla="*/ 1111329 h 1958353"/>
                <a:gd name="connsiteX27" fmla="*/ 1228084 w 6810737"/>
                <a:gd name="connsiteY27" fmla="*/ 1169081 h 1958353"/>
                <a:gd name="connsiteX28" fmla="*/ 1276210 w 6810737"/>
                <a:gd name="connsiteY28" fmla="*/ 1169081 h 1958353"/>
                <a:gd name="connsiteX29" fmla="*/ 1276210 w 6810737"/>
                <a:gd name="connsiteY29" fmla="*/ 1169081 h 1958353"/>
                <a:gd name="connsiteX30" fmla="*/ 1276210 w 6810737"/>
                <a:gd name="connsiteY30" fmla="*/ 1217207 h 1958353"/>
                <a:gd name="connsiteX31" fmla="*/ 1507217 w 6810737"/>
                <a:gd name="connsiteY31" fmla="*/ 1217207 h 1958353"/>
                <a:gd name="connsiteX32" fmla="*/ 1507217 w 6810737"/>
                <a:gd name="connsiteY32" fmla="*/ 1260521 h 1958353"/>
                <a:gd name="connsiteX33" fmla="*/ 1613095 w 6810737"/>
                <a:gd name="connsiteY33" fmla="*/ 1260521 h 1958353"/>
                <a:gd name="connsiteX34" fmla="*/ 1613095 w 6810737"/>
                <a:gd name="connsiteY34" fmla="*/ 1313460 h 1958353"/>
                <a:gd name="connsiteX35" fmla="*/ 1723785 w 6810737"/>
                <a:gd name="connsiteY35" fmla="*/ 1313460 h 1958353"/>
                <a:gd name="connsiteX36" fmla="*/ 1723785 w 6810737"/>
                <a:gd name="connsiteY36" fmla="*/ 1376024 h 1958353"/>
                <a:gd name="connsiteX37" fmla="*/ 1829663 w 6810737"/>
                <a:gd name="connsiteY37" fmla="*/ 1376024 h 1958353"/>
                <a:gd name="connsiteX38" fmla="*/ 1829663 w 6810737"/>
                <a:gd name="connsiteY38" fmla="*/ 1424151 h 1958353"/>
                <a:gd name="connsiteX39" fmla="*/ 1964417 w 6810737"/>
                <a:gd name="connsiteY39" fmla="*/ 1424151 h 1958353"/>
                <a:gd name="connsiteX40" fmla="*/ 1964417 w 6810737"/>
                <a:gd name="connsiteY40" fmla="*/ 1501153 h 1958353"/>
                <a:gd name="connsiteX41" fmla="*/ 2075107 w 6810737"/>
                <a:gd name="connsiteY41" fmla="*/ 1501153 h 1958353"/>
                <a:gd name="connsiteX42" fmla="*/ 2075107 w 6810737"/>
                <a:gd name="connsiteY42" fmla="*/ 1554092 h 1958353"/>
                <a:gd name="connsiteX43" fmla="*/ 2349427 w 6810737"/>
                <a:gd name="connsiteY43" fmla="*/ 1554092 h 1958353"/>
                <a:gd name="connsiteX44" fmla="*/ 2349427 w 6810737"/>
                <a:gd name="connsiteY44" fmla="*/ 1597405 h 1958353"/>
                <a:gd name="connsiteX45" fmla="*/ 2657436 w 6810737"/>
                <a:gd name="connsiteY45" fmla="*/ 1597405 h 1958353"/>
                <a:gd name="connsiteX46" fmla="*/ 2657436 w 6810737"/>
                <a:gd name="connsiteY46" fmla="*/ 1650344 h 1958353"/>
                <a:gd name="connsiteX47" fmla="*/ 2801815 w 6810737"/>
                <a:gd name="connsiteY47" fmla="*/ 1650344 h 1958353"/>
                <a:gd name="connsiteX48" fmla="*/ 2801815 w 6810737"/>
                <a:gd name="connsiteY48" fmla="*/ 1703283 h 1958353"/>
                <a:gd name="connsiteX49" fmla="*/ 2922130 w 6810737"/>
                <a:gd name="connsiteY49" fmla="*/ 1703283 h 1958353"/>
                <a:gd name="connsiteX50" fmla="*/ 3162762 w 6810737"/>
                <a:gd name="connsiteY50" fmla="*/ 1703283 h 1958353"/>
                <a:gd name="connsiteX51" fmla="*/ 3162762 w 6810737"/>
                <a:gd name="connsiteY51" fmla="*/ 1756222 h 1958353"/>
                <a:gd name="connsiteX52" fmla="*/ 3311954 w 6810737"/>
                <a:gd name="connsiteY52" fmla="*/ 1756222 h 1958353"/>
                <a:gd name="connsiteX53" fmla="*/ 3311954 w 6810737"/>
                <a:gd name="connsiteY53" fmla="*/ 1756222 h 1958353"/>
                <a:gd name="connsiteX54" fmla="*/ 3311954 w 6810737"/>
                <a:gd name="connsiteY54" fmla="*/ 1799536 h 1958353"/>
                <a:gd name="connsiteX55" fmla="*/ 3870219 w 6810737"/>
                <a:gd name="connsiteY55" fmla="*/ 1799536 h 1958353"/>
                <a:gd name="connsiteX56" fmla="*/ 3870219 w 6810737"/>
                <a:gd name="connsiteY56" fmla="*/ 1847662 h 1958353"/>
                <a:gd name="connsiteX57" fmla="*/ 4288918 w 6810737"/>
                <a:gd name="connsiteY57" fmla="*/ 1847662 h 1958353"/>
                <a:gd name="connsiteX58" fmla="*/ 4346669 w 6810737"/>
                <a:gd name="connsiteY58" fmla="*/ 1847662 h 1958353"/>
                <a:gd name="connsiteX59" fmla="*/ 4346669 w 6810737"/>
                <a:gd name="connsiteY59" fmla="*/ 1915039 h 1958353"/>
                <a:gd name="connsiteX60" fmla="*/ 5145566 w 6810737"/>
                <a:gd name="connsiteY60" fmla="*/ 1915039 h 1958353"/>
                <a:gd name="connsiteX61" fmla="*/ 5145566 w 6810737"/>
                <a:gd name="connsiteY61" fmla="*/ 1958353 h 1958353"/>
                <a:gd name="connsiteX62" fmla="*/ 6810737 w 6810737"/>
                <a:gd name="connsiteY62" fmla="*/ 1958353 h 1958353"/>
                <a:gd name="connsiteX0" fmla="*/ 0 w 6810737"/>
                <a:gd name="connsiteY0" fmla="*/ 0 h 1958353"/>
                <a:gd name="connsiteX1" fmla="*/ 65412 w 6810737"/>
                <a:gd name="connsiteY1" fmla="*/ 61140 h 1958353"/>
                <a:gd name="connsiteX2" fmla="*/ 131538 w 6810737"/>
                <a:gd name="connsiteY2" fmla="*/ 157393 h 1958353"/>
                <a:gd name="connsiteX3" fmla="*/ 131538 w 6810737"/>
                <a:gd name="connsiteY3" fmla="*/ 220129 h 1958353"/>
                <a:gd name="connsiteX4" fmla="*/ 252566 w 6810737"/>
                <a:gd name="connsiteY4" fmla="*/ 310145 h 1958353"/>
                <a:gd name="connsiteX5" fmla="*/ 303541 w 6810737"/>
                <a:gd name="connsiteY5" fmla="*/ 374847 h 1958353"/>
                <a:gd name="connsiteX6" fmla="*/ 299441 w 6810737"/>
                <a:gd name="connsiteY6" fmla="*/ 410304 h 1958353"/>
                <a:gd name="connsiteX7" fmla="*/ 353804 w 6810737"/>
                <a:gd name="connsiteY7" fmla="*/ 422605 h 1958353"/>
                <a:gd name="connsiteX8" fmla="*/ 410843 w 6810737"/>
                <a:gd name="connsiteY8" fmla="*/ 496758 h 1958353"/>
                <a:gd name="connsiteX9" fmla="*/ 414944 w 6810737"/>
                <a:gd name="connsiteY9" fmla="*/ 557359 h 1958353"/>
                <a:gd name="connsiteX10" fmla="*/ 450942 w 6810737"/>
                <a:gd name="connsiteY10" fmla="*/ 549157 h 1958353"/>
                <a:gd name="connsiteX11" fmla="*/ 450942 w 6810737"/>
                <a:gd name="connsiteY11" fmla="*/ 605658 h 1958353"/>
                <a:gd name="connsiteX12" fmla="*/ 496391 w 6810737"/>
                <a:gd name="connsiteY12" fmla="*/ 609759 h 1958353"/>
                <a:gd name="connsiteX13" fmla="*/ 492291 w 6810737"/>
                <a:gd name="connsiteY13" fmla="*/ 663042 h 1958353"/>
                <a:gd name="connsiteX14" fmla="*/ 549503 w 6810737"/>
                <a:gd name="connsiteY14" fmla="*/ 658942 h 1958353"/>
                <a:gd name="connsiteX15" fmla="*/ 549503 w 6810737"/>
                <a:gd name="connsiteY15" fmla="*/ 716694 h 1958353"/>
                <a:gd name="connsiteX16" fmla="*/ 631318 w 6810737"/>
                <a:gd name="connsiteY16" fmla="*/ 784071 h 1958353"/>
                <a:gd name="connsiteX17" fmla="*/ 732383 w 6810737"/>
                <a:gd name="connsiteY17" fmla="*/ 808674 h 1958353"/>
                <a:gd name="connsiteX18" fmla="*/ 732383 w 6810737"/>
                <a:gd name="connsiteY18" fmla="*/ 903847 h 1958353"/>
                <a:gd name="connsiteX19" fmla="*/ 800473 w 6810737"/>
                <a:gd name="connsiteY19" fmla="*/ 907947 h 1958353"/>
                <a:gd name="connsiteX20" fmla="*/ 804573 w 6810737"/>
                <a:gd name="connsiteY20" fmla="*/ 991014 h 1958353"/>
                <a:gd name="connsiteX21" fmla="*/ 934514 w 6810737"/>
                <a:gd name="connsiteY21" fmla="*/ 991014 h 1958353"/>
                <a:gd name="connsiteX22" fmla="*/ 934514 w 6810737"/>
                <a:gd name="connsiteY22" fmla="*/ 1053578 h 1958353"/>
                <a:gd name="connsiteX23" fmla="*/ 1059642 w 6810737"/>
                <a:gd name="connsiteY23" fmla="*/ 1053578 h 1958353"/>
                <a:gd name="connsiteX24" fmla="*/ 1059642 w 6810737"/>
                <a:gd name="connsiteY24" fmla="*/ 1111329 h 1958353"/>
                <a:gd name="connsiteX25" fmla="*/ 1228084 w 6810737"/>
                <a:gd name="connsiteY25" fmla="*/ 1111329 h 1958353"/>
                <a:gd name="connsiteX26" fmla="*/ 1228084 w 6810737"/>
                <a:gd name="connsiteY26" fmla="*/ 1169081 h 1958353"/>
                <a:gd name="connsiteX27" fmla="*/ 1276210 w 6810737"/>
                <a:gd name="connsiteY27" fmla="*/ 1169081 h 1958353"/>
                <a:gd name="connsiteX28" fmla="*/ 1276210 w 6810737"/>
                <a:gd name="connsiteY28" fmla="*/ 1169081 h 1958353"/>
                <a:gd name="connsiteX29" fmla="*/ 1276210 w 6810737"/>
                <a:gd name="connsiteY29" fmla="*/ 1217207 h 1958353"/>
                <a:gd name="connsiteX30" fmla="*/ 1507217 w 6810737"/>
                <a:gd name="connsiteY30" fmla="*/ 1217207 h 1958353"/>
                <a:gd name="connsiteX31" fmla="*/ 1507217 w 6810737"/>
                <a:gd name="connsiteY31" fmla="*/ 1260521 h 1958353"/>
                <a:gd name="connsiteX32" fmla="*/ 1613095 w 6810737"/>
                <a:gd name="connsiteY32" fmla="*/ 1260521 h 1958353"/>
                <a:gd name="connsiteX33" fmla="*/ 1613095 w 6810737"/>
                <a:gd name="connsiteY33" fmla="*/ 1313460 h 1958353"/>
                <a:gd name="connsiteX34" fmla="*/ 1723785 w 6810737"/>
                <a:gd name="connsiteY34" fmla="*/ 1313460 h 1958353"/>
                <a:gd name="connsiteX35" fmla="*/ 1723785 w 6810737"/>
                <a:gd name="connsiteY35" fmla="*/ 1376024 h 1958353"/>
                <a:gd name="connsiteX36" fmla="*/ 1829663 w 6810737"/>
                <a:gd name="connsiteY36" fmla="*/ 1376024 h 1958353"/>
                <a:gd name="connsiteX37" fmla="*/ 1829663 w 6810737"/>
                <a:gd name="connsiteY37" fmla="*/ 1424151 h 1958353"/>
                <a:gd name="connsiteX38" fmla="*/ 1964417 w 6810737"/>
                <a:gd name="connsiteY38" fmla="*/ 1424151 h 1958353"/>
                <a:gd name="connsiteX39" fmla="*/ 1964417 w 6810737"/>
                <a:gd name="connsiteY39" fmla="*/ 1501153 h 1958353"/>
                <a:gd name="connsiteX40" fmla="*/ 2075107 w 6810737"/>
                <a:gd name="connsiteY40" fmla="*/ 1501153 h 1958353"/>
                <a:gd name="connsiteX41" fmla="*/ 2075107 w 6810737"/>
                <a:gd name="connsiteY41" fmla="*/ 1554092 h 1958353"/>
                <a:gd name="connsiteX42" fmla="*/ 2349427 w 6810737"/>
                <a:gd name="connsiteY42" fmla="*/ 1554092 h 1958353"/>
                <a:gd name="connsiteX43" fmla="*/ 2349427 w 6810737"/>
                <a:gd name="connsiteY43" fmla="*/ 1597405 h 1958353"/>
                <a:gd name="connsiteX44" fmla="*/ 2657436 w 6810737"/>
                <a:gd name="connsiteY44" fmla="*/ 1597405 h 1958353"/>
                <a:gd name="connsiteX45" fmla="*/ 2657436 w 6810737"/>
                <a:gd name="connsiteY45" fmla="*/ 1650344 h 1958353"/>
                <a:gd name="connsiteX46" fmla="*/ 2801815 w 6810737"/>
                <a:gd name="connsiteY46" fmla="*/ 1650344 h 1958353"/>
                <a:gd name="connsiteX47" fmla="*/ 2801815 w 6810737"/>
                <a:gd name="connsiteY47" fmla="*/ 1703283 h 1958353"/>
                <a:gd name="connsiteX48" fmla="*/ 2922130 w 6810737"/>
                <a:gd name="connsiteY48" fmla="*/ 1703283 h 1958353"/>
                <a:gd name="connsiteX49" fmla="*/ 3162762 w 6810737"/>
                <a:gd name="connsiteY49" fmla="*/ 1703283 h 1958353"/>
                <a:gd name="connsiteX50" fmla="*/ 3162762 w 6810737"/>
                <a:gd name="connsiteY50" fmla="*/ 1756222 h 1958353"/>
                <a:gd name="connsiteX51" fmla="*/ 3311954 w 6810737"/>
                <a:gd name="connsiteY51" fmla="*/ 1756222 h 1958353"/>
                <a:gd name="connsiteX52" fmla="*/ 3311954 w 6810737"/>
                <a:gd name="connsiteY52" fmla="*/ 1756222 h 1958353"/>
                <a:gd name="connsiteX53" fmla="*/ 3311954 w 6810737"/>
                <a:gd name="connsiteY53" fmla="*/ 1799536 h 1958353"/>
                <a:gd name="connsiteX54" fmla="*/ 3870219 w 6810737"/>
                <a:gd name="connsiteY54" fmla="*/ 1799536 h 1958353"/>
                <a:gd name="connsiteX55" fmla="*/ 3870219 w 6810737"/>
                <a:gd name="connsiteY55" fmla="*/ 1847662 h 1958353"/>
                <a:gd name="connsiteX56" fmla="*/ 4288918 w 6810737"/>
                <a:gd name="connsiteY56" fmla="*/ 1847662 h 1958353"/>
                <a:gd name="connsiteX57" fmla="*/ 4346669 w 6810737"/>
                <a:gd name="connsiteY57" fmla="*/ 1847662 h 1958353"/>
                <a:gd name="connsiteX58" fmla="*/ 4346669 w 6810737"/>
                <a:gd name="connsiteY58" fmla="*/ 1915039 h 1958353"/>
                <a:gd name="connsiteX59" fmla="*/ 5145566 w 6810737"/>
                <a:gd name="connsiteY59" fmla="*/ 1915039 h 1958353"/>
                <a:gd name="connsiteX60" fmla="*/ 5145566 w 6810737"/>
                <a:gd name="connsiteY60" fmla="*/ 1958353 h 1958353"/>
                <a:gd name="connsiteX61" fmla="*/ 6810737 w 6810737"/>
                <a:gd name="connsiteY61" fmla="*/ 1958353 h 1958353"/>
                <a:gd name="connsiteX0" fmla="*/ 0 w 6810737"/>
                <a:gd name="connsiteY0" fmla="*/ 0 h 1958353"/>
                <a:gd name="connsiteX1" fmla="*/ 65412 w 6810737"/>
                <a:gd name="connsiteY1" fmla="*/ 61140 h 1958353"/>
                <a:gd name="connsiteX2" fmla="*/ 131538 w 6810737"/>
                <a:gd name="connsiteY2" fmla="*/ 157393 h 1958353"/>
                <a:gd name="connsiteX3" fmla="*/ 252566 w 6810737"/>
                <a:gd name="connsiteY3" fmla="*/ 310145 h 1958353"/>
                <a:gd name="connsiteX4" fmla="*/ 303541 w 6810737"/>
                <a:gd name="connsiteY4" fmla="*/ 374847 h 1958353"/>
                <a:gd name="connsiteX5" fmla="*/ 299441 w 6810737"/>
                <a:gd name="connsiteY5" fmla="*/ 410304 h 1958353"/>
                <a:gd name="connsiteX6" fmla="*/ 353804 w 6810737"/>
                <a:gd name="connsiteY6" fmla="*/ 422605 h 1958353"/>
                <a:gd name="connsiteX7" fmla="*/ 410843 w 6810737"/>
                <a:gd name="connsiteY7" fmla="*/ 496758 h 1958353"/>
                <a:gd name="connsiteX8" fmla="*/ 414944 w 6810737"/>
                <a:gd name="connsiteY8" fmla="*/ 557359 h 1958353"/>
                <a:gd name="connsiteX9" fmla="*/ 450942 w 6810737"/>
                <a:gd name="connsiteY9" fmla="*/ 549157 h 1958353"/>
                <a:gd name="connsiteX10" fmla="*/ 450942 w 6810737"/>
                <a:gd name="connsiteY10" fmla="*/ 605658 h 1958353"/>
                <a:gd name="connsiteX11" fmla="*/ 496391 w 6810737"/>
                <a:gd name="connsiteY11" fmla="*/ 609759 h 1958353"/>
                <a:gd name="connsiteX12" fmla="*/ 492291 w 6810737"/>
                <a:gd name="connsiteY12" fmla="*/ 663042 h 1958353"/>
                <a:gd name="connsiteX13" fmla="*/ 549503 w 6810737"/>
                <a:gd name="connsiteY13" fmla="*/ 658942 h 1958353"/>
                <a:gd name="connsiteX14" fmla="*/ 549503 w 6810737"/>
                <a:gd name="connsiteY14" fmla="*/ 716694 h 1958353"/>
                <a:gd name="connsiteX15" fmla="*/ 631318 w 6810737"/>
                <a:gd name="connsiteY15" fmla="*/ 784071 h 1958353"/>
                <a:gd name="connsiteX16" fmla="*/ 732383 w 6810737"/>
                <a:gd name="connsiteY16" fmla="*/ 808674 h 1958353"/>
                <a:gd name="connsiteX17" fmla="*/ 732383 w 6810737"/>
                <a:gd name="connsiteY17" fmla="*/ 903847 h 1958353"/>
                <a:gd name="connsiteX18" fmla="*/ 800473 w 6810737"/>
                <a:gd name="connsiteY18" fmla="*/ 907947 h 1958353"/>
                <a:gd name="connsiteX19" fmla="*/ 804573 w 6810737"/>
                <a:gd name="connsiteY19" fmla="*/ 991014 h 1958353"/>
                <a:gd name="connsiteX20" fmla="*/ 934514 w 6810737"/>
                <a:gd name="connsiteY20" fmla="*/ 991014 h 1958353"/>
                <a:gd name="connsiteX21" fmla="*/ 934514 w 6810737"/>
                <a:gd name="connsiteY21" fmla="*/ 1053578 h 1958353"/>
                <a:gd name="connsiteX22" fmla="*/ 1059642 w 6810737"/>
                <a:gd name="connsiteY22" fmla="*/ 1053578 h 1958353"/>
                <a:gd name="connsiteX23" fmla="*/ 1059642 w 6810737"/>
                <a:gd name="connsiteY23" fmla="*/ 1111329 h 1958353"/>
                <a:gd name="connsiteX24" fmla="*/ 1228084 w 6810737"/>
                <a:gd name="connsiteY24" fmla="*/ 1111329 h 1958353"/>
                <a:gd name="connsiteX25" fmla="*/ 1228084 w 6810737"/>
                <a:gd name="connsiteY25" fmla="*/ 1169081 h 1958353"/>
                <a:gd name="connsiteX26" fmla="*/ 1276210 w 6810737"/>
                <a:gd name="connsiteY26" fmla="*/ 1169081 h 1958353"/>
                <a:gd name="connsiteX27" fmla="*/ 1276210 w 6810737"/>
                <a:gd name="connsiteY27" fmla="*/ 1169081 h 1958353"/>
                <a:gd name="connsiteX28" fmla="*/ 1276210 w 6810737"/>
                <a:gd name="connsiteY28" fmla="*/ 1217207 h 1958353"/>
                <a:gd name="connsiteX29" fmla="*/ 1507217 w 6810737"/>
                <a:gd name="connsiteY29" fmla="*/ 1217207 h 1958353"/>
                <a:gd name="connsiteX30" fmla="*/ 1507217 w 6810737"/>
                <a:gd name="connsiteY30" fmla="*/ 1260521 h 1958353"/>
                <a:gd name="connsiteX31" fmla="*/ 1613095 w 6810737"/>
                <a:gd name="connsiteY31" fmla="*/ 1260521 h 1958353"/>
                <a:gd name="connsiteX32" fmla="*/ 1613095 w 6810737"/>
                <a:gd name="connsiteY32" fmla="*/ 1313460 h 1958353"/>
                <a:gd name="connsiteX33" fmla="*/ 1723785 w 6810737"/>
                <a:gd name="connsiteY33" fmla="*/ 1313460 h 1958353"/>
                <a:gd name="connsiteX34" fmla="*/ 1723785 w 6810737"/>
                <a:gd name="connsiteY34" fmla="*/ 1376024 h 1958353"/>
                <a:gd name="connsiteX35" fmla="*/ 1829663 w 6810737"/>
                <a:gd name="connsiteY35" fmla="*/ 1376024 h 1958353"/>
                <a:gd name="connsiteX36" fmla="*/ 1829663 w 6810737"/>
                <a:gd name="connsiteY36" fmla="*/ 1424151 h 1958353"/>
                <a:gd name="connsiteX37" fmla="*/ 1964417 w 6810737"/>
                <a:gd name="connsiteY37" fmla="*/ 1424151 h 1958353"/>
                <a:gd name="connsiteX38" fmla="*/ 1964417 w 6810737"/>
                <a:gd name="connsiteY38" fmla="*/ 1501153 h 1958353"/>
                <a:gd name="connsiteX39" fmla="*/ 2075107 w 6810737"/>
                <a:gd name="connsiteY39" fmla="*/ 1501153 h 1958353"/>
                <a:gd name="connsiteX40" fmla="*/ 2075107 w 6810737"/>
                <a:gd name="connsiteY40" fmla="*/ 1554092 h 1958353"/>
                <a:gd name="connsiteX41" fmla="*/ 2349427 w 6810737"/>
                <a:gd name="connsiteY41" fmla="*/ 1554092 h 1958353"/>
                <a:gd name="connsiteX42" fmla="*/ 2349427 w 6810737"/>
                <a:gd name="connsiteY42" fmla="*/ 1597405 h 1958353"/>
                <a:gd name="connsiteX43" fmla="*/ 2657436 w 6810737"/>
                <a:gd name="connsiteY43" fmla="*/ 1597405 h 1958353"/>
                <a:gd name="connsiteX44" fmla="*/ 2657436 w 6810737"/>
                <a:gd name="connsiteY44" fmla="*/ 1650344 h 1958353"/>
                <a:gd name="connsiteX45" fmla="*/ 2801815 w 6810737"/>
                <a:gd name="connsiteY45" fmla="*/ 1650344 h 1958353"/>
                <a:gd name="connsiteX46" fmla="*/ 2801815 w 6810737"/>
                <a:gd name="connsiteY46" fmla="*/ 1703283 h 1958353"/>
                <a:gd name="connsiteX47" fmla="*/ 2922130 w 6810737"/>
                <a:gd name="connsiteY47" fmla="*/ 1703283 h 1958353"/>
                <a:gd name="connsiteX48" fmla="*/ 3162762 w 6810737"/>
                <a:gd name="connsiteY48" fmla="*/ 1703283 h 1958353"/>
                <a:gd name="connsiteX49" fmla="*/ 3162762 w 6810737"/>
                <a:gd name="connsiteY49" fmla="*/ 1756222 h 1958353"/>
                <a:gd name="connsiteX50" fmla="*/ 3311954 w 6810737"/>
                <a:gd name="connsiteY50" fmla="*/ 1756222 h 1958353"/>
                <a:gd name="connsiteX51" fmla="*/ 3311954 w 6810737"/>
                <a:gd name="connsiteY51" fmla="*/ 1756222 h 1958353"/>
                <a:gd name="connsiteX52" fmla="*/ 3311954 w 6810737"/>
                <a:gd name="connsiteY52" fmla="*/ 1799536 h 1958353"/>
                <a:gd name="connsiteX53" fmla="*/ 3870219 w 6810737"/>
                <a:gd name="connsiteY53" fmla="*/ 1799536 h 1958353"/>
                <a:gd name="connsiteX54" fmla="*/ 3870219 w 6810737"/>
                <a:gd name="connsiteY54" fmla="*/ 1847662 h 1958353"/>
                <a:gd name="connsiteX55" fmla="*/ 4288918 w 6810737"/>
                <a:gd name="connsiteY55" fmla="*/ 1847662 h 1958353"/>
                <a:gd name="connsiteX56" fmla="*/ 4346669 w 6810737"/>
                <a:gd name="connsiteY56" fmla="*/ 1847662 h 1958353"/>
                <a:gd name="connsiteX57" fmla="*/ 4346669 w 6810737"/>
                <a:gd name="connsiteY57" fmla="*/ 1915039 h 1958353"/>
                <a:gd name="connsiteX58" fmla="*/ 5145566 w 6810737"/>
                <a:gd name="connsiteY58" fmla="*/ 1915039 h 1958353"/>
                <a:gd name="connsiteX59" fmla="*/ 5145566 w 6810737"/>
                <a:gd name="connsiteY59" fmla="*/ 1958353 h 1958353"/>
                <a:gd name="connsiteX60" fmla="*/ 6810737 w 6810737"/>
                <a:gd name="connsiteY60" fmla="*/ 1958353 h 1958353"/>
                <a:gd name="connsiteX0" fmla="*/ 0 w 6810737"/>
                <a:gd name="connsiteY0" fmla="*/ 0 h 1958353"/>
                <a:gd name="connsiteX1" fmla="*/ 65412 w 6810737"/>
                <a:gd name="connsiteY1" fmla="*/ 61140 h 1958353"/>
                <a:gd name="connsiteX2" fmla="*/ 252566 w 6810737"/>
                <a:gd name="connsiteY2" fmla="*/ 310145 h 1958353"/>
                <a:gd name="connsiteX3" fmla="*/ 303541 w 6810737"/>
                <a:gd name="connsiteY3" fmla="*/ 374847 h 1958353"/>
                <a:gd name="connsiteX4" fmla="*/ 299441 w 6810737"/>
                <a:gd name="connsiteY4" fmla="*/ 410304 h 1958353"/>
                <a:gd name="connsiteX5" fmla="*/ 353804 w 6810737"/>
                <a:gd name="connsiteY5" fmla="*/ 422605 h 1958353"/>
                <a:gd name="connsiteX6" fmla="*/ 410843 w 6810737"/>
                <a:gd name="connsiteY6" fmla="*/ 496758 h 1958353"/>
                <a:gd name="connsiteX7" fmla="*/ 414944 w 6810737"/>
                <a:gd name="connsiteY7" fmla="*/ 557359 h 1958353"/>
                <a:gd name="connsiteX8" fmla="*/ 450942 w 6810737"/>
                <a:gd name="connsiteY8" fmla="*/ 549157 h 1958353"/>
                <a:gd name="connsiteX9" fmla="*/ 450942 w 6810737"/>
                <a:gd name="connsiteY9" fmla="*/ 605658 h 1958353"/>
                <a:gd name="connsiteX10" fmla="*/ 496391 w 6810737"/>
                <a:gd name="connsiteY10" fmla="*/ 609759 h 1958353"/>
                <a:gd name="connsiteX11" fmla="*/ 492291 w 6810737"/>
                <a:gd name="connsiteY11" fmla="*/ 663042 h 1958353"/>
                <a:gd name="connsiteX12" fmla="*/ 549503 w 6810737"/>
                <a:gd name="connsiteY12" fmla="*/ 658942 h 1958353"/>
                <a:gd name="connsiteX13" fmla="*/ 549503 w 6810737"/>
                <a:gd name="connsiteY13" fmla="*/ 716694 h 1958353"/>
                <a:gd name="connsiteX14" fmla="*/ 631318 w 6810737"/>
                <a:gd name="connsiteY14" fmla="*/ 784071 h 1958353"/>
                <a:gd name="connsiteX15" fmla="*/ 732383 w 6810737"/>
                <a:gd name="connsiteY15" fmla="*/ 808674 h 1958353"/>
                <a:gd name="connsiteX16" fmla="*/ 732383 w 6810737"/>
                <a:gd name="connsiteY16" fmla="*/ 903847 h 1958353"/>
                <a:gd name="connsiteX17" fmla="*/ 800473 w 6810737"/>
                <a:gd name="connsiteY17" fmla="*/ 907947 h 1958353"/>
                <a:gd name="connsiteX18" fmla="*/ 804573 w 6810737"/>
                <a:gd name="connsiteY18" fmla="*/ 991014 h 1958353"/>
                <a:gd name="connsiteX19" fmla="*/ 934514 w 6810737"/>
                <a:gd name="connsiteY19" fmla="*/ 991014 h 1958353"/>
                <a:gd name="connsiteX20" fmla="*/ 934514 w 6810737"/>
                <a:gd name="connsiteY20" fmla="*/ 1053578 h 1958353"/>
                <a:gd name="connsiteX21" fmla="*/ 1059642 w 6810737"/>
                <a:gd name="connsiteY21" fmla="*/ 1053578 h 1958353"/>
                <a:gd name="connsiteX22" fmla="*/ 1059642 w 6810737"/>
                <a:gd name="connsiteY22" fmla="*/ 1111329 h 1958353"/>
                <a:gd name="connsiteX23" fmla="*/ 1228084 w 6810737"/>
                <a:gd name="connsiteY23" fmla="*/ 1111329 h 1958353"/>
                <a:gd name="connsiteX24" fmla="*/ 1228084 w 6810737"/>
                <a:gd name="connsiteY24" fmla="*/ 1169081 h 1958353"/>
                <a:gd name="connsiteX25" fmla="*/ 1276210 w 6810737"/>
                <a:gd name="connsiteY25" fmla="*/ 1169081 h 1958353"/>
                <a:gd name="connsiteX26" fmla="*/ 1276210 w 6810737"/>
                <a:gd name="connsiteY26" fmla="*/ 1169081 h 1958353"/>
                <a:gd name="connsiteX27" fmla="*/ 1276210 w 6810737"/>
                <a:gd name="connsiteY27" fmla="*/ 1217207 h 1958353"/>
                <a:gd name="connsiteX28" fmla="*/ 1507217 w 6810737"/>
                <a:gd name="connsiteY28" fmla="*/ 1217207 h 1958353"/>
                <a:gd name="connsiteX29" fmla="*/ 1507217 w 6810737"/>
                <a:gd name="connsiteY29" fmla="*/ 1260521 h 1958353"/>
                <a:gd name="connsiteX30" fmla="*/ 1613095 w 6810737"/>
                <a:gd name="connsiteY30" fmla="*/ 1260521 h 1958353"/>
                <a:gd name="connsiteX31" fmla="*/ 1613095 w 6810737"/>
                <a:gd name="connsiteY31" fmla="*/ 1313460 h 1958353"/>
                <a:gd name="connsiteX32" fmla="*/ 1723785 w 6810737"/>
                <a:gd name="connsiteY32" fmla="*/ 1313460 h 1958353"/>
                <a:gd name="connsiteX33" fmla="*/ 1723785 w 6810737"/>
                <a:gd name="connsiteY33" fmla="*/ 1376024 h 1958353"/>
                <a:gd name="connsiteX34" fmla="*/ 1829663 w 6810737"/>
                <a:gd name="connsiteY34" fmla="*/ 1376024 h 1958353"/>
                <a:gd name="connsiteX35" fmla="*/ 1829663 w 6810737"/>
                <a:gd name="connsiteY35" fmla="*/ 1424151 h 1958353"/>
                <a:gd name="connsiteX36" fmla="*/ 1964417 w 6810737"/>
                <a:gd name="connsiteY36" fmla="*/ 1424151 h 1958353"/>
                <a:gd name="connsiteX37" fmla="*/ 1964417 w 6810737"/>
                <a:gd name="connsiteY37" fmla="*/ 1501153 h 1958353"/>
                <a:gd name="connsiteX38" fmla="*/ 2075107 w 6810737"/>
                <a:gd name="connsiteY38" fmla="*/ 1501153 h 1958353"/>
                <a:gd name="connsiteX39" fmla="*/ 2075107 w 6810737"/>
                <a:gd name="connsiteY39" fmla="*/ 1554092 h 1958353"/>
                <a:gd name="connsiteX40" fmla="*/ 2349427 w 6810737"/>
                <a:gd name="connsiteY40" fmla="*/ 1554092 h 1958353"/>
                <a:gd name="connsiteX41" fmla="*/ 2349427 w 6810737"/>
                <a:gd name="connsiteY41" fmla="*/ 1597405 h 1958353"/>
                <a:gd name="connsiteX42" fmla="*/ 2657436 w 6810737"/>
                <a:gd name="connsiteY42" fmla="*/ 1597405 h 1958353"/>
                <a:gd name="connsiteX43" fmla="*/ 2657436 w 6810737"/>
                <a:gd name="connsiteY43" fmla="*/ 1650344 h 1958353"/>
                <a:gd name="connsiteX44" fmla="*/ 2801815 w 6810737"/>
                <a:gd name="connsiteY44" fmla="*/ 1650344 h 1958353"/>
                <a:gd name="connsiteX45" fmla="*/ 2801815 w 6810737"/>
                <a:gd name="connsiteY45" fmla="*/ 1703283 h 1958353"/>
                <a:gd name="connsiteX46" fmla="*/ 2922130 w 6810737"/>
                <a:gd name="connsiteY46" fmla="*/ 1703283 h 1958353"/>
                <a:gd name="connsiteX47" fmla="*/ 3162762 w 6810737"/>
                <a:gd name="connsiteY47" fmla="*/ 1703283 h 1958353"/>
                <a:gd name="connsiteX48" fmla="*/ 3162762 w 6810737"/>
                <a:gd name="connsiteY48" fmla="*/ 1756222 h 1958353"/>
                <a:gd name="connsiteX49" fmla="*/ 3311954 w 6810737"/>
                <a:gd name="connsiteY49" fmla="*/ 1756222 h 1958353"/>
                <a:gd name="connsiteX50" fmla="*/ 3311954 w 6810737"/>
                <a:gd name="connsiteY50" fmla="*/ 1756222 h 1958353"/>
                <a:gd name="connsiteX51" fmla="*/ 3311954 w 6810737"/>
                <a:gd name="connsiteY51" fmla="*/ 1799536 h 1958353"/>
                <a:gd name="connsiteX52" fmla="*/ 3870219 w 6810737"/>
                <a:gd name="connsiteY52" fmla="*/ 1799536 h 1958353"/>
                <a:gd name="connsiteX53" fmla="*/ 3870219 w 6810737"/>
                <a:gd name="connsiteY53" fmla="*/ 1847662 h 1958353"/>
                <a:gd name="connsiteX54" fmla="*/ 4288918 w 6810737"/>
                <a:gd name="connsiteY54" fmla="*/ 1847662 h 1958353"/>
                <a:gd name="connsiteX55" fmla="*/ 4346669 w 6810737"/>
                <a:gd name="connsiteY55" fmla="*/ 1847662 h 1958353"/>
                <a:gd name="connsiteX56" fmla="*/ 4346669 w 6810737"/>
                <a:gd name="connsiteY56" fmla="*/ 1915039 h 1958353"/>
                <a:gd name="connsiteX57" fmla="*/ 5145566 w 6810737"/>
                <a:gd name="connsiteY57" fmla="*/ 1915039 h 1958353"/>
                <a:gd name="connsiteX58" fmla="*/ 5145566 w 6810737"/>
                <a:gd name="connsiteY58" fmla="*/ 1958353 h 1958353"/>
                <a:gd name="connsiteX59" fmla="*/ 6810737 w 6810737"/>
                <a:gd name="connsiteY59" fmla="*/ 1958353 h 1958353"/>
                <a:gd name="connsiteX0" fmla="*/ 0 w 6810737"/>
                <a:gd name="connsiteY0" fmla="*/ 0 h 1958353"/>
                <a:gd name="connsiteX1" fmla="*/ 252566 w 6810737"/>
                <a:gd name="connsiteY1" fmla="*/ 310145 h 1958353"/>
                <a:gd name="connsiteX2" fmla="*/ 303541 w 6810737"/>
                <a:gd name="connsiteY2" fmla="*/ 374847 h 1958353"/>
                <a:gd name="connsiteX3" fmla="*/ 299441 w 6810737"/>
                <a:gd name="connsiteY3" fmla="*/ 410304 h 1958353"/>
                <a:gd name="connsiteX4" fmla="*/ 353804 w 6810737"/>
                <a:gd name="connsiteY4" fmla="*/ 422605 h 1958353"/>
                <a:gd name="connsiteX5" fmla="*/ 410843 w 6810737"/>
                <a:gd name="connsiteY5" fmla="*/ 496758 h 1958353"/>
                <a:gd name="connsiteX6" fmla="*/ 414944 w 6810737"/>
                <a:gd name="connsiteY6" fmla="*/ 557359 h 1958353"/>
                <a:gd name="connsiteX7" fmla="*/ 450942 w 6810737"/>
                <a:gd name="connsiteY7" fmla="*/ 549157 h 1958353"/>
                <a:gd name="connsiteX8" fmla="*/ 450942 w 6810737"/>
                <a:gd name="connsiteY8" fmla="*/ 605658 h 1958353"/>
                <a:gd name="connsiteX9" fmla="*/ 496391 w 6810737"/>
                <a:gd name="connsiteY9" fmla="*/ 609759 h 1958353"/>
                <a:gd name="connsiteX10" fmla="*/ 492291 w 6810737"/>
                <a:gd name="connsiteY10" fmla="*/ 663042 h 1958353"/>
                <a:gd name="connsiteX11" fmla="*/ 549503 w 6810737"/>
                <a:gd name="connsiteY11" fmla="*/ 658942 h 1958353"/>
                <a:gd name="connsiteX12" fmla="*/ 549503 w 6810737"/>
                <a:gd name="connsiteY12" fmla="*/ 716694 h 1958353"/>
                <a:gd name="connsiteX13" fmla="*/ 631318 w 6810737"/>
                <a:gd name="connsiteY13" fmla="*/ 784071 h 1958353"/>
                <a:gd name="connsiteX14" fmla="*/ 732383 w 6810737"/>
                <a:gd name="connsiteY14" fmla="*/ 808674 h 1958353"/>
                <a:gd name="connsiteX15" fmla="*/ 732383 w 6810737"/>
                <a:gd name="connsiteY15" fmla="*/ 903847 h 1958353"/>
                <a:gd name="connsiteX16" fmla="*/ 800473 w 6810737"/>
                <a:gd name="connsiteY16" fmla="*/ 907947 h 1958353"/>
                <a:gd name="connsiteX17" fmla="*/ 804573 w 6810737"/>
                <a:gd name="connsiteY17" fmla="*/ 991014 h 1958353"/>
                <a:gd name="connsiteX18" fmla="*/ 934514 w 6810737"/>
                <a:gd name="connsiteY18" fmla="*/ 991014 h 1958353"/>
                <a:gd name="connsiteX19" fmla="*/ 934514 w 6810737"/>
                <a:gd name="connsiteY19" fmla="*/ 1053578 h 1958353"/>
                <a:gd name="connsiteX20" fmla="*/ 1059642 w 6810737"/>
                <a:gd name="connsiteY20" fmla="*/ 1053578 h 1958353"/>
                <a:gd name="connsiteX21" fmla="*/ 1059642 w 6810737"/>
                <a:gd name="connsiteY21" fmla="*/ 1111329 h 1958353"/>
                <a:gd name="connsiteX22" fmla="*/ 1228084 w 6810737"/>
                <a:gd name="connsiteY22" fmla="*/ 1111329 h 1958353"/>
                <a:gd name="connsiteX23" fmla="*/ 1228084 w 6810737"/>
                <a:gd name="connsiteY23" fmla="*/ 1169081 h 1958353"/>
                <a:gd name="connsiteX24" fmla="*/ 1276210 w 6810737"/>
                <a:gd name="connsiteY24" fmla="*/ 1169081 h 1958353"/>
                <a:gd name="connsiteX25" fmla="*/ 1276210 w 6810737"/>
                <a:gd name="connsiteY25" fmla="*/ 1169081 h 1958353"/>
                <a:gd name="connsiteX26" fmla="*/ 1276210 w 6810737"/>
                <a:gd name="connsiteY26" fmla="*/ 1217207 h 1958353"/>
                <a:gd name="connsiteX27" fmla="*/ 1507217 w 6810737"/>
                <a:gd name="connsiteY27" fmla="*/ 1217207 h 1958353"/>
                <a:gd name="connsiteX28" fmla="*/ 1507217 w 6810737"/>
                <a:gd name="connsiteY28" fmla="*/ 1260521 h 1958353"/>
                <a:gd name="connsiteX29" fmla="*/ 1613095 w 6810737"/>
                <a:gd name="connsiteY29" fmla="*/ 1260521 h 1958353"/>
                <a:gd name="connsiteX30" fmla="*/ 1613095 w 6810737"/>
                <a:gd name="connsiteY30" fmla="*/ 1313460 h 1958353"/>
                <a:gd name="connsiteX31" fmla="*/ 1723785 w 6810737"/>
                <a:gd name="connsiteY31" fmla="*/ 1313460 h 1958353"/>
                <a:gd name="connsiteX32" fmla="*/ 1723785 w 6810737"/>
                <a:gd name="connsiteY32" fmla="*/ 1376024 h 1958353"/>
                <a:gd name="connsiteX33" fmla="*/ 1829663 w 6810737"/>
                <a:gd name="connsiteY33" fmla="*/ 1376024 h 1958353"/>
                <a:gd name="connsiteX34" fmla="*/ 1829663 w 6810737"/>
                <a:gd name="connsiteY34" fmla="*/ 1424151 h 1958353"/>
                <a:gd name="connsiteX35" fmla="*/ 1964417 w 6810737"/>
                <a:gd name="connsiteY35" fmla="*/ 1424151 h 1958353"/>
                <a:gd name="connsiteX36" fmla="*/ 1964417 w 6810737"/>
                <a:gd name="connsiteY36" fmla="*/ 1501153 h 1958353"/>
                <a:gd name="connsiteX37" fmla="*/ 2075107 w 6810737"/>
                <a:gd name="connsiteY37" fmla="*/ 1501153 h 1958353"/>
                <a:gd name="connsiteX38" fmla="*/ 2075107 w 6810737"/>
                <a:gd name="connsiteY38" fmla="*/ 1554092 h 1958353"/>
                <a:gd name="connsiteX39" fmla="*/ 2349427 w 6810737"/>
                <a:gd name="connsiteY39" fmla="*/ 1554092 h 1958353"/>
                <a:gd name="connsiteX40" fmla="*/ 2349427 w 6810737"/>
                <a:gd name="connsiteY40" fmla="*/ 1597405 h 1958353"/>
                <a:gd name="connsiteX41" fmla="*/ 2657436 w 6810737"/>
                <a:gd name="connsiteY41" fmla="*/ 1597405 h 1958353"/>
                <a:gd name="connsiteX42" fmla="*/ 2657436 w 6810737"/>
                <a:gd name="connsiteY42" fmla="*/ 1650344 h 1958353"/>
                <a:gd name="connsiteX43" fmla="*/ 2801815 w 6810737"/>
                <a:gd name="connsiteY43" fmla="*/ 1650344 h 1958353"/>
                <a:gd name="connsiteX44" fmla="*/ 2801815 w 6810737"/>
                <a:gd name="connsiteY44" fmla="*/ 1703283 h 1958353"/>
                <a:gd name="connsiteX45" fmla="*/ 2922130 w 6810737"/>
                <a:gd name="connsiteY45" fmla="*/ 1703283 h 1958353"/>
                <a:gd name="connsiteX46" fmla="*/ 3162762 w 6810737"/>
                <a:gd name="connsiteY46" fmla="*/ 1703283 h 1958353"/>
                <a:gd name="connsiteX47" fmla="*/ 3162762 w 6810737"/>
                <a:gd name="connsiteY47" fmla="*/ 1756222 h 1958353"/>
                <a:gd name="connsiteX48" fmla="*/ 3311954 w 6810737"/>
                <a:gd name="connsiteY48" fmla="*/ 1756222 h 1958353"/>
                <a:gd name="connsiteX49" fmla="*/ 3311954 w 6810737"/>
                <a:gd name="connsiteY49" fmla="*/ 1756222 h 1958353"/>
                <a:gd name="connsiteX50" fmla="*/ 3311954 w 6810737"/>
                <a:gd name="connsiteY50" fmla="*/ 1799536 h 1958353"/>
                <a:gd name="connsiteX51" fmla="*/ 3870219 w 6810737"/>
                <a:gd name="connsiteY51" fmla="*/ 1799536 h 1958353"/>
                <a:gd name="connsiteX52" fmla="*/ 3870219 w 6810737"/>
                <a:gd name="connsiteY52" fmla="*/ 1847662 h 1958353"/>
                <a:gd name="connsiteX53" fmla="*/ 4288918 w 6810737"/>
                <a:gd name="connsiteY53" fmla="*/ 1847662 h 1958353"/>
                <a:gd name="connsiteX54" fmla="*/ 4346669 w 6810737"/>
                <a:gd name="connsiteY54" fmla="*/ 1847662 h 1958353"/>
                <a:gd name="connsiteX55" fmla="*/ 4346669 w 6810737"/>
                <a:gd name="connsiteY55" fmla="*/ 1915039 h 1958353"/>
                <a:gd name="connsiteX56" fmla="*/ 5145566 w 6810737"/>
                <a:gd name="connsiteY56" fmla="*/ 1915039 h 1958353"/>
                <a:gd name="connsiteX57" fmla="*/ 5145566 w 6810737"/>
                <a:gd name="connsiteY57" fmla="*/ 1958353 h 1958353"/>
                <a:gd name="connsiteX58" fmla="*/ 6810737 w 6810737"/>
                <a:gd name="connsiteY58" fmla="*/ 1958353 h 1958353"/>
                <a:gd name="connsiteX0" fmla="*/ 0 w 6558171"/>
                <a:gd name="connsiteY0" fmla="*/ 0 h 1648208"/>
                <a:gd name="connsiteX1" fmla="*/ 50975 w 6558171"/>
                <a:gd name="connsiteY1" fmla="*/ 64702 h 1648208"/>
                <a:gd name="connsiteX2" fmla="*/ 46875 w 6558171"/>
                <a:gd name="connsiteY2" fmla="*/ 100159 h 1648208"/>
                <a:gd name="connsiteX3" fmla="*/ 101238 w 6558171"/>
                <a:gd name="connsiteY3" fmla="*/ 112460 h 1648208"/>
                <a:gd name="connsiteX4" fmla="*/ 158277 w 6558171"/>
                <a:gd name="connsiteY4" fmla="*/ 186613 h 1648208"/>
                <a:gd name="connsiteX5" fmla="*/ 162378 w 6558171"/>
                <a:gd name="connsiteY5" fmla="*/ 247214 h 1648208"/>
                <a:gd name="connsiteX6" fmla="*/ 198376 w 6558171"/>
                <a:gd name="connsiteY6" fmla="*/ 239012 h 1648208"/>
                <a:gd name="connsiteX7" fmla="*/ 198376 w 6558171"/>
                <a:gd name="connsiteY7" fmla="*/ 295513 h 1648208"/>
                <a:gd name="connsiteX8" fmla="*/ 243825 w 6558171"/>
                <a:gd name="connsiteY8" fmla="*/ 299614 h 1648208"/>
                <a:gd name="connsiteX9" fmla="*/ 239725 w 6558171"/>
                <a:gd name="connsiteY9" fmla="*/ 352897 h 1648208"/>
                <a:gd name="connsiteX10" fmla="*/ 296937 w 6558171"/>
                <a:gd name="connsiteY10" fmla="*/ 348797 h 1648208"/>
                <a:gd name="connsiteX11" fmla="*/ 296937 w 6558171"/>
                <a:gd name="connsiteY11" fmla="*/ 406549 h 1648208"/>
                <a:gd name="connsiteX12" fmla="*/ 378752 w 6558171"/>
                <a:gd name="connsiteY12" fmla="*/ 473926 h 1648208"/>
                <a:gd name="connsiteX13" fmla="*/ 479817 w 6558171"/>
                <a:gd name="connsiteY13" fmla="*/ 498529 h 1648208"/>
                <a:gd name="connsiteX14" fmla="*/ 479817 w 6558171"/>
                <a:gd name="connsiteY14" fmla="*/ 593702 h 1648208"/>
                <a:gd name="connsiteX15" fmla="*/ 547907 w 6558171"/>
                <a:gd name="connsiteY15" fmla="*/ 597802 h 1648208"/>
                <a:gd name="connsiteX16" fmla="*/ 552007 w 6558171"/>
                <a:gd name="connsiteY16" fmla="*/ 680869 h 1648208"/>
                <a:gd name="connsiteX17" fmla="*/ 681948 w 6558171"/>
                <a:gd name="connsiteY17" fmla="*/ 680869 h 1648208"/>
                <a:gd name="connsiteX18" fmla="*/ 681948 w 6558171"/>
                <a:gd name="connsiteY18" fmla="*/ 743433 h 1648208"/>
                <a:gd name="connsiteX19" fmla="*/ 807076 w 6558171"/>
                <a:gd name="connsiteY19" fmla="*/ 743433 h 1648208"/>
                <a:gd name="connsiteX20" fmla="*/ 807076 w 6558171"/>
                <a:gd name="connsiteY20" fmla="*/ 801184 h 1648208"/>
                <a:gd name="connsiteX21" fmla="*/ 975518 w 6558171"/>
                <a:gd name="connsiteY21" fmla="*/ 801184 h 1648208"/>
                <a:gd name="connsiteX22" fmla="*/ 975518 w 6558171"/>
                <a:gd name="connsiteY22" fmla="*/ 858936 h 1648208"/>
                <a:gd name="connsiteX23" fmla="*/ 1023644 w 6558171"/>
                <a:gd name="connsiteY23" fmla="*/ 858936 h 1648208"/>
                <a:gd name="connsiteX24" fmla="*/ 1023644 w 6558171"/>
                <a:gd name="connsiteY24" fmla="*/ 858936 h 1648208"/>
                <a:gd name="connsiteX25" fmla="*/ 1023644 w 6558171"/>
                <a:gd name="connsiteY25" fmla="*/ 907062 h 1648208"/>
                <a:gd name="connsiteX26" fmla="*/ 1254651 w 6558171"/>
                <a:gd name="connsiteY26" fmla="*/ 907062 h 1648208"/>
                <a:gd name="connsiteX27" fmla="*/ 1254651 w 6558171"/>
                <a:gd name="connsiteY27" fmla="*/ 950376 h 1648208"/>
                <a:gd name="connsiteX28" fmla="*/ 1360529 w 6558171"/>
                <a:gd name="connsiteY28" fmla="*/ 950376 h 1648208"/>
                <a:gd name="connsiteX29" fmla="*/ 1360529 w 6558171"/>
                <a:gd name="connsiteY29" fmla="*/ 1003315 h 1648208"/>
                <a:gd name="connsiteX30" fmla="*/ 1471219 w 6558171"/>
                <a:gd name="connsiteY30" fmla="*/ 1003315 h 1648208"/>
                <a:gd name="connsiteX31" fmla="*/ 1471219 w 6558171"/>
                <a:gd name="connsiteY31" fmla="*/ 1065879 h 1648208"/>
                <a:gd name="connsiteX32" fmla="*/ 1577097 w 6558171"/>
                <a:gd name="connsiteY32" fmla="*/ 1065879 h 1648208"/>
                <a:gd name="connsiteX33" fmla="*/ 1577097 w 6558171"/>
                <a:gd name="connsiteY33" fmla="*/ 1114006 h 1648208"/>
                <a:gd name="connsiteX34" fmla="*/ 1711851 w 6558171"/>
                <a:gd name="connsiteY34" fmla="*/ 1114006 h 1648208"/>
                <a:gd name="connsiteX35" fmla="*/ 1711851 w 6558171"/>
                <a:gd name="connsiteY35" fmla="*/ 1191008 h 1648208"/>
                <a:gd name="connsiteX36" fmla="*/ 1822541 w 6558171"/>
                <a:gd name="connsiteY36" fmla="*/ 1191008 h 1648208"/>
                <a:gd name="connsiteX37" fmla="*/ 1822541 w 6558171"/>
                <a:gd name="connsiteY37" fmla="*/ 1243947 h 1648208"/>
                <a:gd name="connsiteX38" fmla="*/ 2096861 w 6558171"/>
                <a:gd name="connsiteY38" fmla="*/ 1243947 h 1648208"/>
                <a:gd name="connsiteX39" fmla="*/ 2096861 w 6558171"/>
                <a:gd name="connsiteY39" fmla="*/ 1287260 h 1648208"/>
                <a:gd name="connsiteX40" fmla="*/ 2404870 w 6558171"/>
                <a:gd name="connsiteY40" fmla="*/ 1287260 h 1648208"/>
                <a:gd name="connsiteX41" fmla="*/ 2404870 w 6558171"/>
                <a:gd name="connsiteY41" fmla="*/ 1340199 h 1648208"/>
                <a:gd name="connsiteX42" fmla="*/ 2549249 w 6558171"/>
                <a:gd name="connsiteY42" fmla="*/ 1340199 h 1648208"/>
                <a:gd name="connsiteX43" fmla="*/ 2549249 w 6558171"/>
                <a:gd name="connsiteY43" fmla="*/ 1393138 h 1648208"/>
                <a:gd name="connsiteX44" fmla="*/ 2669564 w 6558171"/>
                <a:gd name="connsiteY44" fmla="*/ 1393138 h 1648208"/>
                <a:gd name="connsiteX45" fmla="*/ 2910196 w 6558171"/>
                <a:gd name="connsiteY45" fmla="*/ 1393138 h 1648208"/>
                <a:gd name="connsiteX46" fmla="*/ 2910196 w 6558171"/>
                <a:gd name="connsiteY46" fmla="*/ 1446077 h 1648208"/>
                <a:gd name="connsiteX47" fmla="*/ 3059388 w 6558171"/>
                <a:gd name="connsiteY47" fmla="*/ 1446077 h 1648208"/>
                <a:gd name="connsiteX48" fmla="*/ 3059388 w 6558171"/>
                <a:gd name="connsiteY48" fmla="*/ 1446077 h 1648208"/>
                <a:gd name="connsiteX49" fmla="*/ 3059388 w 6558171"/>
                <a:gd name="connsiteY49" fmla="*/ 1489391 h 1648208"/>
                <a:gd name="connsiteX50" fmla="*/ 3617653 w 6558171"/>
                <a:gd name="connsiteY50" fmla="*/ 1489391 h 1648208"/>
                <a:gd name="connsiteX51" fmla="*/ 3617653 w 6558171"/>
                <a:gd name="connsiteY51" fmla="*/ 1537517 h 1648208"/>
                <a:gd name="connsiteX52" fmla="*/ 4036352 w 6558171"/>
                <a:gd name="connsiteY52" fmla="*/ 1537517 h 1648208"/>
                <a:gd name="connsiteX53" fmla="*/ 4094103 w 6558171"/>
                <a:gd name="connsiteY53" fmla="*/ 1537517 h 1648208"/>
                <a:gd name="connsiteX54" fmla="*/ 4094103 w 6558171"/>
                <a:gd name="connsiteY54" fmla="*/ 1604894 h 1648208"/>
                <a:gd name="connsiteX55" fmla="*/ 4893000 w 6558171"/>
                <a:gd name="connsiteY55" fmla="*/ 1604894 h 1648208"/>
                <a:gd name="connsiteX56" fmla="*/ 4893000 w 6558171"/>
                <a:gd name="connsiteY56" fmla="*/ 1648208 h 1648208"/>
                <a:gd name="connsiteX57" fmla="*/ 6558171 w 6558171"/>
                <a:gd name="connsiteY57" fmla="*/ 1648208 h 1648208"/>
                <a:gd name="connsiteX0" fmla="*/ 4100 w 6511296"/>
                <a:gd name="connsiteY0" fmla="*/ 0 h 1583506"/>
                <a:gd name="connsiteX1" fmla="*/ 0 w 6511296"/>
                <a:gd name="connsiteY1" fmla="*/ 35457 h 1583506"/>
                <a:gd name="connsiteX2" fmla="*/ 54363 w 6511296"/>
                <a:gd name="connsiteY2" fmla="*/ 47758 h 1583506"/>
                <a:gd name="connsiteX3" fmla="*/ 111402 w 6511296"/>
                <a:gd name="connsiteY3" fmla="*/ 121911 h 1583506"/>
                <a:gd name="connsiteX4" fmla="*/ 115503 w 6511296"/>
                <a:gd name="connsiteY4" fmla="*/ 182512 h 1583506"/>
                <a:gd name="connsiteX5" fmla="*/ 151501 w 6511296"/>
                <a:gd name="connsiteY5" fmla="*/ 174310 h 1583506"/>
                <a:gd name="connsiteX6" fmla="*/ 151501 w 6511296"/>
                <a:gd name="connsiteY6" fmla="*/ 230811 h 1583506"/>
                <a:gd name="connsiteX7" fmla="*/ 196950 w 6511296"/>
                <a:gd name="connsiteY7" fmla="*/ 234912 h 1583506"/>
                <a:gd name="connsiteX8" fmla="*/ 192850 w 6511296"/>
                <a:gd name="connsiteY8" fmla="*/ 288195 h 1583506"/>
                <a:gd name="connsiteX9" fmla="*/ 250062 w 6511296"/>
                <a:gd name="connsiteY9" fmla="*/ 284095 h 1583506"/>
                <a:gd name="connsiteX10" fmla="*/ 250062 w 6511296"/>
                <a:gd name="connsiteY10" fmla="*/ 341847 h 1583506"/>
                <a:gd name="connsiteX11" fmla="*/ 331877 w 6511296"/>
                <a:gd name="connsiteY11" fmla="*/ 409224 h 1583506"/>
                <a:gd name="connsiteX12" fmla="*/ 432942 w 6511296"/>
                <a:gd name="connsiteY12" fmla="*/ 433827 h 1583506"/>
                <a:gd name="connsiteX13" fmla="*/ 432942 w 6511296"/>
                <a:gd name="connsiteY13" fmla="*/ 529000 h 1583506"/>
                <a:gd name="connsiteX14" fmla="*/ 501032 w 6511296"/>
                <a:gd name="connsiteY14" fmla="*/ 533100 h 1583506"/>
                <a:gd name="connsiteX15" fmla="*/ 505132 w 6511296"/>
                <a:gd name="connsiteY15" fmla="*/ 616167 h 1583506"/>
                <a:gd name="connsiteX16" fmla="*/ 635073 w 6511296"/>
                <a:gd name="connsiteY16" fmla="*/ 616167 h 1583506"/>
                <a:gd name="connsiteX17" fmla="*/ 635073 w 6511296"/>
                <a:gd name="connsiteY17" fmla="*/ 678731 h 1583506"/>
                <a:gd name="connsiteX18" fmla="*/ 760201 w 6511296"/>
                <a:gd name="connsiteY18" fmla="*/ 678731 h 1583506"/>
                <a:gd name="connsiteX19" fmla="*/ 760201 w 6511296"/>
                <a:gd name="connsiteY19" fmla="*/ 736482 h 1583506"/>
                <a:gd name="connsiteX20" fmla="*/ 928643 w 6511296"/>
                <a:gd name="connsiteY20" fmla="*/ 736482 h 1583506"/>
                <a:gd name="connsiteX21" fmla="*/ 928643 w 6511296"/>
                <a:gd name="connsiteY21" fmla="*/ 794234 h 1583506"/>
                <a:gd name="connsiteX22" fmla="*/ 976769 w 6511296"/>
                <a:gd name="connsiteY22" fmla="*/ 794234 h 1583506"/>
                <a:gd name="connsiteX23" fmla="*/ 976769 w 6511296"/>
                <a:gd name="connsiteY23" fmla="*/ 794234 h 1583506"/>
                <a:gd name="connsiteX24" fmla="*/ 976769 w 6511296"/>
                <a:gd name="connsiteY24" fmla="*/ 842360 h 1583506"/>
                <a:gd name="connsiteX25" fmla="*/ 1207776 w 6511296"/>
                <a:gd name="connsiteY25" fmla="*/ 842360 h 1583506"/>
                <a:gd name="connsiteX26" fmla="*/ 1207776 w 6511296"/>
                <a:gd name="connsiteY26" fmla="*/ 885674 h 1583506"/>
                <a:gd name="connsiteX27" fmla="*/ 1313654 w 6511296"/>
                <a:gd name="connsiteY27" fmla="*/ 885674 h 1583506"/>
                <a:gd name="connsiteX28" fmla="*/ 1313654 w 6511296"/>
                <a:gd name="connsiteY28" fmla="*/ 938613 h 1583506"/>
                <a:gd name="connsiteX29" fmla="*/ 1424344 w 6511296"/>
                <a:gd name="connsiteY29" fmla="*/ 938613 h 1583506"/>
                <a:gd name="connsiteX30" fmla="*/ 1424344 w 6511296"/>
                <a:gd name="connsiteY30" fmla="*/ 1001177 h 1583506"/>
                <a:gd name="connsiteX31" fmla="*/ 1530222 w 6511296"/>
                <a:gd name="connsiteY31" fmla="*/ 1001177 h 1583506"/>
                <a:gd name="connsiteX32" fmla="*/ 1530222 w 6511296"/>
                <a:gd name="connsiteY32" fmla="*/ 1049304 h 1583506"/>
                <a:gd name="connsiteX33" fmla="*/ 1664976 w 6511296"/>
                <a:gd name="connsiteY33" fmla="*/ 1049304 h 1583506"/>
                <a:gd name="connsiteX34" fmla="*/ 1664976 w 6511296"/>
                <a:gd name="connsiteY34" fmla="*/ 1126306 h 1583506"/>
                <a:gd name="connsiteX35" fmla="*/ 1775666 w 6511296"/>
                <a:gd name="connsiteY35" fmla="*/ 1126306 h 1583506"/>
                <a:gd name="connsiteX36" fmla="*/ 1775666 w 6511296"/>
                <a:gd name="connsiteY36" fmla="*/ 1179245 h 1583506"/>
                <a:gd name="connsiteX37" fmla="*/ 2049986 w 6511296"/>
                <a:gd name="connsiteY37" fmla="*/ 1179245 h 1583506"/>
                <a:gd name="connsiteX38" fmla="*/ 2049986 w 6511296"/>
                <a:gd name="connsiteY38" fmla="*/ 1222558 h 1583506"/>
                <a:gd name="connsiteX39" fmla="*/ 2357995 w 6511296"/>
                <a:gd name="connsiteY39" fmla="*/ 1222558 h 1583506"/>
                <a:gd name="connsiteX40" fmla="*/ 2357995 w 6511296"/>
                <a:gd name="connsiteY40" fmla="*/ 1275497 h 1583506"/>
                <a:gd name="connsiteX41" fmla="*/ 2502374 w 6511296"/>
                <a:gd name="connsiteY41" fmla="*/ 1275497 h 1583506"/>
                <a:gd name="connsiteX42" fmla="*/ 2502374 w 6511296"/>
                <a:gd name="connsiteY42" fmla="*/ 1328436 h 1583506"/>
                <a:gd name="connsiteX43" fmla="*/ 2622689 w 6511296"/>
                <a:gd name="connsiteY43" fmla="*/ 1328436 h 1583506"/>
                <a:gd name="connsiteX44" fmla="*/ 2863321 w 6511296"/>
                <a:gd name="connsiteY44" fmla="*/ 1328436 h 1583506"/>
                <a:gd name="connsiteX45" fmla="*/ 2863321 w 6511296"/>
                <a:gd name="connsiteY45" fmla="*/ 1381375 h 1583506"/>
                <a:gd name="connsiteX46" fmla="*/ 3012513 w 6511296"/>
                <a:gd name="connsiteY46" fmla="*/ 1381375 h 1583506"/>
                <a:gd name="connsiteX47" fmla="*/ 3012513 w 6511296"/>
                <a:gd name="connsiteY47" fmla="*/ 1381375 h 1583506"/>
                <a:gd name="connsiteX48" fmla="*/ 3012513 w 6511296"/>
                <a:gd name="connsiteY48" fmla="*/ 1424689 h 1583506"/>
                <a:gd name="connsiteX49" fmla="*/ 3570778 w 6511296"/>
                <a:gd name="connsiteY49" fmla="*/ 1424689 h 1583506"/>
                <a:gd name="connsiteX50" fmla="*/ 3570778 w 6511296"/>
                <a:gd name="connsiteY50" fmla="*/ 1472815 h 1583506"/>
                <a:gd name="connsiteX51" fmla="*/ 3989477 w 6511296"/>
                <a:gd name="connsiteY51" fmla="*/ 1472815 h 1583506"/>
                <a:gd name="connsiteX52" fmla="*/ 4047228 w 6511296"/>
                <a:gd name="connsiteY52" fmla="*/ 1472815 h 1583506"/>
                <a:gd name="connsiteX53" fmla="*/ 4047228 w 6511296"/>
                <a:gd name="connsiteY53" fmla="*/ 1540192 h 1583506"/>
                <a:gd name="connsiteX54" fmla="*/ 4846125 w 6511296"/>
                <a:gd name="connsiteY54" fmla="*/ 1540192 h 1583506"/>
                <a:gd name="connsiteX55" fmla="*/ 4846125 w 6511296"/>
                <a:gd name="connsiteY55" fmla="*/ 1583506 h 1583506"/>
                <a:gd name="connsiteX56" fmla="*/ 6511296 w 6511296"/>
                <a:gd name="connsiteY56" fmla="*/ 1583506 h 1583506"/>
                <a:gd name="connsiteX0" fmla="*/ 0 w 6511296"/>
                <a:gd name="connsiteY0" fmla="*/ 0 h 1548049"/>
                <a:gd name="connsiteX1" fmla="*/ 54363 w 6511296"/>
                <a:gd name="connsiteY1" fmla="*/ 12301 h 1548049"/>
                <a:gd name="connsiteX2" fmla="*/ 111402 w 6511296"/>
                <a:gd name="connsiteY2" fmla="*/ 86454 h 1548049"/>
                <a:gd name="connsiteX3" fmla="*/ 115503 w 6511296"/>
                <a:gd name="connsiteY3" fmla="*/ 147055 h 1548049"/>
                <a:gd name="connsiteX4" fmla="*/ 151501 w 6511296"/>
                <a:gd name="connsiteY4" fmla="*/ 138853 h 1548049"/>
                <a:gd name="connsiteX5" fmla="*/ 151501 w 6511296"/>
                <a:gd name="connsiteY5" fmla="*/ 195354 h 1548049"/>
                <a:gd name="connsiteX6" fmla="*/ 196950 w 6511296"/>
                <a:gd name="connsiteY6" fmla="*/ 199455 h 1548049"/>
                <a:gd name="connsiteX7" fmla="*/ 192850 w 6511296"/>
                <a:gd name="connsiteY7" fmla="*/ 252738 h 1548049"/>
                <a:gd name="connsiteX8" fmla="*/ 250062 w 6511296"/>
                <a:gd name="connsiteY8" fmla="*/ 248638 h 1548049"/>
                <a:gd name="connsiteX9" fmla="*/ 250062 w 6511296"/>
                <a:gd name="connsiteY9" fmla="*/ 306390 h 1548049"/>
                <a:gd name="connsiteX10" fmla="*/ 331877 w 6511296"/>
                <a:gd name="connsiteY10" fmla="*/ 373767 h 1548049"/>
                <a:gd name="connsiteX11" fmla="*/ 432942 w 6511296"/>
                <a:gd name="connsiteY11" fmla="*/ 398370 h 1548049"/>
                <a:gd name="connsiteX12" fmla="*/ 432942 w 6511296"/>
                <a:gd name="connsiteY12" fmla="*/ 493543 h 1548049"/>
                <a:gd name="connsiteX13" fmla="*/ 501032 w 6511296"/>
                <a:gd name="connsiteY13" fmla="*/ 497643 h 1548049"/>
                <a:gd name="connsiteX14" fmla="*/ 505132 w 6511296"/>
                <a:gd name="connsiteY14" fmla="*/ 580710 h 1548049"/>
                <a:gd name="connsiteX15" fmla="*/ 635073 w 6511296"/>
                <a:gd name="connsiteY15" fmla="*/ 580710 h 1548049"/>
                <a:gd name="connsiteX16" fmla="*/ 635073 w 6511296"/>
                <a:gd name="connsiteY16" fmla="*/ 643274 h 1548049"/>
                <a:gd name="connsiteX17" fmla="*/ 760201 w 6511296"/>
                <a:gd name="connsiteY17" fmla="*/ 643274 h 1548049"/>
                <a:gd name="connsiteX18" fmla="*/ 760201 w 6511296"/>
                <a:gd name="connsiteY18" fmla="*/ 701025 h 1548049"/>
                <a:gd name="connsiteX19" fmla="*/ 928643 w 6511296"/>
                <a:gd name="connsiteY19" fmla="*/ 701025 h 1548049"/>
                <a:gd name="connsiteX20" fmla="*/ 928643 w 6511296"/>
                <a:gd name="connsiteY20" fmla="*/ 758777 h 1548049"/>
                <a:gd name="connsiteX21" fmla="*/ 976769 w 6511296"/>
                <a:gd name="connsiteY21" fmla="*/ 758777 h 1548049"/>
                <a:gd name="connsiteX22" fmla="*/ 976769 w 6511296"/>
                <a:gd name="connsiteY22" fmla="*/ 758777 h 1548049"/>
                <a:gd name="connsiteX23" fmla="*/ 976769 w 6511296"/>
                <a:gd name="connsiteY23" fmla="*/ 806903 h 1548049"/>
                <a:gd name="connsiteX24" fmla="*/ 1207776 w 6511296"/>
                <a:gd name="connsiteY24" fmla="*/ 806903 h 1548049"/>
                <a:gd name="connsiteX25" fmla="*/ 1207776 w 6511296"/>
                <a:gd name="connsiteY25" fmla="*/ 850217 h 1548049"/>
                <a:gd name="connsiteX26" fmla="*/ 1313654 w 6511296"/>
                <a:gd name="connsiteY26" fmla="*/ 850217 h 1548049"/>
                <a:gd name="connsiteX27" fmla="*/ 1313654 w 6511296"/>
                <a:gd name="connsiteY27" fmla="*/ 903156 h 1548049"/>
                <a:gd name="connsiteX28" fmla="*/ 1424344 w 6511296"/>
                <a:gd name="connsiteY28" fmla="*/ 903156 h 1548049"/>
                <a:gd name="connsiteX29" fmla="*/ 1424344 w 6511296"/>
                <a:gd name="connsiteY29" fmla="*/ 965720 h 1548049"/>
                <a:gd name="connsiteX30" fmla="*/ 1530222 w 6511296"/>
                <a:gd name="connsiteY30" fmla="*/ 965720 h 1548049"/>
                <a:gd name="connsiteX31" fmla="*/ 1530222 w 6511296"/>
                <a:gd name="connsiteY31" fmla="*/ 1013847 h 1548049"/>
                <a:gd name="connsiteX32" fmla="*/ 1664976 w 6511296"/>
                <a:gd name="connsiteY32" fmla="*/ 1013847 h 1548049"/>
                <a:gd name="connsiteX33" fmla="*/ 1664976 w 6511296"/>
                <a:gd name="connsiteY33" fmla="*/ 1090849 h 1548049"/>
                <a:gd name="connsiteX34" fmla="*/ 1775666 w 6511296"/>
                <a:gd name="connsiteY34" fmla="*/ 1090849 h 1548049"/>
                <a:gd name="connsiteX35" fmla="*/ 1775666 w 6511296"/>
                <a:gd name="connsiteY35" fmla="*/ 1143788 h 1548049"/>
                <a:gd name="connsiteX36" fmla="*/ 2049986 w 6511296"/>
                <a:gd name="connsiteY36" fmla="*/ 1143788 h 1548049"/>
                <a:gd name="connsiteX37" fmla="*/ 2049986 w 6511296"/>
                <a:gd name="connsiteY37" fmla="*/ 1187101 h 1548049"/>
                <a:gd name="connsiteX38" fmla="*/ 2357995 w 6511296"/>
                <a:gd name="connsiteY38" fmla="*/ 1187101 h 1548049"/>
                <a:gd name="connsiteX39" fmla="*/ 2357995 w 6511296"/>
                <a:gd name="connsiteY39" fmla="*/ 1240040 h 1548049"/>
                <a:gd name="connsiteX40" fmla="*/ 2502374 w 6511296"/>
                <a:gd name="connsiteY40" fmla="*/ 1240040 h 1548049"/>
                <a:gd name="connsiteX41" fmla="*/ 2502374 w 6511296"/>
                <a:gd name="connsiteY41" fmla="*/ 1292979 h 1548049"/>
                <a:gd name="connsiteX42" fmla="*/ 2622689 w 6511296"/>
                <a:gd name="connsiteY42" fmla="*/ 1292979 h 1548049"/>
                <a:gd name="connsiteX43" fmla="*/ 2863321 w 6511296"/>
                <a:gd name="connsiteY43" fmla="*/ 1292979 h 1548049"/>
                <a:gd name="connsiteX44" fmla="*/ 2863321 w 6511296"/>
                <a:gd name="connsiteY44" fmla="*/ 1345918 h 1548049"/>
                <a:gd name="connsiteX45" fmla="*/ 3012513 w 6511296"/>
                <a:gd name="connsiteY45" fmla="*/ 1345918 h 1548049"/>
                <a:gd name="connsiteX46" fmla="*/ 3012513 w 6511296"/>
                <a:gd name="connsiteY46" fmla="*/ 1345918 h 1548049"/>
                <a:gd name="connsiteX47" fmla="*/ 3012513 w 6511296"/>
                <a:gd name="connsiteY47" fmla="*/ 1389232 h 1548049"/>
                <a:gd name="connsiteX48" fmla="*/ 3570778 w 6511296"/>
                <a:gd name="connsiteY48" fmla="*/ 1389232 h 1548049"/>
                <a:gd name="connsiteX49" fmla="*/ 3570778 w 6511296"/>
                <a:gd name="connsiteY49" fmla="*/ 1437358 h 1548049"/>
                <a:gd name="connsiteX50" fmla="*/ 3989477 w 6511296"/>
                <a:gd name="connsiteY50" fmla="*/ 1437358 h 1548049"/>
                <a:gd name="connsiteX51" fmla="*/ 4047228 w 6511296"/>
                <a:gd name="connsiteY51" fmla="*/ 1437358 h 1548049"/>
                <a:gd name="connsiteX52" fmla="*/ 4047228 w 6511296"/>
                <a:gd name="connsiteY52" fmla="*/ 1504735 h 1548049"/>
                <a:gd name="connsiteX53" fmla="*/ 4846125 w 6511296"/>
                <a:gd name="connsiteY53" fmla="*/ 1504735 h 1548049"/>
                <a:gd name="connsiteX54" fmla="*/ 4846125 w 6511296"/>
                <a:gd name="connsiteY54" fmla="*/ 1548049 h 1548049"/>
                <a:gd name="connsiteX55" fmla="*/ 6511296 w 6511296"/>
                <a:gd name="connsiteY55" fmla="*/ 1548049 h 1548049"/>
                <a:gd name="connsiteX0" fmla="*/ 0 w 6456933"/>
                <a:gd name="connsiteY0" fmla="*/ 0 h 1535748"/>
                <a:gd name="connsiteX1" fmla="*/ 57039 w 6456933"/>
                <a:gd name="connsiteY1" fmla="*/ 74153 h 1535748"/>
                <a:gd name="connsiteX2" fmla="*/ 61140 w 6456933"/>
                <a:gd name="connsiteY2" fmla="*/ 134754 h 1535748"/>
                <a:gd name="connsiteX3" fmla="*/ 97138 w 6456933"/>
                <a:gd name="connsiteY3" fmla="*/ 126552 h 1535748"/>
                <a:gd name="connsiteX4" fmla="*/ 97138 w 6456933"/>
                <a:gd name="connsiteY4" fmla="*/ 183053 h 1535748"/>
                <a:gd name="connsiteX5" fmla="*/ 142587 w 6456933"/>
                <a:gd name="connsiteY5" fmla="*/ 187154 h 1535748"/>
                <a:gd name="connsiteX6" fmla="*/ 138487 w 6456933"/>
                <a:gd name="connsiteY6" fmla="*/ 240437 h 1535748"/>
                <a:gd name="connsiteX7" fmla="*/ 195699 w 6456933"/>
                <a:gd name="connsiteY7" fmla="*/ 236337 h 1535748"/>
                <a:gd name="connsiteX8" fmla="*/ 195699 w 6456933"/>
                <a:gd name="connsiteY8" fmla="*/ 294089 h 1535748"/>
                <a:gd name="connsiteX9" fmla="*/ 277514 w 6456933"/>
                <a:gd name="connsiteY9" fmla="*/ 361466 h 1535748"/>
                <a:gd name="connsiteX10" fmla="*/ 378579 w 6456933"/>
                <a:gd name="connsiteY10" fmla="*/ 386069 h 1535748"/>
                <a:gd name="connsiteX11" fmla="*/ 378579 w 6456933"/>
                <a:gd name="connsiteY11" fmla="*/ 481242 h 1535748"/>
                <a:gd name="connsiteX12" fmla="*/ 446669 w 6456933"/>
                <a:gd name="connsiteY12" fmla="*/ 485342 h 1535748"/>
                <a:gd name="connsiteX13" fmla="*/ 450769 w 6456933"/>
                <a:gd name="connsiteY13" fmla="*/ 568409 h 1535748"/>
                <a:gd name="connsiteX14" fmla="*/ 580710 w 6456933"/>
                <a:gd name="connsiteY14" fmla="*/ 568409 h 1535748"/>
                <a:gd name="connsiteX15" fmla="*/ 580710 w 6456933"/>
                <a:gd name="connsiteY15" fmla="*/ 630973 h 1535748"/>
                <a:gd name="connsiteX16" fmla="*/ 705838 w 6456933"/>
                <a:gd name="connsiteY16" fmla="*/ 630973 h 1535748"/>
                <a:gd name="connsiteX17" fmla="*/ 705838 w 6456933"/>
                <a:gd name="connsiteY17" fmla="*/ 688724 h 1535748"/>
                <a:gd name="connsiteX18" fmla="*/ 874280 w 6456933"/>
                <a:gd name="connsiteY18" fmla="*/ 688724 h 1535748"/>
                <a:gd name="connsiteX19" fmla="*/ 874280 w 6456933"/>
                <a:gd name="connsiteY19" fmla="*/ 746476 h 1535748"/>
                <a:gd name="connsiteX20" fmla="*/ 922406 w 6456933"/>
                <a:gd name="connsiteY20" fmla="*/ 746476 h 1535748"/>
                <a:gd name="connsiteX21" fmla="*/ 922406 w 6456933"/>
                <a:gd name="connsiteY21" fmla="*/ 746476 h 1535748"/>
                <a:gd name="connsiteX22" fmla="*/ 922406 w 6456933"/>
                <a:gd name="connsiteY22" fmla="*/ 794602 h 1535748"/>
                <a:gd name="connsiteX23" fmla="*/ 1153413 w 6456933"/>
                <a:gd name="connsiteY23" fmla="*/ 794602 h 1535748"/>
                <a:gd name="connsiteX24" fmla="*/ 1153413 w 6456933"/>
                <a:gd name="connsiteY24" fmla="*/ 837916 h 1535748"/>
                <a:gd name="connsiteX25" fmla="*/ 1259291 w 6456933"/>
                <a:gd name="connsiteY25" fmla="*/ 837916 h 1535748"/>
                <a:gd name="connsiteX26" fmla="*/ 1259291 w 6456933"/>
                <a:gd name="connsiteY26" fmla="*/ 890855 h 1535748"/>
                <a:gd name="connsiteX27" fmla="*/ 1369981 w 6456933"/>
                <a:gd name="connsiteY27" fmla="*/ 890855 h 1535748"/>
                <a:gd name="connsiteX28" fmla="*/ 1369981 w 6456933"/>
                <a:gd name="connsiteY28" fmla="*/ 953419 h 1535748"/>
                <a:gd name="connsiteX29" fmla="*/ 1475859 w 6456933"/>
                <a:gd name="connsiteY29" fmla="*/ 953419 h 1535748"/>
                <a:gd name="connsiteX30" fmla="*/ 1475859 w 6456933"/>
                <a:gd name="connsiteY30" fmla="*/ 1001546 h 1535748"/>
                <a:gd name="connsiteX31" fmla="*/ 1610613 w 6456933"/>
                <a:gd name="connsiteY31" fmla="*/ 1001546 h 1535748"/>
                <a:gd name="connsiteX32" fmla="*/ 1610613 w 6456933"/>
                <a:gd name="connsiteY32" fmla="*/ 1078548 h 1535748"/>
                <a:gd name="connsiteX33" fmla="*/ 1721303 w 6456933"/>
                <a:gd name="connsiteY33" fmla="*/ 1078548 h 1535748"/>
                <a:gd name="connsiteX34" fmla="*/ 1721303 w 6456933"/>
                <a:gd name="connsiteY34" fmla="*/ 1131487 h 1535748"/>
                <a:gd name="connsiteX35" fmla="*/ 1995623 w 6456933"/>
                <a:gd name="connsiteY35" fmla="*/ 1131487 h 1535748"/>
                <a:gd name="connsiteX36" fmla="*/ 1995623 w 6456933"/>
                <a:gd name="connsiteY36" fmla="*/ 1174800 h 1535748"/>
                <a:gd name="connsiteX37" fmla="*/ 2303632 w 6456933"/>
                <a:gd name="connsiteY37" fmla="*/ 1174800 h 1535748"/>
                <a:gd name="connsiteX38" fmla="*/ 2303632 w 6456933"/>
                <a:gd name="connsiteY38" fmla="*/ 1227739 h 1535748"/>
                <a:gd name="connsiteX39" fmla="*/ 2448011 w 6456933"/>
                <a:gd name="connsiteY39" fmla="*/ 1227739 h 1535748"/>
                <a:gd name="connsiteX40" fmla="*/ 2448011 w 6456933"/>
                <a:gd name="connsiteY40" fmla="*/ 1280678 h 1535748"/>
                <a:gd name="connsiteX41" fmla="*/ 2568326 w 6456933"/>
                <a:gd name="connsiteY41" fmla="*/ 1280678 h 1535748"/>
                <a:gd name="connsiteX42" fmla="*/ 2808958 w 6456933"/>
                <a:gd name="connsiteY42" fmla="*/ 1280678 h 1535748"/>
                <a:gd name="connsiteX43" fmla="*/ 2808958 w 6456933"/>
                <a:gd name="connsiteY43" fmla="*/ 1333617 h 1535748"/>
                <a:gd name="connsiteX44" fmla="*/ 2958150 w 6456933"/>
                <a:gd name="connsiteY44" fmla="*/ 1333617 h 1535748"/>
                <a:gd name="connsiteX45" fmla="*/ 2958150 w 6456933"/>
                <a:gd name="connsiteY45" fmla="*/ 1333617 h 1535748"/>
                <a:gd name="connsiteX46" fmla="*/ 2958150 w 6456933"/>
                <a:gd name="connsiteY46" fmla="*/ 1376931 h 1535748"/>
                <a:gd name="connsiteX47" fmla="*/ 3516415 w 6456933"/>
                <a:gd name="connsiteY47" fmla="*/ 1376931 h 1535748"/>
                <a:gd name="connsiteX48" fmla="*/ 3516415 w 6456933"/>
                <a:gd name="connsiteY48" fmla="*/ 1425057 h 1535748"/>
                <a:gd name="connsiteX49" fmla="*/ 3935114 w 6456933"/>
                <a:gd name="connsiteY49" fmla="*/ 1425057 h 1535748"/>
                <a:gd name="connsiteX50" fmla="*/ 3992865 w 6456933"/>
                <a:gd name="connsiteY50" fmla="*/ 1425057 h 1535748"/>
                <a:gd name="connsiteX51" fmla="*/ 3992865 w 6456933"/>
                <a:gd name="connsiteY51" fmla="*/ 1492434 h 1535748"/>
                <a:gd name="connsiteX52" fmla="*/ 4791762 w 6456933"/>
                <a:gd name="connsiteY52" fmla="*/ 1492434 h 1535748"/>
                <a:gd name="connsiteX53" fmla="*/ 4791762 w 6456933"/>
                <a:gd name="connsiteY53" fmla="*/ 1535748 h 1535748"/>
                <a:gd name="connsiteX54" fmla="*/ 6456933 w 6456933"/>
                <a:gd name="connsiteY54" fmla="*/ 1535748 h 1535748"/>
                <a:gd name="connsiteX0" fmla="*/ 0 w 6456933"/>
                <a:gd name="connsiteY0" fmla="*/ 0 h 1535748"/>
                <a:gd name="connsiteX1" fmla="*/ 57039 w 6456933"/>
                <a:gd name="connsiteY1" fmla="*/ 74153 h 1535748"/>
                <a:gd name="connsiteX2" fmla="*/ 61140 w 6456933"/>
                <a:gd name="connsiteY2" fmla="*/ 134754 h 1535748"/>
                <a:gd name="connsiteX3" fmla="*/ 97138 w 6456933"/>
                <a:gd name="connsiteY3" fmla="*/ 126552 h 1535748"/>
                <a:gd name="connsiteX4" fmla="*/ 142587 w 6456933"/>
                <a:gd name="connsiteY4" fmla="*/ 187154 h 1535748"/>
                <a:gd name="connsiteX5" fmla="*/ 138487 w 6456933"/>
                <a:gd name="connsiteY5" fmla="*/ 240437 h 1535748"/>
                <a:gd name="connsiteX6" fmla="*/ 195699 w 6456933"/>
                <a:gd name="connsiteY6" fmla="*/ 236337 h 1535748"/>
                <a:gd name="connsiteX7" fmla="*/ 195699 w 6456933"/>
                <a:gd name="connsiteY7" fmla="*/ 294089 h 1535748"/>
                <a:gd name="connsiteX8" fmla="*/ 277514 w 6456933"/>
                <a:gd name="connsiteY8" fmla="*/ 361466 h 1535748"/>
                <a:gd name="connsiteX9" fmla="*/ 378579 w 6456933"/>
                <a:gd name="connsiteY9" fmla="*/ 386069 h 1535748"/>
                <a:gd name="connsiteX10" fmla="*/ 378579 w 6456933"/>
                <a:gd name="connsiteY10" fmla="*/ 481242 h 1535748"/>
                <a:gd name="connsiteX11" fmla="*/ 446669 w 6456933"/>
                <a:gd name="connsiteY11" fmla="*/ 485342 h 1535748"/>
                <a:gd name="connsiteX12" fmla="*/ 450769 w 6456933"/>
                <a:gd name="connsiteY12" fmla="*/ 568409 h 1535748"/>
                <a:gd name="connsiteX13" fmla="*/ 580710 w 6456933"/>
                <a:gd name="connsiteY13" fmla="*/ 568409 h 1535748"/>
                <a:gd name="connsiteX14" fmla="*/ 580710 w 6456933"/>
                <a:gd name="connsiteY14" fmla="*/ 630973 h 1535748"/>
                <a:gd name="connsiteX15" fmla="*/ 705838 w 6456933"/>
                <a:gd name="connsiteY15" fmla="*/ 630973 h 1535748"/>
                <a:gd name="connsiteX16" fmla="*/ 705838 w 6456933"/>
                <a:gd name="connsiteY16" fmla="*/ 688724 h 1535748"/>
                <a:gd name="connsiteX17" fmla="*/ 874280 w 6456933"/>
                <a:gd name="connsiteY17" fmla="*/ 688724 h 1535748"/>
                <a:gd name="connsiteX18" fmla="*/ 874280 w 6456933"/>
                <a:gd name="connsiteY18" fmla="*/ 746476 h 1535748"/>
                <a:gd name="connsiteX19" fmla="*/ 922406 w 6456933"/>
                <a:gd name="connsiteY19" fmla="*/ 746476 h 1535748"/>
                <a:gd name="connsiteX20" fmla="*/ 922406 w 6456933"/>
                <a:gd name="connsiteY20" fmla="*/ 746476 h 1535748"/>
                <a:gd name="connsiteX21" fmla="*/ 922406 w 6456933"/>
                <a:gd name="connsiteY21" fmla="*/ 794602 h 1535748"/>
                <a:gd name="connsiteX22" fmla="*/ 1153413 w 6456933"/>
                <a:gd name="connsiteY22" fmla="*/ 794602 h 1535748"/>
                <a:gd name="connsiteX23" fmla="*/ 1153413 w 6456933"/>
                <a:gd name="connsiteY23" fmla="*/ 837916 h 1535748"/>
                <a:gd name="connsiteX24" fmla="*/ 1259291 w 6456933"/>
                <a:gd name="connsiteY24" fmla="*/ 837916 h 1535748"/>
                <a:gd name="connsiteX25" fmla="*/ 1259291 w 6456933"/>
                <a:gd name="connsiteY25" fmla="*/ 890855 h 1535748"/>
                <a:gd name="connsiteX26" fmla="*/ 1369981 w 6456933"/>
                <a:gd name="connsiteY26" fmla="*/ 890855 h 1535748"/>
                <a:gd name="connsiteX27" fmla="*/ 1369981 w 6456933"/>
                <a:gd name="connsiteY27" fmla="*/ 953419 h 1535748"/>
                <a:gd name="connsiteX28" fmla="*/ 1475859 w 6456933"/>
                <a:gd name="connsiteY28" fmla="*/ 953419 h 1535748"/>
                <a:gd name="connsiteX29" fmla="*/ 1475859 w 6456933"/>
                <a:gd name="connsiteY29" fmla="*/ 1001546 h 1535748"/>
                <a:gd name="connsiteX30" fmla="*/ 1610613 w 6456933"/>
                <a:gd name="connsiteY30" fmla="*/ 1001546 h 1535748"/>
                <a:gd name="connsiteX31" fmla="*/ 1610613 w 6456933"/>
                <a:gd name="connsiteY31" fmla="*/ 1078548 h 1535748"/>
                <a:gd name="connsiteX32" fmla="*/ 1721303 w 6456933"/>
                <a:gd name="connsiteY32" fmla="*/ 1078548 h 1535748"/>
                <a:gd name="connsiteX33" fmla="*/ 1721303 w 6456933"/>
                <a:gd name="connsiteY33" fmla="*/ 1131487 h 1535748"/>
                <a:gd name="connsiteX34" fmla="*/ 1995623 w 6456933"/>
                <a:gd name="connsiteY34" fmla="*/ 1131487 h 1535748"/>
                <a:gd name="connsiteX35" fmla="*/ 1995623 w 6456933"/>
                <a:gd name="connsiteY35" fmla="*/ 1174800 h 1535748"/>
                <a:gd name="connsiteX36" fmla="*/ 2303632 w 6456933"/>
                <a:gd name="connsiteY36" fmla="*/ 1174800 h 1535748"/>
                <a:gd name="connsiteX37" fmla="*/ 2303632 w 6456933"/>
                <a:gd name="connsiteY37" fmla="*/ 1227739 h 1535748"/>
                <a:gd name="connsiteX38" fmla="*/ 2448011 w 6456933"/>
                <a:gd name="connsiteY38" fmla="*/ 1227739 h 1535748"/>
                <a:gd name="connsiteX39" fmla="*/ 2448011 w 6456933"/>
                <a:gd name="connsiteY39" fmla="*/ 1280678 h 1535748"/>
                <a:gd name="connsiteX40" fmla="*/ 2568326 w 6456933"/>
                <a:gd name="connsiteY40" fmla="*/ 1280678 h 1535748"/>
                <a:gd name="connsiteX41" fmla="*/ 2808958 w 6456933"/>
                <a:gd name="connsiteY41" fmla="*/ 1280678 h 1535748"/>
                <a:gd name="connsiteX42" fmla="*/ 2808958 w 6456933"/>
                <a:gd name="connsiteY42" fmla="*/ 1333617 h 1535748"/>
                <a:gd name="connsiteX43" fmla="*/ 2958150 w 6456933"/>
                <a:gd name="connsiteY43" fmla="*/ 1333617 h 1535748"/>
                <a:gd name="connsiteX44" fmla="*/ 2958150 w 6456933"/>
                <a:gd name="connsiteY44" fmla="*/ 1333617 h 1535748"/>
                <a:gd name="connsiteX45" fmla="*/ 2958150 w 6456933"/>
                <a:gd name="connsiteY45" fmla="*/ 1376931 h 1535748"/>
                <a:gd name="connsiteX46" fmla="*/ 3516415 w 6456933"/>
                <a:gd name="connsiteY46" fmla="*/ 1376931 h 1535748"/>
                <a:gd name="connsiteX47" fmla="*/ 3516415 w 6456933"/>
                <a:gd name="connsiteY47" fmla="*/ 1425057 h 1535748"/>
                <a:gd name="connsiteX48" fmla="*/ 3935114 w 6456933"/>
                <a:gd name="connsiteY48" fmla="*/ 1425057 h 1535748"/>
                <a:gd name="connsiteX49" fmla="*/ 3992865 w 6456933"/>
                <a:gd name="connsiteY49" fmla="*/ 1425057 h 1535748"/>
                <a:gd name="connsiteX50" fmla="*/ 3992865 w 6456933"/>
                <a:gd name="connsiteY50" fmla="*/ 1492434 h 1535748"/>
                <a:gd name="connsiteX51" fmla="*/ 4791762 w 6456933"/>
                <a:gd name="connsiteY51" fmla="*/ 1492434 h 1535748"/>
                <a:gd name="connsiteX52" fmla="*/ 4791762 w 6456933"/>
                <a:gd name="connsiteY52" fmla="*/ 1535748 h 1535748"/>
                <a:gd name="connsiteX53" fmla="*/ 6456933 w 6456933"/>
                <a:gd name="connsiteY53" fmla="*/ 1535748 h 1535748"/>
                <a:gd name="connsiteX0" fmla="*/ 0 w 6456933"/>
                <a:gd name="connsiteY0" fmla="*/ 0 h 1535748"/>
                <a:gd name="connsiteX1" fmla="*/ 57039 w 6456933"/>
                <a:gd name="connsiteY1" fmla="*/ 74153 h 1535748"/>
                <a:gd name="connsiteX2" fmla="*/ 61140 w 6456933"/>
                <a:gd name="connsiteY2" fmla="*/ 134754 h 1535748"/>
                <a:gd name="connsiteX3" fmla="*/ 97138 w 6456933"/>
                <a:gd name="connsiteY3" fmla="*/ 126552 h 1535748"/>
                <a:gd name="connsiteX4" fmla="*/ 142587 w 6456933"/>
                <a:gd name="connsiteY4" fmla="*/ 187154 h 1535748"/>
                <a:gd name="connsiteX5" fmla="*/ 138487 w 6456933"/>
                <a:gd name="connsiteY5" fmla="*/ 240437 h 1535748"/>
                <a:gd name="connsiteX6" fmla="*/ 195699 w 6456933"/>
                <a:gd name="connsiteY6" fmla="*/ 236337 h 1535748"/>
                <a:gd name="connsiteX7" fmla="*/ 195699 w 6456933"/>
                <a:gd name="connsiteY7" fmla="*/ 294089 h 1535748"/>
                <a:gd name="connsiteX8" fmla="*/ 378579 w 6456933"/>
                <a:gd name="connsiteY8" fmla="*/ 386069 h 1535748"/>
                <a:gd name="connsiteX9" fmla="*/ 378579 w 6456933"/>
                <a:gd name="connsiteY9" fmla="*/ 481242 h 1535748"/>
                <a:gd name="connsiteX10" fmla="*/ 446669 w 6456933"/>
                <a:gd name="connsiteY10" fmla="*/ 485342 h 1535748"/>
                <a:gd name="connsiteX11" fmla="*/ 450769 w 6456933"/>
                <a:gd name="connsiteY11" fmla="*/ 568409 h 1535748"/>
                <a:gd name="connsiteX12" fmla="*/ 580710 w 6456933"/>
                <a:gd name="connsiteY12" fmla="*/ 568409 h 1535748"/>
                <a:gd name="connsiteX13" fmla="*/ 580710 w 6456933"/>
                <a:gd name="connsiteY13" fmla="*/ 630973 h 1535748"/>
                <a:gd name="connsiteX14" fmla="*/ 705838 w 6456933"/>
                <a:gd name="connsiteY14" fmla="*/ 630973 h 1535748"/>
                <a:gd name="connsiteX15" fmla="*/ 705838 w 6456933"/>
                <a:gd name="connsiteY15" fmla="*/ 688724 h 1535748"/>
                <a:gd name="connsiteX16" fmla="*/ 874280 w 6456933"/>
                <a:gd name="connsiteY16" fmla="*/ 688724 h 1535748"/>
                <a:gd name="connsiteX17" fmla="*/ 874280 w 6456933"/>
                <a:gd name="connsiteY17" fmla="*/ 746476 h 1535748"/>
                <a:gd name="connsiteX18" fmla="*/ 922406 w 6456933"/>
                <a:gd name="connsiteY18" fmla="*/ 746476 h 1535748"/>
                <a:gd name="connsiteX19" fmla="*/ 922406 w 6456933"/>
                <a:gd name="connsiteY19" fmla="*/ 746476 h 1535748"/>
                <a:gd name="connsiteX20" fmla="*/ 922406 w 6456933"/>
                <a:gd name="connsiteY20" fmla="*/ 794602 h 1535748"/>
                <a:gd name="connsiteX21" fmla="*/ 1153413 w 6456933"/>
                <a:gd name="connsiteY21" fmla="*/ 794602 h 1535748"/>
                <a:gd name="connsiteX22" fmla="*/ 1153413 w 6456933"/>
                <a:gd name="connsiteY22" fmla="*/ 837916 h 1535748"/>
                <a:gd name="connsiteX23" fmla="*/ 1259291 w 6456933"/>
                <a:gd name="connsiteY23" fmla="*/ 837916 h 1535748"/>
                <a:gd name="connsiteX24" fmla="*/ 1259291 w 6456933"/>
                <a:gd name="connsiteY24" fmla="*/ 890855 h 1535748"/>
                <a:gd name="connsiteX25" fmla="*/ 1369981 w 6456933"/>
                <a:gd name="connsiteY25" fmla="*/ 890855 h 1535748"/>
                <a:gd name="connsiteX26" fmla="*/ 1369981 w 6456933"/>
                <a:gd name="connsiteY26" fmla="*/ 953419 h 1535748"/>
                <a:gd name="connsiteX27" fmla="*/ 1475859 w 6456933"/>
                <a:gd name="connsiteY27" fmla="*/ 953419 h 1535748"/>
                <a:gd name="connsiteX28" fmla="*/ 1475859 w 6456933"/>
                <a:gd name="connsiteY28" fmla="*/ 1001546 h 1535748"/>
                <a:gd name="connsiteX29" fmla="*/ 1610613 w 6456933"/>
                <a:gd name="connsiteY29" fmla="*/ 1001546 h 1535748"/>
                <a:gd name="connsiteX30" fmla="*/ 1610613 w 6456933"/>
                <a:gd name="connsiteY30" fmla="*/ 1078548 h 1535748"/>
                <a:gd name="connsiteX31" fmla="*/ 1721303 w 6456933"/>
                <a:gd name="connsiteY31" fmla="*/ 1078548 h 1535748"/>
                <a:gd name="connsiteX32" fmla="*/ 1721303 w 6456933"/>
                <a:gd name="connsiteY32" fmla="*/ 1131487 h 1535748"/>
                <a:gd name="connsiteX33" fmla="*/ 1995623 w 6456933"/>
                <a:gd name="connsiteY33" fmla="*/ 1131487 h 1535748"/>
                <a:gd name="connsiteX34" fmla="*/ 1995623 w 6456933"/>
                <a:gd name="connsiteY34" fmla="*/ 1174800 h 1535748"/>
                <a:gd name="connsiteX35" fmla="*/ 2303632 w 6456933"/>
                <a:gd name="connsiteY35" fmla="*/ 1174800 h 1535748"/>
                <a:gd name="connsiteX36" fmla="*/ 2303632 w 6456933"/>
                <a:gd name="connsiteY36" fmla="*/ 1227739 h 1535748"/>
                <a:gd name="connsiteX37" fmla="*/ 2448011 w 6456933"/>
                <a:gd name="connsiteY37" fmla="*/ 1227739 h 1535748"/>
                <a:gd name="connsiteX38" fmla="*/ 2448011 w 6456933"/>
                <a:gd name="connsiteY38" fmla="*/ 1280678 h 1535748"/>
                <a:gd name="connsiteX39" fmla="*/ 2568326 w 6456933"/>
                <a:gd name="connsiteY39" fmla="*/ 1280678 h 1535748"/>
                <a:gd name="connsiteX40" fmla="*/ 2808958 w 6456933"/>
                <a:gd name="connsiteY40" fmla="*/ 1280678 h 1535748"/>
                <a:gd name="connsiteX41" fmla="*/ 2808958 w 6456933"/>
                <a:gd name="connsiteY41" fmla="*/ 1333617 h 1535748"/>
                <a:gd name="connsiteX42" fmla="*/ 2958150 w 6456933"/>
                <a:gd name="connsiteY42" fmla="*/ 1333617 h 1535748"/>
                <a:gd name="connsiteX43" fmla="*/ 2958150 w 6456933"/>
                <a:gd name="connsiteY43" fmla="*/ 1333617 h 1535748"/>
                <a:gd name="connsiteX44" fmla="*/ 2958150 w 6456933"/>
                <a:gd name="connsiteY44" fmla="*/ 1376931 h 1535748"/>
                <a:gd name="connsiteX45" fmla="*/ 3516415 w 6456933"/>
                <a:gd name="connsiteY45" fmla="*/ 1376931 h 1535748"/>
                <a:gd name="connsiteX46" fmla="*/ 3516415 w 6456933"/>
                <a:gd name="connsiteY46" fmla="*/ 1425057 h 1535748"/>
                <a:gd name="connsiteX47" fmla="*/ 3935114 w 6456933"/>
                <a:gd name="connsiteY47" fmla="*/ 1425057 h 1535748"/>
                <a:gd name="connsiteX48" fmla="*/ 3992865 w 6456933"/>
                <a:gd name="connsiteY48" fmla="*/ 1425057 h 1535748"/>
                <a:gd name="connsiteX49" fmla="*/ 3992865 w 6456933"/>
                <a:gd name="connsiteY49" fmla="*/ 1492434 h 1535748"/>
                <a:gd name="connsiteX50" fmla="*/ 4791762 w 6456933"/>
                <a:gd name="connsiteY50" fmla="*/ 1492434 h 1535748"/>
                <a:gd name="connsiteX51" fmla="*/ 4791762 w 6456933"/>
                <a:gd name="connsiteY51" fmla="*/ 1535748 h 1535748"/>
                <a:gd name="connsiteX52" fmla="*/ 6456933 w 6456933"/>
                <a:gd name="connsiteY52" fmla="*/ 1535748 h 1535748"/>
                <a:gd name="connsiteX0" fmla="*/ 0 w 6456933"/>
                <a:gd name="connsiteY0" fmla="*/ 0 h 1535748"/>
                <a:gd name="connsiteX1" fmla="*/ 57039 w 6456933"/>
                <a:gd name="connsiteY1" fmla="*/ 74153 h 1535748"/>
                <a:gd name="connsiteX2" fmla="*/ 61140 w 6456933"/>
                <a:gd name="connsiteY2" fmla="*/ 134754 h 1535748"/>
                <a:gd name="connsiteX3" fmla="*/ 97138 w 6456933"/>
                <a:gd name="connsiteY3" fmla="*/ 126552 h 1535748"/>
                <a:gd name="connsiteX4" fmla="*/ 142587 w 6456933"/>
                <a:gd name="connsiteY4" fmla="*/ 187154 h 1535748"/>
                <a:gd name="connsiteX5" fmla="*/ 138487 w 6456933"/>
                <a:gd name="connsiteY5" fmla="*/ 240437 h 1535748"/>
                <a:gd name="connsiteX6" fmla="*/ 195699 w 6456933"/>
                <a:gd name="connsiteY6" fmla="*/ 236337 h 1535748"/>
                <a:gd name="connsiteX7" fmla="*/ 195699 w 6456933"/>
                <a:gd name="connsiteY7" fmla="*/ 294089 h 1535748"/>
                <a:gd name="connsiteX8" fmla="*/ 378579 w 6456933"/>
                <a:gd name="connsiteY8" fmla="*/ 481242 h 1535748"/>
                <a:gd name="connsiteX9" fmla="*/ 446669 w 6456933"/>
                <a:gd name="connsiteY9" fmla="*/ 485342 h 1535748"/>
                <a:gd name="connsiteX10" fmla="*/ 450769 w 6456933"/>
                <a:gd name="connsiteY10" fmla="*/ 568409 h 1535748"/>
                <a:gd name="connsiteX11" fmla="*/ 580710 w 6456933"/>
                <a:gd name="connsiteY11" fmla="*/ 568409 h 1535748"/>
                <a:gd name="connsiteX12" fmla="*/ 580710 w 6456933"/>
                <a:gd name="connsiteY12" fmla="*/ 630973 h 1535748"/>
                <a:gd name="connsiteX13" fmla="*/ 705838 w 6456933"/>
                <a:gd name="connsiteY13" fmla="*/ 630973 h 1535748"/>
                <a:gd name="connsiteX14" fmla="*/ 705838 w 6456933"/>
                <a:gd name="connsiteY14" fmla="*/ 688724 h 1535748"/>
                <a:gd name="connsiteX15" fmla="*/ 874280 w 6456933"/>
                <a:gd name="connsiteY15" fmla="*/ 688724 h 1535748"/>
                <a:gd name="connsiteX16" fmla="*/ 874280 w 6456933"/>
                <a:gd name="connsiteY16" fmla="*/ 746476 h 1535748"/>
                <a:gd name="connsiteX17" fmla="*/ 922406 w 6456933"/>
                <a:gd name="connsiteY17" fmla="*/ 746476 h 1535748"/>
                <a:gd name="connsiteX18" fmla="*/ 922406 w 6456933"/>
                <a:gd name="connsiteY18" fmla="*/ 746476 h 1535748"/>
                <a:gd name="connsiteX19" fmla="*/ 922406 w 6456933"/>
                <a:gd name="connsiteY19" fmla="*/ 794602 h 1535748"/>
                <a:gd name="connsiteX20" fmla="*/ 1153413 w 6456933"/>
                <a:gd name="connsiteY20" fmla="*/ 794602 h 1535748"/>
                <a:gd name="connsiteX21" fmla="*/ 1153413 w 6456933"/>
                <a:gd name="connsiteY21" fmla="*/ 837916 h 1535748"/>
                <a:gd name="connsiteX22" fmla="*/ 1259291 w 6456933"/>
                <a:gd name="connsiteY22" fmla="*/ 837916 h 1535748"/>
                <a:gd name="connsiteX23" fmla="*/ 1259291 w 6456933"/>
                <a:gd name="connsiteY23" fmla="*/ 890855 h 1535748"/>
                <a:gd name="connsiteX24" fmla="*/ 1369981 w 6456933"/>
                <a:gd name="connsiteY24" fmla="*/ 890855 h 1535748"/>
                <a:gd name="connsiteX25" fmla="*/ 1369981 w 6456933"/>
                <a:gd name="connsiteY25" fmla="*/ 953419 h 1535748"/>
                <a:gd name="connsiteX26" fmla="*/ 1475859 w 6456933"/>
                <a:gd name="connsiteY26" fmla="*/ 953419 h 1535748"/>
                <a:gd name="connsiteX27" fmla="*/ 1475859 w 6456933"/>
                <a:gd name="connsiteY27" fmla="*/ 1001546 h 1535748"/>
                <a:gd name="connsiteX28" fmla="*/ 1610613 w 6456933"/>
                <a:gd name="connsiteY28" fmla="*/ 1001546 h 1535748"/>
                <a:gd name="connsiteX29" fmla="*/ 1610613 w 6456933"/>
                <a:gd name="connsiteY29" fmla="*/ 1078548 h 1535748"/>
                <a:gd name="connsiteX30" fmla="*/ 1721303 w 6456933"/>
                <a:gd name="connsiteY30" fmla="*/ 1078548 h 1535748"/>
                <a:gd name="connsiteX31" fmla="*/ 1721303 w 6456933"/>
                <a:gd name="connsiteY31" fmla="*/ 1131487 h 1535748"/>
                <a:gd name="connsiteX32" fmla="*/ 1995623 w 6456933"/>
                <a:gd name="connsiteY32" fmla="*/ 1131487 h 1535748"/>
                <a:gd name="connsiteX33" fmla="*/ 1995623 w 6456933"/>
                <a:gd name="connsiteY33" fmla="*/ 1174800 h 1535748"/>
                <a:gd name="connsiteX34" fmla="*/ 2303632 w 6456933"/>
                <a:gd name="connsiteY34" fmla="*/ 1174800 h 1535748"/>
                <a:gd name="connsiteX35" fmla="*/ 2303632 w 6456933"/>
                <a:gd name="connsiteY35" fmla="*/ 1227739 h 1535748"/>
                <a:gd name="connsiteX36" fmla="*/ 2448011 w 6456933"/>
                <a:gd name="connsiteY36" fmla="*/ 1227739 h 1535748"/>
                <a:gd name="connsiteX37" fmla="*/ 2448011 w 6456933"/>
                <a:gd name="connsiteY37" fmla="*/ 1280678 h 1535748"/>
                <a:gd name="connsiteX38" fmla="*/ 2568326 w 6456933"/>
                <a:gd name="connsiteY38" fmla="*/ 1280678 h 1535748"/>
                <a:gd name="connsiteX39" fmla="*/ 2808958 w 6456933"/>
                <a:gd name="connsiteY39" fmla="*/ 1280678 h 1535748"/>
                <a:gd name="connsiteX40" fmla="*/ 2808958 w 6456933"/>
                <a:gd name="connsiteY40" fmla="*/ 1333617 h 1535748"/>
                <a:gd name="connsiteX41" fmla="*/ 2958150 w 6456933"/>
                <a:gd name="connsiteY41" fmla="*/ 1333617 h 1535748"/>
                <a:gd name="connsiteX42" fmla="*/ 2958150 w 6456933"/>
                <a:gd name="connsiteY42" fmla="*/ 1333617 h 1535748"/>
                <a:gd name="connsiteX43" fmla="*/ 2958150 w 6456933"/>
                <a:gd name="connsiteY43" fmla="*/ 1376931 h 1535748"/>
                <a:gd name="connsiteX44" fmla="*/ 3516415 w 6456933"/>
                <a:gd name="connsiteY44" fmla="*/ 1376931 h 1535748"/>
                <a:gd name="connsiteX45" fmla="*/ 3516415 w 6456933"/>
                <a:gd name="connsiteY45" fmla="*/ 1425057 h 1535748"/>
                <a:gd name="connsiteX46" fmla="*/ 3935114 w 6456933"/>
                <a:gd name="connsiteY46" fmla="*/ 1425057 h 1535748"/>
                <a:gd name="connsiteX47" fmla="*/ 3992865 w 6456933"/>
                <a:gd name="connsiteY47" fmla="*/ 1425057 h 1535748"/>
                <a:gd name="connsiteX48" fmla="*/ 3992865 w 6456933"/>
                <a:gd name="connsiteY48" fmla="*/ 1492434 h 1535748"/>
                <a:gd name="connsiteX49" fmla="*/ 4791762 w 6456933"/>
                <a:gd name="connsiteY49" fmla="*/ 1492434 h 1535748"/>
                <a:gd name="connsiteX50" fmla="*/ 4791762 w 6456933"/>
                <a:gd name="connsiteY50" fmla="*/ 1535748 h 1535748"/>
                <a:gd name="connsiteX51" fmla="*/ 6456933 w 6456933"/>
                <a:gd name="connsiteY51" fmla="*/ 1535748 h 1535748"/>
                <a:gd name="connsiteX0" fmla="*/ 0 w 6456933"/>
                <a:gd name="connsiteY0" fmla="*/ 0 h 1535748"/>
                <a:gd name="connsiteX1" fmla="*/ 57039 w 6456933"/>
                <a:gd name="connsiteY1" fmla="*/ 74153 h 1535748"/>
                <a:gd name="connsiteX2" fmla="*/ 61140 w 6456933"/>
                <a:gd name="connsiteY2" fmla="*/ 134754 h 1535748"/>
                <a:gd name="connsiteX3" fmla="*/ 97138 w 6456933"/>
                <a:gd name="connsiteY3" fmla="*/ 126552 h 1535748"/>
                <a:gd name="connsiteX4" fmla="*/ 142587 w 6456933"/>
                <a:gd name="connsiteY4" fmla="*/ 187154 h 1535748"/>
                <a:gd name="connsiteX5" fmla="*/ 138487 w 6456933"/>
                <a:gd name="connsiteY5" fmla="*/ 240437 h 1535748"/>
                <a:gd name="connsiteX6" fmla="*/ 195699 w 6456933"/>
                <a:gd name="connsiteY6" fmla="*/ 294089 h 1535748"/>
                <a:gd name="connsiteX7" fmla="*/ 378579 w 6456933"/>
                <a:gd name="connsiteY7" fmla="*/ 481242 h 1535748"/>
                <a:gd name="connsiteX8" fmla="*/ 446669 w 6456933"/>
                <a:gd name="connsiteY8" fmla="*/ 485342 h 1535748"/>
                <a:gd name="connsiteX9" fmla="*/ 450769 w 6456933"/>
                <a:gd name="connsiteY9" fmla="*/ 568409 h 1535748"/>
                <a:gd name="connsiteX10" fmla="*/ 580710 w 6456933"/>
                <a:gd name="connsiteY10" fmla="*/ 568409 h 1535748"/>
                <a:gd name="connsiteX11" fmla="*/ 580710 w 6456933"/>
                <a:gd name="connsiteY11" fmla="*/ 630973 h 1535748"/>
                <a:gd name="connsiteX12" fmla="*/ 705838 w 6456933"/>
                <a:gd name="connsiteY12" fmla="*/ 630973 h 1535748"/>
                <a:gd name="connsiteX13" fmla="*/ 705838 w 6456933"/>
                <a:gd name="connsiteY13" fmla="*/ 688724 h 1535748"/>
                <a:gd name="connsiteX14" fmla="*/ 874280 w 6456933"/>
                <a:gd name="connsiteY14" fmla="*/ 688724 h 1535748"/>
                <a:gd name="connsiteX15" fmla="*/ 874280 w 6456933"/>
                <a:gd name="connsiteY15" fmla="*/ 746476 h 1535748"/>
                <a:gd name="connsiteX16" fmla="*/ 922406 w 6456933"/>
                <a:gd name="connsiteY16" fmla="*/ 746476 h 1535748"/>
                <a:gd name="connsiteX17" fmla="*/ 922406 w 6456933"/>
                <a:gd name="connsiteY17" fmla="*/ 746476 h 1535748"/>
                <a:gd name="connsiteX18" fmla="*/ 922406 w 6456933"/>
                <a:gd name="connsiteY18" fmla="*/ 794602 h 1535748"/>
                <a:gd name="connsiteX19" fmla="*/ 1153413 w 6456933"/>
                <a:gd name="connsiteY19" fmla="*/ 794602 h 1535748"/>
                <a:gd name="connsiteX20" fmla="*/ 1153413 w 6456933"/>
                <a:gd name="connsiteY20" fmla="*/ 837916 h 1535748"/>
                <a:gd name="connsiteX21" fmla="*/ 1259291 w 6456933"/>
                <a:gd name="connsiteY21" fmla="*/ 837916 h 1535748"/>
                <a:gd name="connsiteX22" fmla="*/ 1259291 w 6456933"/>
                <a:gd name="connsiteY22" fmla="*/ 890855 h 1535748"/>
                <a:gd name="connsiteX23" fmla="*/ 1369981 w 6456933"/>
                <a:gd name="connsiteY23" fmla="*/ 890855 h 1535748"/>
                <a:gd name="connsiteX24" fmla="*/ 1369981 w 6456933"/>
                <a:gd name="connsiteY24" fmla="*/ 953419 h 1535748"/>
                <a:gd name="connsiteX25" fmla="*/ 1475859 w 6456933"/>
                <a:gd name="connsiteY25" fmla="*/ 953419 h 1535748"/>
                <a:gd name="connsiteX26" fmla="*/ 1475859 w 6456933"/>
                <a:gd name="connsiteY26" fmla="*/ 1001546 h 1535748"/>
                <a:gd name="connsiteX27" fmla="*/ 1610613 w 6456933"/>
                <a:gd name="connsiteY27" fmla="*/ 1001546 h 1535748"/>
                <a:gd name="connsiteX28" fmla="*/ 1610613 w 6456933"/>
                <a:gd name="connsiteY28" fmla="*/ 1078548 h 1535748"/>
                <a:gd name="connsiteX29" fmla="*/ 1721303 w 6456933"/>
                <a:gd name="connsiteY29" fmla="*/ 1078548 h 1535748"/>
                <a:gd name="connsiteX30" fmla="*/ 1721303 w 6456933"/>
                <a:gd name="connsiteY30" fmla="*/ 1131487 h 1535748"/>
                <a:gd name="connsiteX31" fmla="*/ 1995623 w 6456933"/>
                <a:gd name="connsiteY31" fmla="*/ 1131487 h 1535748"/>
                <a:gd name="connsiteX32" fmla="*/ 1995623 w 6456933"/>
                <a:gd name="connsiteY32" fmla="*/ 1174800 h 1535748"/>
                <a:gd name="connsiteX33" fmla="*/ 2303632 w 6456933"/>
                <a:gd name="connsiteY33" fmla="*/ 1174800 h 1535748"/>
                <a:gd name="connsiteX34" fmla="*/ 2303632 w 6456933"/>
                <a:gd name="connsiteY34" fmla="*/ 1227739 h 1535748"/>
                <a:gd name="connsiteX35" fmla="*/ 2448011 w 6456933"/>
                <a:gd name="connsiteY35" fmla="*/ 1227739 h 1535748"/>
                <a:gd name="connsiteX36" fmla="*/ 2448011 w 6456933"/>
                <a:gd name="connsiteY36" fmla="*/ 1280678 h 1535748"/>
                <a:gd name="connsiteX37" fmla="*/ 2568326 w 6456933"/>
                <a:gd name="connsiteY37" fmla="*/ 1280678 h 1535748"/>
                <a:gd name="connsiteX38" fmla="*/ 2808958 w 6456933"/>
                <a:gd name="connsiteY38" fmla="*/ 1280678 h 1535748"/>
                <a:gd name="connsiteX39" fmla="*/ 2808958 w 6456933"/>
                <a:gd name="connsiteY39" fmla="*/ 1333617 h 1535748"/>
                <a:gd name="connsiteX40" fmla="*/ 2958150 w 6456933"/>
                <a:gd name="connsiteY40" fmla="*/ 1333617 h 1535748"/>
                <a:gd name="connsiteX41" fmla="*/ 2958150 w 6456933"/>
                <a:gd name="connsiteY41" fmla="*/ 1333617 h 1535748"/>
                <a:gd name="connsiteX42" fmla="*/ 2958150 w 6456933"/>
                <a:gd name="connsiteY42" fmla="*/ 1376931 h 1535748"/>
                <a:gd name="connsiteX43" fmla="*/ 3516415 w 6456933"/>
                <a:gd name="connsiteY43" fmla="*/ 1376931 h 1535748"/>
                <a:gd name="connsiteX44" fmla="*/ 3516415 w 6456933"/>
                <a:gd name="connsiteY44" fmla="*/ 1425057 h 1535748"/>
                <a:gd name="connsiteX45" fmla="*/ 3935114 w 6456933"/>
                <a:gd name="connsiteY45" fmla="*/ 1425057 h 1535748"/>
                <a:gd name="connsiteX46" fmla="*/ 3992865 w 6456933"/>
                <a:gd name="connsiteY46" fmla="*/ 1425057 h 1535748"/>
                <a:gd name="connsiteX47" fmla="*/ 3992865 w 6456933"/>
                <a:gd name="connsiteY47" fmla="*/ 1492434 h 1535748"/>
                <a:gd name="connsiteX48" fmla="*/ 4791762 w 6456933"/>
                <a:gd name="connsiteY48" fmla="*/ 1492434 h 1535748"/>
                <a:gd name="connsiteX49" fmla="*/ 4791762 w 6456933"/>
                <a:gd name="connsiteY49" fmla="*/ 1535748 h 1535748"/>
                <a:gd name="connsiteX50" fmla="*/ 6456933 w 6456933"/>
                <a:gd name="connsiteY50" fmla="*/ 1535748 h 1535748"/>
                <a:gd name="connsiteX0" fmla="*/ 0 w 6456933"/>
                <a:gd name="connsiteY0" fmla="*/ 0 h 1535748"/>
                <a:gd name="connsiteX1" fmla="*/ 57039 w 6456933"/>
                <a:gd name="connsiteY1" fmla="*/ 74153 h 1535748"/>
                <a:gd name="connsiteX2" fmla="*/ 61140 w 6456933"/>
                <a:gd name="connsiteY2" fmla="*/ 134754 h 1535748"/>
                <a:gd name="connsiteX3" fmla="*/ 97138 w 6456933"/>
                <a:gd name="connsiteY3" fmla="*/ 126552 h 1535748"/>
                <a:gd name="connsiteX4" fmla="*/ 142587 w 6456933"/>
                <a:gd name="connsiteY4" fmla="*/ 187154 h 1535748"/>
                <a:gd name="connsiteX5" fmla="*/ 195699 w 6456933"/>
                <a:gd name="connsiteY5" fmla="*/ 294089 h 1535748"/>
                <a:gd name="connsiteX6" fmla="*/ 378579 w 6456933"/>
                <a:gd name="connsiteY6" fmla="*/ 481242 h 1535748"/>
                <a:gd name="connsiteX7" fmla="*/ 446669 w 6456933"/>
                <a:gd name="connsiteY7" fmla="*/ 485342 h 1535748"/>
                <a:gd name="connsiteX8" fmla="*/ 450769 w 6456933"/>
                <a:gd name="connsiteY8" fmla="*/ 568409 h 1535748"/>
                <a:gd name="connsiteX9" fmla="*/ 580710 w 6456933"/>
                <a:gd name="connsiteY9" fmla="*/ 568409 h 1535748"/>
                <a:gd name="connsiteX10" fmla="*/ 580710 w 6456933"/>
                <a:gd name="connsiteY10" fmla="*/ 630973 h 1535748"/>
                <a:gd name="connsiteX11" fmla="*/ 705838 w 6456933"/>
                <a:gd name="connsiteY11" fmla="*/ 630973 h 1535748"/>
                <a:gd name="connsiteX12" fmla="*/ 705838 w 6456933"/>
                <a:gd name="connsiteY12" fmla="*/ 688724 h 1535748"/>
                <a:gd name="connsiteX13" fmla="*/ 874280 w 6456933"/>
                <a:gd name="connsiteY13" fmla="*/ 688724 h 1535748"/>
                <a:gd name="connsiteX14" fmla="*/ 874280 w 6456933"/>
                <a:gd name="connsiteY14" fmla="*/ 746476 h 1535748"/>
                <a:gd name="connsiteX15" fmla="*/ 922406 w 6456933"/>
                <a:gd name="connsiteY15" fmla="*/ 746476 h 1535748"/>
                <a:gd name="connsiteX16" fmla="*/ 922406 w 6456933"/>
                <a:gd name="connsiteY16" fmla="*/ 746476 h 1535748"/>
                <a:gd name="connsiteX17" fmla="*/ 922406 w 6456933"/>
                <a:gd name="connsiteY17" fmla="*/ 794602 h 1535748"/>
                <a:gd name="connsiteX18" fmla="*/ 1153413 w 6456933"/>
                <a:gd name="connsiteY18" fmla="*/ 794602 h 1535748"/>
                <a:gd name="connsiteX19" fmla="*/ 1153413 w 6456933"/>
                <a:gd name="connsiteY19" fmla="*/ 837916 h 1535748"/>
                <a:gd name="connsiteX20" fmla="*/ 1259291 w 6456933"/>
                <a:gd name="connsiteY20" fmla="*/ 837916 h 1535748"/>
                <a:gd name="connsiteX21" fmla="*/ 1259291 w 6456933"/>
                <a:gd name="connsiteY21" fmla="*/ 890855 h 1535748"/>
                <a:gd name="connsiteX22" fmla="*/ 1369981 w 6456933"/>
                <a:gd name="connsiteY22" fmla="*/ 890855 h 1535748"/>
                <a:gd name="connsiteX23" fmla="*/ 1369981 w 6456933"/>
                <a:gd name="connsiteY23" fmla="*/ 953419 h 1535748"/>
                <a:gd name="connsiteX24" fmla="*/ 1475859 w 6456933"/>
                <a:gd name="connsiteY24" fmla="*/ 953419 h 1535748"/>
                <a:gd name="connsiteX25" fmla="*/ 1475859 w 6456933"/>
                <a:gd name="connsiteY25" fmla="*/ 1001546 h 1535748"/>
                <a:gd name="connsiteX26" fmla="*/ 1610613 w 6456933"/>
                <a:gd name="connsiteY26" fmla="*/ 1001546 h 1535748"/>
                <a:gd name="connsiteX27" fmla="*/ 1610613 w 6456933"/>
                <a:gd name="connsiteY27" fmla="*/ 1078548 h 1535748"/>
                <a:gd name="connsiteX28" fmla="*/ 1721303 w 6456933"/>
                <a:gd name="connsiteY28" fmla="*/ 1078548 h 1535748"/>
                <a:gd name="connsiteX29" fmla="*/ 1721303 w 6456933"/>
                <a:gd name="connsiteY29" fmla="*/ 1131487 h 1535748"/>
                <a:gd name="connsiteX30" fmla="*/ 1995623 w 6456933"/>
                <a:gd name="connsiteY30" fmla="*/ 1131487 h 1535748"/>
                <a:gd name="connsiteX31" fmla="*/ 1995623 w 6456933"/>
                <a:gd name="connsiteY31" fmla="*/ 1174800 h 1535748"/>
                <a:gd name="connsiteX32" fmla="*/ 2303632 w 6456933"/>
                <a:gd name="connsiteY32" fmla="*/ 1174800 h 1535748"/>
                <a:gd name="connsiteX33" fmla="*/ 2303632 w 6456933"/>
                <a:gd name="connsiteY33" fmla="*/ 1227739 h 1535748"/>
                <a:gd name="connsiteX34" fmla="*/ 2448011 w 6456933"/>
                <a:gd name="connsiteY34" fmla="*/ 1227739 h 1535748"/>
                <a:gd name="connsiteX35" fmla="*/ 2448011 w 6456933"/>
                <a:gd name="connsiteY35" fmla="*/ 1280678 h 1535748"/>
                <a:gd name="connsiteX36" fmla="*/ 2568326 w 6456933"/>
                <a:gd name="connsiteY36" fmla="*/ 1280678 h 1535748"/>
                <a:gd name="connsiteX37" fmla="*/ 2808958 w 6456933"/>
                <a:gd name="connsiteY37" fmla="*/ 1280678 h 1535748"/>
                <a:gd name="connsiteX38" fmla="*/ 2808958 w 6456933"/>
                <a:gd name="connsiteY38" fmla="*/ 1333617 h 1535748"/>
                <a:gd name="connsiteX39" fmla="*/ 2958150 w 6456933"/>
                <a:gd name="connsiteY39" fmla="*/ 1333617 h 1535748"/>
                <a:gd name="connsiteX40" fmla="*/ 2958150 w 6456933"/>
                <a:gd name="connsiteY40" fmla="*/ 1333617 h 1535748"/>
                <a:gd name="connsiteX41" fmla="*/ 2958150 w 6456933"/>
                <a:gd name="connsiteY41" fmla="*/ 1376931 h 1535748"/>
                <a:gd name="connsiteX42" fmla="*/ 3516415 w 6456933"/>
                <a:gd name="connsiteY42" fmla="*/ 1376931 h 1535748"/>
                <a:gd name="connsiteX43" fmla="*/ 3516415 w 6456933"/>
                <a:gd name="connsiteY43" fmla="*/ 1425057 h 1535748"/>
                <a:gd name="connsiteX44" fmla="*/ 3935114 w 6456933"/>
                <a:gd name="connsiteY44" fmla="*/ 1425057 h 1535748"/>
                <a:gd name="connsiteX45" fmla="*/ 3992865 w 6456933"/>
                <a:gd name="connsiteY45" fmla="*/ 1425057 h 1535748"/>
                <a:gd name="connsiteX46" fmla="*/ 3992865 w 6456933"/>
                <a:gd name="connsiteY46" fmla="*/ 1492434 h 1535748"/>
                <a:gd name="connsiteX47" fmla="*/ 4791762 w 6456933"/>
                <a:gd name="connsiteY47" fmla="*/ 1492434 h 1535748"/>
                <a:gd name="connsiteX48" fmla="*/ 4791762 w 6456933"/>
                <a:gd name="connsiteY48" fmla="*/ 1535748 h 1535748"/>
                <a:gd name="connsiteX49" fmla="*/ 6456933 w 6456933"/>
                <a:gd name="connsiteY49" fmla="*/ 1535748 h 1535748"/>
                <a:gd name="connsiteX0" fmla="*/ 0 w 6456933"/>
                <a:gd name="connsiteY0" fmla="*/ 0 h 1535748"/>
                <a:gd name="connsiteX1" fmla="*/ 57039 w 6456933"/>
                <a:gd name="connsiteY1" fmla="*/ 74153 h 1535748"/>
                <a:gd name="connsiteX2" fmla="*/ 97138 w 6456933"/>
                <a:gd name="connsiteY2" fmla="*/ 126552 h 1535748"/>
                <a:gd name="connsiteX3" fmla="*/ 142587 w 6456933"/>
                <a:gd name="connsiteY3" fmla="*/ 187154 h 1535748"/>
                <a:gd name="connsiteX4" fmla="*/ 195699 w 6456933"/>
                <a:gd name="connsiteY4" fmla="*/ 294089 h 1535748"/>
                <a:gd name="connsiteX5" fmla="*/ 378579 w 6456933"/>
                <a:gd name="connsiteY5" fmla="*/ 481242 h 1535748"/>
                <a:gd name="connsiteX6" fmla="*/ 446669 w 6456933"/>
                <a:gd name="connsiteY6" fmla="*/ 485342 h 1535748"/>
                <a:gd name="connsiteX7" fmla="*/ 450769 w 6456933"/>
                <a:gd name="connsiteY7" fmla="*/ 568409 h 1535748"/>
                <a:gd name="connsiteX8" fmla="*/ 580710 w 6456933"/>
                <a:gd name="connsiteY8" fmla="*/ 568409 h 1535748"/>
                <a:gd name="connsiteX9" fmla="*/ 580710 w 6456933"/>
                <a:gd name="connsiteY9" fmla="*/ 630973 h 1535748"/>
                <a:gd name="connsiteX10" fmla="*/ 705838 w 6456933"/>
                <a:gd name="connsiteY10" fmla="*/ 630973 h 1535748"/>
                <a:gd name="connsiteX11" fmla="*/ 705838 w 6456933"/>
                <a:gd name="connsiteY11" fmla="*/ 688724 h 1535748"/>
                <a:gd name="connsiteX12" fmla="*/ 874280 w 6456933"/>
                <a:gd name="connsiteY12" fmla="*/ 688724 h 1535748"/>
                <a:gd name="connsiteX13" fmla="*/ 874280 w 6456933"/>
                <a:gd name="connsiteY13" fmla="*/ 746476 h 1535748"/>
                <a:gd name="connsiteX14" fmla="*/ 922406 w 6456933"/>
                <a:gd name="connsiteY14" fmla="*/ 746476 h 1535748"/>
                <a:gd name="connsiteX15" fmla="*/ 922406 w 6456933"/>
                <a:gd name="connsiteY15" fmla="*/ 746476 h 1535748"/>
                <a:gd name="connsiteX16" fmla="*/ 922406 w 6456933"/>
                <a:gd name="connsiteY16" fmla="*/ 794602 h 1535748"/>
                <a:gd name="connsiteX17" fmla="*/ 1153413 w 6456933"/>
                <a:gd name="connsiteY17" fmla="*/ 794602 h 1535748"/>
                <a:gd name="connsiteX18" fmla="*/ 1153413 w 6456933"/>
                <a:gd name="connsiteY18" fmla="*/ 837916 h 1535748"/>
                <a:gd name="connsiteX19" fmla="*/ 1259291 w 6456933"/>
                <a:gd name="connsiteY19" fmla="*/ 837916 h 1535748"/>
                <a:gd name="connsiteX20" fmla="*/ 1259291 w 6456933"/>
                <a:gd name="connsiteY20" fmla="*/ 890855 h 1535748"/>
                <a:gd name="connsiteX21" fmla="*/ 1369981 w 6456933"/>
                <a:gd name="connsiteY21" fmla="*/ 890855 h 1535748"/>
                <a:gd name="connsiteX22" fmla="*/ 1369981 w 6456933"/>
                <a:gd name="connsiteY22" fmla="*/ 953419 h 1535748"/>
                <a:gd name="connsiteX23" fmla="*/ 1475859 w 6456933"/>
                <a:gd name="connsiteY23" fmla="*/ 953419 h 1535748"/>
                <a:gd name="connsiteX24" fmla="*/ 1475859 w 6456933"/>
                <a:gd name="connsiteY24" fmla="*/ 1001546 h 1535748"/>
                <a:gd name="connsiteX25" fmla="*/ 1610613 w 6456933"/>
                <a:gd name="connsiteY25" fmla="*/ 1001546 h 1535748"/>
                <a:gd name="connsiteX26" fmla="*/ 1610613 w 6456933"/>
                <a:gd name="connsiteY26" fmla="*/ 1078548 h 1535748"/>
                <a:gd name="connsiteX27" fmla="*/ 1721303 w 6456933"/>
                <a:gd name="connsiteY27" fmla="*/ 1078548 h 1535748"/>
                <a:gd name="connsiteX28" fmla="*/ 1721303 w 6456933"/>
                <a:gd name="connsiteY28" fmla="*/ 1131487 h 1535748"/>
                <a:gd name="connsiteX29" fmla="*/ 1995623 w 6456933"/>
                <a:gd name="connsiteY29" fmla="*/ 1131487 h 1535748"/>
                <a:gd name="connsiteX30" fmla="*/ 1995623 w 6456933"/>
                <a:gd name="connsiteY30" fmla="*/ 1174800 h 1535748"/>
                <a:gd name="connsiteX31" fmla="*/ 2303632 w 6456933"/>
                <a:gd name="connsiteY31" fmla="*/ 1174800 h 1535748"/>
                <a:gd name="connsiteX32" fmla="*/ 2303632 w 6456933"/>
                <a:gd name="connsiteY32" fmla="*/ 1227739 h 1535748"/>
                <a:gd name="connsiteX33" fmla="*/ 2448011 w 6456933"/>
                <a:gd name="connsiteY33" fmla="*/ 1227739 h 1535748"/>
                <a:gd name="connsiteX34" fmla="*/ 2448011 w 6456933"/>
                <a:gd name="connsiteY34" fmla="*/ 1280678 h 1535748"/>
                <a:gd name="connsiteX35" fmla="*/ 2568326 w 6456933"/>
                <a:gd name="connsiteY35" fmla="*/ 1280678 h 1535748"/>
                <a:gd name="connsiteX36" fmla="*/ 2808958 w 6456933"/>
                <a:gd name="connsiteY36" fmla="*/ 1280678 h 1535748"/>
                <a:gd name="connsiteX37" fmla="*/ 2808958 w 6456933"/>
                <a:gd name="connsiteY37" fmla="*/ 1333617 h 1535748"/>
                <a:gd name="connsiteX38" fmla="*/ 2958150 w 6456933"/>
                <a:gd name="connsiteY38" fmla="*/ 1333617 h 1535748"/>
                <a:gd name="connsiteX39" fmla="*/ 2958150 w 6456933"/>
                <a:gd name="connsiteY39" fmla="*/ 1333617 h 1535748"/>
                <a:gd name="connsiteX40" fmla="*/ 2958150 w 6456933"/>
                <a:gd name="connsiteY40" fmla="*/ 1376931 h 1535748"/>
                <a:gd name="connsiteX41" fmla="*/ 3516415 w 6456933"/>
                <a:gd name="connsiteY41" fmla="*/ 1376931 h 1535748"/>
                <a:gd name="connsiteX42" fmla="*/ 3516415 w 6456933"/>
                <a:gd name="connsiteY42" fmla="*/ 1425057 h 1535748"/>
                <a:gd name="connsiteX43" fmla="*/ 3935114 w 6456933"/>
                <a:gd name="connsiteY43" fmla="*/ 1425057 h 1535748"/>
                <a:gd name="connsiteX44" fmla="*/ 3992865 w 6456933"/>
                <a:gd name="connsiteY44" fmla="*/ 1425057 h 1535748"/>
                <a:gd name="connsiteX45" fmla="*/ 3992865 w 6456933"/>
                <a:gd name="connsiteY45" fmla="*/ 1492434 h 1535748"/>
                <a:gd name="connsiteX46" fmla="*/ 4791762 w 6456933"/>
                <a:gd name="connsiteY46" fmla="*/ 1492434 h 1535748"/>
                <a:gd name="connsiteX47" fmla="*/ 4791762 w 6456933"/>
                <a:gd name="connsiteY47" fmla="*/ 1535748 h 1535748"/>
                <a:gd name="connsiteX48" fmla="*/ 6456933 w 6456933"/>
                <a:gd name="connsiteY48" fmla="*/ 1535748 h 1535748"/>
                <a:gd name="connsiteX0" fmla="*/ 0 w 6399894"/>
                <a:gd name="connsiteY0" fmla="*/ 0 h 1461595"/>
                <a:gd name="connsiteX1" fmla="*/ 40099 w 6399894"/>
                <a:gd name="connsiteY1" fmla="*/ 52399 h 1461595"/>
                <a:gd name="connsiteX2" fmla="*/ 85548 w 6399894"/>
                <a:gd name="connsiteY2" fmla="*/ 113001 h 1461595"/>
                <a:gd name="connsiteX3" fmla="*/ 138660 w 6399894"/>
                <a:gd name="connsiteY3" fmla="*/ 219936 h 1461595"/>
                <a:gd name="connsiteX4" fmla="*/ 321540 w 6399894"/>
                <a:gd name="connsiteY4" fmla="*/ 407089 h 1461595"/>
                <a:gd name="connsiteX5" fmla="*/ 389630 w 6399894"/>
                <a:gd name="connsiteY5" fmla="*/ 411189 h 1461595"/>
                <a:gd name="connsiteX6" fmla="*/ 393730 w 6399894"/>
                <a:gd name="connsiteY6" fmla="*/ 494256 h 1461595"/>
                <a:gd name="connsiteX7" fmla="*/ 523671 w 6399894"/>
                <a:gd name="connsiteY7" fmla="*/ 494256 h 1461595"/>
                <a:gd name="connsiteX8" fmla="*/ 523671 w 6399894"/>
                <a:gd name="connsiteY8" fmla="*/ 556820 h 1461595"/>
                <a:gd name="connsiteX9" fmla="*/ 648799 w 6399894"/>
                <a:gd name="connsiteY9" fmla="*/ 556820 h 1461595"/>
                <a:gd name="connsiteX10" fmla="*/ 648799 w 6399894"/>
                <a:gd name="connsiteY10" fmla="*/ 614571 h 1461595"/>
                <a:gd name="connsiteX11" fmla="*/ 817241 w 6399894"/>
                <a:gd name="connsiteY11" fmla="*/ 614571 h 1461595"/>
                <a:gd name="connsiteX12" fmla="*/ 817241 w 6399894"/>
                <a:gd name="connsiteY12" fmla="*/ 672323 h 1461595"/>
                <a:gd name="connsiteX13" fmla="*/ 865367 w 6399894"/>
                <a:gd name="connsiteY13" fmla="*/ 672323 h 1461595"/>
                <a:gd name="connsiteX14" fmla="*/ 865367 w 6399894"/>
                <a:gd name="connsiteY14" fmla="*/ 672323 h 1461595"/>
                <a:gd name="connsiteX15" fmla="*/ 865367 w 6399894"/>
                <a:gd name="connsiteY15" fmla="*/ 720449 h 1461595"/>
                <a:gd name="connsiteX16" fmla="*/ 1096374 w 6399894"/>
                <a:gd name="connsiteY16" fmla="*/ 720449 h 1461595"/>
                <a:gd name="connsiteX17" fmla="*/ 1096374 w 6399894"/>
                <a:gd name="connsiteY17" fmla="*/ 763763 h 1461595"/>
                <a:gd name="connsiteX18" fmla="*/ 1202252 w 6399894"/>
                <a:gd name="connsiteY18" fmla="*/ 763763 h 1461595"/>
                <a:gd name="connsiteX19" fmla="*/ 1202252 w 6399894"/>
                <a:gd name="connsiteY19" fmla="*/ 816702 h 1461595"/>
                <a:gd name="connsiteX20" fmla="*/ 1312942 w 6399894"/>
                <a:gd name="connsiteY20" fmla="*/ 816702 h 1461595"/>
                <a:gd name="connsiteX21" fmla="*/ 1312942 w 6399894"/>
                <a:gd name="connsiteY21" fmla="*/ 879266 h 1461595"/>
                <a:gd name="connsiteX22" fmla="*/ 1418820 w 6399894"/>
                <a:gd name="connsiteY22" fmla="*/ 879266 h 1461595"/>
                <a:gd name="connsiteX23" fmla="*/ 1418820 w 6399894"/>
                <a:gd name="connsiteY23" fmla="*/ 927393 h 1461595"/>
                <a:gd name="connsiteX24" fmla="*/ 1553574 w 6399894"/>
                <a:gd name="connsiteY24" fmla="*/ 927393 h 1461595"/>
                <a:gd name="connsiteX25" fmla="*/ 1553574 w 6399894"/>
                <a:gd name="connsiteY25" fmla="*/ 1004395 h 1461595"/>
                <a:gd name="connsiteX26" fmla="*/ 1664264 w 6399894"/>
                <a:gd name="connsiteY26" fmla="*/ 1004395 h 1461595"/>
                <a:gd name="connsiteX27" fmla="*/ 1664264 w 6399894"/>
                <a:gd name="connsiteY27" fmla="*/ 1057334 h 1461595"/>
                <a:gd name="connsiteX28" fmla="*/ 1938584 w 6399894"/>
                <a:gd name="connsiteY28" fmla="*/ 1057334 h 1461595"/>
                <a:gd name="connsiteX29" fmla="*/ 1938584 w 6399894"/>
                <a:gd name="connsiteY29" fmla="*/ 1100647 h 1461595"/>
                <a:gd name="connsiteX30" fmla="*/ 2246593 w 6399894"/>
                <a:gd name="connsiteY30" fmla="*/ 1100647 h 1461595"/>
                <a:gd name="connsiteX31" fmla="*/ 2246593 w 6399894"/>
                <a:gd name="connsiteY31" fmla="*/ 1153586 h 1461595"/>
                <a:gd name="connsiteX32" fmla="*/ 2390972 w 6399894"/>
                <a:gd name="connsiteY32" fmla="*/ 1153586 h 1461595"/>
                <a:gd name="connsiteX33" fmla="*/ 2390972 w 6399894"/>
                <a:gd name="connsiteY33" fmla="*/ 1206525 h 1461595"/>
                <a:gd name="connsiteX34" fmla="*/ 2511287 w 6399894"/>
                <a:gd name="connsiteY34" fmla="*/ 1206525 h 1461595"/>
                <a:gd name="connsiteX35" fmla="*/ 2751919 w 6399894"/>
                <a:gd name="connsiteY35" fmla="*/ 1206525 h 1461595"/>
                <a:gd name="connsiteX36" fmla="*/ 2751919 w 6399894"/>
                <a:gd name="connsiteY36" fmla="*/ 1259464 h 1461595"/>
                <a:gd name="connsiteX37" fmla="*/ 2901111 w 6399894"/>
                <a:gd name="connsiteY37" fmla="*/ 1259464 h 1461595"/>
                <a:gd name="connsiteX38" fmla="*/ 2901111 w 6399894"/>
                <a:gd name="connsiteY38" fmla="*/ 1259464 h 1461595"/>
                <a:gd name="connsiteX39" fmla="*/ 2901111 w 6399894"/>
                <a:gd name="connsiteY39" fmla="*/ 1302778 h 1461595"/>
                <a:gd name="connsiteX40" fmla="*/ 3459376 w 6399894"/>
                <a:gd name="connsiteY40" fmla="*/ 1302778 h 1461595"/>
                <a:gd name="connsiteX41" fmla="*/ 3459376 w 6399894"/>
                <a:gd name="connsiteY41" fmla="*/ 1350904 h 1461595"/>
                <a:gd name="connsiteX42" fmla="*/ 3878075 w 6399894"/>
                <a:gd name="connsiteY42" fmla="*/ 1350904 h 1461595"/>
                <a:gd name="connsiteX43" fmla="*/ 3935826 w 6399894"/>
                <a:gd name="connsiteY43" fmla="*/ 1350904 h 1461595"/>
                <a:gd name="connsiteX44" fmla="*/ 3935826 w 6399894"/>
                <a:gd name="connsiteY44" fmla="*/ 1418281 h 1461595"/>
                <a:gd name="connsiteX45" fmla="*/ 4734723 w 6399894"/>
                <a:gd name="connsiteY45" fmla="*/ 1418281 h 1461595"/>
                <a:gd name="connsiteX46" fmla="*/ 4734723 w 6399894"/>
                <a:gd name="connsiteY46" fmla="*/ 1461595 h 1461595"/>
                <a:gd name="connsiteX47" fmla="*/ 6399894 w 6399894"/>
                <a:gd name="connsiteY47" fmla="*/ 1461595 h 1461595"/>
                <a:gd name="connsiteX0" fmla="*/ 0 w 6359795"/>
                <a:gd name="connsiteY0" fmla="*/ 0 h 1409196"/>
                <a:gd name="connsiteX1" fmla="*/ 45449 w 6359795"/>
                <a:gd name="connsiteY1" fmla="*/ 60602 h 1409196"/>
                <a:gd name="connsiteX2" fmla="*/ 98561 w 6359795"/>
                <a:gd name="connsiteY2" fmla="*/ 167537 h 1409196"/>
                <a:gd name="connsiteX3" fmla="*/ 281441 w 6359795"/>
                <a:gd name="connsiteY3" fmla="*/ 354690 h 1409196"/>
                <a:gd name="connsiteX4" fmla="*/ 349531 w 6359795"/>
                <a:gd name="connsiteY4" fmla="*/ 358790 h 1409196"/>
                <a:gd name="connsiteX5" fmla="*/ 353631 w 6359795"/>
                <a:gd name="connsiteY5" fmla="*/ 441857 h 1409196"/>
                <a:gd name="connsiteX6" fmla="*/ 483572 w 6359795"/>
                <a:gd name="connsiteY6" fmla="*/ 441857 h 1409196"/>
                <a:gd name="connsiteX7" fmla="*/ 483572 w 6359795"/>
                <a:gd name="connsiteY7" fmla="*/ 504421 h 1409196"/>
                <a:gd name="connsiteX8" fmla="*/ 608700 w 6359795"/>
                <a:gd name="connsiteY8" fmla="*/ 504421 h 1409196"/>
                <a:gd name="connsiteX9" fmla="*/ 608700 w 6359795"/>
                <a:gd name="connsiteY9" fmla="*/ 562172 h 1409196"/>
                <a:gd name="connsiteX10" fmla="*/ 777142 w 6359795"/>
                <a:gd name="connsiteY10" fmla="*/ 562172 h 1409196"/>
                <a:gd name="connsiteX11" fmla="*/ 777142 w 6359795"/>
                <a:gd name="connsiteY11" fmla="*/ 619924 h 1409196"/>
                <a:gd name="connsiteX12" fmla="*/ 825268 w 6359795"/>
                <a:gd name="connsiteY12" fmla="*/ 619924 h 1409196"/>
                <a:gd name="connsiteX13" fmla="*/ 825268 w 6359795"/>
                <a:gd name="connsiteY13" fmla="*/ 619924 h 1409196"/>
                <a:gd name="connsiteX14" fmla="*/ 825268 w 6359795"/>
                <a:gd name="connsiteY14" fmla="*/ 668050 h 1409196"/>
                <a:gd name="connsiteX15" fmla="*/ 1056275 w 6359795"/>
                <a:gd name="connsiteY15" fmla="*/ 668050 h 1409196"/>
                <a:gd name="connsiteX16" fmla="*/ 1056275 w 6359795"/>
                <a:gd name="connsiteY16" fmla="*/ 711364 h 1409196"/>
                <a:gd name="connsiteX17" fmla="*/ 1162153 w 6359795"/>
                <a:gd name="connsiteY17" fmla="*/ 711364 h 1409196"/>
                <a:gd name="connsiteX18" fmla="*/ 1162153 w 6359795"/>
                <a:gd name="connsiteY18" fmla="*/ 764303 h 1409196"/>
                <a:gd name="connsiteX19" fmla="*/ 1272843 w 6359795"/>
                <a:gd name="connsiteY19" fmla="*/ 764303 h 1409196"/>
                <a:gd name="connsiteX20" fmla="*/ 1272843 w 6359795"/>
                <a:gd name="connsiteY20" fmla="*/ 826867 h 1409196"/>
                <a:gd name="connsiteX21" fmla="*/ 1378721 w 6359795"/>
                <a:gd name="connsiteY21" fmla="*/ 826867 h 1409196"/>
                <a:gd name="connsiteX22" fmla="*/ 1378721 w 6359795"/>
                <a:gd name="connsiteY22" fmla="*/ 874994 h 1409196"/>
                <a:gd name="connsiteX23" fmla="*/ 1513475 w 6359795"/>
                <a:gd name="connsiteY23" fmla="*/ 874994 h 1409196"/>
                <a:gd name="connsiteX24" fmla="*/ 1513475 w 6359795"/>
                <a:gd name="connsiteY24" fmla="*/ 951996 h 1409196"/>
                <a:gd name="connsiteX25" fmla="*/ 1624165 w 6359795"/>
                <a:gd name="connsiteY25" fmla="*/ 951996 h 1409196"/>
                <a:gd name="connsiteX26" fmla="*/ 1624165 w 6359795"/>
                <a:gd name="connsiteY26" fmla="*/ 1004935 h 1409196"/>
                <a:gd name="connsiteX27" fmla="*/ 1898485 w 6359795"/>
                <a:gd name="connsiteY27" fmla="*/ 1004935 h 1409196"/>
                <a:gd name="connsiteX28" fmla="*/ 1898485 w 6359795"/>
                <a:gd name="connsiteY28" fmla="*/ 1048248 h 1409196"/>
                <a:gd name="connsiteX29" fmla="*/ 2206494 w 6359795"/>
                <a:gd name="connsiteY29" fmla="*/ 1048248 h 1409196"/>
                <a:gd name="connsiteX30" fmla="*/ 2206494 w 6359795"/>
                <a:gd name="connsiteY30" fmla="*/ 1101187 h 1409196"/>
                <a:gd name="connsiteX31" fmla="*/ 2350873 w 6359795"/>
                <a:gd name="connsiteY31" fmla="*/ 1101187 h 1409196"/>
                <a:gd name="connsiteX32" fmla="*/ 2350873 w 6359795"/>
                <a:gd name="connsiteY32" fmla="*/ 1154126 h 1409196"/>
                <a:gd name="connsiteX33" fmla="*/ 2471188 w 6359795"/>
                <a:gd name="connsiteY33" fmla="*/ 1154126 h 1409196"/>
                <a:gd name="connsiteX34" fmla="*/ 2711820 w 6359795"/>
                <a:gd name="connsiteY34" fmla="*/ 1154126 h 1409196"/>
                <a:gd name="connsiteX35" fmla="*/ 2711820 w 6359795"/>
                <a:gd name="connsiteY35" fmla="*/ 1207065 h 1409196"/>
                <a:gd name="connsiteX36" fmla="*/ 2861012 w 6359795"/>
                <a:gd name="connsiteY36" fmla="*/ 1207065 h 1409196"/>
                <a:gd name="connsiteX37" fmla="*/ 2861012 w 6359795"/>
                <a:gd name="connsiteY37" fmla="*/ 1207065 h 1409196"/>
                <a:gd name="connsiteX38" fmla="*/ 2861012 w 6359795"/>
                <a:gd name="connsiteY38" fmla="*/ 1250379 h 1409196"/>
                <a:gd name="connsiteX39" fmla="*/ 3419277 w 6359795"/>
                <a:gd name="connsiteY39" fmla="*/ 1250379 h 1409196"/>
                <a:gd name="connsiteX40" fmla="*/ 3419277 w 6359795"/>
                <a:gd name="connsiteY40" fmla="*/ 1298505 h 1409196"/>
                <a:gd name="connsiteX41" fmla="*/ 3837976 w 6359795"/>
                <a:gd name="connsiteY41" fmla="*/ 1298505 h 1409196"/>
                <a:gd name="connsiteX42" fmla="*/ 3895727 w 6359795"/>
                <a:gd name="connsiteY42" fmla="*/ 1298505 h 1409196"/>
                <a:gd name="connsiteX43" fmla="*/ 3895727 w 6359795"/>
                <a:gd name="connsiteY43" fmla="*/ 1365882 h 1409196"/>
                <a:gd name="connsiteX44" fmla="*/ 4694624 w 6359795"/>
                <a:gd name="connsiteY44" fmla="*/ 1365882 h 1409196"/>
                <a:gd name="connsiteX45" fmla="*/ 4694624 w 6359795"/>
                <a:gd name="connsiteY45" fmla="*/ 1409196 h 1409196"/>
                <a:gd name="connsiteX46" fmla="*/ 6359795 w 6359795"/>
                <a:gd name="connsiteY46" fmla="*/ 1409196 h 1409196"/>
                <a:gd name="connsiteX0" fmla="*/ 0 w 6359795"/>
                <a:gd name="connsiteY0" fmla="*/ 0 h 1409196"/>
                <a:gd name="connsiteX1" fmla="*/ 98561 w 6359795"/>
                <a:gd name="connsiteY1" fmla="*/ 167537 h 1409196"/>
                <a:gd name="connsiteX2" fmla="*/ 281441 w 6359795"/>
                <a:gd name="connsiteY2" fmla="*/ 354690 h 1409196"/>
                <a:gd name="connsiteX3" fmla="*/ 349531 w 6359795"/>
                <a:gd name="connsiteY3" fmla="*/ 358790 h 1409196"/>
                <a:gd name="connsiteX4" fmla="*/ 353631 w 6359795"/>
                <a:gd name="connsiteY4" fmla="*/ 441857 h 1409196"/>
                <a:gd name="connsiteX5" fmla="*/ 483572 w 6359795"/>
                <a:gd name="connsiteY5" fmla="*/ 441857 h 1409196"/>
                <a:gd name="connsiteX6" fmla="*/ 483572 w 6359795"/>
                <a:gd name="connsiteY6" fmla="*/ 504421 h 1409196"/>
                <a:gd name="connsiteX7" fmla="*/ 608700 w 6359795"/>
                <a:gd name="connsiteY7" fmla="*/ 504421 h 1409196"/>
                <a:gd name="connsiteX8" fmla="*/ 608700 w 6359795"/>
                <a:gd name="connsiteY8" fmla="*/ 562172 h 1409196"/>
                <a:gd name="connsiteX9" fmla="*/ 777142 w 6359795"/>
                <a:gd name="connsiteY9" fmla="*/ 562172 h 1409196"/>
                <a:gd name="connsiteX10" fmla="*/ 777142 w 6359795"/>
                <a:gd name="connsiteY10" fmla="*/ 619924 h 1409196"/>
                <a:gd name="connsiteX11" fmla="*/ 825268 w 6359795"/>
                <a:gd name="connsiteY11" fmla="*/ 619924 h 1409196"/>
                <a:gd name="connsiteX12" fmla="*/ 825268 w 6359795"/>
                <a:gd name="connsiteY12" fmla="*/ 619924 h 1409196"/>
                <a:gd name="connsiteX13" fmla="*/ 825268 w 6359795"/>
                <a:gd name="connsiteY13" fmla="*/ 668050 h 1409196"/>
                <a:gd name="connsiteX14" fmla="*/ 1056275 w 6359795"/>
                <a:gd name="connsiteY14" fmla="*/ 668050 h 1409196"/>
                <a:gd name="connsiteX15" fmla="*/ 1056275 w 6359795"/>
                <a:gd name="connsiteY15" fmla="*/ 711364 h 1409196"/>
                <a:gd name="connsiteX16" fmla="*/ 1162153 w 6359795"/>
                <a:gd name="connsiteY16" fmla="*/ 711364 h 1409196"/>
                <a:gd name="connsiteX17" fmla="*/ 1162153 w 6359795"/>
                <a:gd name="connsiteY17" fmla="*/ 764303 h 1409196"/>
                <a:gd name="connsiteX18" fmla="*/ 1272843 w 6359795"/>
                <a:gd name="connsiteY18" fmla="*/ 764303 h 1409196"/>
                <a:gd name="connsiteX19" fmla="*/ 1272843 w 6359795"/>
                <a:gd name="connsiteY19" fmla="*/ 826867 h 1409196"/>
                <a:gd name="connsiteX20" fmla="*/ 1378721 w 6359795"/>
                <a:gd name="connsiteY20" fmla="*/ 826867 h 1409196"/>
                <a:gd name="connsiteX21" fmla="*/ 1378721 w 6359795"/>
                <a:gd name="connsiteY21" fmla="*/ 874994 h 1409196"/>
                <a:gd name="connsiteX22" fmla="*/ 1513475 w 6359795"/>
                <a:gd name="connsiteY22" fmla="*/ 874994 h 1409196"/>
                <a:gd name="connsiteX23" fmla="*/ 1513475 w 6359795"/>
                <a:gd name="connsiteY23" fmla="*/ 951996 h 1409196"/>
                <a:gd name="connsiteX24" fmla="*/ 1624165 w 6359795"/>
                <a:gd name="connsiteY24" fmla="*/ 951996 h 1409196"/>
                <a:gd name="connsiteX25" fmla="*/ 1624165 w 6359795"/>
                <a:gd name="connsiteY25" fmla="*/ 1004935 h 1409196"/>
                <a:gd name="connsiteX26" fmla="*/ 1898485 w 6359795"/>
                <a:gd name="connsiteY26" fmla="*/ 1004935 h 1409196"/>
                <a:gd name="connsiteX27" fmla="*/ 1898485 w 6359795"/>
                <a:gd name="connsiteY27" fmla="*/ 1048248 h 1409196"/>
                <a:gd name="connsiteX28" fmla="*/ 2206494 w 6359795"/>
                <a:gd name="connsiteY28" fmla="*/ 1048248 h 1409196"/>
                <a:gd name="connsiteX29" fmla="*/ 2206494 w 6359795"/>
                <a:gd name="connsiteY29" fmla="*/ 1101187 h 1409196"/>
                <a:gd name="connsiteX30" fmla="*/ 2350873 w 6359795"/>
                <a:gd name="connsiteY30" fmla="*/ 1101187 h 1409196"/>
                <a:gd name="connsiteX31" fmla="*/ 2350873 w 6359795"/>
                <a:gd name="connsiteY31" fmla="*/ 1154126 h 1409196"/>
                <a:gd name="connsiteX32" fmla="*/ 2471188 w 6359795"/>
                <a:gd name="connsiteY32" fmla="*/ 1154126 h 1409196"/>
                <a:gd name="connsiteX33" fmla="*/ 2711820 w 6359795"/>
                <a:gd name="connsiteY33" fmla="*/ 1154126 h 1409196"/>
                <a:gd name="connsiteX34" fmla="*/ 2711820 w 6359795"/>
                <a:gd name="connsiteY34" fmla="*/ 1207065 h 1409196"/>
                <a:gd name="connsiteX35" fmla="*/ 2861012 w 6359795"/>
                <a:gd name="connsiteY35" fmla="*/ 1207065 h 1409196"/>
                <a:gd name="connsiteX36" fmla="*/ 2861012 w 6359795"/>
                <a:gd name="connsiteY36" fmla="*/ 1207065 h 1409196"/>
                <a:gd name="connsiteX37" fmla="*/ 2861012 w 6359795"/>
                <a:gd name="connsiteY37" fmla="*/ 1250379 h 1409196"/>
                <a:gd name="connsiteX38" fmla="*/ 3419277 w 6359795"/>
                <a:gd name="connsiteY38" fmla="*/ 1250379 h 1409196"/>
                <a:gd name="connsiteX39" fmla="*/ 3419277 w 6359795"/>
                <a:gd name="connsiteY39" fmla="*/ 1298505 h 1409196"/>
                <a:gd name="connsiteX40" fmla="*/ 3837976 w 6359795"/>
                <a:gd name="connsiteY40" fmla="*/ 1298505 h 1409196"/>
                <a:gd name="connsiteX41" fmla="*/ 3895727 w 6359795"/>
                <a:gd name="connsiteY41" fmla="*/ 1298505 h 1409196"/>
                <a:gd name="connsiteX42" fmla="*/ 3895727 w 6359795"/>
                <a:gd name="connsiteY42" fmla="*/ 1365882 h 1409196"/>
                <a:gd name="connsiteX43" fmla="*/ 4694624 w 6359795"/>
                <a:gd name="connsiteY43" fmla="*/ 1365882 h 1409196"/>
                <a:gd name="connsiteX44" fmla="*/ 4694624 w 6359795"/>
                <a:gd name="connsiteY44" fmla="*/ 1409196 h 1409196"/>
                <a:gd name="connsiteX45" fmla="*/ 6359795 w 6359795"/>
                <a:gd name="connsiteY45" fmla="*/ 1409196 h 1409196"/>
                <a:gd name="connsiteX0" fmla="*/ 0 w 6359795"/>
                <a:gd name="connsiteY0" fmla="*/ 0 h 1409196"/>
                <a:gd name="connsiteX1" fmla="*/ 281441 w 6359795"/>
                <a:gd name="connsiteY1" fmla="*/ 354690 h 1409196"/>
                <a:gd name="connsiteX2" fmla="*/ 349531 w 6359795"/>
                <a:gd name="connsiteY2" fmla="*/ 358790 h 1409196"/>
                <a:gd name="connsiteX3" fmla="*/ 353631 w 6359795"/>
                <a:gd name="connsiteY3" fmla="*/ 441857 h 1409196"/>
                <a:gd name="connsiteX4" fmla="*/ 483572 w 6359795"/>
                <a:gd name="connsiteY4" fmla="*/ 441857 h 1409196"/>
                <a:gd name="connsiteX5" fmla="*/ 483572 w 6359795"/>
                <a:gd name="connsiteY5" fmla="*/ 504421 h 1409196"/>
                <a:gd name="connsiteX6" fmla="*/ 608700 w 6359795"/>
                <a:gd name="connsiteY6" fmla="*/ 504421 h 1409196"/>
                <a:gd name="connsiteX7" fmla="*/ 608700 w 6359795"/>
                <a:gd name="connsiteY7" fmla="*/ 562172 h 1409196"/>
                <a:gd name="connsiteX8" fmla="*/ 777142 w 6359795"/>
                <a:gd name="connsiteY8" fmla="*/ 562172 h 1409196"/>
                <a:gd name="connsiteX9" fmla="*/ 777142 w 6359795"/>
                <a:gd name="connsiteY9" fmla="*/ 619924 h 1409196"/>
                <a:gd name="connsiteX10" fmla="*/ 825268 w 6359795"/>
                <a:gd name="connsiteY10" fmla="*/ 619924 h 1409196"/>
                <a:gd name="connsiteX11" fmla="*/ 825268 w 6359795"/>
                <a:gd name="connsiteY11" fmla="*/ 619924 h 1409196"/>
                <a:gd name="connsiteX12" fmla="*/ 825268 w 6359795"/>
                <a:gd name="connsiteY12" fmla="*/ 668050 h 1409196"/>
                <a:gd name="connsiteX13" fmla="*/ 1056275 w 6359795"/>
                <a:gd name="connsiteY13" fmla="*/ 668050 h 1409196"/>
                <a:gd name="connsiteX14" fmla="*/ 1056275 w 6359795"/>
                <a:gd name="connsiteY14" fmla="*/ 711364 h 1409196"/>
                <a:gd name="connsiteX15" fmla="*/ 1162153 w 6359795"/>
                <a:gd name="connsiteY15" fmla="*/ 711364 h 1409196"/>
                <a:gd name="connsiteX16" fmla="*/ 1162153 w 6359795"/>
                <a:gd name="connsiteY16" fmla="*/ 764303 h 1409196"/>
                <a:gd name="connsiteX17" fmla="*/ 1272843 w 6359795"/>
                <a:gd name="connsiteY17" fmla="*/ 764303 h 1409196"/>
                <a:gd name="connsiteX18" fmla="*/ 1272843 w 6359795"/>
                <a:gd name="connsiteY18" fmla="*/ 826867 h 1409196"/>
                <a:gd name="connsiteX19" fmla="*/ 1378721 w 6359795"/>
                <a:gd name="connsiteY19" fmla="*/ 826867 h 1409196"/>
                <a:gd name="connsiteX20" fmla="*/ 1378721 w 6359795"/>
                <a:gd name="connsiteY20" fmla="*/ 874994 h 1409196"/>
                <a:gd name="connsiteX21" fmla="*/ 1513475 w 6359795"/>
                <a:gd name="connsiteY21" fmla="*/ 874994 h 1409196"/>
                <a:gd name="connsiteX22" fmla="*/ 1513475 w 6359795"/>
                <a:gd name="connsiteY22" fmla="*/ 951996 h 1409196"/>
                <a:gd name="connsiteX23" fmla="*/ 1624165 w 6359795"/>
                <a:gd name="connsiteY23" fmla="*/ 951996 h 1409196"/>
                <a:gd name="connsiteX24" fmla="*/ 1624165 w 6359795"/>
                <a:gd name="connsiteY24" fmla="*/ 1004935 h 1409196"/>
                <a:gd name="connsiteX25" fmla="*/ 1898485 w 6359795"/>
                <a:gd name="connsiteY25" fmla="*/ 1004935 h 1409196"/>
                <a:gd name="connsiteX26" fmla="*/ 1898485 w 6359795"/>
                <a:gd name="connsiteY26" fmla="*/ 1048248 h 1409196"/>
                <a:gd name="connsiteX27" fmla="*/ 2206494 w 6359795"/>
                <a:gd name="connsiteY27" fmla="*/ 1048248 h 1409196"/>
                <a:gd name="connsiteX28" fmla="*/ 2206494 w 6359795"/>
                <a:gd name="connsiteY28" fmla="*/ 1101187 h 1409196"/>
                <a:gd name="connsiteX29" fmla="*/ 2350873 w 6359795"/>
                <a:gd name="connsiteY29" fmla="*/ 1101187 h 1409196"/>
                <a:gd name="connsiteX30" fmla="*/ 2350873 w 6359795"/>
                <a:gd name="connsiteY30" fmla="*/ 1154126 h 1409196"/>
                <a:gd name="connsiteX31" fmla="*/ 2471188 w 6359795"/>
                <a:gd name="connsiteY31" fmla="*/ 1154126 h 1409196"/>
                <a:gd name="connsiteX32" fmla="*/ 2711820 w 6359795"/>
                <a:gd name="connsiteY32" fmla="*/ 1154126 h 1409196"/>
                <a:gd name="connsiteX33" fmla="*/ 2711820 w 6359795"/>
                <a:gd name="connsiteY33" fmla="*/ 1207065 h 1409196"/>
                <a:gd name="connsiteX34" fmla="*/ 2861012 w 6359795"/>
                <a:gd name="connsiteY34" fmla="*/ 1207065 h 1409196"/>
                <a:gd name="connsiteX35" fmla="*/ 2861012 w 6359795"/>
                <a:gd name="connsiteY35" fmla="*/ 1207065 h 1409196"/>
                <a:gd name="connsiteX36" fmla="*/ 2861012 w 6359795"/>
                <a:gd name="connsiteY36" fmla="*/ 1250379 h 1409196"/>
                <a:gd name="connsiteX37" fmla="*/ 3419277 w 6359795"/>
                <a:gd name="connsiteY37" fmla="*/ 1250379 h 1409196"/>
                <a:gd name="connsiteX38" fmla="*/ 3419277 w 6359795"/>
                <a:gd name="connsiteY38" fmla="*/ 1298505 h 1409196"/>
                <a:gd name="connsiteX39" fmla="*/ 3837976 w 6359795"/>
                <a:gd name="connsiteY39" fmla="*/ 1298505 h 1409196"/>
                <a:gd name="connsiteX40" fmla="*/ 3895727 w 6359795"/>
                <a:gd name="connsiteY40" fmla="*/ 1298505 h 1409196"/>
                <a:gd name="connsiteX41" fmla="*/ 3895727 w 6359795"/>
                <a:gd name="connsiteY41" fmla="*/ 1365882 h 1409196"/>
                <a:gd name="connsiteX42" fmla="*/ 4694624 w 6359795"/>
                <a:gd name="connsiteY42" fmla="*/ 1365882 h 1409196"/>
                <a:gd name="connsiteX43" fmla="*/ 4694624 w 6359795"/>
                <a:gd name="connsiteY43" fmla="*/ 1409196 h 1409196"/>
                <a:gd name="connsiteX44" fmla="*/ 6359795 w 6359795"/>
                <a:gd name="connsiteY44" fmla="*/ 1409196 h 1409196"/>
                <a:gd name="connsiteX0" fmla="*/ 0 w 6078354"/>
                <a:gd name="connsiteY0" fmla="*/ 0 h 1054506"/>
                <a:gd name="connsiteX1" fmla="*/ 68090 w 6078354"/>
                <a:gd name="connsiteY1" fmla="*/ 4100 h 1054506"/>
                <a:gd name="connsiteX2" fmla="*/ 72190 w 6078354"/>
                <a:gd name="connsiteY2" fmla="*/ 87167 h 1054506"/>
                <a:gd name="connsiteX3" fmla="*/ 202131 w 6078354"/>
                <a:gd name="connsiteY3" fmla="*/ 87167 h 1054506"/>
                <a:gd name="connsiteX4" fmla="*/ 202131 w 6078354"/>
                <a:gd name="connsiteY4" fmla="*/ 149731 h 1054506"/>
                <a:gd name="connsiteX5" fmla="*/ 327259 w 6078354"/>
                <a:gd name="connsiteY5" fmla="*/ 149731 h 1054506"/>
                <a:gd name="connsiteX6" fmla="*/ 327259 w 6078354"/>
                <a:gd name="connsiteY6" fmla="*/ 207482 h 1054506"/>
                <a:gd name="connsiteX7" fmla="*/ 495701 w 6078354"/>
                <a:gd name="connsiteY7" fmla="*/ 207482 h 1054506"/>
                <a:gd name="connsiteX8" fmla="*/ 495701 w 6078354"/>
                <a:gd name="connsiteY8" fmla="*/ 265234 h 1054506"/>
                <a:gd name="connsiteX9" fmla="*/ 543827 w 6078354"/>
                <a:gd name="connsiteY9" fmla="*/ 265234 h 1054506"/>
                <a:gd name="connsiteX10" fmla="*/ 543827 w 6078354"/>
                <a:gd name="connsiteY10" fmla="*/ 265234 h 1054506"/>
                <a:gd name="connsiteX11" fmla="*/ 543827 w 6078354"/>
                <a:gd name="connsiteY11" fmla="*/ 313360 h 1054506"/>
                <a:gd name="connsiteX12" fmla="*/ 774834 w 6078354"/>
                <a:gd name="connsiteY12" fmla="*/ 313360 h 1054506"/>
                <a:gd name="connsiteX13" fmla="*/ 774834 w 6078354"/>
                <a:gd name="connsiteY13" fmla="*/ 356674 h 1054506"/>
                <a:gd name="connsiteX14" fmla="*/ 880712 w 6078354"/>
                <a:gd name="connsiteY14" fmla="*/ 356674 h 1054506"/>
                <a:gd name="connsiteX15" fmla="*/ 880712 w 6078354"/>
                <a:gd name="connsiteY15" fmla="*/ 409613 h 1054506"/>
                <a:gd name="connsiteX16" fmla="*/ 991402 w 6078354"/>
                <a:gd name="connsiteY16" fmla="*/ 409613 h 1054506"/>
                <a:gd name="connsiteX17" fmla="*/ 991402 w 6078354"/>
                <a:gd name="connsiteY17" fmla="*/ 472177 h 1054506"/>
                <a:gd name="connsiteX18" fmla="*/ 1097280 w 6078354"/>
                <a:gd name="connsiteY18" fmla="*/ 472177 h 1054506"/>
                <a:gd name="connsiteX19" fmla="*/ 1097280 w 6078354"/>
                <a:gd name="connsiteY19" fmla="*/ 520304 h 1054506"/>
                <a:gd name="connsiteX20" fmla="*/ 1232034 w 6078354"/>
                <a:gd name="connsiteY20" fmla="*/ 520304 h 1054506"/>
                <a:gd name="connsiteX21" fmla="*/ 1232034 w 6078354"/>
                <a:gd name="connsiteY21" fmla="*/ 597306 h 1054506"/>
                <a:gd name="connsiteX22" fmla="*/ 1342724 w 6078354"/>
                <a:gd name="connsiteY22" fmla="*/ 597306 h 1054506"/>
                <a:gd name="connsiteX23" fmla="*/ 1342724 w 6078354"/>
                <a:gd name="connsiteY23" fmla="*/ 650245 h 1054506"/>
                <a:gd name="connsiteX24" fmla="*/ 1617044 w 6078354"/>
                <a:gd name="connsiteY24" fmla="*/ 650245 h 1054506"/>
                <a:gd name="connsiteX25" fmla="*/ 1617044 w 6078354"/>
                <a:gd name="connsiteY25" fmla="*/ 693558 h 1054506"/>
                <a:gd name="connsiteX26" fmla="*/ 1925053 w 6078354"/>
                <a:gd name="connsiteY26" fmla="*/ 693558 h 1054506"/>
                <a:gd name="connsiteX27" fmla="*/ 1925053 w 6078354"/>
                <a:gd name="connsiteY27" fmla="*/ 746497 h 1054506"/>
                <a:gd name="connsiteX28" fmla="*/ 2069432 w 6078354"/>
                <a:gd name="connsiteY28" fmla="*/ 746497 h 1054506"/>
                <a:gd name="connsiteX29" fmla="*/ 2069432 w 6078354"/>
                <a:gd name="connsiteY29" fmla="*/ 799436 h 1054506"/>
                <a:gd name="connsiteX30" fmla="*/ 2189747 w 6078354"/>
                <a:gd name="connsiteY30" fmla="*/ 799436 h 1054506"/>
                <a:gd name="connsiteX31" fmla="*/ 2430379 w 6078354"/>
                <a:gd name="connsiteY31" fmla="*/ 799436 h 1054506"/>
                <a:gd name="connsiteX32" fmla="*/ 2430379 w 6078354"/>
                <a:gd name="connsiteY32" fmla="*/ 852375 h 1054506"/>
                <a:gd name="connsiteX33" fmla="*/ 2579571 w 6078354"/>
                <a:gd name="connsiteY33" fmla="*/ 852375 h 1054506"/>
                <a:gd name="connsiteX34" fmla="*/ 2579571 w 6078354"/>
                <a:gd name="connsiteY34" fmla="*/ 852375 h 1054506"/>
                <a:gd name="connsiteX35" fmla="*/ 2579571 w 6078354"/>
                <a:gd name="connsiteY35" fmla="*/ 895689 h 1054506"/>
                <a:gd name="connsiteX36" fmla="*/ 3137836 w 6078354"/>
                <a:gd name="connsiteY36" fmla="*/ 895689 h 1054506"/>
                <a:gd name="connsiteX37" fmla="*/ 3137836 w 6078354"/>
                <a:gd name="connsiteY37" fmla="*/ 943815 h 1054506"/>
                <a:gd name="connsiteX38" fmla="*/ 3556535 w 6078354"/>
                <a:gd name="connsiteY38" fmla="*/ 943815 h 1054506"/>
                <a:gd name="connsiteX39" fmla="*/ 3614286 w 6078354"/>
                <a:gd name="connsiteY39" fmla="*/ 943815 h 1054506"/>
                <a:gd name="connsiteX40" fmla="*/ 3614286 w 6078354"/>
                <a:gd name="connsiteY40" fmla="*/ 1011192 h 1054506"/>
                <a:gd name="connsiteX41" fmla="*/ 4413183 w 6078354"/>
                <a:gd name="connsiteY41" fmla="*/ 1011192 h 1054506"/>
                <a:gd name="connsiteX42" fmla="*/ 4413183 w 6078354"/>
                <a:gd name="connsiteY42" fmla="*/ 1054506 h 1054506"/>
                <a:gd name="connsiteX43" fmla="*/ 6078354 w 6078354"/>
                <a:gd name="connsiteY43" fmla="*/ 1054506 h 1054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078354" h="1054506">
                  <a:moveTo>
                    <a:pt x="0" y="0"/>
                  </a:moveTo>
                  <a:lnTo>
                    <a:pt x="68090" y="4100"/>
                  </a:lnTo>
                  <a:lnTo>
                    <a:pt x="72190" y="87167"/>
                  </a:lnTo>
                  <a:lnTo>
                    <a:pt x="202131" y="87167"/>
                  </a:lnTo>
                  <a:lnTo>
                    <a:pt x="202131" y="149731"/>
                  </a:lnTo>
                  <a:lnTo>
                    <a:pt x="327259" y="149731"/>
                  </a:lnTo>
                  <a:lnTo>
                    <a:pt x="327259" y="207482"/>
                  </a:lnTo>
                  <a:lnTo>
                    <a:pt x="495701" y="207482"/>
                  </a:lnTo>
                  <a:lnTo>
                    <a:pt x="495701" y="265234"/>
                  </a:lnTo>
                  <a:lnTo>
                    <a:pt x="543827" y="265234"/>
                  </a:lnTo>
                  <a:lnTo>
                    <a:pt x="543827" y="265234"/>
                  </a:lnTo>
                  <a:lnTo>
                    <a:pt x="543827" y="313360"/>
                  </a:lnTo>
                  <a:lnTo>
                    <a:pt x="774834" y="313360"/>
                  </a:lnTo>
                  <a:lnTo>
                    <a:pt x="774834" y="356674"/>
                  </a:lnTo>
                  <a:lnTo>
                    <a:pt x="880712" y="356674"/>
                  </a:lnTo>
                  <a:lnTo>
                    <a:pt x="880712" y="409613"/>
                  </a:lnTo>
                  <a:lnTo>
                    <a:pt x="991402" y="409613"/>
                  </a:lnTo>
                  <a:lnTo>
                    <a:pt x="991402" y="472177"/>
                  </a:lnTo>
                  <a:lnTo>
                    <a:pt x="1097280" y="472177"/>
                  </a:lnTo>
                  <a:lnTo>
                    <a:pt x="1097280" y="520304"/>
                  </a:lnTo>
                  <a:lnTo>
                    <a:pt x="1232034" y="520304"/>
                  </a:lnTo>
                  <a:lnTo>
                    <a:pt x="1232034" y="597306"/>
                  </a:lnTo>
                  <a:lnTo>
                    <a:pt x="1342724" y="597306"/>
                  </a:lnTo>
                  <a:lnTo>
                    <a:pt x="1342724" y="650245"/>
                  </a:lnTo>
                  <a:lnTo>
                    <a:pt x="1617044" y="650245"/>
                  </a:lnTo>
                  <a:lnTo>
                    <a:pt x="1617044" y="693558"/>
                  </a:lnTo>
                  <a:lnTo>
                    <a:pt x="1925053" y="693558"/>
                  </a:lnTo>
                  <a:lnTo>
                    <a:pt x="1925053" y="746497"/>
                  </a:lnTo>
                  <a:lnTo>
                    <a:pt x="2069432" y="746497"/>
                  </a:lnTo>
                  <a:lnTo>
                    <a:pt x="2069432" y="799436"/>
                  </a:lnTo>
                  <a:lnTo>
                    <a:pt x="2189747" y="799436"/>
                  </a:lnTo>
                  <a:lnTo>
                    <a:pt x="2430379" y="799436"/>
                  </a:lnTo>
                  <a:lnTo>
                    <a:pt x="2430379" y="852375"/>
                  </a:lnTo>
                  <a:lnTo>
                    <a:pt x="2579571" y="852375"/>
                  </a:lnTo>
                  <a:lnTo>
                    <a:pt x="2579571" y="852375"/>
                  </a:lnTo>
                  <a:lnTo>
                    <a:pt x="2579571" y="895689"/>
                  </a:lnTo>
                  <a:lnTo>
                    <a:pt x="3137836" y="895689"/>
                  </a:lnTo>
                  <a:lnTo>
                    <a:pt x="3137836" y="943815"/>
                  </a:lnTo>
                  <a:lnTo>
                    <a:pt x="3556535" y="943815"/>
                  </a:lnTo>
                  <a:lnTo>
                    <a:pt x="3614286" y="943815"/>
                  </a:lnTo>
                  <a:lnTo>
                    <a:pt x="3614286" y="1011192"/>
                  </a:lnTo>
                  <a:lnTo>
                    <a:pt x="4413183" y="1011192"/>
                  </a:lnTo>
                  <a:lnTo>
                    <a:pt x="4413183" y="1054506"/>
                  </a:lnTo>
                  <a:lnTo>
                    <a:pt x="6078354" y="1054506"/>
                  </a:lnTo>
                </a:path>
              </a:pathLst>
            </a:custGeom>
            <a:noFill/>
            <a:ln w="28575">
              <a:solidFill>
                <a:srgbClr val="01587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01" name="Group 200">
              <a:extLst>
                <a:ext uri="{FF2B5EF4-FFF2-40B4-BE49-F238E27FC236}">
                  <a16:creationId xmlns:a16="http://schemas.microsoft.com/office/drawing/2014/main" id="{98961D06-2A79-F5A0-B919-DAA2E99D43FD}"/>
                </a:ext>
              </a:extLst>
            </p:cNvPr>
            <p:cNvGrpSpPr/>
            <p:nvPr/>
          </p:nvGrpSpPr>
          <p:grpSpPr>
            <a:xfrm>
              <a:off x="2450888" y="1779210"/>
              <a:ext cx="7428230" cy="2386640"/>
              <a:chOff x="2450888" y="1779210"/>
              <a:chExt cx="7428230" cy="2386640"/>
            </a:xfrm>
          </p:grpSpPr>
          <p:grpSp>
            <p:nvGrpSpPr>
              <p:cNvPr id="160" name="Group 159">
                <a:extLst>
                  <a:ext uri="{FF2B5EF4-FFF2-40B4-BE49-F238E27FC236}">
                    <a16:creationId xmlns:a16="http://schemas.microsoft.com/office/drawing/2014/main" id="{86AA3675-74F1-7212-AE63-7D2BA652FB9B}"/>
                  </a:ext>
                </a:extLst>
              </p:cNvPr>
              <p:cNvGrpSpPr/>
              <p:nvPr/>
            </p:nvGrpSpPr>
            <p:grpSpPr>
              <a:xfrm>
                <a:off x="2450888" y="1779210"/>
                <a:ext cx="424933" cy="283345"/>
                <a:chOff x="2450888" y="1779210"/>
                <a:chExt cx="424933" cy="283345"/>
              </a:xfrm>
              <a:noFill/>
            </p:grpSpPr>
            <p:sp>
              <p:nvSpPr>
                <p:cNvPr id="23" name="Oval 22">
                  <a:extLst>
                    <a:ext uri="{FF2B5EF4-FFF2-40B4-BE49-F238E27FC236}">
                      <a16:creationId xmlns:a16="http://schemas.microsoft.com/office/drawing/2014/main" id="{CF197AFB-F239-7A39-AB6D-DB54B20FE111}"/>
                    </a:ext>
                  </a:extLst>
                </p:cNvPr>
                <p:cNvSpPr/>
                <p:nvPr/>
              </p:nvSpPr>
              <p:spPr bwMode="auto">
                <a:xfrm>
                  <a:off x="2696330" y="1876115"/>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 name="Oval 23">
                  <a:extLst>
                    <a:ext uri="{FF2B5EF4-FFF2-40B4-BE49-F238E27FC236}">
                      <a16:creationId xmlns:a16="http://schemas.microsoft.com/office/drawing/2014/main" id="{D0FDDDF4-DB4A-D588-6F62-19E3B09B629D}"/>
                    </a:ext>
                  </a:extLst>
                </p:cNvPr>
                <p:cNvSpPr/>
                <p:nvPr/>
              </p:nvSpPr>
              <p:spPr bwMode="auto">
                <a:xfrm>
                  <a:off x="2450888" y="1779210"/>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 name="Oval 24">
                  <a:extLst>
                    <a:ext uri="{FF2B5EF4-FFF2-40B4-BE49-F238E27FC236}">
                      <a16:creationId xmlns:a16="http://schemas.microsoft.com/office/drawing/2014/main" id="{7FB304E2-0DE5-E78C-209D-021145840E56}"/>
                    </a:ext>
                  </a:extLst>
                </p:cNvPr>
                <p:cNvSpPr/>
                <p:nvPr/>
              </p:nvSpPr>
              <p:spPr bwMode="auto">
                <a:xfrm>
                  <a:off x="2524471" y="1794306"/>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 name="Oval 25">
                  <a:extLst>
                    <a:ext uri="{FF2B5EF4-FFF2-40B4-BE49-F238E27FC236}">
                      <a16:creationId xmlns:a16="http://schemas.microsoft.com/office/drawing/2014/main" id="{5F6EA75E-671E-0A6B-8426-2C6DCFAA4B72}"/>
                    </a:ext>
                  </a:extLst>
                </p:cNvPr>
                <p:cNvSpPr/>
                <p:nvPr/>
              </p:nvSpPr>
              <p:spPr bwMode="auto">
                <a:xfrm>
                  <a:off x="2562632" y="1803289"/>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 name="Oval 26">
                  <a:extLst>
                    <a:ext uri="{FF2B5EF4-FFF2-40B4-BE49-F238E27FC236}">
                      <a16:creationId xmlns:a16="http://schemas.microsoft.com/office/drawing/2014/main" id="{E463FEFB-287E-19F8-DD4D-484640D00653}"/>
                    </a:ext>
                  </a:extLst>
                </p:cNvPr>
                <p:cNvSpPr/>
                <p:nvPr/>
              </p:nvSpPr>
              <p:spPr bwMode="auto">
                <a:xfrm>
                  <a:off x="2766093" y="1952827"/>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61" name="Group 160">
                <a:extLst>
                  <a:ext uri="{FF2B5EF4-FFF2-40B4-BE49-F238E27FC236}">
                    <a16:creationId xmlns:a16="http://schemas.microsoft.com/office/drawing/2014/main" id="{7989CB0D-9A36-0810-D66B-35ABDF092D57}"/>
                  </a:ext>
                </a:extLst>
              </p:cNvPr>
              <p:cNvGrpSpPr/>
              <p:nvPr/>
            </p:nvGrpSpPr>
            <p:grpSpPr>
              <a:xfrm>
                <a:off x="3784889" y="3076403"/>
                <a:ext cx="1208383" cy="588375"/>
                <a:chOff x="3784889" y="3076403"/>
                <a:chExt cx="1208383" cy="588375"/>
              </a:xfrm>
            </p:grpSpPr>
            <p:sp>
              <p:nvSpPr>
                <p:cNvPr id="116" name="Oval 115">
                  <a:extLst>
                    <a:ext uri="{FF2B5EF4-FFF2-40B4-BE49-F238E27FC236}">
                      <a16:creationId xmlns:a16="http://schemas.microsoft.com/office/drawing/2014/main" id="{E853E59E-10BE-E342-A1BB-89087B63719C}"/>
                    </a:ext>
                  </a:extLst>
                </p:cNvPr>
                <p:cNvSpPr/>
                <p:nvPr/>
              </p:nvSpPr>
              <p:spPr bwMode="auto">
                <a:xfrm>
                  <a:off x="4590449" y="3407590"/>
                  <a:ext cx="109728" cy="109728"/>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 name="Oval 118">
                  <a:extLst>
                    <a:ext uri="{FF2B5EF4-FFF2-40B4-BE49-F238E27FC236}">
                      <a16:creationId xmlns:a16="http://schemas.microsoft.com/office/drawing/2014/main" id="{FCDF3232-89A3-F329-CC2E-ECF6C95ABDA3}"/>
                    </a:ext>
                  </a:extLst>
                </p:cNvPr>
                <p:cNvSpPr/>
                <p:nvPr/>
              </p:nvSpPr>
              <p:spPr bwMode="auto">
                <a:xfrm>
                  <a:off x="4883544" y="3555050"/>
                  <a:ext cx="109728" cy="109728"/>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1" name="Oval 120">
                  <a:extLst>
                    <a:ext uri="{FF2B5EF4-FFF2-40B4-BE49-F238E27FC236}">
                      <a16:creationId xmlns:a16="http://schemas.microsoft.com/office/drawing/2014/main" id="{25F3BFB9-694D-2777-EA13-726DB1AF2410}"/>
                    </a:ext>
                  </a:extLst>
                </p:cNvPr>
                <p:cNvSpPr/>
                <p:nvPr/>
              </p:nvSpPr>
              <p:spPr bwMode="auto">
                <a:xfrm>
                  <a:off x="4714525" y="3474692"/>
                  <a:ext cx="109728" cy="109728"/>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 name="Oval 27">
                  <a:extLst>
                    <a:ext uri="{FF2B5EF4-FFF2-40B4-BE49-F238E27FC236}">
                      <a16:creationId xmlns:a16="http://schemas.microsoft.com/office/drawing/2014/main" id="{51F14F86-20A1-C79A-7B35-77A88F792F59}"/>
                    </a:ext>
                  </a:extLst>
                </p:cNvPr>
                <p:cNvSpPr/>
                <p:nvPr/>
              </p:nvSpPr>
              <p:spPr bwMode="auto">
                <a:xfrm>
                  <a:off x="3784889" y="3076403"/>
                  <a:ext cx="109728" cy="109728"/>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00" name="Group 199">
                <a:extLst>
                  <a:ext uri="{FF2B5EF4-FFF2-40B4-BE49-F238E27FC236}">
                    <a16:creationId xmlns:a16="http://schemas.microsoft.com/office/drawing/2014/main" id="{C7774FB4-C75C-ABB5-6554-F2A233FC271C}"/>
                  </a:ext>
                </a:extLst>
              </p:cNvPr>
              <p:cNvGrpSpPr/>
              <p:nvPr/>
            </p:nvGrpSpPr>
            <p:grpSpPr>
              <a:xfrm>
                <a:off x="5189404" y="3668744"/>
                <a:ext cx="4689714" cy="497106"/>
                <a:chOff x="5189404" y="3668744"/>
                <a:chExt cx="4689714" cy="497106"/>
              </a:xfrm>
            </p:grpSpPr>
            <p:grpSp>
              <p:nvGrpSpPr>
                <p:cNvPr id="183" name="Group 182">
                  <a:extLst>
                    <a:ext uri="{FF2B5EF4-FFF2-40B4-BE49-F238E27FC236}">
                      <a16:creationId xmlns:a16="http://schemas.microsoft.com/office/drawing/2014/main" id="{E097F7A1-57A7-BC85-E42C-9E28BFA7B32F}"/>
                    </a:ext>
                  </a:extLst>
                </p:cNvPr>
                <p:cNvGrpSpPr/>
                <p:nvPr/>
              </p:nvGrpSpPr>
              <p:grpSpPr>
                <a:xfrm>
                  <a:off x="8105964" y="4053604"/>
                  <a:ext cx="1773154" cy="112246"/>
                  <a:chOff x="8105964" y="3889970"/>
                  <a:chExt cx="1773154" cy="112246"/>
                </a:xfrm>
                <a:noFill/>
              </p:grpSpPr>
              <p:sp>
                <p:nvSpPr>
                  <p:cNvPr id="171" name="Oval 170">
                    <a:extLst>
                      <a:ext uri="{FF2B5EF4-FFF2-40B4-BE49-F238E27FC236}">
                        <a16:creationId xmlns:a16="http://schemas.microsoft.com/office/drawing/2014/main" id="{DBA2D944-D8D4-115B-53BA-42AD0A3A6F2E}"/>
                      </a:ext>
                    </a:extLst>
                  </p:cNvPr>
                  <p:cNvSpPr/>
                  <p:nvPr/>
                </p:nvSpPr>
                <p:spPr bwMode="auto">
                  <a:xfrm>
                    <a:off x="9306769" y="3892488"/>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3" name="Oval 172">
                    <a:extLst>
                      <a:ext uri="{FF2B5EF4-FFF2-40B4-BE49-F238E27FC236}">
                        <a16:creationId xmlns:a16="http://schemas.microsoft.com/office/drawing/2014/main" id="{359F4202-7A54-829B-A5B5-B9B668D3858C}"/>
                      </a:ext>
                    </a:extLst>
                  </p:cNvPr>
                  <p:cNvSpPr/>
                  <p:nvPr/>
                </p:nvSpPr>
                <p:spPr bwMode="auto">
                  <a:xfrm>
                    <a:off x="9457372" y="3892488"/>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4" name="Oval 173">
                    <a:extLst>
                      <a:ext uri="{FF2B5EF4-FFF2-40B4-BE49-F238E27FC236}">
                        <a16:creationId xmlns:a16="http://schemas.microsoft.com/office/drawing/2014/main" id="{9C9B237A-4DAF-D5F0-6DE6-AD080C541B0B}"/>
                      </a:ext>
                    </a:extLst>
                  </p:cNvPr>
                  <p:cNvSpPr/>
                  <p:nvPr/>
                </p:nvSpPr>
                <p:spPr bwMode="auto">
                  <a:xfrm>
                    <a:off x="9646272" y="3892488"/>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5" name="Oval 174">
                    <a:extLst>
                      <a:ext uri="{FF2B5EF4-FFF2-40B4-BE49-F238E27FC236}">
                        <a16:creationId xmlns:a16="http://schemas.microsoft.com/office/drawing/2014/main" id="{CE93868D-D6AC-BA2A-2075-6117FC8E4FF7}"/>
                      </a:ext>
                    </a:extLst>
                  </p:cNvPr>
                  <p:cNvSpPr/>
                  <p:nvPr/>
                </p:nvSpPr>
                <p:spPr bwMode="auto">
                  <a:xfrm>
                    <a:off x="9769390" y="3892488"/>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6" name="Oval 175">
                    <a:extLst>
                      <a:ext uri="{FF2B5EF4-FFF2-40B4-BE49-F238E27FC236}">
                        <a16:creationId xmlns:a16="http://schemas.microsoft.com/office/drawing/2014/main" id="{5B0813FC-CA5C-864D-F83E-47227E5601AC}"/>
                      </a:ext>
                    </a:extLst>
                  </p:cNvPr>
                  <p:cNvSpPr/>
                  <p:nvPr/>
                </p:nvSpPr>
                <p:spPr bwMode="auto">
                  <a:xfrm>
                    <a:off x="8105964" y="3889970"/>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7" name="Oval 176">
                    <a:extLst>
                      <a:ext uri="{FF2B5EF4-FFF2-40B4-BE49-F238E27FC236}">
                        <a16:creationId xmlns:a16="http://schemas.microsoft.com/office/drawing/2014/main" id="{8F0CAD9D-16B9-8A8D-7D07-8C440EE85DA9}"/>
                      </a:ext>
                    </a:extLst>
                  </p:cNvPr>
                  <p:cNvSpPr/>
                  <p:nvPr/>
                </p:nvSpPr>
                <p:spPr bwMode="auto">
                  <a:xfrm>
                    <a:off x="8299787" y="3889970"/>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8" name="Oval 177">
                    <a:extLst>
                      <a:ext uri="{FF2B5EF4-FFF2-40B4-BE49-F238E27FC236}">
                        <a16:creationId xmlns:a16="http://schemas.microsoft.com/office/drawing/2014/main" id="{4A115D64-8848-1FDD-E518-001C82DE2BCB}"/>
                      </a:ext>
                    </a:extLst>
                  </p:cNvPr>
                  <p:cNvSpPr/>
                  <p:nvPr/>
                </p:nvSpPr>
                <p:spPr bwMode="auto">
                  <a:xfrm>
                    <a:off x="8606463" y="3889970"/>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9" name="Oval 178">
                    <a:extLst>
                      <a:ext uri="{FF2B5EF4-FFF2-40B4-BE49-F238E27FC236}">
                        <a16:creationId xmlns:a16="http://schemas.microsoft.com/office/drawing/2014/main" id="{B35C01DC-8D4D-CEAA-2E9C-17745D481E03}"/>
                      </a:ext>
                    </a:extLst>
                  </p:cNvPr>
                  <p:cNvSpPr/>
                  <p:nvPr/>
                </p:nvSpPr>
                <p:spPr bwMode="auto">
                  <a:xfrm>
                    <a:off x="8451144" y="3889970"/>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0" name="Oval 179">
                    <a:extLst>
                      <a:ext uri="{FF2B5EF4-FFF2-40B4-BE49-F238E27FC236}">
                        <a16:creationId xmlns:a16="http://schemas.microsoft.com/office/drawing/2014/main" id="{9D86E63C-EB75-43C1-1C0C-56AA6EC04763}"/>
                      </a:ext>
                    </a:extLst>
                  </p:cNvPr>
                  <p:cNvSpPr/>
                  <p:nvPr/>
                </p:nvSpPr>
                <p:spPr bwMode="auto">
                  <a:xfrm>
                    <a:off x="8829255" y="3889970"/>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1" name="Oval 180">
                    <a:extLst>
                      <a:ext uri="{FF2B5EF4-FFF2-40B4-BE49-F238E27FC236}">
                        <a16:creationId xmlns:a16="http://schemas.microsoft.com/office/drawing/2014/main" id="{84A01D48-ED2E-3F49-BCED-209170EA5845}"/>
                      </a:ext>
                    </a:extLst>
                  </p:cNvPr>
                  <p:cNvSpPr/>
                  <p:nvPr/>
                </p:nvSpPr>
                <p:spPr bwMode="auto">
                  <a:xfrm>
                    <a:off x="9109597" y="3889970"/>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2" name="Oval 181">
                    <a:extLst>
                      <a:ext uri="{FF2B5EF4-FFF2-40B4-BE49-F238E27FC236}">
                        <a16:creationId xmlns:a16="http://schemas.microsoft.com/office/drawing/2014/main" id="{C70D0EB8-7ED4-363D-5885-38F7C9294EFC}"/>
                      </a:ext>
                    </a:extLst>
                  </p:cNvPr>
                  <p:cNvSpPr/>
                  <p:nvPr/>
                </p:nvSpPr>
                <p:spPr bwMode="auto">
                  <a:xfrm>
                    <a:off x="9165335" y="3889970"/>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87" name="Oval 186">
                  <a:extLst>
                    <a:ext uri="{FF2B5EF4-FFF2-40B4-BE49-F238E27FC236}">
                      <a16:creationId xmlns:a16="http://schemas.microsoft.com/office/drawing/2014/main" id="{73A7AB52-3C48-D468-72F5-8F0C2383C9B7}"/>
                    </a:ext>
                  </a:extLst>
                </p:cNvPr>
                <p:cNvSpPr/>
                <p:nvPr/>
              </p:nvSpPr>
              <p:spPr bwMode="auto">
                <a:xfrm>
                  <a:off x="8076859" y="4020180"/>
                  <a:ext cx="109728" cy="109728"/>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99" name="Group 198">
                  <a:extLst>
                    <a:ext uri="{FF2B5EF4-FFF2-40B4-BE49-F238E27FC236}">
                      <a16:creationId xmlns:a16="http://schemas.microsoft.com/office/drawing/2014/main" id="{BF288947-C5DF-28EB-4026-47973D19A9D7}"/>
                    </a:ext>
                  </a:extLst>
                </p:cNvPr>
                <p:cNvGrpSpPr/>
                <p:nvPr/>
              </p:nvGrpSpPr>
              <p:grpSpPr>
                <a:xfrm>
                  <a:off x="5189404" y="3668744"/>
                  <a:ext cx="2266026" cy="444403"/>
                  <a:chOff x="5189404" y="3668744"/>
                  <a:chExt cx="2266026" cy="444403"/>
                </a:xfrm>
                <a:noFill/>
              </p:grpSpPr>
              <p:sp>
                <p:nvSpPr>
                  <p:cNvPr id="122" name="Oval 121">
                    <a:extLst>
                      <a:ext uri="{FF2B5EF4-FFF2-40B4-BE49-F238E27FC236}">
                        <a16:creationId xmlns:a16="http://schemas.microsoft.com/office/drawing/2014/main" id="{58F41B1C-99DB-CB6A-8B06-6E3ED8AB1E6C}"/>
                      </a:ext>
                    </a:extLst>
                  </p:cNvPr>
                  <p:cNvSpPr/>
                  <p:nvPr/>
                </p:nvSpPr>
                <p:spPr bwMode="auto">
                  <a:xfrm>
                    <a:off x="5331981" y="3697983"/>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5" name="Oval 124">
                    <a:extLst>
                      <a:ext uri="{FF2B5EF4-FFF2-40B4-BE49-F238E27FC236}">
                        <a16:creationId xmlns:a16="http://schemas.microsoft.com/office/drawing/2014/main" id="{C84AFF62-CF22-38AF-9889-A7A772E8F695}"/>
                      </a:ext>
                    </a:extLst>
                  </p:cNvPr>
                  <p:cNvSpPr/>
                  <p:nvPr/>
                </p:nvSpPr>
                <p:spPr bwMode="auto">
                  <a:xfrm>
                    <a:off x="5189404" y="3668744"/>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1" name="Oval 130">
                    <a:extLst>
                      <a:ext uri="{FF2B5EF4-FFF2-40B4-BE49-F238E27FC236}">
                        <a16:creationId xmlns:a16="http://schemas.microsoft.com/office/drawing/2014/main" id="{B66F4DC1-305C-0804-DA2E-3510E1FA59A4}"/>
                      </a:ext>
                    </a:extLst>
                  </p:cNvPr>
                  <p:cNvSpPr/>
                  <p:nvPr/>
                </p:nvSpPr>
                <p:spPr bwMode="auto">
                  <a:xfrm>
                    <a:off x="5419694" y="3707271"/>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2" name="Oval 131">
                    <a:extLst>
                      <a:ext uri="{FF2B5EF4-FFF2-40B4-BE49-F238E27FC236}">
                        <a16:creationId xmlns:a16="http://schemas.microsoft.com/office/drawing/2014/main" id="{E596A573-B8E4-1FA4-9C91-C08ABC08B86F}"/>
                      </a:ext>
                    </a:extLst>
                  </p:cNvPr>
                  <p:cNvSpPr/>
                  <p:nvPr/>
                </p:nvSpPr>
                <p:spPr bwMode="auto">
                  <a:xfrm>
                    <a:off x="5251199" y="3672737"/>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0" name="Oval 139">
                    <a:extLst>
                      <a:ext uri="{FF2B5EF4-FFF2-40B4-BE49-F238E27FC236}">
                        <a16:creationId xmlns:a16="http://schemas.microsoft.com/office/drawing/2014/main" id="{D9BC71BE-0461-A09F-E357-8D341DC68203}"/>
                      </a:ext>
                    </a:extLst>
                  </p:cNvPr>
                  <p:cNvSpPr/>
                  <p:nvPr/>
                </p:nvSpPr>
                <p:spPr bwMode="auto">
                  <a:xfrm>
                    <a:off x="5816986" y="3802696"/>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5" name="Oval 144">
                    <a:extLst>
                      <a:ext uri="{FF2B5EF4-FFF2-40B4-BE49-F238E27FC236}">
                        <a16:creationId xmlns:a16="http://schemas.microsoft.com/office/drawing/2014/main" id="{B5B9337D-9165-7B11-0A8E-4006991186C4}"/>
                      </a:ext>
                    </a:extLst>
                  </p:cNvPr>
                  <p:cNvSpPr/>
                  <p:nvPr/>
                </p:nvSpPr>
                <p:spPr bwMode="auto">
                  <a:xfrm>
                    <a:off x="5465934" y="3711668"/>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7" name="Oval 146">
                    <a:extLst>
                      <a:ext uri="{FF2B5EF4-FFF2-40B4-BE49-F238E27FC236}">
                        <a16:creationId xmlns:a16="http://schemas.microsoft.com/office/drawing/2014/main" id="{EF0E2774-8286-21ED-ED5B-004522DC21C4}"/>
                      </a:ext>
                    </a:extLst>
                  </p:cNvPr>
                  <p:cNvSpPr/>
                  <p:nvPr/>
                </p:nvSpPr>
                <p:spPr bwMode="auto">
                  <a:xfrm>
                    <a:off x="5515086" y="3710826"/>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8" name="Oval 147">
                    <a:extLst>
                      <a:ext uri="{FF2B5EF4-FFF2-40B4-BE49-F238E27FC236}">
                        <a16:creationId xmlns:a16="http://schemas.microsoft.com/office/drawing/2014/main" id="{C816BCCD-C902-85F9-47DA-22C88B8A6186}"/>
                      </a:ext>
                    </a:extLst>
                  </p:cNvPr>
                  <p:cNvSpPr/>
                  <p:nvPr/>
                </p:nvSpPr>
                <p:spPr bwMode="auto">
                  <a:xfrm>
                    <a:off x="5977597" y="3812140"/>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9" name="Oval 148">
                    <a:extLst>
                      <a:ext uri="{FF2B5EF4-FFF2-40B4-BE49-F238E27FC236}">
                        <a16:creationId xmlns:a16="http://schemas.microsoft.com/office/drawing/2014/main" id="{BFD9ACC4-3BA6-2B02-F94B-E40A18F28FD0}"/>
                      </a:ext>
                    </a:extLst>
                  </p:cNvPr>
                  <p:cNvSpPr/>
                  <p:nvPr/>
                </p:nvSpPr>
                <p:spPr bwMode="auto">
                  <a:xfrm>
                    <a:off x="6528795" y="3896127"/>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1" name="Oval 150">
                    <a:extLst>
                      <a:ext uri="{FF2B5EF4-FFF2-40B4-BE49-F238E27FC236}">
                        <a16:creationId xmlns:a16="http://schemas.microsoft.com/office/drawing/2014/main" id="{BD0C1F30-969D-2234-9C82-79F8B907A345}"/>
                      </a:ext>
                    </a:extLst>
                  </p:cNvPr>
                  <p:cNvSpPr/>
                  <p:nvPr/>
                </p:nvSpPr>
                <p:spPr bwMode="auto">
                  <a:xfrm>
                    <a:off x="6626602" y="3893359"/>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3" name="Oval 152">
                    <a:extLst>
                      <a:ext uri="{FF2B5EF4-FFF2-40B4-BE49-F238E27FC236}">
                        <a16:creationId xmlns:a16="http://schemas.microsoft.com/office/drawing/2014/main" id="{2E0C0439-66CB-4882-20FC-27D789300E33}"/>
                      </a:ext>
                    </a:extLst>
                  </p:cNvPr>
                  <p:cNvSpPr/>
                  <p:nvPr/>
                </p:nvSpPr>
                <p:spPr bwMode="auto">
                  <a:xfrm>
                    <a:off x="7025919" y="3952538"/>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2" name="Oval 161">
                    <a:extLst>
                      <a:ext uri="{FF2B5EF4-FFF2-40B4-BE49-F238E27FC236}">
                        <a16:creationId xmlns:a16="http://schemas.microsoft.com/office/drawing/2014/main" id="{79E995F6-D3A9-AE81-3FCD-367526D45EA9}"/>
                      </a:ext>
                    </a:extLst>
                  </p:cNvPr>
                  <p:cNvSpPr/>
                  <p:nvPr/>
                </p:nvSpPr>
                <p:spPr bwMode="auto">
                  <a:xfrm>
                    <a:off x="5882844" y="3800231"/>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3" name="Oval 162">
                    <a:extLst>
                      <a:ext uri="{FF2B5EF4-FFF2-40B4-BE49-F238E27FC236}">
                        <a16:creationId xmlns:a16="http://schemas.microsoft.com/office/drawing/2014/main" id="{AA87E0EC-EA70-75D3-9B93-C531C2133B9F}"/>
                      </a:ext>
                    </a:extLst>
                  </p:cNvPr>
                  <p:cNvSpPr/>
                  <p:nvPr/>
                </p:nvSpPr>
                <p:spPr bwMode="auto">
                  <a:xfrm>
                    <a:off x="6177658" y="3843145"/>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4" name="Oval 163">
                    <a:extLst>
                      <a:ext uri="{FF2B5EF4-FFF2-40B4-BE49-F238E27FC236}">
                        <a16:creationId xmlns:a16="http://schemas.microsoft.com/office/drawing/2014/main" id="{8FA15904-C281-D516-7F93-66083843D209}"/>
                      </a:ext>
                    </a:extLst>
                  </p:cNvPr>
                  <p:cNvSpPr/>
                  <p:nvPr/>
                </p:nvSpPr>
                <p:spPr bwMode="auto">
                  <a:xfrm>
                    <a:off x="6946367" y="3950453"/>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5" name="Oval 164">
                    <a:extLst>
                      <a:ext uri="{FF2B5EF4-FFF2-40B4-BE49-F238E27FC236}">
                        <a16:creationId xmlns:a16="http://schemas.microsoft.com/office/drawing/2014/main" id="{68ADEF21-17B9-3359-A867-C6616EB04790}"/>
                      </a:ext>
                    </a:extLst>
                  </p:cNvPr>
                  <p:cNvSpPr/>
                  <p:nvPr/>
                </p:nvSpPr>
                <p:spPr bwMode="auto">
                  <a:xfrm>
                    <a:off x="6392643" y="3896127"/>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6" name="Oval 165">
                    <a:extLst>
                      <a:ext uri="{FF2B5EF4-FFF2-40B4-BE49-F238E27FC236}">
                        <a16:creationId xmlns:a16="http://schemas.microsoft.com/office/drawing/2014/main" id="{8C7373F4-25BF-020D-A5E7-66E04382B11F}"/>
                      </a:ext>
                    </a:extLst>
                  </p:cNvPr>
                  <p:cNvSpPr/>
                  <p:nvPr/>
                </p:nvSpPr>
                <p:spPr bwMode="auto">
                  <a:xfrm>
                    <a:off x="6847410" y="3948555"/>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7" name="Oval 166">
                    <a:extLst>
                      <a:ext uri="{FF2B5EF4-FFF2-40B4-BE49-F238E27FC236}">
                        <a16:creationId xmlns:a16="http://schemas.microsoft.com/office/drawing/2014/main" id="{313F2CD9-4B07-B421-F79D-33A00F5EDC3C}"/>
                      </a:ext>
                    </a:extLst>
                  </p:cNvPr>
                  <p:cNvSpPr/>
                  <p:nvPr/>
                </p:nvSpPr>
                <p:spPr bwMode="auto">
                  <a:xfrm>
                    <a:off x="6986584" y="3950453"/>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8" name="Oval 167">
                    <a:extLst>
                      <a:ext uri="{FF2B5EF4-FFF2-40B4-BE49-F238E27FC236}">
                        <a16:creationId xmlns:a16="http://schemas.microsoft.com/office/drawing/2014/main" id="{B7F80808-B6AB-F464-D867-B4CC68C3771C}"/>
                      </a:ext>
                    </a:extLst>
                  </p:cNvPr>
                  <p:cNvSpPr/>
                  <p:nvPr/>
                </p:nvSpPr>
                <p:spPr bwMode="auto">
                  <a:xfrm>
                    <a:off x="7071891" y="3955007"/>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9" name="Oval 168">
                    <a:extLst>
                      <a:ext uri="{FF2B5EF4-FFF2-40B4-BE49-F238E27FC236}">
                        <a16:creationId xmlns:a16="http://schemas.microsoft.com/office/drawing/2014/main" id="{2371B1BC-4B42-37FF-C41E-3C0EB444133F}"/>
                      </a:ext>
                    </a:extLst>
                  </p:cNvPr>
                  <p:cNvSpPr/>
                  <p:nvPr/>
                </p:nvSpPr>
                <p:spPr bwMode="auto">
                  <a:xfrm>
                    <a:off x="5730532" y="3765898"/>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0" name="Oval 169">
                    <a:extLst>
                      <a:ext uri="{FF2B5EF4-FFF2-40B4-BE49-F238E27FC236}">
                        <a16:creationId xmlns:a16="http://schemas.microsoft.com/office/drawing/2014/main" id="{3C266D1D-E139-ECC3-55E9-3195FCB9883B}"/>
                      </a:ext>
                    </a:extLst>
                  </p:cNvPr>
                  <p:cNvSpPr/>
                  <p:nvPr/>
                </p:nvSpPr>
                <p:spPr bwMode="auto">
                  <a:xfrm>
                    <a:off x="6334172" y="3893894"/>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2" name="Oval 171">
                    <a:extLst>
                      <a:ext uri="{FF2B5EF4-FFF2-40B4-BE49-F238E27FC236}">
                        <a16:creationId xmlns:a16="http://schemas.microsoft.com/office/drawing/2014/main" id="{54BF531E-3608-58C0-E4A6-D6F9FDA4F862}"/>
                      </a:ext>
                    </a:extLst>
                  </p:cNvPr>
                  <p:cNvSpPr/>
                  <p:nvPr/>
                </p:nvSpPr>
                <p:spPr bwMode="auto">
                  <a:xfrm>
                    <a:off x="6365211" y="3893894"/>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2" name="Oval 151">
                    <a:extLst>
                      <a:ext uri="{FF2B5EF4-FFF2-40B4-BE49-F238E27FC236}">
                        <a16:creationId xmlns:a16="http://schemas.microsoft.com/office/drawing/2014/main" id="{E356526C-1B3A-9424-BFCD-AEE174B55CAF}"/>
                      </a:ext>
                    </a:extLst>
                  </p:cNvPr>
                  <p:cNvSpPr/>
                  <p:nvPr/>
                </p:nvSpPr>
                <p:spPr bwMode="auto">
                  <a:xfrm>
                    <a:off x="7211065" y="3955357"/>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5" name="Oval 184">
                    <a:extLst>
                      <a:ext uri="{FF2B5EF4-FFF2-40B4-BE49-F238E27FC236}">
                        <a16:creationId xmlns:a16="http://schemas.microsoft.com/office/drawing/2014/main" id="{40D62B0F-8D81-6C64-23B8-62EF1683C2F5}"/>
                      </a:ext>
                    </a:extLst>
                  </p:cNvPr>
                  <p:cNvSpPr/>
                  <p:nvPr/>
                </p:nvSpPr>
                <p:spPr bwMode="auto">
                  <a:xfrm>
                    <a:off x="6467309" y="3896127"/>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6" name="Oval 185">
                    <a:extLst>
                      <a:ext uri="{FF2B5EF4-FFF2-40B4-BE49-F238E27FC236}">
                        <a16:creationId xmlns:a16="http://schemas.microsoft.com/office/drawing/2014/main" id="{E828AF36-8469-EF39-1524-88F8014EF9D5}"/>
                      </a:ext>
                    </a:extLst>
                  </p:cNvPr>
                  <p:cNvSpPr/>
                  <p:nvPr/>
                </p:nvSpPr>
                <p:spPr bwMode="auto">
                  <a:xfrm>
                    <a:off x="6657641" y="3896127"/>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8" name="Oval 187">
                    <a:extLst>
                      <a:ext uri="{FF2B5EF4-FFF2-40B4-BE49-F238E27FC236}">
                        <a16:creationId xmlns:a16="http://schemas.microsoft.com/office/drawing/2014/main" id="{483571B3-90A4-7D44-F719-E4ED1EBCBDE7}"/>
                      </a:ext>
                    </a:extLst>
                  </p:cNvPr>
                  <p:cNvSpPr/>
                  <p:nvPr/>
                </p:nvSpPr>
                <p:spPr bwMode="auto">
                  <a:xfrm>
                    <a:off x="6783529" y="3900882"/>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9" name="Oval 188">
                    <a:extLst>
                      <a:ext uri="{FF2B5EF4-FFF2-40B4-BE49-F238E27FC236}">
                        <a16:creationId xmlns:a16="http://schemas.microsoft.com/office/drawing/2014/main" id="{B862A64E-B71B-C8EA-0E35-FA43B22B2ED6}"/>
                      </a:ext>
                    </a:extLst>
                  </p:cNvPr>
                  <p:cNvSpPr/>
                  <p:nvPr/>
                </p:nvSpPr>
                <p:spPr bwMode="auto">
                  <a:xfrm>
                    <a:off x="7345702" y="4003419"/>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0" name="Oval 189">
                    <a:extLst>
                      <a:ext uri="{FF2B5EF4-FFF2-40B4-BE49-F238E27FC236}">
                        <a16:creationId xmlns:a16="http://schemas.microsoft.com/office/drawing/2014/main" id="{DD528097-76E8-2351-6481-949AD5B51FD9}"/>
                      </a:ext>
                    </a:extLst>
                  </p:cNvPr>
                  <p:cNvSpPr/>
                  <p:nvPr/>
                </p:nvSpPr>
                <p:spPr bwMode="auto">
                  <a:xfrm>
                    <a:off x="7322909" y="4003419"/>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98" name="Group 197">
                  <a:extLst>
                    <a:ext uri="{FF2B5EF4-FFF2-40B4-BE49-F238E27FC236}">
                      <a16:creationId xmlns:a16="http://schemas.microsoft.com/office/drawing/2014/main" id="{88247D37-8ACA-717D-5F58-E824E688F575}"/>
                    </a:ext>
                  </a:extLst>
                </p:cNvPr>
                <p:cNvGrpSpPr/>
                <p:nvPr/>
              </p:nvGrpSpPr>
              <p:grpSpPr>
                <a:xfrm>
                  <a:off x="7441210" y="4011109"/>
                  <a:ext cx="588043" cy="109728"/>
                  <a:chOff x="7441210" y="4001483"/>
                  <a:chExt cx="588043" cy="109728"/>
                </a:xfrm>
                <a:noFill/>
              </p:grpSpPr>
              <p:sp>
                <p:nvSpPr>
                  <p:cNvPr id="184" name="Oval 183">
                    <a:extLst>
                      <a:ext uri="{FF2B5EF4-FFF2-40B4-BE49-F238E27FC236}">
                        <a16:creationId xmlns:a16="http://schemas.microsoft.com/office/drawing/2014/main" id="{94193344-16D9-F523-E029-D0C3E000F50F}"/>
                      </a:ext>
                    </a:extLst>
                  </p:cNvPr>
                  <p:cNvSpPr/>
                  <p:nvPr/>
                </p:nvSpPr>
                <p:spPr bwMode="auto">
                  <a:xfrm>
                    <a:off x="7919525" y="4001483"/>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1" name="Oval 190">
                    <a:extLst>
                      <a:ext uri="{FF2B5EF4-FFF2-40B4-BE49-F238E27FC236}">
                        <a16:creationId xmlns:a16="http://schemas.microsoft.com/office/drawing/2014/main" id="{EA633500-9F5F-49AF-BFB9-7262076337DC}"/>
                      </a:ext>
                    </a:extLst>
                  </p:cNvPr>
                  <p:cNvSpPr/>
                  <p:nvPr/>
                </p:nvSpPr>
                <p:spPr bwMode="auto">
                  <a:xfrm>
                    <a:off x="7441210" y="4001483"/>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2" name="Oval 191">
                    <a:extLst>
                      <a:ext uri="{FF2B5EF4-FFF2-40B4-BE49-F238E27FC236}">
                        <a16:creationId xmlns:a16="http://schemas.microsoft.com/office/drawing/2014/main" id="{F7F05AC3-81BF-04B0-6216-3524274EA3CC}"/>
                      </a:ext>
                    </a:extLst>
                  </p:cNvPr>
                  <p:cNvSpPr/>
                  <p:nvPr/>
                </p:nvSpPr>
                <p:spPr bwMode="auto">
                  <a:xfrm>
                    <a:off x="7466585" y="4001483"/>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3" name="Oval 192">
                    <a:extLst>
                      <a:ext uri="{FF2B5EF4-FFF2-40B4-BE49-F238E27FC236}">
                        <a16:creationId xmlns:a16="http://schemas.microsoft.com/office/drawing/2014/main" id="{766EEFCE-3FAC-2E73-46D9-AEC33B0B54F0}"/>
                      </a:ext>
                    </a:extLst>
                  </p:cNvPr>
                  <p:cNvSpPr/>
                  <p:nvPr/>
                </p:nvSpPr>
                <p:spPr bwMode="auto">
                  <a:xfrm>
                    <a:off x="7638505" y="4001483"/>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4" name="Oval 193">
                    <a:extLst>
                      <a:ext uri="{FF2B5EF4-FFF2-40B4-BE49-F238E27FC236}">
                        <a16:creationId xmlns:a16="http://schemas.microsoft.com/office/drawing/2014/main" id="{71C59A61-6592-2CF6-36A2-EF9E2D4D2D4B}"/>
                      </a:ext>
                    </a:extLst>
                  </p:cNvPr>
                  <p:cNvSpPr/>
                  <p:nvPr/>
                </p:nvSpPr>
                <p:spPr bwMode="auto">
                  <a:xfrm>
                    <a:off x="7483186" y="4001483"/>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5" name="Oval 194">
                    <a:extLst>
                      <a:ext uri="{FF2B5EF4-FFF2-40B4-BE49-F238E27FC236}">
                        <a16:creationId xmlns:a16="http://schemas.microsoft.com/office/drawing/2014/main" id="{2C71F17E-2914-4AEC-00A6-70B9ED1DAB5C}"/>
                      </a:ext>
                    </a:extLst>
                  </p:cNvPr>
                  <p:cNvSpPr/>
                  <p:nvPr/>
                </p:nvSpPr>
                <p:spPr bwMode="auto">
                  <a:xfrm>
                    <a:off x="7760232" y="4001483"/>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6" name="Oval 195">
                    <a:extLst>
                      <a:ext uri="{FF2B5EF4-FFF2-40B4-BE49-F238E27FC236}">
                        <a16:creationId xmlns:a16="http://schemas.microsoft.com/office/drawing/2014/main" id="{C9ACD167-8CF8-A060-AB48-7C5A024C7816}"/>
                      </a:ext>
                    </a:extLst>
                  </p:cNvPr>
                  <p:cNvSpPr/>
                  <p:nvPr/>
                </p:nvSpPr>
                <p:spPr bwMode="auto">
                  <a:xfrm>
                    <a:off x="7790312" y="4001483"/>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7" name="Oval 196">
                    <a:extLst>
                      <a:ext uri="{FF2B5EF4-FFF2-40B4-BE49-F238E27FC236}">
                        <a16:creationId xmlns:a16="http://schemas.microsoft.com/office/drawing/2014/main" id="{4B1EEC51-BF2F-9A96-9614-090B039E3144}"/>
                      </a:ext>
                    </a:extLst>
                  </p:cNvPr>
                  <p:cNvSpPr/>
                  <p:nvPr/>
                </p:nvSpPr>
                <p:spPr bwMode="auto">
                  <a:xfrm>
                    <a:off x="7807550" y="4001483"/>
                    <a:ext cx="109728" cy="109728"/>
                  </a:xfrm>
                  <a:prstGeom prst="ellipse">
                    <a:avLst/>
                  </a:prstGeom>
                  <a:grp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grpSp>
      <p:sp>
        <p:nvSpPr>
          <p:cNvPr id="85" name="Freeform 84">
            <a:extLst>
              <a:ext uri="{FF2B5EF4-FFF2-40B4-BE49-F238E27FC236}">
                <a16:creationId xmlns:a16="http://schemas.microsoft.com/office/drawing/2014/main" id="{A7C7173C-B250-C088-6A13-EEE53BD0058B}"/>
              </a:ext>
            </a:extLst>
          </p:cNvPr>
          <p:cNvSpPr/>
          <p:nvPr/>
        </p:nvSpPr>
        <p:spPr bwMode="auto">
          <a:xfrm>
            <a:off x="2657139" y="1843144"/>
            <a:ext cx="1280160" cy="1258644"/>
          </a:xfrm>
          <a:custGeom>
            <a:avLst/>
            <a:gdLst>
              <a:gd name="connsiteX0" fmla="*/ 0 w 1280160"/>
              <a:gd name="connsiteY0" fmla="*/ 0 h 1258644"/>
              <a:gd name="connsiteX1" fmla="*/ 107576 w 1280160"/>
              <a:gd name="connsiteY1" fmla="*/ 0 h 1258644"/>
              <a:gd name="connsiteX2" fmla="*/ 107576 w 1280160"/>
              <a:gd name="connsiteY2" fmla="*/ 32272 h 1258644"/>
              <a:gd name="connsiteX3" fmla="*/ 215153 w 1280160"/>
              <a:gd name="connsiteY3" fmla="*/ 32272 h 1258644"/>
              <a:gd name="connsiteX4" fmla="*/ 215153 w 1280160"/>
              <a:gd name="connsiteY4" fmla="*/ 60960 h 1258644"/>
              <a:gd name="connsiteX5" fmla="*/ 254597 w 1280160"/>
              <a:gd name="connsiteY5" fmla="*/ 60960 h 1258644"/>
              <a:gd name="connsiteX6" fmla="*/ 254597 w 1280160"/>
              <a:gd name="connsiteY6" fmla="*/ 96818 h 1258644"/>
              <a:gd name="connsiteX7" fmla="*/ 290456 w 1280160"/>
              <a:gd name="connsiteY7" fmla="*/ 96818 h 1258644"/>
              <a:gd name="connsiteX8" fmla="*/ 290456 w 1280160"/>
              <a:gd name="connsiteY8" fmla="*/ 150607 h 1258644"/>
              <a:gd name="connsiteX9" fmla="*/ 340659 w 1280160"/>
              <a:gd name="connsiteY9" fmla="*/ 150607 h 1258644"/>
              <a:gd name="connsiteX10" fmla="*/ 340659 w 1280160"/>
              <a:gd name="connsiteY10" fmla="*/ 193637 h 1258644"/>
              <a:gd name="connsiteX11" fmla="*/ 430306 w 1280160"/>
              <a:gd name="connsiteY11" fmla="*/ 193637 h 1258644"/>
              <a:gd name="connsiteX12" fmla="*/ 430306 w 1280160"/>
              <a:gd name="connsiteY12" fmla="*/ 254597 h 1258644"/>
              <a:gd name="connsiteX13" fmla="*/ 466165 w 1280160"/>
              <a:gd name="connsiteY13" fmla="*/ 254597 h 1258644"/>
              <a:gd name="connsiteX14" fmla="*/ 466165 w 1280160"/>
              <a:gd name="connsiteY14" fmla="*/ 304800 h 1258644"/>
              <a:gd name="connsiteX15" fmla="*/ 512781 w 1280160"/>
              <a:gd name="connsiteY15" fmla="*/ 304800 h 1258644"/>
              <a:gd name="connsiteX16" fmla="*/ 512781 w 1280160"/>
              <a:gd name="connsiteY16" fmla="*/ 358588 h 1258644"/>
              <a:gd name="connsiteX17" fmla="*/ 559397 w 1280160"/>
              <a:gd name="connsiteY17" fmla="*/ 358588 h 1258644"/>
              <a:gd name="connsiteX18" fmla="*/ 559397 w 1280160"/>
              <a:gd name="connsiteY18" fmla="*/ 433891 h 1258644"/>
              <a:gd name="connsiteX19" fmla="*/ 616772 w 1280160"/>
              <a:gd name="connsiteY19" fmla="*/ 433891 h 1258644"/>
              <a:gd name="connsiteX20" fmla="*/ 616772 w 1280160"/>
              <a:gd name="connsiteY20" fmla="*/ 469750 h 1258644"/>
              <a:gd name="connsiteX21" fmla="*/ 616772 w 1280160"/>
              <a:gd name="connsiteY21" fmla="*/ 469750 h 1258644"/>
              <a:gd name="connsiteX22" fmla="*/ 634702 w 1280160"/>
              <a:gd name="connsiteY22" fmla="*/ 487680 h 1258644"/>
              <a:gd name="connsiteX23" fmla="*/ 634702 w 1280160"/>
              <a:gd name="connsiteY23" fmla="*/ 487680 h 1258644"/>
              <a:gd name="connsiteX24" fmla="*/ 634702 w 1280160"/>
              <a:gd name="connsiteY24" fmla="*/ 541468 h 1258644"/>
              <a:gd name="connsiteX25" fmla="*/ 688489 w 1280160"/>
              <a:gd name="connsiteY25" fmla="*/ 541468 h 1258644"/>
              <a:gd name="connsiteX26" fmla="*/ 688489 w 1280160"/>
              <a:gd name="connsiteY26" fmla="*/ 595256 h 1258644"/>
              <a:gd name="connsiteX27" fmla="*/ 731520 w 1280160"/>
              <a:gd name="connsiteY27" fmla="*/ 595256 h 1258644"/>
              <a:gd name="connsiteX28" fmla="*/ 731520 w 1280160"/>
              <a:gd name="connsiteY28" fmla="*/ 645458 h 1258644"/>
              <a:gd name="connsiteX29" fmla="*/ 778136 w 1280160"/>
              <a:gd name="connsiteY29" fmla="*/ 645458 h 1258644"/>
              <a:gd name="connsiteX30" fmla="*/ 778136 w 1280160"/>
              <a:gd name="connsiteY30" fmla="*/ 699247 h 1258644"/>
              <a:gd name="connsiteX31" fmla="*/ 828339 w 1280160"/>
              <a:gd name="connsiteY31" fmla="*/ 699247 h 1258644"/>
              <a:gd name="connsiteX32" fmla="*/ 828339 w 1280160"/>
              <a:gd name="connsiteY32" fmla="*/ 788894 h 1258644"/>
              <a:gd name="connsiteX33" fmla="*/ 882127 w 1280160"/>
              <a:gd name="connsiteY33" fmla="*/ 788894 h 1258644"/>
              <a:gd name="connsiteX34" fmla="*/ 882127 w 1280160"/>
              <a:gd name="connsiteY34" fmla="*/ 828338 h 1258644"/>
              <a:gd name="connsiteX35" fmla="*/ 932329 w 1280160"/>
              <a:gd name="connsiteY35" fmla="*/ 828338 h 1258644"/>
              <a:gd name="connsiteX36" fmla="*/ 932329 w 1280160"/>
              <a:gd name="connsiteY36" fmla="*/ 885712 h 1258644"/>
              <a:gd name="connsiteX37" fmla="*/ 982532 w 1280160"/>
              <a:gd name="connsiteY37" fmla="*/ 885712 h 1258644"/>
              <a:gd name="connsiteX38" fmla="*/ 982532 w 1280160"/>
              <a:gd name="connsiteY38" fmla="*/ 975360 h 1258644"/>
              <a:gd name="connsiteX39" fmla="*/ 1029148 w 1280160"/>
              <a:gd name="connsiteY39" fmla="*/ 975360 h 1258644"/>
              <a:gd name="connsiteX40" fmla="*/ 1029148 w 1280160"/>
              <a:gd name="connsiteY40" fmla="*/ 975360 h 1258644"/>
              <a:gd name="connsiteX41" fmla="*/ 1029148 w 1280160"/>
              <a:gd name="connsiteY41" fmla="*/ 1014804 h 1258644"/>
              <a:gd name="connsiteX42" fmla="*/ 1111623 w 1280160"/>
              <a:gd name="connsiteY42" fmla="*/ 1014804 h 1258644"/>
              <a:gd name="connsiteX43" fmla="*/ 1111623 w 1280160"/>
              <a:gd name="connsiteY43" fmla="*/ 1072178 h 1258644"/>
              <a:gd name="connsiteX44" fmla="*/ 1151068 w 1280160"/>
              <a:gd name="connsiteY44" fmla="*/ 1072178 h 1258644"/>
              <a:gd name="connsiteX45" fmla="*/ 1151068 w 1280160"/>
              <a:gd name="connsiteY45" fmla="*/ 1118795 h 1258644"/>
              <a:gd name="connsiteX46" fmla="*/ 1233543 w 1280160"/>
              <a:gd name="connsiteY46" fmla="*/ 1118795 h 1258644"/>
              <a:gd name="connsiteX47" fmla="*/ 1233543 w 1280160"/>
              <a:gd name="connsiteY47" fmla="*/ 1219200 h 1258644"/>
              <a:gd name="connsiteX48" fmla="*/ 1280160 w 1280160"/>
              <a:gd name="connsiteY48" fmla="*/ 1219200 h 1258644"/>
              <a:gd name="connsiteX49" fmla="*/ 1280160 w 1280160"/>
              <a:gd name="connsiteY49" fmla="*/ 1258644 h 125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280160" h="1258644">
                <a:moveTo>
                  <a:pt x="0" y="0"/>
                </a:moveTo>
                <a:lnTo>
                  <a:pt x="107576" y="0"/>
                </a:lnTo>
                <a:lnTo>
                  <a:pt x="107576" y="32272"/>
                </a:lnTo>
                <a:lnTo>
                  <a:pt x="215153" y="32272"/>
                </a:lnTo>
                <a:lnTo>
                  <a:pt x="215153" y="60960"/>
                </a:lnTo>
                <a:lnTo>
                  <a:pt x="254597" y="60960"/>
                </a:lnTo>
                <a:lnTo>
                  <a:pt x="254597" y="96818"/>
                </a:lnTo>
                <a:lnTo>
                  <a:pt x="290456" y="96818"/>
                </a:lnTo>
                <a:lnTo>
                  <a:pt x="290456" y="150607"/>
                </a:lnTo>
                <a:lnTo>
                  <a:pt x="340659" y="150607"/>
                </a:lnTo>
                <a:lnTo>
                  <a:pt x="340659" y="193637"/>
                </a:lnTo>
                <a:lnTo>
                  <a:pt x="430306" y="193637"/>
                </a:lnTo>
                <a:lnTo>
                  <a:pt x="430306" y="254597"/>
                </a:lnTo>
                <a:lnTo>
                  <a:pt x="466165" y="254597"/>
                </a:lnTo>
                <a:lnTo>
                  <a:pt x="466165" y="304800"/>
                </a:lnTo>
                <a:lnTo>
                  <a:pt x="512781" y="304800"/>
                </a:lnTo>
                <a:lnTo>
                  <a:pt x="512781" y="358588"/>
                </a:lnTo>
                <a:lnTo>
                  <a:pt x="559397" y="358588"/>
                </a:lnTo>
                <a:lnTo>
                  <a:pt x="559397" y="433891"/>
                </a:lnTo>
                <a:lnTo>
                  <a:pt x="616772" y="433891"/>
                </a:lnTo>
                <a:lnTo>
                  <a:pt x="616772" y="469750"/>
                </a:lnTo>
                <a:lnTo>
                  <a:pt x="616772" y="469750"/>
                </a:lnTo>
                <a:lnTo>
                  <a:pt x="634702" y="487680"/>
                </a:lnTo>
                <a:lnTo>
                  <a:pt x="634702" y="487680"/>
                </a:lnTo>
                <a:lnTo>
                  <a:pt x="634702" y="541468"/>
                </a:lnTo>
                <a:lnTo>
                  <a:pt x="688489" y="541468"/>
                </a:lnTo>
                <a:lnTo>
                  <a:pt x="688489" y="595256"/>
                </a:lnTo>
                <a:lnTo>
                  <a:pt x="731520" y="595256"/>
                </a:lnTo>
                <a:lnTo>
                  <a:pt x="731520" y="645458"/>
                </a:lnTo>
                <a:lnTo>
                  <a:pt x="778136" y="645458"/>
                </a:lnTo>
                <a:lnTo>
                  <a:pt x="778136" y="699247"/>
                </a:lnTo>
                <a:lnTo>
                  <a:pt x="828339" y="699247"/>
                </a:lnTo>
                <a:lnTo>
                  <a:pt x="828339" y="788894"/>
                </a:lnTo>
                <a:lnTo>
                  <a:pt x="882127" y="788894"/>
                </a:lnTo>
                <a:lnTo>
                  <a:pt x="882127" y="828338"/>
                </a:lnTo>
                <a:lnTo>
                  <a:pt x="932329" y="828338"/>
                </a:lnTo>
                <a:lnTo>
                  <a:pt x="932329" y="885712"/>
                </a:lnTo>
                <a:lnTo>
                  <a:pt x="982532" y="885712"/>
                </a:lnTo>
                <a:lnTo>
                  <a:pt x="982532" y="975360"/>
                </a:lnTo>
                <a:lnTo>
                  <a:pt x="1029148" y="975360"/>
                </a:lnTo>
                <a:lnTo>
                  <a:pt x="1029148" y="975360"/>
                </a:lnTo>
                <a:lnTo>
                  <a:pt x="1029148" y="1014804"/>
                </a:lnTo>
                <a:lnTo>
                  <a:pt x="1111623" y="1014804"/>
                </a:lnTo>
                <a:lnTo>
                  <a:pt x="1111623" y="1072178"/>
                </a:lnTo>
                <a:lnTo>
                  <a:pt x="1151068" y="1072178"/>
                </a:lnTo>
                <a:lnTo>
                  <a:pt x="1151068" y="1118795"/>
                </a:lnTo>
                <a:lnTo>
                  <a:pt x="1233543" y="1118795"/>
                </a:lnTo>
                <a:lnTo>
                  <a:pt x="1233543" y="1219200"/>
                </a:lnTo>
                <a:lnTo>
                  <a:pt x="1280160" y="1219200"/>
                </a:lnTo>
                <a:lnTo>
                  <a:pt x="1280160" y="1258644"/>
                </a:lnTo>
              </a:path>
            </a:pathLst>
          </a:custGeom>
          <a:noFill/>
          <a:ln w="28575">
            <a:solidFill>
              <a:srgbClr val="01587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2304659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2632E-253D-C8F5-FE80-71054633E91C}"/>
              </a:ext>
            </a:extLst>
          </p:cNvPr>
          <p:cNvSpPr>
            <a:spLocks noGrp="1"/>
          </p:cNvSpPr>
          <p:nvPr>
            <p:ph type="title"/>
          </p:nvPr>
        </p:nvSpPr>
        <p:spPr/>
        <p:txBody>
          <a:bodyPr/>
          <a:lstStyle/>
          <a:p>
            <a:r>
              <a:rPr lang="en-US" dirty="0"/>
              <a:t>QUAZAR AML-001: OS for Patients</a:t>
            </a:r>
            <a:br>
              <a:rPr lang="en-US" dirty="0"/>
            </a:br>
            <a:r>
              <a:rPr lang="en-US" dirty="0"/>
              <a:t>With MRD-Positive Disease at Baseline</a:t>
            </a:r>
          </a:p>
        </p:txBody>
      </p:sp>
      <p:sp>
        <p:nvSpPr>
          <p:cNvPr id="4" name="Text Box 15">
            <a:extLst>
              <a:ext uri="{FF2B5EF4-FFF2-40B4-BE49-F238E27FC236}">
                <a16:creationId xmlns:a16="http://schemas.microsoft.com/office/drawing/2014/main" id="{F68A00DF-F602-31E6-04A6-6BCC6B8AE355}"/>
              </a:ext>
            </a:extLst>
          </p:cNvPr>
          <p:cNvSpPr txBox="1">
            <a:spLocks noChangeArrowheads="1"/>
          </p:cNvSpPr>
          <p:nvPr/>
        </p:nvSpPr>
        <p:spPr bwMode="auto">
          <a:xfrm>
            <a:off x="412751" y="636453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Roboz. Blood. 2022;139:2145.</a:t>
            </a:r>
          </a:p>
        </p:txBody>
      </p:sp>
      <p:sp>
        <p:nvSpPr>
          <p:cNvPr id="6" name="TextBox 5">
            <a:extLst>
              <a:ext uri="{FF2B5EF4-FFF2-40B4-BE49-F238E27FC236}">
                <a16:creationId xmlns:a16="http://schemas.microsoft.com/office/drawing/2014/main" id="{A46107AC-F4EE-E9FA-A29D-8F82F326A40F}"/>
              </a:ext>
            </a:extLst>
          </p:cNvPr>
          <p:cNvSpPr txBox="1"/>
          <p:nvPr/>
        </p:nvSpPr>
        <p:spPr bwMode="auto">
          <a:xfrm>
            <a:off x="1436915" y="1641081"/>
            <a:ext cx="54951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MRD+ at Baseline</a:t>
            </a:r>
          </a:p>
        </p:txBody>
      </p:sp>
      <p:graphicFrame>
        <p:nvGraphicFramePr>
          <p:cNvPr id="3" name="Table 10">
            <a:extLst>
              <a:ext uri="{FF2B5EF4-FFF2-40B4-BE49-F238E27FC236}">
                <a16:creationId xmlns:a16="http://schemas.microsoft.com/office/drawing/2014/main" id="{D5045DA4-CEB6-A29E-7BAC-C458DD60DBB5}"/>
              </a:ext>
            </a:extLst>
          </p:cNvPr>
          <p:cNvGraphicFramePr>
            <a:graphicFrameLocks/>
          </p:cNvGraphicFramePr>
          <p:nvPr>
            <p:extLst>
              <p:ext uri="{D42A27DB-BD31-4B8C-83A1-F6EECF244321}">
                <p14:modId xmlns:p14="http://schemas.microsoft.com/office/powerpoint/2010/main" val="1166132084"/>
              </p:ext>
            </p:extLst>
          </p:nvPr>
        </p:nvGraphicFramePr>
        <p:xfrm>
          <a:off x="7415566" y="2409512"/>
          <a:ext cx="4315968" cy="2743248"/>
        </p:xfrm>
        <a:graphic>
          <a:graphicData uri="http://schemas.openxmlformats.org/drawingml/2006/table">
            <a:tbl>
              <a:tblPr firstRow="1" bandRow="1"/>
              <a:tblGrid>
                <a:gridCol w="2011680">
                  <a:extLst>
                    <a:ext uri="{9D8B030D-6E8A-4147-A177-3AD203B41FA5}">
                      <a16:colId xmlns:a16="http://schemas.microsoft.com/office/drawing/2014/main" val="2397769211"/>
                    </a:ext>
                  </a:extLst>
                </a:gridCol>
                <a:gridCol w="1152144">
                  <a:extLst>
                    <a:ext uri="{9D8B030D-6E8A-4147-A177-3AD203B41FA5}">
                      <a16:colId xmlns:a16="http://schemas.microsoft.com/office/drawing/2014/main" val="1100440605"/>
                    </a:ext>
                  </a:extLst>
                </a:gridCol>
                <a:gridCol w="1152144">
                  <a:extLst>
                    <a:ext uri="{9D8B030D-6E8A-4147-A177-3AD203B41FA5}">
                      <a16:colId xmlns:a16="http://schemas.microsoft.com/office/drawing/2014/main" val="1772888218"/>
                    </a:ext>
                  </a:extLst>
                </a:gridCol>
              </a:tblGrid>
              <a:tr h="0">
                <a:tc>
                  <a:txBody>
                    <a:bodyPr/>
                    <a:lstStyle/>
                    <a:p>
                      <a:r>
                        <a:rPr lang="en-US" sz="1600" b="1" dirty="0">
                          <a:solidFill>
                            <a:schemeClr val="tx1"/>
                          </a:solidFill>
                          <a:latin typeface="+mn-lt"/>
                        </a:rPr>
                        <a:t>MRD Response</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chemeClr val="tx1"/>
                          </a:solidFill>
                          <a:effectLst/>
                          <a:uLnTx/>
                          <a:uFillTx/>
                          <a:latin typeface="+mn-lt"/>
                          <a:ea typeface="+mn-ea"/>
                          <a:cs typeface="+mn-cs"/>
                        </a:rPr>
                        <a:t>Oral Aza</a:t>
                      </a:r>
                    </a:p>
                  </a:txBody>
                  <a:tcPr>
                    <a:lnL w="12700" cmpd="sng">
                      <a:noFill/>
                      <a:prstDash val="solid"/>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b="1" dirty="0">
                          <a:solidFill>
                            <a:schemeClr val="tx1"/>
                          </a:solidFill>
                          <a:latin typeface="+mn-lt"/>
                        </a:rPr>
                        <a:t>Placebo</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79956482"/>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mn-lt"/>
                          <a:ea typeface="+mn-ea"/>
                          <a:cs typeface="+mn-cs"/>
                        </a:rPr>
                        <a:t>MRD+ at baseline</a:t>
                      </a:r>
                    </a:p>
                  </a:txBody>
                  <a:tcPr marL="121881" marR="121881" marT="45728" marB="45728"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103</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116</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62474716"/>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mn-lt"/>
                          <a:ea typeface="+mn-ea"/>
                          <a:cs typeface="+mn-cs"/>
                        </a:rPr>
                        <a:t>MRD responders, n/N (%)</a:t>
                      </a:r>
                    </a:p>
                  </a:txBody>
                  <a:tcPr marL="121881" marR="121881"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38/103 (37)</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22/116 (19)</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766412198"/>
                  </a:ext>
                </a:extLst>
              </a:tr>
              <a:tr h="18307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600" b="0" i="0" u="none" strike="noStrike" kern="1200" cap="none" spc="0" normalizeH="0" baseline="0" noProof="0" dirty="0">
                          <a:ln>
                            <a:noFill/>
                          </a:ln>
                          <a:solidFill>
                            <a:srgbClr val="455560">
                              <a:lumMod val="10000"/>
                            </a:srgbClr>
                          </a:solidFill>
                          <a:effectLst/>
                          <a:uLnTx/>
                          <a:uFillTx/>
                          <a:latin typeface="+mn-lt"/>
                          <a:ea typeface="+mn-ea"/>
                          <a:cs typeface="+mn-cs"/>
                        </a:rPr>
                        <a:t>Time to MRD response, n/N (%)</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mn-lt"/>
                          <a:ea typeface="+mn-ea"/>
                          <a:cs typeface="+mn-cs"/>
                        </a:rPr>
                        <a:t>≤3 mo</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mn-lt"/>
                          <a:ea typeface="+mn-ea"/>
                          <a:cs typeface="+mn-cs"/>
                        </a:rPr>
                        <a:t>&gt;3 to ≤6 mo</a:t>
                      </a:r>
                    </a:p>
                    <a:p>
                      <a:pPr marL="285750" marR="0" lvl="0" indent="-285750" algn="l" defTabSz="914400" rtl="0" eaLnBrk="1" fontAlgn="base" latinLnBrk="0" hangingPunct="1">
                        <a:lnSpc>
                          <a:spcPct val="100000"/>
                        </a:lnSpc>
                        <a:spcBef>
                          <a:spcPct val="0"/>
                        </a:spcBef>
                        <a:spcAft>
                          <a:spcPct val="2500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mn-lt"/>
                          <a:ea typeface="+mn-ea"/>
                          <a:cs typeface="+mn-cs"/>
                        </a:rPr>
                        <a:t>&gt;6 mo</a:t>
                      </a:r>
                    </a:p>
                  </a:txBody>
                  <a:tcPr marL="121881" marR="121881"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22/38 (58)</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7/38 (18)</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9/38 (24)</a:t>
                      </a:r>
                    </a:p>
                  </a:txBody>
                  <a:tcPr marL="121881" marR="121881" marT="45728" marB="45728" anchor="b"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15/22 (68)</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6/22 (27)</a:t>
                      </a:r>
                    </a:p>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1/22 (5)</a:t>
                      </a:r>
                    </a:p>
                  </a:txBody>
                  <a:tcPr marL="121881" marR="121881" marT="45728" marB="45728" anchor="b"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826731221"/>
                  </a:ext>
                </a:extLst>
              </a:tr>
            </a:tbl>
          </a:graphicData>
        </a:graphic>
      </p:graphicFrame>
      <p:sp>
        <p:nvSpPr>
          <p:cNvPr id="10" name="TextBox 9">
            <a:extLst>
              <a:ext uri="{FF2B5EF4-FFF2-40B4-BE49-F238E27FC236}">
                <a16:creationId xmlns:a16="http://schemas.microsoft.com/office/drawing/2014/main" id="{4BDBAD89-DB5C-8B2E-5B0E-33D659CC4D9D}"/>
              </a:ext>
            </a:extLst>
          </p:cNvPr>
          <p:cNvSpPr txBox="1"/>
          <p:nvPr/>
        </p:nvSpPr>
        <p:spPr bwMode="auto">
          <a:xfrm>
            <a:off x="4708282" y="2086347"/>
            <a:ext cx="114959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Oral Aza</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a:t>
            </a:r>
          </a:p>
        </p:txBody>
      </p:sp>
      <p:cxnSp>
        <p:nvCxnSpPr>
          <p:cNvPr id="13" name="Straight Connector 12">
            <a:extLst>
              <a:ext uri="{FF2B5EF4-FFF2-40B4-BE49-F238E27FC236}">
                <a16:creationId xmlns:a16="http://schemas.microsoft.com/office/drawing/2014/main" id="{1C042F74-7992-5B97-C3F9-353BA9126448}"/>
              </a:ext>
            </a:extLst>
          </p:cNvPr>
          <p:cNvCxnSpPr>
            <a:cxnSpLocks/>
          </p:cNvCxnSpPr>
          <p:nvPr/>
        </p:nvCxnSpPr>
        <p:spPr bwMode="auto">
          <a:xfrm>
            <a:off x="4429669" y="2280114"/>
            <a:ext cx="313509" cy="0"/>
          </a:xfrm>
          <a:prstGeom prst="line">
            <a:avLst/>
          </a:prstGeom>
          <a:noFill/>
          <a:ln w="28575" cap="flat" cmpd="sng" algn="ctr">
            <a:solidFill>
              <a:schemeClr val="accent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B2CA187C-4C7B-145F-9557-F2A9AA8BC6A8}"/>
              </a:ext>
            </a:extLst>
          </p:cNvPr>
          <p:cNvCxnSpPr>
            <a:cxnSpLocks/>
          </p:cNvCxnSpPr>
          <p:nvPr/>
        </p:nvCxnSpPr>
        <p:spPr bwMode="auto">
          <a:xfrm>
            <a:off x="4429669" y="2545726"/>
            <a:ext cx="313509" cy="0"/>
          </a:xfrm>
          <a:prstGeom prst="line">
            <a:avLst/>
          </a:prstGeom>
          <a:noFill/>
          <a:ln w="28575" cap="flat" cmpd="sng" algn="ctr">
            <a:solidFill>
              <a:schemeClr val="accent3"/>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A6262C30-F7C8-CCE5-578E-57D8365BCB1D}"/>
              </a:ext>
            </a:extLst>
          </p:cNvPr>
          <p:cNvCxnSpPr>
            <a:cxnSpLocks/>
          </p:cNvCxnSpPr>
          <p:nvPr/>
        </p:nvCxnSpPr>
        <p:spPr bwMode="auto">
          <a:xfrm>
            <a:off x="1419496" y="5556068"/>
            <a:ext cx="5468984"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6921D91-AE21-17C5-E1FC-9F0EB2B0B724}"/>
              </a:ext>
            </a:extLst>
          </p:cNvPr>
          <p:cNvCxnSpPr>
            <a:cxnSpLocks/>
          </p:cNvCxnSpPr>
          <p:nvPr/>
        </p:nvCxnSpPr>
        <p:spPr bwMode="auto">
          <a:xfrm flipV="1">
            <a:off x="1441268" y="2142309"/>
            <a:ext cx="0" cy="342246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217F46A2-1A12-473F-AF44-54CE1DDEEA2A}"/>
              </a:ext>
            </a:extLst>
          </p:cNvPr>
          <p:cNvCxnSpPr>
            <a:cxnSpLocks/>
          </p:cNvCxnSpPr>
          <p:nvPr/>
        </p:nvCxnSpPr>
        <p:spPr bwMode="auto">
          <a:xfrm flipH="1">
            <a:off x="1367248" y="21510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2BD7F16-BFF7-ADA9-6380-25348F150BDF}"/>
              </a:ext>
            </a:extLst>
          </p:cNvPr>
          <p:cNvCxnSpPr>
            <a:cxnSpLocks/>
          </p:cNvCxnSpPr>
          <p:nvPr/>
        </p:nvCxnSpPr>
        <p:spPr bwMode="auto">
          <a:xfrm flipH="1">
            <a:off x="1367248" y="28320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ED67626-4834-85EE-BD38-AD8266B039DC}"/>
              </a:ext>
            </a:extLst>
          </p:cNvPr>
          <p:cNvCxnSpPr>
            <a:cxnSpLocks/>
          </p:cNvCxnSpPr>
          <p:nvPr/>
        </p:nvCxnSpPr>
        <p:spPr bwMode="auto">
          <a:xfrm flipH="1">
            <a:off x="1367248" y="35130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E6EC4EB-2384-DDA5-C7D4-E07D8A0327CC}"/>
              </a:ext>
            </a:extLst>
          </p:cNvPr>
          <p:cNvCxnSpPr>
            <a:cxnSpLocks/>
          </p:cNvCxnSpPr>
          <p:nvPr/>
        </p:nvCxnSpPr>
        <p:spPr bwMode="auto">
          <a:xfrm flipH="1">
            <a:off x="1367248" y="41940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E8A2950-E6A2-B0B5-88E1-685A040A7D04}"/>
              </a:ext>
            </a:extLst>
          </p:cNvPr>
          <p:cNvCxnSpPr>
            <a:cxnSpLocks/>
          </p:cNvCxnSpPr>
          <p:nvPr/>
        </p:nvCxnSpPr>
        <p:spPr bwMode="auto">
          <a:xfrm flipH="1">
            <a:off x="1367248" y="48750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76E2A33-5B2C-CAC6-0B0E-E1A8F08E648D}"/>
              </a:ext>
            </a:extLst>
          </p:cNvPr>
          <p:cNvCxnSpPr>
            <a:cxnSpLocks/>
          </p:cNvCxnSpPr>
          <p:nvPr/>
        </p:nvCxnSpPr>
        <p:spPr bwMode="auto">
          <a:xfrm flipH="1">
            <a:off x="1367248" y="55560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01FF3B8-1AD9-F04A-0085-1B917441244F}"/>
              </a:ext>
            </a:extLst>
          </p:cNvPr>
          <p:cNvCxnSpPr>
            <a:cxnSpLocks/>
          </p:cNvCxnSpPr>
          <p:nvPr/>
        </p:nvCxnSpPr>
        <p:spPr bwMode="auto">
          <a:xfrm>
            <a:off x="1441268" y="55647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1EF2509-6811-DE2B-2211-8244487614E8}"/>
              </a:ext>
            </a:extLst>
          </p:cNvPr>
          <p:cNvCxnSpPr>
            <a:cxnSpLocks/>
          </p:cNvCxnSpPr>
          <p:nvPr/>
        </p:nvCxnSpPr>
        <p:spPr bwMode="auto">
          <a:xfrm>
            <a:off x="1859614" y="55647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226E1F9C-557C-B6A8-9C8D-1D1B9487A1C8}"/>
              </a:ext>
            </a:extLst>
          </p:cNvPr>
          <p:cNvCxnSpPr>
            <a:cxnSpLocks/>
          </p:cNvCxnSpPr>
          <p:nvPr/>
        </p:nvCxnSpPr>
        <p:spPr bwMode="auto">
          <a:xfrm>
            <a:off x="2277960" y="55647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EAC4B96-7FAD-3C48-56E8-4E8646F9DBBA}"/>
              </a:ext>
            </a:extLst>
          </p:cNvPr>
          <p:cNvCxnSpPr>
            <a:cxnSpLocks/>
          </p:cNvCxnSpPr>
          <p:nvPr/>
        </p:nvCxnSpPr>
        <p:spPr bwMode="auto">
          <a:xfrm>
            <a:off x="2696306" y="55647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B86FDDC7-9FE0-693D-F5F5-175E5A3EC2E1}"/>
              </a:ext>
            </a:extLst>
          </p:cNvPr>
          <p:cNvCxnSpPr>
            <a:cxnSpLocks/>
          </p:cNvCxnSpPr>
          <p:nvPr/>
        </p:nvCxnSpPr>
        <p:spPr bwMode="auto">
          <a:xfrm>
            <a:off x="3114652" y="55647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2C9A803-DA25-3C42-5DB1-CAFE8EE4E2C3}"/>
              </a:ext>
            </a:extLst>
          </p:cNvPr>
          <p:cNvCxnSpPr>
            <a:cxnSpLocks/>
          </p:cNvCxnSpPr>
          <p:nvPr/>
        </p:nvCxnSpPr>
        <p:spPr bwMode="auto">
          <a:xfrm>
            <a:off x="3532998" y="55647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E8407DA-1625-5C04-4279-BE1E15B3B782}"/>
              </a:ext>
            </a:extLst>
          </p:cNvPr>
          <p:cNvCxnSpPr>
            <a:cxnSpLocks/>
          </p:cNvCxnSpPr>
          <p:nvPr/>
        </p:nvCxnSpPr>
        <p:spPr bwMode="auto">
          <a:xfrm>
            <a:off x="3951344" y="55647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75B630F-6D9C-722B-1790-9B7F87A249A7}"/>
              </a:ext>
            </a:extLst>
          </p:cNvPr>
          <p:cNvCxnSpPr>
            <a:cxnSpLocks/>
          </p:cNvCxnSpPr>
          <p:nvPr/>
        </p:nvCxnSpPr>
        <p:spPr bwMode="auto">
          <a:xfrm>
            <a:off x="4369690" y="55647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062866C3-4377-9AD3-218C-7BABB2F85232}"/>
              </a:ext>
            </a:extLst>
          </p:cNvPr>
          <p:cNvCxnSpPr>
            <a:cxnSpLocks/>
          </p:cNvCxnSpPr>
          <p:nvPr/>
        </p:nvCxnSpPr>
        <p:spPr bwMode="auto">
          <a:xfrm>
            <a:off x="4788036" y="55647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96E06CB-F293-701E-A9DB-33E5E6CA4A3E}"/>
              </a:ext>
            </a:extLst>
          </p:cNvPr>
          <p:cNvCxnSpPr>
            <a:cxnSpLocks/>
          </p:cNvCxnSpPr>
          <p:nvPr/>
        </p:nvCxnSpPr>
        <p:spPr bwMode="auto">
          <a:xfrm>
            <a:off x="5206382" y="55647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E26C4033-B4A6-2FDA-A737-9CC6221E1255}"/>
              </a:ext>
            </a:extLst>
          </p:cNvPr>
          <p:cNvCxnSpPr>
            <a:cxnSpLocks/>
          </p:cNvCxnSpPr>
          <p:nvPr/>
        </p:nvCxnSpPr>
        <p:spPr bwMode="auto">
          <a:xfrm>
            <a:off x="5624728" y="55647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8AA12BA-FCEE-902A-3186-D752AD3B54FA}"/>
              </a:ext>
            </a:extLst>
          </p:cNvPr>
          <p:cNvCxnSpPr>
            <a:cxnSpLocks/>
          </p:cNvCxnSpPr>
          <p:nvPr/>
        </p:nvCxnSpPr>
        <p:spPr bwMode="auto">
          <a:xfrm>
            <a:off x="6043074" y="55647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78202872-73DC-ECE6-E66B-857E65BAAFD0}"/>
              </a:ext>
            </a:extLst>
          </p:cNvPr>
          <p:cNvCxnSpPr>
            <a:cxnSpLocks/>
          </p:cNvCxnSpPr>
          <p:nvPr/>
        </p:nvCxnSpPr>
        <p:spPr bwMode="auto">
          <a:xfrm>
            <a:off x="6461420" y="5564778"/>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9828199-7079-BDB7-80B1-D48C0DAF8125}"/>
              </a:ext>
            </a:extLst>
          </p:cNvPr>
          <p:cNvCxnSpPr>
            <a:cxnSpLocks/>
          </p:cNvCxnSpPr>
          <p:nvPr/>
        </p:nvCxnSpPr>
        <p:spPr bwMode="auto">
          <a:xfrm>
            <a:off x="6879771" y="5564778"/>
            <a:ext cx="0" cy="64008"/>
          </a:xfrm>
          <a:prstGeom prst="line">
            <a:avLst/>
          </a:prstGeom>
          <a:noFill/>
          <a:ln w="28575" cap="flat" cmpd="sng" algn="ctr">
            <a:solidFill>
              <a:schemeClr val="bg1"/>
            </a:solidFill>
            <a:prstDash val="solid"/>
            <a:round/>
            <a:headEnd type="none" w="med" len="med"/>
            <a:tailEnd type="none" w="med" len="med"/>
          </a:ln>
          <a:effectLst/>
        </p:spPr>
      </p:cxnSp>
      <p:sp>
        <p:nvSpPr>
          <p:cNvPr id="47" name="TextBox 46">
            <a:extLst>
              <a:ext uri="{FF2B5EF4-FFF2-40B4-BE49-F238E27FC236}">
                <a16:creationId xmlns:a16="http://schemas.microsoft.com/office/drawing/2014/main" id="{1CCD6A57-C902-48C6-EBC6-ACBE1F9F3D29}"/>
              </a:ext>
            </a:extLst>
          </p:cNvPr>
          <p:cNvSpPr txBox="1"/>
          <p:nvPr/>
        </p:nvSpPr>
        <p:spPr bwMode="auto">
          <a:xfrm>
            <a:off x="1428206" y="5904411"/>
            <a:ext cx="5495108" cy="374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Months From Randomization</a:t>
            </a:r>
          </a:p>
        </p:txBody>
      </p:sp>
      <p:sp>
        <p:nvSpPr>
          <p:cNvPr id="48" name="TextBox 47">
            <a:extLst>
              <a:ext uri="{FF2B5EF4-FFF2-40B4-BE49-F238E27FC236}">
                <a16:creationId xmlns:a16="http://schemas.microsoft.com/office/drawing/2014/main" id="{03406E79-13AD-BA7C-A366-938123742FF5}"/>
              </a:ext>
            </a:extLst>
          </p:cNvPr>
          <p:cNvSpPr txBox="1"/>
          <p:nvPr/>
        </p:nvSpPr>
        <p:spPr bwMode="auto">
          <a:xfrm rot="16200000">
            <a:off x="-1076597" y="3696790"/>
            <a:ext cx="3448597" cy="374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Survival Probability</a:t>
            </a:r>
          </a:p>
        </p:txBody>
      </p:sp>
      <p:sp>
        <p:nvSpPr>
          <p:cNvPr id="49" name="TextBox 48">
            <a:extLst>
              <a:ext uri="{FF2B5EF4-FFF2-40B4-BE49-F238E27FC236}">
                <a16:creationId xmlns:a16="http://schemas.microsoft.com/office/drawing/2014/main" id="{3622D0DE-E72A-A819-7426-C951FC81B84E}"/>
              </a:ext>
            </a:extLst>
          </p:cNvPr>
          <p:cNvSpPr txBox="1"/>
          <p:nvPr/>
        </p:nvSpPr>
        <p:spPr bwMode="auto">
          <a:xfrm>
            <a:off x="818606" y="1968137"/>
            <a:ext cx="574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51" name="TextBox 50">
            <a:extLst>
              <a:ext uri="{FF2B5EF4-FFF2-40B4-BE49-F238E27FC236}">
                <a16:creationId xmlns:a16="http://schemas.microsoft.com/office/drawing/2014/main" id="{A89EF5E2-295B-6DAA-5EBF-4F105AABB06A}"/>
              </a:ext>
            </a:extLst>
          </p:cNvPr>
          <p:cNvSpPr txBox="1"/>
          <p:nvPr/>
        </p:nvSpPr>
        <p:spPr bwMode="auto">
          <a:xfrm>
            <a:off x="818606" y="2647405"/>
            <a:ext cx="574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53" name="TextBox 52">
            <a:extLst>
              <a:ext uri="{FF2B5EF4-FFF2-40B4-BE49-F238E27FC236}">
                <a16:creationId xmlns:a16="http://schemas.microsoft.com/office/drawing/2014/main" id="{0B8D0DAC-6A66-A670-F9CD-191B82A48EA0}"/>
              </a:ext>
            </a:extLst>
          </p:cNvPr>
          <p:cNvSpPr txBox="1"/>
          <p:nvPr/>
        </p:nvSpPr>
        <p:spPr bwMode="auto">
          <a:xfrm>
            <a:off x="818606" y="3326673"/>
            <a:ext cx="574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55" name="TextBox 54">
            <a:extLst>
              <a:ext uri="{FF2B5EF4-FFF2-40B4-BE49-F238E27FC236}">
                <a16:creationId xmlns:a16="http://schemas.microsoft.com/office/drawing/2014/main" id="{0EBA45C3-075B-AEF4-1781-0F0D8E25F7BE}"/>
              </a:ext>
            </a:extLst>
          </p:cNvPr>
          <p:cNvSpPr txBox="1"/>
          <p:nvPr/>
        </p:nvSpPr>
        <p:spPr bwMode="auto">
          <a:xfrm>
            <a:off x="818606" y="4005941"/>
            <a:ext cx="574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57" name="TextBox 56">
            <a:extLst>
              <a:ext uri="{FF2B5EF4-FFF2-40B4-BE49-F238E27FC236}">
                <a16:creationId xmlns:a16="http://schemas.microsoft.com/office/drawing/2014/main" id="{AC5E497D-CFD4-924F-009C-CD603BA15521}"/>
              </a:ext>
            </a:extLst>
          </p:cNvPr>
          <p:cNvSpPr txBox="1"/>
          <p:nvPr/>
        </p:nvSpPr>
        <p:spPr bwMode="auto">
          <a:xfrm>
            <a:off x="818606" y="4685209"/>
            <a:ext cx="574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59" name="TextBox 58">
            <a:extLst>
              <a:ext uri="{FF2B5EF4-FFF2-40B4-BE49-F238E27FC236}">
                <a16:creationId xmlns:a16="http://schemas.microsoft.com/office/drawing/2014/main" id="{5CD92000-FD57-03C5-A5F0-060820E4486E}"/>
              </a:ext>
            </a:extLst>
          </p:cNvPr>
          <p:cNvSpPr txBox="1"/>
          <p:nvPr/>
        </p:nvSpPr>
        <p:spPr bwMode="auto">
          <a:xfrm>
            <a:off x="818606" y="5364480"/>
            <a:ext cx="574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0.0</a:t>
            </a:r>
          </a:p>
        </p:txBody>
      </p:sp>
      <p:sp>
        <p:nvSpPr>
          <p:cNvPr id="60" name="TextBox 59">
            <a:extLst>
              <a:ext uri="{FF2B5EF4-FFF2-40B4-BE49-F238E27FC236}">
                <a16:creationId xmlns:a16="http://schemas.microsoft.com/office/drawing/2014/main" id="{146E843E-C0DB-6CB0-B45D-0B7F88862018}"/>
              </a:ext>
            </a:extLst>
          </p:cNvPr>
          <p:cNvSpPr txBox="1"/>
          <p:nvPr/>
        </p:nvSpPr>
        <p:spPr bwMode="auto">
          <a:xfrm>
            <a:off x="6605452" y="5590903"/>
            <a:ext cx="574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78</a:t>
            </a:r>
          </a:p>
        </p:txBody>
      </p:sp>
      <p:sp>
        <p:nvSpPr>
          <p:cNvPr id="61" name="TextBox 60">
            <a:extLst>
              <a:ext uri="{FF2B5EF4-FFF2-40B4-BE49-F238E27FC236}">
                <a16:creationId xmlns:a16="http://schemas.microsoft.com/office/drawing/2014/main" id="{26D2BF85-A83D-6DB9-1CB6-305C6C827671}"/>
              </a:ext>
            </a:extLst>
          </p:cNvPr>
          <p:cNvSpPr txBox="1"/>
          <p:nvPr/>
        </p:nvSpPr>
        <p:spPr bwMode="auto">
          <a:xfrm>
            <a:off x="1149532" y="5590903"/>
            <a:ext cx="574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62" name="TextBox 61">
            <a:extLst>
              <a:ext uri="{FF2B5EF4-FFF2-40B4-BE49-F238E27FC236}">
                <a16:creationId xmlns:a16="http://schemas.microsoft.com/office/drawing/2014/main" id="{B2D71C9D-09CF-F4E6-50CA-346AF8A3E936}"/>
              </a:ext>
            </a:extLst>
          </p:cNvPr>
          <p:cNvSpPr txBox="1"/>
          <p:nvPr/>
        </p:nvSpPr>
        <p:spPr bwMode="auto">
          <a:xfrm>
            <a:off x="1569218" y="5590903"/>
            <a:ext cx="574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63" name="TextBox 62">
            <a:extLst>
              <a:ext uri="{FF2B5EF4-FFF2-40B4-BE49-F238E27FC236}">
                <a16:creationId xmlns:a16="http://schemas.microsoft.com/office/drawing/2014/main" id="{4922E674-9E20-0F47-0058-881EDF162FBE}"/>
              </a:ext>
            </a:extLst>
          </p:cNvPr>
          <p:cNvSpPr txBox="1"/>
          <p:nvPr/>
        </p:nvSpPr>
        <p:spPr bwMode="auto">
          <a:xfrm>
            <a:off x="1988904" y="5590903"/>
            <a:ext cx="574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64" name="TextBox 63">
            <a:extLst>
              <a:ext uri="{FF2B5EF4-FFF2-40B4-BE49-F238E27FC236}">
                <a16:creationId xmlns:a16="http://schemas.microsoft.com/office/drawing/2014/main" id="{D69E782E-7EF7-DBF2-7B34-65E99BC57CC9}"/>
              </a:ext>
            </a:extLst>
          </p:cNvPr>
          <p:cNvSpPr txBox="1"/>
          <p:nvPr/>
        </p:nvSpPr>
        <p:spPr bwMode="auto">
          <a:xfrm>
            <a:off x="2408590" y="5590903"/>
            <a:ext cx="574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65" name="TextBox 64">
            <a:extLst>
              <a:ext uri="{FF2B5EF4-FFF2-40B4-BE49-F238E27FC236}">
                <a16:creationId xmlns:a16="http://schemas.microsoft.com/office/drawing/2014/main" id="{23407E18-9E94-0C03-C23F-28F9F2CC242E}"/>
              </a:ext>
            </a:extLst>
          </p:cNvPr>
          <p:cNvSpPr txBox="1"/>
          <p:nvPr/>
        </p:nvSpPr>
        <p:spPr bwMode="auto">
          <a:xfrm>
            <a:off x="2828276" y="5590903"/>
            <a:ext cx="574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66" name="TextBox 65">
            <a:extLst>
              <a:ext uri="{FF2B5EF4-FFF2-40B4-BE49-F238E27FC236}">
                <a16:creationId xmlns:a16="http://schemas.microsoft.com/office/drawing/2014/main" id="{C198F504-1C44-8B42-B0AE-E14E249F4210}"/>
              </a:ext>
            </a:extLst>
          </p:cNvPr>
          <p:cNvSpPr txBox="1"/>
          <p:nvPr/>
        </p:nvSpPr>
        <p:spPr bwMode="auto">
          <a:xfrm>
            <a:off x="3247962" y="5590903"/>
            <a:ext cx="574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67" name="TextBox 66">
            <a:extLst>
              <a:ext uri="{FF2B5EF4-FFF2-40B4-BE49-F238E27FC236}">
                <a16:creationId xmlns:a16="http://schemas.microsoft.com/office/drawing/2014/main" id="{5B70C66C-B35D-AA02-6FEE-92AEC1E14369}"/>
              </a:ext>
            </a:extLst>
          </p:cNvPr>
          <p:cNvSpPr txBox="1"/>
          <p:nvPr/>
        </p:nvSpPr>
        <p:spPr bwMode="auto">
          <a:xfrm>
            <a:off x="3667648" y="5590903"/>
            <a:ext cx="574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68" name="TextBox 67">
            <a:extLst>
              <a:ext uri="{FF2B5EF4-FFF2-40B4-BE49-F238E27FC236}">
                <a16:creationId xmlns:a16="http://schemas.microsoft.com/office/drawing/2014/main" id="{6D83C35C-295C-C946-CC35-8598523251D6}"/>
              </a:ext>
            </a:extLst>
          </p:cNvPr>
          <p:cNvSpPr txBox="1"/>
          <p:nvPr/>
        </p:nvSpPr>
        <p:spPr bwMode="auto">
          <a:xfrm>
            <a:off x="4087334" y="5590903"/>
            <a:ext cx="574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69" name="TextBox 68">
            <a:extLst>
              <a:ext uri="{FF2B5EF4-FFF2-40B4-BE49-F238E27FC236}">
                <a16:creationId xmlns:a16="http://schemas.microsoft.com/office/drawing/2014/main" id="{8B7F0C62-44DD-6708-36C1-F4E7DE757883}"/>
              </a:ext>
            </a:extLst>
          </p:cNvPr>
          <p:cNvSpPr txBox="1"/>
          <p:nvPr/>
        </p:nvSpPr>
        <p:spPr bwMode="auto">
          <a:xfrm>
            <a:off x="4507020" y="5590903"/>
            <a:ext cx="574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70" name="TextBox 69">
            <a:extLst>
              <a:ext uri="{FF2B5EF4-FFF2-40B4-BE49-F238E27FC236}">
                <a16:creationId xmlns:a16="http://schemas.microsoft.com/office/drawing/2014/main" id="{205184A3-DD47-D866-B023-0E67A761E9E5}"/>
              </a:ext>
            </a:extLst>
          </p:cNvPr>
          <p:cNvSpPr txBox="1"/>
          <p:nvPr/>
        </p:nvSpPr>
        <p:spPr bwMode="auto">
          <a:xfrm>
            <a:off x="4926706" y="5590903"/>
            <a:ext cx="574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sp>
        <p:nvSpPr>
          <p:cNvPr id="71" name="TextBox 70">
            <a:extLst>
              <a:ext uri="{FF2B5EF4-FFF2-40B4-BE49-F238E27FC236}">
                <a16:creationId xmlns:a16="http://schemas.microsoft.com/office/drawing/2014/main" id="{F68F5556-F0D6-BF11-CD0B-BC1D92FF5954}"/>
              </a:ext>
            </a:extLst>
          </p:cNvPr>
          <p:cNvSpPr txBox="1"/>
          <p:nvPr/>
        </p:nvSpPr>
        <p:spPr bwMode="auto">
          <a:xfrm>
            <a:off x="5346392" y="5590903"/>
            <a:ext cx="574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72" name="TextBox 71">
            <a:extLst>
              <a:ext uri="{FF2B5EF4-FFF2-40B4-BE49-F238E27FC236}">
                <a16:creationId xmlns:a16="http://schemas.microsoft.com/office/drawing/2014/main" id="{1DDCC59B-3FE9-A633-4882-32D53F0B9C76}"/>
              </a:ext>
            </a:extLst>
          </p:cNvPr>
          <p:cNvSpPr txBox="1"/>
          <p:nvPr/>
        </p:nvSpPr>
        <p:spPr bwMode="auto">
          <a:xfrm>
            <a:off x="5766078" y="5590903"/>
            <a:ext cx="574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66</a:t>
            </a:r>
          </a:p>
        </p:txBody>
      </p:sp>
      <p:sp>
        <p:nvSpPr>
          <p:cNvPr id="73" name="TextBox 72">
            <a:extLst>
              <a:ext uri="{FF2B5EF4-FFF2-40B4-BE49-F238E27FC236}">
                <a16:creationId xmlns:a16="http://schemas.microsoft.com/office/drawing/2014/main" id="{FD448AE8-9249-B8C6-C171-91FA60F180EE}"/>
              </a:ext>
            </a:extLst>
          </p:cNvPr>
          <p:cNvSpPr txBox="1"/>
          <p:nvPr/>
        </p:nvSpPr>
        <p:spPr bwMode="auto">
          <a:xfrm>
            <a:off x="6185764" y="5590903"/>
            <a:ext cx="574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72</a:t>
            </a:r>
          </a:p>
        </p:txBody>
      </p:sp>
      <p:sp>
        <p:nvSpPr>
          <p:cNvPr id="74" name="TextBox 73">
            <a:extLst>
              <a:ext uri="{FF2B5EF4-FFF2-40B4-BE49-F238E27FC236}">
                <a16:creationId xmlns:a16="http://schemas.microsoft.com/office/drawing/2014/main" id="{855599F0-A29C-7201-ECF2-EB6D9E77C288}"/>
              </a:ext>
            </a:extLst>
          </p:cNvPr>
          <p:cNvSpPr txBox="1"/>
          <p:nvPr/>
        </p:nvSpPr>
        <p:spPr bwMode="auto">
          <a:xfrm>
            <a:off x="2793775" y="3043646"/>
            <a:ext cx="31454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0.69 (95% CI: 0.51-0.93)</a:t>
            </a:r>
          </a:p>
        </p:txBody>
      </p:sp>
      <p:sp>
        <p:nvSpPr>
          <p:cNvPr id="75" name="TextBox 74">
            <a:extLst>
              <a:ext uri="{FF2B5EF4-FFF2-40B4-BE49-F238E27FC236}">
                <a16:creationId xmlns:a16="http://schemas.microsoft.com/office/drawing/2014/main" id="{31A8B786-EB3D-BFDC-7E00-4883965DE07C}"/>
              </a:ext>
            </a:extLst>
          </p:cNvPr>
          <p:cNvSpPr txBox="1"/>
          <p:nvPr/>
        </p:nvSpPr>
        <p:spPr bwMode="auto">
          <a:xfrm>
            <a:off x="2308441" y="3531325"/>
            <a:ext cx="11227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14.6 mo</a:t>
            </a:r>
          </a:p>
        </p:txBody>
      </p:sp>
      <p:sp>
        <p:nvSpPr>
          <p:cNvPr id="76" name="TextBox 75">
            <a:extLst>
              <a:ext uri="{FF2B5EF4-FFF2-40B4-BE49-F238E27FC236}">
                <a16:creationId xmlns:a16="http://schemas.microsoft.com/office/drawing/2014/main" id="{F2FE5160-198D-4E27-60A3-50650A9A7FCC}"/>
              </a:ext>
            </a:extLst>
          </p:cNvPr>
          <p:cNvSpPr txBox="1"/>
          <p:nvPr/>
        </p:nvSpPr>
        <p:spPr bwMode="auto">
          <a:xfrm>
            <a:off x="1354853" y="4110446"/>
            <a:ext cx="11227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10.4 mo</a:t>
            </a:r>
          </a:p>
        </p:txBody>
      </p:sp>
      <p:cxnSp>
        <p:nvCxnSpPr>
          <p:cNvPr id="78" name="Straight Connector 77">
            <a:extLst>
              <a:ext uri="{FF2B5EF4-FFF2-40B4-BE49-F238E27FC236}">
                <a16:creationId xmlns:a16="http://schemas.microsoft.com/office/drawing/2014/main" id="{D5B6E1EC-8413-7748-736F-8CFA64235B90}"/>
              </a:ext>
            </a:extLst>
          </p:cNvPr>
          <p:cNvCxnSpPr/>
          <p:nvPr/>
        </p:nvCxnSpPr>
        <p:spPr bwMode="auto">
          <a:xfrm>
            <a:off x="1445623" y="3857897"/>
            <a:ext cx="992777" cy="0"/>
          </a:xfrm>
          <a:prstGeom prst="line">
            <a:avLst/>
          </a:prstGeom>
          <a:noFill/>
          <a:ln w="28575" cap="flat" cmpd="sng" algn="ctr">
            <a:solidFill>
              <a:schemeClr val="tx2"/>
            </a:solidFill>
            <a:prstDash val="sysDot"/>
            <a:round/>
            <a:headEnd type="none" w="med" len="med"/>
            <a:tailEnd type="none" w="med" len="med"/>
          </a:ln>
          <a:effectLst/>
        </p:spPr>
      </p:cxnSp>
      <p:grpSp>
        <p:nvGrpSpPr>
          <p:cNvPr id="83" name="Group 82">
            <a:extLst>
              <a:ext uri="{FF2B5EF4-FFF2-40B4-BE49-F238E27FC236}">
                <a16:creationId xmlns:a16="http://schemas.microsoft.com/office/drawing/2014/main" id="{36B5EBE8-C68C-24A2-70F0-F63A66393932}"/>
              </a:ext>
            </a:extLst>
          </p:cNvPr>
          <p:cNvGrpSpPr/>
          <p:nvPr/>
        </p:nvGrpSpPr>
        <p:grpSpPr>
          <a:xfrm>
            <a:off x="1441450" y="2146300"/>
            <a:ext cx="5008899" cy="2867134"/>
            <a:chOff x="1441450" y="2146300"/>
            <a:chExt cx="5008899" cy="2867134"/>
          </a:xfrm>
        </p:grpSpPr>
        <p:sp>
          <p:nvSpPr>
            <p:cNvPr id="81" name="Freeform 80">
              <a:extLst>
                <a:ext uri="{FF2B5EF4-FFF2-40B4-BE49-F238E27FC236}">
                  <a16:creationId xmlns:a16="http://schemas.microsoft.com/office/drawing/2014/main" id="{63FDAFF5-8F17-5FE0-2E31-24D2F5203BA3}"/>
                </a:ext>
              </a:extLst>
            </p:cNvPr>
            <p:cNvSpPr/>
            <p:nvPr/>
          </p:nvSpPr>
          <p:spPr bwMode="auto">
            <a:xfrm>
              <a:off x="2585545" y="4040477"/>
              <a:ext cx="3864804" cy="972957"/>
            </a:xfrm>
            <a:custGeom>
              <a:avLst/>
              <a:gdLst>
                <a:gd name="connsiteX0" fmla="*/ 3864804 w 3864804"/>
                <a:gd name="connsiteY0" fmla="*/ 972957 h 972957"/>
                <a:gd name="connsiteX1" fmla="*/ 2072039 w 3864804"/>
                <a:gd name="connsiteY1" fmla="*/ 972957 h 972957"/>
                <a:gd name="connsiteX2" fmla="*/ 2072039 w 3864804"/>
                <a:gd name="connsiteY2" fmla="*/ 878364 h 972957"/>
                <a:gd name="connsiteX3" fmla="*/ 1729702 w 3864804"/>
                <a:gd name="connsiteY3" fmla="*/ 878364 h 972957"/>
                <a:gd name="connsiteX4" fmla="*/ 1729702 w 3864804"/>
                <a:gd name="connsiteY4" fmla="*/ 819807 h 972957"/>
                <a:gd name="connsiteX5" fmla="*/ 1729702 w 3864804"/>
                <a:gd name="connsiteY5" fmla="*/ 819807 h 972957"/>
                <a:gd name="connsiteX6" fmla="*/ 1729702 w 3864804"/>
                <a:gd name="connsiteY6" fmla="*/ 819807 h 972957"/>
                <a:gd name="connsiteX7" fmla="*/ 1698171 w 3864804"/>
                <a:gd name="connsiteY7" fmla="*/ 819807 h 972957"/>
                <a:gd name="connsiteX8" fmla="*/ 1698171 w 3864804"/>
                <a:gd name="connsiteY8" fmla="*/ 743231 h 972957"/>
                <a:gd name="connsiteX9" fmla="*/ 1554029 w 3864804"/>
                <a:gd name="connsiteY9" fmla="*/ 743231 h 972957"/>
                <a:gd name="connsiteX10" fmla="*/ 1554029 w 3864804"/>
                <a:gd name="connsiteY10" fmla="*/ 680169 h 972957"/>
                <a:gd name="connsiteX11" fmla="*/ 1400879 w 3864804"/>
                <a:gd name="connsiteY11" fmla="*/ 680169 h 972957"/>
                <a:gd name="connsiteX12" fmla="*/ 1400879 w 3864804"/>
                <a:gd name="connsiteY12" fmla="*/ 626116 h 972957"/>
                <a:gd name="connsiteX13" fmla="*/ 1360339 w 3864804"/>
                <a:gd name="connsiteY13" fmla="*/ 626116 h 972957"/>
                <a:gd name="connsiteX14" fmla="*/ 1360339 w 3864804"/>
                <a:gd name="connsiteY14" fmla="*/ 581072 h 972957"/>
                <a:gd name="connsiteX15" fmla="*/ 1315294 w 3864804"/>
                <a:gd name="connsiteY15" fmla="*/ 581072 h 972957"/>
                <a:gd name="connsiteX16" fmla="*/ 1315294 w 3864804"/>
                <a:gd name="connsiteY16" fmla="*/ 531523 h 972957"/>
                <a:gd name="connsiteX17" fmla="*/ 1234215 w 3864804"/>
                <a:gd name="connsiteY17" fmla="*/ 531523 h 972957"/>
                <a:gd name="connsiteX18" fmla="*/ 1234215 w 3864804"/>
                <a:gd name="connsiteY18" fmla="*/ 490983 h 972957"/>
                <a:gd name="connsiteX19" fmla="*/ 1130613 w 3864804"/>
                <a:gd name="connsiteY19" fmla="*/ 490983 h 972957"/>
                <a:gd name="connsiteX20" fmla="*/ 1130613 w 3864804"/>
                <a:gd name="connsiteY20" fmla="*/ 441434 h 972957"/>
                <a:gd name="connsiteX21" fmla="*/ 1085568 w 3864804"/>
                <a:gd name="connsiteY21" fmla="*/ 441434 h 972957"/>
                <a:gd name="connsiteX22" fmla="*/ 1085568 w 3864804"/>
                <a:gd name="connsiteY22" fmla="*/ 441434 h 972957"/>
                <a:gd name="connsiteX23" fmla="*/ 1058542 w 3864804"/>
                <a:gd name="connsiteY23" fmla="*/ 414408 h 972957"/>
                <a:gd name="connsiteX24" fmla="*/ 1058542 w 3864804"/>
                <a:gd name="connsiteY24" fmla="*/ 355850 h 972957"/>
                <a:gd name="connsiteX25" fmla="*/ 968453 w 3864804"/>
                <a:gd name="connsiteY25" fmla="*/ 355850 h 972957"/>
                <a:gd name="connsiteX26" fmla="*/ 968453 w 3864804"/>
                <a:gd name="connsiteY26" fmla="*/ 301797 h 972957"/>
                <a:gd name="connsiteX27" fmla="*/ 968453 w 3864804"/>
                <a:gd name="connsiteY27" fmla="*/ 301797 h 972957"/>
                <a:gd name="connsiteX28" fmla="*/ 968453 w 3864804"/>
                <a:gd name="connsiteY28" fmla="*/ 301797 h 972957"/>
                <a:gd name="connsiteX29" fmla="*/ 968453 w 3864804"/>
                <a:gd name="connsiteY29" fmla="*/ 301797 h 972957"/>
                <a:gd name="connsiteX30" fmla="*/ 968453 w 3864804"/>
                <a:gd name="connsiteY30" fmla="*/ 301797 h 972957"/>
                <a:gd name="connsiteX31" fmla="*/ 936922 w 3864804"/>
                <a:gd name="connsiteY31" fmla="*/ 301797 h 972957"/>
                <a:gd name="connsiteX32" fmla="*/ 936922 w 3864804"/>
                <a:gd name="connsiteY32" fmla="*/ 301797 h 972957"/>
                <a:gd name="connsiteX33" fmla="*/ 936922 w 3864804"/>
                <a:gd name="connsiteY33" fmla="*/ 270266 h 972957"/>
                <a:gd name="connsiteX34" fmla="*/ 698187 w 3864804"/>
                <a:gd name="connsiteY34" fmla="*/ 270266 h 972957"/>
                <a:gd name="connsiteX35" fmla="*/ 698187 w 3864804"/>
                <a:gd name="connsiteY35" fmla="*/ 270266 h 972957"/>
                <a:gd name="connsiteX36" fmla="*/ 698187 w 3864804"/>
                <a:gd name="connsiteY36" fmla="*/ 270266 h 972957"/>
                <a:gd name="connsiteX37" fmla="*/ 698187 w 3864804"/>
                <a:gd name="connsiteY37" fmla="*/ 270266 h 972957"/>
                <a:gd name="connsiteX38" fmla="*/ 698187 w 3864804"/>
                <a:gd name="connsiteY38" fmla="*/ 270266 h 972957"/>
                <a:gd name="connsiteX39" fmla="*/ 698187 w 3864804"/>
                <a:gd name="connsiteY39" fmla="*/ 270266 h 972957"/>
                <a:gd name="connsiteX40" fmla="*/ 693683 w 3864804"/>
                <a:gd name="connsiteY40" fmla="*/ 238735 h 972957"/>
                <a:gd name="connsiteX41" fmla="*/ 599089 w 3864804"/>
                <a:gd name="connsiteY41" fmla="*/ 238735 h 972957"/>
                <a:gd name="connsiteX42" fmla="*/ 599089 w 3864804"/>
                <a:gd name="connsiteY42" fmla="*/ 238735 h 972957"/>
                <a:gd name="connsiteX43" fmla="*/ 572063 w 3864804"/>
                <a:gd name="connsiteY43" fmla="*/ 211709 h 972957"/>
                <a:gd name="connsiteX44" fmla="*/ 572063 w 3864804"/>
                <a:gd name="connsiteY44" fmla="*/ 171168 h 972957"/>
                <a:gd name="connsiteX45" fmla="*/ 400894 w 3864804"/>
                <a:gd name="connsiteY45" fmla="*/ 171168 h 972957"/>
                <a:gd name="connsiteX46" fmla="*/ 400894 w 3864804"/>
                <a:gd name="connsiteY46" fmla="*/ 171168 h 972957"/>
                <a:gd name="connsiteX47" fmla="*/ 400894 w 3864804"/>
                <a:gd name="connsiteY47" fmla="*/ 171168 h 972957"/>
                <a:gd name="connsiteX48" fmla="*/ 400894 w 3864804"/>
                <a:gd name="connsiteY48" fmla="*/ 130628 h 972957"/>
                <a:gd name="connsiteX49" fmla="*/ 310806 w 3864804"/>
                <a:gd name="connsiteY49" fmla="*/ 130628 h 972957"/>
                <a:gd name="connsiteX50" fmla="*/ 310806 w 3864804"/>
                <a:gd name="connsiteY50" fmla="*/ 130628 h 972957"/>
                <a:gd name="connsiteX51" fmla="*/ 310806 w 3864804"/>
                <a:gd name="connsiteY51" fmla="*/ 130628 h 972957"/>
                <a:gd name="connsiteX52" fmla="*/ 310806 w 3864804"/>
                <a:gd name="connsiteY52" fmla="*/ 94593 h 972957"/>
                <a:gd name="connsiteX53" fmla="*/ 252248 w 3864804"/>
                <a:gd name="connsiteY53" fmla="*/ 94593 h 972957"/>
                <a:gd name="connsiteX54" fmla="*/ 252248 w 3864804"/>
                <a:gd name="connsiteY54" fmla="*/ 94593 h 972957"/>
                <a:gd name="connsiteX55" fmla="*/ 252248 w 3864804"/>
                <a:gd name="connsiteY55" fmla="*/ 94593 h 972957"/>
                <a:gd name="connsiteX56" fmla="*/ 252248 w 3864804"/>
                <a:gd name="connsiteY56" fmla="*/ 94593 h 972957"/>
                <a:gd name="connsiteX57" fmla="*/ 252248 w 3864804"/>
                <a:gd name="connsiteY57" fmla="*/ 94593 h 972957"/>
                <a:gd name="connsiteX58" fmla="*/ 252248 w 3864804"/>
                <a:gd name="connsiteY58" fmla="*/ 94593 h 972957"/>
                <a:gd name="connsiteX59" fmla="*/ 252248 w 3864804"/>
                <a:gd name="connsiteY59" fmla="*/ 94593 h 972957"/>
                <a:gd name="connsiteX60" fmla="*/ 220717 w 3864804"/>
                <a:gd name="connsiteY60" fmla="*/ 63062 h 972957"/>
                <a:gd name="connsiteX61" fmla="*/ 198195 w 3864804"/>
                <a:gd name="connsiteY61" fmla="*/ 40540 h 972957"/>
                <a:gd name="connsiteX62" fmla="*/ 103602 w 3864804"/>
                <a:gd name="connsiteY62" fmla="*/ 40540 h 972957"/>
                <a:gd name="connsiteX63" fmla="*/ 103602 w 3864804"/>
                <a:gd name="connsiteY63" fmla="*/ 0 h 972957"/>
                <a:gd name="connsiteX64" fmla="*/ 0 w 3864804"/>
                <a:gd name="connsiteY64" fmla="*/ 0 h 972957"/>
                <a:gd name="connsiteX0" fmla="*/ 3864804 w 3864804"/>
                <a:gd name="connsiteY0" fmla="*/ 972957 h 972957"/>
                <a:gd name="connsiteX1" fmla="*/ 2072039 w 3864804"/>
                <a:gd name="connsiteY1" fmla="*/ 972957 h 972957"/>
                <a:gd name="connsiteX2" fmla="*/ 2072039 w 3864804"/>
                <a:gd name="connsiteY2" fmla="*/ 878364 h 972957"/>
                <a:gd name="connsiteX3" fmla="*/ 1729702 w 3864804"/>
                <a:gd name="connsiteY3" fmla="*/ 878364 h 972957"/>
                <a:gd name="connsiteX4" fmla="*/ 1729702 w 3864804"/>
                <a:gd name="connsiteY4" fmla="*/ 819807 h 972957"/>
                <a:gd name="connsiteX5" fmla="*/ 1729702 w 3864804"/>
                <a:gd name="connsiteY5" fmla="*/ 819807 h 972957"/>
                <a:gd name="connsiteX6" fmla="*/ 1729702 w 3864804"/>
                <a:gd name="connsiteY6" fmla="*/ 819807 h 972957"/>
                <a:gd name="connsiteX7" fmla="*/ 1698171 w 3864804"/>
                <a:gd name="connsiteY7" fmla="*/ 819807 h 972957"/>
                <a:gd name="connsiteX8" fmla="*/ 1698171 w 3864804"/>
                <a:gd name="connsiteY8" fmla="*/ 743231 h 972957"/>
                <a:gd name="connsiteX9" fmla="*/ 1554029 w 3864804"/>
                <a:gd name="connsiteY9" fmla="*/ 743231 h 972957"/>
                <a:gd name="connsiteX10" fmla="*/ 1554029 w 3864804"/>
                <a:gd name="connsiteY10" fmla="*/ 680169 h 972957"/>
                <a:gd name="connsiteX11" fmla="*/ 1400879 w 3864804"/>
                <a:gd name="connsiteY11" fmla="*/ 680169 h 972957"/>
                <a:gd name="connsiteX12" fmla="*/ 1400879 w 3864804"/>
                <a:gd name="connsiteY12" fmla="*/ 626116 h 972957"/>
                <a:gd name="connsiteX13" fmla="*/ 1360339 w 3864804"/>
                <a:gd name="connsiteY13" fmla="*/ 626116 h 972957"/>
                <a:gd name="connsiteX14" fmla="*/ 1360339 w 3864804"/>
                <a:gd name="connsiteY14" fmla="*/ 581072 h 972957"/>
                <a:gd name="connsiteX15" fmla="*/ 1315294 w 3864804"/>
                <a:gd name="connsiteY15" fmla="*/ 581072 h 972957"/>
                <a:gd name="connsiteX16" fmla="*/ 1315294 w 3864804"/>
                <a:gd name="connsiteY16" fmla="*/ 531523 h 972957"/>
                <a:gd name="connsiteX17" fmla="*/ 1234215 w 3864804"/>
                <a:gd name="connsiteY17" fmla="*/ 531523 h 972957"/>
                <a:gd name="connsiteX18" fmla="*/ 1234215 w 3864804"/>
                <a:gd name="connsiteY18" fmla="*/ 490983 h 972957"/>
                <a:gd name="connsiteX19" fmla="*/ 1130613 w 3864804"/>
                <a:gd name="connsiteY19" fmla="*/ 490983 h 972957"/>
                <a:gd name="connsiteX20" fmla="*/ 1130613 w 3864804"/>
                <a:gd name="connsiteY20" fmla="*/ 441434 h 972957"/>
                <a:gd name="connsiteX21" fmla="*/ 1085568 w 3864804"/>
                <a:gd name="connsiteY21" fmla="*/ 441434 h 972957"/>
                <a:gd name="connsiteX22" fmla="*/ 1085568 w 3864804"/>
                <a:gd name="connsiteY22" fmla="*/ 441434 h 972957"/>
                <a:gd name="connsiteX23" fmla="*/ 1055367 w 3864804"/>
                <a:gd name="connsiteY23" fmla="*/ 411233 h 972957"/>
                <a:gd name="connsiteX24" fmla="*/ 1058542 w 3864804"/>
                <a:gd name="connsiteY24" fmla="*/ 355850 h 972957"/>
                <a:gd name="connsiteX25" fmla="*/ 968453 w 3864804"/>
                <a:gd name="connsiteY25" fmla="*/ 355850 h 972957"/>
                <a:gd name="connsiteX26" fmla="*/ 968453 w 3864804"/>
                <a:gd name="connsiteY26" fmla="*/ 301797 h 972957"/>
                <a:gd name="connsiteX27" fmla="*/ 968453 w 3864804"/>
                <a:gd name="connsiteY27" fmla="*/ 301797 h 972957"/>
                <a:gd name="connsiteX28" fmla="*/ 968453 w 3864804"/>
                <a:gd name="connsiteY28" fmla="*/ 301797 h 972957"/>
                <a:gd name="connsiteX29" fmla="*/ 968453 w 3864804"/>
                <a:gd name="connsiteY29" fmla="*/ 301797 h 972957"/>
                <a:gd name="connsiteX30" fmla="*/ 968453 w 3864804"/>
                <a:gd name="connsiteY30" fmla="*/ 301797 h 972957"/>
                <a:gd name="connsiteX31" fmla="*/ 936922 w 3864804"/>
                <a:gd name="connsiteY31" fmla="*/ 301797 h 972957"/>
                <a:gd name="connsiteX32" fmla="*/ 936922 w 3864804"/>
                <a:gd name="connsiteY32" fmla="*/ 301797 h 972957"/>
                <a:gd name="connsiteX33" fmla="*/ 936922 w 3864804"/>
                <a:gd name="connsiteY33" fmla="*/ 270266 h 972957"/>
                <a:gd name="connsiteX34" fmla="*/ 698187 w 3864804"/>
                <a:gd name="connsiteY34" fmla="*/ 270266 h 972957"/>
                <a:gd name="connsiteX35" fmla="*/ 698187 w 3864804"/>
                <a:gd name="connsiteY35" fmla="*/ 270266 h 972957"/>
                <a:gd name="connsiteX36" fmla="*/ 698187 w 3864804"/>
                <a:gd name="connsiteY36" fmla="*/ 270266 h 972957"/>
                <a:gd name="connsiteX37" fmla="*/ 698187 w 3864804"/>
                <a:gd name="connsiteY37" fmla="*/ 270266 h 972957"/>
                <a:gd name="connsiteX38" fmla="*/ 698187 w 3864804"/>
                <a:gd name="connsiteY38" fmla="*/ 270266 h 972957"/>
                <a:gd name="connsiteX39" fmla="*/ 698187 w 3864804"/>
                <a:gd name="connsiteY39" fmla="*/ 270266 h 972957"/>
                <a:gd name="connsiteX40" fmla="*/ 693683 w 3864804"/>
                <a:gd name="connsiteY40" fmla="*/ 238735 h 972957"/>
                <a:gd name="connsiteX41" fmla="*/ 599089 w 3864804"/>
                <a:gd name="connsiteY41" fmla="*/ 238735 h 972957"/>
                <a:gd name="connsiteX42" fmla="*/ 599089 w 3864804"/>
                <a:gd name="connsiteY42" fmla="*/ 238735 h 972957"/>
                <a:gd name="connsiteX43" fmla="*/ 572063 w 3864804"/>
                <a:gd name="connsiteY43" fmla="*/ 211709 h 972957"/>
                <a:gd name="connsiteX44" fmla="*/ 572063 w 3864804"/>
                <a:gd name="connsiteY44" fmla="*/ 171168 h 972957"/>
                <a:gd name="connsiteX45" fmla="*/ 400894 w 3864804"/>
                <a:gd name="connsiteY45" fmla="*/ 171168 h 972957"/>
                <a:gd name="connsiteX46" fmla="*/ 400894 w 3864804"/>
                <a:gd name="connsiteY46" fmla="*/ 171168 h 972957"/>
                <a:gd name="connsiteX47" fmla="*/ 400894 w 3864804"/>
                <a:gd name="connsiteY47" fmla="*/ 171168 h 972957"/>
                <a:gd name="connsiteX48" fmla="*/ 400894 w 3864804"/>
                <a:gd name="connsiteY48" fmla="*/ 130628 h 972957"/>
                <a:gd name="connsiteX49" fmla="*/ 310806 w 3864804"/>
                <a:gd name="connsiteY49" fmla="*/ 130628 h 972957"/>
                <a:gd name="connsiteX50" fmla="*/ 310806 w 3864804"/>
                <a:gd name="connsiteY50" fmla="*/ 130628 h 972957"/>
                <a:gd name="connsiteX51" fmla="*/ 310806 w 3864804"/>
                <a:gd name="connsiteY51" fmla="*/ 130628 h 972957"/>
                <a:gd name="connsiteX52" fmla="*/ 310806 w 3864804"/>
                <a:gd name="connsiteY52" fmla="*/ 94593 h 972957"/>
                <a:gd name="connsiteX53" fmla="*/ 252248 w 3864804"/>
                <a:gd name="connsiteY53" fmla="*/ 94593 h 972957"/>
                <a:gd name="connsiteX54" fmla="*/ 252248 w 3864804"/>
                <a:gd name="connsiteY54" fmla="*/ 94593 h 972957"/>
                <a:gd name="connsiteX55" fmla="*/ 252248 w 3864804"/>
                <a:gd name="connsiteY55" fmla="*/ 94593 h 972957"/>
                <a:gd name="connsiteX56" fmla="*/ 252248 w 3864804"/>
                <a:gd name="connsiteY56" fmla="*/ 94593 h 972957"/>
                <a:gd name="connsiteX57" fmla="*/ 252248 w 3864804"/>
                <a:gd name="connsiteY57" fmla="*/ 94593 h 972957"/>
                <a:gd name="connsiteX58" fmla="*/ 252248 w 3864804"/>
                <a:gd name="connsiteY58" fmla="*/ 94593 h 972957"/>
                <a:gd name="connsiteX59" fmla="*/ 252248 w 3864804"/>
                <a:gd name="connsiteY59" fmla="*/ 94593 h 972957"/>
                <a:gd name="connsiteX60" fmla="*/ 220717 w 3864804"/>
                <a:gd name="connsiteY60" fmla="*/ 63062 h 972957"/>
                <a:gd name="connsiteX61" fmla="*/ 198195 w 3864804"/>
                <a:gd name="connsiteY61" fmla="*/ 40540 h 972957"/>
                <a:gd name="connsiteX62" fmla="*/ 103602 w 3864804"/>
                <a:gd name="connsiteY62" fmla="*/ 40540 h 972957"/>
                <a:gd name="connsiteX63" fmla="*/ 103602 w 3864804"/>
                <a:gd name="connsiteY63" fmla="*/ 0 h 972957"/>
                <a:gd name="connsiteX64" fmla="*/ 0 w 3864804"/>
                <a:gd name="connsiteY64" fmla="*/ 0 h 972957"/>
                <a:gd name="connsiteX0" fmla="*/ 3864804 w 3864804"/>
                <a:gd name="connsiteY0" fmla="*/ 972957 h 972957"/>
                <a:gd name="connsiteX1" fmla="*/ 2072039 w 3864804"/>
                <a:gd name="connsiteY1" fmla="*/ 972957 h 972957"/>
                <a:gd name="connsiteX2" fmla="*/ 2072039 w 3864804"/>
                <a:gd name="connsiteY2" fmla="*/ 878364 h 972957"/>
                <a:gd name="connsiteX3" fmla="*/ 1729702 w 3864804"/>
                <a:gd name="connsiteY3" fmla="*/ 878364 h 972957"/>
                <a:gd name="connsiteX4" fmla="*/ 1729702 w 3864804"/>
                <a:gd name="connsiteY4" fmla="*/ 819807 h 972957"/>
                <a:gd name="connsiteX5" fmla="*/ 1729702 w 3864804"/>
                <a:gd name="connsiteY5" fmla="*/ 819807 h 972957"/>
                <a:gd name="connsiteX6" fmla="*/ 1729702 w 3864804"/>
                <a:gd name="connsiteY6" fmla="*/ 819807 h 972957"/>
                <a:gd name="connsiteX7" fmla="*/ 1698171 w 3864804"/>
                <a:gd name="connsiteY7" fmla="*/ 819807 h 972957"/>
                <a:gd name="connsiteX8" fmla="*/ 1698171 w 3864804"/>
                <a:gd name="connsiteY8" fmla="*/ 743231 h 972957"/>
                <a:gd name="connsiteX9" fmla="*/ 1554029 w 3864804"/>
                <a:gd name="connsiteY9" fmla="*/ 743231 h 972957"/>
                <a:gd name="connsiteX10" fmla="*/ 1554029 w 3864804"/>
                <a:gd name="connsiteY10" fmla="*/ 680169 h 972957"/>
                <a:gd name="connsiteX11" fmla="*/ 1400879 w 3864804"/>
                <a:gd name="connsiteY11" fmla="*/ 680169 h 972957"/>
                <a:gd name="connsiteX12" fmla="*/ 1400879 w 3864804"/>
                <a:gd name="connsiteY12" fmla="*/ 626116 h 972957"/>
                <a:gd name="connsiteX13" fmla="*/ 1360339 w 3864804"/>
                <a:gd name="connsiteY13" fmla="*/ 626116 h 972957"/>
                <a:gd name="connsiteX14" fmla="*/ 1360339 w 3864804"/>
                <a:gd name="connsiteY14" fmla="*/ 581072 h 972957"/>
                <a:gd name="connsiteX15" fmla="*/ 1315294 w 3864804"/>
                <a:gd name="connsiteY15" fmla="*/ 581072 h 972957"/>
                <a:gd name="connsiteX16" fmla="*/ 1315294 w 3864804"/>
                <a:gd name="connsiteY16" fmla="*/ 531523 h 972957"/>
                <a:gd name="connsiteX17" fmla="*/ 1234215 w 3864804"/>
                <a:gd name="connsiteY17" fmla="*/ 531523 h 972957"/>
                <a:gd name="connsiteX18" fmla="*/ 1234215 w 3864804"/>
                <a:gd name="connsiteY18" fmla="*/ 490983 h 972957"/>
                <a:gd name="connsiteX19" fmla="*/ 1130613 w 3864804"/>
                <a:gd name="connsiteY19" fmla="*/ 490983 h 972957"/>
                <a:gd name="connsiteX20" fmla="*/ 1130613 w 3864804"/>
                <a:gd name="connsiteY20" fmla="*/ 441434 h 972957"/>
                <a:gd name="connsiteX21" fmla="*/ 1085568 w 3864804"/>
                <a:gd name="connsiteY21" fmla="*/ 441434 h 972957"/>
                <a:gd name="connsiteX22" fmla="*/ 1079218 w 3864804"/>
                <a:gd name="connsiteY22" fmla="*/ 416034 h 972957"/>
                <a:gd name="connsiteX23" fmla="*/ 1055367 w 3864804"/>
                <a:gd name="connsiteY23" fmla="*/ 411233 h 972957"/>
                <a:gd name="connsiteX24" fmla="*/ 1058542 w 3864804"/>
                <a:gd name="connsiteY24" fmla="*/ 355850 h 972957"/>
                <a:gd name="connsiteX25" fmla="*/ 968453 w 3864804"/>
                <a:gd name="connsiteY25" fmla="*/ 355850 h 972957"/>
                <a:gd name="connsiteX26" fmla="*/ 968453 w 3864804"/>
                <a:gd name="connsiteY26" fmla="*/ 301797 h 972957"/>
                <a:gd name="connsiteX27" fmla="*/ 968453 w 3864804"/>
                <a:gd name="connsiteY27" fmla="*/ 301797 h 972957"/>
                <a:gd name="connsiteX28" fmla="*/ 968453 w 3864804"/>
                <a:gd name="connsiteY28" fmla="*/ 301797 h 972957"/>
                <a:gd name="connsiteX29" fmla="*/ 968453 w 3864804"/>
                <a:gd name="connsiteY29" fmla="*/ 301797 h 972957"/>
                <a:gd name="connsiteX30" fmla="*/ 968453 w 3864804"/>
                <a:gd name="connsiteY30" fmla="*/ 301797 h 972957"/>
                <a:gd name="connsiteX31" fmla="*/ 936922 w 3864804"/>
                <a:gd name="connsiteY31" fmla="*/ 301797 h 972957"/>
                <a:gd name="connsiteX32" fmla="*/ 936922 w 3864804"/>
                <a:gd name="connsiteY32" fmla="*/ 301797 h 972957"/>
                <a:gd name="connsiteX33" fmla="*/ 936922 w 3864804"/>
                <a:gd name="connsiteY33" fmla="*/ 270266 h 972957"/>
                <a:gd name="connsiteX34" fmla="*/ 698187 w 3864804"/>
                <a:gd name="connsiteY34" fmla="*/ 270266 h 972957"/>
                <a:gd name="connsiteX35" fmla="*/ 698187 w 3864804"/>
                <a:gd name="connsiteY35" fmla="*/ 270266 h 972957"/>
                <a:gd name="connsiteX36" fmla="*/ 698187 w 3864804"/>
                <a:gd name="connsiteY36" fmla="*/ 270266 h 972957"/>
                <a:gd name="connsiteX37" fmla="*/ 698187 w 3864804"/>
                <a:gd name="connsiteY37" fmla="*/ 270266 h 972957"/>
                <a:gd name="connsiteX38" fmla="*/ 698187 w 3864804"/>
                <a:gd name="connsiteY38" fmla="*/ 270266 h 972957"/>
                <a:gd name="connsiteX39" fmla="*/ 698187 w 3864804"/>
                <a:gd name="connsiteY39" fmla="*/ 270266 h 972957"/>
                <a:gd name="connsiteX40" fmla="*/ 693683 w 3864804"/>
                <a:gd name="connsiteY40" fmla="*/ 238735 h 972957"/>
                <a:gd name="connsiteX41" fmla="*/ 599089 w 3864804"/>
                <a:gd name="connsiteY41" fmla="*/ 238735 h 972957"/>
                <a:gd name="connsiteX42" fmla="*/ 599089 w 3864804"/>
                <a:gd name="connsiteY42" fmla="*/ 238735 h 972957"/>
                <a:gd name="connsiteX43" fmla="*/ 572063 w 3864804"/>
                <a:gd name="connsiteY43" fmla="*/ 211709 h 972957"/>
                <a:gd name="connsiteX44" fmla="*/ 572063 w 3864804"/>
                <a:gd name="connsiteY44" fmla="*/ 171168 h 972957"/>
                <a:gd name="connsiteX45" fmla="*/ 400894 w 3864804"/>
                <a:gd name="connsiteY45" fmla="*/ 171168 h 972957"/>
                <a:gd name="connsiteX46" fmla="*/ 400894 w 3864804"/>
                <a:gd name="connsiteY46" fmla="*/ 171168 h 972957"/>
                <a:gd name="connsiteX47" fmla="*/ 400894 w 3864804"/>
                <a:gd name="connsiteY47" fmla="*/ 171168 h 972957"/>
                <a:gd name="connsiteX48" fmla="*/ 400894 w 3864804"/>
                <a:gd name="connsiteY48" fmla="*/ 130628 h 972957"/>
                <a:gd name="connsiteX49" fmla="*/ 310806 w 3864804"/>
                <a:gd name="connsiteY49" fmla="*/ 130628 h 972957"/>
                <a:gd name="connsiteX50" fmla="*/ 310806 w 3864804"/>
                <a:gd name="connsiteY50" fmla="*/ 130628 h 972957"/>
                <a:gd name="connsiteX51" fmla="*/ 310806 w 3864804"/>
                <a:gd name="connsiteY51" fmla="*/ 130628 h 972957"/>
                <a:gd name="connsiteX52" fmla="*/ 310806 w 3864804"/>
                <a:gd name="connsiteY52" fmla="*/ 94593 h 972957"/>
                <a:gd name="connsiteX53" fmla="*/ 252248 w 3864804"/>
                <a:gd name="connsiteY53" fmla="*/ 94593 h 972957"/>
                <a:gd name="connsiteX54" fmla="*/ 252248 w 3864804"/>
                <a:gd name="connsiteY54" fmla="*/ 94593 h 972957"/>
                <a:gd name="connsiteX55" fmla="*/ 252248 w 3864804"/>
                <a:gd name="connsiteY55" fmla="*/ 94593 h 972957"/>
                <a:gd name="connsiteX56" fmla="*/ 252248 w 3864804"/>
                <a:gd name="connsiteY56" fmla="*/ 94593 h 972957"/>
                <a:gd name="connsiteX57" fmla="*/ 252248 w 3864804"/>
                <a:gd name="connsiteY57" fmla="*/ 94593 h 972957"/>
                <a:gd name="connsiteX58" fmla="*/ 252248 w 3864804"/>
                <a:gd name="connsiteY58" fmla="*/ 94593 h 972957"/>
                <a:gd name="connsiteX59" fmla="*/ 252248 w 3864804"/>
                <a:gd name="connsiteY59" fmla="*/ 94593 h 972957"/>
                <a:gd name="connsiteX60" fmla="*/ 220717 w 3864804"/>
                <a:gd name="connsiteY60" fmla="*/ 63062 h 972957"/>
                <a:gd name="connsiteX61" fmla="*/ 198195 w 3864804"/>
                <a:gd name="connsiteY61" fmla="*/ 40540 h 972957"/>
                <a:gd name="connsiteX62" fmla="*/ 103602 w 3864804"/>
                <a:gd name="connsiteY62" fmla="*/ 40540 h 972957"/>
                <a:gd name="connsiteX63" fmla="*/ 103602 w 3864804"/>
                <a:gd name="connsiteY63" fmla="*/ 0 h 972957"/>
                <a:gd name="connsiteX64" fmla="*/ 0 w 3864804"/>
                <a:gd name="connsiteY64" fmla="*/ 0 h 972957"/>
                <a:gd name="connsiteX0" fmla="*/ 3864804 w 3864804"/>
                <a:gd name="connsiteY0" fmla="*/ 972957 h 972957"/>
                <a:gd name="connsiteX1" fmla="*/ 2072039 w 3864804"/>
                <a:gd name="connsiteY1" fmla="*/ 972957 h 972957"/>
                <a:gd name="connsiteX2" fmla="*/ 2072039 w 3864804"/>
                <a:gd name="connsiteY2" fmla="*/ 878364 h 972957"/>
                <a:gd name="connsiteX3" fmla="*/ 1729702 w 3864804"/>
                <a:gd name="connsiteY3" fmla="*/ 878364 h 972957"/>
                <a:gd name="connsiteX4" fmla="*/ 1729702 w 3864804"/>
                <a:gd name="connsiteY4" fmla="*/ 819807 h 972957"/>
                <a:gd name="connsiteX5" fmla="*/ 1729702 w 3864804"/>
                <a:gd name="connsiteY5" fmla="*/ 819807 h 972957"/>
                <a:gd name="connsiteX6" fmla="*/ 1729702 w 3864804"/>
                <a:gd name="connsiteY6" fmla="*/ 819807 h 972957"/>
                <a:gd name="connsiteX7" fmla="*/ 1698171 w 3864804"/>
                <a:gd name="connsiteY7" fmla="*/ 819807 h 972957"/>
                <a:gd name="connsiteX8" fmla="*/ 1698171 w 3864804"/>
                <a:gd name="connsiteY8" fmla="*/ 743231 h 972957"/>
                <a:gd name="connsiteX9" fmla="*/ 1554029 w 3864804"/>
                <a:gd name="connsiteY9" fmla="*/ 743231 h 972957"/>
                <a:gd name="connsiteX10" fmla="*/ 1554029 w 3864804"/>
                <a:gd name="connsiteY10" fmla="*/ 680169 h 972957"/>
                <a:gd name="connsiteX11" fmla="*/ 1400879 w 3864804"/>
                <a:gd name="connsiteY11" fmla="*/ 680169 h 972957"/>
                <a:gd name="connsiteX12" fmla="*/ 1400879 w 3864804"/>
                <a:gd name="connsiteY12" fmla="*/ 626116 h 972957"/>
                <a:gd name="connsiteX13" fmla="*/ 1360339 w 3864804"/>
                <a:gd name="connsiteY13" fmla="*/ 626116 h 972957"/>
                <a:gd name="connsiteX14" fmla="*/ 1360339 w 3864804"/>
                <a:gd name="connsiteY14" fmla="*/ 581072 h 972957"/>
                <a:gd name="connsiteX15" fmla="*/ 1315294 w 3864804"/>
                <a:gd name="connsiteY15" fmla="*/ 581072 h 972957"/>
                <a:gd name="connsiteX16" fmla="*/ 1315294 w 3864804"/>
                <a:gd name="connsiteY16" fmla="*/ 531523 h 972957"/>
                <a:gd name="connsiteX17" fmla="*/ 1234215 w 3864804"/>
                <a:gd name="connsiteY17" fmla="*/ 531523 h 972957"/>
                <a:gd name="connsiteX18" fmla="*/ 1234215 w 3864804"/>
                <a:gd name="connsiteY18" fmla="*/ 490983 h 972957"/>
                <a:gd name="connsiteX19" fmla="*/ 1130613 w 3864804"/>
                <a:gd name="connsiteY19" fmla="*/ 490983 h 972957"/>
                <a:gd name="connsiteX20" fmla="*/ 1130613 w 3864804"/>
                <a:gd name="connsiteY20" fmla="*/ 441434 h 972957"/>
                <a:gd name="connsiteX21" fmla="*/ 1085568 w 3864804"/>
                <a:gd name="connsiteY21" fmla="*/ 441434 h 972957"/>
                <a:gd name="connsiteX22" fmla="*/ 1082393 w 3864804"/>
                <a:gd name="connsiteY22" fmla="*/ 416034 h 972957"/>
                <a:gd name="connsiteX23" fmla="*/ 1055367 w 3864804"/>
                <a:gd name="connsiteY23" fmla="*/ 411233 h 972957"/>
                <a:gd name="connsiteX24" fmla="*/ 1058542 w 3864804"/>
                <a:gd name="connsiteY24" fmla="*/ 355850 h 972957"/>
                <a:gd name="connsiteX25" fmla="*/ 968453 w 3864804"/>
                <a:gd name="connsiteY25" fmla="*/ 355850 h 972957"/>
                <a:gd name="connsiteX26" fmla="*/ 968453 w 3864804"/>
                <a:gd name="connsiteY26" fmla="*/ 301797 h 972957"/>
                <a:gd name="connsiteX27" fmla="*/ 968453 w 3864804"/>
                <a:gd name="connsiteY27" fmla="*/ 301797 h 972957"/>
                <a:gd name="connsiteX28" fmla="*/ 968453 w 3864804"/>
                <a:gd name="connsiteY28" fmla="*/ 301797 h 972957"/>
                <a:gd name="connsiteX29" fmla="*/ 968453 w 3864804"/>
                <a:gd name="connsiteY29" fmla="*/ 301797 h 972957"/>
                <a:gd name="connsiteX30" fmla="*/ 968453 w 3864804"/>
                <a:gd name="connsiteY30" fmla="*/ 301797 h 972957"/>
                <a:gd name="connsiteX31" fmla="*/ 936922 w 3864804"/>
                <a:gd name="connsiteY31" fmla="*/ 301797 h 972957"/>
                <a:gd name="connsiteX32" fmla="*/ 936922 w 3864804"/>
                <a:gd name="connsiteY32" fmla="*/ 301797 h 972957"/>
                <a:gd name="connsiteX33" fmla="*/ 936922 w 3864804"/>
                <a:gd name="connsiteY33" fmla="*/ 270266 h 972957"/>
                <a:gd name="connsiteX34" fmla="*/ 698187 w 3864804"/>
                <a:gd name="connsiteY34" fmla="*/ 270266 h 972957"/>
                <a:gd name="connsiteX35" fmla="*/ 698187 w 3864804"/>
                <a:gd name="connsiteY35" fmla="*/ 270266 h 972957"/>
                <a:gd name="connsiteX36" fmla="*/ 698187 w 3864804"/>
                <a:gd name="connsiteY36" fmla="*/ 270266 h 972957"/>
                <a:gd name="connsiteX37" fmla="*/ 698187 w 3864804"/>
                <a:gd name="connsiteY37" fmla="*/ 270266 h 972957"/>
                <a:gd name="connsiteX38" fmla="*/ 698187 w 3864804"/>
                <a:gd name="connsiteY38" fmla="*/ 270266 h 972957"/>
                <a:gd name="connsiteX39" fmla="*/ 698187 w 3864804"/>
                <a:gd name="connsiteY39" fmla="*/ 270266 h 972957"/>
                <a:gd name="connsiteX40" fmla="*/ 693683 w 3864804"/>
                <a:gd name="connsiteY40" fmla="*/ 238735 h 972957"/>
                <a:gd name="connsiteX41" fmla="*/ 599089 w 3864804"/>
                <a:gd name="connsiteY41" fmla="*/ 238735 h 972957"/>
                <a:gd name="connsiteX42" fmla="*/ 599089 w 3864804"/>
                <a:gd name="connsiteY42" fmla="*/ 238735 h 972957"/>
                <a:gd name="connsiteX43" fmla="*/ 572063 w 3864804"/>
                <a:gd name="connsiteY43" fmla="*/ 211709 h 972957"/>
                <a:gd name="connsiteX44" fmla="*/ 572063 w 3864804"/>
                <a:gd name="connsiteY44" fmla="*/ 171168 h 972957"/>
                <a:gd name="connsiteX45" fmla="*/ 400894 w 3864804"/>
                <a:gd name="connsiteY45" fmla="*/ 171168 h 972957"/>
                <a:gd name="connsiteX46" fmla="*/ 400894 w 3864804"/>
                <a:gd name="connsiteY46" fmla="*/ 171168 h 972957"/>
                <a:gd name="connsiteX47" fmla="*/ 400894 w 3864804"/>
                <a:gd name="connsiteY47" fmla="*/ 171168 h 972957"/>
                <a:gd name="connsiteX48" fmla="*/ 400894 w 3864804"/>
                <a:gd name="connsiteY48" fmla="*/ 130628 h 972957"/>
                <a:gd name="connsiteX49" fmla="*/ 310806 w 3864804"/>
                <a:gd name="connsiteY49" fmla="*/ 130628 h 972957"/>
                <a:gd name="connsiteX50" fmla="*/ 310806 w 3864804"/>
                <a:gd name="connsiteY50" fmla="*/ 130628 h 972957"/>
                <a:gd name="connsiteX51" fmla="*/ 310806 w 3864804"/>
                <a:gd name="connsiteY51" fmla="*/ 130628 h 972957"/>
                <a:gd name="connsiteX52" fmla="*/ 310806 w 3864804"/>
                <a:gd name="connsiteY52" fmla="*/ 94593 h 972957"/>
                <a:gd name="connsiteX53" fmla="*/ 252248 w 3864804"/>
                <a:gd name="connsiteY53" fmla="*/ 94593 h 972957"/>
                <a:gd name="connsiteX54" fmla="*/ 252248 w 3864804"/>
                <a:gd name="connsiteY54" fmla="*/ 94593 h 972957"/>
                <a:gd name="connsiteX55" fmla="*/ 252248 w 3864804"/>
                <a:gd name="connsiteY55" fmla="*/ 94593 h 972957"/>
                <a:gd name="connsiteX56" fmla="*/ 252248 w 3864804"/>
                <a:gd name="connsiteY56" fmla="*/ 94593 h 972957"/>
                <a:gd name="connsiteX57" fmla="*/ 252248 w 3864804"/>
                <a:gd name="connsiteY57" fmla="*/ 94593 h 972957"/>
                <a:gd name="connsiteX58" fmla="*/ 252248 w 3864804"/>
                <a:gd name="connsiteY58" fmla="*/ 94593 h 972957"/>
                <a:gd name="connsiteX59" fmla="*/ 252248 w 3864804"/>
                <a:gd name="connsiteY59" fmla="*/ 94593 h 972957"/>
                <a:gd name="connsiteX60" fmla="*/ 220717 w 3864804"/>
                <a:gd name="connsiteY60" fmla="*/ 63062 h 972957"/>
                <a:gd name="connsiteX61" fmla="*/ 198195 w 3864804"/>
                <a:gd name="connsiteY61" fmla="*/ 40540 h 972957"/>
                <a:gd name="connsiteX62" fmla="*/ 103602 w 3864804"/>
                <a:gd name="connsiteY62" fmla="*/ 40540 h 972957"/>
                <a:gd name="connsiteX63" fmla="*/ 103602 w 3864804"/>
                <a:gd name="connsiteY63" fmla="*/ 0 h 972957"/>
                <a:gd name="connsiteX64" fmla="*/ 0 w 3864804"/>
                <a:gd name="connsiteY64" fmla="*/ 0 h 972957"/>
                <a:gd name="connsiteX0" fmla="*/ 3864804 w 3864804"/>
                <a:gd name="connsiteY0" fmla="*/ 972957 h 972957"/>
                <a:gd name="connsiteX1" fmla="*/ 2072039 w 3864804"/>
                <a:gd name="connsiteY1" fmla="*/ 972957 h 972957"/>
                <a:gd name="connsiteX2" fmla="*/ 2072039 w 3864804"/>
                <a:gd name="connsiteY2" fmla="*/ 878364 h 972957"/>
                <a:gd name="connsiteX3" fmla="*/ 1729702 w 3864804"/>
                <a:gd name="connsiteY3" fmla="*/ 878364 h 972957"/>
                <a:gd name="connsiteX4" fmla="*/ 1729702 w 3864804"/>
                <a:gd name="connsiteY4" fmla="*/ 819807 h 972957"/>
                <a:gd name="connsiteX5" fmla="*/ 1729702 w 3864804"/>
                <a:gd name="connsiteY5" fmla="*/ 819807 h 972957"/>
                <a:gd name="connsiteX6" fmla="*/ 1729702 w 3864804"/>
                <a:gd name="connsiteY6" fmla="*/ 819807 h 972957"/>
                <a:gd name="connsiteX7" fmla="*/ 1698171 w 3864804"/>
                <a:gd name="connsiteY7" fmla="*/ 819807 h 972957"/>
                <a:gd name="connsiteX8" fmla="*/ 1698171 w 3864804"/>
                <a:gd name="connsiteY8" fmla="*/ 743231 h 972957"/>
                <a:gd name="connsiteX9" fmla="*/ 1554029 w 3864804"/>
                <a:gd name="connsiteY9" fmla="*/ 743231 h 972957"/>
                <a:gd name="connsiteX10" fmla="*/ 1554029 w 3864804"/>
                <a:gd name="connsiteY10" fmla="*/ 680169 h 972957"/>
                <a:gd name="connsiteX11" fmla="*/ 1400879 w 3864804"/>
                <a:gd name="connsiteY11" fmla="*/ 680169 h 972957"/>
                <a:gd name="connsiteX12" fmla="*/ 1400879 w 3864804"/>
                <a:gd name="connsiteY12" fmla="*/ 626116 h 972957"/>
                <a:gd name="connsiteX13" fmla="*/ 1360339 w 3864804"/>
                <a:gd name="connsiteY13" fmla="*/ 626116 h 972957"/>
                <a:gd name="connsiteX14" fmla="*/ 1360339 w 3864804"/>
                <a:gd name="connsiteY14" fmla="*/ 581072 h 972957"/>
                <a:gd name="connsiteX15" fmla="*/ 1315294 w 3864804"/>
                <a:gd name="connsiteY15" fmla="*/ 581072 h 972957"/>
                <a:gd name="connsiteX16" fmla="*/ 1315294 w 3864804"/>
                <a:gd name="connsiteY16" fmla="*/ 531523 h 972957"/>
                <a:gd name="connsiteX17" fmla="*/ 1234215 w 3864804"/>
                <a:gd name="connsiteY17" fmla="*/ 531523 h 972957"/>
                <a:gd name="connsiteX18" fmla="*/ 1234215 w 3864804"/>
                <a:gd name="connsiteY18" fmla="*/ 490983 h 972957"/>
                <a:gd name="connsiteX19" fmla="*/ 1130613 w 3864804"/>
                <a:gd name="connsiteY19" fmla="*/ 490983 h 972957"/>
                <a:gd name="connsiteX20" fmla="*/ 1130613 w 3864804"/>
                <a:gd name="connsiteY20" fmla="*/ 441434 h 972957"/>
                <a:gd name="connsiteX21" fmla="*/ 1085568 w 3864804"/>
                <a:gd name="connsiteY21" fmla="*/ 441434 h 972957"/>
                <a:gd name="connsiteX22" fmla="*/ 1082393 w 3864804"/>
                <a:gd name="connsiteY22" fmla="*/ 416034 h 972957"/>
                <a:gd name="connsiteX23" fmla="*/ 1061717 w 3864804"/>
                <a:gd name="connsiteY23" fmla="*/ 414408 h 972957"/>
                <a:gd name="connsiteX24" fmla="*/ 1058542 w 3864804"/>
                <a:gd name="connsiteY24" fmla="*/ 355850 h 972957"/>
                <a:gd name="connsiteX25" fmla="*/ 968453 w 3864804"/>
                <a:gd name="connsiteY25" fmla="*/ 355850 h 972957"/>
                <a:gd name="connsiteX26" fmla="*/ 968453 w 3864804"/>
                <a:gd name="connsiteY26" fmla="*/ 301797 h 972957"/>
                <a:gd name="connsiteX27" fmla="*/ 968453 w 3864804"/>
                <a:gd name="connsiteY27" fmla="*/ 301797 h 972957"/>
                <a:gd name="connsiteX28" fmla="*/ 968453 w 3864804"/>
                <a:gd name="connsiteY28" fmla="*/ 301797 h 972957"/>
                <a:gd name="connsiteX29" fmla="*/ 968453 w 3864804"/>
                <a:gd name="connsiteY29" fmla="*/ 301797 h 972957"/>
                <a:gd name="connsiteX30" fmla="*/ 968453 w 3864804"/>
                <a:gd name="connsiteY30" fmla="*/ 301797 h 972957"/>
                <a:gd name="connsiteX31" fmla="*/ 936922 w 3864804"/>
                <a:gd name="connsiteY31" fmla="*/ 301797 h 972957"/>
                <a:gd name="connsiteX32" fmla="*/ 936922 w 3864804"/>
                <a:gd name="connsiteY32" fmla="*/ 301797 h 972957"/>
                <a:gd name="connsiteX33" fmla="*/ 936922 w 3864804"/>
                <a:gd name="connsiteY33" fmla="*/ 270266 h 972957"/>
                <a:gd name="connsiteX34" fmla="*/ 698187 w 3864804"/>
                <a:gd name="connsiteY34" fmla="*/ 270266 h 972957"/>
                <a:gd name="connsiteX35" fmla="*/ 698187 w 3864804"/>
                <a:gd name="connsiteY35" fmla="*/ 270266 h 972957"/>
                <a:gd name="connsiteX36" fmla="*/ 698187 w 3864804"/>
                <a:gd name="connsiteY36" fmla="*/ 270266 h 972957"/>
                <a:gd name="connsiteX37" fmla="*/ 698187 w 3864804"/>
                <a:gd name="connsiteY37" fmla="*/ 270266 h 972957"/>
                <a:gd name="connsiteX38" fmla="*/ 698187 w 3864804"/>
                <a:gd name="connsiteY38" fmla="*/ 270266 h 972957"/>
                <a:gd name="connsiteX39" fmla="*/ 698187 w 3864804"/>
                <a:gd name="connsiteY39" fmla="*/ 270266 h 972957"/>
                <a:gd name="connsiteX40" fmla="*/ 693683 w 3864804"/>
                <a:gd name="connsiteY40" fmla="*/ 238735 h 972957"/>
                <a:gd name="connsiteX41" fmla="*/ 599089 w 3864804"/>
                <a:gd name="connsiteY41" fmla="*/ 238735 h 972957"/>
                <a:gd name="connsiteX42" fmla="*/ 599089 w 3864804"/>
                <a:gd name="connsiteY42" fmla="*/ 238735 h 972957"/>
                <a:gd name="connsiteX43" fmla="*/ 572063 w 3864804"/>
                <a:gd name="connsiteY43" fmla="*/ 211709 h 972957"/>
                <a:gd name="connsiteX44" fmla="*/ 572063 w 3864804"/>
                <a:gd name="connsiteY44" fmla="*/ 171168 h 972957"/>
                <a:gd name="connsiteX45" fmla="*/ 400894 w 3864804"/>
                <a:gd name="connsiteY45" fmla="*/ 171168 h 972957"/>
                <a:gd name="connsiteX46" fmla="*/ 400894 w 3864804"/>
                <a:gd name="connsiteY46" fmla="*/ 171168 h 972957"/>
                <a:gd name="connsiteX47" fmla="*/ 400894 w 3864804"/>
                <a:gd name="connsiteY47" fmla="*/ 171168 h 972957"/>
                <a:gd name="connsiteX48" fmla="*/ 400894 w 3864804"/>
                <a:gd name="connsiteY48" fmla="*/ 130628 h 972957"/>
                <a:gd name="connsiteX49" fmla="*/ 310806 w 3864804"/>
                <a:gd name="connsiteY49" fmla="*/ 130628 h 972957"/>
                <a:gd name="connsiteX50" fmla="*/ 310806 w 3864804"/>
                <a:gd name="connsiteY50" fmla="*/ 130628 h 972957"/>
                <a:gd name="connsiteX51" fmla="*/ 310806 w 3864804"/>
                <a:gd name="connsiteY51" fmla="*/ 130628 h 972957"/>
                <a:gd name="connsiteX52" fmla="*/ 310806 w 3864804"/>
                <a:gd name="connsiteY52" fmla="*/ 94593 h 972957"/>
                <a:gd name="connsiteX53" fmla="*/ 252248 w 3864804"/>
                <a:gd name="connsiteY53" fmla="*/ 94593 h 972957"/>
                <a:gd name="connsiteX54" fmla="*/ 252248 w 3864804"/>
                <a:gd name="connsiteY54" fmla="*/ 94593 h 972957"/>
                <a:gd name="connsiteX55" fmla="*/ 252248 w 3864804"/>
                <a:gd name="connsiteY55" fmla="*/ 94593 h 972957"/>
                <a:gd name="connsiteX56" fmla="*/ 252248 w 3864804"/>
                <a:gd name="connsiteY56" fmla="*/ 94593 h 972957"/>
                <a:gd name="connsiteX57" fmla="*/ 252248 w 3864804"/>
                <a:gd name="connsiteY57" fmla="*/ 94593 h 972957"/>
                <a:gd name="connsiteX58" fmla="*/ 252248 w 3864804"/>
                <a:gd name="connsiteY58" fmla="*/ 94593 h 972957"/>
                <a:gd name="connsiteX59" fmla="*/ 252248 w 3864804"/>
                <a:gd name="connsiteY59" fmla="*/ 94593 h 972957"/>
                <a:gd name="connsiteX60" fmla="*/ 220717 w 3864804"/>
                <a:gd name="connsiteY60" fmla="*/ 63062 h 972957"/>
                <a:gd name="connsiteX61" fmla="*/ 198195 w 3864804"/>
                <a:gd name="connsiteY61" fmla="*/ 40540 h 972957"/>
                <a:gd name="connsiteX62" fmla="*/ 103602 w 3864804"/>
                <a:gd name="connsiteY62" fmla="*/ 40540 h 972957"/>
                <a:gd name="connsiteX63" fmla="*/ 103602 w 3864804"/>
                <a:gd name="connsiteY63" fmla="*/ 0 h 972957"/>
                <a:gd name="connsiteX64" fmla="*/ 0 w 3864804"/>
                <a:gd name="connsiteY64" fmla="*/ 0 h 972957"/>
                <a:gd name="connsiteX0" fmla="*/ 3864804 w 3864804"/>
                <a:gd name="connsiteY0" fmla="*/ 972957 h 972957"/>
                <a:gd name="connsiteX1" fmla="*/ 2072039 w 3864804"/>
                <a:gd name="connsiteY1" fmla="*/ 972957 h 972957"/>
                <a:gd name="connsiteX2" fmla="*/ 2072039 w 3864804"/>
                <a:gd name="connsiteY2" fmla="*/ 878364 h 972957"/>
                <a:gd name="connsiteX3" fmla="*/ 1729702 w 3864804"/>
                <a:gd name="connsiteY3" fmla="*/ 878364 h 972957"/>
                <a:gd name="connsiteX4" fmla="*/ 1729702 w 3864804"/>
                <a:gd name="connsiteY4" fmla="*/ 819807 h 972957"/>
                <a:gd name="connsiteX5" fmla="*/ 1729702 w 3864804"/>
                <a:gd name="connsiteY5" fmla="*/ 819807 h 972957"/>
                <a:gd name="connsiteX6" fmla="*/ 1729702 w 3864804"/>
                <a:gd name="connsiteY6" fmla="*/ 819807 h 972957"/>
                <a:gd name="connsiteX7" fmla="*/ 1698171 w 3864804"/>
                <a:gd name="connsiteY7" fmla="*/ 819807 h 972957"/>
                <a:gd name="connsiteX8" fmla="*/ 1698171 w 3864804"/>
                <a:gd name="connsiteY8" fmla="*/ 743231 h 972957"/>
                <a:gd name="connsiteX9" fmla="*/ 1554029 w 3864804"/>
                <a:gd name="connsiteY9" fmla="*/ 743231 h 972957"/>
                <a:gd name="connsiteX10" fmla="*/ 1554029 w 3864804"/>
                <a:gd name="connsiteY10" fmla="*/ 680169 h 972957"/>
                <a:gd name="connsiteX11" fmla="*/ 1400879 w 3864804"/>
                <a:gd name="connsiteY11" fmla="*/ 680169 h 972957"/>
                <a:gd name="connsiteX12" fmla="*/ 1400879 w 3864804"/>
                <a:gd name="connsiteY12" fmla="*/ 626116 h 972957"/>
                <a:gd name="connsiteX13" fmla="*/ 1360339 w 3864804"/>
                <a:gd name="connsiteY13" fmla="*/ 626116 h 972957"/>
                <a:gd name="connsiteX14" fmla="*/ 1360339 w 3864804"/>
                <a:gd name="connsiteY14" fmla="*/ 581072 h 972957"/>
                <a:gd name="connsiteX15" fmla="*/ 1315294 w 3864804"/>
                <a:gd name="connsiteY15" fmla="*/ 581072 h 972957"/>
                <a:gd name="connsiteX16" fmla="*/ 1315294 w 3864804"/>
                <a:gd name="connsiteY16" fmla="*/ 531523 h 972957"/>
                <a:gd name="connsiteX17" fmla="*/ 1234215 w 3864804"/>
                <a:gd name="connsiteY17" fmla="*/ 531523 h 972957"/>
                <a:gd name="connsiteX18" fmla="*/ 1234215 w 3864804"/>
                <a:gd name="connsiteY18" fmla="*/ 490983 h 972957"/>
                <a:gd name="connsiteX19" fmla="*/ 1130613 w 3864804"/>
                <a:gd name="connsiteY19" fmla="*/ 490983 h 972957"/>
                <a:gd name="connsiteX20" fmla="*/ 1130613 w 3864804"/>
                <a:gd name="connsiteY20" fmla="*/ 441434 h 972957"/>
                <a:gd name="connsiteX21" fmla="*/ 1085568 w 3864804"/>
                <a:gd name="connsiteY21" fmla="*/ 441434 h 972957"/>
                <a:gd name="connsiteX22" fmla="*/ 1082393 w 3864804"/>
                <a:gd name="connsiteY22" fmla="*/ 416034 h 972957"/>
                <a:gd name="connsiteX23" fmla="*/ 1061717 w 3864804"/>
                <a:gd name="connsiteY23" fmla="*/ 414408 h 972957"/>
                <a:gd name="connsiteX24" fmla="*/ 1058542 w 3864804"/>
                <a:gd name="connsiteY24" fmla="*/ 355850 h 972957"/>
                <a:gd name="connsiteX25" fmla="*/ 968453 w 3864804"/>
                <a:gd name="connsiteY25" fmla="*/ 355850 h 972957"/>
                <a:gd name="connsiteX26" fmla="*/ 968453 w 3864804"/>
                <a:gd name="connsiteY26" fmla="*/ 301797 h 972957"/>
                <a:gd name="connsiteX27" fmla="*/ 968453 w 3864804"/>
                <a:gd name="connsiteY27" fmla="*/ 301797 h 972957"/>
                <a:gd name="connsiteX28" fmla="*/ 968453 w 3864804"/>
                <a:gd name="connsiteY28" fmla="*/ 301797 h 972957"/>
                <a:gd name="connsiteX29" fmla="*/ 968453 w 3864804"/>
                <a:gd name="connsiteY29" fmla="*/ 301797 h 972957"/>
                <a:gd name="connsiteX30" fmla="*/ 968453 w 3864804"/>
                <a:gd name="connsiteY30" fmla="*/ 301797 h 972957"/>
                <a:gd name="connsiteX31" fmla="*/ 936922 w 3864804"/>
                <a:gd name="connsiteY31" fmla="*/ 301797 h 972957"/>
                <a:gd name="connsiteX32" fmla="*/ 936922 w 3864804"/>
                <a:gd name="connsiteY32" fmla="*/ 301797 h 972957"/>
                <a:gd name="connsiteX33" fmla="*/ 936922 w 3864804"/>
                <a:gd name="connsiteY33" fmla="*/ 270266 h 972957"/>
                <a:gd name="connsiteX34" fmla="*/ 698187 w 3864804"/>
                <a:gd name="connsiteY34" fmla="*/ 270266 h 972957"/>
                <a:gd name="connsiteX35" fmla="*/ 698187 w 3864804"/>
                <a:gd name="connsiteY35" fmla="*/ 270266 h 972957"/>
                <a:gd name="connsiteX36" fmla="*/ 698187 w 3864804"/>
                <a:gd name="connsiteY36" fmla="*/ 270266 h 972957"/>
                <a:gd name="connsiteX37" fmla="*/ 698187 w 3864804"/>
                <a:gd name="connsiteY37" fmla="*/ 270266 h 972957"/>
                <a:gd name="connsiteX38" fmla="*/ 698187 w 3864804"/>
                <a:gd name="connsiteY38" fmla="*/ 270266 h 972957"/>
                <a:gd name="connsiteX39" fmla="*/ 698187 w 3864804"/>
                <a:gd name="connsiteY39" fmla="*/ 270266 h 972957"/>
                <a:gd name="connsiteX40" fmla="*/ 693683 w 3864804"/>
                <a:gd name="connsiteY40" fmla="*/ 238735 h 972957"/>
                <a:gd name="connsiteX41" fmla="*/ 599089 w 3864804"/>
                <a:gd name="connsiteY41" fmla="*/ 238735 h 972957"/>
                <a:gd name="connsiteX42" fmla="*/ 599089 w 3864804"/>
                <a:gd name="connsiteY42" fmla="*/ 238735 h 972957"/>
                <a:gd name="connsiteX43" fmla="*/ 572063 w 3864804"/>
                <a:gd name="connsiteY43" fmla="*/ 211709 h 972957"/>
                <a:gd name="connsiteX44" fmla="*/ 572063 w 3864804"/>
                <a:gd name="connsiteY44" fmla="*/ 171168 h 972957"/>
                <a:gd name="connsiteX45" fmla="*/ 400894 w 3864804"/>
                <a:gd name="connsiteY45" fmla="*/ 171168 h 972957"/>
                <a:gd name="connsiteX46" fmla="*/ 400894 w 3864804"/>
                <a:gd name="connsiteY46" fmla="*/ 171168 h 972957"/>
                <a:gd name="connsiteX47" fmla="*/ 400894 w 3864804"/>
                <a:gd name="connsiteY47" fmla="*/ 171168 h 972957"/>
                <a:gd name="connsiteX48" fmla="*/ 400894 w 3864804"/>
                <a:gd name="connsiteY48" fmla="*/ 130628 h 972957"/>
                <a:gd name="connsiteX49" fmla="*/ 310806 w 3864804"/>
                <a:gd name="connsiteY49" fmla="*/ 130628 h 972957"/>
                <a:gd name="connsiteX50" fmla="*/ 310806 w 3864804"/>
                <a:gd name="connsiteY50" fmla="*/ 130628 h 972957"/>
                <a:gd name="connsiteX51" fmla="*/ 310806 w 3864804"/>
                <a:gd name="connsiteY51" fmla="*/ 130628 h 972957"/>
                <a:gd name="connsiteX52" fmla="*/ 310806 w 3864804"/>
                <a:gd name="connsiteY52" fmla="*/ 94593 h 972957"/>
                <a:gd name="connsiteX53" fmla="*/ 252248 w 3864804"/>
                <a:gd name="connsiteY53" fmla="*/ 94593 h 972957"/>
                <a:gd name="connsiteX54" fmla="*/ 252248 w 3864804"/>
                <a:gd name="connsiteY54" fmla="*/ 94593 h 972957"/>
                <a:gd name="connsiteX55" fmla="*/ 252248 w 3864804"/>
                <a:gd name="connsiteY55" fmla="*/ 94593 h 972957"/>
                <a:gd name="connsiteX56" fmla="*/ 252248 w 3864804"/>
                <a:gd name="connsiteY56" fmla="*/ 94593 h 972957"/>
                <a:gd name="connsiteX57" fmla="*/ 252248 w 3864804"/>
                <a:gd name="connsiteY57" fmla="*/ 94593 h 972957"/>
                <a:gd name="connsiteX58" fmla="*/ 252248 w 3864804"/>
                <a:gd name="connsiteY58" fmla="*/ 94593 h 972957"/>
                <a:gd name="connsiteX59" fmla="*/ 249073 w 3864804"/>
                <a:gd name="connsiteY59" fmla="*/ 75543 h 972957"/>
                <a:gd name="connsiteX60" fmla="*/ 220717 w 3864804"/>
                <a:gd name="connsiteY60" fmla="*/ 63062 h 972957"/>
                <a:gd name="connsiteX61" fmla="*/ 198195 w 3864804"/>
                <a:gd name="connsiteY61" fmla="*/ 40540 h 972957"/>
                <a:gd name="connsiteX62" fmla="*/ 103602 w 3864804"/>
                <a:gd name="connsiteY62" fmla="*/ 40540 h 972957"/>
                <a:gd name="connsiteX63" fmla="*/ 103602 w 3864804"/>
                <a:gd name="connsiteY63" fmla="*/ 0 h 972957"/>
                <a:gd name="connsiteX64" fmla="*/ 0 w 3864804"/>
                <a:gd name="connsiteY64" fmla="*/ 0 h 972957"/>
                <a:gd name="connsiteX0" fmla="*/ 3864804 w 3864804"/>
                <a:gd name="connsiteY0" fmla="*/ 972957 h 972957"/>
                <a:gd name="connsiteX1" fmla="*/ 2072039 w 3864804"/>
                <a:gd name="connsiteY1" fmla="*/ 972957 h 972957"/>
                <a:gd name="connsiteX2" fmla="*/ 2072039 w 3864804"/>
                <a:gd name="connsiteY2" fmla="*/ 878364 h 972957"/>
                <a:gd name="connsiteX3" fmla="*/ 1729702 w 3864804"/>
                <a:gd name="connsiteY3" fmla="*/ 878364 h 972957"/>
                <a:gd name="connsiteX4" fmla="*/ 1729702 w 3864804"/>
                <a:gd name="connsiteY4" fmla="*/ 819807 h 972957"/>
                <a:gd name="connsiteX5" fmla="*/ 1729702 w 3864804"/>
                <a:gd name="connsiteY5" fmla="*/ 819807 h 972957"/>
                <a:gd name="connsiteX6" fmla="*/ 1729702 w 3864804"/>
                <a:gd name="connsiteY6" fmla="*/ 819807 h 972957"/>
                <a:gd name="connsiteX7" fmla="*/ 1698171 w 3864804"/>
                <a:gd name="connsiteY7" fmla="*/ 819807 h 972957"/>
                <a:gd name="connsiteX8" fmla="*/ 1698171 w 3864804"/>
                <a:gd name="connsiteY8" fmla="*/ 743231 h 972957"/>
                <a:gd name="connsiteX9" fmla="*/ 1554029 w 3864804"/>
                <a:gd name="connsiteY9" fmla="*/ 743231 h 972957"/>
                <a:gd name="connsiteX10" fmla="*/ 1554029 w 3864804"/>
                <a:gd name="connsiteY10" fmla="*/ 680169 h 972957"/>
                <a:gd name="connsiteX11" fmla="*/ 1400879 w 3864804"/>
                <a:gd name="connsiteY11" fmla="*/ 680169 h 972957"/>
                <a:gd name="connsiteX12" fmla="*/ 1400879 w 3864804"/>
                <a:gd name="connsiteY12" fmla="*/ 626116 h 972957"/>
                <a:gd name="connsiteX13" fmla="*/ 1360339 w 3864804"/>
                <a:gd name="connsiteY13" fmla="*/ 626116 h 972957"/>
                <a:gd name="connsiteX14" fmla="*/ 1360339 w 3864804"/>
                <a:gd name="connsiteY14" fmla="*/ 581072 h 972957"/>
                <a:gd name="connsiteX15" fmla="*/ 1315294 w 3864804"/>
                <a:gd name="connsiteY15" fmla="*/ 581072 h 972957"/>
                <a:gd name="connsiteX16" fmla="*/ 1315294 w 3864804"/>
                <a:gd name="connsiteY16" fmla="*/ 531523 h 972957"/>
                <a:gd name="connsiteX17" fmla="*/ 1234215 w 3864804"/>
                <a:gd name="connsiteY17" fmla="*/ 531523 h 972957"/>
                <a:gd name="connsiteX18" fmla="*/ 1234215 w 3864804"/>
                <a:gd name="connsiteY18" fmla="*/ 490983 h 972957"/>
                <a:gd name="connsiteX19" fmla="*/ 1130613 w 3864804"/>
                <a:gd name="connsiteY19" fmla="*/ 490983 h 972957"/>
                <a:gd name="connsiteX20" fmla="*/ 1130613 w 3864804"/>
                <a:gd name="connsiteY20" fmla="*/ 441434 h 972957"/>
                <a:gd name="connsiteX21" fmla="*/ 1085568 w 3864804"/>
                <a:gd name="connsiteY21" fmla="*/ 441434 h 972957"/>
                <a:gd name="connsiteX22" fmla="*/ 1082393 w 3864804"/>
                <a:gd name="connsiteY22" fmla="*/ 416034 h 972957"/>
                <a:gd name="connsiteX23" fmla="*/ 1061717 w 3864804"/>
                <a:gd name="connsiteY23" fmla="*/ 414408 h 972957"/>
                <a:gd name="connsiteX24" fmla="*/ 1058542 w 3864804"/>
                <a:gd name="connsiteY24" fmla="*/ 355850 h 972957"/>
                <a:gd name="connsiteX25" fmla="*/ 968453 w 3864804"/>
                <a:gd name="connsiteY25" fmla="*/ 355850 h 972957"/>
                <a:gd name="connsiteX26" fmla="*/ 968453 w 3864804"/>
                <a:gd name="connsiteY26" fmla="*/ 301797 h 972957"/>
                <a:gd name="connsiteX27" fmla="*/ 968453 w 3864804"/>
                <a:gd name="connsiteY27" fmla="*/ 301797 h 972957"/>
                <a:gd name="connsiteX28" fmla="*/ 968453 w 3864804"/>
                <a:gd name="connsiteY28" fmla="*/ 301797 h 972957"/>
                <a:gd name="connsiteX29" fmla="*/ 968453 w 3864804"/>
                <a:gd name="connsiteY29" fmla="*/ 301797 h 972957"/>
                <a:gd name="connsiteX30" fmla="*/ 968453 w 3864804"/>
                <a:gd name="connsiteY30" fmla="*/ 301797 h 972957"/>
                <a:gd name="connsiteX31" fmla="*/ 936922 w 3864804"/>
                <a:gd name="connsiteY31" fmla="*/ 301797 h 972957"/>
                <a:gd name="connsiteX32" fmla="*/ 936922 w 3864804"/>
                <a:gd name="connsiteY32" fmla="*/ 301797 h 972957"/>
                <a:gd name="connsiteX33" fmla="*/ 936922 w 3864804"/>
                <a:gd name="connsiteY33" fmla="*/ 270266 h 972957"/>
                <a:gd name="connsiteX34" fmla="*/ 698187 w 3864804"/>
                <a:gd name="connsiteY34" fmla="*/ 270266 h 972957"/>
                <a:gd name="connsiteX35" fmla="*/ 698187 w 3864804"/>
                <a:gd name="connsiteY35" fmla="*/ 270266 h 972957"/>
                <a:gd name="connsiteX36" fmla="*/ 698187 w 3864804"/>
                <a:gd name="connsiteY36" fmla="*/ 270266 h 972957"/>
                <a:gd name="connsiteX37" fmla="*/ 698187 w 3864804"/>
                <a:gd name="connsiteY37" fmla="*/ 270266 h 972957"/>
                <a:gd name="connsiteX38" fmla="*/ 698187 w 3864804"/>
                <a:gd name="connsiteY38" fmla="*/ 270266 h 972957"/>
                <a:gd name="connsiteX39" fmla="*/ 698187 w 3864804"/>
                <a:gd name="connsiteY39" fmla="*/ 270266 h 972957"/>
                <a:gd name="connsiteX40" fmla="*/ 693683 w 3864804"/>
                <a:gd name="connsiteY40" fmla="*/ 238735 h 972957"/>
                <a:gd name="connsiteX41" fmla="*/ 599089 w 3864804"/>
                <a:gd name="connsiteY41" fmla="*/ 238735 h 972957"/>
                <a:gd name="connsiteX42" fmla="*/ 599089 w 3864804"/>
                <a:gd name="connsiteY42" fmla="*/ 238735 h 972957"/>
                <a:gd name="connsiteX43" fmla="*/ 572063 w 3864804"/>
                <a:gd name="connsiteY43" fmla="*/ 211709 h 972957"/>
                <a:gd name="connsiteX44" fmla="*/ 572063 w 3864804"/>
                <a:gd name="connsiteY44" fmla="*/ 171168 h 972957"/>
                <a:gd name="connsiteX45" fmla="*/ 400894 w 3864804"/>
                <a:gd name="connsiteY45" fmla="*/ 171168 h 972957"/>
                <a:gd name="connsiteX46" fmla="*/ 400894 w 3864804"/>
                <a:gd name="connsiteY46" fmla="*/ 171168 h 972957"/>
                <a:gd name="connsiteX47" fmla="*/ 400894 w 3864804"/>
                <a:gd name="connsiteY47" fmla="*/ 171168 h 972957"/>
                <a:gd name="connsiteX48" fmla="*/ 400894 w 3864804"/>
                <a:gd name="connsiteY48" fmla="*/ 130628 h 972957"/>
                <a:gd name="connsiteX49" fmla="*/ 310806 w 3864804"/>
                <a:gd name="connsiteY49" fmla="*/ 130628 h 972957"/>
                <a:gd name="connsiteX50" fmla="*/ 310806 w 3864804"/>
                <a:gd name="connsiteY50" fmla="*/ 130628 h 972957"/>
                <a:gd name="connsiteX51" fmla="*/ 310806 w 3864804"/>
                <a:gd name="connsiteY51" fmla="*/ 130628 h 972957"/>
                <a:gd name="connsiteX52" fmla="*/ 310806 w 3864804"/>
                <a:gd name="connsiteY52" fmla="*/ 94593 h 972957"/>
                <a:gd name="connsiteX53" fmla="*/ 252248 w 3864804"/>
                <a:gd name="connsiteY53" fmla="*/ 94593 h 972957"/>
                <a:gd name="connsiteX54" fmla="*/ 252248 w 3864804"/>
                <a:gd name="connsiteY54" fmla="*/ 94593 h 972957"/>
                <a:gd name="connsiteX55" fmla="*/ 252248 w 3864804"/>
                <a:gd name="connsiteY55" fmla="*/ 94593 h 972957"/>
                <a:gd name="connsiteX56" fmla="*/ 252248 w 3864804"/>
                <a:gd name="connsiteY56" fmla="*/ 94593 h 972957"/>
                <a:gd name="connsiteX57" fmla="*/ 252248 w 3864804"/>
                <a:gd name="connsiteY57" fmla="*/ 94593 h 972957"/>
                <a:gd name="connsiteX58" fmla="*/ 252248 w 3864804"/>
                <a:gd name="connsiteY58" fmla="*/ 94593 h 972957"/>
                <a:gd name="connsiteX59" fmla="*/ 249073 w 3864804"/>
                <a:gd name="connsiteY59" fmla="*/ 75543 h 972957"/>
                <a:gd name="connsiteX60" fmla="*/ 211192 w 3864804"/>
                <a:gd name="connsiteY60" fmla="*/ 72587 h 972957"/>
                <a:gd name="connsiteX61" fmla="*/ 198195 w 3864804"/>
                <a:gd name="connsiteY61" fmla="*/ 40540 h 972957"/>
                <a:gd name="connsiteX62" fmla="*/ 103602 w 3864804"/>
                <a:gd name="connsiteY62" fmla="*/ 40540 h 972957"/>
                <a:gd name="connsiteX63" fmla="*/ 103602 w 3864804"/>
                <a:gd name="connsiteY63" fmla="*/ 0 h 972957"/>
                <a:gd name="connsiteX64" fmla="*/ 0 w 3864804"/>
                <a:gd name="connsiteY64" fmla="*/ 0 h 972957"/>
                <a:gd name="connsiteX0" fmla="*/ 3864804 w 3864804"/>
                <a:gd name="connsiteY0" fmla="*/ 972957 h 972957"/>
                <a:gd name="connsiteX1" fmla="*/ 2072039 w 3864804"/>
                <a:gd name="connsiteY1" fmla="*/ 972957 h 972957"/>
                <a:gd name="connsiteX2" fmla="*/ 2072039 w 3864804"/>
                <a:gd name="connsiteY2" fmla="*/ 878364 h 972957"/>
                <a:gd name="connsiteX3" fmla="*/ 1729702 w 3864804"/>
                <a:gd name="connsiteY3" fmla="*/ 878364 h 972957"/>
                <a:gd name="connsiteX4" fmla="*/ 1729702 w 3864804"/>
                <a:gd name="connsiteY4" fmla="*/ 819807 h 972957"/>
                <a:gd name="connsiteX5" fmla="*/ 1729702 w 3864804"/>
                <a:gd name="connsiteY5" fmla="*/ 819807 h 972957"/>
                <a:gd name="connsiteX6" fmla="*/ 1729702 w 3864804"/>
                <a:gd name="connsiteY6" fmla="*/ 819807 h 972957"/>
                <a:gd name="connsiteX7" fmla="*/ 1698171 w 3864804"/>
                <a:gd name="connsiteY7" fmla="*/ 819807 h 972957"/>
                <a:gd name="connsiteX8" fmla="*/ 1698171 w 3864804"/>
                <a:gd name="connsiteY8" fmla="*/ 743231 h 972957"/>
                <a:gd name="connsiteX9" fmla="*/ 1554029 w 3864804"/>
                <a:gd name="connsiteY9" fmla="*/ 743231 h 972957"/>
                <a:gd name="connsiteX10" fmla="*/ 1554029 w 3864804"/>
                <a:gd name="connsiteY10" fmla="*/ 680169 h 972957"/>
                <a:gd name="connsiteX11" fmla="*/ 1400879 w 3864804"/>
                <a:gd name="connsiteY11" fmla="*/ 680169 h 972957"/>
                <a:gd name="connsiteX12" fmla="*/ 1400879 w 3864804"/>
                <a:gd name="connsiteY12" fmla="*/ 626116 h 972957"/>
                <a:gd name="connsiteX13" fmla="*/ 1360339 w 3864804"/>
                <a:gd name="connsiteY13" fmla="*/ 626116 h 972957"/>
                <a:gd name="connsiteX14" fmla="*/ 1360339 w 3864804"/>
                <a:gd name="connsiteY14" fmla="*/ 581072 h 972957"/>
                <a:gd name="connsiteX15" fmla="*/ 1315294 w 3864804"/>
                <a:gd name="connsiteY15" fmla="*/ 581072 h 972957"/>
                <a:gd name="connsiteX16" fmla="*/ 1315294 w 3864804"/>
                <a:gd name="connsiteY16" fmla="*/ 531523 h 972957"/>
                <a:gd name="connsiteX17" fmla="*/ 1234215 w 3864804"/>
                <a:gd name="connsiteY17" fmla="*/ 531523 h 972957"/>
                <a:gd name="connsiteX18" fmla="*/ 1234215 w 3864804"/>
                <a:gd name="connsiteY18" fmla="*/ 490983 h 972957"/>
                <a:gd name="connsiteX19" fmla="*/ 1130613 w 3864804"/>
                <a:gd name="connsiteY19" fmla="*/ 490983 h 972957"/>
                <a:gd name="connsiteX20" fmla="*/ 1130613 w 3864804"/>
                <a:gd name="connsiteY20" fmla="*/ 441434 h 972957"/>
                <a:gd name="connsiteX21" fmla="*/ 1085568 w 3864804"/>
                <a:gd name="connsiteY21" fmla="*/ 441434 h 972957"/>
                <a:gd name="connsiteX22" fmla="*/ 1082393 w 3864804"/>
                <a:gd name="connsiteY22" fmla="*/ 416034 h 972957"/>
                <a:gd name="connsiteX23" fmla="*/ 1061717 w 3864804"/>
                <a:gd name="connsiteY23" fmla="*/ 414408 h 972957"/>
                <a:gd name="connsiteX24" fmla="*/ 1058542 w 3864804"/>
                <a:gd name="connsiteY24" fmla="*/ 355850 h 972957"/>
                <a:gd name="connsiteX25" fmla="*/ 968453 w 3864804"/>
                <a:gd name="connsiteY25" fmla="*/ 355850 h 972957"/>
                <a:gd name="connsiteX26" fmla="*/ 968453 w 3864804"/>
                <a:gd name="connsiteY26" fmla="*/ 301797 h 972957"/>
                <a:gd name="connsiteX27" fmla="*/ 968453 w 3864804"/>
                <a:gd name="connsiteY27" fmla="*/ 301797 h 972957"/>
                <a:gd name="connsiteX28" fmla="*/ 968453 w 3864804"/>
                <a:gd name="connsiteY28" fmla="*/ 301797 h 972957"/>
                <a:gd name="connsiteX29" fmla="*/ 968453 w 3864804"/>
                <a:gd name="connsiteY29" fmla="*/ 301797 h 972957"/>
                <a:gd name="connsiteX30" fmla="*/ 968453 w 3864804"/>
                <a:gd name="connsiteY30" fmla="*/ 301797 h 972957"/>
                <a:gd name="connsiteX31" fmla="*/ 936922 w 3864804"/>
                <a:gd name="connsiteY31" fmla="*/ 301797 h 972957"/>
                <a:gd name="connsiteX32" fmla="*/ 936922 w 3864804"/>
                <a:gd name="connsiteY32" fmla="*/ 301797 h 972957"/>
                <a:gd name="connsiteX33" fmla="*/ 936922 w 3864804"/>
                <a:gd name="connsiteY33" fmla="*/ 270266 h 972957"/>
                <a:gd name="connsiteX34" fmla="*/ 698187 w 3864804"/>
                <a:gd name="connsiteY34" fmla="*/ 270266 h 972957"/>
                <a:gd name="connsiteX35" fmla="*/ 698187 w 3864804"/>
                <a:gd name="connsiteY35" fmla="*/ 270266 h 972957"/>
                <a:gd name="connsiteX36" fmla="*/ 698187 w 3864804"/>
                <a:gd name="connsiteY36" fmla="*/ 270266 h 972957"/>
                <a:gd name="connsiteX37" fmla="*/ 698187 w 3864804"/>
                <a:gd name="connsiteY37" fmla="*/ 270266 h 972957"/>
                <a:gd name="connsiteX38" fmla="*/ 698187 w 3864804"/>
                <a:gd name="connsiteY38" fmla="*/ 270266 h 972957"/>
                <a:gd name="connsiteX39" fmla="*/ 698187 w 3864804"/>
                <a:gd name="connsiteY39" fmla="*/ 270266 h 972957"/>
                <a:gd name="connsiteX40" fmla="*/ 693683 w 3864804"/>
                <a:gd name="connsiteY40" fmla="*/ 238735 h 972957"/>
                <a:gd name="connsiteX41" fmla="*/ 599089 w 3864804"/>
                <a:gd name="connsiteY41" fmla="*/ 238735 h 972957"/>
                <a:gd name="connsiteX42" fmla="*/ 599089 w 3864804"/>
                <a:gd name="connsiteY42" fmla="*/ 238735 h 972957"/>
                <a:gd name="connsiteX43" fmla="*/ 572063 w 3864804"/>
                <a:gd name="connsiteY43" fmla="*/ 211709 h 972957"/>
                <a:gd name="connsiteX44" fmla="*/ 572063 w 3864804"/>
                <a:gd name="connsiteY44" fmla="*/ 171168 h 972957"/>
                <a:gd name="connsiteX45" fmla="*/ 400894 w 3864804"/>
                <a:gd name="connsiteY45" fmla="*/ 171168 h 972957"/>
                <a:gd name="connsiteX46" fmla="*/ 400894 w 3864804"/>
                <a:gd name="connsiteY46" fmla="*/ 171168 h 972957"/>
                <a:gd name="connsiteX47" fmla="*/ 400894 w 3864804"/>
                <a:gd name="connsiteY47" fmla="*/ 171168 h 972957"/>
                <a:gd name="connsiteX48" fmla="*/ 400894 w 3864804"/>
                <a:gd name="connsiteY48" fmla="*/ 130628 h 972957"/>
                <a:gd name="connsiteX49" fmla="*/ 310806 w 3864804"/>
                <a:gd name="connsiteY49" fmla="*/ 130628 h 972957"/>
                <a:gd name="connsiteX50" fmla="*/ 310806 w 3864804"/>
                <a:gd name="connsiteY50" fmla="*/ 130628 h 972957"/>
                <a:gd name="connsiteX51" fmla="*/ 310806 w 3864804"/>
                <a:gd name="connsiteY51" fmla="*/ 130628 h 972957"/>
                <a:gd name="connsiteX52" fmla="*/ 310806 w 3864804"/>
                <a:gd name="connsiteY52" fmla="*/ 94593 h 972957"/>
                <a:gd name="connsiteX53" fmla="*/ 252248 w 3864804"/>
                <a:gd name="connsiteY53" fmla="*/ 94593 h 972957"/>
                <a:gd name="connsiteX54" fmla="*/ 252248 w 3864804"/>
                <a:gd name="connsiteY54" fmla="*/ 94593 h 972957"/>
                <a:gd name="connsiteX55" fmla="*/ 252248 w 3864804"/>
                <a:gd name="connsiteY55" fmla="*/ 94593 h 972957"/>
                <a:gd name="connsiteX56" fmla="*/ 252248 w 3864804"/>
                <a:gd name="connsiteY56" fmla="*/ 94593 h 972957"/>
                <a:gd name="connsiteX57" fmla="*/ 252248 w 3864804"/>
                <a:gd name="connsiteY57" fmla="*/ 94593 h 972957"/>
                <a:gd name="connsiteX58" fmla="*/ 252248 w 3864804"/>
                <a:gd name="connsiteY58" fmla="*/ 94593 h 972957"/>
                <a:gd name="connsiteX59" fmla="*/ 258598 w 3864804"/>
                <a:gd name="connsiteY59" fmla="*/ 78718 h 972957"/>
                <a:gd name="connsiteX60" fmla="*/ 211192 w 3864804"/>
                <a:gd name="connsiteY60" fmla="*/ 72587 h 972957"/>
                <a:gd name="connsiteX61" fmla="*/ 198195 w 3864804"/>
                <a:gd name="connsiteY61" fmla="*/ 40540 h 972957"/>
                <a:gd name="connsiteX62" fmla="*/ 103602 w 3864804"/>
                <a:gd name="connsiteY62" fmla="*/ 40540 h 972957"/>
                <a:gd name="connsiteX63" fmla="*/ 103602 w 3864804"/>
                <a:gd name="connsiteY63" fmla="*/ 0 h 972957"/>
                <a:gd name="connsiteX64" fmla="*/ 0 w 3864804"/>
                <a:gd name="connsiteY64" fmla="*/ 0 h 972957"/>
                <a:gd name="connsiteX0" fmla="*/ 3864804 w 3864804"/>
                <a:gd name="connsiteY0" fmla="*/ 972957 h 972957"/>
                <a:gd name="connsiteX1" fmla="*/ 2072039 w 3864804"/>
                <a:gd name="connsiteY1" fmla="*/ 972957 h 972957"/>
                <a:gd name="connsiteX2" fmla="*/ 2072039 w 3864804"/>
                <a:gd name="connsiteY2" fmla="*/ 878364 h 972957"/>
                <a:gd name="connsiteX3" fmla="*/ 1729702 w 3864804"/>
                <a:gd name="connsiteY3" fmla="*/ 878364 h 972957"/>
                <a:gd name="connsiteX4" fmla="*/ 1729702 w 3864804"/>
                <a:gd name="connsiteY4" fmla="*/ 819807 h 972957"/>
                <a:gd name="connsiteX5" fmla="*/ 1729702 w 3864804"/>
                <a:gd name="connsiteY5" fmla="*/ 819807 h 972957"/>
                <a:gd name="connsiteX6" fmla="*/ 1729702 w 3864804"/>
                <a:gd name="connsiteY6" fmla="*/ 819807 h 972957"/>
                <a:gd name="connsiteX7" fmla="*/ 1698171 w 3864804"/>
                <a:gd name="connsiteY7" fmla="*/ 819807 h 972957"/>
                <a:gd name="connsiteX8" fmla="*/ 1698171 w 3864804"/>
                <a:gd name="connsiteY8" fmla="*/ 743231 h 972957"/>
                <a:gd name="connsiteX9" fmla="*/ 1554029 w 3864804"/>
                <a:gd name="connsiteY9" fmla="*/ 743231 h 972957"/>
                <a:gd name="connsiteX10" fmla="*/ 1554029 w 3864804"/>
                <a:gd name="connsiteY10" fmla="*/ 680169 h 972957"/>
                <a:gd name="connsiteX11" fmla="*/ 1400879 w 3864804"/>
                <a:gd name="connsiteY11" fmla="*/ 680169 h 972957"/>
                <a:gd name="connsiteX12" fmla="*/ 1400879 w 3864804"/>
                <a:gd name="connsiteY12" fmla="*/ 626116 h 972957"/>
                <a:gd name="connsiteX13" fmla="*/ 1360339 w 3864804"/>
                <a:gd name="connsiteY13" fmla="*/ 626116 h 972957"/>
                <a:gd name="connsiteX14" fmla="*/ 1360339 w 3864804"/>
                <a:gd name="connsiteY14" fmla="*/ 581072 h 972957"/>
                <a:gd name="connsiteX15" fmla="*/ 1315294 w 3864804"/>
                <a:gd name="connsiteY15" fmla="*/ 581072 h 972957"/>
                <a:gd name="connsiteX16" fmla="*/ 1315294 w 3864804"/>
                <a:gd name="connsiteY16" fmla="*/ 531523 h 972957"/>
                <a:gd name="connsiteX17" fmla="*/ 1234215 w 3864804"/>
                <a:gd name="connsiteY17" fmla="*/ 531523 h 972957"/>
                <a:gd name="connsiteX18" fmla="*/ 1234215 w 3864804"/>
                <a:gd name="connsiteY18" fmla="*/ 490983 h 972957"/>
                <a:gd name="connsiteX19" fmla="*/ 1130613 w 3864804"/>
                <a:gd name="connsiteY19" fmla="*/ 490983 h 972957"/>
                <a:gd name="connsiteX20" fmla="*/ 1130613 w 3864804"/>
                <a:gd name="connsiteY20" fmla="*/ 441434 h 972957"/>
                <a:gd name="connsiteX21" fmla="*/ 1085568 w 3864804"/>
                <a:gd name="connsiteY21" fmla="*/ 441434 h 972957"/>
                <a:gd name="connsiteX22" fmla="*/ 1082393 w 3864804"/>
                <a:gd name="connsiteY22" fmla="*/ 416034 h 972957"/>
                <a:gd name="connsiteX23" fmla="*/ 1061717 w 3864804"/>
                <a:gd name="connsiteY23" fmla="*/ 414408 h 972957"/>
                <a:gd name="connsiteX24" fmla="*/ 1058542 w 3864804"/>
                <a:gd name="connsiteY24" fmla="*/ 355850 h 972957"/>
                <a:gd name="connsiteX25" fmla="*/ 968453 w 3864804"/>
                <a:gd name="connsiteY25" fmla="*/ 355850 h 972957"/>
                <a:gd name="connsiteX26" fmla="*/ 968453 w 3864804"/>
                <a:gd name="connsiteY26" fmla="*/ 301797 h 972957"/>
                <a:gd name="connsiteX27" fmla="*/ 968453 w 3864804"/>
                <a:gd name="connsiteY27" fmla="*/ 301797 h 972957"/>
                <a:gd name="connsiteX28" fmla="*/ 968453 w 3864804"/>
                <a:gd name="connsiteY28" fmla="*/ 301797 h 972957"/>
                <a:gd name="connsiteX29" fmla="*/ 968453 w 3864804"/>
                <a:gd name="connsiteY29" fmla="*/ 301797 h 972957"/>
                <a:gd name="connsiteX30" fmla="*/ 968453 w 3864804"/>
                <a:gd name="connsiteY30" fmla="*/ 301797 h 972957"/>
                <a:gd name="connsiteX31" fmla="*/ 936922 w 3864804"/>
                <a:gd name="connsiteY31" fmla="*/ 301797 h 972957"/>
                <a:gd name="connsiteX32" fmla="*/ 936922 w 3864804"/>
                <a:gd name="connsiteY32" fmla="*/ 301797 h 972957"/>
                <a:gd name="connsiteX33" fmla="*/ 936922 w 3864804"/>
                <a:gd name="connsiteY33" fmla="*/ 270266 h 972957"/>
                <a:gd name="connsiteX34" fmla="*/ 698187 w 3864804"/>
                <a:gd name="connsiteY34" fmla="*/ 270266 h 972957"/>
                <a:gd name="connsiteX35" fmla="*/ 698187 w 3864804"/>
                <a:gd name="connsiteY35" fmla="*/ 270266 h 972957"/>
                <a:gd name="connsiteX36" fmla="*/ 698187 w 3864804"/>
                <a:gd name="connsiteY36" fmla="*/ 270266 h 972957"/>
                <a:gd name="connsiteX37" fmla="*/ 698187 w 3864804"/>
                <a:gd name="connsiteY37" fmla="*/ 270266 h 972957"/>
                <a:gd name="connsiteX38" fmla="*/ 698187 w 3864804"/>
                <a:gd name="connsiteY38" fmla="*/ 270266 h 972957"/>
                <a:gd name="connsiteX39" fmla="*/ 698187 w 3864804"/>
                <a:gd name="connsiteY39" fmla="*/ 270266 h 972957"/>
                <a:gd name="connsiteX40" fmla="*/ 693683 w 3864804"/>
                <a:gd name="connsiteY40" fmla="*/ 238735 h 972957"/>
                <a:gd name="connsiteX41" fmla="*/ 599089 w 3864804"/>
                <a:gd name="connsiteY41" fmla="*/ 238735 h 972957"/>
                <a:gd name="connsiteX42" fmla="*/ 599089 w 3864804"/>
                <a:gd name="connsiteY42" fmla="*/ 238735 h 972957"/>
                <a:gd name="connsiteX43" fmla="*/ 572063 w 3864804"/>
                <a:gd name="connsiteY43" fmla="*/ 211709 h 972957"/>
                <a:gd name="connsiteX44" fmla="*/ 572063 w 3864804"/>
                <a:gd name="connsiteY44" fmla="*/ 171168 h 972957"/>
                <a:gd name="connsiteX45" fmla="*/ 400894 w 3864804"/>
                <a:gd name="connsiteY45" fmla="*/ 171168 h 972957"/>
                <a:gd name="connsiteX46" fmla="*/ 400894 w 3864804"/>
                <a:gd name="connsiteY46" fmla="*/ 171168 h 972957"/>
                <a:gd name="connsiteX47" fmla="*/ 400894 w 3864804"/>
                <a:gd name="connsiteY47" fmla="*/ 171168 h 972957"/>
                <a:gd name="connsiteX48" fmla="*/ 400894 w 3864804"/>
                <a:gd name="connsiteY48" fmla="*/ 130628 h 972957"/>
                <a:gd name="connsiteX49" fmla="*/ 310806 w 3864804"/>
                <a:gd name="connsiteY49" fmla="*/ 130628 h 972957"/>
                <a:gd name="connsiteX50" fmla="*/ 310806 w 3864804"/>
                <a:gd name="connsiteY50" fmla="*/ 130628 h 972957"/>
                <a:gd name="connsiteX51" fmla="*/ 310806 w 3864804"/>
                <a:gd name="connsiteY51" fmla="*/ 130628 h 972957"/>
                <a:gd name="connsiteX52" fmla="*/ 310806 w 3864804"/>
                <a:gd name="connsiteY52" fmla="*/ 94593 h 972957"/>
                <a:gd name="connsiteX53" fmla="*/ 252248 w 3864804"/>
                <a:gd name="connsiteY53" fmla="*/ 94593 h 972957"/>
                <a:gd name="connsiteX54" fmla="*/ 252248 w 3864804"/>
                <a:gd name="connsiteY54" fmla="*/ 94593 h 972957"/>
                <a:gd name="connsiteX55" fmla="*/ 252248 w 3864804"/>
                <a:gd name="connsiteY55" fmla="*/ 94593 h 972957"/>
                <a:gd name="connsiteX56" fmla="*/ 252248 w 3864804"/>
                <a:gd name="connsiteY56" fmla="*/ 94593 h 972957"/>
                <a:gd name="connsiteX57" fmla="*/ 252248 w 3864804"/>
                <a:gd name="connsiteY57" fmla="*/ 94593 h 972957"/>
                <a:gd name="connsiteX58" fmla="*/ 252248 w 3864804"/>
                <a:gd name="connsiteY58" fmla="*/ 94593 h 972957"/>
                <a:gd name="connsiteX59" fmla="*/ 249073 w 3864804"/>
                <a:gd name="connsiteY59" fmla="*/ 78718 h 972957"/>
                <a:gd name="connsiteX60" fmla="*/ 211192 w 3864804"/>
                <a:gd name="connsiteY60" fmla="*/ 72587 h 972957"/>
                <a:gd name="connsiteX61" fmla="*/ 198195 w 3864804"/>
                <a:gd name="connsiteY61" fmla="*/ 40540 h 972957"/>
                <a:gd name="connsiteX62" fmla="*/ 103602 w 3864804"/>
                <a:gd name="connsiteY62" fmla="*/ 40540 h 972957"/>
                <a:gd name="connsiteX63" fmla="*/ 103602 w 3864804"/>
                <a:gd name="connsiteY63" fmla="*/ 0 h 972957"/>
                <a:gd name="connsiteX64" fmla="*/ 0 w 3864804"/>
                <a:gd name="connsiteY64" fmla="*/ 0 h 972957"/>
                <a:gd name="connsiteX0" fmla="*/ 3864804 w 3864804"/>
                <a:gd name="connsiteY0" fmla="*/ 972957 h 972957"/>
                <a:gd name="connsiteX1" fmla="*/ 2072039 w 3864804"/>
                <a:gd name="connsiteY1" fmla="*/ 972957 h 972957"/>
                <a:gd name="connsiteX2" fmla="*/ 2072039 w 3864804"/>
                <a:gd name="connsiteY2" fmla="*/ 878364 h 972957"/>
                <a:gd name="connsiteX3" fmla="*/ 1729702 w 3864804"/>
                <a:gd name="connsiteY3" fmla="*/ 878364 h 972957"/>
                <a:gd name="connsiteX4" fmla="*/ 1729702 w 3864804"/>
                <a:gd name="connsiteY4" fmla="*/ 819807 h 972957"/>
                <a:gd name="connsiteX5" fmla="*/ 1729702 w 3864804"/>
                <a:gd name="connsiteY5" fmla="*/ 819807 h 972957"/>
                <a:gd name="connsiteX6" fmla="*/ 1729702 w 3864804"/>
                <a:gd name="connsiteY6" fmla="*/ 819807 h 972957"/>
                <a:gd name="connsiteX7" fmla="*/ 1698171 w 3864804"/>
                <a:gd name="connsiteY7" fmla="*/ 819807 h 972957"/>
                <a:gd name="connsiteX8" fmla="*/ 1698171 w 3864804"/>
                <a:gd name="connsiteY8" fmla="*/ 743231 h 972957"/>
                <a:gd name="connsiteX9" fmla="*/ 1554029 w 3864804"/>
                <a:gd name="connsiteY9" fmla="*/ 743231 h 972957"/>
                <a:gd name="connsiteX10" fmla="*/ 1554029 w 3864804"/>
                <a:gd name="connsiteY10" fmla="*/ 680169 h 972957"/>
                <a:gd name="connsiteX11" fmla="*/ 1400879 w 3864804"/>
                <a:gd name="connsiteY11" fmla="*/ 680169 h 972957"/>
                <a:gd name="connsiteX12" fmla="*/ 1400879 w 3864804"/>
                <a:gd name="connsiteY12" fmla="*/ 626116 h 972957"/>
                <a:gd name="connsiteX13" fmla="*/ 1360339 w 3864804"/>
                <a:gd name="connsiteY13" fmla="*/ 626116 h 972957"/>
                <a:gd name="connsiteX14" fmla="*/ 1360339 w 3864804"/>
                <a:gd name="connsiteY14" fmla="*/ 581072 h 972957"/>
                <a:gd name="connsiteX15" fmla="*/ 1315294 w 3864804"/>
                <a:gd name="connsiteY15" fmla="*/ 581072 h 972957"/>
                <a:gd name="connsiteX16" fmla="*/ 1315294 w 3864804"/>
                <a:gd name="connsiteY16" fmla="*/ 531523 h 972957"/>
                <a:gd name="connsiteX17" fmla="*/ 1234215 w 3864804"/>
                <a:gd name="connsiteY17" fmla="*/ 531523 h 972957"/>
                <a:gd name="connsiteX18" fmla="*/ 1234215 w 3864804"/>
                <a:gd name="connsiteY18" fmla="*/ 490983 h 972957"/>
                <a:gd name="connsiteX19" fmla="*/ 1130613 w 3864804"/>
                <a:gd name="connsiteY19" fmla="*/ 490983 h 972957"/>
                <a:gd name="connsiteX20" fmla="*/ 1130613 w 3864804"/>
                <a:gd name="connsiteY20" fmla="*/ 441434 h 972957"/>
                <a:gd name="connsiteX21" fmla="*/ 1085568 w 3864804"/>
                <a:gd name="connsiteY21" fmla="*/ 441434 h 972957"/>
                <a:gd name="connsiteX22" fmla="*/ 1082393 w 3864804"/>
                <a:gd name="connsiteY22" fmla="*/ 416034 h 972957"/>
                <a:gd name="connsiteX23" fmla="*/ 1061717 w 3864804"/>
                <a:gd name="connsiteY23" fmla="*/ 414408 h 972957"/>
                <a:gd name="connsiteX24" fmla="*/ 1058542 w 3864804"/>
                <a:gd name="connsiteY24" fmla="*/ 355850 h 972957"/>
                <a:gd name="connsiteX25" fmla="*/ 968453 w 3864804"/>
                <a:gd name="connsiteY25" fmla="*/ 355850 h 972957"/>
                <a:gd name="connsiteX26" fmla="*/ 968453 w 3864804"/>
                <a:gd name="connsiteY26" fmla="*/ 301797 h 972957"/>
                <a:gd name="connsiteX27" fmla="*/ 968453 w 3864804"/>
                <a:gd name="connsiteY27" fmla="*/ 301797 h 972957"/>
                <a:gd name="connsiteX28" fmla="*/ 968453 w 3864804"/>
                <a:gd name="connsiteY28" fmla="*/ 301797 h 972957"/>
                <a:gd name="connsiteX29" fmla="*/ 968453 w 3864804"/>
                <a:gd name="connsiteY29" fmla="*/ 301797 h 972957"/>
                <a:gd name="connsiteX30" fmla="*/ 968453 w 3864804"/>
                <a:gd name="connsiteY30" fmla="*/ 301797 h 972957"/>
                <a:gd name="connsiteX31" fmla="*/ 936922 w 3864804"/>
                <a:gd name="connsiteY31" fmla="*/ 301797 h 972957"/>
                <a:gd name="connsiteX32" fmla="*/ 936922 w 3864804"/>
                <a:gd name="connsiteY32" fmla="*/ 301797 h 972957"/>
                <a:gd name="connsiteX33" fmla="*/ 936922 w 3864804"/>
                <a:gd name="connsiteY33" fmla="*/ 270266 h 972957"/>
                <a:gd name="connsiteX34" fmla="*/ 698187 w 3864804"/>
                <a:gd name="connsiteY34" fmla="*/ 270266 h 972957"/>
                <a:gd name="connsiteX35" fmla="*/ 698187 w 3864804"/>
                <a:gd name="connsiteY35" fmla="*/ 270266 h 972957"/>
                <a:gd name="connsiteX36" fmla="*/ 698187 w 3864804"/>
                <a:gd name="connsiteY36" fmla="*/ 270266 h 972957"/>
                <a:gd name="connsiteX37" fmla="*/ 698187 w 3864804"/>
                <a:gd name="connsiteY37" fmla="*/ 270266 h 972957"/>
                <a:gd name="connsiteX38" fmla="*/ 698187 w 3864804"/>
                <a:gd name="connsiteY38" fmla="*/ 270266 h 972957"/>
                <a:gd name="connsiteX39" fmla="*/ 698187 w 3864804"/>
                <a:gd name="connsiteY39" fmla="*/ 270266 h 972957"/>
                <a:gd name="connsiteX40" fmla="*/ 693683 w 3864804"/>
                <a:gd name="connsiteY40" fmla="*/ 238735 h 972957"/>
                <a:gd name="connsiteX41" fmla="*/ 599089 w 3864804"/>
                <a:gd name="connsiteY41" fmla="*/ 238735 h 972957"/>
                <a:gd name="connsiteX42" fmla="*/ 595914 w 3864804"/>
                <a:gd name="connsiteY42" fmla="*/ 210160 h 972957"/>
                <a:gd name="connsiteX43" fmla="*/ 572063 w 3864804"/>
                <a:gd name="connsiteY43" fmla="*/ 211709 h 972957"/>
                <a:gd name="connsiteX44" fmla="*/ 572063 w 3864804"/>
                <a:gd name="connsiteY44" fmla="*/ 171168 h 972957"/>
                <a:gd name="connsiteX45" fmla="*/ 400894 w 3864804"/>
                <a:gd name="connsiteY45" fmla="*/ 171168 h 972957"/>
                <a:gd name="connsiteX46" fmla="*/ 400894 w 3864804"/>
                <a:gd name="connsiteY46" fmla="*/ 171168 h 972957"/>
                <a:gd name="connsiteX47" fmla="*/ 400894 w 3864804"/>
                <a:gd name="connsiteY47" fmla="*/ 171168 h 972957"/>
                <a:gd name="connsiteX48" fmla="*/ 400894 w 3864804"/>
                <a:gd name="connsiteY48" fmla="*/ 130628 h 972957"/>
                <a:gd name="connsiteX49" fmla="*/ 310806 w 3864804"/>
                <a:gd name="connsiteY49" fmla="*/ 130628 h 972957"/>
                <a:gd name="connsiteX50" fmla="*/ 310806 w 3864804"/>
                <a:gd name="connsiteY50" fmla="*/ 130628 h 972957"/>
                <a:gd name="connsiteX51" fmla="*/ 310806 w 3864804"/>
                <a:gd name="connsiteY51" fmla="*/ 130628 h 972957"/>
                <a:gd name="connsiteX52" fmla="*/ 310806 w 3864804"/>
                <a:gd name="connsiteY52" fmla="*/ 94593 h 972957"/>
                <a:gd name="connsiteX53" fmla="*/ 252248 w 3864804"/>
                <a:gd name="connsiteY53" fmla="*/ 94593 h 972957"/>
                <a:gd name="connsiteX54" fmla="*/ 252248 w 3864804"/>
                <a:gd name="connsiteY54" fmla="*/ 94593 h 972957"/>
                <a:gd name="connsiteX55" fmla="*/ 252248 w 3864804"/>
                <a:gd name="connsiteY55" fmla="*/ 94593 h 972957"/>
                <a:gd name="connsiteX56" fmla="*/ 252248 w 3864804"/>
                <a:gd name="connsiteY56" fmla="*/ 94593 h 972957"/>
                <a:gd name="connsiteX57" fmla="*/ 252248 w 3864804"/>
                <a:gd name="connsiteY57" fmla="*/ 94593 h 972957"/>
                <a:gd name="connsiteX58" fmla="*/ 252248 w 3864804"/>
                <a:gd name="connsiteY58" fmla="*/ 94593 h 972957"/>
                <a:gd name="connsiteX59" fmla="*/ 249073 w 3864804"/>
                <a:gd name="connsiteY59" fmla="*/ 78718 h 972957"/>
                <a:gd name="connsiteX60" fmla="*/ 211192 w 3864804"/>
                <a:gd name="connsiteY60" fmla="*/ 72587 h 972957"/>
                <a:gd name="connsiteX61" fmla="*/ 198195 w 3864804"/>
                <a:gd name="connsiteY61" fmla="*/ 40540 h 972957"/>
                <a:gd name="connsiteX62" fmla="*/ 103602 w 3864804"/>
                <a:gd name="connsiteY62" fmla="*/ 40540 h 972957"/>
                <a:gd name="connsiteX63" fmla="*/ 103602 w 3864804"/>
                <a:gd name="connsiteY63" fmla="*/ 0 h 972957"/>
                <a:gd name="connsiteX64" fmla="*/ 0 w 3864804"/>
                <a:gd name="connsiteY64" fmla="*/ 0 h 972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864804" h="972957">
                  <a:moveTo>
                    <a:pt x="3864804" y="972957"/>
                  </a:moveTo>
                  <a:lnTo>
                    <a:pt x="2072039" y="972957"/>
                  </a:lnTo>
                  <a:lnTo>
                    <a:pt x="2072039" y="878364"/>
                  </a:lnTo>
                  <a:lnTo>
                    <a:pt x="1729702" y="878364"/>
                  </a:lnTo>
                  <a:lnTo>
                    <a:pt x="1729702" y="819807"/>
                  </a:lnTo>
                  <a:lnTo>
                    <a:pt x="1729702" y="819807"/>
                  </a:lnTo>
                  <a:lnTo>
                    <a:pt x="1729702" y="819807"/>
                  </a:lnTo>
                  <a:lnTo>
                    <a:pt x="1698171" y="819807"/>
                  </a:lnTo>
                  <a:lnTo>
                    <a:pt x="1698171" y="743231"/>
                  </a:lnTo>
                  <a:lnTo>
                    <a:pt x="1554029" y="743231"/>
                  </a:lnTo>
                  <a:lnTo>
                    <a:pt x="1554029" y="680169"/>
                  </a:lnTo>
                  <a:lnTo>
                    <a:pt x="1400879" y="680169"/>
                  </a:lnTo>
                  <a:lnTo>
                    <a:pt x="1400879" y="626116"/>
                  </a:lnTo>
                  <a:lnTo>
                    <a:pt x="1360339" y="626116"/>
                  </a:lnTo>
                  <a:lnTo>
                    <a:pt x="1360339" y="581072"/>
                  </a:lnTo>
                  <a:lnTo>
                    <a:pt x="1315294" y="581072"/>
                  </a:lnTo>
                  <a:lnTo>
                    <a:pt x="1315294" y="531523"/>
                  </a:lnTo>
                  <a:lnTo>
                    <a:pt x="1234215" y="531523"/>
                  </a:lnTo>
                  <a:lnTo>
                    <a:pt x="1234215" y="490983"/>
                  </a:lnTo>
                  <a:lnTo>
                    <a:pt x="1130613" y="490983"/>
                  </a:lnTo>
                  <a:lnTo>
                    <a:pt x="1130613" y="441434"/>
                  </a:lnTo>
                  <a:lnTo>
                    <a:pt x="1085568" y="441434"/>
                  </a:lnTo>
                  <a:lnTo>
                    <a:pt x="1082393" y="416034"/>
                  </a:lnTo>
                  <a:lnTo>
                    <a:pt x="1061717" y="414408"/>
                  </a:lnTo>
                  <a:lnTo>
                    <a:pt x="1058542" y="355850"/>
                  </a:lnTo>
                  <a:lnTo>
                    <a:pt x="968453" y="355850"/>
                  </a:lnTo>
                  <a:lnTo>
                    <a:pt x="968453" y="301797"/>
                  </a:lnTo>
                  <a:lnTo>
                    <a:pt x="968453" y="301797"/>
                  </a:lnTo>
                  <a:lnTo>
                    <a:pt x="968453" y="301797"/>
                  </a:lnTo>
                  <a:lnTo>
                    <a:pt x="968453" y="301797"/>
                  </a:lnTo>
                  <a:lnTo>
                    <a:pt x="968453" y="301797"/>
                  </a:lnTo>
                  <a:lnTo>
                    <a:pt x="936922" y="301797"/>
                  </a:lnTo>
                  <a:lnTo>
                    <a:pt x="936922" y="301797"/>
                  </a:lnTo>
                  <a:lnTo>
                    <a:pt x="936922" y="270266"/>
                  </a:lnTo>
                  <a:lnTo>
                    <a:pt x="698187" y="270266"/>
                  </a:lnTo>
                  <a:lnTo>
                    <a:pt x="698187" y="270266"/>
                  </a:lnTo>
                  <a:lnTo>
                    <a:pt x="698187" y="270266"/>
                  </a:lnTo>
                  <a:lnTo>
                    <a:pt x="698187" y="270266"/>
                  </a:lnTo>
                  <a:lnTo>
                    <a:pt x="698187" y="270266"/>
                  </a:lnTo>
                  <a:lnTo>
                    <a:pt x="698187" y="270266"/>
                  </a:lnTo>
                  <a:lnTo>
                    <a:pt x="693683" y="238735"/>
                  </a:lnTo>
                  <a:lnTo>
                    <a:pt x="599089" y="238735"/>
                  </a:lnTo>
                  <a:lnTo>
                    <a:pt x="595914" y="210160"/>
                  </a:lnTo>
                  <a:lnTo>
                    <a:pt x="572063" y="211709"/>
                  </a:lnTo>
                  <a:lnTo>
                    <a:pt x="572063" y="171168"/>
                  </a:lnTo>
                  <a:lnTo>
                    <a:pt x="400894" y="171168"/>
                  </a:lnTo>
                  <a:lnTo>
                    <a:pt x="400894" y="171168"/>
                  </a:lnTo>
                  <a:lnTo>
                    <a:pt x="400894" y="171168"/>
                  </a:lnTo>
                  <a:lnTo>
                    <a:pt x="400894" y="130628"/>
                  </a:lnTo>
                  <a:lnTo>
                    <a:pt x="310806" y="130628"/>
                  </a:lnTo>
                  <a:lnTo>
                    <a:pt x="310806" y="130628"/>
                  </a:lnTo>
                  <a:lnTo>
                    <a:pt x="310806" y="130628"/>
                  </a:lnTo>
                  <a:lnTo>
                    <a:pt x="310806" y="94593"/>
                  </a:lnTo>
                  <a:lnTo>
                    <a:pt x="252248" y="94593"/>
                  </a:lnTo>
                  <a:lnTo>
                    <a:pt x="252248" y="94593"/>
                  </a:lnTo>
                  <a:lnTo>
                    <a:pt x="252248" y="94593"/>
                  </a:lnTo>
                  <a:lnTo>
                    <a:pt x="252248" y="94593"/>
                  </a:lnTo>
                  <a:lnTo>
                    <a:pt x="252248" y="94593"/>
                  </a:lnTo>
                  <a:lnTo>
                    <a:pt x="252248" y="94593"/>
                  </a:lnTo>
                  <a:lnTo>
                    <a:pt x="249073" y="78718"/>
                  </a:lnTo>
                  <a:lnTo>
                    <a:pt x="211192" y="72587"/>
                  </a:lnTo>
                  <a:lnTo>
                    <a:pt x="198195" y="40540"/>
                  </a:lnTo>
                  <a:lnTo>
                    <a:pt x="103602" y="40540"/>
                  </a:lnTo>
                  <a:lnTo>
                    <a:pt x="103602"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2" name="Freeform 81">
              <a:extLst>
                <a:ext uri="{FF2B5EF4-FFF2-40B4-BE49-F238E27FC236}">
                  <a16:creationId xmlns:a16="http://schemas.microsoft.com/office/drawing/2014/main" id="{BCE302B9-3170-9CE1-7576-03C4BF9399FF}"/>
                </a:ext>
              </a:extLst>
            </p:cNvPr>
            <p:cNvSpPr/>
            <p:nvPr/>
          </p:nvSpPr>
          <p:spPr bwMode="auto">
            <a:xfrm>
              <a:off x="1441450" y="2146300"/>
              <a:ext cx="1168400" cy="1892300"/>
            </a:xfrm>
            <a:custGeom>
              <a:avLst/>
              <a:gdLst>
                <a:gd name="connsiteX0" fmla="*/ 0 w 1168400"/>
                <a:gd name="connsiteY0" fmla="*/ 0 h 1892300"/>
                <a:gd name="connsiteX1" fmla="*/ 104775 w 1168400"/>
                <a:gd name="connsiteY1" fmla="*/ 0 h 1892300"/>
                <a:gd name="connsiteX2" fmla="*/ 104775 w 1168400"/>
                <a:gd name="connsiteY2" fmla="*/ 38100 h 1892300"/>
                <a:gd name="connsiteX3" fmla="*/ 139700 w 1168400"/>
                <a:gd name="connsiteY3" fmla="*/ 38100 h 1892300"/>
                <a:gd name="connsiteX4" fmla="*/ 139700 w 1168400"/>
                <a:gd name="connsiteY4" fmla="*/ 76200 h 1892300"/>
                <a:gd name="connsiteX5" fmla="*/ 187325 w 1168400"/>
                <a:gd name="connsiteY5" fmla="*/ 76200 h 1892300"/>
                <a:gd name="connsiteX6" fmla="*/ 187325 w 1168400"/>
                <a:gd name="connsiteY6" fmla="*/ 107950 h 1892300"/>
                <a:gd name="connsiteX7" fmla="*/ 222250 w 1168400"/>
                <a:gd name="connsiteY7" fmla="*/ 107950 h 1892300"/>
                <a:gd name="connsiteX8" fmla="*/ 222250 w 1168400"/>
                <a:gd name="connsiteY8" fmla="*/ 139700 h 1892300"/>
                <a:gd name="connsiteX9" fmla="*/ 266700 w 1168400"/>
                <a:gd name="connsiteY9" fmla="*/ 139700 h 1892300"/>
                <a:gd name="connsiteX10" fmla="*/ 266700 w 1168400"/>
                <a:gd name="connsiteY10" fmla="*/ 234950 h 1892300"/>
                <a:gd name="connsiteX11" fmla="*/ 266700 w 1168400"/>
                <a:gd name="connsiteY11" fmla="*/ 234950 h 1892300"/>
                <a:gd name="connsiteX12" fmla="*/ 266700 w 1168400"/>
                <a:gd name="connsiteY12" fmla="*/ 234950 h 1892300"/>
                <a:gd name="connsiteX13" fmla="*/ 285750 w 1168400"/>
                <a:gd name="connsiteY13" fmla="*/ 234950 h 1892300"/>
                <a:gd name="connsiteX14" fmla="*/ 285750 w 1168400"/>
                <a:gd name="connsiteY14" fmla="*/ 276225 h 1892300"/>
                <a:gd name="connsiteX15" fmla="*/ 301625 w 1168400"/>
                <a:gd name="connsiteY15" fmla="*/ 276225 h 1892300"/>
                <a:gd name="connsiteX16" fmla="*/ 301625 w 1168400"/>
                <a:gd name="connsiteY16" fmla="*/ 314325 h 1892300"/>
                <a:gd name="connsiteX17" fmla="*/ 301625 w 1168400"/>
                <a:gd name="connsiteY17" fmla="*/ 314325 h 1892300"/>
                <a:gd name="connsiteX18" fmla="*/ 301625 w 1168400"/>
                <a:gd name="connsiteY18" fmla="*/ 314325 h 1892300"/>
                <a:gd name="connsiteX19" fmla="*/ 301625 w 1168400"/>
                <a:gd name="connsiteY19" fmla="*/ 314325 h 1892300"/>
                <a:gd name="connsiteX20" fmla="*/ 317500 w 1168400"/>
                <a:gd name="connsiteY20" fmla="*/ 314325 h 1892300"/>
                <a:gd name="connsiteX21" fmla="*/ 317500 w 1168400"/>
                <a:gd name="connsiteY21" fmla="*/ 346075 h 1892300"/>
                <a:gd name="connsiteX22" fmla="*/ 339725 w 1168400"/>
                <a:gd name="connsiteY22" fmla="*/ 346075 h 1892300"/>
                <a:gd name="connsiteX23" fmla="*/ 339725 w 1168400"/>
                <a:gd name="connsiteY23" fmla="*/ 384175 h 1892300"/>
                <a:gd name="connsiteX24" fmla="*/ 352425 w 1168400"/>
                <a:gd name="connsiteY24" fmla="*/ 384175 h 1892300"/>
                <a:gd name="connsiteX25" fmla="*/ 352425 w 1168400"/>
                <a:gd name="connsiteY25" fmla="*/ 415925 h 1892300"/>
                <a:gd name="connsiteX26" fmla="*/ 371475 w 1168400"/>
                <a:gd name="connsiteY26" fmla="*/ 415925 h 1892300"/>
                <a:gd name="connsiteX27" fmla="*/ 371475 w 1168400"/>
                <a:gd name="connsiteY27" fmla="*/ 415925 h 1892300"/>
                <a:gd name="connsiteX28" fmla="*/ 371475 w 1168400"/>
                <a:gd name="connsiteY28" fmla="*/ 444500 h 1892300"/>
                <a:gd name="connsiteX29" fmla="*/ 422275 w 1168400"/>
                <a:gd name="connsiteY29" fmla="*/ 444500 h 1892300"/>
                <a:gd name="connsiteX30" fmla="*/ 422275 w 1168400"/>
                <a:gd name="connsiteY30" fmla="*/ 508000 h 1892300"/>
                <a:gd name="connsiteX31" fmla="*/ 444500 w 1168400"/>
                <a:gd name="connsiteY31" fmla="*/ 508000 h 1892300"/>
                <a:gd name="connsiteX32" fmla="*/ 444500 w 1168400"/>
                <a:gd name="connsiteY32" fmla="*/ 612775 h 1892300"/>
                <a:gd name="connsiteX33" fmla="*/ 476250 w 1168400"/>
                <a:gd name="connsiteY33" fmla="*/ 612775 h 1892300"/>
                <a:gd name="connsiteX34" fmla="*/ 476250 w 1168400"/>
                <a:gd name="connsiteY34" fmla="*/ 647700 h 1892300"/>
                <a:gd name="connsiteX35" fmla="*/ 511175 w 1168400"/>
                <a:gd name="connsiteY35" fmla="*/ 647700 h 1892300"/>
                <a:gd name="connsiteX36" fmla="*/ 511175 w 1168400"/>
                <a:gd name="connsiteY36" fmla="*/ 647700 h 1892300"/>
                <a:gd name="connsiteX37" fmla="*/ 511175 w 1168400"/>
                <a:gd name="connsiteY37" fmla="*/ 682625 h 1892300"/>
                <a:gd name="connsiteX38" fmla="*/ 533400 w 1168400"/>
                <a:gd name="connsiteY38" fmla="*/ 682625 h 1892300"/>
                <a:gd name="connsiteX39" fmla="*/ 533400 w 1168400"/>
                <a:gd name="connsiteY39" fmla="*/ 717550 h 1892300"/>
                <a:gd name="connsiteX40" fmla="*/ 533400 w 1168400"/>
                <a:gd name="connsiteY40" fmla="*/ 717550 h 1892300"/>
                <a:gd name="connsiteX41" fmla="*/ 533400 w 1168400"/>
                <a:gd name="connsiteY41" fmla="*/ 746125 h 1892300"/>
                <a:gd name="connsiteX42" fmla="*/ 561975 w 1168400"/>
                <a:gd name="connsiteY42" fmla="*/ 746125 h 1892300"/>
                <a:gd name="connsiteX43" fmla="*/ 561975 w 1168400"/>
                <a:gd name="connsiteY43" fmla="*/ 815975 h 1892300"/>
                <a:gd name="connsiteX44" fmla="*/ 600075 w 1168400"/>
                <a:gd name="connsiteY44" fmla="*/ 815975 h 1892300"/>
                <a:gd name="connsiteX45" fmla="*/ 600075 w 1168400"/>
                <a:gd name="connsiteY45" fmla="*/ 847725 h 1892300"/>
                <a:gd name="connsiteX46" fmla="*/ 612775 w 1168400"/>
                <a:gd name="connsiteY46" fmla="*/ 847725 h 1892300"/>
                <a:gd name="connsiteX47" fmla="*/ 612775 w 1168400"/>
                <a:gd name="connsiteY47" fmla="*/ 885825 h 1892300"/>
                <a:gd name="connsiteX48" fmla="*/ 622300 w 1168400"/>
                <a:gd name="connsiteY48" fmla="*/ 885825 h 1892300"/>
                <a:gd name="connsiteX49" fmla="*/ 622300 w 1168400"/>
                <a:gd name="connsiteY49" fmla="*/ 949325 h 1892300"/>
                <a:gd name="connsiteX50" fmla="*/ 635000 w 1168400"/>
                <a:gd name="connsiteY50" fmla="*/ 949325 h 1892300"/>
                <a:gd name="connsiteX51" fmla="*/ 635000 w 1168400"/>
                <a:gd name="connsiteY51" fmla="*/ 1044575 h 1892300"/>
                <a:gd name="connsiteX52" fmla="*/ 698500 w 1168400"/>
                <a:gd name="connsiteY52" fmla="*/ 1044575 h 1892300"/>
                <a:gd name="connsiteX53" fmla="*/ 698500 w 1168400"/>
                <a:gd name="connsiteY53" fmla="*/ 1079500 h 1892300"/>
                <a:gd name="connsiteX54" fmla="*/ 727075 w 1168400"/>
                <a:gd name="connsiteY54" fmla="*/ 1079500 h 1892300"/>
                <a:gd name="connsiteX55" fmla="*/ 727075 w 1168400"/>
                <a:gd name="connsiteY55" fmla="*/ 1117600 h 1892300"/>
                <a:gd name="connsiteX56" fmla="*/ 755650 w 1168400"/>
                <a:gd name="connsiteY56" fmla="*/ 1117600 h 1892300"/>
                <a:gd name="connsiteX57" fmla="*/ 755650 w 1168400"/>
                <a:gd name="connsiteY57" fmla="*/ 1200150 h 1892300"/>
                <a:gd name="connsiteX58" fmla="*/ 774700 w 1168400"/>
                <a:gd name="connsiteY58" fmla="*/ 1200150 h 1892300"/>
                <a:gd name="connsiteX59" fmla="*/ 774700 w 1168400"/>
                <a:gd name="connsiteY59" fmla="*/ 1257300 h 1892300"/>
                <a:gd name="connsiteX60" fmla="*/ 803275 w 1168400"/>
                <a:gd name="connsiteY60" fmla="*/ 1257300 h 1892300"/>
                <a:gd name="connsiteX61" fmla="*/ 803275 w 1168400"/>
                <a:gd name="connsiteY61" fmla="*/ 1292225 h 1892300"/>
                <a:gd name="connsiteX62" fmla="*/ 819150 w 1168400"/>
                <a:gd name="connsiteY62" fmla="*/ 1292225 h 1892300"/>
                <a:gd name="connsiteX63" fmla="*/ 819150 w 1168400"/>
                <a:gd name="connsiteY63" fmla="*/ 1387475 h 1892300"/>
                <a:gd name="connsiteX64" fmla="*/ 873125 w 1168400"/>
                <a:gd name="connsiteY64" fmla="*/ 1387475 h 1892300"/>
                <a:gd name="connsiteX65" fmla="*/ 873125 w 1168400"/>
                <a:gd name="connsiteY65" fmla="*/ 1422400 h 1892300"/>
                <a:gd name="connsiteX66" fmla="*/ 873125 w 1168400"/>
                <a:gd name="connsiteY66" fmla="*/ 1422400 h 1892300"/>
                <a:gd name="connsiteX67" fmla="*/ 873125 w 1168400"/>
                <a:gd name="connsiteY67" fmla="*/ 1422400 h 1892300"/>
                <a:gd name="connsiteX68" fmla="*/ 904875 w 1168400"/>
                <a:gd name="connsiteY68" fmla="*/ 1422400 h 1892300"/>
                <a:gd name="connsiteX69" fmla="*/ 904875 w 1168400"/>
                <a:gd name="connsiteY69" fmla="*/ 1489075 h 1892300"/>
                <a:gd name="connsiteX70" fmla="*/ 920750 w 1168400"/>
                <a:gd name="connsiteY70" fmla="*/ 1489075 h 1892300"/>
                <a:gd name="connsiteX71" fmla="*/ 920750 w 1168400"/>
                <a:gd name="connsiteY71" fmla="*/ 1546225 h 1892300"/>
                <a:gd name="connsiteX72" fmla="*/ 952500 w 1168400"/>
                <a:gd name="connsiteY72" fmla="*/ 1546225 h 1892300"/>
                <a:gd name="connsiteX73" fmla="*/ 952500 w 1168400"/>
                <a:gd name="connsiteY73" fmla="*/ 1593850 h 1892300"/>
                <a:gd name="connsiteX74" fmla="*/ 987425 w 1168400"/>
                <a:gd name="connsiteY74" fmla="*/ 1593850 h 1892300"/>
                <a:gd name="connsiteX75" fmla="*/ 987425 w 1168400"/>
                <a:gd name="connsiteY75" fmla="*/ 1692275 h 1892300"/>
                <a:gd name="connsiteX76" fmla="*/ 1019175 w 1168400"/>
                <a:gd name="connsiteY76" fmla="*/ 1692275 h 1892300"/>
                <a:gd name="connsiteX77" fmla="*/ 1019175 w 1168400"/>
                <a:gd name="connsiteY77" fmla="*/ 1720850 h 1892300"/>
                <a:gd name="connsiteX78" fmla="*/ 1054100 w 1168400"/>
                <a:gd name="connsiteY78" fmla="*/ 1720850 h 1892300"/>
                <a:gd name="connsiteX79" fmla="*/ 1054100 w 1168400"/>
                <a:gd name="connsiteY79" fmla="*/ 1778000 h 1892300"/>
                <a:gd name="connsiteX80" fmla="*/ 1092200 w 1168400"/>
                <a:gd name="connsiteY80" fmla="*/ 1778000 h 1892300"/>
                <a:gd name="connsiteX81" fmla="*/ 1092200 w 1168400"/>
                <a:gd name="connsiteY81" fmla="*/ 1825625 h 1892300"/>
                <a:gd name="connsiteX82" fmla="*/ 1120775 w 1168400"/>
                <a:gd name="connsiteY82" fmla="*/ 1825625 h 1892300"/>
                <a:gd name="connsiteX83" fmla="*/ 1120775 w 1168400"/>
                <a:gd name="connsiteY83" fmla="*/ 1860550 h 1892300"/>
                <a:gd name="connsiteX84" fmla="*/ 1139825 w 1168400"/>
                <a:gd name="connsiteY84" fmla="*/ 1860550 h 1892300"/>
                <a:gd name="connsiteX85" fmla="*/ 1139825 w 1168400"/>
                <a:gd name="connsiteY85" fmla="*/ 1892300 h 1892300"/>
                <a:gd name="connsiteX86" fmla="*/ 1168400 w 1168400"/>
                <a:gd name="connsiteY86" fmla="*/ 1892300 h 189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168400" h="1892300">
                  <a:moveTo>
                    <a:pt x="0" y="0"/>
                  </a:moveTo>
                  <a:lnTo>
                    <a:pt x="104775" y="0"/>
                  </a:lnTo>
                  <a:lnTo>
                    <a:pt x="104775" y="38100"/>
                  </a:lnTo>
                  <a:lnTo>
                    <a:pt x="139700" y="38100"/>
                  </a:lnTo>
                  <a:lnTo>
                    <a:pt x="139700" y="76200"/>
                  </a:lnTo>
                  <a:lnTo>
                    <a:pt x="187325" y="76200"/>
                  </a:lnTo>
                  <a:lnTo>
                    <a:pt x="187325" y="107950"/>
                  </a:lnTo>
                  <a:lnTo>
                    <a:pt x="222250" y="107950"/>
                  </a:lnTo>
                  <a:lnTo>
                    <a:pt x="222250" y="139700"/>
                  </a:lnTo>
                  <a:lnTo>
                    <a:pt x="266700" y="139700"/>
                  </a:lnTo>
                  <a:lnTo>
                    <a:pt x="266700" y="234950"/>
                  </a:lnTo>
                  <a:lnTo>
                    <a:pt x="266700" y="234950"/>
                  </a:lnTo>
                  <a:lnTo>
                    <a:pt x="266700" y="234950"/>
                  </a:lnTo>
                  <a:lnTo>
                    <a:pt x="285750" y="234950"/>
                  </a:lnTo>
                  <a:lnTo>
                    <a:pt x="285750" y="276225"/>
                  </a:lnTo>
                  <a:lnTo>
                    <a:pt x="301625" y="276225"/>
                  </a:lnTo>
                  <a:lnTo>
                    <a:pt x="301625" y="314325"/>
                  </a:lnTo>
                  <a:lnTo>
                    <a:pt x="301625" y="314325"/>
                  </a:lnTo>
                  <a:lnTo>
                    <a:pt x="301625" y="314325"/>
                  </a:lnTo>
                  <a:lnTo>
                    <a:pt x="301625" y="314325"/>
                  </a:lnTo>
                  <a:lnTo>
                    <a:pt x="317500" y="314325"/>
                  </a:lnTo>
                  <a:lnTo>
                    <a:pt x="317500" y="346075"/>
                  </a:lnTo>
                  <a:lnTo>
                    <a:pt x="339725" y="346075"/>
                  </a:lnTo>
                  <a:lnTo>
                    <a:pt x="339725" y="384175"/>
                  </a:lnTo>
                  <a:lnTo>
                    <a:pt x="352425" y="384175"/>
                  </a:lnTo>
                  <a:lnTo>
                    <a:pt x="352425" y="415925"/>
                  </a:lnTo>
                  <a:lnTo>
                    <a:pt x="371475" y="415925"/>
                  </a:lnTo>
                  <a:lnTo>
                    <a:pt x="371475" y="415925"/>
                  </a:lnTo>
                  <a:lnTo>
                    <a:pt x="371475" y="444500"/>
                  </a:lnTo>
                  <a:lnTo>
                    <a:pt x="422275" y="444500"/>
                  </a:lnTo>
                  <a:lnTo>
                    <a:pt x="422275" y="508000"/>
                  </a:lnTo>
                  <a:lnTo>
                    <a:pt x="444500" y="508000"/>
                  </a:lnTo>
                  <a:lnTo>
                    <a:pt x="444500" y="612775"/>
                  </a:lnTo>
                  <a:lnTo>
                    <a:pt x="476250" y="612775"/>
                  </a:lnTo>
                  <a:lnTo>
                    <a:pt x="476250" y="647700"/>
                  </a:lnTo>
                  <a:lnTo>
                    <a:pt x="511175" y="647700"/>
                  </a:lnTo>
                  <a:lnTo>
                    <a:pt x="511175" y="647700"/>
                  </a:lnTo>
                  <a:lnTo>
                    <a:pt x="511175" y="682625"/>
                  </a:lnTo>
                  <a:lnTo>
                    <a:pt x="533400" y="682625"/>
                  </a:lnTo>
                  <a:lnTo>
                    <a:pt x="533400" y="717550"/>
                  </a:lnTo>
                  <a:lnTo>
                    <a:pt x="533400" y="717550"/>
                  </a:lnTo>
                  <a:lnTo>
                    <a:pt x="533400" y="746125"/>
                  </a:lnTo>
                  <a:lnTo>
                    <a:pt x="561975" y="746125"/>
                  </a:lnTo>
                  <a:lnTo>
                    <a:pt x="561975" y="815975"/>
                  </a:lnTo>
                  <a:lnTo>
                    <a:pt x="600075" y="815975"/>
                  </a:lnTo>
                  <a:lnTo>
                    <a:pt x="600075" y="847725"/>
                  </a:lnTo>
                  <a:lnTo>
                    <a:pt x="612775" y="847725"/>
                  </a:lnTo>
                  <a:lnTo>
                    <a:pt x="612775" y="885825"/>
                  </a:lnTo>
                  <a:lnTo>
                    <a:pt x="622300" y="885825"/>
                  </a:lnTo>
                  <a:lnTo>
                    <a:pt x="622300" y="949325"/>
                  </a:lnTo>
                  <a:lnTo>
                    <a:pt x="635000" y="949325"/>
                  </a:lnTo>
                  <a:lnTo>
                    <a:pt x="635000" y="1044575"/>
                  </a:lnTo>
                  <a:lnTo>
                    <a:pt x="698500" y="1044575"/>
                  </a:lnTo>
                  <a:lnTo>
                    <a:pt x="698500" y="1079500"/>
                  </a:lnTo>
                  <a:lnTo>
                    <a:pt x="727075" y="1079500"/>
                  </a:lnTo>
                  <a:lnTo>
                    <a:pt x="727075" y="1117600"/>
                  </a:lnTo>
                  <a:lnTo>
                    <a:pt x="755650" y="1117600"/>
                  </a:lnTo>
                  <a:lnTo>
                    <a:pt x="755650" y="1200150"/>
                  </a:lnTo>
                  <a:lnTo>
                    <a:pt x="774700" y="1200150"/>
                  </a:lnTo>
                  <a:lnTo>
                    <a:pt x="774700" y="1257300"/>
                  </a:lnTo>
                  <a:lnTo>
                    <a:pt x="803275" y="1257300"/>
                  </a:lnTo>
                  <a:lnTo>
                    <a:pt x="803275" y="1292225"/>
                  </a:lnTo>
                  <a:lnTo>
                    <a:pt x="819150" y="1292225"/>
                  </a:lnTo>
                  <a:lnTo>
                    <a:pt x="819150" y="1387475"/>
                  </a:lnTo>
                  <a:lnTo>
                    <a:pt x="873125" y="1387475"/>
                  </a:lnTo>
                  <a:lnTo>
                    <a:pt x="873125" y="1422400"/>
                  </a:lnTo>
                  <a:lnTo>
                    <a:pt x="873125" y="1422400"/>
                  </a:lnTo>
                  <a:lnTo>
                    <a:pt x="873125" y="1422400"/>
                  </a:lnTo>
                  <a:lnTo>
                    <a:pt x="904875" y="1422400"/>
                  </a:lnTo>
                  <a:lnTo>
                    <a:pt x="904875" y="1489075"/>
                  </a:lnTo>
                  <a:lnTo>
                    <a:pt x="920750" y="1489075"/>
                  </a:lnTo>
                  <a:lnTo>
                    <a:pt x="920750" y="1546225"/>
                  </a:lnTo>
                  <a:lnTo>
                    <a:pt x="952500" y="1546225"/>
                  </a:lnTo>
                  <a:lnTo>
                    <a:pt x="952500" y="1593850"/>
                  </a:lnTo>
                  <a:lnTo>
                    <a:pt x="987425" y="1593850"/>
                  </a:lnTo>
                  <a:lnTo>
                    <a:pt x="987425" y="1692275"/>
                  </a:lnTo>
                  <a:lnTo>
                    <a:pt x="1019175" y="1692275"/>
                  </a:lnTo>
                  <a:lnTo>
                    <a:pt x="1019175" y="1720850"/>
                  </a:lnTo>
                  <a:lnTo>
                    <a:pt x="1054100" y="1720850"/>
                  </a:lnTo>
                  <a:lnTo>
                    <a:pt x="1054100" y="1778000"/>
                  </a:lnTo>
                  <a:lnTo>
                    <a:pt x="1092200" y="1778000"/>
                  </a:lnTo>
                  <a:lnTo>
                    <a:pt x="1092200" y="1825625"/>
                  </a:lnTo>
                  <a:lnTo>
                    <a:pt x="1120775" y="1825625"/>
                  </a:lnTo>
                  <a:lnTo>
                    <a:pt x="1120775" y="1860550"/>
                  </a:lnTo>
                  <a:lnTo>
                    <a:pt x="1139825" y="1860550"/>
                  </a:lnTo>
                  <a:lnTo>
                    <a:pt x="1139825" y="1892300"/>
                  </a:lnTo>
                  <a:lnTo>
                    <a:pt x="1168400" y="189230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89" name="Group 88">
            <a:extLst>
              <a:ext uri="{FF2B5EF4-FFF2-40B4-BE49-F238E27FC236}">
                <a16:creationId xmlns:a16="http://schemas.microsoft.com/office/drawing/2014/main" id="{537D1CC7-F198-35CF-C31E-F4F127E98506}"/>
              </a:ext>
            </a:extLst>
          </p:cNvPr>
          <p:cNvGrpSpPr/>
          <p:nvPr/>
        </p:nvGrpSpPr>
        <p:grpSpPr>
          <a:xfrm>
            <a:off x="1441450" y="2152650"/>
            <a:ext cx="4756150" cy="3092450"/>
            <a:chOff x="1441450" y="2152650"/>
            <a:chExt cx="4756150" cy="3092450"/>
          </a:xfrm>
        </p:grpSpPr>
        <p:sp>
          <p:nvSpPr>
            <p:cNvPr id="84" name="Freeform 83">
              <a:extLst>
                <a:ext uri="{FF2B5EF4-FFF2-40B4-BE49-F238E27FC236}">
                  <a16:creationId xmlns:a16="http://schemas.microsoft.com/office/drawing/2014/main" id="{B156CCFF-3EEE-D25F-CAC4-56C9EFF077B8}"/>
                </a:ext>
              </a:extLst>
            </p:cNvPr>
            <p:cNvSpPr/>
            <p:nvPr/>
          </p:nvSpPr>
          <p:spPr bwMode="auto">
            <a:xfrm>
              <a:off x="2486025" y="4451350"/>
              <a:ext cx="3711575" cy="793750"/>
            </a:xfrm>
            <a:custGeom>
              <a:avLst/>
              <a:gdLst>
                <a:gd name="connsiteX0" fmla="*/ 3711575 w 3711575"/>
                <a:gd name="connsiteY0" fmla="*/ 793750 h 793750"/>
                <a:gd name="connsiteX1" fmla="*/ 3022600 w 3711575"/>
                <a:gd name="connsiteY1" fmla="*/ 793750 h 793750"/>
                <a:gd name="connsiteX2" fmla="*/ 3022600 w 3711575"/>
                <a:gd name="connsiteY2" fmla="*/ 685800 h 793750"/>
                <a:gd name="connsiteX3" fmla="*/ 2498725 w 3711575"/>
                <a:gd name="connsiteY3" fmla="*/ 685800 h 793750"/>
                <a:gd name="connsiteX4" fmla="*/ 2498725 w 3711575"/>
                <a:gd name="connsiteY4" fmla="*/ 577850 h 793750"/>
                <a:gd name="connsiteX5" fmla="*/ 1978025 w 3711575"/>
                <a:gd name="connsiteY5" fmla="*/ 577850 h 793750"/>
                <a:gd name="connsiteX6" fmla="*/ 1978025 w 3711575"/>
                <a:gd name="connsiteY6" fmla="*/ 514350 h 793750"/>
                <a:gd name="connsiteX7" fmla="*/ 1708150 w 3711575"/>
                <a:gd name="connsiteY7" fmla="*/ 514350 h 793750"/>
                <a:gd name="connsiteX8" fmla="*/ 1708150 w 3711575"/>
                <a:gd name="connsiteY8" fmla="*/ 476250 h 793750"/>
                <a:gd name="connsiteX9" fmla="*/ 1298575 w 3711575"/>
                <a:gd name="connsiteY9" fmla="*/ 476250 h 793750"/>
                <a:gd name="connsiteX10" fmla="*/ 1298575 w 3711575"/>
                <a:gd name="connsiteY10" fmla="*/ 431800 h 793750"/>
                <a:gd name="connsiteX11" fmla="*/ 1254125 w 3711575"/>
                <a:gd name="connsiteY11" fmla="*/ 431800 h 793750"/>
                <a:gd name="connsiteX12" fmla="*/ 1254125 w 3711575"/>
                <a:gd name="connsiteY12" fmla="*/ 387350 h 793750"/>
                <a:gd name="connsiteX13" fmla="*/ 819150 w 3711575"/>
                <a:gd name="connsiteY13" fmla="*/ 387350 h 793750"/>
                <a:gd name="connsiteX14" fmla="*/ 819150 w 3711575"/>
                <a:gd name="connsiteY14" fmla="*/ 358775 h 793750"/>
                <a:gd name="connsiteX15" fmla="*/ 533400 w 3711575"/>
                <a:gd name="connsiteY15" fmla="*/ 358775 h 793750"/>
                <a:gd name="connsiteX16" fmla="*/ 533400 w 3711575"/>
                <a:gd name="connsiteY16" fmla="*/ 304800 h 793750"/>
                <a:gd name="connsiteX17" fmla="*/ 504825 w 3711575"/>
                <a:gd name="connsiteY17" fmla="*/ 304800 h 793750"/>
                <a:gd name="connsiteX18" fmla="*/ 504825 w 3711575"/>
                <a:gd name="connsiteY18" fmla="*/ 263525 h 793750"/>
                <a:gd name="connsiteX19" fmla="*/ 365125 w 3711575"/>
                <a:gd name="connsiteY19" fmla="*/ 263525 h 793750"/>
                <a:gd name="connsiteX20" fmla="*/ 365125 w 3711575"/>
                <a:gd name="connsiteY20" fmla="*/ 263525 h 793750"/>
                <a:gd name="connsiteX21" fmla="*/ 365125 w 3711575"/>
                <a:gd name="connsiteY21" fmla="*/ 263525 h 793750"/>
                <a:gd name="connsiteX22" fmla="*/ 365125 w 3711575"/>
                <a:gd name="connsiteY22" fmla="*/ 234950 h 793750"/>
                <a:gd name="connsiteX23" fmla="*/ 317500 w 3711575"/>
                <a:gd name="connsiteY23" fmla="*/ 234950 h 793750"/>
                <a:gd name="connsiteX24" fmla="*/ 317500 w 3711575"/>
                <a:gd name="connsiteY24" fmla="*/ 206375 h 793750"/>
                <a:gd name="connsiteX25" fmla="*/ 241300 w 3711575"/>
                <a:gd name="connsiteY25" fmla="*/ 206375 h 793750"/>
                <a:gd name="connsiteX26" fmla="*/ 241300 w 3711575"/>
                <a:gd name="connsiteY26" fmla="*/ 168275 h 793750"/>
                <a:gd name="connsiteX27" fmla="*/ 206375 w 3711575"/>
                <a:gd name="connsiteY27" fmla="*/ 168275 h 793750"/>
                <a:gd name="connsiteX28" fmla="*/ 206375 w 3711575"/>
                <a:gd name="connsiteY28" fmla="*/ 168275 h 793750"/>
                <a:gd name="connsiteX29" fmla="*/ 206375 w 3711575"/>
                <a:gd name="connsiteY29" fmla="*/ 142875 h 793750"/>
                <a:gd name="connsiteX30" fmla="*/ 206375 w 3711575"/>
                <a:gd name="connsiteY30" fmla="*/ 142875 h 793750"/>
                <a:gd name="connsiteX31" fmla="*/ 206375 w 3711575"/>
                <a:gd name="connsiteY31" fmla="*/ 142875 h 793750"/>
                <a:gd name="connsiteX32" fmla="*/ 206375 w 3711575"/>
                <a:gd name="connsiteY32" fmla="*/ 142875 h 793750"/>
                <a:gd name="connsiteX33" fmla="*/ 187325 w 3711575"/>
                <a:gd name="connsiteY33" fmla="*/ 142875 h 793750"/>
                <a:gd name="connsiteX34" fmla="*/ 187325 w 3711575"/>
                <a:gd name="connsiteY34" fmla="*/ 107950 h 793750"/>
                <a:gd name="connsiteX35" fmla="*/ 187325 w 3711575"/>
                <a:gd name="connsiteY35" fmla="*/ 107950 h 793750"/>
                <a:gd name="connsiteX36" fmla="*/ 187325 w 3711575"/>
                <a:gd name="connsiteY36" fmla="*/ 79375 h 793750"/>
                <a:gd name="connsiteX37" fmla="*/ 161925 w 3711575"/>
                <a:gd name="connsiteY37" fmla="*/ 79375 h 793750"/>
                <a:gd name="connsiteX38" fmla="*/ 161925 w 3711575"/>
                <a:gd name="connsiteY38" fmla="*/ 47625 h 793750"/>
                <a:gd name="connsiteX39" fmla="*/ 41275 w 3711575"/>
                <a:gd name="connsiteY39" fmla="*/ 47625 h 793750"/>
                <a:gd name="connsiteX40" fmla="*/ 41275 w 3711575"/>
                <a:gd name="connsiteY40" fmla="*/ 0 h 793750"/>
                <a:gd name="connsiteX41" fmla="*/ 0 w 3711575"/>
                <a:gd name="connsiteY41" fmla="*/ 0 h 79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711575" h="793750">
                  <a:moveTo>
                    <a:pt x="3711575" y="793750"/>
                  </a:moveTo>
                  <a:lnTo>
                    <a:pt x="3022600" y="793750"/>
                  </a:lnTo>
                  <a:lnTo>
                    <a:pt x="3022600" y="685800"/>
                  </a:lnTo>
                  <a:lnTo>
                    <a:pt x="2498725" y="685800"/>
                  </a:lnTo>
                  <a:lnTo>
                    <a:pt x="2498725" y="577850"/>
                  </a:lnTo>
                  <a:lnTo>
                    <a:pt x="1978025" y="577850"/>
                  </a:lnTo>
                  <a:lnTo>
                    <a:pt x="1978025" y="514350"/>
                  </a:lnTo>
                  <a:lnTo>
                    <a:pt x="1708150" y="514350"/>
                  </a:lnTo>
                  <a:lnTo>
                    <a:pt x="1708150" y="476250"/>
                  </a:lnTo>
                  <a:lnTo>
                    <a:pt x="1298575" y="476250"/>
                  </a:lnTo>
                  <a:lnTo>
                    <a:pt x="1298575" y="431800"/>
                  </a:lnTo>
                  <a:lnTo>
                    <a:pt x="1254125" y="431800"/>
                  </a:lnTo>
                  <a:lnTo>
                    <a:pt x="1254125" y="387350"/>
                  </a:lnTo>
                  <a:lnTo>
                    <a:pt x="819150" y="387350"/>
                  </a:lnTo>
                  <a:lnTo>
                    <a:pt x="819150" y="358775"/>
                  </a:lnTo>
                  <a:lnTo>
                    <a:pt x="533400" y="358775"/>
                  </a:lnTo>
                  <a:lnTo>
                    <a:pt x="533400" y="304800"/>
                  </a:lnTo>
                  <a:lnTo>
                    <a:pt x="504825" y="304800"/>
                  </a:lnTo>
                  <a:lnTo>
                    <a:pt x="504825" y="263525"/>
                  </a:lnTo>
                  <a:lnTo>
                    <a:pt x="365125" y="263525"/>
                  </a:lnTo>
                  <a:lnTo>
                    <a:pt x="365125" y="263525"/>
                  </a:lnTo>
                  <a:lnTo>
                    <a:pt x="365125" y="263525"/>
                  </a:lnTo>
                  <a:lnTo>
                    <a:pt x="365125" y="234950"/>
                  </a:lnTo>
                  <a:lnTo>
                    <a:pt x="317500" y="234950"/>
                  </a:lnTo>
                  <a:lnTo>
                    <a:pt x="317500" y="206375"/>
                  </a:lnTo>
                  <a:lnTo>
                    <a:pt x="241300" y="206375"/>
                  </a:lnTo>
                  <a:lnTo>
                    <a:pt x="241300" y="168275"/>
                  </a:lnTo>
                  <a:lnTo>
                    <a:pt x="206375" y="168275"/>
                  </a:lnTo>
                  <a:lnTo>
                    <a:pt x="206375" y="168275"/>
                  </a:lnTo>
                  <a:lnTo>
                    <a:pt x="206375" y="142875"/>
                  </a:lnTo>
                  <a:lnTo>
                    <a:pt x="206375" y="142875"/>
                  </a:lnTo>
                  <a:lnTo>
                    <a:pt x="206375" y="142875"/>
                  </a:lnTo>
                  <a:lnTo>
                    <a:pt x="206375" y="142875"/>
                  </a:lnTo>
                  <a:lnTo>
                    <a:pt x="187325" y="142875"/>
                  </a:lnTo>
                  <a:lnTo>
                    <a:pt x="187325" y="107950"/>
                  </a:lnTo>
                  <a:lnTo>
                    <a:pt x="187325" y="107950"/>
                  </a:lnTo>
                  <a:lnTo>
                    <a:pt x="187325" y="79375"/>
                  </a:lnTo>
                  <a:lnTo>
                    <a:pt x="161925" y="79375"/>
                  </a:lnTo>
                  <a:lnTo>
                    <a:pt x="161925" y="47625"/>
                  </a:lnTo>
                  <a:lnTo>
                    <a:pt x="41275" y="47625"/>
                  </a:lnTo>
                  <a:lnTo>
                    <a:pt x="41275"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5" name="Freeform 84">
              <a:extLst>
                <a:ext uri="{FF2B5EF4-FFF2-40B4-BE49-F238E27FC236}">
                  <a16:creationId xmlns:a16="http://schemas.microsoft.com/office/drawing/2014/main" id="{EFD81DDC-2420-368C-5EF6-3298129E434D}"/>
                </a:ext>
              </a:extLst>
            </p:cNvPr>
            <p:cNvSpPr/>
            <p:nvPr/>
          </p:nvSpPr>
          <p:spPr bwMode="auto">
            <a:xfrm>
              <a:off x="1441450" y="2152650"/>
              <a:ext cx="800100" cy="1962150"/>
            </a:xfrm>
            <a:custGeom>
              <a:avLst/>
              <a:gdLst>
                <a:gd name="connsiteX0" fmla="*/ 0 w 800100"/>
                <a:gd name="connsiteY0" fmla="*/ 0 h 1962150"/>
                <a:gd name="connsiteX1" fmla="*/ 79375 w 800100"/>
                <a:gd name="connsiteY1" fmla="*/ 0 h 1962150"/>
                <a:gd name="connsiteX2" fmla="*/ 79375 w 800100"/>
                <a:gd name="connsiteY2" fmla="*/ 95250 h 1962150"/>
                <a:gd name="connsiteX3" fmla="*/ 79375 w 800100"/>
                <a:gd name="connsiteY3" fmla="*/ 95250 h 1962150"/>
                <a:gd name="connsiteX4" fmla="*/ 79375 w 800100"/>
                <a:gd name="connsiteY4" fmla="*/ 95250 h 1962150"/>
                <a:gd name="connsiteX5" fmla="*/ 79375 w 800100"/>
                <a:gd name="connsiteY5" fmla="*/ 95250 h 1962150"/>
                <a:gd name="connsiteX6" fmla="*/ 107950 w 800100"/>
                <a:gd name="connsiteY6" fmla="*/ 95250 h 1962150"/>
                <a:gd name="connsiteX7" fmla="*/ 107950 w 800100"/>
                <a:gd name="connsiteY7" fmla="*/ 146050 h 1962150"/>
                <a:gd name="connsiteX8" fmla="*/ 136525 w 800100"/>
                <a:gd name="connsiteY8" fmla="*/ 146050 h 1962150"/>
                <a:gd name="connsiteX9" fmla="*/ 136525 w 800100"/>
                <a:gd name="connsiteY9" fmla="*/ 203200 h 1962150"/>
                <a:gd name="connsiteX10" fmla="*/ 165100 w 800100"/>
                <a:gd name="connsiteY10" fmla="*/ 203200 h 1962150"/>
                <a:gd name="connsiteX11" fmla="*/ 165100 w 800100"/>
                <a:gd name="connsiteY11" fmla="*/ 269875 h 1962150"/>
                <a:gd name="connsiteX12" fmla="*/ 171450 w 800100"/>
                <a:gd name="connsiteY12" fmla="*/ 269875 h 1962150"/>
                <a:gd name="connsiteX13" fmla="*/ 171450 w 800100"/>
                <a:gd name="connsiteY13" fmla="*/ 349250 h 1962150"/>
                <a:gd name="connsiteX14" fmla="*/ 187325 w 800100"/>
                <a:gd name="connsiteY14" fmla="*/ 349250 h 1962150"/>
                <a:gd name="connsiteX15" fmla="*/ 187325 w 800100"/>
                <a:gd name="connsiteY15" fmla="*/ 403225 h 1962150"/>
                <a:gd name="connsiteX16" fmla="*/ 206375 w 800100"/>
                <a:gd name="connsiteY16" fmla="*/ 403225 h 1962150"/>
                <a:gd name="connsiteX17" fmla="*/ 206375 w 800100"/>
                <a:gd name="connsiteY17" fmla="*/ 438150 h 1962150"/>
                <a:gd name="connsiteX18" fmla="*/ 228600 w 800100"/>
                <a:gd name="connsiteY18" fmla="*/ 438150 h 1962150"/>
                <a:gd name="connsiteX19" fmla="*/ 228600 w 800100"/>
                <a:gd name="connsiteY19" fmla="*/ 498475 h 1962150"/>
                <a:gd name="connsiteX20" fmla="*/ 241300 w 800100"/>
                <a:gd name="connsiteY20" fmla="*/ 498475 h 1962150"/>
                <a:gd name="connsiteX21" fmla="*/ 241300 w 800100"/>
                <a:gd name="connsiteY21" fmla="*/ 558800 h 1962150"/>
                <a:gd name="connsiteX22" fmla="*/ 257175 w 800100"/>
                <a:gd name="connsiteY22" fmla="*/ 558800 h 1962150"/>
                <a:gd name="connsiteX23" fmla="*/ 257175 w 800100"/>
                <a:gd name="connsiteY23" fmla="*/ 600075 h 1962150"/>
                <a:gd name="connsiteX24" fmla="*/ 257175 w 800100"/>
                <a:gd name="connsiteY24" fmla="*/ 600075 h 1962150"/>
                <a:gd name="connsiteX25" fmla="*/ 257175 w 800100"/>
                <a:gd name="connsiteY25" fmla="*/ 600075 h 1962150"/>
                <a:gd name="connsiteX26" fmla="*/ 257175 w 800100"/>
                <a:gd name="connsiteY26" fmla="*/ 600075 h 1962150"/>
                <a:gd name="connsiteX27" fmla="*/ 257175 w 800100"/>
                <a:gd name="connsiteY27" fmla="*/ 600075 h 1962150"/>
                <a:gd name="connsiteX28" fmla="*/ 282575 w 800100"/>
                <a:gd name="connsiteY28" fmla="*/ 600075 h 1962150"/>
                <a:gd name="connsiteX29" fmla="*/ 282575 w 800100"/>
                <a:gd name="connsiteY29" fmla="*/ 647700 h 1962150"/>
                <a:gd name="connsiteX30" fmla="*/ 295275 w 800100"/>
                <a:gd name="connsiteY30" fmla="*/ 647700 h 1962150"/>
                <a:gd name="connsiteX31" fmla="*/ 295275 w 800100"/>
                <a:gd name="connsiteY31" fmla="*/ 717550 h 1962150"/>
                <a:gd name="connsiteX32" fmla="*/ 304800 w 800100"/>
                <a:gd name="connsiteY32" fmla="*/ 717550 h 1962150"/>
                <a:gd name="connsiteX33" fmla="*/ 304800 w 800100"/>
                <a:gd name="connsiteY33" fmla="*/ 793750 h 1962150"/>
                <a:gd name="connsiteX34" fmla="*/ 346075 w 800100"/>
                <a:gd name="connsiteY34" fmla="*/ 793750 h 1962150"/>
                <a:gd name="connsiteX35" fmla="*/ 346075 w 800100"/>
                <a:gd name="connsiteY35" fmla="*/ 854075 h 1962150"/>
                <a:gd name="connsiteX36" fmla="*/ 374650 w 800100"/>
                <a:gd name="connsiteY36" fmla="*/ 854075 h 1962150"/>
                <a:gd name="connsiteX37" fmla="*/ 374650 w 800100"/>
                <a:gd name="connsiteY37" fmla="*/ 914400 h 1962150"/>
                <a:gd name="connsiteX38" fmla="*/ 403225 w 800100"/>
                <a:gd name="connsiteY38" fmla="*/ 914400 h 1962150"/>
                <a:gd name="connsiteX39" fmla="*/ 403225 w 800100"/>
                <a:gd name="connsiteY39" fmla="*/ 942975 h 1962150"/>
                <a:gd name="connsiteX40" fmla="*/ 403225 w 800100"/>
                <a:gd name="connsiteY40" fmla="*/ 942975 h 1962150"/>
                <a:gd name="connsiteX41" fmla="*/ 431800 w 800100"/>
                <a:gd name="connsiteY41" fmla="*/ 942975 h 1962150"/>
                <a:gd name="connsiteX42" fmla="*/ 431800 w 800100"/>
                <a:gd name="connsiteY42" fmla="*/ 1003300 h 1962150"/>
                <a:gd name="connsiteX43" fmla="*/ 441325 w 800100"/>
                <a:gd name="connsiteY43" fmla="*/ 1003300 h 1962150"/>
                <a:gd name="connsiteX44" fmla="*/ 441325 w 800100"/>
                <a:gd name="connsiteY44" fmla="*/ 1047750 h 1962150"/>
                <a:gd name="connsiteX45" fmla="*/ 454025 w 800100"/>
                <a:gd name="connsiteY45" fmla="*/ 1047750 h 1962150"/>
                <a:gd name="connsiteX46" fmla="*/ 454025 w 800100"/>
                <a:gd name="connsiteY46" fmla="*/ 1127125 h 1962150"/>
                <a:gd name="connsiteX47" fmla="*/ 469900 w 800100"/>
                <a:gd name="connsiteY47" fmla="*/ 1127125 h 1962150"/>
                <a:gd name="connsiteX48" fmla="*/ 469900 w 800100"/>
                <a:gd name="connsiteY48" fmla="*/ 1165225 h 1962150"/>
                <a:gd name="connsiteX49" fmla="*/ 488950 w 800100"/>
                <a:gd name="connsiteY49" fmla="*/ 1165225 h 1962150"/>
                <a:gd name="connsiteX50" fmla="*/ 488950 w 800100"/>
                <a:gd name="connsiteY50" fmla="*/ 1206500 h 1962150"/>
                <a:gd name="connsiteX51" fmla="*/ 504825 w 800100"/>
                <a:gd name="connsiteY51" fmla="*/ 1206500 h 1962150"/>
                <a:gd name="connsiteX52" fmla="*/ 504825 w 800100"/>
                <a:gd name="connsiteY52" fmla="*/ 1250950 h 1962150"/>
                <a:gd name="connsiteX53" fmla="*/ 514350 w 800100"/>
                <a:gd name="connsiteY53" fmla="*/ 1250950 h 1962150"/>
                <a:gd name="connsiteX54" fmla="*/ 514350 w 800100"/>
                <a:gd name="connsiteY54" fmla="*/ 1304925 h 1962150"/>
                <a:gd name="connsiteX55" fmla="*/ 533400 w 800100"/>
                <a:gd name="connsiteY55" fmla="*/ 1304925 h 1962150"/>
                <a:gd name="connsiteX56" fmla="*/ 533400 w 800100"/>
                <a:gd name="connsiteY56" fmla="*/ 1362075 h 1962150"/>
                <a:gd name="connsiteX57" fmla="*/ 546100 w 800100"/>
                <a:gd name="connsiteY57" fmla="*/ 1362075 h 1962150"/>
                <a:gd name="connsiteX58" fmla="*/ 546100 w 800100"/>
                <a:gd name="connsiteY58" fmla="*/ 1397000 h 1962150"/>
                <a:gd name="connsiteX59" fmla="*/ 561975 w 800100"/>
                <a:gd name="connsiteY59" fmla="*/ 1397000 h 1962150"/>
                <a:gd name="connsiteX60" fmla="*/ 561975 w 800100"/>
                <a:gd name="connsiteY60" fmla="*/ 1444625 h 1962150"/>
                <a:gd name="connsiteX61" fmla="*/ 590550 w 800100"/>
                <a:gd name="connsiteY61" fmla="*/ 1444625 h 1962150"/>
                <a:gd name="connsiteX62" fmla="*/ 590550 w 800100"/>
                <a:gd name="connsiteY62" fmla="*/ 1485900 h 1962150"/>
                <a:gd name="connsiteX63" fmla="*/ 600075 w 800100"/>
                <a:gd name="connsiteY63" fmla="*/ 1485900 h 1962150"/>
                <a:gd name="connsiteX64" fmla="*/ 600075 w 800100"/>
                <a:gd name="connsiteY64" fmla="*/ 1543050 h 1962150"/>
                <a:gd name="connsiteX65" fmla="*/ 600075 w 800100"/>
                <a:gd name="connsiteY65" fmla="*/ 1543050 h 1962150"/>
                <a:gd name="connsiteX66" fmla="*/ 600075 w 800100"/>
                <a:gd name="connsiteY66" fmla="*/ 1543050 h 1962150"/>
                <a:gd name="connsiteX67" fmla="*/ 625475 w 800100"/>
                <a:gd name="connsiteY67" fmla="*/ 1543050 h 1962150"/>
                <a:gd name="connsiteX68" fmla="*/ 625475 w 800100"/>
                <a:gd name="connsiteY68" fmla="*/ 1574800 h 1962150"/>
                <a:gd name="connsiteX69" fmla="*/ 695325 w 800100"/>
                <a:gd name="connsiteY69" fmla="*/ 1574800 h 1962150"/>
                <a:gd name="connsiteX70" fmla="*/ 695325 w 800100"/>
                <a:gd name="connsiteY70" fmla="*/ 1660525 h 1962150"/>
                <a:gd name="connsiteX71" fmla="*/ 695325 w 800100"/>
                <a:gd name="connsiteY71" fmla="*/ 1660525 h 1962150"/>
                <a:gd name="connsiteX72" fmla="*/ 723900 w 800100"/>
                <a:gd name="connsiteY72" fmla="*/ 1660525 h 1962150"/>
                <a:gd name="connsiteX73" fmla="*/ 723900 w 800100"/>
                <a:gd name="connsiteY73" fmla="*/ 1727200 h 1962150"/>
                <a:gd name="connsiteX74" fmla="*/ 723900 w 800100"/>
                <a:gd name="connsiteY74" fmla="*/ 1727200 h 1962150"/>
                <a:gd name="connsiteX75" fmla="*/ 723900 w 800100"/>
                <a:gd name="connsiteY75" fmla="*/ 1727200 h 1962150"/>
                <a:gd name="connsiteX76" fmla="*/ 723900 w 800100"/>
                <a:gd name="connsiteY76" fmla="*/ 1727200 h 1962150"/>
                <a:gd name="connsiteX77" fmla="*/ 752475 w 800100"/>
                <a:gd name="connsiteY77" fmla="*/ 1727200 h 1962150"/>
                <a:gd name="connsiteX78" fmla="*/ 752475 w 800100"/>
                <a:gd name="connsiteY78" fmla="*/ 1797050 h 1962150"/>
                <a:gd name="connsiteX79" fmla="*/ 755650 w 800100"/>
                <a:gd name="connsiteY79" fmla="*/ 1797050 h 1962150"/>
                <a:gd name="connsiteX80" fmla="*/ 755650 w 800100"/>
                <a:gd name="connsiteY80" fmla="*/ 1870075 h 1962150"/>
                <a:gd name="connsiteX81" fmla="*/ 768350 w 800100"/>
                <a:gd name="connsiteY81" fmla="*/ 1870075 h 1962150"/>
                <a:gd name="connsiteX82" fmla="*/ 768350 w 800100"/>
                <a:gd name="connsiteY82" fmla="*/ 1908175 h 1962150"/>
                <a:gd name="connsiteX83" fmla="*/ 768350 w 800100"/>
                <a:gd name="connsiteY83" fmla="*/ 1908175 h 1962150"/>
                <a:gd name="connsiteX84" fmla="*/ 800100 w 800100"/>
                <a:gd name="connsiteY84" fmla="*/ 1908175 h 1962150"/>
                <a:gd name="connsiteX85" fmla="*/ 800100 w 800100"/>
                <a:gd name="connsiteY85" fmla="*/ 1962150 h 196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800100" h="1962150">
                  <a:moveTo>
                    <a:pt x="0" y="0"/>
                  </a:moveTo>
                  <a:lnTo>
                    <a:pt x="79375" y="0"/>
                  </a:lnTo>
                  <a:lnTo>
                    <a:pt x="79375" y="95250"/>
                  </a:lnTo>
                  <a:lnTo>
                    <a:pt x="79375" y="95250"/>
                  </a:lnTo>
                  <a:lnTo>
                    <a:pt x="79375" y="95250"/>
                  </a:lnTo>
                  <a:lnTo>
                    <a:pt x="79375" y="95250"/>
                  </a:lnTo>
                  <a:lnTo>
                    <a:pt x="107950" y="95250"/>
                  </a:lnTo>
                  <a:lnTo>
                    <a:pt x="107950" y="146050"/>
                  </a:lnTo>
                  <a:lnTo>
                    <a:pt x="136525" y="146050"/>
                  </a:lnTo>
                  <a:lnTo>
                    <a:pt x="136525" y="203200"/>
                  </a:lnTo>
                  <a:lnTo>
                    <a:pt x="165100" y="203200"/>
                  </a:lnTo>
                  <a:lnTo>
                    <a:pt x="165100" y="269875"/>
                  </a:lnTo>
                  <a:lnTo>
                    <a:pt x="171450" y="269875"/>
                  </a:lnTo>
                  <a:lnTo>
                    <a:pt x="171450" y="349250"/>
                  </a:lnTo>
                  <a:lnTo>
                    <a:pt x="187325" y="349250"/>
                  </a:lnTo>
                  <a:lnTo>
                    <a:pt x="187325" y="403225"/>
                  </a:lnTo>
                  <a:lnTo>
                    <a:pt x="206375" y="403225"/>
                  </a:lnTo>
                  <a:lnTo>
                    <a:pt x="206375" y="438150"/>
                  </a:lnTo>
                  <a:lnTo>
                    <a:pt x="228600" y="438150"/>
                  </a:lnTo>
                  <a:lnTo>
                    <a:pt x="228600" y="498475"/>
                  </a:lnTo>
                  <a:lnTo>
                    <a:pt x="241300" y="498475"/>
                  </a:lnTo>
                  <a:lnTo>
                    <a:pt x="241300" y="558800"/>
                  </a:lnTo>
                  <a:lnTo>
                    <a:pt x="257175" y="558800"/>
                  </a:lnTo>
                  <a:lnTo>
                    <a:pt x="257175" y="600075"/>
                  </a:lnTo>
                  <a:lnTo>
                    <a:pt x="257175" y="600075"/>
                  </a:lnTo>
                  <a:lnTo>
                    <a:pt x="257175" y="600075"/>
                  </a:lnTo>
                  <a:lnTo>
                    <a:pt x="257175" y="600075"/>
                  </a:lnTo>
                  <a:lnTo>
                    <a:pt x="257175" y="600075"/>
                  </a:lnTo>
                  <a:lnTo>
                    <a:pt x="282575" y="600075"/>
                  </a:lnTo>
                  <a:lnTo>
                    <a:pt x="282575" y="647700"/>
                  </a:lnTo>
                  <a:lnTo>
                    <a:pt x="295275" y="647700"/>
                  </a:lnTo>
                  <a:lnTo>
                    <a:pt x="295275" y="717550"/>
                  </a:lnTo>
                  <a:lnTo>
                    <a:pt x="304800" y="717550"/>
                  </a:lnTo>
                  <a:lnTo>
                    <a:pt x="304800" y="793750"/>
                  </a:lnTo>
                  <a:lnTo>
                    <a:pt x="346075" y="793750"/>
                  </a:lnTo>
                  <a:lnTo>
                    <a:pt x="346075" y="854075"/>
                  </a:lnTo>
                  <a:lnTo>
                    <a:pt x="374650" y="854075"/>
                  </a:lnTo>
                  <a:lnTo>
                    <a:pt x="374650" y="914400"/>
                  </a:lnTo>
                  <a:lnTo>
                    <a:pt x="403225" y="914400"/>
                  </a:lnTo>
                  <a:lnTo>
                    <a:pt x="403225" y="942975"/>
                  </a:lnTo>
                  <a:lnTo>
                    <a:pt x="403225" y="942975"/>
                  </a:lnTo>
                  <a:lnTo>
                    <a:pt x="431800" y="942975"/>
                  </a:lnTo>
                  <a:lnTo>
                    <a:pt x="431800" y="1003300"/>
                  </a:lnTo>
                  <a:lnTo>
                    <a:pt x="441325" y="1003300"/>
                  </a:lnTo>
                  <a:lnTo>
                    <a:pt x="441325" y="1047750"/>
                  </a:lnTo>
                  <a:lnTo>
                    <a:pt x="454025" y="1047750"/>
                  </a:lnTo>
                  <a:lnTo>
                    <a:pt x="454025" y="1127125"/>
                  </a:lnTo>
                  <a:lnTo>
                    <a:pt x="469900" y="1127125"/>
                  </a:lnTo>
                  <a:lnTo>
                    <a:pt x="469900" y="1165225"/>
                  </a:lnTo>
                  <a:lnTo>
                    <a:pt x="488950" y="1165225"/>
                  </a:lnTo>
                  <a:lnTo>
                    <a:pt x="488950" y="1206500"/>
                  </a:lnTo>
                  <a:lnTo>
                    <a:pt x="504825" y="1206500"/>
                  </a:lnTo>
                  <a:lnTo>
                    <a:pt x="504825" y="1250950"/>
                  </a:lnTo>
                  <a:lnTo>
                    <a:pt x="514350" y="1250950"/>
                  </a:lnTo>
                  <a:lnTo>
                    <a:pt x="514350" y="1304925"/>
                  </a:lnTo>
                  <a:lnTo>
                    <a:pt x="533400" y="1304925"/>
                  </a:lnTo>
                  <a:lnTo>
                    <a:pt x="533400" y="1362075"/>
                  </a:lnTo>
                  <a:lnTo>
                    <a:pt x="546100" y="1362075"/>
                  </a:lnTo>
                  <a:lnTo>
                    <a:pt x="546100" y="1397000"/>
                  </a:lnTo>
                  <a:lnTo>
                    <a:pt x="561975" y="1397000"/>
                  </a:lnTo>
                  <a:lnTo>
                    <a:pt x="561975" y="1444625"/>
                  </a:lnTo>
                  <a:lnTo>
                    <a:pt x="590550" y="1444625"/>
                  </a:lnTo>
                  <a:lnTo>
                    <a:pt x="590550" y="1485900"/>
                  </a:lnTo>
                  <a:lnTo>
                    <a:pt x="600075" y="1485900"/>
                  </a:lnTo>
                  <a:lnTo>
                    <a:pt x="600075" y="1543050"/>
                  </a:lnTo>
                  <a:lnTo>
                    <a:pt x="600075" y="1543050"/>
                  </a:lnTo>
                  <a:lnTo>
                    <a:pt x="600075" y="1543050"/>
                  </a:lnTo>
                  <a:lnTo>
                    <a:pt x="625475" y="1543050"/>
                  </a:lnTo>
                  <a:lnTo>
                    <a:pt x="625475" y="1574800"/>
                  </a:lnTo>
                  <a:lnTo>
                    <a:pt x="695325" y="1574800"/>
                  </a:lnTo>
                  <a:lnTo>
                    <a:pt x="695325" y="1660525"/>
                  </a:lnTo>
                  <a:lnTo>
                    <a:pt x="695325" y="1660525"/>
                  </a:lnTo>
                  <a:lnTo>
                    <a:pt x="723900" y="1660525"/>
                  </a:lnTo>
                  <a:lnTo>
                    <a:pt x="723900" y="1727200"/>
                  </a:lnTo>
                  <a:lnTo>
                    <a:pt x="723900" y="1727200"/>
                  </a:lnTo>
                  <a:lnTo>
                    <a:pt x="723900" y="1727200"/>
                  </a:lnTo>
                  <a:lnTo>
                    <a:pt x="723900" y="1727200"/>
                  </a:lnTo>
                  <a:lnTo>
                    <a:pt x="752475" y="1727200"/>
                  </a:lnTo>
                  <a:lnTo>
                    <a:pt x="752475" y="1797050"/>
                  </a:lnTo>
                  <a:lnTo>
                    <a:pt x="755650" y="1797050"/>
                  </a:lnTo>
                  <a:lnTo>
                    <a:pt x="755650" y="1870075"/>
                  </a:lnTo>
                  <a:lnTo>
                    <a:pt x="768350" y="1870075"/>
                  </a:lnTo>
                  <a:lnTo>
                    <a:pt x="768350" y="1908175"/>
                  </a:lnTo>
                  <a:lnTo>
                    <a:pt x="768350" y="1908175"/>
                  </a:lnTo>
                  <a:lnTo>
                    <a:pt x="800100" y="1908175"/>
                  </a:lnTo>
                  <a:lnTo>
                    <a:pt x="800100" y="196215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86" name="Freeform 85">
              <a:extLst>
                <a:ext uri="{FF2B5EF4-FFF2-40B4-BE49-F238E27FC236}">
                  <a16:creationId xmlns:a16="http://schemas.microsoft.com/office/drawing/2014/main" id="{78622B77-A6E1-68F0-0BA8-279F000A18CA}"/>
                </a:ext>
              </a:extLst>
            </p:cNvPr>
            <p:cNvSpPr/>
            <p:nvPr/>
          </p:nvSpPr>
          <p:spPr bwMode="auto">
            <a:xfrm>
              <a:off x="2244725" y="4102100"/>
              <a:ext cx="228600" cy="304800"/>
            </a:xfrm>
            <a:custGeom>
              <a:avLst/>
              <a:gdLst>
                <a:gd name="connsiteX0" fmla="*/ 0 w 228600"/>
                <a:gd name="connsiteY0" fmla="*/ 0 h 304800"/>
                <a:gd name="connsiteX1" fmla="*/ 0 w 228600"/>
                <a:gd name="connsiteY1" fmla="*/ 53975 h 304800"/>
                <a:gd name="connsiteX2" fmla="*/ 41275 w 228600"/>
                <a:gd name="connsiteY2" fmla="*/ 53975 h 304800"/>
                <a:gd name="connsiteX3" fmla="*/ 41275 w 228600"/>
                <a:gd name="connsiteY3" fmla="*/ 53975 h 304800"/>
                <a:gd name="connsiteX4" fmla="*/ 63500 w 228600"/>
                <a:gd name="connsiteY4" fmla="*/ 76200 h 304800"/>
                <a:gd name="connsiteX5" fmla="*/ 63500 w 228600"/>
                <a:gd name="connsiteY5" fmla="*/ 111125 h 304800"/>
                <a:gd name="connsiteX6" fmla="*/ 117475 w 228600"/>
                <a:gd name="connsiteY6" fmla="*/ 111125 h 304800"/>
                <a:gd name="connsiteX7" fmla="*/ 117475 w 228600"/>
                <a:gd name="connsiteY7" fmla="*/ 139700 h 304800"/>
                <a:gd name="connsiteX8" fmla="*/ 152400 w 228600"/>
                <a:gd name="connsiteY8" fmla="*/ 139700 h 304800"/>
                <a:gd name="connsiteX9" fmla="*/ 152400 w 228600"/>
                <a:gd name="connsiteY9" fmla="*/ 171450 h 304800"/>
                <a:gd name="connsiteX10" fmla="*/ 184150 w 228600"/>
                <a:gd name="connsiteY10" fmla="*/ 171450 h 304800"/>
                <a:gd name="connsiteX11" fmla="*/ 184150 w 228600"/>
                <a:gd name="connsiteY11" fmla="*/ 203200 h 304800"/>
                <a:gd name="connsiteX12" fmla="*/ 206375 w 228600"/>
                <a:gd name="connsiteY12" fmla="*/ 203200 h 304800"/>
                <a:gd name="connsiteX13" fmla="*/ 206375 w 228600"/>
                <a:gd name="connsiteY13" fmla="*/ 247650 h 304800"/>
                <a:gd name="connsiteX14" fmla="*/ 228600 w 228600"/>
                <a:gd name="connsiteY14" fmla="*/ 247650 h 304800"/>
                <a:gd name="connsiteX15" fmla="*/ 228600 w 228600"/>
                <a:gd name="connsiteY15" fmla="*/ 3048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8600" h="304800">
                  <a:moveTo>
                    <a:pt x="0" y="0"/>
                  </a:moveTo>
                  <a:lnTo>
                    <a:pt x="0" y="53975"/>
                  </a:lnTo>
                  <a:lnTo>
                    <a:pt x="41275" y="53975"/>
                  </a:lnTo>
                  <a:lnTo>
                    <a:pt x="41275" y="53975"/>
                  </a:lnTo>
                  <a:lnTo>
                    <a:pt x="63500" y="76200"/>
                  </a:lnTo>
                  <a:lnTo>
                    <a:pt x="63500" y="111125"/>
                  </a:lnTo>
                  <a:lnTo>
                    <a:pt x="117475" y="111125"/>
                  </a:lnTo>
                  <a:lnTo>
                    <a:pt x="117475" y="139700"/>
                  </a:lnTo>
                  <a:lnTo>
                    <a:pt x="152400" y="139700"/>
                  </a:lnTo>
                  <a:lnTo>
                    <a:pt x="152400" y="171450"/>
                  </a:lnTo>
                  <a:lnTo>
                    <a:pt x="184150" y="171450"/>
                  </a:lnTo>
                  <a:lnTo>
                    <a:pt x="184150" y="203200"/>
                  </a:lnTo>
                  <a:lnTo>
                    <a:pt x="206375" y="203200"/>
                  </a:lnTo>
                  <a:lnTo>
                    <a:pt x="206375" y="247650"/>
                  </a:lnTo>
                  <a:lnTo>
                    <a:pt x="228600" y="247650"/>
                  </a:lnTo>
                  <a:lnTo>
                    <a:pt x="228600" y="30480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88" name="Straight Connector 87">
              <a:extLst>
                <a:ext uri="{FF2B5EF4-FFF2-40B4-BE49-F238E27FC236}">
                  <a16:creationId xmlns:a16="http://schemas.microsoft.com/office/drawing/2014/main" id="{E90D6371-DECD-69E3-DDDA-EEFC60BB556E}"/>
                </a:ext>
              </a:extLst>
            </p:cNvPr>
            <p:cNvCxnSpPr>
              <a:cxnSpLocks/>
            </p:cNvCxnSpPr>
            <p:nvPr/>
          </p:nvCxnSpPr>
          <p:spPr bwMode="auto">
            <a:xfrm flipH="1">
              <a:off x="2482850" y="4391025"/>
              <a:ext cx="0" cy="635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1" name="Group 110">
            <a:extLst>
              <a:ext uri="{FF2B5EF4-FFF2-40B4-BE49-F238E27FC236}">
                <a16:creationId xmlns:a16="http://schemas.microsoft.com/office/drawing/2014/main" id="{C274D34B-1E73-4380-BBC5-3184F05FD3ED}"/>
              </a:ext>
            </a:extLst>
          </p:cNvPr>
          <p:cNvGrpSpPr/>
          <p:nvPr/>
        </p:nvGrpSpPr>
        <p:grpSpPr>
          <a:xfrm>
            <a:off x="1727200" y="2428875"/>
            <a:ext cx="4756150" cy="2619375"/>
            <a:chOff x="1727200" y="2428875"/>
            <a:chExt cx="4756150" cy="2619375"/>
          </a:xfrm>
        </p:grpSpPr>
        <p:cxnSp>
          <p:nvCxnSpPr>
            <p:cNvPr id="80" name="Straight Connector 79">
              <a:extLst>
                <a:ext uri="{FF2B5EF4-FFF2-40B4-BE49-F238E27FC236}">
                  <a16:creationId xmlns:a16="http://schemas.microsoft.com/office/drawing/2014/main" id="{7F44AC03-53C4-B914-18A6-83E0EDCFBDBE}"/>
                </a:ext>
              </a:extLst>
            </p:cNvPr>
            <p:cNvCxnSpPr>
              <a:cxnSpLocks/>
            </p:cNvCxnSpPr>
            <p:nvPr/>
          </p:nvCxnSpPr>
          <p:spPr bwMode="auto">
            <a:xfrm flipV="1">
              <a:off x="1942346" y="3892731"/>
              <a:ext cx="182545" cy="296091"/>
            </a:xfrm>
            <a:prstGeom prst="line">
              <a:avLst/>
            </a:prstGeom>
            <a:noFill/>
            <a:ln w="28575" cap="flat" cmpd="sng" algn="ctr">
              <a:solidFill>
                <a:schemeClr val="bg1"/>
              </a:solidFill>
              <a:prstDash val="solid"/>
              <a:round/>
              <a:headEnd type="none" w="med" len="med"/>
              <a:tailEnd type="none" w="med" len="med"/>
            </a:ln>
            <a:effectLst/>
          </p:spPr>
        </p:cxnSp>
        <p:sp>
          <p:nvSpPr>
            <p:cNvPr id="90" name="Oval 89">
              <a:extLst>
                <a:ext uri="{FF2B5EF4-FFF2-40B4-BE49-F238E27FC236}">
                  <a16:creationId xmlns:a16="http://schemas.microsoft.com/office/drawing/2014/main" id="{AB3075D0-CD8C-2164-1050-FA166D9A0CDE}"/>
                </a:ext>
              </a:extLst>
            </p:cNvPr>
            <p:cNvSpPr/>
            <p:nvPr/>
          </p:nvSpPr>
          <p:spPr bwMode="auto">
            <a:xfrm>
              <a:off x="1727200" y="2428875"/>
              <a:ext cx="57150" cy="57150"/>
            </a:xfrm>
            <a:prstGeom prst="ellipse">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Oval 90">
              <a:extLst>
                <a:ext uri="{FF2B5EF4-FFF2-40B4-BE49-F238E27FC236}">
                  <a16:creationId xmlns:a16="http://schemas.microsoft.com/office/drawing/2014/main" id="{8B934550-6A37-B941-1FEF-FC4E03470678}"/>
                </a:ext>
              </a:extLst>
            </p:cNvPr>
            <p:cNvSpPr/>
            <p:nvPr/>
          </p:nvSpPr>
          <p:spPr bwMode="auto">
            <a:xfrm>
              <a:off x="2755900" y="4048125"/>
              <a:ext cx="57150" cy="57150"/>
            </a:xfrm>
            <a:prstGeom prst="ellipse">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 name="Oval 91">
              <a:extLst>
                <a:ext uri="{FF2B5EF4-FFF2-40B4-BE49-F238E27FC236}">
                  <a16:creationId xmlns:a16="http://schemas.microsoft.com/office/drawing/2014/main" id="{1B3DCAF6-CC26-37C9-8118-B4765BA271CE}"/>
                </a:ext>
              </a:extLst>
            </p:cNvPr>
            <p:cNvSpPr/>
            <p:nvPr/>
          </p:nvSpPr>
          <p:spPr bwMode="auto">
            <a:xfrm>
              <a:off x="3387725" y="4286250"/>
              <a:ext cx="57150" cy="57150"/>
            </a:xfrm>
            <a:prstGeom prst="ellipse">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 name="Oval 92">
              <a:extLst>
                <a:ext uri="{FF2B5EF4-FFF2-40B4-BE49-F238E27FC236}">
                  <a16:creationId xmlns:a16="http://schemas.microsoft.com/office/drawing/2014/main" id="{6DC0BAA6-7D4C-2B37-9EFC-97FF2325E8DD}"/>
                </a:ext>
              </a:extLst>
            </p:cNvPr>
            <p:cNvSpPr/>
            <p:nvPr/>
          </p:nvSpPr>
          <p:spPr bwMode="auto">
            <a:xfrm>
              <a:off x="4591050" y="4892675"/>
              <a:ext cx="57150" cy="57150"/>
            </a:xfrm>
            <a:prstGeom prst="ellipse">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 name="Oval 93">
              <a:extLst>
                <a:ext uri="{FF2B5EF4-FFF2-40B4-BE49-F238E27FC236}">
                  <a16:creationId xmlns:a16="http://schemas.microsoft.com/office/drawing/2014/main" id="{C94D0CEE-71B1-6061-2D5A-2A4FA1FDD96E}"/>
                </a:ext>
              </a:extLst>
            </p:cNvPr>
            <p:cNvSpPr/>
            <p:nvPr/>
          </p:nvSpPr>
          <p:spPr bwMode="auto">
            <a:xfrm>
              <a:off x="3438525" y="4286250"/>
              <a:ext cx="57150" cy="57150"/>
            </a:xfrm>
            <a:prstGeom prst="ellipse">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 name="Oval 94">
              <a:extLst>
                <a:ext uri="{FF2B5EF4-FFF2-40B4-BE49-F238E27FC236}">
                  <a16:creationId xmlns:a16="http://schemas.microsoft.com/office/drawing/2014/main" id="{8FC0080E-FB48-6809-3B09-E2ECCD375FE4}"/>
                </a:ext>
              </a:extLst>
            </p:cNvPr>
            <p:cNvSpPr/>
            <p:nvPr/>
          </p:nvSpPr>
          <p:spPr bwMode="auto">
            <a:xfrm>
              <a:off x="3495675" y="4286250"/>
              <a:ext cx="57150" cy="57150"/>
            </a:xfrm>
            <a:prstGeom prst="ellipse">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 name="Oval 95">
              <a:extLst>
                <a:ext uri="{FF2B5EF4-FFF2-40B4-BE49-F238E27FC236}">
                  <a16:creationId xmlns:a16="http://schemas.microsoft.com/office/drawing/2014/main" id="{A6959B75-C1F1-F1F2-7EE4-DB2152C4B434}"/>
                </a:ext>
              </a:extLst>
            </p:cNvPr>
            <p:cNvSpPr/>
            <p:nvPr/>
          </p:nvSpPr>
          <p:spPr bwMode="auto">
            <a:xfrm>
              <a:off x="3514725" y="4330700"/>
              <a:ext cx="57150" cy="57150"/>
            </a:xfrm>
            <a:prstGeom prst="ellipse">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7" name="Oval 96">
              <a:extLst>
                <a:ext uri="{FF2B5EF4-FFF2-40B4-BE49-F238E27FC236}">
                  <a16:creationId xmlns:a16="http://schemas.microsoft.com/office/drawing/2014/main" id="{887564F5-9726-C4C6-0BE2-698672037B22}"/>
                </a:ext>
              </a:extLst>
            </p:cNvPr>
            <p:cNvSpPr/>
            <p:nvPr/>
          </p:nvSpPr>
          <p:spPr bwMode="auto">
            <a:xfrm>
              <a:off x="3597275" y="4365625"/>
              <a:ext cx="57150" cy="57150"/>
            </a:xfrm>
            <a:prstGeom prst="ellipse">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8" name="Oval 97">
              <a:extLst>
                <a:ext uri="{FF2B5EF4-FFF2-40B4-BE49-F238E27FC236}">
                  <a16:creationId xmlns:a16="http://schemas.microsoft.com/office/drawing/2014/main" id="{831CAE50-40A1-5E70-F1CC-EBD3A4C8C4B1}"/>
                </a:ext>
              </a:extLst>
            </p:cNvPr>
            <p:cNvSpPr/>
            <p:nvPr/>
          </p:nvSpPr>
          <p:spPr bwMode="auto">
            <a:xfrm>
              <a:off x="3622675" y="4413250"/>
              <a:ext cx="57150" cy="57150"/>
            </a:xfrm>
            <a:prstGeom prst="ellipse">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9" name="Oval 98">
              <a:extLst>
                <a:ext uri="{FF2B5EF4-FFF2-40B4-BE49-F238E27FC236}">
                  <a16:creationId xmlns:a16="http://schemas.microsoft.com/office/drawing/2014/main" id="{EC135EC6-D54A-23CF-7214-6B05100A09AD}"/>
                </a:ext>
              </a:extLst>
            </p:cNvPr>
            <p:cNvSpPr/>
            <p:nvPr/>
          </p:nvSpPr>
          <p:spPr bwMode="auto">
            <a:xfrm>
              <a:off x="3698875" y="4495800"/>
              <a:ext cx="57150" cy="57150"/>
            </a:xfrm>
            <a:prstGeom prst="ellipse">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0" name="Oval 99">
              <a:extLst>
                <a:ext uri="{FF2B5EF4-FFF2-40B4-BE49-F238E27FC236}">
                  <a16:creationId xmlns:a16="http://schemas.microsoft.com/office/drawing/2014/main" id="{A2DF92A8-FD78-188C-FBE6-4F4770180494}"/>
                </a:ext>
              </a:extLst>
            </p:cNvPr>
            <p:cNvSpPr/>
            <p:nvPr/>
          </p:nvSpPr>
          <p:spPr bwMode="auto">
            <a:xfrm>
              <a:off x="3917950" y="4587875"/>
              <a:ext cx="57150" cy="57150"/>
            </a:xfrm>
            <a:prstGeom prst="ellipse">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1" name="Oval 100">
              <a:extLst>
                <a:ext uri="{FF2B5EF4-FFF2-40B4-BE49-F238E27FC236}">
                  <a16:creationId xmlns:a16="http://schemas.microsoft.com/office/drawing/2014/main" id="{32FEC5AF-4F2A-DC67-F211-755B1B1B3760}"/>
                </a:ext>
              </a:extLst>
            </p:cNvPr>
            <p:cNvSpPr/>
            <p:nvPr/>
          </p:nvSpPr>
          <p:spPr bwMode="auto">
            <a:xfrm>
              <a:off x="3927475" y="4641850"/>
              <a:ext cx="57150" cy="57150"/>
            </a:xfrm>
            <a:prstGeom prst="ellipse">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2" name="Oval 101">
              <a:extLst>
                <a:ext uri="{FF2B5EF4-FFF2-40B4-BE49-F238E27FC236}">
                  <a16:creationId xmlns:a16="http://schemas.microsoft.com/office/drawing/2014/main" id="{8376F69A-F807-5B7F-A8FC-C9E80F5D97C3}"/>
                </a:ext>
              </a:extLst>
            </p:cNvPr>
            <p:cNvSpPr/>
            <p:nvPr/>
          </p:nvSpPr>
          <p:spPr bwMode="auto">
            <a:xfrm>
              <a:off x="4124325" y="4756150"/>
              <a:ext cx="57150" cy="57150"/>
            </a:xfrm>
            <a:prstGeom prst="ellipse">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3" name="Oval 102">
              <a:extLst>
                <a:ext uri="{FF2B5EF4-FFF2-40B4-BE49-F238E27FC236}">
                  <a16:creationId xmlns:a16="http://schemas.microsoft.com/office/drawing/2014/main" id="{8BDF8DE3-DB43-CFF4-05D1-E7268104CDF8}"/>
                </a:ext>
              </a:extLst>
            </p:cNvPr>
            <p:cNvSpPr/>
            <p:nvPr/>
          </p:nvSpPr>
          <p:spPr bwMode="auto">
            <a:xfrm>
              <a:off x="4029075" y="4689475"/>
              <a:ext cx="57150" cy="57150"/>
            </a:xfrm>
            <a:prstGeom prst="ellipse">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4" name="Oval 103">
              <a:extLst>
                <a:ext uri="{FF2B5EF4-FFF2-40B4-BE49-F238E27FC236}">
                  <a16:creationId xmlns:a16="http://schemas.microsoft.com/office/drawing/2014/main" id="{BE4A0BDC-FD69-D2E9-CF8B-85F94C994C32}"/>
                </a:ext>
              </a:extLst>
            </p:cNvPr>
            <p:cNvSpPr/>
            <p:nvPr/>
          </p:nvSpPr>
          <p:spPr bwMode="auto">
            <a:xfrm>
              <a:off x="4067175" y="4692650"/>
              <a:ext cx="57150" cy="57150"/>
            </a:xfrm>
            <a:prstGeom prst="ellipse">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 name="Oval 104">
              <a:extLst>
                <a:ext uri="{FF2B5EF4-FFF2-40B4-BE49-F238E27FC236}">
                  <a16:creationId xmlns:a16="http://schemas.microsoft.com/office/drawing/2014/main" id="{7D8A009B-3B51-18B2-FDAE-1D6D199F2FAA}"/>
                </a:ext>
              </a:extLst>
            </p:cNvPr>
            <p:cNvSpPr/>
            <p:nvPr/>
          </p:nvSpPr>
          <p:spPr bwMode="auto">
            <a:xfrm>
              <a:off x="4784725" y="4981575"/>
              <a:ext cx="57150" cy="57150"/>
            </a:xfrm>
            <a:prstGeom prst="ellipse">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6" name="Oval 105">
              <a:extLst>
                <a:ext uri="{FF2B5EF4-FFF2-40B4-BE49-F238E27FC236}">
                  <a16:creationId xmlns:a16="http://schemas.microsoft.com/office/drawing/2014/main" id="{DF4A0A62-FBA2-8A17-E912-29997E07FFED}"/>
                </a:ext>
              </a:extLst>
            </p:cNvPr>
            <p:cNvSpPr/>
            <p:nvPr/>
          </p:nvSpPr>
          <p:spPr bwMode="auto">
            <a:xfrm>
              <a:off x="4816475" y="4984750"/>
              <a:ext cx="57150" cy="57150"/>
            </a:xfrm>
            <a:prstGeom prst="ellipse">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7" name="Oval 106">
              <a:extLst>
                <a:ext uri="{FF2B5EF4-FFF2-40B4-BE49-F238E27FC236}">
                  <a16:creationId xmlns:a16="http://schemas.microsoft.com/office/drawing/2014/main" id="{40F745ED-5B30-D435-5B6E-FC5CDCE17509}"/>
                </a:ext>
              </a:extLst>
            </p:cNvPr>
            <p:cNvSpPr/>
            <p:nvPr/>
          </p:nvSpPr>
          <p:spPr bwMode="auto">
            <a:xfrm>
              <a:off x="4899025" y="4984750"/>
              <a:ext cx="57150" cy="57150"/>
            </a:xfrm>
            <a:prstGeom prst="ellipse">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8" name="Oval 107">
              <a:extLst>
                <a:ext uri="{FF2B5EF4-FFF2-40B4-BE49-F238E27FC236}">
                  <a16:creationId xmlns:a16="http://schemas.microsoft.com/office/drawing/2014/main" id="{1D93F55C-7DF9-2518-0D60-3DEC2DDA63D2}"/>
                </a:ext>
              </a:extLst>
            </p:cNvPr>
            <p:cNvSpPr/>
            <p:nvPr/>
          </p:nvSpPr>
          <p:spPr bwMode="auto">
            <a:xfrm>
              <a:off x="5753100" y="4987925"/>
              <a:ext cx="57150" cy="57150"/>
            </a:xfrm>
            <a:prstGeom prst="ellipse">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9" name="Oval 108">
              <a:extLst>
                <a:ext uri="{FF2B5EF4-FFF2-40B4-BE49-F238E27FC236}">
                  <a16:creationId xmlns:a16="http://schemas.microsoft.com/office/drawing/2014/main" id="{0DA9DAFB-AF87-186B-522C-20A6E8DA07C2}"/>
                </a:ext>
              </a:extLst>
            </p:cNvPr>
            <p:cNvSpPr/>
            <p:nvPr/>
          </p:nvSpPr>
          <p:spPr bwMode="auto">
            <a:xfrm>
              <a:off x="6292850" y="4991100"/>
              <a:ext cx="57150" cy="57150"/>
            </a:xfrm>
            <a:prstGeom prst="ellipse">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0" name="Oval 109">
              <a:extLst>
                <a:ext uri="{FF2B5EF4-FFF2-40B4-BE49-F238E27FC236}">
                  <a16:creationId xmlns:a16="http://schemas.microsoft.com/office/drawing/2014/main" id="{ACB4C52C-B36C-F9FC-2457-6EE2FD365C10}"/>
                </a:ext>
              </a:extLst>
            </p:cNvPr>
            <p:cNvSpPr/>
            <p:nvPr/>
          </p:nvSpPr>
          <p:spPr bwMode="auto">
            <a:xfrm>
              <a:off x="6426200" y="4984750"/>
              <a:ext cx="57150" cy="57150"/>
            </a:xfrm>
            <a:prstGeom prst="ellipse">
              <a:avLst/>
            </a:prstGeom>
            <a:noFill/>
            <a:ln w="1270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29" name="Group 128">
            <a:extLst>
              <a:ext uri="{FF2B5EF4-FFF2-40B4-BE49-F238E27FC236}">
                <a16:creationId xmlns:a16="http://schemas.microsoft.com/office/drawing/2014/main" id="{7BCE6E17-9F9E-5008-0568-4C27431E04EF}"/>
              </a:ext>
            </a:extLst>
          </p:cNvPr>
          <p:cNvGrpSpPr/>
          <p:nvPr/>
        </p:nvGrpSpPr>
        <p:grpSpPr>
          <a:xfrm>
            <a:off x="1428750" y="2117725"/>
            <a:ext cx="4797425" cy="3155950"/>
            <a:chOff x="1428750" y="2117725"/>
            <a:chExt cx="4797425" cy="3155950"/>
          </a:xfrm>
        </p:grpSpPr>
        <p:sp>
          <p:nvSpPr>
            <p:cNvPr id="112" name="Oval 111">
              <a:extLst>
                <a:ext uri="{FF2B5EF4-FFF2-40B4-BE49-F238E27FC236}">
                  <a16:creationId xmlns:a16="http://schemas.microsoft.com/office/drawing/2014/main" id="{F4233A8E-A480-C858-588F-95744E23028B}"/>
                </a:ext>
              </a:extLst>
            </p:cNvPr>
            <p:cNvSpPr/>
            <p:nvPr/>
          </p:nvSpPr>
          <p:spPr bwMode="auto">
            <a:xfrm>
              <a:off x="5800725" y="5216525"/>
              <a:ext cx="57150" cy="57150"/>
            </a:xfrm>
            <a:prstGeom prst="ellips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3" name="Oval 112">
              <a:extLst>
                <a:ext uri="{FF2B5EF4-FFF2-40B4-BE49-F238E27FC236}">
                  <a16:creationId xmlns:a16="http://schemas.microsoft.com/office/drawing/2014/main" id="{54A327C2-E4A4-A708-603A-D8CCD700DF6F}"/>
                </a:ext>
              </a:extLst>
            </p:cNvPr>
            <p:cNvSpPr/>
            <p:nvPr/>
          </p:nvSpPr>
          <p:spPr bwMode="auto">
            <a:xfrm>
              <a:off x="5937250" y="5216525"/>
              <a:ext cx="57150" cy="57150"/>
            </a:xfrm>
            <a:prstGeom prst="ellips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4" name="Oval 113">
              <a:extLst>
                <a:ext uri="{FF2B5EF4-FFF2-40B4-BE49-F238E27FC236}">
                  <a16:creationId xmlns:a16="http://schemas.microsoft.com/office/drawing/2014/main" id="{8250D73F-D717-8CEE-643B-5A8FCC0CE96E}"/>
                </a:ext>
              </a:extLst>
            </p:cNvPr>
            <p:cNvSpPr/>
            <p:nvPr/>
          </p:nvSpPr>
          <p:spPr bwMode="auto">
            <a:xfrm>
              <a:off x="6169025" y="5216525"/>
              <a:ext cx="57150" cy="57150"/>
            </a:xfrm>
            <a:prstGeom prst="ellips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5" name="Oval 114">
              <a:extLst>
                <a:ext uri="{FF2B5EF4-FFF2-40B4-BE49-F238E27FC236}">
                  <a16:creationId xmlns:a16="http://schemas.microsoft.com/office/drawing/2014/main" id="{C2A6E79D-A204-62A4-8240-94AA36CE5E53}"/>
                </a:ext>
              </a:extLst>
            </p:cNvPr>
            <p:cNvSpPr/>
            <p:nvPr/>
          </p:nvSpPr>
          <p:spPr bwMode="auto">
            <a:xfrm>
              <a:off x="1428750" y="2117725"/>
              <a:ext cx="57150" cy="57150"/>
            </a:xfrm>
            <a:prstGeom prst="ellips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 name="Oval 115">
              <a:extLst>
                <a:ext uri="{FF2B5EF4-FFF2-40B4-BE49-F238E27FC236}">
                  <a16:creationId xmlns:a16="http://schemas.microsoft.com/office/drawing/2014/main" id="{110C80CC-939C-FAC0-FE35-C58EB672EECA}"/>
                </a:ext>
              </a:extLst>
            </p:cNvPr>
            <p:cNvSpPr/>
            <p:nvPr/>
          </p:nvSpPr>
          <p:spPr bwMode="auto">
            <a:xfrm>
              <a:off x="1793875" y="3038475"/>
              <a:ext cx="57150" cy="57150"/>
            </a:xfrm>
            <a:prstGeom prst="ellips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 name="Oval 116">
              <a:extLst>
                <a:ext uri="{FF2B5EF4-FFF2-40B4-BE49-F238E27FC236}">
                  <a16:creationId xmlns:a16="http://schemas.microsoft.com/office/drawing/2014/main" id="{840F5E17-C93D-89B8-3AE5-DDBE5A0F9C31}"/>
                </a:ext>
              </a:extLst>
            </p:cNvPr>
            <p:cNvSpPr/>
            <p:nvPr/>
          </p:nvSpPr>
          <p:spPr bwMode="auto">
            <a:xfrm>
              <a:off x="1816100" y="3063875"/>
              <a:ext cx="57150" cy="57150"/>
            </a:xfrm>
            <a:prstGeom prst="ellips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 name="Oval 117">
              <a:extLst>
                <a:ext uri="{FF2B5EF4-FFF2-40B4-BE49-F238E27FC236}">
                  <a16:creationId xmlns:a16="http://schemas.microsoft.com/office/drawing/2014/main" id="{EEC092CD-4D6B-8970-ADF9-6EB5D2FD5E18}"/>
                </a:ext>
              </a:extLst>
            </p:cNvPr>
            <p:cNvSpPr/>
            <p:nvPr/>
          </p:nvSpPr>
          <p:spPr bwMode="auto">
            <a:xfrm>
              <a:off x="1993900" y="3568700"/>
              <a:ext cx="57150" cy="57150"/>
            </a:xfrm>
            <a:prstGeom prst="ellips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 name="Oval 118">
              <a:extLst>
                <a:ext uri="{FF2B5EF4-FFF2-40B4-BE49-F238E27FC236}">
                  <a16:creationId xmlns:a16="http://schemas.microsoft.com/office/drawing/2014/main" id="{0580D770-0C49-EC04-2EFA-57BBA61A9F9A}"/>
                </a:ext>
              </a:extLst>
            </p:cNvPr>
            <p:cNvSpPr/>
            <p:nvPr/>
          </p:nvSpPr>
          <p:spPr bwMode="auto">
            <a:xfrm>
              <a:off x="2260600" y="4152900"/>
              <a:ext cx="57150" cy="57150"/>
            </a:xfrm>
            <a:prstGeom prst="ellips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 name="Oval 119">
              <a:extLst>
                <a:ext uri="{FF2B5EF4-FFF2-40B4-BE49-F238E27FC236}">
                  <a16:creationId xmlns:a16="http://schemas.microsoft.com/office/drawing/2014/main" id="{36DA8365-F52C-C4B4-B151-1F96ECFFA787}"/>
                </a:ext>
              </a:extLst>
            </p:cNvPr>
            <p:cNvSpPr/>
            <p:nvPr/>
          </p:nvSpPr>
          <p:spPr bwMode="auto">
            <a:xfrm>
              <a:off x="3429000" y="4816475"/>
              <a:ext cx="57150" cy="57150"/>
            </a:xfrm>
            <a:prstGeom prst="ellips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1" name="Oval 120">
              <a:extLst>
                <a:ext uri="{FF2B5EF4-FFF2-40B4-BE49-F238E27FC236}">
                  <a16:creationId xmlns:a16="http://schemas.microsoft.com/office/drawing/2014/main" id="{608AFEEC-D328-1021-7043-4238992C3E6F}"/>
                </a:ext>
              </a:extLst>
            </p:cNvPr>
            <p:cNvSpPr/>
            <p:nvPr/>
          </p:nvSpPr>
          <p:spPr bwMode="auto">
            <a:xfrm>
              <a:off x="3622675" y="4813300"/>
              <a:ext cx="57150" cy="57150"/>
            </a:xfrm>
            <a:prstGeom prst="ellips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2" name="Oval 121">
              <a:extLst>
                <a:ext uri="{FF2B5EF4-FFF2-40B4-BE49-F238E27FC236}">
                  <a16:creationId xmlns:a16="http://schemas.microsoft.com/office/drawing/2014/main" id="{E3E637CD-83C6-3F97-D814-D6D9C4ADC680}"/>
                </a:ext>
              </a:extLst>
            </p:cNvPr>
            <p:cNvSpPr/>
            <p:nvPr/>
          </p:nvSpPr>
          <p:spPr bwMode="auto">
            <a:xfrm>
              <a:off x="3514725" y="4813300"/>
              <a:ext cx="57150" cy="57150"/>
            </a:xfrm>
            <a:prstGeom prst="ellips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3" name="Oval 122">
              <a:extLst>
                <a:ext uri="{FF2B5EF4-FFF2-40B4-BE49-F238E27FC236}">
                  <a16:creationId xmlns:a16="http://schemas.microsoft.com/office/drawing/2014/main" id="{EFC70BF7-1875-D333-4C84-461ACA50303C}"/>
                </a:ext>
              </a:extLst>
            </p:cNvPr>
            <p:cNvSpPr/>
            <p:nvPr/>
          </p:nvSpPr>
          <p:spPr bwMode="auto">
            <a:xfrm>
              <a:off x="3724275" y="4851400"/>
              <a:ext cx="57150" cy="57150"/>
            </a:xfrm>
            <a:prstGeom prst="ellips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4" name="Oval 123">
              <a:extLst>
                <a:ext uri="{FF2B5EF4-FFF2-40B4-BE49-F238E27FC236}">
                  <a16:creationId xmlns:a16="http://schemas.microsoft.com/office/drawing/2014/main" id="{8FCC2499-46B6-137C-A5CF-B0D419206AC8}"/>
                </a:ext>
              </a:extLst>
            </p:cNvPr>
            <p:cNvSpPr/>
            <p:nvPr/>
          </p:nvSpPr>
          <p:spPr bwMode="auto">
            <a:xfrm>
              <a:off x="3778250" y="4902200"/>
              <a:ext cx="57150" cy="57150"/>
            </a:xfrm>
            <a:prstGeom prst="ellips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5" name="Oval 124">
              <a:extLst>
                <a:ext uri="{FF2B5EF4-FFF2-40B4-BE49-F238E27FC236}">
                  <a16:creationId xmlns:a16="http://schemas.microsoft.com/office/drawing/2014/main" id="{1BC4E985-591F-AC5F-30CC-9C220561D2CD}"/>
                </a:ext>
              </a:extLst>
            </p:cNvPr>
            <p:cNvSpPr/>
            <p:nvPr/>
          </p:nvSpPr>
          <p:spPr bwMode="auto">
            <a:xfrm>
              <a:off x="3873500" y="4902200"/>
              <a:ext cx="57150" cy="57150"/>
            </a:xfrm>
            <a:prstGeom prst="ellips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6" name="Oval 125">
              <a:extLst>
                <a:ext uri="{FF2B5EF4-FFF2-40B4-BE49-F238E27FC236}">
                  <a16:creationId xmlns:a16="http://schemas.microsoft.com/office/drawing/2014/main" id="{EF789208-5B7E-2E90-D310-6AC00ECAA2C8}"/>
                </a:ext>
              </a:extLst>
            </p:cNvPr>
            <p:cNvSpPr/>
            <p:nvPr/>
          </p:nvSpPr>
          <p:spPr bwMode="auto">
            <a:xfrm>
              <a:off x="4286250" y="4943475"/>
              <a:ext cx="57150" cy="57150"/>
            </a:xfrm>
            <a:prstGeom prst="ellips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7" name="Oval 126">
              <a:extLst>
                <a:ext uri="{FF2B5EF4-FFF2-40B4-BE49-F238E27FC236}">
                  <a16:creationId xmlns:a16="http://schemas.microsoft.com/office/drawing/2014/main" id="{1399C50A-63CF-C332-8F14-5419ABDC72CD}"/>
                </a:ext>
              </a:extLst>
            </p:cNvPr>
            <p:cNvSpPr/>
            <p:nvPr/>
          </p:nvSpPr>
          <p:spPr bwMode="auto">
            <a:xfrm>
              <a:off x="4464050" y="5000625"/>
              <a:ext cx="57150" cy="57150"/>
            </a:xfrm>
            <a:prstGeom prst="ellips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8" name="Oval 127">
              <a:extLst>
                <a:ext uri="{FF2B5EF4-FFF2-40B4-BE49-F238E27FC236}">
                  <a16:creationId xmlns:a16="http://schemas.microsoft.com/office/drawing/2014/main" id="{8E904299-8DF9-8E8C-1D34-1781C50DAFB8}"/>
                </a:ext>
              </a:extLst>
            </p:cNvPr>
            <p:cNvSpPr/>
            <p:nvPr/>
          </p:nvSpPr>
          <p:spPr bwMode="auto">
            <a:xfrm>
              <a:off x="4562475" y="5000625"/>
              <a:ext cx="57150" cy="57150"/>
            </a:xfrm>
            <a:prstGeom prst="ellipse">
              <a:avLst/>
            </a:prstGeom>
            <a:noFill/>
            <a:ln w="127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445664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28A2DF3-D2B7-679F-2F91-3D81ABEFFA5C}"/>
              </a:ext>
            </a:extLst>
          </p:cNvPr>
          <p:cNvSpPr>
            <a:spLocks noGrp="1"/>
          </p:cNvSpPr>
          <p:nvPr>
            <p:ph type="title"/>
          </p:nvPr>
        </p:nvSpPr>
        <p:spPr/>
        <p:txBody>
          <a:bodyPr/>
          <a:lstStyle/>
          <a:p>
            <a:r>
              <a:rPr lang="en-US" dirty="0"/>
              <a:t>QUAZAR AML-001: Safety</a:t>
            </a:r>
          </a:p>
        </p:txBody>
      </p:sp>
      <p:sp>
        <p:nvSpPr>
          <p:cNvPr id="4" name="Slide Number Placeholder 3">
            <a:extLst>
              <a:ext uri="{FF2B5EF4-FFF2-40B4-BE49-F238E27FC236}">
                <a16:creationId xmlns:a16="http://schemas.microsoft.com/office/drawing/2014/main" id="{125C66A1-F566-6EFD-4C8A-1F1C23F7D69D}"/>
              </a:ext>
            </a:extLst>
          </p:cNvPr>
          <p:cNvSpPr>
            <a:spLocks noGrp="1"/>
          </p:cNvSpPr>
          <p:nvPr>
            <p:ph type="sldNum" sz="quarter" idx="4294967295"/>
          </p:nvPr>
        </p:nvSpPr>
        <p:spPr>
          <a:xfrm>
            <a:off x="11807825" y="6456363"/>
            <a:ext cx="384175" cy="306387"/>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B3AC2E-D0A7-4F43-A8C5-981F0AA32F32}" type="slidenum">
              <a:rPr kumimoji="0" lang="en-US" sz="12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aphicFrame>
        <p:nvGraphicFramePr>
          <p:cNvPr id="9" name="Table 10">
            <a:extLst>
              <a:ext uri="{FF2B5EF4-FFF2-40B4-BE49-F238E27FC236}">
                <a16:creationId xmlns:a16="http://schemas.microsoft.com/office/drawing/2014/main" id="{411264C7-745F-2D62-9F80-240FC9F5EE5C}"/>
              </a:ext>
            </a:extLst>
          </p:cNvPr>
          <p:cNvGraphicFramePr>
            <a:graphicFrameLocks/>
          </p:cNvGraphicFramePr>
          <p:nvPr>
            <p:extLst>
              <p:ext uri="{D42A27DB-BD31-4B8C-83A1-F6EECF244321}">
                <p14:modId xmlns:p14="http://schemas.microsoft.com/office/powerpoint/2010/main" val="1879560499"/>
              </p:ext>
            </p:extLst>
          </p:nvPr>
        </p:nvGraphicFramePr>
        <p:xfrm>
          <a:off x="515938" y="1218960"/>
          <a:ext cx="5376670" cy="5181840"/>
        </p:xfrm>
        <a:graphic>
          <a:graphicData uri="http://schemas.openxmlformats.org/drawingml/2006/table">
            <a:tbl>
              <a:tblPr firstRow="1" bandRow="1"/>
              <a:tblGrid>
                <a:gridCol w="1668622">
                  <a:extLst>
                    <a:ext uri="{9D8B030D-6E8A-4147-A177-3AD203B41FA5}">
                      <a16:colId xmlns:a16="http://schemas.microsoft.com/office/drawing/2014/main" val="2397769211"/>
                    </a:ext>
                  </a:extLst>
                </a:gridCol>
                <a:gridCol w="927012">
                  <a:extLst>
                    <a:ext uri="{9D8B030D-6E8A-4147-A177-3AD203B41FA5}">
                      <a16:colId xmlns:a16="http://schemas.microsoft.com/office/drawing/2014/main" val="1100440605"/>
                    </a:ext>
                  </a:extLst>
                </a:gridCol>
                <a:gridCol w="927012">
                  <a:extLst>
                    <a:ext uri="{9D8B030D-6E8A-4147-A177-3AD203B41FA5}">
                      <a16:colId xmlns:a16="http://schemas.microsoft.com/office/drawing/2014/main" val="1772888218"/>
                    </a:ext>
                  </a:extLst>
                </a:gridCol>
                <a:gridCol w="927012">
                  <a:extLst>
                    <a:ext uri="{9D8B030D-6E8A-4147-A177-3AD203B41FA5}">
                      <a16:colId xmlns:a16="http://schemas.microsoft.com/office/drawing/2014/main" val="779982403"/>
                    </a:ext>
                  </a:extLst>
                </a:gridCol>
                <a:gridCol w="927012">
                  <a:extLst>
                    <a:ext uri="{9D8B030D-6E8A-4147-A177-3AD203B41FA5}">
                      <a16:colId xmlns:a16="http://schemas.microsoft.com/office/drawing/2014/main" val="3054040407"/>
                    </a:ext>
                  </a:extLst>
                </a:gridCol>
              </a:tblGrid>
              <a:tr h="0">
                <a:tc row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cap="none" normalizeH="0" baseline="0" dirty="0">
                          <a:ln>
                            <a:noFill/>
                          </a:ln>
                          <a:solidFill>
                            <a:schemeClr val="tx1"/>
                          </a:solidFill>
                          <a:effectLst/>
                          <a:latin typeface="Calibri" panose="020F0502020204030204" pitchFamily="34" charset="0"/>
                        </a:rPr>
                        <a:t>AEs ≥10%,</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Oral Aza (n = 236)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endParaRPr lang="en-US" dirty="0"/>
                    </a:p>
                  </a:txBody>
                  <a:tcPr/>
                </a:tc>
                <a:tc grid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400" dirty="0">
                          <a:solidFill>
                            <a:schemeClr val="tx1"/>
                          </a:solidFill>
                          <a:latin typeface="Calibri" panose="020F0502020204030204" pitchFamily="34" charset="0"/>
                          <a:cs typeface="Calibri" panose="020F0502020204030204" pitchFamily="34" charset="0"/>
                        </a:rPr>
                        <a:t>Placebo (n = 233)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endParaRPr lang="en-US" dirty="0"/>
                    </a:p>
                  </a:txBody>
                  <a:tcPr/>
                </a:tc>
                <a:extLst>
                  <a:ext uri="{0D108BD9-81ED-4DB2-BD59-A6C34878D82A}">
                    <a16:rowId xmlns:a16="http://schemas.microsoft.com/office/drawing/2014/main" val="3686413082"/>
                  </a:ext>
                </a:extLst>
              </a:tr>
              <a:tr h="0">
                <a:tc vMerge="1">
                  <a:txBody>
                    <a:bodyPr/>
                    <a:lstStyle/>
                    <a:p>
                      <a:endParaRPr lang="en-US"/>
                    </a:p>
                  </a:txBody>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Any Gr</a:t>
                      </a:r>
                    </a:p>
                  </a:txBody>
                  <a:tcPr>
                    <a:lnL w="381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Gr 3/4</a:t>
                      </a:r>
                      <a:endParaRPr lang="en-US" sz="14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Any Gr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Gr 3/4</a:t>
                      </a:r>
                      <a:endParaRPr lang="en-US" sz="14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79956482"/>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Any AE</a:t>
                      </a:r>
                    </a:p>
                  </a:txBody>
                  <a:tcPr marL="121881" marR="121881" marT="45728" marB="45728"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231 (98)</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169 (72)</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225 (97)</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147 (63)</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62474716"/>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Nausea</a:t>
                      </a:r>
                    </a:p>
                  </a:txBody>
                  <a:tcPr marL="121881" marR="121881"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153 (65)</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(3)</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 (24)</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(&lt;1)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766412198"/>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Vomiting</a:t>
                      </a:r>
                    </a:p>
                  </a:txBody>
                  <a:tcPr marL="121881" marR="121881"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141 (60)</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(3)</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(10)</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826731221"/>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Diarrhea</a:t>
                      </a:r>
                    </a:p>
                  </a:txBody>
                  <a:tcPr marL="121881" marR="121881"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119 (50)</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(5)</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(21)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81056636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Neutropenia</a:t>
                      </a:r>
                    </a:p>
                  </a:txBody>
                  <a:tcPr marL="121881" marR="121881"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105 (44)</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 (41)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61 (26)</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 (24)</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29633126"/>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Constipation</a:t>
                      </a:r>
                    </a:p>
                  </a:txBody>
                  <a:tcPr marL="121881" marR="121881"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 (39)</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 (24)</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874696091"/>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Thrombocytopenia</a:t>
                      </a:r>
                    </a:p>
                  </a:txBody>
                  <a:tcPr marL="121881" marR="121881"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 (33)</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(22)</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 (27)</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(21)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51236822"/>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Fatigue</a:t>
                      </a:r>
                    </a:p>
                  </a:txBody>
                  <a:tcPr marL="121881" marR="121881"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 (30)</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(3)</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 (19)</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19352155"/>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Anemia</a:t>
                      </a:r>
                    </a:p>
                  </a:txBody>
                  <a:tcPr marL="121881" marR="121881"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(20)</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(14)</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 (18)</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 (13)</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81683261"/>
                  </a:ext>
                </a:extLst>
              </a:tr>
              <a:tr h="135729">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Asthenia</a:t>
                      </a:r>
                    </a:p>
                  </a:txBody>
                  <a:tcPr marL="121881" marR="121881"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(19)</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(6)</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(&lt;1)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247913337"/>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Pyrexia</a:t>
                      </a:r>
                    </a:p>
                  </a:txBody>
                  <a:tcPr marL="121881" marR="121881"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(15)</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 (19)</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(&lt;1)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61958006"/>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Arthralgia</a:t>
                      </a:r>
                    </a:p>
                  </a:txBody>
                  <a:tcPr marL="121881" marR="121881"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(14)</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(10)</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(&lt;1)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27992612"/>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Abdominal pain</a:t>
                      </a:r>
                    </a:p>
                  </a:txBody>
                  <a:tcPr marL="121881" marR="121881"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(13)</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(7)</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96917115"/>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URTI</a:t>
                      </a:r>
                    </a:p>
                  </a:txBody>
                  <a:tcPr marL="121881" marR="121881"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(13)</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(&lt;1)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 (14)</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216675029"/>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Appetite decrease</a:t>
                      </a:r>
                    </a:p>
                  </a:txBody>
                  <a:tcPr marL="121881" marR="121881"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(13)</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(6)</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9118376"/>
                  </a:ext>
                </a:extLst>
              </a:tr>
            </a:tbl>
          </a:graphicData>
        </a:graphic>
      </p:graphicFrame>
      <p:graphicFrame>
        <p:nvGraphicFramePr>
          <p:cNvPr id="10" name="Table 10">
            <a:extLst>
              <a:ext uri="{FF2B5EF4-FFF2-40B4-BE49-F238E27FC236}">
                <a16:creationId xmlns:a16="http://schemas.microsoft.com/office/drawing/2014/main" id="{43944817-F5AC-FF48-0926-F91CAE53F7BD}"/>
              </a:ext>
            </a:extLst>
          </p:cNvPr>
          <p:cNvGraphicFramePr>
            <a:graphicFrameLocks/>
          </p:cNvGraphicFramePr>
          <p:nvPr>
            <p:extLst>
              <p:ext uri="{D42A27DB-BD31-4B8C-83A1-F6EECF244321}">
                <p14:modId xmlns:p14="http://schemas.microsoft.com/office/powerpoint/2010/main" val="2965139249"/>
              </p:ext>
            </p:extLst>
          </p:nvPr>
        </p:nvGraphicFramePr>
        <p:xfrm>
          <a:off x="6308235" y="1218960"/>
          <a:ext cx="5461489" cy="3222727"/>
        </p:xfrm>
        <a:graphic>
          <a:graphicData uri="http://schemas.openxmlformats.org/drawingml/2006/table">
            <a:tbl>
              <a:tblPr firstRow="1" bandRow="1"/>
              <a:tblGrid>
                <a:gridCol w="1694945">
                  <a:extLst>
                    <a:ext uri="{9D8B030D-6E8A-4147-A177-3AD203B41FA5}">
                      <a16:colId xmlns:a16="http://schemas.microsoft.com/office/drawing/2014/main" val="2397769211"/>
                    </a:ext>
                  </a:extLst>
                </a:gridCol>
                <a:gridCol w="941636">
                  <a:extLst>
                    <a:ext uri="{9D8B030D-6E8A-4147-A177-3AD203B41FA5}">
                      <a16:colId xmlns:a16="http://schemas.microsoft.com/office/drawing/2014/main" val="1100440605"/>
                    </a:ext>
                  </a:extLst>
                </a:gridCol>
                <a:gridCol w="941636">
                  <a:extLst>
                    <a:ext uri="{9D8B030D-6E8A-4147-A177-3AD203B41FA5}">
                      <a16:colId xmlns:a16="http://schemas.microsoft.com/office/drawing/2014/main" val="1772888218"/>
                    </a:ext>
                  </a:extLst>
                </a:gridCol>
                <a:gridCol w="941636">
                  <a:extLst>
                    <a:ext uri="{9D8B030D-6E8A-4147-A177-3AD203B41FA5}">
                      <a16:colId xmlns:a16="http://schemas.microsoft.com/office/drawing/2014/main" val="779982403"/>
                    </a:ext>
                  </a:extLst>
                </a:gridCol>
                <a:gridCol w="941636">
                  <a:extLst>
                    <a:ext uri="{9D8B030D-6E8A-4147-A177-3AD203B41FA5}">
                      <a16:colId xmlns:a16="http://schemas.microsoft.com/office/drawing/2014/main" val="3054040407"/>
                    </a:ext>
                  </a:extLst>
                </a:gridCol>
              </a:tblGrid>
              <a:tr h="282000">
                <a:tc row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cap="none" normalizeH="0" baseline="0" dirty="0">
                          <a:ln>
                            <a:noFill/>
                          </a:ln>
                          <a:solidFill>
                            <a:schemeClr val="tx1"/>
                          </a:solidFill>
                          <a:effectLst/>
                          <a:latin typeface="Calibri" panose="020F0502020204030204" pitchFamily="34" charset="0"/>
                        </a:rPr>
                        <a:t>AEs ≥10%,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Oral Aza (n = 236)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endParaRPr lang="en-US" dirty="0"/>
                    </a:p>
                  </a:txBody>
                  <a:tcPr/>
                </a:tc>
                <a:tc grid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400" dirty="0">
                          <a:solidFill>
                            <a:schemeClr val="tx1"/>
                          </a:solidFill>
                          <a:latin typeface="Calibri" panose="020F0502020204030204" pitchFamily="34" charset="0"/>
                          <a:cs typeface="Calibri" panose="020F0502020204030204" pitchFamily="34" charset="0"/>
                        </a:rPr>
                        <a:t>Placebo (n = 233)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hMerge="1">
                  <a:txBody>
                    <a:bodyPr/>
                    <a:lstStyle/>
                    <a:p>
                      <a:endParaRPr lang="en-US" dirty="0"/>
                    </a:p>
                  </a:txBody>
                  <a:tcPr/>
                </a:tc>
                <a:extLst>
                  <a:ext uri="{0D108BD9-81ED-4DB2-BD59-A6C34878D82A}">
                    <a16:rowId xmlns:a16="http://schemas.microsoft.com/office/drawing/2014/main" val="3686413082"/>
                  </a:ext>
                </a:extLst>
              </a:tr>
              <a:tr h="282000">
                <a:tc vMerge="1">
                  <a:txBody>
                    <a:bodyPr/>
                    <a:lstStyle/>
                    <a:p>
                      <a:endParaRPr lang="en-US"/>
                    </a:p>
                  </a:txBody>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Any Gr</a:t>
                      </a:r>
                    </a:p>
                  </a:txBody>
                  <a:tcPr>
                    <a:lnL w="381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Gr 3/4</a:t>
                      </a:r>
                      <a:endParaRPr lang="en-US" sz="14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Any Gr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kumimoji="0" lang="en-US" sz="1400" b="1"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Gr 3/4</a:t>
                      </a:r>
                      <a:endParaRPr lang="en-US" sz="14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79956482"/>
                  </a:ext>
                </a:extLst>
              </a:tr>
              <a:tr h="282015">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Cough</a:t>
                      </a:r>
                    </a:p>
                  </a:txBody>
                  <a:tcPr marL="121881" marR="121881"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(12)</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 (17)</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183420117"/>
                  </a:ext>
                </a:extLst>
              </a:tr>
              <a:tr h="479415">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Febrile neutropenia</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(12)</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(11)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(8)</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(8)</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895625953"/>
                  </a:ext>
                </a:extLst>
              </a:tr>
              <a:tr h="282015">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Back pain</a:t>
                      </a:r>
                    </a:p>
                  </a:txBody>
                  <a:tcPr marL="121881" marR="121881"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(12)</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(10)</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834894061"/>
                  </a:ext>
                </a:extLst>
              </a:tr>
              <a:tr h="282015">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Leukopenia</a:t>
                      </a:r>
                    </a:p>
                  </a:txBody>
                  <a:tcPr marL="121881" marR="121881"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(11)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(8)</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(8)</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(6)</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984046243"/>
                  </a:ext>
                </a:extLst>
              </a:tr>
              <a:tr h="282015">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Extremity pain</a:t>
                      </a:r>
                    </a:p>
                  </a:txBody>
                  <a:tcPr marL="121881" marR="121881"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(11)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(&lt;1)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(5)</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393230134"/>
                  </a:ext>
                </a:extLst>
              </a:tr>
              <a:tr h="282015">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Dizziness</a:t>
                      </a:r>
                    </a:p>
                  </a:txBody>
                  <a:tcPr marL="121881" marR="121881"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(11)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 (9)</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609095837"/>
                  </a:ext>
                </a:extLst>
              </a:tr>
              <a:tr h="282015">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Headache</a:t>
                      </a:r>
                    </a:p>
                  </a:txBody>
                  <a:tcPr marL="121881" marR="121881"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(10)</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(11)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(&lt;1)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337991890"/>
                  </a:ext>
                </a:extLst>
              </a:tr>
              <a:tr h="282015">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Peripheral edema</a:t>
                      </a:r>
                    </a:p>
                  </a:txBody>
                  <a:tcPr marL="121881" marR="121881" marT="45728" marB="45728"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(9)</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(10)</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(&lt;1)</a:t>
                      </a:r>
                    </a:p>
                  </a:txBody>
                  <a:tcPr marL="121881" marR="121881"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450506377"/>
                  </a:ext>
                </a:extLst>
              </a:tr>
            </a:tbl>
          </a:graphicData>
        </a:graphic>
      </p:graphicFrame>
      <p:sp>
        <p:nvSpPr>
          <p:cNvPr id="6" name="Text Box 11">
            <a:extLst>
              <a:ext uri="{FF2B5EF4-FFF2-40B4-BE49-F238E27FC236}">
                <a16:creationId xmlns:a16="http://schemas.microsoft.com/office/drawing/2014/main" id="{CD2DEE76-282C-E6E7-6171-CC0F6B886FD7}"/>
              </a:ext>
            </a:extLst>
          </p:cNvPr>
          <p:cNvSpPr txBox="1">
            <a:spLocks noChangeArrowheads="1"/>
          </p:cNvSpPr>
          <p:nvPr/>
        </p:nvSpPr>
        <p:spPr bwMode="auto">
          <a:xfrm>
            <a:off x="412916" y="6369973"/>
            <a:ext cx="60254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609464" rtl="0" eaLnBrk="1" fontAlgn="auto" latinLnBrk="0" hangingPunct="0">
              <a:lnSpc>
                <a:spcPct val="100000"/>
              </a:lnSpc>
              <a:spcBef>
                <a:spcPts val="0"/>
              </a:spcBef>
              <a:spcAft>
                <a:spcPts val="0"/>
              </a:spcAft>
              <a:buClrTx/>
              <a:buSzTx/>
              <a:buFontTx/>
              <a:buNone/>
              <a:tabLst/>
              <a:defRPr/>
            </a:pPr>
            <a:r>
              <a:rPr kumimoji="0" lang="pt-BR" sz="1200" b="0" i="0" u="none" strike="noStrike" kern="0" cap="none" spc="0" normalizeH="0" baseline="0" noProof="0" dirty="0">
                <a:ln>
                  <a:noFill/>
                </a:ln>
                <a:solidFill>
                  <a:srgbClr val="455560"/>
                </a:solidFill>
                <a:effectLst/>
                <a:uLnTx/>
                <a:uFillTx/>
                <a:latin typeface="Calibri"/>
                <a:ea typeface="+mn-ea"/>
                <a:cs typeface="Calibri"/>
                <a:sym typeface="Calibri"/>
              </a:rPr>
              <a:t>Wei. NEJM. 2020;383:2526.</a:t>
            </a:r>
          </a:p>
        </p:txBody>
      </p:sp>
      <p:sp>
        <p:nvSpPr>
          <p:cNvPr id="11" name="TextBox 10">
            <a:extLst>
              <a:ext uri="{FF2B5EF4-FFF2-40B4-BE49-F238E27FC236}">
                <a16:creationId xmlns:a16="http://schemas.microsoft.com/office/drawing/2014/main" id="{698292AA-3E95-411E-5A5A-CEA4B7CDF8F5}"/>
              </a:ext>
            </a:extLst>
          </p:cNvPr>
          <p:cNvSpPr txBox="1"/>
          <p:nvPr/>
        </p:nvSpPr>
        <p:spPr bwMode="auto">
          <a:xfrm>
            <a:off x="6288140" y="4647212"/>
            <a:ext cx="5384616" cy="1589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indent="-285750" algn="l">
              <a:lnSpc>
                <a:spcPct val="90000"/>
              </a:lnSpc>
              <a:spcBef>
                <a:spcPts val="600"/>
              </a:spcBef>
              <a:spcAft>
                <a:spcPts val="700"/>
              </a:spcAft>
              <a:buClrTx/>
              <a:buFont typeface="Wingdings" panose="05000000000000000000" pitchFamily="2" charset="2"/>
              <a:buChar char="§"/>
            </a:pPr>
            <a:r>
              <a:rPr lang="en-US" b="0" dirty="0">
                <a:solidFill>
                  <a:schemeClr val="bg1"/>
                </a:solidFill>
                <a:latin typeface="Calibri" panose="020F0502020204030204" pitchFamily="34" charset="0"/>
              </a:rPr>
              <a:t>Oral Aza vs placebo:</a:t>
            </a:r>
          </a:p>
          <a:p>
            <a:pPr marL="742950" lvl="1" indent="-285750">
              <a:lnSpc>
                <a:spcPct val="90000"/>
              </a:lnSpc>
              <a:spcBef>
                <a:spcPts val="600"/>
              </a:spcBef>
              <a:spcAft>
                <a:spcPts val="700"/>
              </a:spcAft>
              <a:buFont typeface="Calibri" panose="020F0502020204030204" pitchFamily="34" charset="0"/>
              <a:buChar char="–"/>
            </a:pPr>
            <a:r>
              <a:rPr lang="en-US" dirty="0">
                <a:solidFill>
                  <a:schemeClr val="bg1"/>
                </a:solidFill>
                <a:latin typeface="Calibri" panose="020F0502020204030204" pitchFamily="34" charset="0"/>
              </a:rPr>
              <a:t>AEs leading to discontinuation: 13% vs 4%</a:t>
            </a:r>
          </a:p>
          <a:p>
            <a:pPr marL="742950" lvl="1" indent="-285750">
              <a:lnSpc>
                <a:spcPct val="90000"/>
              </a:lnSpc>
              <a:spcBef>
                <a:spcPts val="600"/>
              </a:spcBef>
              <a:spcAft>
                <a:spcPts val="700"/>
              </a:spcAft>
              <a:buFont typeface="Calibri" panose="020F0502020204030204" pitchFamily="34" charset="0"/>
              <a:buChar char="–"/>
            </a:pPr>
            <a:r>
              <a:rPr lang="en-US" b="0" dirty="0">
                <a:solidFill>
                  <a:schemeClr val="bg1"/>
                </a:solidFill>
                <a:latin typeface="Calibri" panose="020F0502020204030204" pitchFamily="34" charset="0"/>
              </a:rPr>
              <a:t>TEAEs leading to dose reduction</a:t>
            </a:r>
            <a:r>
              <a:rPr lang="en-US" dirty="0">
                <a:solidFill>
                  <a:schemeClr val="bg1"/>
                </a:solidFill>
                <a:latin typeface="Calibri" panose="020F0502020204030204" pitchFamily="34" charset="0"/>
              </a:rPr>
              <a:t>: 16% vs 3%</a:t>
            </a:r>
          </a:p>
          <a:p>
            <a:pPr marL="742950" lvl="1" indent="-285750">
              <a:lnSpc>
                <a:spcPct val="90000"/>
              </a:lnSpc>
              <a:spcBef>
                <a:spcPts val="600"/>
              </a:spcBef>
              <a:spcAft>
                <a:spcPts val="700"/>
              </a:spcAft>
              <a:buFont typeface="Calibri" panose="020F0502020204030204" pitchFamily="34" charset="0"/>
              <a:buChar char="–"/>
            </a:pPr>
            <a:r>
              <a:rPr lang="en-US" b="0" dirty="0">
                <a:solidFill>
                  <a:schemeClr val="bg1"/>
                </a:solidFill>
                <a:latin typeface="Calibri" panose="020F0502020204030204" pitchFamily="34" charset="0"/>
              </a:rPr>
              <a:t>TEAEs leading to dose interruption: 43% vs 17</a:t>
            </a:r>
            <a:r>
              <a:rPr lang="en-US" dirty="0">
                <a:solidFill>
                  <a:schemeClr val="bg1"/>
                </a:solidFill>
                <a:latin typeface="Calibri" panose="020F0502020204030204" pitchFamily="34" charset="0"/>
              </a:rPr>
              <a:t>%</a:t>
            </a: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59666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6D81-7B80-4AFB-03AA-5E9983448E39}"/>
              </a:ext>
            </a:extLst>
          </p:cNvPr>
          <p:cNvSpPr>
            <a:spLocks noGrp="1"/>
          </p:cNvSpPr>
          <p:nvPr>
            <p:ph type="title"/>
          </p:nvPr>
        </p:nvSpPr>
        <p:spPr/>
        <p:txBody>
          <a:bodyPr/>
          <a:lstStyle/>
          <a:p>
            <a:r>
              <a:rPr lang="en-US" dirty="0"/>
              <a:t>Managing Key AEs With Oral Azacitidine </a:t>
            </a:r>
          </a:p>
        </p:txBody>
      </p:sp>
      <p:sp>
        <p:nvSpPr>
          <p:cNvPr id="4" name="Text Box 11">
            <a:extLst>
              <a:ext uri="{FF2B5EF4-FFF2-40B4-BE49-F238E27FC236}">
                <a16:creationId xmlns:a16="http://schemas.microsoft.com/office/drawing/2014/main" id="{CA69F08B-CA2D-EE6D-AC66-0A8B87E43F5D}"/>
              </a:ext>
            </a:extLst>
          </p:cNvPr>
          <p:cNvSpPr txBox="1">
            <a:spLocks noChangeArrowheads="1"/>
          </p:cNvSpPr>
          <p:nvPr/>
        </p:nvSpPr>
        <p:spPr bwMode="auto">
          <a:xfrm>
            <a:off x="424067" y="6369973"/>
            <a:ext cx="60254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609464" rtl="0" eaLnBrk="1" fontAlgn="auto" latinLnBrk="0" hangingPunct="0">
              <a:lnSpc>
                <a:spcPct val="100000"/>
              </a:lnSpc>
              <a:spcBef>
                <a:spcPts val="0"/>
              </a:spcBef>
              <a:spcAft>
                <a:spcPts val="0"/>
              </a:spcAft>
              <a:buClrTx/>
              <a:buSzTx/>
              <a:buFontTx/>
              <a:buNone/>
              <a:tabLst/>
              <a:defRPr/>
            </a:pPr>
            <a:r>
              <a:rPr lang="pt-BR" sz="1200" kern="0" dirty="0">
                <a:solidFill>
                  <a:srgbClr val="455560"/>
                </a:solidFill>
                <a:latin typeface="Calibri"/>
                <a:cs typeface="Calibri"/>
                <a:sym typeface="Calibri"/>
              </a:rPr>
              <a:t>Azacitidine PI.</a:t>
            </a:r>
            <a:endParaRPr kumimoji="0" lang="pt-BR" sz="1200" b="0" i="0" u="none" strike="noStrike" kern="0" cap="none" spc="0" normalizeH="0" baseline="0" noProof="0" dirty="0">
              <a:ln>
                <a:noFill/>
              </a:ln>
              <a:solidFill>
                <a:srgbClr val="455560"/>
              </a:solidFill>
              <a:effectLst/>
              <a:uLnTx/>
              <a:uFillTx/>
              <a:latin typeface="Calibri"/>
              <a:ea typeface="+mn-ea"/>
              <a:cs typeface="Calibri"/>
              <a:sym typeface="Calibri"/>
            </a:endParaRPr>
          </a:p>
        </p:txBody>
      </p:sp>
      <p:graphicFrame>
        <p:nvGraphicFramePr>
          <p:cNvPr id="5" name="Group 32">
            <a:extLst>
              <a:ext uri="{FF2B5EF4-FFF2-40B4-BE49-F238E27FC236}">
                <a16:creationId xmlns:a16="http://schemas.microsoft.com/office/drawing/2014/main" id="{4E658B3A-A178-EE1A-0CB2-EA3EB2F86B4A}"/>
              </a:ext>
            </a:extLst>
          </p:cNvPr>
          <p:cNvGraphicFramePr>
            <a:graphicFrameLocks noGrp="1"/>
          </p:cNvGraphicFramePr>
          <p:nvPr>
            <p:extLst>
              <p:ext uri="{D42A27DB-BD31-4B8C-83A1-F6EECF244321}">
                <p14:modId xmlns:p14="http://schemas.microsoft.com/office/powerpoint/2010/main" val="2348730203"/>
              </p:ext>
            </p:extLst>
          </p:nvPr>
        </p:nvGraphicFramePr>
        <p:xfrm>
          <a:off x="717550" y="1600200"/>
          <a:ext cx="11055350" cy="4511120"/>
        </p:xfrm>
        <a:graphic>
          <a:graphicData uri="http://schemas.openxmlformats.org/drawingml/2006/table">
            <a:tbl>
              <a:tblPr/>
              <a:tblGrid>
                <a:gridCol w="1635357">
                  <a:extLst>
                    <a:ext uri="{9D8B030D-6E8A-4147-A177-3AD203B41FA5}">
                      <a16:colId xmlns:a16="http://schemas.microsoft.com/office/drawing/2014/main" val="424824695"/>
                    </a:ext>
                  </a:extLst>
                </a:gridCol>
                <a:gridCol w="1605776">
                  <a:extLst>
                    <a:ext uri="{9D8B030D-6E8A-4147-A177-3AD203B41FA5}">
                      <a16:colId xmlns:a16="http://schemas.microsoft.com/office/drawing/2014/main" val="20000"/>
                    </a:ext>
                  </a:extLst>
                </a:gridCol>
                <a:gridCol w="7814217">
                  <a:extLst>
                    <a:ext uri="{9D8B030D-6E8A-4147-A177-3AD203B41FA5}">
                      <a16:colId xmlns:a16="http://schemas.microsoft.com/office/drawing/2014/main" val="3841625970"/>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Severity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Recommended Dose Modification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1645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Neutrophils</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&lt;0.5 Gi/L on C1D1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sng" strike="noStrike" cap="none" normalizeH="0" baseline="0" dirty="0">
                          <a:ln>
                            <a:noFill/>
                          </a:ln>
                          <a:solidFill>
                            <a:schemeClr val="bg2">
                              <a:lumMod val="10000"/>
                            </a:schemeClr>
                          </a:solidFill>
                          <a:effectLst/>
                          <a:latin typeface="Calibri" panose="020F0502020204030204" pitchFamily="34" charset="0"/>
                        </a:rPr>
                        <a:t>HOLD</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treatment and resume at same dose after resolution (neutrophils return to &gt;0.5 Gi/L)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665000617"/>
                  </a:ext>
                </a:extLst>
              </a:tr>
              <a:tr h="3679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Neutrophils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&lt;1 Gi/L with fever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2">
                              <a:lumMod val="10000"/>
                            </a:schemeClr>
                          </a:solidFill>
                          <a:effectLst/>
                          <a:latin typeface="Calibri" panose="020F0502020204030204" pitchFamily="34" charset="0"/>
                        </a:rPr>
                        <a:t>First occurrence</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r>
                        <a:rPr kumimoji="0" lang="en-US" sz="1400" b="1" i="0" u="sng" strike="noStrike" cap="none" normalizeH="0" baseline="0" dirty="0">
                          <a:ln>
                            <a:noFill/>
                          </a:ln>
                          <a:solidFill>
                            <a:schemeClr val="bg2">
                              <a:lumMod val="10000"/>
                            </a:schemeClr>
                          </a:solidFill>
                          <a:effectLst/>
                          <a:latin typeface="Calibri" panose="020F0502020204030204" pitchFamily="34" charset="0"/>
                        </a:rPr>
                        <a:t>Hold</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treatment and resume at same dose after resolution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2">
                              <a:lumMod val="10000"/>
                            </a:schemeClr>
                          </a:solidFill>
                          <a:effectLst/>
                          <a:latin typeface="Calibri" panose="020F0502020204030204" pitchFamily="34" charset="0"/>
                        </a:rPr>
                        <a:t>Occurrence in 2 consecutive cycles: </a:t>
                      </a:r>
                    </a:p>
                    <a:p>
                      <a:pPr marL="231775" marR="0" lvl="0" indent="-2317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1" i="0" u="sng" strike="noStrike" cap="none" normalizeH="0" baseline="0" dirty="0">
                          <a:ln>
                            <a:noFill/>
                          </a:ln>
                          <a:solidFill>
                            <a:schemeClr val="bg2">
                              <a:lumMod val="10000"/>
                            </a:schemeClr>
                          </a:solidFill>
                          <a:effectLst/>
                          <a:latin typeface="Calibri" panose="020F0502020204030204" pitchFamily="34" charset="0"/>
                        </a:rPr>
                        <a:t>Hold</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treatment and resume at reduced dose (200 mg) after resolution</a:t>
                      </a:r>
                    </a:p>
                    <a:p>
                      <a:pPr marL="231775" marR="0" lvl="0" indent="-2317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If febrile neutropenia persists after dose reduction, shorten treatment duration by 7 days</a:t>
                      </a:r>
                    </a:p>
                    <a:p>
                      <a:pPr marL="231775" marR="0" lvl="0" indent="-2317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1" i="0" u="sng" strike="noStrike" cap="none" normalizeH="0" baseline="0" dirty="0">
                          <a:ln>
                            <a:noFill/>
                          </a:ln>
                          <a:solidFill>
                            <a:schemeClr val="bg2">
                              <a:lumMod val="10000"/>
                            </a:schemeClr>
                          </a:solidFill>
                          <a:effectLst/>
                          <a:latin typeface="Calibri" panose="020F0502020204030204" pitchFamily="34" charset="0"/>
                        </a:rPr>
                        <a:t>DISCONTINUE</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if febrile neutropenia reoccurs after dose reduction and shortened treatment duration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994456470"/>
                  </a:ext>
                </a:extLst>
              </a:tr>
              <a:tr h="4356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Platelets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&lt;50 Gi/L with bleeding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2">
                              <a:lumMod val="10000"/>
                            </a:schemeClr>
                          </a:solidFill>
                          <a:effectLst/>
                          <a:latin typeface="Calibri" panose="020F0502020204030204" pitchFamily="34" charset="0"/>
                        </a:rPr>
                        <a:t>First occurrence</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r>
                        <a:rPr kumimoji="0" lang="en-US" sz="1400" b="1" i="0" u="sng" strike="noStrike" cap="none" normalizeH="0" baseline="0" dirty="0">
                          <a:ln>
                            <a:noFill/>
                          </a:ln>
                          <a:solidFill>
                            <a:schemeClr val="bg2">
                              <a:lumMod val="10000"/>
                            </a:schemeClr>
                          </a:solidFill>
                          <a:effectLst/>
                          <a:latin typeface="Calibri" panose="020F0502020204030204" pitchFamily="34" charset="0"/>
                        </a:rPr>
                        <a:t>Hold</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treatment and resume at same dose after resolution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2">
                              <a:lumMod val="10000"/>
                            </a:schemeClr>
                          </a:solidFill>
                          <a:effectLst/>
                          <a:latin typeface="Calibri" panose="020F0502020204030204" pitchFamily="34" charset="0"/>
                        </a:rPr>
                        <a:t>Occurrence in 2 consecutive cycles: </a:t>
                      </a:r>
                    </a:p>
                    <a:p>
                      <a:pPr marL="231775" marR="0" lvl="0" indent="-2317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1" i="0" u="sng" strike="noStrike" cap="none" normalizeH="0" baseline="0" dirty="0">
                          <a:ln>
                            <a:noFill/>
                          </a:ln>
                          <a:solidFill>
                            <a:schemeClr val="bg2">
                              <a:lumMod val="10000"/>
                            </a:schemeClr>
                          </a:solidFill>
                          <a:effectLst/>
                          <a:latin typeface="Calibri" panose="020F0502020204030204" pitchFamily="34" charset="0"/>
                        </a:rPr>
                        <a:t>Hold</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treatment and resume at reduced dose (200 mg) after resolution </a:t>
                      </a:r>
                    </a:p>
                    <a:p>
                      <a:pPr marL="231775" marR="0" lvl="0" indent="-2317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If persistent after dose reduction, shorten treatment duration by 7 days</a:t>
                      </a:r>
                    </a:p>
                    <a:p>
                      <a:pPr marL="231775" marR="0" lvl="0" indent="-2317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1" i="0" u="sng" strike="noStrike" cap="none" normalizeH="0" baseline="0" dirty="0">
                          <a:ln>
                            <a:noFill/>
                          </a:ln>
                          <a:solidFill>
                            <a:schemeClr val="bg2">
                              <a:lumMod val="10000"/>
                            </a:schemeClr>
                          </a:solidFill>
                          <a:effectLst/>
                          <a:latin typeface="Calibri" panose="020F0502020204030204" pitchFamily="34" charset="0"/>
                        </a:rPr>
                        <a:t>DISCONTINUE</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if thrombocytopenia with bleeding reoccurs after dose reduction and shortened treatment duration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957488118"/>
                  </a:ext>
                </a:extLst>
              </a:tr>
              <a:tr h="3679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GI toxicity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 vomiting, or diarrhea)</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3/4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31775" marR="0" lvl="0" indent="-2317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1" i="0" u="sng" strike="noStrike" cap="none" normalizeH="0" baseline="0" dirty="0">
                          <a:ln>
                            <a:noFill/>
                          </a:ln>
                          <a:solidFill>
                            <a:schemeClr val="bg2">
                              <a:lumMod val="10000"/>
                            </a:schemeClr>
                          </a:solidFill>
                          <a:effectLst/>
                          <a:latin typeface="Calibri" panose="020F0502020204030204" pitchFamily="34" charset="0"/>
                        </a:rPr>
                        <a:t>HOLD</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and resume at same dose once resolved to grade 1 or lower</a:t>
                      </a:r>
                    </a:p>
                    <a:p>
                      <a:pPr marL="231775" marR="0" lvl="0" indent="-2317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If recurrent, hold until resolved to grade 1 or lower, then resume at reduced dose (200 mg)</a:t>
                      </a:r>
                    </a:p>
                    <a:p>
                      <a:pPr marL="231775" marR="0" lvl="0" indent="-2317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If persistent after dose reduction, reduce treatment duration by 7 days</a:t>
                      </a:r>
                    </a:p>
                    <a:p>
                      <a:pPr marL="231775" marR="0" lvl="0" indent="-2317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1" i="0" u="sng" strike="noStrike" cap="none" normalizeH="0" baseline="0" dirty="0">
                          <a:ln>
                            <a:noFill/>
                          </a:ln>
                          <a:solidFill>
                            <a:schemeClr val="bg2">
                              <a:lumMod val="10000"/>
                            </a:schemeClr>
                          </a:solidFill>
                          <a:effectLst/>
                          <a:latin typeface="Calibri" panose="020F0502020204030204" pitchFamily="34" charset="0"/>
                        </a:rPr>
                        <a:t>DISCONTINUE</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if toxicity reoccurs or continues after dose reduction and shortened treatment duration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38641770"/>
                  </a:ext>
                </a:extLst>
              </a:tr>
            </a:tbl>
          </a:graphicData>
        </a:graphic>
      </p:graphicFrame>
    </p:spTree>
    <p:extLst>
      <p:ext uri="{BB962C8B-B14F-4D97-AF65-F5344CB8AC3E}">
        <p14:creationId xmlns:p14="http://schemas.microsoft.com/office/powerpoint/2010/main" val="1662972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sz="3600" dirty="0">
                <a:effectLst/>
                <a:latin typeface="+mn-lt"/>
                <a:ea typeface="Times New Roman" panose="02020603050405020304" pitchFamily="18" charset="0"/>
              </a:rPr>
              <a:t>QuANTUM-First</a:t>
            </a:r>
            <a:r>
              <a:rPr lang="en-US" dirty="0">
                <a:latin typeface="+mn-lt"/>
              </a:rPr>
              <a:t>: Quizartinib + Chemotherapy in </a:t>
            </a:r>
            <a:br>
              <a:rPr lang="en-US" dirty="0">
                <a:latin typeface="+mn-lt"/>
              </a:rPr>
            </a:br>
            <a:r>
              <a:rPr lang="en-US" dirty="0">
                <a:latin typeface="+mn-lt"/>
              </a:rPr>
              <a:t>Newly Diagnosed </a:t>
            </a:r>
            <a:r>
              <a:rPr lang="en-US" i="1" dirty="0">
                <a:latin typeface="+mn-lt"/>
              </a:rPr>
              <a:t>FLT3</a:t>
            </a:r>
            <a:r>
              <a:rPr lang="en-US" dirty="0">
                <a:latin typeface="+mn-lt"/>
              </a:rPr>
              <a:t>-ITD+ AML</a:t>
            </a:r>
            <a:endParaRPr lang="en-US" altLang="en-US" dirty="0">
              <a:latin typeface="+mn-lt"/>
            </a:endParaRPr>
          </a:p>
        </p:txBody>
      </p:sp>
      <p:sp>
        <p:nvSpPr>
          <p:cNvPr id="28" name="Content Placeholder 2">
            <a:extLst>
              <a:ext uri="{FF2B5EF4-FFF2-40B4-BE49-F238E27FC236}">
                <a16:creationId xmlns:a16="http://schemas.microsoft.com/office/drawing/2014/main" id="{A9862B44-6330-F5AE-0CBA-C3A98A247DD0}"/>
              </a:ext>
            </a:extLst>
          </p:cNvPr>
          <p:cNvSpPr>
            <a:spLocks noGrp="1"/>
          </p:cNvSpPr>
          <p:nvPr>
            <p:ph idx="1"/>
          </p:nvPr>
        </p:nvSpPr>
        <p:spPr>
          <a:xfrm>
            <a:off x="604675" y="1521910"/>
            <a:ext cx="11268463" cy="4878890"/>
          </a:xfrm>
        </p:spPr>
        <p:txBody>
          <a:bodyPr/>
          <a:lstStyle/>
          <a:p>
            <a:pPr>
              <a:spcBef>
                <a:spcPts val="0"/>
              </a:spcBef>
            </a:pPr>
            <a:r>
              <a:rPr lang="en-US" sz="2000" dirty="0"/>
              <a:t>Randomized, double-blind, placebo-controlled phase III trial</a:t>
            </a:r>
          </a:p>
          <a:p>
            <a:pPr>
              <a:spcBef>
                <a:spcPts val="0"/>
              </a:spcBef>
            </a:pPr>
            <a:endParaRPr lang="en-US" sz="2000" dirty="0"/>
          </a:p>
          <a:p>
            <a:pPr marL="0" indent="0">
              <a:spcBef>
                <a:spcPts val="0"/>
              </a:spcBef>
              <a:buNone/>
            </a:pPr>
            <a:br>
              <a:rPr lang="en-US" sz="2000" dirty="0"/>
            </a:br>
            <a:br>
              <a:rPr lang="en-US" sz="2000" dirty="0"/>
            </a:br>
            <a:endParaRPr lang="en-US" sz="2000" dirty="0"/>
          </a:p>
          <a:p>
            <a:pPr>
              <a:spcBef>
                <a:spcPts val="0"/>
              </a:spcBef>
            </a:pPr>
            <a:endParaRPr lang="en-US" sz="2000" dirty="0"/>
          </a:p>
          <a:p>
            <a:pPr>
              <a:spcBef>
                <a:spcPts val="0"/>
              </a:spcBef>
            </a:pPr>
            <a:endParaRPr lang="en-US" sz="2000" dirty="0"/>
          </a:p>
          <a:p>
            <a:pPr>
              <a:spcBef>
                <a:spcPts val="0"/>
              </a:spcBef>
            </a:pPr>
            <a:endParaRPr lang="en-US" sz="2000" dirty="0"/>
          </a:p>
          <a:p>
            <a:pPr>
              <a:spcBef>
                <a:spcPts val="0"/>
              </a:spcBef>
            </a:pPr>
            <a:endParaRPr lang="en-US" sz="2000" dirty="0"/>
          </a:p>
          <a:p>
            <a:pPr marL="0" indent="0">
              <a:spcBef>
                <a:spcPts val="0"/>
              </a:spcBef>
              <a:buNone/>
            </a:pPr>
            <a:br>
              <a:rPr lang="en-US" sz="2000" dirty="0"/>
            </a:br>
            <a:endParaRPr lang="en-US" sz="2000" kern="0" dirty="0"/>
          </a:p>
          <a:p>
            <a:pPr>
              <a:spcBef>
                <a:spcPts val="0"/>
              </a:spcBef>
            </a:pPr>
            <a:r>
              <a:rPr lang="en-US" sz="2000" b="1" kern="0" dirty="0"/>
              <a:t>Primary endpoint: </a:t>
            </a:r>
            <a:r>
              <a:rPr lang="en-US" sz="2000" kern="0" dirty="0"/>
              <a:t>OS</a:t>
            </a:r>
            <a:endParaRPr lang="en-US" sz="2000" b="0" kern="0" dirty="0"/>
          </a:p>
          <a:p>
            <a:pPr>
              <a:spcBef>
                <a:spcPts val="0"/>
              </a:spcBef>
            </a:pPr>
            <a:r>
              <a:rPr lang="en-US" sz="2000" b="1" kern="0" dirty="0"/>
              <a:t>Secondary endpoints: </a:t>
            </a:r>
            <a:r>
              <a:rPr lang="en-US" sz="2000" b="0" kern="0" dirty="0"/>
              <a:t>EFS, CR/CRc,</a:t>
            </a:r>
            <a:r>
              <a:rPr lang="en-US" sz="2000" dirty="0"/>
              <a:t> </a:t>
            </a:r>
            <a:r>
              <a:rPr lang="en-US" sz="2000" b="0" kern="0" dirty="0"/>
              <a:t>CR/CRc with </a:t>
            </a:r>
            <a:r>
              <a:rPr lang="en-US" sz="2000" b="0" i="1" kern="0" dirty="0"/>
              <a:t>FLT3-</a:t>
            </a:r>
            <a:r>
              <a:rPr lang="en-US" sz="2000" b="0" kern="0" dirty="0"/>
              <a:t>ITD MRD negativity (hierarchical testing); safety</a:t>
            </a:r>
            <a:endParaRPr lang="en-US" sz="2000" dirty="0"/>
          </a:p>
          <a:p>
            <a:pPr>
              <a:spcBef>
                <a:spcPts val="0"/>
              </a:spcBef>
            </a:pPr>
            <a:r>
              <a:rPr lang="en-US" sz="2000" b="1" kern="0" dirty="0"/>
              <a:t>Exploratory endpoints: </a:t>
            </a:r>
            <a:r>
              <a:rPr lang="en-US" sz="2000" b="0" kern="0" dirty="0"/>
              <a:t>RFS, DoCR</a:t>
            </a:r>
          </a:p>
        </p:txBody>
      </p:sp>
      <p:sp>
        <p:nvSpPr>
          <p:cNvPr id="29" name="Text Box 45">
            <a:extLst>
              <a:ext uri="{FF2B5EF4-FFF2-40B4-BE49-F238E27FC236}">
                <a16:creationId xmlns:a16="http://schemas.microsoft.com/office/drawing/2014/main" id="{03EF31DB-F3AC-79CE-B9AC-AD1A8AFA3D37}"/>
              </a:ext>
            </a:extLst>
          </p:cNvPr>
          <p:cNvSpPr txBox="1">
            <a:spLocks noChangeArrowheads="1"/>
          </p:cNvSpPr>
          <p:nvPr/>
        </p:nvSpPr>
        <p:spPr bwMode="auto">
          <a:xfrm>
            <a:off x="318862" y="2813968"/>
            <a:ext cx="263768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charset="2"/>
              <a:buChar char="§"/>
              <a:defRPr sz="2800">
                <a:solidFill>
                  <a:srgbClr val="FEFDDE"/>
                </a:solidFill>
                <a:latin typeface="Arial" charset="0"/>
              </a:defRPr>
            </a:lvl1pPr>
            <a:lvl2pPr marL="742950" indent="-285750">
              <a:lnSpc>
                <a:spcPct val="90000"/>
              </a:lnSpc>
              <a:spcBef>
                <a:spcPts val="1000"/>
              </a:spcBef>
              <a:spcAft>
                <a:spcPts val="700"/>
              </a:spcAft>
              <a:buClr>
                <a:srgbClr val="FEFDDE"/>
              </a:buClr>
              <a:buFont typeface="Arial" charset="0"/>
              <a:buChar char="–"/>
              <a:defRPr sz="2600">
                <a:solidFill>
                  <a:srgbClr val="FEFDDE"/>
                </a:solidFill>
                <a:latin typeface="Arial" charset="0"/>
              </a:defRPr>
            </a:lvl2pPr>
            <a:lvl3pPr marL="1143000" indent="-228600">
              <a:lnSpc>
                <a:spcPct val="90000"/>
              </a:lnSpc>
              <a:spcBef>
                <a:spcPts val="1000"/>
              </a:spcBef>
              <a:spcAft>
                <a:spcPts val="700"/>
              </a:spcAft>
              <a:buClr>
                <a:srgbClr val="FEFDDE"/>
              </a:buClr>
              <a:buFont typeface="Arial" charset="0"/>
              <a:buChar char="–"/>
              <a:defRPr sz="2400">
                <a:solidFill>
                  <a:srgbClr val="FEFDDE"/>
                </a:solidFill>
                <a:latin typeface="Arial" charset="0"/>
              </a:defRPr>
            </a:lvl3pPr>
            <a:lvl4pPr marL="1600200" indent="-228600">
              <a:lnSpc>
                <a:spcPct val="90000"/>
              </a:lnSpc>
              <a:spcBef>
                <a:spcPts val="1000"/>
              </a:spcBef>
              <a:spcAft>
                <a:spcPts val="700"/>
              </a:spcAft>
              <a:buClr>
                <a:srgbClr val="FEFDDE"/>
              </a:buClr>
              <a:buFont typeface="Arial" charset="0"/>
              <a:buChar char="–"/>
              <a:defRPr sz="2200">
                <a:solidFill>
                  <a:srgbClr val="FEFDDE"/>
                </a:solidFill>
                <a:latin typeface="Arial" charset="0"/>
              </a:defRPr>
            </a:lvl4pPr>
            <a:lvl5pPr marL="2057400" indent="-228600">
              <a:lnSpc>
                <a:spcPct val="90000"/>
              </a:lnSpc>
              <a:spcBef>
                <a:spcPts val="1000"/>
              </a:spcBef>
              <a:spcAft>
                <a:spcPts val="700"/>
              </a:spcAft>
              <a:buClr>
                <a:srgbClr val="FEFDDE"/>
              </a:buClr>
              <a:buFont typeface="Arial" charset="0"/>
              <a:buChar char="–"/>
              <a:defRPr sz="2000">
                <a:solidFill>
                  <a:srgbClr val="FEFDDE"/>
                </a:solidFill>
                <a:latin typeface="Arial" charset="0"/>
              </a:defRPr>
            </a:lvl5pPr>
            <a:lvl6pPr marL="25146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6pPr>
            <a:lvl7pPr marL="29718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7pPr>
            <a:lvl8pPr marL="34290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8pPr>
            <a:lvl9pPr marL="38862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18-75 yr of age with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newly diagnosed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FLT3</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-ITD+ AML (≥3%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FLT3</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-ITD allelic frequency); no APL with t(15;17); no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BCR-ABL1</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leukemia; no AML secondary to previous CT or RT;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ECOG PS 0-2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539)</a:t>
            </a:r>
          </a:p>
        </p:txBody>
      </p:sp>
      <p:sp>
        <p:nvSpPr>
          <p:cNvPr id="30" name="Line 52">
            <a:extLst>
              <a:ext uri="{FF2B5EF4-FFF2-40B4-BE49-F238E27FC236}">
                <a16:creationId xmlns:a16="http://schemas.microsoft.com/office/drawing/2014/main" id="{79EA5E06-7DDA-4D0D-E295-B217FF16D6E9}"/>
              </a:ext>
            </a:extLst>
          </p:cNvPr>
          <p:cNvSpPr>
            <a:spLocks noChangeShapeType="1"/>
          </p:cNvSpPr>
          <p:nvPr/>
        </p:nvSpPr>
        <p:spPr bwMode="auto">
          <a:xfrm flipV="1">
            <a:off x="2956546" y="3132210"/>
            <a:ext cx="481222" cy="52322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 name="Line 52">
            <a:extLst>
              <a:ext uri="{FF2B5EF4-FFF2-40B4-BE49-F238E27FC236}">
                <a16:creationId xmlns:a16="http://schemas.microsoft.com/office/drawing/2014/main" id="{A2208D2B-4CFD-1528-9F77-B938F24465B0}"/>
              </a:ext>
            </a:extLst>
          </p:cNvPr>
          <p:cNvSpPr>
            <a:spLocks noChangeShapeType="1"/>
          </p:cNvSpPr>
          <p:nvPr/>
        </p:nvSpPr>
        <p:spPr bwMode="auto">
          <a:xfrm>
            <a:off x="2956546" y="4042617"/>
            <a:ext cx="481222" cy="47841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2" name="Rectangle 24">
            <a:extLst>
              <a:ext uri="{FF2B5EF4-FFF2-40B4-BE49-F238E27FC236}">
                <a16:creationId xmlns:a16="http://schemas.microsoft.com/office/drawing/2014/main" id="{614EE831-B3A6-CF4E-6F23-85991C066FC7}"/>
              </a:ext>
            </a:extLst>
          </p:cNvPr>
          <p:cNvSpPr>
            <a:spLocks noChangeArrowheads="1"/>
          </p:cNvSpPr>
          <p:nvPr/>
        </p:nvSpPr>
        <p:spPr bwMode="auto">
          <a:xfrm>
            <a:off x="3549081" y="2564860"/>
            <a:ext cx="3823513" cy="109728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Quizartinib</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40 mg Days 8-21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Cytarabine</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Days 1-7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Daunorubicin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or</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Idarubicin</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Days 1-3</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268)</a:t>
            </a:r>
          </a:p>
        </p:txBody>
      </p:sp>
      <p:sp>
        <p:nvSpPr>
          <p:cNvPr id="33" name="Rectangle 24">
            <a:extLst>
              <a:ext uri="{FF2B5EF4-FFF2-40B4-BE49-F238E27FC236}">
                <a16:creationId xmlns:a16="http://schemas.microsoft.com/office/drawing/2014/main" id="{B480377E-EAC1-0947-40E0-2ED85E036087}"/>
              </a:ext>
            </a:extLst>
          </p:cNvPr>
          <p:cNvSpPr>
            <a:spLocks noChangeArrowheads="1"/>
          </p:cNvSpPr>
          <p:nvPr/>
        </p:nvSpPr>
        <p:spPr bwMode="auto">
          <a:xfrm>
            <a:off x="3549083" y="3945123"/>
            <a:ext cx="3823511" cy="109728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Placebo</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Days 8-21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Cytarabine</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Days 1-7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Daunorubicin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or</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Idarubicin</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Days 1-3</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271)</a:t>
            </a:r>
          </a:p>
        </p:txBody>
      </p:sp>
      <p:cxnSp>
        <p:nvCxnSpPr>
          <p:cNvPr id="12" name="Straight Arrow Connector 11">
            <a:extLst>
              <a:ext uri="{FF2B5EF4-FFF2-40B4-BE49-F238E27FC236}">
                <a16:creationId xmlns:a16="http://schemas.microsoft.com/office/drawing/2014/main" id="{80F8A01F-8E16-FC77-2CE7-F8DE188F947F}"/>
              </a:ext>
            </a:extLst>
          </p:cNvPr>
          <p:cNvCxnSpPr>
            <a:cxnSpLocks/>
          </p:cNvCxnSpPr>
          <p:nvPr/>
        </p:nvCxnSpPr>
        <p:spPr bwMode="auto">
          <a:xfrm>
            <a:off x="7396293" y="3116804"/>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43" name="TextBox 42">
            <a:extLst>
              <a:ext uri="{FF2B5EF4-FFF2-40B4-BE49-F238E27FC236}">
                <a16:creationId xmlns:a16="http://schemas.microsoft.com/office/drawing/2014/main" id="{65AA9F5F-B52C-53C6-848C-B5A52890CFCA}"/>
              </a:ext>
            </a:extLst>
          </p:cNvPr>
          <p:cNvSpPr txBox="1"/>
          <p:nvPr/>
        </p:nvSpPr>
        <p:spPr bwMode="auto">
          <a:xfrm>
            <a:off x="3317570" y="1921342"/>
            <a:ext cx="436888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Induction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(Up to 2 Cycles)*</a:t>
            </a:r>
          </a:p>
        </p:txBody>
      </p:sp>
      <p:sp>
        <p:nvSpPr>
          <p:cNvPr id="24" name="Rectangle 24">
            <a:extLst>
              <a:ext uri="{FF2B5EF4-FFF2-40B4-BE49-F238E27FC236}">
                <a16:creationId xmlns:a16="http://schemas.microsoft.com/office/drawing/2014/main" id="{0EA4F546-81DF-5C5F-3A16-0D15542D55AC}"/>
              </a:ext>
            </a:extLst>
          </p:cNvPr>
          <p:cNvSpPr>
            <a:spLocks noChangeArrowheads="1"/>
          </p:cNvSpPr>
          <p:nvPr/>
        </p:nvSpPr>
        <p:spPr bwMode="auto">
          <a:xfrm>
            <a:off x="7678491" y="2564860"/>
            <a:ext cx="1938530" cy="109728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HiDAC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Quizartinib</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40 mg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and/or</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alloHSCT</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p>
        </p:txBody>
      </p:sp>
      <p:sp>
        <p:nvSpPr>
          <p:cNvPr id="25" name="Rectangle 24">
            <a:extLst>
              <a:ext uri="{FF2B5EF4-FFF2-40B4-BE49-F238E27FC236}">
                <a16:creationId xmlns:a16="http://schemas.microsoft.com/office/drawing/2014/main" id="{D8EFBA20-196A-C898-50A7-0F48D268FBCA}"/>
              </a:ext>
            </a:extLst>
          </p:cNvPr>
          <p:cNvSpPr>
            <a:spLocks noChangeArrowheads="1"/>
          </p:cNvSpPr>
          <p:nvPr/>
        </p:nvSpPr>
        <p:spPr bwMode="auto">
          <a:xfrm>
            <a:off x="7678492" y="3945123"/>
            <a:ext cx="1938529" cy="109728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HiDAC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Placebo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and/or</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alloHSCT</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p>
        </p:txBody>
      </p:sp>
      <p:sp>
        <p:nvSpPr>
          <p:cNvPr id="26" name="TextBox 25">
            <a:extLst>
              <a:ext uri="{FF2B5EF4-FFF2-40B4-BE49-F238E27FC236}">
                <a16:creationId xmlns:a16="http://schemas.microsoft.com/office/drawing/2014/main" id="{51E5B938-A714-44BB-D3B4-2429C2466FB0}"/>
              </a:ext>
            </a:extLst>
          </p:cNvPr>
          <p:cNvSpPr txBox="1"/>
          <p:nvPr/>
        </p:nvSpPr>
        <p:spPr bwMode="auto">
          <a:xfrm>
            <a:off x="7780771" y="1901305"/>
            <a:ext cx="173397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Consolidation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(Up to 4 Cycles)</a:t>
            </a:r>
            <a:endPar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 name="Rectangle 24">
            <a:extLst>
              <a:ext uri="{FF2B5EF4-FFF2-40B4-BE49-F238E27FC236}">
                <a16:creationId xmlns:a16="http://schemas.microsoft.com/office/drawing/2014/main" id="{A4D1D0E3-3DB9-CD26-03A2-84D19E6156AD}"/>
              </a:ext>
            </a:extLst>
          </p:cNvPr>
          <p:cNvSpPr>
            <a:spLocks noChangeArrowheads="1"/>
          </p:cNvSpPr>
          <p:nvPr/>
        </p:nvSpPr>
        <p:spPr bwMode="auto">
          <a:xfrm>
            <a:off x="9934608" y="2564860"/>
            <a:ext cx="1938530" cy="1097280"/>
          </a:xfrm>
          <a:prstGeom prst="rect">
            <a:avLst/>
          </a:prstGeom>
          <a:solidFill>
            <a:schemeClr val="accent1"/>
          </a:solidFill>
          <a:ln w="9525">
            <a:noFill/>
            <a:miter lim="800000"/>
            <a:headEnd/>
            <a:tailEnd/>
          </a:ln>
        </p:spPr>
        <p:txBody>
          <a:bodyPr wrap="square" anchor="ctr" anchorCtr="1">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Quizartinib</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30 mg, then 60 mg once daily</a:t>
            </a:r>
          </a:p>
        </p:txBody>
      </p:sp>
      <p:sp>
        <p:nvSpPr>
          <p:cNvPr id="34" name="Rectangle 33">
            <a:extLst>
              <a:ext uri="{FF2B5EF4-FFF2-40B4-BE49-F238E27FC236}">
                <a16:creationId xmlns:a16="http://schemas.microsoft.com/office/drawing/2014/main" id="{F00A9849-F177-8D0B-0E25-03D0803F8CD5}"/>
              </a:ext>
            </a:extLst>
          </p:cNvPr>
          <p:cNvSpPr>
            <a:spLocks noChangeArrowheads="1"/>
          </p:cNvSpPr>
          <p:nvPr/>
        </p:nvSpPr>
        <p:spPr bwMode="auto">
          <a:xfrm>
            <a:off x="9934609" y="3945123"/>
            <a:ext cx="1938529" cy="109728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Placebo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once daily</a:t>
            </a:r>
          </a:p>
        </p:txBody>
      </p:sp>
      <p:sp>
        <p:nvSpPr>
          <p:cNvPr id="36" name="TextBox 35">
            <a:extLst>
              <a:ext uri="{FF2B5EF4-FFF2-40B4-BE49-F238E27FC236}">
                <a16:creationId xmlns:a16="http://schemas.microsoft.com/office/drawing/2014/main" id="{CBA093CF-EFB5-3700-C9F3-6276398A3D66}"/>
              </a:ext>
            </a:extLst>
          </p:cNvPr>
          <p:cNvSpPr txBox="1"/>
          <p:nvPr/>
        </p:nvSpPr>
        <p:spPr bwMode="auto">
          <a:xfrm>
            <a:off x="9969154" y="1901305"/>
            <a:ext cx="18700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Continuation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(Up to 36 Cycles)</a:t>
            </a:r>
            <a:endPar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37" name="Straight Arrow Connector 36">
            <a:extLst>
              <a:ext uri="{FF2B5EF4-FFF2-40B4-BE49-F238E27FC236}">
                <a16:creationId xmlns:a16="http://schemas.microsoft.com/office/drawing/2014/main" id="{8758DD21-4702-4109-E358-E4BA763531FF}"/>
              </a:ext>
            </a:extLst>
          </p:cNvPr>
          <p:cNvCxnSpPr>
            <a:cxnSpLocks/>
          </p:cNvCxnSpPr>
          <p:nvPr/>
        </p:nvCxnSpPr>
        <p:spPr bwMode="auto">
          <a:xfrm>
            <a:off x="9634439" y="3116804"/>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B3EADDCA-9A09-50CF-5F7E-857ED257CB3A}"/>
              </a:ext>
            </a:extLst>
          </p:cNvPr>
          <p:cNvCxnSpPr>
            <a:cxnSpLocks/>
          </p:cNvCxnSpPr>
          <p:nvPr/>
        </p:nvCxnSpPr>
        <p:spPr bwMode="auto">
          <a:xfrm>
            <a:off x="7396293" y="4497067"/>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40" name="Straight Arrow Connector 39">
            <a:extLst>
              <a:ext uri="{FF2B5EF4-FFF2-40B4-BE49-F238E27FC236}">
                <a16:creationId xmlns:a16="http://schemas.microsoft.com/office/drawing/2014/main" id="{25457CAD-66D8-922F-5933-8FEB3CEB4DB3}"/>
              </a:ext>
            </a:extLst>
          </p:cNvPr>
          <p:cNvCxnSpPr>
            <a:cxnSpLocks/>
          </p:cNvCxnSpPr>
          <p:nvPr/>
        </p:nvCxnSpPr>
        <p:spPr bwMode="auto">
          <a:xfrm>
            <a:off x="9634439" y="4497067"/>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21" name="TextBox 20">
            <a:extLst>
              <a:ext uri="{FF2B5EF4-FFF2-40B4-BE49-F238E27FC236}">
                <a16:creationId xmlns:a16="http://schemas.microsoft.com/office/drawing/2014/main" id="{A8BD7FD6-531C-483E-8657-6FAB33BBBE3D}"/>
              </a:ext>
            </a:extLst>
          </p:cNvPr>
          <p:cNvSpPr txBox="1"/>
          <p:nvPr/>
        </p:nvSpPr>
        <p:spPr bwMode="auto">
          <a:xfrm>
            <a:off x="4782240" y="5056037"/>
            <a:ext cx="66505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*For persistent leukemia, patients could receive second induction cycle with 7+3 or 5+2 plus quizartinib/placebo started on Day 8 or Day 6, respectively. </a:t>
            </a:r>
            <a:r>
              <a:rPr kumimoji="0" lang="en-US" sz="1400" b="0" i="0" u="none" strike="noStrike" kern="1200" cap="none" spc="0" normalizeH="0" baseline="30000" noProof="0" dirty="0">
                <a:ln>
                  <a:noFill/>
                </a:ln>
                <a:solidFill>
                  <a:srgbClr val="000000"/>
                </a:solidFill>
                <a:effectLst/>
                <a:uLnTx/>
                <a:uFillTx/>
                <a:latin typeface="Calibri"/>
                <a:ea typeface="+mn-ea"/>
                <a:cs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Per institutional policy.</a:t>
            </a:r>
          </a:p>
        </p:txBody>
      </p:sp>
      <p:sp>
        <p:nvSpPr>
          <p:cNvPr id="22" name="Line 52">
            <a:extLst>
              <a:ext uri="{FF2B5EF4-FFF2-40B4-BE49-F238E27FC236}">
                <a16:creationId xmlns:a16="http://schemas.microsoft.com/office/drawing/2014/main" id="{703B73E9-D26B-5F97-A9ED-37AEC4B39D35}"/>
              </a:ext>
            </a:extLst>
          </p:cNvPr>
          <p:cNvSpPr>
            <a:spLocks noChangeShapeType="1"/>
          </p:cNvSpPr>
          <p:nvPr/>
        </p:nvSpPr>
        <p:spPr bwMode="auto">
          <a:xfrm>
            <a:off x="3158145" y="2325468"/>
            <a:ext cx="1" cy="1024377"/>
          </a:xfrm>
          <a:prstGeom prst="line">
            <a:avLst/>
          </a:prstGeom>
          <a:noFill/>
          <a:ln w="28575">
            <a:solidFill>
              <a:schemeClr val="bg1"/>
            </a:solidFill>
            <a:prstDash val="sys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 name="TextBox 22">
            <a:extLst>
              <a:ext uri="{FF2B5EF4-FFF2-40B4-BE49-F238E27FC236}">
                <a16:creationId xmlns:a16="http://schemas.microsoft.com/office/drawing/2014/main" id="{89A2F6CF-6FD9-7C8E-2156-8044057B784E}"/>
              </a:ext>
            </a:extLst>
          </p:cNvPr>
          <p:cNvSpPr txBox="1"/>
          <p:nvPr/>
        </p:nvSpPr>
        <p:spPr bwMode="auto">
          <a:xfrm>
            <a:off x="2171104" y="1849140"/>
            <a:ext cx="19407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region, patient age, WBC count</a:t>
            </a:r>
            <a:endParaRPr kumimoji="0" lang="en-US" sz="1400" b="0" i="1"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 name="Text Box 15">
            <a:extLst>
              <a:ext uri="{FF2B5EF4-FFF2-40B4-BE49-F238E27FC236}">
                <a16:creationId xmlns:a16="http://schemas.microsoft.com/office/drawing/2014/main" id="{2564D08A-1333-9E84-F510-955BD3FE10FE}"/>
              </a:ext>
            </a:extLst>
          </p:cNvPr>
          <p:cNvSpPr txBox="1">
            <a:spLocks noChangeArrowheads="1"/>
          </p:cNvSpPr>
          <p:nvPr/>
        </p:nvSpPr>
        <p:spPr bwMode="auto">
          <a:xfrm>
            <a:off x="421895" y="637285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Erba. Lancet. 2023;401:1571. Erba. EHA 2022. Abstr S100.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3" name="TextBox 2">
            <a:extLst>
              <a:ext uri="{FF2B5EF4-FFF2-40B4-BE49-F238E27FC236}">
                <a16:creationId xmlns:a16="http://schemas.microsoft.com/office/drawing/2014/main" id="{818DEDD6-F259-0543-B8C5-5ECFA2C8894B}"/>
              </a:ext>
            </a:extLst>
          </p:cNvPr>
          <p:cNvSpPr txBox="1"/>
          <p:nvPr/>
        </p:nvSpPr>
        <p:spPr bwMode="auto">
          <a:xfrm>
            <a:off x="7296263" y="2762461"/>
            <a:ext cx="4468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IN"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a:t>
            </a:r>
          </a:p>
        </p:txBody>
      </p:sp>
      <p:sp>
        <p:nvSpPr>
          <p:cNvPr id="4" name="TextBox 3">
            <a:extLst>
              <a:ext uri="{FF2B5EF4-FFF2-40B4-BE49-F238E27FC236}">
                <a16:creationId xmlns:a16="http://schemas.microsoft.com/office/drawing/2014/main" id="{CDE12223-5B0B-B8A5-72FD-F2BB682D82E3}"/>
              </a:ext>
            </a:extLst>
          </p:cNvPr>
          <p:cNvSpPr txBox="1"/>
          <p:nvPr/>
        </p:nvSpPr>
        <p:spPr bwMode="auto">
          <a:xfrm>
            <a:off x="7299790" y="4141545"/>
            <a:ext cx="4468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IN"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a:t>
            </a:r>
          </a:p>
        </p:txBody>
      </p:sp>
      <p:sp>
        <p:nvSpPr>
          <p:cNvPr id="5" name="TextBox 4">
            <a:extLst>
              <a:ext uri="{FF2B5EF4-FFF2-40B4-BE49-F238E27FC236}">
                <a16:creationId xmlns:a16="http://schemas.microsoft.com/office/drawing/2014/main" id="{B266A5DE-F23A-0D82-8851-F95ABABA7DDD}"/>
              </a:ext>
            </a:extLst>
          </p:cNvPr>
          <p:cNvSpPr txBox="1"/>
          <p:nvPr/>
        </p:nvSpPr>
        <p:spPr bwMode="auto">
          <a:xfrm>
            <a:off x="2960580" y="3677302"/>
            <a:ext cx="481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spTree>
    <p:extLst>
      <p:ext uri="{BB962C8B-B14F-4D97-AF65-F5344CB8AC3E}">
        <p14:creationId xmlns:p14="http://schemas.microsoft.com/office/powerpoint/2010/main" val="2956523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sz="3600" dirty="0">
                <a:effectLst/>
                <a:latin typeface="+mn-lt"/>
                <a:ea typeface="Times New Roman" panose="02020603050405020304" pitchFamily="18" charset="0"/>
              </a:rPr>
              <a:t>QuANTUM-First</a:t>
            </a:r>
            <a:r>
              <a:rPr lang="en-US" dirty="0">
                <a:latin typeface="+mn-lt"/>
              </a:rPr>
              <a:t>: OS (Primary Endpoint)</a:t>
            </a:r>
            <a:endParaRPr lang="en-US" altLang="en-US" dirty="0">
              <a:latin typeface="+mn-lt"/>
            </a:endParaRPr>
          </a:p>
        </p:txBody>
      </p:sp>
      <p:sp>
        <p:nvSpPr>
          <p:cNvPr id="1007" name="TextBox 1006">
            <a:extLst>
              <a:ext uri="{FF2B5EF4-FFF2-40B4-BE49-F238E27FC236}">
                <a16:creationId xmlns:a16="http://schemas.microsoft.com/office/drawing/2014/main" id="{AC639A9F-6263-4D45-D4F5-55A03083609B}"/>
              </a:ext>
            </a:extLst>
          </p:cNvPr>
          <p:cNvSpPr txBox="1"/>
          <p:nvPr/>
        </p:nvSpPr>
        <p:spPr>
          <a:xfrm>
            <a:off x="2134217" y="1192866"/>
            <a:ext cx="551082"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p>
        </p:txBody>
      </p:sp>
      <p:grpSp>
        <p:nvGrpSpPr>
          <p:cNvPr id="4" name="Group 3">
            <a:extLst>
              <a:ext uri="{FF2B5EF4-FFF2-40B4-BE49-F238E27FC236}">
                <a16:creationId xmlns:a16="http://schemas.microsoft.com/office/drawing/2014/main" id="{F190A225-D9AC-2DE3-0BED-8357FD0FB5D3}"/>
              </a:ext>
            </a:extLst>
          </p:cNvPr>
          <p:cNvGrpSpPr/>
          <p:nvPr/>
        </p:nvGrpSpPr>
        <p:grpSpPr>
          <a:xfrm>
            <a:off x="1748878" y="1279532"/>
            <a:ext cx="9602359" cy="4285680"/>
            <a:chOff x="1748878" y="1279532"/>
            <a:chExt cx="9602359" cy="4285680"/>
          </a:xfrm>
        </p:grpSpPr>
        <p:sp>
          <p:nvSpPr>
            <p:cNvPr id="1006" name="TextBox 1005">
              <a:extLst>
                <a:ext uri="{FF2B5EF4-FFF2-40B4-BE49-F238E27FC236}">
                  <a16:creationId xmlns:a16="http://schemas.microsoft.com/office/drawing/2014/main" id="{0DB23309-3187-F4E3-2BBC-883BD0DA44E8}"/>
                </a:ext>
              </a:extLst>
            </p:cNvPr>
            <p:cNvSpPr txBox="1"/>
            <p:nvPr/>
          </p:nvSpPr>
          <p:spPr>
            <a:xfrm rot="16200000">
              <a:off x="-35283" y="3063693"/>
              <a:ext cx="3937654"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OS Probability</a:t>
              </a:r>
            </a:p>
          </p:txBody>
        </p:sp>
        <p:sp>
          <p:nvSpPr>
            <p:cNvPr id="1008" name="TextBox 1007">
              <a:extLst>
                <a:ext uri="{FF2B5EF4-FFF2-40B4-BE49-F238E27FC236}">
                  <a16:creationId xmlns:a16="http://schemas.microsoft.com/office/drawing/2014/main" id="{2CD5B10F-D774-E0D5-8987-60532E05931C}"/>
                </a:ext>
              </a:extLst>
            </p:cNvPr>
            <p:cNvSpPr txBox="1"/>
            <p:nvPr/>
          </p:nvSpPr>
          <p:spPr>
            <a:xfrm>
              <a:off x="2134217" y="1947481"/>
              <a:ext cx="551082"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0.8</a:t>
              </a:r>
            </a:p>
          </p:txBody>
        </p:sp>
        <p:sp>
          <p:nvSpPr>
            <p:cNvPr id="1009" name="TextBox 1008">
              <a:extLst>
                <a:ext uri="{FF2B5EF4-FFF2-40B4-BE49-F238E27FC236}">
                  <a16:creationId xmlns:a16="http://schemas.microsoft.com/office/drawing/2014/main" id="{C5F85D52-2D35-2E44-327B-62DB99DE6139}"/>
                </a:ext>
              </a:extLst>
            </p:cNvPr>
            <p:cNvSpPr txBox="1"/>
            <p:nvPr/>
          </p:nvSpPr>
          <p:spPr>
            <a:xfrm>
              <a:off x="2134217" y="2702097"/>
              <a:ext cx="551082"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0.6</a:t>
              </a:r>
            </a:p>
          </p:txBody>
        </p:sp>
        <p:sp>
          <p:nvSpPr>
            <p:cNvPr id="1010" name="TextBox 1009">
              <a:extLst>
                <a:ext uri="{FF2B5EF4-FFF2-40B4-BE49-F238E27FC236}">
                  <a16:creationId xmlns:a16="http://schemas.microsoft.com/office/drawing/2014/main" id="{B5CD58FF-F5AF-3270-0339-A3397AAA70A3}"/>
                </a:ext>
              </a:extLst>
            </p:cNvPr>
            <p:cNvSpPr txBox="1"/>
            <p:nvPr/>
          </p:nvSpPr>
          <p:spPr>
            <a:xfrm>
              <a:off x="2134217" y="3456711"/>
              <a:ext cx="551082"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0.4</a:t>
              </a:r>
            </a:p>
          </p:txBody>
        </p:sp>
        <p:sp>
          <p:nvSpPr>
            <p:cNvPr id="1011" name="TextBox 1010">
              <a:extLst>
                <a:ext uri="{FF2B5EF4-FFF2-40B4-BE49-F238E27FC236}">
                  <a16:creationId xmlns:a16="http://schemas.microsoft.com/office/drawing/2014/main" id="{76820E8D-BD95-27CC-0515-215078F4845E}"/>
                </a:ext>
              </a:extLst>
            </p:cNvPr>
            <p:cNvSpPr txBox="1"/>
            <p:nvPr/>
          </p:nvSpPr>
          <p:spPr>
            <a:xfrm>
              <a:off x="2134217" y="4211326"/>
              <a:ext cx="551082"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0.2</a:t>
              </a:r>
            </a:p>
          </p:txBody>
        </p:sp>
        <p:sp>
          <p:nvSpPr>
            <p:cNvPr id="1012" name="TextBox 1011">
              <a:extLst>
                <a:ext uri="{FF2B5EF4-FFF2-40B4-BE49-F238E27FC236}">
                  <a16:creationId xmlns:a16="http://schemas.microsoft.com/office/drawing/2014/main" id="{C3537CB6-D501-6530-0923-97384948CDAB}"/>
                </a:ext>
              </a:extLst>
            </p:cNvPr>
            <p:cNvSpPr txBox="1"/>
            <p:nvPr/>
          </p:nvSpPr>
          <p:spPr>
            <a:xfrm>
              <a:off x="2134217" y="4965940"/>
              <a:ext cx="551082" cy="369332"/>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013" name="TextBox 1012">
              <a:extLst>
                <a:ext uri="{FF2B5EF4-FFF2-40B4-BE49-F238E27FC236}">
                  <a16:creationId xmlns:a16="http://schemas.microsoft.com/office/drawing/2014/main" id="{9030930B-5CD8-4CD6-ACE6-63014B5ED359}"/>
                </a:ext>
              </a:extLst>
            </p:cNvPr>
            <p:cNvSpPr txBox="1"/>
            <p:nvPr/>
          </p:nvSpPr>
          <p:spPr>
            <a:xfrm>
              <a:off x="2451286"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014" name="TextBox 1013">
              <a:extLst>
                <a:ext uri="{FF2B5EF4-FFF2-40B4-BE49-F238E27FC236}">
                  <a16:creationId xmlns:a16="http://schemas.microsoft.com/office/drawing/2014/main" id="{E1A6EB27-1F77-41D7-C43C-F09AE7DEF7B6}"/>
                </a:ext>
              </a:extLst>
            </p:cNvPr>
            <p:cNvSpPr txBox="1"/>
            <p:nvPr/>
          </p:nvSpPr>
          <p:spPr>
            <a:xfrm>
              <a:off x="2836423"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1015" name="TextBox 1014">
              <a:extLst>
                <a:ext uri="{FF2B5EF4-FFF2-40B4-BE49-F238E27FC236}">
                  <a16:creationId xmlns:a16="http://schemas.microsoft.com/office/drawing/2014/main" id="{10DBBEA0-25F5-D79E-B127-F1D0AA91B0C1}"/>
                </a:ext>
              </a:extLst>
            </p:cNvPr>
            <p:cNvSpPr txBox="1"/>
            <p:nvPr/>
          </p:nvSpPr>
          <p:spPr>
            <a:xfrm>
              <a:off x="3221560"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1016" name="TextBox 1015">
              <a:extLst>
                <a:ext uri="{FF2B5EF4-FFF2-40B4-BE49-F238E27FC236}">
                  <a16:creationId xmlns:a16="http://schemas.microsoft.com/office/drawing/2014/main" id="{BDC94A7D-BB67-95CD-9C99-0B8843B9B895}"/>
                </a:ext>
              </a:extLst>
            </p:cNvPr>
            <p:cNvSpPr txBox="1"/>
            <p:nvPr/>
          </p:nvSpPr>
          <p:spPr>
            <a:xfrm>
              <a:off x="3606697"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a:t>
              </a:r>
            </a:p>
          </p:txBody>
        </p:sp>
        <p:sp>
          <p:nvSpPr>
            <p:cNvPr id="1017" name="TextBox 1016">
              <a:extLst>
                <a:ext uri="{FF2B5EF4-FFF2-40B4-BE49-F238E27FC236}">
                  <a16:creationId xmlns:a16="http://schemas.microsoft.com/office/drawing/2014/main" id="{608AC87F-225F-5A77-11AB-79BE7710CE2D}"/>
                </a:ext>
              </a:extLst>
            </p:cNvPr>
            <p:cNvSpPr txBox="1"/>
            <p:nvPr/>
          </p:nvSpPr>
          <p:spPr>
            <a:xfrm>
              <a:off x="3991834"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1018" name="TextBox 1017">
              <a:extLst>
                <a:ext uri="{FF2B5EF4-FFF2-40B4-BE49-F238E27FC236}">
                  <a16:creationId xmlns:a16="http://schemas.microsoft.com/office/drawing/2014/main" id="{A7EB27C6-51D2-A1DD-A3FE-694E59099DF9}"/>
                </a:ext>
              </a:extLst>
            </p:cNvPr>
            <p:cNvSpPr txBox="1"/>
            <p:nvPr/>
          </p:nvSpPr>
          <p:spPr>
            <a:xfrm>
              <a:off x="4376971"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a:t>
              </a:r>
            </a:p>
          </p:txBody>
        </p:sp>
        <p:sp>
          <p:nvSpPr>
            <p:cNvPr id="1019" name="TextBox 1018">
              <a:extLst>
                <a:ext uri="{FF2B5EF4-FFF2-40B4-BE49-F238E27FC236}">
                  <a16:creationId xmlns:a16="http://schemas.microsoft.com/office/drawing/2014/main" id="{35B9AA2F-7F7E-CE6C-1258-7DB3B3F501B9}"/>
                </a:ext>
              </a:extLst>
            </p:cNvPr>
            <p:cNvSpPr txBox="1"/>
            <p:nvPr/>
          </p:nvSpPr>
          <p:spPr>
            <a:xfrm>
              <a:off x="4762108"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1020" name="TextBox 1019">
              <a:extLst>
                <a:ext uri="{FF2B5EF4-FFF2-40B4-BE49-F238E27FC236}">
                  <a16:creationId xmlns:a16="http://schemas.microsoft.com/office/drawing/2014/main" id="{017B2259-6794-4C19-4046-DD06EABFD195}"/>
                </a:ext>
              </a:extLst>
            </p:cNvPr>
            <p:cNvSpPr txBox="1"/>
            <p:nvPr/>
          </p:nvSpPr>
          <p:spPr>
            <a:xfrm>
              <a:off x="5147245"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21</a:t>
              </a:r>
            </a:p>
          </p:txBody>
        </p:sp>
        <p:sp>
          <p:nvSpPr>
            <p:cNvPr id="1021" name="TextBox 1020">
              <a:extLst>
                <a:ext uri="{FF2B5EF4-FFF2-40B4-BE49-F238E27FC236}">
                  <a16:creationId xmlns:a16="http://schemas.microsoft.com/office/drawing/2014/main" id="{6676DFE2-CF9F-B92E-756C-E3557CC86F90}"/>
                </a:ext>
              </a:extLst>
            </p:cNvPr>
            <p:cNvSpPr txBox="1"/>
            <p:nvPr/>
          </p:nvSpPr>
          <p:spPr>
            <a:xfrm>
              <a:off x="5532382"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sp>
          <p:nvSpPr>
            <p:cNvPr id="1022" name="TextBox 1021">
              <a:extLst>
                <a:ext uri="{FF2B5EF4-FFF2-40B4-BE49-F238E27FC236}">
                  <a16:creationId xmlns:a16="http://schemas.microsoft.com/office/drawing/2014/main" id="{7ADB0F9C-7518-2E20-D8D8-656EF15BFA5D}"/>
                </a:ext>
              </a:extLst>
            </p:cNvPr>
            <p:cNvSpPr txBox="1"/>
            <p:nvPr/>
          </p:nvSpPr>
          <p:spPr>
            <a:xfrm>
              <a:off x="5917519"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27</a:t>
              </a:r>
            </a:p>
          </p:txBody>
        </p:sp>
        <p:sp>
          <p:nvSpPr>
            <p:cNvPr id="1023" name="TextBox 1022">
              <a:extLst>
                <a:ext uri="{FF2B5EF4-FFF2-40B4-BE49-F238E27FC236}">
                  <a16:creationId xmlns:a16="http://schemas.microsoft.com/office/drawing/2014/main" id="{89838BB0-F925-32A5-F289-3B2E1D4E794D}"/>
                </a:ext>
              </a:extLst>
            </p:cNvPr>
            <p:cNvSpPr txBox="1"/>
            <p:nvPr/>
          </p:nvSpPr>
          <p:spPr>
            <a:xfrm>
              <a:off x="6302656"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1024" name="TextBox 1023">
              <a:extLst>
                <a:ext uri="{FF2B5EF4-FFF2-40B4-BE49-F238E27FC236}">
                  <a16:creationId xmlns:a16="http://schemas.microsoft.com/office/drawing/2014/main" id="{03E8952B-85A0-800C-4D34-82DFE5B75761}"/>
                </a:ext>
              </a:extLst>
            </p:cNvPr>
            <p:cNvSpPr txBox="1"/>
            <p:nvPr/>
          </p:nvSpPr>
          <p:spPr>
            <a:xfrm>
              <a:off x="6687793"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33</a:t>
              </a:r>
            </a:p>
          </p:txBody>
        </p:sp>
        <p:sp>
          <p:nvSpPr>
            <p:cNvPr id="1025" name="TextBox 1024">
              <a:extLst>
                <a:ext uri="{FF2B5EF4-FFF2-40B4-BE49-F238E27FC236}">
                  <a16:creationId xmlns:a16="http://schemas.microsoft.com/office/drawing/2014/main" id="{3A73127F-F764-2AD0-BE7D-0627C909537D}"/>
                </a:ext>
              </a:extLst>
            </p:cNvPr>
            <p:cNvSpPr txBox="1"/>
            <p:nvPr/>
          </p:nvSpPr>
          <p:spPr>
            <a:xfrm>
              <a:off x="7072930"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p>
          </p:txBody>
        </p:sp>
        <p:sp>
          <p:nvSpPr>
            <p:cNvPr id="1026" name="TextBox 1025">
              <a:extLst>
                <a:ext uri="{FF2B5EF4-FFF2-40B4-BE49-F238E27FC236}">
                  <a16:creationId xmlns:a16="http://schemas.microsoft.com/office/drawing/2014/main" id="{0126F843-8EF5-A907-3C3A-858876057B29}"/>
                </a:ext>
              </a:extLst>
            </p:cNvPr>
            <p:cNvSpPr txBox="1"/>
            <p:nvPr/>
          </p:nvSpPr>
          <p:spPr>
            <a:xfrm>
              <a:off x="7458067"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39</a:t>
              </a:r>
            </a:p>
          </p:txBody>
        </p:sp>
        <p:sp>
          <p:nvSpPr>
            <p:cNvPr id="1027" name="TextBox 1026">
              <a:extLst>
                <a:ext uri="{FF2B5EF4-FFF2-40B4-BE49-F238E27FC236}">
                  <a16:creationId xmlns:a16="http://schemas.microsoft.com/office/drawing/2014/main" id="{E08C4274-6D8E-1F9D-EFF1-3F9131B6FBF2}"/>
                </a:ext>
              </a:extLst>
            </p:cNvPr>
            <p:cNvSpPr txBox="1"/>
            <p:nvPr/>
          </p:nvSpPr>
          <p:spPr>
            <a:xfrm>
              <a:off x="7843204"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42</a:t>
              </a:r>
            </a:p>
          </p:txBody>
        </p:sp>
        <p:sp>
          <p:nvSpPr>
            <p:cNvPr id="1028" name="TextBox 1027">
              <a:extLst>
                <a:ext uri="{FF2B5EF4-FFF2-40B4-BE49-F238E27FC236}">
                  <a16:creationId xmlns:a16="http://schemas.microsoft.com/office/drawing/2014/main" id="{2B7F1885-D347-024B-BB47-539FB9F0A57F}"/>
                </a:ext>
              </a:extLst>
            </p:cNvPr>
            <p:cNvSpPr txBox="1"/>
            <p:nvPr/>
          </p:nvSpPr>
          <p:spPr>
            <a:xfrm>
              <a:off x="8228341"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45</a:t>
              </a:r>
            </a:p>
          </p:txBody>
        </p:sp>
        <p:sp>
          <p:nvSpPr>
            <p:cNvPr id="1029" name="TextBox 1028">
              <a:extLst>
                <a:ext uri="{FF2B5EF4-FFF2-40B4-BE49-F238E27FC236}">
                  <a16:creationId xmlns:a16="http://schemas.microsoft.com/office/drawing/2014/main" id="{9E4B4065-2159-F961-9031-AD650B1C5355}"/>
                </a:ext>
              </a:extLst>
            </p:cNvPr>
            <p:cNvSpPr txBox="1"/>
            <p:nvPr/>
          </p:nvSpPr>
          <p:spPr>
            <a:xfrm>
              <a:off x="8613478"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48</a:t>
              </a:r>
            </a:p>
          </p:txBody>
        </p:sp>
        <p:sp>
          <p:nvSpPr>
            <p:cNvPr id="1030" name="TextBox 1029">
              <a:extLst>
                <a:ext uri="{FF2B5EF4-FFF2-40B4-BE49-F238E27FC236}">
                  <a16:creationId xmlns:a16="http://schemas.microsoft.com/office/drawing/2014/main" id="{EA7E53CC-89BC-2A18-8268-C083F7BC35A0}"/>
                </a:ext>
              </a:extLst>
            </p:cNvPr>
            <p:cNvSpPr txBox="1"/>
            <p:nvPr/>
          </p:nvSpPr>
          <p:spPr>
            <a:xfrm>
              <a:off x="8998615"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51</a:t>
              </a:r>
            </a:p>
          </p:txBody>
        </p:sp>
        <p:sp>
          <p:nvSpPr>
            <p:cNvPr id="1031" name="TextBox 1030">
              <a:extLst>
                <a:ext uri="{FF2B5EF4-FFF2-40B4-BE49-F238E27FC236}">
                  <a16:creationId xmlns:a16="http://schemas.microsoft.com/office/drawing/2014/main" id="{0D3CE1D1-5571-ED81-E202-B5577E895C02}"/>
                </a:ext>
              </a:extLst>
            </p:cNvPr>
            <p:cNvSpPr txBox="1"/>
            <p:nvPr/>
          </p:nvSpPr>
          <p:spPr>
            <a:xfrm>
              <a:off x="9383752"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54</a:t>
              </a:r>
            </a:p>
          </p:txBody>
        </p:sp>
        <p:sp>
          <p:nvSpPr>
            <p:cNvPr id="1032" name="TextBox 1031">
              <a:extLst>
                <a:ext uri="{FF2B5EF4-FFF2-40B4-BE49-F238E27FC236}">
                  <a16:creationId xmlns:a16="http://schemas.microsoft.com/office/drawing/2014/main" id="{6796CE6F-C4D1-8DF5-8464-316455344B99}"/>
                </a:ext>
              </a:extLst>
            </p:cNvPr>
            <p:cNvSpPr txBox="1"/>
            <p:nvPr/>
          </p:nvSpPr>
          <p:spPr>
            <a:xfrm>
              <a:off x="9768889"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57</a:t>
              </a:r>
            </a:p>
          </p:txBody>
        </p:sp>
        <p:cxnSp>
          <p:nvCxnSpPr>
            <p:cNvPr id="1079" name="Straight Connector 1078">
              <a:extLst>
                <a:ext uri="{FF2B5EF4-FFF2-40B4-BE49-F238E27FC236}">
                  <a16:creationId xmlns:a16="http://schemas.microsoft.com/office/drawing/2014/main" id="{DED2DFC2-4633-E3EE-2FA7-2A055BA4DD63}"/>
                </a:ext>
              </a:extLst>
            </p:cNvPr>
            <p:cNvCxnSpPr>
              <a:cxnSpLocks/>
            </p:cNvCxnSpPr>
            <p:nvPr/>
          </p:nvCxnSpPr>
          <p:spPr>
            <a:xfrm flipH="1">
              <a:off x="2649375" y="1361413"/>
              <a:ext cx="6400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0" name="Straight Connector 1079">
              <a:extLst>
                <a:ext uri="{FF2B5EF4-FFF2-40B4-BE49-F238E27FC236}">
                  <a16:creationId xmlns:a16="http://schemas.microsoft.com/office/drawing/2014/main" id="{DEE9AD15-482B-C401-06EA-AC48D922B99B}"/>
                </a:ext>
              </a:extLst>
            </p:cNvPr>
            <p:cNvCxnSpPr>
              <a:cxnSpLocks/>
            </p:cNvCxnSpPr>
            <p:nvPr/>
          </p:nvCxnSpPr>
          <p:spPr>
            <a:xfrm flipH="1">
              <a:off x="2649375" y="2117796"/>
              <a:ext cx="6400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1" name="Straight Connector 1080">
              <a:extLst>
                <a:ext uri="{FF2B5EF4-FFF2-40B4-BE49-F238E27FC236}">
                  <a16:creationId xmlns:a16="http://schemas.microsoft.com/office/drawing/2014/main" id="{2A199024-8247-AA3F-FEDC-DCB6765F845D}"/>
                </a:ext>
              </a:extLst>
            </p:cNvPr>
            <p:cNvCxnSpPr>
              <a:cxnSpLocks/>
            </p:cNvCxnSpPr>
            <p:nvPr/>
          </p:nvCxnSpPr>
          <p:spPr>
            <a:xfrm flipH="1">
              <a:off x="2649375" y="2874180"/>
              <a:ext cx="6400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2" name="Straight Connector 1081">
              <a:extLst>
                <a:ext uri="{FF2B5EF4-FFF2-40B4-BE49-F238E27FC236}">
                  <a16:creationId xmlns:a16="http://schemas.microsoft.com/office/drawing/2014/main" id="{CCA757CD-D5E1-3243-C2C3-9D7D69C4BDBD}"/>
                </a:ext>
              </a:extLst>
            </p:cNvPr>
            <p:cNvCxnSpPr>
              <a:cxnSpLocks/>
            </p:cNvCxnSpPr>
            <p:nvPr/>
          </p:nvCxnSpPr>
          <p:spPr>
            <a:xfrm flipH="1">
              <a:off x="2649375" y="3630564"/>
              <a:ext cx="6400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3" name="Straight Connector 1082">
              <a:extLst>
                <a:ext uri="{FF2B5EF4-FFF2-40B4-BE49-F238E27FC236}">
                  <a16:creationId xmlns:a16="http://schemas.microsoft.com/office/drawing/2014/main" id="{6152E7BA-7FE7-5FD7-81EC-15A4CA9CC85B}"/>
                </a:ext>
              </a:extLst>
            </p:cNvPr>
            <p:cNvCxnSpPr>
              <a:cxnSpLocks/>
            </p:cNvCxnSpPr>
            <p:nvPr/>
          </p:nvCxnSpPr>
          <p:spPr>
            <a:xfrm flipH="1">
              <a:off x="2649375" y="4386947"/>
              <a:ext cx="6400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4" name="Straight Connector 1083">
              <a:extLst>
                <a:ext uri="{FF2B5EF4-FFF2-40B4-BE49-F238E27FC236}">
                  <a16:creationId xmlns:a16="http://schemas.microsoft.com/office/drawing/2014/main" id="{42775CFF-436C-B59D-951C-2BE22BE5C94C}"/>
                </a:ext>
              </a:extLst>
            </p:cNvPr>
            <p:cNvCxnSpPr>
              <a:cxnSpLocks/>
            </p:cNvCxnSpPr>
            <p:nvPr/>
          </p:nvCxnSpPr>
          <p:spPr>
            <a:xfrm flipH="1">
              <a:off x="2649375" y="5143329"/>
              <a:ext cx="6400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5" name="Straight Connector 1084">
              <a:extLst>
                <a:ext uri="{FF2B5EF4-FFF2-40B4-BE49-F238E27FC236}">
                  <a16:creationId xmlns:a16="http://schemas.microsoft.com/office/drawing/2014/main" id="{10B3B408-4602-01FC-5031-A30D759BD43E}"/>
                </a:ext>
              </a:extLst>
            </p:cNvPr>
            <p:cNvCxnSpPr>
              <a:cxnSpLocks/>
            </p:cNvCxnSpPr>
            <p:nvPr/>
          </p:nvCxnSpPr>
          <p:spPr>
            <a:xfrm flipV="1">
              <a:off x="2726866"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6" name="Straight Connector 1085">
              <a:extLst>
                <a:ext uri="{FF2B5EF4-FFF2-40B4-BE49-F238E27FC236}">
                  <a16:creationId xmlns:a16="http://schemas.microsoft.com/office/drawing/2014/main" id="{2D358BBD-552F-0263-7F17-E99D6982F7FB}"/>
                </a:ext>
              </a:extLst>
            </p:cNvPr>
            <p:cNvCxnSpPr>
              <a:cxnSpLocks/>
            </p:cNvCxnSpPr>
            <p:nvPr/>
          </p:nvCxnSpPr>
          <p:spPr>
            <a:xfrm flipV="1">
              <a:off x="3111246"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7" name="Straight Connector 1086">
              <a:extLst>
                <a:ext uri="{FF2B5EF4-FFF2-40B4-BE49-F238E27FC236}">
                  <a16:creationId xmlns:a16="http://schemas.microsoft.com/office/drawing/2014/main" id="{ABDA6CA4-1D46-AB54-6B74-091EAF32461E}"/>
                </a:ext>
              </a:extLst>
            </p:cNvPr>
            <p:cNvCxnSpPr>
              <a:cxnSpLocks/>
            </p:cNvCxnSpPr>
            <p:nvPr/>
          </p:nvCxnSpPr>
          <p:spPr>
            <a:xfrm flipV="1">
              <a:off x="3495624"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8" name="Straight Connector 1087">
              <a:extLst>
                <a:ext uri="{FF2B5EF4-FFF2-40B4-BE49-F238E27FC236}">
                  <a16:creationId xmlns:a16="http://schemas.microsoft.com/office/drawing/2014/main" id="{C9C1ED01-23E4-5697-E927-5FBDBE6B7A29}"/>
                </a:ext>
              </a:extLst>
            </p:cNvPr>
            <p:cNvCxnSpPr>
              <a:cxnSpLocks/>
            </p:cNvCxnSpPr>
            <p:nvPr/>
          </p:nvCxnSpPr>
          <p:spPr>
            <a:xfrm flipV="1">
              <a:off x="3880003"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89" name="Straight Connector 1088">
              <a:extLst>
                <a:ext uri="{FF2B5EF4-FFF2-40B4-BE49-F238E27FC236}">
                  <a16:creationId xmlns:a16="http://schemas.microsoft.com/office/drawing/2014/main" id="{17313E64-F2CD-4D32-CBD4-1B5DFDE49D74}"/>
                </a:ext>
              </a:extLst>
            </p:cNvPr>
            <p:cNvCxnSpPr>
              <a:cxnSpLocks/>
            </p:cNvCxnSpPr>
            <p:nvPr/>
          </p:nvCxnSpPr>
          <p:spPr>
            <a:xfrm flipV="1">
              <a:off x="4264383"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0" name="Straight Connector 1089">
              <a:extLst>
                <a:ext uri="{FF2B5EF4-FFF2-40B4-BE49-F238E27FC236}">
                  <a16:creationId xmlns:a16="http://schemas.microsoft.com/office/drawing/2014/main" id="{023866F6-D5BF-922E-289C-6DAAE6D094D5}"/>
                </a:ext>
              </a:extLst>
            </p:cNvPr>
            <p:cNvCxnSpPr>
              <a:cxnSpLocks/>
            </p:cNvCxnSpPr>
            <p:nvPr/>
          </p:nvCxnSpPr>
          <p:spPr>
            <a:xfrm flipV="1">
              <a:off x="4648762"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1" name="Straight Connector 1090">
              <a:extLst>
                <a:ext uri="{FF2B5EF4-FFF2-40B4-BE49-F238E27FC236}">
                  <a16:creationId xmlns:a16="http://schemas.microsoft.com/office/drawing/2014/main" id="{C1D0FCF2-A540-86C6-A3DE-46A864073330}"/>
                </a:ext>
              </a:extLst>
            </p:cNvPr>
            <p:cNvCxnSpPr>
              <a:cxnSpLocks/>
            </p:cNvCxnSpPr>
            <p:nvPr/>
          </p:nvCxnSpPr>
          <p:spPr>
            <a:xfrm flipV="1">
              <a:off x="5033141"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2" name="Straight Connector 1091">
              <a:extLst>
                <a:ext uri="{FF2B5EF4-FFF2-40B4-BE49-F238E27FC236}">
                  <a16:creationId xmlns:a16="http://schemas.microsoft.com/office/drawing/2014/main" id="{1CDCD7E3-9B0B-2C74-E813-D74BEF80DBB6}"/>
                </a:ext>
              </a:extLst>
            </p:cNvPr>
            <p:cNvCxnSpPr>
              <a:cxnSpLocks/>
            </p:cNvCxnSpPr>
            <p:nvPr/>
          </p:nvCxnSpPr>
          <p:spPr>
            <a:xfrm flipV="1">
              <a:off x="5417520"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3" name="Straight Connector 1092">
              <a:extLst>
                <a:ext uri="{FF2B5EF4-FFF2-40B4-BE49-F238E27FC236}">
                  <a16:creationId xmlns:a16="http://schemas.microsoft.com/office/drawing/2014/main" id="{3CDBE02F-8F98-0B91-2EC2-0F4F60AB34C3}"/>
                </a:ext>
              </a:extLst>
            </p:cNvPr>
            <p:cNvCxnSpPr>
              <a:cxnSpLocks/>
            </p:cNvCxnSpPr>
            <p:nvPr/>
          </p:nvCxnSpPr>
          <p:spPr>
            <a:xfrm flipV="1">
              <a:off x="5801900"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4" name="Straight Connector 1093">
              <a:extLst>
                <a:ext uri="{FF2B5EF4-FFF2-40B4-BE49-F238E27FC236}">
                  <a16:creationId xmlns:a16="http://schemas.microsoft.com/office/drawing/2014/main" id="{AC2F65EC-55D4-2F2F-5F5D-A49A352A7BBC}"/>
                </a:ext>
              </a:extLst>
            </p:cNvPr>
            <p:cNvCxnSpPr>
              <a:cxnSpLocks/>
            </p:cNvCxnSpPr>
            <p:nvPr/>
          </p:nvCxnSpPr>
          <p:spPr>
            <a:xfrm flipV="1">
              <a:off x="6186278"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5" name="Straight Connector 1094">
              <a:extLst>
                <a:ext uri="{FF2B5EF4-FFF2-40B4-BE49-F238E27FC236}">
                  <a16:creationId xmlns:a16="http://schemas.microsoft.com/office/drawing/2014/main" id="{A09A2593-632E-BF8A-29F9-78C34391A05D}"/>
                </a:ext>
              </a:extLst>
            </p:cNvPr>
            <p:cNvCxnSpPr>
              <a:cxnSpLocks/>
            </p:cNvCxnSpPr>
            <p:nvPr/>
          </p:nvCxnSpPr>
          <p:spPr>
            <a:xfrm flipV="1">
              <a:off x="6570658"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6" name="Straight Connector 1095">
              <a:extLst>
                <a:ext uri="{FF2B5EF4-FFF2-40B4-BE49-F238E27FC236}">
                  <a16:creationId xmlns:a16="http://schemas.microsoft.com/office/drawing/2014/main" id="{432A2873-B726-0922-BDE1-DFBFF7E871F5}"/>
                </a:ext>
              </a:extLst>
            </p:cNvPr>
            <p:cNvCxnSpPr>
              <a:cxnSpLocks/>
            </p:cNvCxnSpPr>
            <p:nvPr/>
          </p:nvCxnSpPr>
          <p:spPr>
            <a:xfrm flipV="1">
              <a:off x="6955037"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7" name="Straight Connector 1096">
              <a:extLst>
                <a:ext uri="{FF2B5EF4-FFF2-40B4-BE49-F238E27FC236}">
                  <a16:creationId xmlns:a16="http://schemas.microsoft.com/office/drawing/2014/main" id="{FAD38B01-C461-0DB8-5DEF-16F959F06C68}"/>
                </a:ext>
              </a:extLst>
            </p:cNvPr>
            <p:cNvCxnSpPr>
              <a:cxnSpLocks/>
            </p:cNvCxnSpPr>
            <p:nvPr/>
          </p:nvCxnSpPr>
          <p:spPr>
            <a:xfrm flipV="1">
              <a:off x="7339416"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8" name="Straight Connector 1097">
              <a:extLst>
                <a:ext uri="{FF2B5EF4-FFF2-40B4-BE49-F238E27FC236}">
                  <a16:creationId xmlns:a16="http://schemas.microsoft.com/office/drawing/2014/main" id="{411A2994-EFFA-5703-009D-BA7701B64BCF}"/>
                </a:ext>
              </a:extLst>
            </p:cNvPr>
            <p:cNvCxnSpPr>
              <a:cxnSpLocks/>
            </p:cNvCxnSpPr>
            <p:nvPr/>
          </p:nvCxnSpPr>
          <p:spPr>
            <a:xfrm flipV="1">
              <a:off x="7723795"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99" name="Straight Connector 1098">
              <a:extLst>
                <a:ext uri="{FF2B5EF4-FFF2-40B4-BE49-F238E27FC236}">
                  <a16:creationId xmlns:a16="http://schemas.microsoft.com/office/drawing/2014/main" id="{1A3AE3C0-096D-7A9D-7FC2-BB2CC7D6AFE8}"/>
                </a:ext>
              </a:extLst>
            </p:cNvPr>
            <p:cNvCxnSpPr>
              <a:cxnSpLocks/>
            </p:cNvCxnSpPr>
            <p:nvPr/>
          </p:nvCxnSpPr>
          <p:spPr>
            <a:xfrm flipV="1">
              <a:off x="8108174"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0" name="Straight Connector 1099">
              <a:extLst>
                <a:ext uri="{FF2B5EF4-FFF2-40B4-BE49-F238E27FC236}">
                  <a16:creationId xmlns:a16="http://schemas.microsoft.com/office/drawing/2014/main" id="{9103BA18-6A9B-5DA8-610F-43E25B34A6A2}"/>
                </a:ext>
              </a:extLst>
            </p:cNvPr>
            <p:cNvCxnSpPr>
              <a:cxnSpLocks/>
            </p:cNvCxnSpPr>
            <p:nvPr/>
          </p:nvCxnSpPr>
          <p:spPr>
            <a:xfrm flipV="1">
              <a:off x="8492554"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1" name="Straight Connector 1100">
              <a:extLst>
                <a:ext uri="{FF2B5EF4-FFF2-40B4-BE49-F238E27FC236}">
                  <a16:creationId xmlns:a16="http://schemas.microsoft.com/office/drawing/2014/main" id="{EE264278-2F21-B0F4-F7D3-0CCC451A86F5}"/>
                </a:ext>
              </a:extLst>
            </p:cNvPr>
            <p:cNvCxnSpPr>
              <a:cxnSpLocks/>
            </p:cNvCxnSpPr>
            <p:nvPr/>
          </p:nvCxnSpPr>
          <p:spPr>
            <a:xfrm flipV="1">
              <a:off x="8876932"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2" name="Straight Connector 1101">
              <a:extLst>
                <a:ext uri="{FF2B5EF4-FFF2-40B4-BE49-F238E27FC236}">
                  <a16:creationId xmlns:a16="http://schemas.microsoft.com/office/drawing/2014/main" id="{B44E60C6-F0C7-D5A1-33EB-F3287478E231}"/>
                </a:ext>
              </a:extLst>
            </p:cNvPr>
            <p:cNvCxnSpPr>
              <a:cxnSpLocks/>
            </p:cNvCxnSpPr>
            <p:nvPr/>
          </p:nvCxnSpPr>
          <p:spPr>
            <a:xfrm flipV="1">
              <a:off x="9261312"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3" name="Straight Connector 1102">
              <a:extLst>
                <a:ext uri="{FF2B5EF4-FFF2-40B4-BE49-F238E27FC236}">
                  <a16:creationId xmlns:a16="http://schemas.microsoft.com/office/drawing/2014/main" id="{FD17FCF3-E2C3-12C1-46C7-4CE6DB89F561}"/>
                </a:ext>
              </a:extLst>
            </p:cNvPr>
            <p:cNvCxnSpPr>
              <a:cxnSpLocks/>
            </p:cNvCxnSpPr>
            <p:nvPr/>
          </p:nvCxnSpPr>
          <p:spPr>
            <a:xfrm flipV="1">
              <a:off x="9645690"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4" name="Straight Connector 1103">
              <a:extLst>
                <a:ext uri="{FF2B5EF4-FFF2-40B4-BE49-F238E27FC236}">
                  <a16:creationId xmlns:a16="http://schemas.microsoft.com/office/drawing/2014/main" id="{3BB549DB-9A36-F064-EBF9-3D0880026EFC}"/>
                </a:ext>
              </a:extLst>
            </p:cNvPr>
            <p:cNvCxnSpPr>
              <a:cxnSpLocks/>
            </p:cNvCxnSpPr>
            <p:nvPr/>
          </p:nvCxnSpPr>
          <p:spPr>
            <a:xfrm flipV="1">
              <a:off x="10030073"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105" name="Group 1104">
              <a:extLst>
                <a:ext uri="{FF2B5EF4-FFF2-40B4-BE49-F238E27FC236}">
                  <a16:creationId xmlns:a16="http://schemas.microsoft.com/office/drawing/2014/main" id="{16A4B6D6-F4A3-1B05-D9EB-9DB2C9B1A770}"/>
                </a:ext>
              </a:extLst>
            </p:cNvPr>
            <p:cNvGrpSpPr/>
            <p:nvPr/>
          </p:nvGrpSpPr>
          <p:grpSpPr>
            <a:xfrm>
              <a:off x="2690577" y="1309474"/>
              <a:ext cx="7269664" cy="2489720"/>
              <a:chOff x="2386185" y="1184050"/>
              <a:chExt cx="8047037" cy="2755955"/>
            </a:xfrm>
          </p:grpSpPr>
          <p:sp>
            <p:nvSpPr>
              <p:cNvPr id="1320" name="object 42">
                <a:extLst>
                  <a:ext uri="{FF2B5EF4-FFF2-40B4-BE49-F238E27FC236}">
                    <a16:creationId xmlns:a16="http://schemas.microsoft.com/office/drawing/2014/main" id="{6AD47D19-5960-CD45-335C-5E9520C3C3DC}"/>
                  </a:ext>
                </a:extLst>
              </p:cNvPr>
              <p:cNvSpPr/>
              <p:nvPr/>
            </p:nvSpPr>
            <p:spPr>
              <a:xfrm>
                <a:off x="2444859" y="1184050"/>
                <a:ext cx="0" cy="117505"/>
              </a:xfrm>
              <a:custGeom>
                <a:avLst/>
                <a:gdLst/>
                <a:ahLst/>
                <a:cxnLst/>
                <a:rect l="l" t="t" r="r" b="b"/>
                <a:pathLst>
                  <a:path h="72390">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1" name="object 43">
                <a:extLst>
                  <a:ext uri="{FF2B5EF4-FFF2-40B4-BE49-F238E27FC236}">
                    <a16:creationId xmlns:a16="http://schemas.microsoft.com/office/drawing/2014/main" id="{6726984E-CE67-A6FE-ADAB-A63CFABB89A7}"/>
                  </a:ext>
                </a:extLst>
              </p:cNvPr>
              <p:cNvSpPr/>
              <p:nvPr/>
            </p:nvSpPr>
            <p:spPr>
              <a:xfrm>
                <a:off x="2386185" y="1242716"/>
                <a:ext cx="117505" cy="0"/>
              </a:xfrm>
              <a:custGeom>
                <a:avLst/>
                <a:gdLst/>
                <a:ahLst/>
                <a:cxnLst/>
                <a:rect l="l" t="t" r="r" b="b"/>
                <a:pathLst>
                  <a:path w="72390">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2" name="object 44">
                <a:extLst>
                  <a:ext uri="{FF2B5EF4-FFF2-40B4-BE49-F238E27FC236}">
                    <a16:creationId xmlns:a16="http://schemas.microsoft.com/office/drawing/2014/main" id="{DD21A0F5-6846-C169-2115-9F9B33AF4E76}"/>
                  </a:ext>
                </a:extLst>
              </p:cNvPr>
              <p:cNvSpPr/>
              <p:nvPr/>
            </p:nvSpPr>
            <p:spPr>
              <a:xfrm>
                <a:off x="2561181" y="1321611"/>
                <a:ext cx="0" cy="117505"/>
              </a:xfrm>
              <a:custGeom>
                <a:avLst/>
                <a:gdLst/>
                <a:ahLst/>
                <a:cxnLst/>
                <a:rect l="l" t="t" r="r" b="b"/>
                <a:pathLst>
                  <a:path h="72390">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3" name="object 45">
                <a:extLst>
                  <a:ext uri="{FF2B5EF4-FFF2-40B4-BE49-F238E27FC236}">
                    <a16:creationId xmlns:a16="http://schemas.microsoft.com/office/drawing/2014/main" id="{61312EA8-BBB5-793F-143B-DFD414D4022D}"/>
                  </a:ext>
                </a:extLst>
              </p:cNvPr>
              <p:cNvSpPr/>
              <p:nvPr/>
            </p:nvSpPr>
            <p:spPr>
              <a:xfrm>
                <a:off x="2502506" y="1380279"/>
                <a:ext cx="117505" cy="0"/>
              </a:xfrm>
              <a:custGeom>
                <a:avLst/>
                <a:gdLst/>
                <a:ahLst/>
                <a:cxnLst/>
                <a:rect l="l" t="t" r="r" b="b"/>
                <a:pathLst>
                  <a:path w="72390">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4" name="object 46">
                <a:extLst>
                  <a:ext uri="{FF2B5EF4-FFF2-40B4-BE49-F238E27FC236}">
                    <a16:creationId xmlns:a16="http://schemas.microsoft.com/office/drawing/2014/main" id="{3C79A6E0-B399-630E-AE17-7E2A3143DEFE}"/>
                  </a:ext>
                </a:extLst>
              </p:cNvPr>
              <p:cNvSpPr/>
              <p:nvPr/>
            </p:nvSpPr>
            <p:spPr>
              <a:xfrm>
                <a:off x="2700764" y="1385335"/>
                <a:ext cx="0" cy="117505"/>
              </a:xfrm>
              <a:custGeom>
                <a:avLst/>
                <a:gdLst/>
                <a:ahLst/>
                <a:cxnLst/>
                <a:rect l="l" t="t" r="r" b="b"/>
                <a:pathLst>
                  <a:path h="72390">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5" name="object 47">
                <a:extLst>
                  <a:ext uri="{FF2B5EF4-FFF2-40B4-BE49-F238E27FC236}">
                    <a16:creationId xmlns:a16="http://schemas.microsoft.com/office/drawing/2014/main" id="{9A174495-BD0F-66D7-2440-B85F8DFF18F0}"/>
                  </a:ext>
                </a:extLst>
              </p:cNvPr>
              <p:cNvSpPr/>
              <p:nvPr/>
            </p:nvSpPr>
            <p:spPr>
              <a:xfrm>
                <a:off x="2642091" y="1444001"/>
                <a:ext cx="117505" cy="0"/>
              </a:xfrm>
              <a:custGeom>
                <a:avLst/>
                <a:gdLst/>
                <a:ahLst/>
                <a:cxnLst/>
                <a:rect l="l" t="t" r="r" b="b"/>
                <a:pathLst>
                  <a:path w="72390">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6" name="object 56">
                <a:extLst>
                  <a:ext uri="{FF2B5EF4-FFF2-40B4-BE49-F238E27FC236}">
                    <a16:creationId xmlns:a16="http://schemas.microsoft.com/office/drawing/2014/main" id="{EDFD7024-D342-F3B9-C083-8D078483EE92}"/>
                  </a:ext>
                </a:extLst>
              </p:cNvPr>
              <p:cNvSpPr/>
              <p:nvPr/>
            </p:nvSpPr>
            <p:spPr>
              <a:xfrm>
                <a:off x="3158965" y="1881972"/>
                <a:ext cx="0" cy="117505"/>
              </a:xfrm>
              <a:custGeom>
                <a:avLst/>
                <a:gdLst/>
                <a:ahLst/>
                <a:cxnLst/>
                <a:rect l="l" t="t" r="r" b="b"/>
                <a:pathLst>
                  <a:path h="72390">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7" name="object 57">
                <a:extLst>
                  <a:ext uri="{FF2B5EF4-FFF2-40B4-BE49-F238E27FC236}">
                    <a16:creationId xmlns:a16="http://schemas.microsoft.com/office/drawing/2014/main" id="{B23FF284-6CAC-3DC7-F355-74FD6B586469}"/>
                  </a:ext>
                </a:extLst>
              </p:cNvPr>
              <p:cNvSpPr/>
              <p:nvPr/>
            </p:nvSpPr>
            <p:spPr>
              <a:xfrm>
                <a:off x="3100293" y="1940637"/>
                <a:ext cx="117505" cy="0"/>
              </a:xfrm>
              <a:custGeom>
                <a:avLst/>
                <a:gdLst/>
                <a:ahLst/>
                <a:cxnLst/>
                <a:rect l="l" t="t" r="r" b="b"/>
                <a:pathLst>
                  <a:path w="72390">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8" name="object 58">
                <a:extLst>
                  <a:ext uri="{FF2B5EF4-FFF2-40B4-BE49-F238E27FC236}">
                    <a16:creationId xmlns:a16="http://schemas.microsoft.com/office/drawing/2014/main" id="{B25D87DE-F193-7498-8DC1-3B2779C23C7B}"/>
                  </a:ext>
                </a:extLst>
              </p:cNvPr>
              <p:cNvSpPr/>
              <p:nvPr/>
            </p:nvSpPr>
            <p:spPr>
              <a:xfrm>
                <a:off x="4039965" y="2921775"/>
                <a:ext cx="0" cy="117505"/>
              </a:xfrm>
              <a:custGeom>
                <a:avLst/>
                <a:gdLst/>
                <a:ahLst/>
                <a:cxnLst/>
                <a:rect l="l" t="t" r="r" b="b"/>
                <a:pathLst>
                  <a:path h="72390">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9" name="object 59">
                <a:extLst>
                  <a:ext uri="{FF2B5EF4-FFF2-40B4-BE49-F238E27FC236}">
                    <a16:creationId xmlns:a16="http://schemas.microsoft.com/office/drawing/2014/main" id="{2EACF0F0-40AD-C9D2-61A6-6431199A6190}"/>
                  </a:ext>
                </a:extLst>
              </p:cNvPr>
              <p:cNvSpPr/>
              <p:nvPr/>
            </p:nvSpPr>
            <p:spPr>
              <a:xfrm>
                <a:off x="3981291" y="2980441"/>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0" name="object 60">
                <a:extLst>
                  <a:ext uri="{FF2B5EF4-FFF2-40B4-BE49-F238E27FC236}">
                    <a16:creationId xmlns:a16="http://schemas.microsoft.com/office/drawing/2014/main" id="{E29D1816-6C8C-5B2C-2A17-E65F64C50784}"/>
                  </a:ext>
                </a:extLst>
              </p:cNvPr>
              <p:cNvSpPr/>
              <p:nvPr/>
            </p:nvSpPr>
            <p:spPr>
              <a:xfrm>
                <a:off x="4103689" y="2956166"/>
                <a:ext cx="0" cy="117505"/>
              </a:xfrm>
              <a:custGeom>
                <a:avLst/>
                <a:gdLst/>
                <a:ahLst/>
                <a:cxnLst/>
                <a:rect l="l" t="t" r="r" b="b"/>
                <a:pathLst>
                  <a:path h="72390">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1" name="object 61">
                <a:extLst>
                  <a:ext uri="{FF2B5EF4-FFF2-40B4-BE49-F238E27FC236}">
                    <a16:creationId xmlns:a16="http://schemas.microsoft.com/office/drawing/2014/main" id="{6B4FC701-7975-93F0-04BA-8F02ABAB8EA5}"/>
                  </a:ext>
                </a:extLst>
              </p:cNvPr>
              <p:cNvSpPr/>
              <p:nvPr/>
            </p:nvSpPr>
            <p:spPr>
              <a:xfrm>
                <a:off x="4045015" y="3014830"/>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2" name="object 62">
                <a:extLst>
                  <a:ext uri="{FF2B5EF4-FFF2-40B4-BE49-F238E27FC236}">
                    <a16:creationId xmlns:a16="http://schemas.microsoft.com/office/drawing/2014/main" id="{139BB3FD-1158-DD90-2440-6DB69328BBA8}"/>
                  </a:ext>
                </a:extLst>
              </p:cNvPr>
              <p:cNvSpPr/>
              <p:nvPr/>
            </p:nvSpPr>
            <p:spPr>
              <a:xfrm>
                <a:off x="5906148" y="349730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3" name="object 63">
                <a:extLst>
                  <a:ext uri="{FF2B5EF4-FFF2-40B4-BE49-F238E27FC236}">
                    <a16:creationId xmlns:a16="http://schemas.microsoft.com/office/drawing/2014/main" id="{B38D2E77-55AC-CB1B-8C0E-981BB4B58F13}"/>
                  </a:ext>
                </a:extLst>
              </p:cNvPr>
              <p:cNvSpPr/>
              <p:nvPr/>
            </p:nvSpPr>
            <p:spPr>
              <a:xfrm>
                <a:off x="5847474" y="355597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4" name="object 64">
                <a:extLst>
                  <a:ext uri="{FF2B5EF4-FFF2-40B4-BE49-F238E27FC236}">
                    <a16:creationId xmlns:a16="http://schemas.microsoft.com/office/drawing/2014/main" id="{68137331-7105-0647-38C9-062DD3F826B0}"/>
                  </a:ext>
                </a:extLst>
              </p:cNvPr>
              <p:cNvSpPr/>
              <p:nvPr/>
            </p:nvSpPr>
            <p:spPr>
              <a:xfrm>
                <a:off x="5945595" y="349730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5" name="object 65">
                <a:extLst>
                  <a:ext uri="{FF2B5EF4-FFF2-40B4-BE49-F238E27FC236}">
                    <a16:creationId xmlns:a16="http://schemas.microsoft.com/office/drawing/2014/main" id="{04C3D4A5-BB66-41CA-9386-6FAE3C45F879}"/>
                  </a:ext>
                </a:extLst>
              </p:cNvPr>
              <p:cNvSpPr/>
              <p:nvPr/>
            </p:nvSpPr>
            <p:spPr>
              <a:xfrm>
                <a:off x="5886923" y="355597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6" name="object 66">
                <a:extLst>
                  <a:ext uri="{FF2B5EF4-FFF2-40B4-BE49-F238E27FC236}">
                    <a16:creationId xmlns:a16="http://schemas.microsoft.com/office/drawing/2014/main" id="{F87E6B75-8B2D-EE30-AE91-1377B0CDC4FE}"/>
                  </a:ext>
                </a:extLst>
              </p:cNvPr>
              <p:cNvSpPr/>
              <p:nvPr/>
            </p:nvSpPr>
            <p:spPr>
              <a:xfrm>
                <a:off x="5991114" y="349730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7" name="object 67">
                <a:extLst>
                  <a:ext uri="{FF2B5EF4-FFF2-40B4-BE49-F238E27FC236}">
                    <a16:creationId xmlns:a16="http://schemas.microsoft.com/office/drawing/2014/main" id="{B1DC31F5-B397-CD10-2203-CC83EDAB0325}"/>
                  </a:ext>
                </a:extLst>
              </p:cNvPr>
              <p:cNvSpPr/>
              <p:nvPr/>
            </p:nvSpPr>
            <p:spPr>
              <a:xfrm>
                <a:off x="5932439" y="355597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8" name="object 68">
                <a:extLst>
                  <a:ext uri="{FF2B5EF4-FFF2-40B4-BE49-F238E27FC236}">
                    <a16:creationId xmlns:a16="http://schemas.microsoft.com/office/drawing/2014/main" id="{1AA0FF1D-4199-9853-F0EA-F34104F22DA4}"/>
                  </a:ext>
                </a:extLst>
              </p:cNvPr>
              <p:cNvSpPr/>
              <p:nvPr/>
            </p:nvSpPr>
            <p:spPr>
              <a:xfrm>
                <a:off x="6066975" y="349730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9" name="object 69">
                <a:extLst>
                  <a:ext uri="{FF2B5EF4-FFF2-40B4-BE49-F238E27FC236}">
                    <a16:creationId xmlns:a16="http://schemas.microsoft.com/office/drawing/2014/main" id="{14C482A8-C756-124A-FCD7-B22DDEF1BC07}"/>
                  </a:ext>
                </a:extLst>
              </p:cNvPr>
              <p:cNvSpPr/>
              <p:nvPr/>
            </p:nvSpPr>
            <p:spPr>
              <a:xfrm>
                <a:off x="6008300" y="355597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0" name="object 70">
                <a:extLst>
                  <a:ext uri="{FF2B5EF4-FFF2-40B4-BE49-F238E27FC236}">
                    <a16:creationId xmlns:a16="http://schemas.microsoft.com/office/drawing/2014/main" id="{8704B22C-E561-6794-42E0-4FD946C91335}"/>
                  </a:ext>
                </a:extLst>
              </p:cNvPr>
              <p:cNvSpPr/>
              <p:nvPr/>
            </p:nvSpPr>
            <p:spPr>
              <a:xfrm>
                <a:off x="6079113" y="349730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1" name="object 71">
                <a:extLst>
                  <a:ext uri="{FF2B5EF4-FFF2-40B4-BE49-F238E27FC236}">
                    <a16:creationId xmlns:a16="http://schemas.microsoft.com/office/drawing/2014/main" id="{839ED9B3-7607-D4CF-5B99-902FBC0BBCE6}"/>
                  </a:ext>
                </a:extLst>
              </p:cNvPr>
              <p:cNvSpPr/>
              <p:nvPr/>
            </p:nvSpPr>
            <p:spPr>
              <a:xfrm>
                <a:off x="6020439" y="355597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2" name="object 72">
                <a:extLst>
                  <a:ext uri="{FF2B5EF4-FFF2-40B4-BE49-F238E27FC236}">
                    <a16:creationId xmlns:a16="http://schemas.microsoft.com/office/drawing/2014/main" id="{40D9033B-8EA6-8D1C-6728-CCABF44AA1B8}"/>
                  </a:ext>
                </a:extLst>
              </p:cNvPr>
              <p:cNvSpPr/>
              <p:nvPr/>
            </p:nvSpPr>
            <p:spPr>
              <a:xfrm>
                <a:off x="6091250" y="349730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3" name="object 73">
                <a:extLst>
                  <a:ext uri="{FF2B5EF4-FFF2-40B4-BE49-F238E27FC236}">
                    <a16:creationId xmlns:a16="http://schemas.microsoft.com/office/drawing/2014/main" id="{0E1F6998-687C-B855-984A-1A1B42BA37C2}"/>
                  </a:ext>
                </a:extLst>
              </p:cNvPr>
              <p:cNvSpPr/>
              <p:nvPr/>
            </p:nvSpPr>
            <p:spPr>
              <a:xfrm>
                <a:off x="6032577" y="355597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4" name="object 74">
                <a:extLst>
                  <a:ext uri="{FF2B5EF4-FFF2-40B4-BE49-F238E27FC236}">
                    <a16:creationId xmlns:a16="http://schemas.microsoft.com/office/drawing/2014/main" id="{80951DC4-DB5C-A3B3-641D-5BD427DFB9F1}"/>
                  </a:ext>
                </a:extLst>
              </p:cNvPr>
              <p:cNvSpPr/>
              <p:nvPr/>
            </p:nvSpPr>
            <p:spPr>
              <a:xfrm>
                <a:off x="6171157" y="353372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5" name="object 75">
                <a:extLst>
                  <a:ext uri="{FF2B5EF4-FFF2-40B4-BE49-F238E27FC236}">
                    <a16:creationId xmlns:a16="http://schemas.microsoft.com/office/drawing/2014/main" id="{AA2FDEA7-0687-12F9-083E-B5D25401E97B}"/>
                  </a:ext>
                </a:extLst>
              </p:cNvPr>
              <p:cNvSpPr/>
              <p:nvPr/>
            </p:nvSpPr>
            <p:spPr>
              <a:xfrm>
                <a:off x="6112483" y="3592386"/>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6" name="object 76">
                <a:extLst>
                  <a:ext uri="{FF2B5EF4-FFF2-40B4-BE49-F238E27FC236}">
                    <a16:creationId xmlns:a16="http://schemas.microsoft.com/office/drawing/2014/main" id="{3E6C19FF-4654-6868-4ED3-145894D0B4A1}"/>
                  </a:ext>
                </a:extLst>
              </p:cNvPr>
              <p:cNvSpPr/>
              <p:nvPr/>
            </p:nvSpPr>
            <p:spPr>
              <a:xfrm>
                <a:off x="6192397" y="353372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7" name="object 77">
                <a:extLst>
                  <a:ext uri="{FF2B5EF4-FFF2-40B4-BE49-F238E27FC236}">
                    <a16:creationId xmlns:a16="http://schemas.microsoft.com/office/drawing/2014/main" id="{88B55001-C0E3-353A-612D-F43E9185882B}"/>
                  </a:ext>
                </a:extLst>
              </p:cNvPr>
              <p:cNvSpPr/>
              <p:nvPr/>
            </p:nvSpPr>
            <p:spPr>
              <a:xfrm>
                <a:off x="6133723" y="3592386"/>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8" name="object 78">
                <a:extLst>
                  <a:ext uri="{FF2B5EF4-FFF2-40B4-BE49-F238E27FC236}">
                    <a16:creationId xmlns:a16="http://schemas.microsoft.com/office/drawing/2014/main" id="{0C991362-C2F2-ECD1-870E-95FCBDEE636A}"/>
                  </a:ext>
                </a:extLst>
              </p:cNvPr>
              <p:cNvSpPr/>
              <p:nvPr/>
            </p:nvSpPr>
            <p:spPr>
              <a:xfrm>
                <a:off x="6291524" y="3548892"/>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9" name="object 79">
                <a:extLst>
                  <a:ext uri="{FF2B5EF4-FFF2-40B4-BE49-F238E27FC236}">
                    <a16:creationId xmlns:a16="http://schemas.microsoft.com/office/drawing/2014/main" id="{57B69BCC-154F-4AD6-5487-2BE373B6455F}"/>
                  </a:ext>
                </a:extLst>
              </p:cNvPr>
              <p:cNvSpPr/>
              <p:nvPr/>
            </p:nvSpPr>
            <p:spPr>
              <a:xfrm>
                <a:off x="6232849" y="3607559"/>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0" name="object 80">
                <a:extLst>
                  <a:ext uri="{FF2B5EF4-FFF2-40B4-BE49-F238E27FC236}">
                    <a16:creationId xmlns:a16="http://schemas.microsoft.com/office/drawing/2014/main" id="{031700C8-6375-001F-F89D-10F37B824D8A}"/>
                  </a:ext>
                </a:extLst>
              </p:cNvPr>
              <p:cNvSpPr/>
              <p:nvPr/>
            </p:nvSpPr>
            <p:spPr>
              <a:xfrm>
                <a:off x="6324900" y="3548892"/>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1" name="object 81">
                <a:extLst>
                  <a:ext uri="{FF2B5EF4-FFF2-40B4-BE49-F238E27FC236}">
                    <a16:creationId xmlns:a16="http://schemas.microsoft.com/office/drawing/2014/main" id="{BC5A596A-2580-E0AD-5CD6-CDC6FB56287E}"/>
                  </a:ext>
                </a:extLst>
              </p:cNvPr>
              <p:cNvSpPr/>
              <p:nvPr/>
            </p:nvSpPr>
            <p:spPr>
              <a:xfrm>
                <a:off x="6266228" y="3607559"/>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2" name="object 82">
                <a:extLst>
                  <a:ext uri="{FF2B5EF4-FFF2-40B4-BE49-F238E27FC236}">
                    <a16:creationId xmlns:a16="http://schemas.microsoft.com/office/drawing/2014/main" id="{F143BE06-8A92-554D-C8D4-2A2C491DA3E8}"/>
                  </a:ext>
                </a:extLst>
              </p:cNvPr>
              <p:cNvSpPr/>
              <p:nvPr/>
            </p:nvSpPr>
            <p:spPr>
              <a:xfrm>
                <a:off x="6367385" y="3548892"/>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3" name="object 83">
                <a:extLst>
                  <a:ext uri="{FF2B5EF4-FFF2-40B4-BE49-F238E27FC236}">
                    <a16:creationId xmlns:a16="http://schemas.microsoft.com/office/drawing/2014/main" id="{39D333A1-E77D-8513-0511-88C3874B1775}"/>
                  </a:ext>
                </a:extLst>
              </p:cNvPr>
              <p:cNvSpPr/>
              <p:nvPr/>
            </p:nvSpPr>
            <p:spPr>
              <a:xfrm>
                <a:off x="6308710" y="3607559"/>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4" name="object 84">
                <a:extLst>
                  <a:ext uri="{FF2B5EF4-FFF2-40B4-BE49-F238E27FC236}">
                    <a16:creationId xmlns:a16="http://schemas.microsoft.com/office/drawing/2014/main" id="{6AEA9522-2B8A-A889-F4BC-98F78D297FD5}"/>
                  </a:ext>
                </a:extLst>
              </p:cNvPr>
              <p:cNvSpPr/>
              <p:nvPr/>
            </p:nvSpPr>
            <p:spPr>
              <a:xfrm>
                <a:off x="6461452" y="358530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5" name="object 85">
                <a:extLst>
                  <a:ext uri="{FF2B5EF4-FFF2-40B4-BE49-F238E27FC236}">
                    <a16:creationId xmlns:a16="http://schemas.microsoft.com/office/drawing/2014/main" id="{1544EB0B-51E7-3C23-3E52-0ACC9019C3C7}"/>
                  </a:ext>
                </a:extLst>
              </p:cNvPr>
              <p:cNvSpPr/>
              <p:nvPr/>
            </p:nvSpPr>
            <p:spPr>
              <a:xfrm>
                <a:off x="6402777" y="3643972"/>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6" name="object 86">
                <a:extLst>
                  <a:ext uri="{FF2B5EF4-FFF2-40B4-BE49-F238E27FC236}">
                    <a16:creationId xmlns:a16="http://schemas.microsoft.com/office/drawing/2014/main" id="{BA338187-D8B7-5DCB-7187-AB95ED3E3136}"/>
                  </a:ext>
                </a:extLst>
              </p:cNvPr>
              <p:cNvSpPr/>
              <p:nvPr/>
            </p:nvSpPr>
            <p:spPr>
              <a:xfrm>
                <a:off x="6605082" y="358530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7" name="object 87">
                <a:extLst>
                  <a:ext uri="{FF2B5EF4-FFF2-40B4-BE49-F238E27FC236}">
                    <a16:creationId xmlns:a16="http://schemas.microsoft.com/office/drawing/2014/main" id="{1028A957-7303-ED65-3B0C-3095CAA39E03}"/>
                  </a:ext>
                </a:extLst>
              </p:cNvPr>
              <p:cNvSpPr/>
              <p:nvPr/>
            </p:nvSpPr>
            <p:spPr>
              <a:xfrm>
                <a:off x="6546407" y="3643972"/>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8" name="object 88">
                <a:extLst>
                  <a:ext uri="{FF2B5EF4-FFF2-40B4-BE49-F238E27FC236}">
                    <a16:creationId xmlns:a16="http://schemas.microsoft.com/office/drawing/2014/main" id="{F6B425E7-CBB5-BB79-79CA-E9B5469AFCBB}"/>
                  </a:ext>
                </a:extLst>
              </p:cNvPr>
              <p:cNvSpPr/>
              <p:nvPr/>
            </p:nvSpPr>
            <p:spPr>
              <a:xfrm>
                <a:off x="6618231" y="358530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9" name="object 89">
                <a:extLst>
                  <a:ext uri="{FF2B5EF4-FFF2-40B4-BE49-F238E27FC236}">
                    <a16:creationId xmlns:a16="http://schemas.microsoft.com/office/drawing/2014/main" id="{3E17F9CD-FAC2-32FA-E8E8-7C8507A394F4}"/>
                  </a:ext>
                </a:extLst>
              </p:cNvPr>
              <p:cNvSpPr/>
              <p:nvPr/>
            </p:nvSpPr>
            <p:spPr>
              <a:xfrm>
                <a:off x="6559557" y="3643972"/>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0" name="object 90">
                <a:extLst>
                  <a:ext uri="{FF2B5EF4-FFF2-40B4-BE49-F238E27FC236}">
                    <a16:creationId xmlns:a16="http://schemas.microsoft.com/office/drawing/2014/main" id="{E3958159-32E1-D9AE-4744-A56D9C73664D}"/>
                  </a:ext>
                </a:extLst>
              </p:cNvPr>
              <p:cNvSpPr/>
              <p:nvPr/>
            </p:nvSpPr>
            <p:spPr>
              <a:xfrm>
                <a:off x="6652621" y="358530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1" name="object 91">
                <a:extLst>
                  <a:ext uri="{FF2B5EF4-FFF2-40B4-BE49-F238E27FC236}">
                    <a16:creationId xmlns:a16="http://schemas.microsoft.com/office/drawing/2014/main" id="{C6AC2C76-1AFE-70CD-46D2-252E439FCF36}"/>
                  </a:ext>
                </a:extLst>
              </p:cNvPr>
              <p:cNvSpPr/>
              <p:nvPr/>
            </p:nvSpPr>
            <p:spPr>
              <a:xfrm>
                <a:off x="6593947" y="3643972"/>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2" name="object 92">
                <a:extLst>
                  <a:ext uri="{FF2B5EF4-FFF2-40B4-BE49-F238E27FC236}">
                    <a16:creationId xmlns:a16="http://schemas.microsoft.com/office/drawing/2014/main" id="{E8951E15-029D-8B30-7742-D096C051FC8C}"/>
                  </a:ext>
                </a:extLst>
              </p:cNvPr>
              <p:cNvSpPr/>
              <p:nvPr/>
            </p:nvSpPr>
            <p:spPr>
              <a:xfrm>
                <a:off x="6689034" y="358530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3" name="object 93">
                <a:extLst>
                  <a:ext uri="{FF2B5EF4-FFF2-40B4-BE49-F238E27FC236}">
                    <a16:creationId xmlns:a16="http://schemas.microsoft.com/office/drawing/2014/main" id="{3941E7C6-C026-CE3A-8272-AACA7A1A0B7F}"/>
                  </a:ext>
                </a:extLst>
              </p:cNvPr>
              <p:cNvSpPr/>
              <p:nvPr/>
            </p:nvSpPr>
            <p:spPr>
              <a:xfrm>
                <a:off x="6630362" y="3643972"/>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4" name="object 94">
                <a:extLst>
                  <a:ext uri="{FF2B5EF4-FFF2-40B4-BE49-F238E27FC236}">
                    <a16:creationId xmlns:a16="http://schemas.microsoft.com/office/drawing/2014/main" id="{7A1D59A1-10F2-8E24-9923-60EA75B4C953}"/>
                  </a:ext>
                </a:extLst>
              </p:cNvPr>
              <p:cNvSpPr/>
              <p:nvPr/>
            </p:nvSpPr>
            <p:spPr>
              <a:xfrm>
                <a:off x="6702182" y="358530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5" name="object 95">
                <a:extLst>
                  <a:ext uri="{FF2B5EF4-FFF2-40B4-BE49-F238E27FC236}">
                    <a16:creationId xmlns:a16="http://schemas.microsoft.com/office/drawing/2014/main" id="{BCA61700-55A3-FEBA-60CF-2F9EBCE8FB32}"/>
                  </a:ext>
                </a:extLst>
              </p:cNvPr>
              <p:cNvSpPr/>
              <p:nvPr/>
            </p:nvSpPr>
            <p:spPr>
              <a:xfrm>
                <a:off x="6643511" y="3643972"/>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6" name="object 96">
                <a:extLst>
                  <a:ext uri="{FF2B5EF4-FFF2-40B4-BE49-F238E27FC236}">
                    <a16:creationId xmlns:a16="http://schemas.microsoft.com/office/drawing/2014/main" id="{AF7818B0-1078-6C11-FD08-EDA935A0B3F6}"/>
                  </a:ext>
                </a:extLst>
              </p:cNvPr>
              <p:cNvSpPr/>
              <p:nvPr/>
            </p:nvSpPr>
            <p:spPr>
              <a:xfrm>
                <a:off x="6719380"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7" name="object 97">
                <a:extLst>
                  <a:ext uri="{FF2B5EF4-FFF2-40B4-BE49-F238E27FC236}">
                    <a16:creationId xmlns:a16="http://schemas.microsoft.com/office/drawing/2014/main" id="{5047AD68-21BC-A742-A9DE-1C2DE749614C}"/>
                  </a:ext>
                </a:extLst>
              </p:cNvPr>
              <p:cNvSpPr/>
              <p:nvPr/>
            </p:nvSpPr>
            <p:spPr>
              <a:xfrm>
                <a:off x="6660706"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8" name="object 98">
                <a:extLst>
                  <a:ext uri="{FF2B5EF4-FFF2-40B4-BE49-F238E27FC236}">
                    <a16:creationId xmlns:a16="http://schemas.microsoft.com/office/drawing/2014/main" id="{CB12A1C5-6DEB-6665-6EF4-36240A1551EB}"/>
                  </a:ext>
                </a:extLst>
              </p:cNvPr>
              <p:cNvSpPr/>
              <p:nvPr/>
            </p:nvSpPr>
            <p:spPr>
              <a:xfrm>
                <a:off x="6782090"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9" name="object 99">
                <a:extLst>
                  <a:ext uri="{FF2B5EF4-FFF2-40B4-BE49-F238E27FC236}">
                    <a16:creationId xmlns:a16="http://schemas.microsoft.com/office/drawing/2014/main" id="{9FAF1EC9-F8B1-B2A2-D465-E8D9D7A43F23}"/>
                  </a:ext>
                </a:extLst>
              </p:cNvPr>
              <p:cNvSpPr/>
              <p:nvPr/>
            </p:nvSpPr>
            <p:spPr>
              <a:xfrm>
                <a:off x="6723417"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0" name="object 100">
                <a:extLst>
                  <a:ext uri="{FF2B5EF4-FFF2-40B4-BE49-F238E27FC236}">
                    <a16:creationId xmlns:a16="http://schemas.microsoft.com/office/drawing/2014/main" id="{61A6576B-3864-497F-2FB8-1D4C46CE1AB5}"/>
                  </a:ext>
                </a:extLst>
              </p:cNvPr>
              <p:cNvSpPr/>
              <p:nvPr/>
            </p:nvSpPr>
            <p:spPr>
              <a:xfrm>
                <a:off x="6891331"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1" name="object 101">
                <a:extLst>
                  <a:ext uri="{FF2B5EF4-FFF2-40B4-BE49-F238E27FC236}">
                    <a16:creationId xmlns:a16="http://schemas.microsoft.com/office/drawing/2014/main" id="{2B871A1A-766C-1869-E06F-878503DFCD73}"/>
                  </a:ext>
                </a:extLst>
              </p:cNvPr>
              <p:cNvSpPr/>
              <p:nvPr/>
            </p:nvSpPr>
            <p:spPr>
              <a:xfrm>
                <a:off x="6832657"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2" name="object 102">
                <a:extLst>
                  <a:ext uri="{FF2B5EF4-FFF2-40B4-BE49-F238E27FC236}">
                    <a16:creationId xmlns:a16="http://schemas.microsoft.com/office/drawing/2014/main" id="{E398A495-CBDB-A7F7-D199-CE7360C2878C}"/>
                  </a:ext>
                </a:extLst>
              </p:cNvPr>
              <p:cNvSpPr/>
              <p:nvPr/>
            </p:nvSpPr>
            <p:spPr>
              <a:xfrm>
                <a:off x="6970226"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3" name="object 103">
                <a:extLst>
                  <a:ext uri="{FF2B5EF4-FFF2-40B4-BE49-F238E27FC236}">
                    <a16:creationId xmlns:a16="http://schemas.microsoft.com/office/drawing/2014/main" id="{3F8A66BB-D13E-3AD2-718C-D4CAA5DF5F0E}"/>
                  </a:ext>
                </a:extLst>
              </p:cNvPr>
              <p:cNvSpPr/>
              <p:nvPr/>
            </p:nvSpPr>
            <p:spPr>
              <a:xfrm>
                <a:off x="6911553"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4" name="object 104">
                <a:extLst>
                  <a:ext uri="{FF2B5EF4-FFF2-40B4-BE49-F238E27FC236}">
                    <a16:creationId xmlns:a16="http://schemas.microsoft.com/office/drawing/2014/main" id="{964E2633-A17A-CF14-7E7B-423D78204B3B}"/>
                  </a:ext>
                </a:extLst>
              </p:cNvPr>
              <p:cNvSpPr/>
              <p:nvPr/>
            </p:nvSpPr>
            <p:spPr>
              <a:xfrm>
                <a:off x="7070363"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5" name="object 105">
                <a:extLst>
                  <a:ext uri="{FF2B5EF4-FFF2-40B4-BE49-F238E27FC236}">
                    <a16:creationId xmlns:a16="http://schemas.microsoft.com/office/drawing/2014/main" id="{2C00EC3C-7D24-1C98-8E43-C582E1313A6E}"/>
                  </a:ext>
                </a:extLst>
              </p:cNvPr>
              <p:cNvSpPr/>
              <p:nvPr/>
            </p:nvSpPr>
            <p:spPr>
              <a:xfrm>
                <a:off x="7011691"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6" name="object 106">
                <a:extLst>
                  <a:ext uri="{FF2B5EF4-FFF2-40B4-BE49-F238E27FC236}">
                    <a16:creationId xmlns:a16="http://schemas.microsoft.com/office/drawing/2014/main" id="{12DC7802-C974-7ABC-9066-6D71CEED201C}"/>
                  </a:ext>
                </a:extLst>
              </p:cNvPr>
              <p:cNvSpPr/>
              <p:nvPr/>
            </p:nvSpPr>
            <p:spPr>
              <a:xfrm>
                <a:off x="7080478"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7" name="object 107">
                <a:extLst>
                  <a:ext uri="{FF2B5EF4-FFF2-40B4-BE49-F238E27FC236}">
                    <a16:creationId xmlns:a16="http://schemas.microsoft.com/office/drawing/2014/main" id="{17CDAC37-9BBA-7DF1-3A9E-845EB312C660}"/>
                  </a:ext>
                </a:extLst>
              </p:cNvPr>
              <p:cNvSpPr/>
              <p:nvPr/>
            </p:nvSpPr>
            <p:spPr>
              <a:xfrm>
                <a:off x="7021803"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8" name="object 108">
                <a:extLst>
                  <a:ext uri="{FF2B5EF4-FFF2-40B4-BE49-F238E27FC236}">
                    <a16:creationId xmlns:a16="http://schemas.microsoft.com/office/drawing/2014/main" id="{CFF68E35-6AA8-8251-D863-144CEB3AB3AD}"/>
                  </a:ext>
                </a:extLst>
              </p:cNvPr>
              <p:cNvSpPr/>
              <p:nvPr/>
            </p:nvSpPr>
            <p:spPr>
              <a:xfrm>
                <a:off x="7182636"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9" name="object 109">
                <a:extLst>
                  <a:ext uri="{FF2B5EF4-FFF2-40B4-BE49-F238E27FC236}">
                    <a16:creationId xmlns:a16="http://schemas.microsoft.com/office/drawing/2014/main" id="{06CE68CA-C35A-E792-1FBE-BF307CBE52D2}"/>
                  </a:ext>
                </a:extLst>
              </p:cNvPr>
              <p:cNvSpPr/>
              <p:nvPr/>
            </p:nvSpPr>
            <p:spPr>
              <a:xfrm>
                <a:off x="7123962"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0" name="object 110">
                <a:extLst>
                  <a:ext uri="{FF2B5EF4-FFF2-40B4-BE49-F238E27FC236}">
                    <a16:creationId xmlns:a16="http://schemas.microsoft.com/office/drawing/2014/main" id="{B2493091-E02F-0F2B-7A2D-83DA832A14B4}"/>
                  </a:ext>
                </a:extLst>
              </p:cNvPr>
              <p:cNvSpPr/>
              <p:nvPr/>
            </p:nvSpPr>
            <p:spPr>
              <a:xfrm>
                <a:off x="7220063"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1" name="object 111">
                <a:extLst>
                  <a:ext uri="{FF2B5EF4-FFF2-40B4-BE49-F238E27FC236}">
                    <a16:creationId xmlns:a16="http://schemas.microsoft.com/office/drawing/2014/main" id="{F3F284F6-6960-2A08-F16E-ABD1AD35FB91}"/>
                  </a:ext>
                </a:extLst>
              </p:cNvPr>
              <p:cNvSpPr/>
              <p:nvPr/>
            </p:nvSpPr>
            <p:spPr>
              <a:xfrm>
                <a:off x="7161388"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2" name="object 112">
                <a:extLst>
                  <a:ext uri="{FF2B5EF4-FFF2-40B4-BE49-F238E27FC236}">
                    <a16:creationId xmlns:a16="http://schemas.microsoft.com/office/drawing/2014/main" id="{0EC563CA-50B3-C7D0-7B3A-A1205C461722}"/>
                  </a:ext>
                </a:extLst>
              </p:cNvPr>
              <p:cNvSpPr/>
              <p:nvPr/>
            </p:nvSpPr>
            <p:spPr>
              <a:xfrm>
                <a:off x="7232201"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3" name="object 113">
                <a:extLst>
                  <a:ext uri="{FF2B5EF4-FFF2-40B4-BE49-F238E27FC236}">
                    <a16:creationId xmlns:a16="http://schemas.microsoft.com/office/drawing/2014/main" id="{D64E598E-28A4-BF1E-5467-6D01F35F0882}"/>
                  </a:ext>
                </a:extLst>
              </p:cNvPr>
              <p:cNvSpPr/>
              <p:nvPr/>
            </p:nvSpPr>
            <p:spPr>
              <a:xfrm>
                <a:off x="7173527"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4" name="object 114">
                <a:extLst>
                  <a:ext uri="{FF2B5EF4-FFF2-40B4-BE49-F238E27FC236}">
                    <a16:creationId xmlns:a16="http://schemas.microsoft.com/office/drawing/2014/main" id="{DF56B14C-3292-CA08-938D-82AFA3BECB4F}"/>
                  </a:ext>
                </a:extLst>
              </p:cNvPr>
              <p:cNvSpPr/>
              <p:nvPr/>
            </p:nvSpPr>
            <p:spPr>
              <a:xfrm>
                <a:off x="7309073"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5" name="object 115">
                <a:extLst>
                  <a:ext uri="{FF2B5EF4-FFF2-40B4-BE49-F238E27FC236}">
                    <a16:creationId xmlns:a16="http://schemas.microsoft.com/office/drawing/2014/main" id="{E08D5FEE-861A-DE54-9DB6-275767054584}"/>
                  </a:ext>
                </a:extLst>
              </p:cNvPr>
              <p:cNvSpPr/>
              <p:nvPr/>
            </p:nvSpPr>
            <p:spPr>
              <a:xfrm>
                <a:off x="7250399"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6" name="object 116">
                <a:extLst>
                  <a:ext uri="{FF2B5EF4-FFF2-40B4-BE49-F238E27FC236}">
                    <a16:creationId xmlns:a16="http://schemas.microsoft.com/office/drawing/2014/main" id="{DD504347-9E3B-6B43-8A5A-CC5EBB4C874F}"/>
                  </a:ext>
                </a:extLst>
              </p:cNvPr>
              <p:cNvSpPr/>
              <p:nvPr/>
            </p:nvSpPr>
            <p:spPr>
              <a:xfrm>
                <a:off x="7341440"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7" name="object 117">
                <a:extLst>
                  <a:ext uri="{FF2B5EF4-FFF2-40B4-BE49-F238E27FC236}">
                    <a16:creationId xmlns:a16="http://schemas.microsoft.com/office/drawing/2014/main" id="{DF3A04F0-1223-A3B9-75FB-C6AAAF42CFB2}"/>
                  </a:ext>
                </a:extLst>
              </p:cNvPr>
              <p:cNvSpPr/>
              <p:nvPr/>
            </p:nvSpPr>
            <p:spPr>
              <a:xfrm>
                <a:off x="7282768"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8" name="object 118">
                <a:extLst>
                  <a:ext uri="{FF2B5EF4-FFF2-40B4-BE49-F238E27FC236}">
                    <a16:creationId xmlns:a16="http://schemas.microsoft.com/office/drawing/2014/main" id="{62B92038-0589-8F11-1E4B-B25F43DC04D6}"/>
                  </a:ext>
                </a:extLst>
              </p:cNvPr>
              <p:cNvSpPr/>
              <p:nvPr/>
            </p:nvSpPr>
            <p:spPr>
              <a:xfrm>
                <a:off x="7300980"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9" name="object 119">
                <a:extLst>
                  <a:ext uri="{FF2B5EF4-FFF2-40B4-BE49-F238E27FC236}">
                    <a16:creationId xmlns:a16="http://schemas.microsoft.com/office/drawing/2014/main" id="{8D3F224D-2A77-9D7A-05B5-CE288AD2ED60}"/>
                  </a:ext>
                </a:extLst>
              </p:cNvPr>
              <p:cNvSpPr/>
              <p:nvPr/>
            </p:nvSpPr>
            <p:spPr>
              <a:xfrm>
                <a:off x="7242306"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0" name="object 120">
                <a:extLst>
                  <a:ext uri="{FF2B5EF4-FFF2-40B4-BE49-F238E27FC236}">
                    <a16:creationId xmlns:a16="http://schemas.microsoft.com/office/drawing/2014/main" id="{86FAB608-9822-4086-AA01-05249E164685}"/>
                  </a:ext>
                </a:extLst>
              </p:cNvPr>
              <p:cNvSpPr/>
              <p:nvPr/>
            </p:nvSpPr>
            <p:spPr>
              <a:xfrm>
                <a:off x="7387968" y="36298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1" name="object 121">
                <a:extLst>
                  <a:ext uri="{FF2B5EF4-FFF2-40B4-BE49-F238E27FC236}">
                    <a16:creationId xmlns:a16="http://schemas.microsoft.com/office/drawing/2014/main" id="{C95BF7BE-5F1C-A82C-D74C-13F27A4DB615}"/>
                  </a:ext>
                </a:extLst>
              </p:cNvPr>
              <p:cNvSpPr/>
              <p:nvPr/>
            </p:nvSpPr>
            <p:spPr>
              <a:xfrm>
                <a:off x="7329295" y="36884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2" name="object 122">
                <a:extLst>
                  <a:ext uri="{FF2B5EF4-FFF2-40B4-BE49-F238E27FC236}">
                    <a16:creationId xmlns:a16="http://schemas.microsoft.com/office/drawing/2014/main" id="{8242E337-94BF-2EE1-78C5-020F56E75D85}"/>
                  </a:ext>
                </a:extLst>
              </p:cNvPr>
              <p:cNvSpPr/>
              <p:nvPr/>
            </p:nvSpPr>
            <p:spPr>
              <a:xfrm>
                <a:off x="7543737"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3" name="object 123">
                <a:extLst>
                  <a:ext uri="{FF2B5EF4-FFF2-40B4-BE49-F238E27FC236}">
                    <a16:creationId xmlns:a16="http://schemas.microsoft.com/office/drawing/2014/main" id="{44F65703-0C19-ABB6-2C5F-566B3D7B0F46}"/>
                  </a:ext>
                </a:extLst>
              </p:cNvPr>
              <p:cNvSpPr/>
              <p:nvPr/>
            </p:nvSpPr>
            <p:spPr>
              <a:xfrm>
                <a:off x="7485062"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4" name="object 124">
                <a:extLst>
                  <a:ext uri="{FF2B5EF4-FFF2-40B4-BE49-F238E27FC236}">
                    <a16:creationId xmlns:a16="http://schemas.microsoft.com/office/drawing/2014/main" id="{A65E7B73-CFA4-A32B-ADF8-AF840D4E5C22}"/>
                  </a:ext>
                </a:extLst>
              </p:cNvPr>
              <p:cNvSpPr/>
              <p:nvPr/>
            </p:nvSpPr>
            <p:spPr>
              <a:xfrm>
                <a:off x="7556885"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5" name="object 125">
                <a:extLst>
                  <a:ext uri="{FF2B5EF4-FFF2-40B4-BE49-F238E27FC236}">
                    <a16:creationId xmlns:a16="http://schemas.microsoft.com/office/drawing/2014/main" id="{51039F2B-9743-BEAD-9589-FDFC3A382FB1}"/>
                  </a:ext>
                </a:extLst>
              </p:cNvPr>
              <p:cNvSpPr/>
              <p:nvPr/>
            </p:nvSpPr>
            <p:spPr>
              <a:xfrm>
                <a:off x="7498212"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6" name="object 126">
                <a:extLst>
                  <a:ext uri="{FF2B5EF4-FFF2-40B4-BE49-F238E27FC236}">
                    <a16:creationId xmlns:a16="http://schemas.microsoft.com/office/drawing/2014/main" id="{080BE62F-131B-DEE7-AC4E-F4C9F17258BD}"/>
                  </a:ext>
                </a:extLst>
              </p:cNvPr>
              <p:cNvSpPr/>
              <p:nvPr/>
            </p:nvSpPr>
            <p:spPr>
              <a:xfrm>
                <a:off x="7567001"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7" name="object 127">
                <a:extLst>
                  <a:ext uri="{FF2B5EF4-FFF2-40B4-BE49-F238E27FC236}">
                    <a16:creationId xmlns:a16="http://schemas.microsoft.com/office/drawing/2014/main" id="{79A46412-4BF6-CD7A-2B36-A1BBB10094B0}"/>
                  </a:ext>
                </a:extLst>
              </p:cNvPr>
              <p:cNvSpPr/>
              <p:nvPr/>
            </p:nvSpPr>
            <p:spPr>
              <a:xfrm>
                <a:off x="7508326"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8" name="object 128">
                <a:extLst>
                  <a:ext uri="{FF2B5EF4-FFF2-40B4-BE49-F238E27FC236}">
                    <a16:creationId xmlns:a16="http://schemas.microsoft.com/office/drawing/2014/main" id="{DB057723-3B60-F813-30E2-0A00C5BC7CE5}"/>
                  </a:ext>
                </a:extLst>
              </p:cNvPr>
              <p:cNvSpPr/>
              <p:nvPr/>
            </p:nvSpPr>
            <p:spPr>
              <a:xfrm>
                <a:off x="7634770"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9" name="object 129">
                <a:extLst>
                  <a:ext uri="{FF2B5EF4-FFF2-40B4-BE49-F238E27FC236}">
                    <a16:creationId xmlns:a16="http://schemas.microsoft.com/office/drawing/2014/main" id="{D4DF85A9-B1D4-F77A-4131-48428D3BBC4A}"/>
                  </a:ext>
                </a:extLst>
              </p:cNvPr>
              <p:cNvSpPr/>
              <p:nvPr/>
            </p:nvSpPr>
            <p:spPr>
              <a:xfrm>
                <a:off x="7576096"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0" name="object 130">
                <a:extLst>
                  <a:ext uri="{FF2B5EF4-FFF2-40B4-BE49-F238E27FC236}">
                    <a16:creationId xmlns:a16="http://schemas.microsoft.com/office/drawing/2014/main" id="{D4BBED57-1C08-55FA-96CE-ECC5842A02D9}"/>
                  </a:ext>
                </a:extLst>
              </p:cNvPr>
              <p:cNvSpPr/>
              <p:nvPr/>
            </p:nvSpPr>
            <p:spPr>
              <a:xfrm>
                <a:off x="7647920"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1" name="object 131">
                <a:extLst>
                  <a:ext uri="{FF2B5EF4-FFF2-40B4-BE49-F238E27FC236}">
                    <a16:creationId xmlns:a16="http://schemas.microsoft.com/office/drawing/2014/main" id="{7F29066F-9BE2-976E-4137-5E71E0A25B70}"/>
                  </a:ext>
                </a:extLst>
              </p:cNvPr>
              <p:cNvSpPr/>
              <p:nvPr/>
            </p:nvSpPr>
            <p:spPr>
              <a:xfrm>
                <a:off x="7589245"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2" name="object 132">
                <a:extLst>
                  <a:ext uri="{FF2B5EF4-FFF2-40B4-BE49-F238E27FC236}">
                    <a16:creationId xmlns:a16="http://schemas.microsoft.com/office/drawing/2014/main" id="{07BFFC71-6042-CAF0-A3E9-21CE0B6C588F}"/>
                  </a:ext>
                </a:extLst>
              </p:cNvPr>
              <p:cNvSpPr/>
              <p:nvPr/>
            </p:nvSpPr>
            <p:spPr>
              <a:xfrm>
                <a:off x="7654998"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3" name="object 133">
                <a:extLst>
                  <a:ext uri="{FF2B5EF4-FFF2-40B4-BE49-F238E27FC236}">
                    <a16:creationId xmlns:a16="http://schemas.microsoft.com/office/drawing/2014/main" id="{2495BE31-BEBF-F59B-3C20-D03554940444}"/>
                  </a:ext>
                </a:extLst>
              </p:cNvPr>
              <p:cNvSpPr/>
              <p:nvPr/>
            </p:nvSpPr>
            <p:spPr>
              <a:xfrm>
                <a:off x="7596324"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4" name="object 134">
                <a:extLst>
                  <a:ext uri="{FF2B5EF4-FFF2-40B4-BE49-F238E27FC236}">
                    <a16:creationId xmlns:a16="http://schemas.microsoft.com/office/drawing/2014/main" id="{68F4A86F-1439-CF7B-2845-A3B47486F4F8}"/>
                  </a:ext>
                </a:extLst>
              </p:cNvPr>
              <p:cNvSpPr/>
              <p:nvPr/>
            </p:nvSpPr>
            <p:spPr>
              <a:xfrm>
                <a:off x="7667137"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5" name="object 135">
                <a:extLst>
                  <a:ext uri="{FF2B5EF4-FFF2-40B4-BE49-F238E27FC236}">
                    <a16:creationId xmlns:a16="http://schemas.microsoft.com/office/drawing/2014/main" id="{A951D82E-10A0-78BB-75C1-61BDB0033B4C}"/>
                  </a:ext>
                </a:extLst>
              </p:cNvPr>
              <p:cNvSpPr/>
              <p:nvPr/>
            </p:nvSpPr>
            <p:spPr>
              <a:xfrm>
                <a:off x="7608462"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6" name="object 136">
                <a:extLst>
                  <a:ext uri="{FF2B5EF4-FFF2-40B4-BE49-F238E27FC236}">
                    <a16:creationId xmlns:a16="http://schemas.microsoft.com/office/drawing/2014/main" id="{E956D1F9-6C52-7993-540F-31A818E373F3}"/>
                  </a:ext>
                </a:extLst>
              </p:cNvPr>
              <p:cNvSpPr/>
              <p:nvPr/>
            </p:nvSpPr>
            <p:spPr>
              <a:xfrm>
                <a:off x="7837066"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7" name="object 137">
                <a:extLst>
                  <a:ext uri="{FF2B5EF4-FFF2-40B4-BE49-F238E27FC236}">
                    <a16:creationId xmlns:a16="http://schemas.microsoft.com/office/drawing/2014/main" id="{3B261509-B359-3A56-0C0C-53767247FBFC}"/>
                  </a:ext>
                </a:extLst>
              </p:cNvPr>
              <p:cNvSpPr/>
              <p:nvPr/>
            </p:nvSpPr>
            <p:spPr>
              <a:xfrm>
                <a:off x="7778394"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8" name="object 138">
                <a:extLst>
                  <a:ext uri="{FF2B5EF4-FFF2-40B4-BE49-F238E27FC236}">
                    <a16:creationId xmlns:a16="http://schemas.microsoft.com/office/drawing/2014/main" id="{7B218C41-0001-5576-9784-A0730F720935}"/>
                  </a:ext>
                </a:extLst>
              </p:cNvPr>
              <p:cNvSpPr/>
              <p:nvPr/>
            </p:nvSpPr>
            <p:spPr>
              <a:xfrm>
                <a:off x="7873478"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9" name="object 139">
                <a:extLst>
                  <a:ext uri="{FF2B5EF4-FFF2-40B4-BE49-F238E27FC236}">
                    <a16:creationId xmlns:a16="http://schemas.microsoft.com/office/drawing/2014/main" id="{9AEC37BD-2417-EB46-604F-E3E0EAA0EFA0}"/>
                  </a:ext>
                </a:extLst>
              </p:cNvPr>
              <p:cNvSpPr/>
              <p:nvPr/>
            </p:nvSpPr>
            <p:spPr>
              <a:xfrm>
                <a:off x="7814806"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0" name="object 140">
                <a:extLst>
                  <a:ext uri="{FF2B5EF4-FFF2-40B4-BE49-F238E27FC236}">
                    <a16:creationId xmlns:a16="http://schemas.microsoft.com/office/drawing/2014/main" id="{AF0A0350-C9C6-A37D-5F1C-ED82F0C4E874}"/>
                  </a:ext>
                </a:extLst>
              </p:cNvPr>
              <p:cNvSpPr/>
              <p:nvPr/>
            </p:nvSpPr>
            <p:spPr>
              <a:xfrm>
                <a:off x="7923042"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1" name="object 141">
                <a:extLst>
                  <a:ext uri="{FF2B5EF4-FFF2-40B4-BE49-F238E27FC236}">
                    <a16:creationId xmlns:a16="http://schemas.microsoft.com/office/drawing/2014/main" id="{B8324CED-DB55-B9BA-D040-87EE7A67B48C}"/>
                  </a:ext>
                </a:extLst>
              </p:cNvPr>
              <p:cNvSpPr/>
              <p:nvPr/>
            </p:nvSpPr>
            <p:spPr>
              <a:xfrm>
                <a:off x="7864367"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2" name="object 142">
                <a:extLst>
                  <a:ext uri="{FF2B5EF4-FFF2-40B4-BE49-F238E27FC236}">
                    <a16:creationId xmlns:a16="http://schemas.microsoft.com/office/drawing/2014/main" id="{7C8793D2-C0BB-ED75-6CC1-86CC48A6C42D}"/>
                  </a:ext>
                </a:extLst>
              </p:cNvPr>
              <p:cNvSpPr/>
              <p:nvPr/>
            </p:nvSpPr>
            <p:spPr>
              <a:xfrm>
                <a:off x="7995869"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3" name="object 143">
                <a:extLst>
                  <a:ext uri="{FF2B5EF4-FFF2-40B4-BE49-F238E27FC236}">
                    <a16:creationId xmlns:a16="http://schemas.microsoft.com/office/drawing/2014/main" id="{1FD07F30-391E-29A8-D7F2-13B9CB978E05}"/>
                  </a:ext>
                </a:extLst>
              </p:cNvPr>
              <p:cNvSpPr/>
              <p:nvPr/>
            </p:nvSpPr>
            <p:spPr>
              <a:xfrm>
                <a:off x="7937196"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4" name="object 144">
                <a:extLst>
                  <a:ext uri="{FF2B5EF4-FFF2-40B4-BE49-F238E27FC236}">
                    <a16:creationId xmlns:a16="http://schemas.microsoft.com/office/drawing/2014/main" id="{FB7D6F09-3A5B-61EF-2566-CBDEACAC9156}"/>
                  </a:ext>
                </a:extLst>
              </p:cNvPr>
              <p:cNvSpPr/>
              <p:nvPr/>
            </p:nvSpPr>
            <p:spPr>
              <a:xfrm>
                <a:off x="8037340"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5" name="object 145">
                <a:extLst>
                  <a:ext uri="{FF2B5EF4-FFF2-40B4-BE49-F238E27FC236}">
                    <a16:creationId xmlns:a16="http://schemas.microsoft.com/office/drawing/2014/main" id="{69A10D51-35EB-956A-B5F8-DE327A9EEED3}"/>
                  </a:ext>
                </a:extLst>
              </p:cNvPr>
              <p:cNvSpPr/>
              <p:nvPr/>
            </p:nvSpPr>
            <p:spPr>
              <a:xfrm>
                <a:off x="7978666"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6" name="object 146">
                <a:extLst>
                  <a:ext uri="{FF2B5EF4-FFF2-40B4-BE49-F238E27FC236}">
                    <a16:creationId xmlns:a16="http://schemas.microsoft.com/office/drawing/2014/main" id="{39D73881-A12C-7680-EFAD-4413D7427FB1}"/>
                  </a:ext>
                </a:extLst>
              </p:cNvPr>
              <p:cNvSpPr/>
              <p:nvPr/>
            </p:nvSpPr>
            <p:spPr>
              <a:xfrm>
                <a:off x="8050488"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7" name="object 147">
                <a:extLst>
                  <a:ext uri="{FF2B5EF4-FFF2-40B4-BE49-F238E27FC236}">
                    <a16:creationId xmlns:a16="http://schemas.microsoft.com/office/drawing/2014/main" id="{CAC768E7-5B1A-A7F0-808B-51FBF7C76129}"/>
                  </a:ext>
                </a:extLst>
              </p:cNvPr>
              <p:cNvSpPr/>
              <p:nvPr/>
            </p:nvSpPr>
            <p:spPr>
              <a:xfrm>
                <a:off x="7991814"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8" name="object 148">
                <a:extLst>
                  <a:ext uri="{FF2B5EF4-FFF2-40B4-BE49-F238E27FC236}">
                    <a16:creationId xmlns:a16="http://schemas.microsoft.com/office/drawing/2014/main" id="{BBBA4785-8043-1380-AADF-608002BA6A57}"/>
                  </a:ext>
                </a:extLst>
              </p:cNvPr>
              <p:cNvSpPr/>
              <p:nvPr/>
            </p:nvSpPr>
            <p:spPr>
              <a:xfrm>
                <a:off x="8086902"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9" name="object 149">
                <a:extLst>
                  <a:ext uri="{FF2B5EF4-FFF2-40B4-BE49-F238E27FC236}">
                    <a16:creationId xmlns:a16="http://schemas.microsoft.com/office/drawing/2014/main" id="{DF873F32-51FA-1F86-59DE-D2BE5639E6F8}"/>
                  </a:ext>
                </a:extLst>
              </p:cNvPr>
              <p:cNvSpPr/>
              <p:nvPr/>
            </p:nvSpPr>
            <p:spPr>
              <a:xfrm>
                <a:off x="8028228"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0" name="object 150">
                <a:extLst>
                  <a:ext uri="{FF2B5EF4-FFF2-40B4-BE49-F238E27FC236}">
                    <a16:creationId xmlns:a16="http://schemas.microsoft.com/office/drawing/2014/main" id="{C33B0050-0F05-AACA-92C8-6DC99B90E54E}"/>
                  </a:ext>
                </a:extLst>
              </p:cNvPr>
              <p:cNvSpPr/>
              <p:nvPr/>
            </p:nvSpPr>
            <p:spPr>
              <a:xfrm>
                <a:off x="8114212"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1" name="object 151">
                <a:extLst>
                  <a:ext uri="{FF2B5EF4-FFF2-40B4-BE49-F238E27FC236}">
                    <a16:creationId xmlns:a16="http://schemas.microsoft.com/office/drawing/2014/main" id="{90090C20-D362-D19B-9C50-33D263F684F3}"/>
                  </a:ext>
                </a:extLst>
              </p:cNvPr>
              <p:cNvSpPr/>
              <p:nvPr/>
            </p:nvSpPr>
            <p:spPr>
              <a:xfrm>
                <a:off x="8055538"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2" name="object 152">
                <a:extLst>
                  <a:ext uri="{FF2B5EF4-FFF2-40B4-BE49-F238E27FC236}">
                    <a16:creationId xmlns:a16="http://schemas.microsoft.com/office/drawing/2014/main" id="{BA49A25B-4A47-B6A1-F94B-AE0AC2761DF0}"/>
                  </a:ext>
                </a:extLst>
              </p:cNvPr>
              <p:cNvSpPr/>
              <p:nvPr/>
            </p:nvSpPr>
            <p:spPr>
              <a:xfrm>
                <a:off x="8166809"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3" name="object 153">
                <a:extLst>
                  <a:ext uri="{FF2B5EF4-FFF2-40B4-BE49-F238E27FC236}">
                    <a16:creationId xmlns:a16="http://schemas.microsoft.com/office/drawing/2014/main" id="{92315820-CCD1-B87C-4B1C-9B08AFC532F3}"/>
                  </a:ext>
                </a:extLst>
              </p:cNvPr>
              <p:cNvSpPr/>
              <p:nvPr/>
            </p:nvSpPr>
            <p:spPr>
              <a:xfrm>
                <a:off x="8108135"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4" name="object 154">
                <a:extLst>
                  <a:ext uri="{FF2B5EF4-FFF2-40B4-BE49-F238E27FC236}">
                    <a16:creationId xmlns:a16="http://schemas.microsoft.com/office/drawing/2014/main" id="{367C2815-B9BC-1205-C97E-DECD5A1DF3EB}"/>
                  </a:ext>
                </a:extLst>
              </p:cNvPr>
              <p:cNvSpPr/>
              <p:nvPr/>
            </p:nvSpPr>
            <p:spPr>
              <a:xfrm>
                <a:off x="8194117" y="3648017"/>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5" name="object 155">
                <a:extLst>
                  <a:ext uri="{FF2B5EF4-FFF2-40B4-BE49-F238E27FC236}">
                    <a16:creationId xmlns:a16="http://schemas.microsoft.com/office/drawing/2014/main" id="{752C3820-B6E9-FA86-0329-86EA3233B08E}"/>
                  </a:ext>
                </a:extLst>
              </p:cNvPr>
              <p:cNvSpPr/>
              <p:nvPr/>
            </p:nvSpPr>
            <p:spPr>
              <a:xfrm>
                <a:off x="8135444" y="3706683"/>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6" name="object 156">
                <a:extLst>
                  <a:ext uri="{FF2B5EF4-FFF2-40B4-BE49-F238E27FC236}">
                    <a16:creationId xmlns:a16="http://schemas.microsoft.com/office/drawing/2014/main" id="{A2AC4065-37EB-10A9-4639-CAE8EF11B4BD}"/>
                  </a:ext>
                </a:extLst>
              </p:cNvPr>
              <p:cNvSpPr/>
              <p:nvPr/>
            </p:nvSpPr>
            <p:spPr>
              <a:xfrm>
                <a:off x="8230532" y="36915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7" name="object 157">
                <a:extLst>
                  <a:ext uri="{FF2B5EF4-FFF2-40B4-BE49-F238E27FC236}">
                    <a16:creationId xmlns:a16="http://schemas.microsoft.com/office/drawing/2014/main" id="{604D5E9F-E530-E637-8ADB-4BD9E4A4983A}"/>
                  </a:ext>
                </a:extLst>
              </p:cNvPr>
              <p:cNvSpPr/>
              <p:nvPr/>
            </p:nvSpPr>
            <p:spPr>
              <a:xfrm>
                <a:off x="8171858" y="37501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8" name="object 158">
                <a:extLst>
                  <a:ext uri="{FF2B5EF4-FFF2-40B4-BE49-F238E27FC236}">
                    <a16:creationId xmlns:a16="http://schemas.microsoft.com/office/drawing/2014/main" id="{DD0D1C9C-11BB-A45A-558F-805914CFEC4F}"/>
                  </a:ext>
                </a:extLst>
              </p:cNvPr>
              <p:cNvSpPr/>
              <p:nvPr/>
            </p:nvSpPr>
            <p:spPr>
              <a:xfrm>
                <a:off x="8289198" y="36915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9" name="object 159">
                <a:extLst>
                  <a:ext uri="{FF2B5EF4-FFF2-40B4-BE49-F238E27FC236}">
                    <a16:creationId xmlns:a16="http://schemas.microsoft.com/office/drawing/2014/main" id="{6446D8FB-6F8C-5779-7DB5-42342873D12C}"/>
                  </a:ext>
                </a:extLst>
              </p:cNvPr>
              <p:cNvSpPr/>
              <p:nvPr/>
            </p:nvSpPr>
            <p:spPr>
              <a:xfrm>
                <a:off x="8230524" y="37501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0" name="object 160">
                <a:extLst>
                  <a:ext uri="{FF2B5EF4-FFF2-40B4-BE49-F238E27FC236}">
                    <a16:creationId xmlns:a16="http://schemas.microsoft.com/office/drawing/2014/main" id="{C99C8FBC-5066-5802-A2D4-07D48CA91E73}"/>
                  </a:ext>
                </a:extLst>
              </p:cNvPr>
              <p:cNvSpPr/>
              <p:nvPr/>
            </p:nvSpPr>
            <p:spPr>
              <a:xfrm>
                <a:off x="8316509" y="36915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1" name="object 161">
                <a:extLst>
                  <a:ext uri="{FF2B5EF4-FFF2-40B4-BE49-F238E27FC236}">
                    <a16:creationId xmlns:a16="http://schemas.microsoft.com/office/drawing/2014/main" id="{93A273EB-5589-1CA0-DB97-4F645E5635DB}"/>
                  </a:ext>
                </a:extLst>
              </p:cNvPr>
              <p:cNvSpPr/>
              <p:nvPr/>
            </p:nvSpPr>
            <p:spPr>
              <a:xfrm>
                <a:off x="8257835" y="37501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2" name="object 162">
                <a:extLst>
                  <a:ext uri="{FF2B5EF4-FFF2-40B4-BE49-F238E27FC236}">
                    <a16:creationId xmlns:a16="http://schemas.microsoft.com/office/drawing/2014/main" id="{4EC75A5A-DF24-AA8F-1CDC-41ADDF44D13C}"/>
                  </a:ext>
                </a:extLst>
              </p:cNvPr>
              <p:cNvSpPr/>
              <p:nvPr/>
            </p:nvSpPr>
            <p:spPr>
              <a:xfrm>
                <a:off x="8355955" y="36915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3" name="object 163">
                <a:extLst>
                  <a:ext uri="{FF2B5EF4-FFF2-40B4-BE49-F238E27FC236}">
                    <a16:creationId xmlns:a16="http://schemas.microsoft.com/office/drawing/2014/main" id="{6B055D77-3DA4-6BD4-E081-B9F5763BC775}"/>
                  </a:ext>
                </a:extLst>
              </p:cNvPr>
              <p:cNvSpPr/>
              <p:nvPr/>
            </p:nvSpPr>
            <p:spPr>
              <a:xfrm>
                <a:off x="8297282" y="37501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4" name="object 164">
                <a:extLst>
                  <a:ext uri="{FF2B5EF4-FFF2-40B4-BE49-F238E27FC236}">
                    <a16:creationId xmlns:a16="http://schemas.microsoft.com/office/drawing/2014/main" id="{2DC0F52F-29F0-3304-0D3B-D0932904B1FE}"/>
                  </a:ext>
                </a:extLst>
              </p:cNvPr>
              <p:cNvSpPr/>
              <p:nvPr/>
            </p:nvSpPr>
            <p:spPr>
              <a:xfrm>
                <a:off x="8366071" y="36915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5" name="object 165">
                <a:extLst>
                  <a:ext uri="{FF2B5EF4-FFF2-40B4-BE49-F238E27FC236}">
                    <a16:creationId xmlns:a16="http://schemas.microsoft.com/office/drawing/2014/main" id="{8FD8DA93-D654-85B0-D659-0A4D0BB5C8F6}"/>
                  </a:ext>
                </a:extLst>
              </p:cNvPr>
              <p:cNvSpPr/>
              <p:nvPr/>
            </p:nvSpPr>
            <p:spPr>
              <a:xfrm>
                <a:off x="8307396" y="37501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6" name="object 166">
                <a:extLst>
                  <a:ext uri="{FF2B5EF4-FFF2-40B4-BE49-F238E27FC236}">
                    <a16:creationId xmlns:a16="http://schemas.microsoft.com/office/drawing/2014/main" id="{9613C785-52FB-1430-1240-9F673BCE37E7}"/>
                  </a:ext>
                </a:extLst>
              </p:cNvPr>
              <p:cNvSpPr/>
              <p:nvPr/>
            </p:nvSpPr>
            <p:spPr>
              <a:xfrm>
                <a:off x="8423725" y="3691513"/>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7" name="object 167">
                <a:extLst>
                  <a:ext uri="{FF2B5EF4-FFF2-40B4-BE49-F238E27FC236}">
                    <a16:creationId xmlns:a16="http://schemas.microsoft.com/office/drawing/2014/main" id="{965A1A93-700B-89D8-619B-F94DB2C1C81F}"/>
                  </a:ext>
                </a:extLst>
              </p:cNvPr>
              <p:cNvSpPr/>
              <p:nvPr/>
            </p:nvSpPr>
            <p:spPr>
              <a:xfrm>
                <a:off x="8365051" y="3750177"/>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8" name="object 168">
                <a:extLst>
                  <a:ext uri="{FF2B5EF4-FFF2-40B4-BE49-F238E27FC236}">
                    <a16:creationId xmlns:a16="http://schemas.microsoft.com/office/drawing/2014/main" id="{9E3DC77E-A22D-F3CF-CD60-4DFBFEA8743D}"/>
                  </a:ext>
                </a:extLst>
              </p:cNvPr>
              <p:cNvSpPr/>
              <p:nvPr/>
            </p:nvSpPr>
            <p:spPr>
              <a:xfrm>
                <a:off x="8507678"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9" name="object 169">
                <a:extLst>
                  <a:ext uri="{FF2B5EF4-FFF2-40B4-BE49-F238E27FC236}">
                    <a16:creationId xmlns:a16="http://schemas.microsoft.com/office/drawing/2014/main" id="{4443371E-6C92-B037-5067-1C37AC2768B7}"/>
                  </a:ext>
                </a:extLst>
              </p:cNvPr>
              <p:cNvSpPr/>
              <p:nvPr/>
            </p:nvSpPr>
            <p:spPr>
              <a:xfrm>
                <a:off x="8449004"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0" name="object 170">
                <a:extLst>
                  <a:ext uri="{FF2B5EF4-FFF2-40B4-BE49-F238E27FC236}">
                    <a16:creationId xmlns:a16="http://schemas.microsoft.com/office/drawing/2014/main" id="{BA491BEA-214A-1A49-B753-1CC8A68FC370}"/>
                  </a:ext>
                </a:extLst>
              </p:cNvPr>
              <p:cNvSpPr/>
              <p:nvPr/>
            </p:nvSpPr>
            <p:spPr>
              <a:xfrm>
                <a:off x="8674571"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1" name="object 171">
                <a:extLst>
                  <a:ext uri="{FF2B5EF4-FFF2-40B4-BE49-F238E27FC236}">
                    <a16:creationId xmlns:a16="http://schemas.microsoft.com/office/drawing/2014/main" id="{76F482C6-193C-5893-D2E8-D1DE4135F05A}"/>
                  </a:ext>
                </a:extLst>
              </p:cNvPr>
              <p:cNvSpPr/>
              <p:nvPr/>
            </p:nvSpPr>
            <p:spPr>
              <a:xfrm>
                <a:off x="8615900"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2" name="object 172">
                <a:extLst>
                  <a:ext uri="{FF2B5EF4-FFF2-40B4-BE49-F238E27FC236}">
                    <a16:creationId xmlns:a16="http://schemas.microsoft.com/office/drawing/2014/main" id="{0CBDBC1B-BA5D-D6B6-9D50-04A464A16C8C}"/>
                  </a:ext>
                </a:extLst>
              </p:cNvPr>
              <p:cNvSpPr/>
              <p:nvPr/>
            </p:nvSpPr>
            <p:spPr>
              <a:xfrm>
                <a:off x="8709973"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3" name="object 173">
                <a:extLst>
                  <a:ext uri="{FF2B5EF4-FFF2-40B4-BE49-F238E27FC236}">
                    <a16:creationId xmlns:a16="http://schemas.microsoft.com/office/drawing/2014/main" id="{8D8A70C6-677E-898F-8F29-62EA51889CCE}"/>
                  </a:ext>
                </a:extLst>
              </p:cNvPr>
              <p:cNvSpPr/>
              <p:nvPr/>
            </p:nvSpPr>
            <p:spPr>
              <a:xfrm>
                <a:off x="8651299"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4" name="object 174">
                <a:extLst>
                  <a:ext uri="{FF2B5EF4-FFF2-40B4-BE49-F238E27FC236}">
                    <a16:creationId xmlns:a16="http://schemas.microsoft.com/office/drawing/2014/main" id="{EEBE1B1C-6834-36FF-3800-5C618EDC7C1E}"/>
                  </a:ext>
                </a:extLst>
              </p:cNvPr>
              <p:cNvSpPr/>
              <p:nvPr/>
            </p:nvSpPr>
            <p:spPr>
              <a:xfrm>
                <a:off x="8744364"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5" name="object 175">
                <a:extLst>
                  <a:ext uri="{FF2B5EF4-FFF2-40B4-BE49-F238E27FC236}">
                    <a16:creationId xmlns:a16="http://schemas.microsoft.com/office/drawing/2014/main" id="{D5B80611-8904-435A-892E-B2FDEE492AD7}"/>
                  </a:ext>
                </a:extLst>
              </p:cNvPr>
              <p:cNvSpPr/>
              <p:nvPr/>
            </p:nvSpPr>
            <p:spPr>
              <a:xfrm>
                <a:off x="8685691"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6" name="object 176">
                <a:extLst>
                  <a:ext uri="{FF2B5EF4-FFF2-40B4-BE49-F238E27FC236}">
                    <a16:creationId xmlns:a16="http://schemas.microsoft.com/office/drawing/2014/main" id="{EA5FAD3D-FE2C-38FA-CEEA-D76BC20E5F62}"/>
                  </a:ext>
                </a:extLst>
              </p:cNvPr>
              <p:cNvSpPr/>
              <p:nvPr/>
            </p:nvSpPr>
            <p:spPr>
              <a:xfrm>
                <a:off x="8785836"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7" name="object 177">
                <a:extLst>
                  <a:ext uri="{FF2B5EF4-FFF2-40B4-BE49-F238E27FC236}">
                    <a16:creationId xmlns:a16="http://schemas.microsoft.com/office/drawing/2014/main" id="{0EEE31F2-ADFC-13F9-5188-1E9123AB36D1}"/>
                  </a:ext>
                </a:extLst>
              </p:cNvPr>
              <p:cNvSpPr/>
              <p:nvPr/>
            </p:nvSpPr>
            <p:spPr>
              <a:xfrm>
                <a:off x="8727161"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8" name="object 178">
                <a:extLst>
                  <a:ext uri="{FF2B5EF4-FFF2-40B4-BE49-F238E27FC236}">
                    <a16:creationId xmlns:a16="http://schemas.microsoft.com/office/drawing/2014/main" id="{EF299CEE-C673-71C7-E50D-815E0F1830B0}"/>
                  </a:ext>
                </a:extLst>
              </p:cNvPr>
              <p:cNvSpPr/>
              <p:nvPr/>
            </p:nvSpPr>
            <p:spPr>
              <a:xfrm>
                <a:off x="8857650"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9" name="object 179">
                <a:extLst>
                  <a:ext uri="{FF2B5EF4-FFF2-40B4-BE49-F238E27FC236}">
                    <a16:creationId xmlns:a16="http://schemas.microsoft.com/office/drawing/2014/main" id="{E6124EA8-1A01-7C64-230D-8AA2EEDA289A}"/>
                  </a:ext>
                </a:extLst>
              </p:cNvPr>
              <p:cNvSpPr/>
              <p:nvPr/>
            </p:nvSpPr>
            <p:spPr>
              <a:xfrm>
                <a:off x="8798975"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0" name="object 180">
                <a:extLst>
                  <a:ext uri="{FF2B5EF4-FFF2-40B4-BE49-F238E27FC236}">
                    <a16:creationId xmlns:a16="http://schemas.microsoft.com/office/drawing/2014/main" id="{3B168174-4F2F-A3E2-4F95-1A9E7E0B4BF2}"/>
                  </a:ext>
                </a:extLst>
              </p:cNvPr>
              <p:cNvSpPr/>
              <p:nvPr/>
            </p:nvSpPr>
            <p:spPr>
              <a:xfrm>
                <a:off x="8867764"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1" name="object 181">
                <a:extLst>
                  <a:ext uri="{FF2B5EF4-FFF2-40B4-BE49-F238E27FC236}">
                    <a16:creationId xmlns:a16="http://schemas.microsoft.com/office/drawing/2014/main" id="{4958FF1F-E990-174E-F9CA-B0A19F60B0C2}"/>
                  </a:ext>
                </a:extLst>
              </p:cNvPr>
              <p:cNvSpPr/>
              <p:nvPr/>
            </p:nvSpPr>
            <p:spPr>
              <a:xfrm>
                <a:off x="8809091"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2" name="object 182">
                <a:extLst>
                  <a:ext uri="{FF2B5EF4-FFF2-40B4-BE49-F238E27FC236}">
                    <a16:creationId xmlns:a16="http://schemas.microsoft.com/office/drawing/2014/main" id="{7A950377-C2BA-400D-3135-3618FDDED2D1}"/>
                  </a:ext>
                </a:extLst>
              </p:cNvPr>
              <p:cNvSpPr/>
              <p:nvPr/>
            </p:nvSpPr>
            <p:spPr>
              <a:xfrm>
                <a:off x="8876869"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3" name="object 183">
                <a:extLst>
                  <a:ext uri="{FF2B5EF4-FFF2-40B4-BE49-F238E27FC236}">
                    <a16:creationId xmlns:a16="http://schemas.microsoft.com/office/drawing/2014/main" id="{0A7F7BE8-221F-342A-A261-89256D7467AB}"/>
                  </a:ext>
                </a:extLst>
              </p:cNvPr>
              <p:cNvSpPr/>
              <p:nvPr/>
            </p:nvSpPr>
            <p:spPr>
              <a:xfrm>
                <a:off x="8818194"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4" name="object 184">
                <a:extLst>
                  <a:ext uri="{FF2B5EF4-FFF2-40B4-BE49-F238E27FC236}">
                    <a16:creationId xmlns:a16="http://schemas.microsoft.com/office/drawing/2014/main" id="{CB7B41A8-C0BD-C678-10B6-72B0E2D6DAC3}"/>
                  </a:ext>
                </a:extLst>
              </p:cNvPr>
              <p:cNvSpPr/>
              <p:nvPr/>
            </p:nvSpPr>
            <p:spPr>
              <a:xfrm>
                <a:off x="8951717"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5" name="object 185">
                <a:extLst>
                  <a:ext uri="{FF2B5EF4-FFF2-40B4-BE49-F238E27FC236}">
                    <a16:creationId xmlns:a16="http://schemas.microsoft.com/office/drawing/2014/main" id="{0D7AB898-58CE-C97E-F3D7-F3AC049F3DF4}"/>
                  </a:ext>
                </a:extLst>
              </p:cNvPr>
              <p:cNvSpPr/>
              <p:nvPr/>
            </p:nvSpPr>
            <p:spPr>
              <a:xfrm>
                <a:off x="8893046"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6" name="object 186">
                <a:extLst>
                  <a:ext uri="{FF2B5EF4-FFF2-40B4-BE49-F238E27FC236}">
                    <a16:creationId xmlns:a16="http://schemas.microsoft.com/office/drawing/2014/main" id="{69438DDF-4552-AE57-0BE5-4799B86C2797}"/>
                  </a:ext>
                </a:extLst>
              </p:cNvPr>
              <p:cNvSpPr/>
              <p:nvPr/>
            </p:nvSpPr>
            <p:spPr>
              <a:xfrm>
                <a:off x="8965371"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7" name="object 187">
                <a:extLst>
                  <a:ext uri="{FF2B5EF4-FFF2-40B4-BE49-F238E27FC236}">
                    <a16:creationId xmlns:a16="http://schemas.microsoft.com/office/drawing/2014/main" id="{DB14507B-BB2C-CDF6-A84F-8171A67D8A9F}"/>
                  </a:ext>
                </a:extLst>
              </p:cNvPr>
              <p:cNvSpPr/>
              <p:nvPr/>
            </p:nvSpPr>
            <p:spPr>
              <a:xfrm>
                <a:off x="8906699"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8" name="object 188">
                <a:extLst>
                  <a:ext uri="{FF2B5EF4-FFF2-40B4-BE49-F238E27FC236}">
                    <a16:creationId xmlns:a16="http://schemas.microsoft.com/office/drawing/2014/main" id="{1D720BBE-4149-EC0F-35CD-3445FBC1A0B5}"/>
                  </a:ext>
                </a:extLst>
              </p:cNvPr>
              <p:cNvSpPr/>
              <p:nvPr/>
            </p:nvSpPr>
            <p:spPr>
              <a:xfrm>
                <a:off x="9003303"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9" name="object 189">
                <a:extLst>
                  <a:ext uri="{FF2B5EF4-FFF2-40B4-BE49-F238E27FC236}">
                    <a16:creationId xmlns:a16="http://schemas.microsoft.com/office/drawing/2014/main" id="{EF34D291-5949-C753-520B-A466FCA16472}"/>
                  </a:ext>
                </a:extLst>
              </p:cNvPr>
              <p:cNvSpPr/>
              <p:nvPr/>
            </p:nvSpPr>
            <p:spPr>
              <a:xfrm>
                <a:off x="8944630"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0" name="object 190">
                <a:extLst>
                  <a:ext uri="{FF2B5EF4-FFF2-40B4-BE49-F238E27FC236}">
                    <a16:creationId xmlns:a16="http://schemas.microsoft.com/office/drawing/2014/main" id="{649B2B08-CCB1-4CEA-F1CA-1267AED6F511}"/>
                  </a:ext>
                </a:extLst>
              </p:cNvPr>
              <p:cNvSpPr/>
              <p:nvPr/>
            </p:nvSpPr>
            <p:spPr>
              <a:xfrm>
                <a:off x="9035671"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1" name="object 191">
                <a:extLst>
                  <a:ext uri="{FF2B5EF4-FFF2-40B4-BE49-F238E27FC236}">
                    <a16:creationId xmlns:a16="http://schemas.microsoft.com/office/drawing/2014/main" id="{D0F268A2-3E0F-D114-89D5-8DAB3543C268}"/>
                  </a:ext>
                </a:extLst>
              </p:cNvPr>
              <p:cNvSpPr/>
              <p:nvPr/>
            </p:nvSpPr>
            <p:spPr>
              <a:xfrm>
                <a:off x="8976997"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2" name="object 192">
                <a:extLst>
                  <a:ext uri="{FF2B5EF4-FFF2-40B4-BE49-F238E27FC236}">
                    <a16:creationId xmlns:a16="http://schemas.microsoft.com/office/drawing/2014/main" id="{C3BAEEEE-EA55-6FE1-8295-99954FC039C0}"/>
                  </a:ext>
                </a:extLst>
              </p:cNvPr>
              <p:cNvSpPr/>
              <p:nvPr/>
            </p:nvSpPr>
            <p:spPr>
              <a:xfrm>
                <a:off x="9077143"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3" name="object 193">
                <a:extLst>
                  <a:ext uri="{FF2B5EF4-FFF2-40B4-BE49-F238E27FC236}">
                    <a16:creationId xmlns:a16="http://schemas.microsoft.com/office/drawing/2014/main" id="{8B5C2149-342C-72BA-9DCA-8C35DFA97FA1}"/>
                  </a:ext>
                </a:extLst>
              </p:cNvPr>
              <p:cNvSpPr/>
              <p:nvPr/>
            </p:nvSpPr>
            <p:spPr>
              <a:xfrm>
                <a:off x="9018468"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4" name="object 194">
                <a:extLst>
                  <a:ext uri="{FF2B5EF4-FFF2-40B4-BE49-F238E27FC236}">
                    <a16:creationId xmlns:a16="http://schemas.microsoft.com/office/drawing/2014/main" id="{DDCEE66A-908D-467A-796B-393A62781DF9}"/>
                  </a:ext>
                </a:extLst>
              </p:cNvPr>
              <p:cNvSpPr/>
              <p:nvPr/>
            </p:nvSpPr>
            <p:spPr>
              <a:xfrm>
                <a:off x="9089784"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5" name="object 195">
                <a:extLst>
                  <a:ext uri="{FF2B5EF4-FFF2-40B4-BE49-F238E27FC236}">
                    <a16:creationId xmlns:a16="http://schemas.microsoft.com/office/drawing/2014/main" id="{3E08A6E5-0631-A10C-6CD7-6EF4F441F646}"/>
                  </a:ext>
                </a:extLst>
              </p:cNvPr>
              <p:cNvSpPr/>
              <p:nvPr/>
            </p:nvSpPr>
            <p:spPr>
              <a:xfrm>
                <a:off x="9031111"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6" name="object 196">
                <a:extLst>
                  <a:ext uri="{FF2B5EF4-FFF2-40B4-BE49-F238E27FC236}">
                    <a16:creationId xmlns:a16="http://schemas.microsoft.com/office/drawing/2014/main" id="{EAC691CE-EA3A-E0E6-E556-5038FFFB9B49}"/>
                  </a:ext>
                </a:extLst>
              </p:cNvPr>
              <p:cNvSpPr/>
              <p:nvPr/>
            </p:nvSpPr>
            <p:spPr>
              <a:xfrm>
                <a:off x="9100910"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7" name="object 197">
                <a:extLst>
                  <a:ext uri="{FF2B5EF4-FFF2-40B4-BE49-F238E27FC236}">
                    <a16:creationId xmlns:a16="http://schemas.microsoft.com/office/drawing/2014/main" id="{755384DB-F059-CA1C-FAA1-2CAEA045EF38}"/>
                  </a:ext>
                </a:extLst>
              </p:cNvPr>
              <p:cNvSpPr/>
              <p:nvPr/>
            </p:nvSpPr>
            <p:spPr>
              <a:xfrm>
                <a:off x="9042237"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8" name="object 198">
                <a:extLst>
                  <a:ext uri="{FF2B5EF4-FFF2-40B4-BE49-F238E27FC236}">
                    <a16:creationId xmlns:a16="http://schemas.microsoft.com/office/drawing/2014/main" id="{9C37B17C-9159-0D5A-3BED-FDABF84BF347}"/>
                  </a:ext>
                </a:extLst>
              </p:cNvPr>
              <p:cNvSpPr/>
              <p:nvPr/>
            </p:nvSpPr>
            <p:spPr>
              <a:xfrm>
                <a:off x="9131256"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9" name="object 199">
                <a:extLst>
                  <a:ext uri="{FF2B5EF4-FFF2-40B4-BE49-F238E27FC236}">
                    <a16:creationId xmlns:a16="http://schemas.microsoft.com/office/drawing/2014/main" id="{F747B654-FD16-488A-1C45-2DB01B37CC99}"/>
                  </a:ext>
                </a:extLst>
              </p:cNvPr>
              <p:cNvSpPr/>
              <p:nvPr/>
            </p:nvSpPr>
            <p:spPr>
              <a:xfrm>
                <a:off x="9072581"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0" name="object 200">
                <a:extLst>
                  <a:ext uri="{FF2B5EF4-FFF2-40B4-BE49-F238E27FC236}">
                    <a16:creationId xmlns:a16="http://schemas.microsoft.com/office/drawing/2014/main" id="{FE039BD2-C92D-B4D3-8807-4F47F47648C9}"/>
                  </a:ext>
                </a:extLst>
              </p:cNvPr>
              <p:cNvSpPr/>
              <p:nvPr/>
            </p:nvSpPr>
            <p:spPr>
              <a:xfrm>
                <a:off x="9153002"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1" name="object 201">
                <a:extLst>
                  <a:ext uri="{FF2B5EF4-FFF2-40B4-BE49-F238E27FC236}">
                    <a16:creationId xmlns:a16="http://schemas.microsoft.com/office/drawing/2014/main" id="{A73473D4-4DD7-7239-F215-7397234C13A0}"/>
                  </a:ext>
                </a:extLst>
              </p:cNvPr>
              <p:cNvSpPr/>
              <p:nvPr/>
            </p:nvSpPr>
            <p:spPr>
              <a:xfrm>
                <a:off x="9094328"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2" name="object 202">
                <a:extLst>
                  <a:ext uri="{FF2B5EF4-FFF2-40B4-BE49-F238E27FC236}">
                    <a16:creationId xmlns:a16="http://schemas.microsoft.com/office/drawing/2014/main" id="{010AEBE7-5E0F-A716-6016-FAF549B4B59B}"/>
                  </a:ext>
                </a:extLst>
              </p:cNvPr>
              <p:cNvSpPr/>
              <p:nvPr/>
            </p:nvSpPr>
            <p:spPr>
              <a:xfrm>
                <a:off x="9175761" y="3730959"/>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3" name="object 203">
                <a:extLst>
                  <a:ext uri="{FF2B5EF4-FFF2-40B4-BE49-F238E27FC236}">
                    <a16:creationId xmlns:a16="http://schemas.microsoft.com/office/drawing/2014/main" id="{C81FD814-7CD0-8233-357A-AD6353AA5C35}"/>
                  </a:ext>
                </a:extLst>
              </p:cNvPr>
              <p:cNvSpPr/>
              <p:nvPr/>
            </p:nvSpPr>
            <p:spPr>
              <a:xfrm>
                <a:off x="9117087" y="3789625"/>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4" name="object 204">
                <a:extLst>
                  <a:ext uri="{FF2B5EF4-FFF2-40B4-BE49-F238E27FC236}">
                    <a16:creationId xmlns:a16="http://schemas.microsoft.com/office/drawing/2014/main" id="{1AF1263F-7C4F-32E1-B4FB-18DAE17F327E}"/>
                  </a:ext>
                </a:extLst>
              </p:cNvPr>
              <p:cNvSpPr/>
              <p:nvPr/>
            </p:nvSpPr>
            <p:spPr>
              <a:xfrm>
                <a:off x="9325460"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5" name="object 205">
                <a:extLst>
                  <a:ext uri="{FF2B5EF4-FFF2-40B4-BE49-F238E27FC236}">
                    <a16:creationId xmlns:a16="http://schemas.microsoft.com/office/drawing/2014/main" id="{3DF4132B-EABA-2457-4861-F34DED97E6DB}"/>
                  </a:ext>
                </a:extLst>
              </p:cNvPr>
              <p:cNvSpPr/>
              <p:nvPr/>
            </p:nvSpPr>
            <p:spPr>
              <a:xfrm>
                <a:off x="9266786"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6" name="object 206">
                <a:extLst>
                  <a:ext uri="{FF2B5EF4-FFF2-40B4-BE49-F238E27FC236}">
                    <a16:creationId xmlns:a16="http://schemas.microsoft.com/office/drawing/2014/main" id="{AA9D0AF2-BFBC-5CDB-A746-F13C7BCC1986}"/>
                  </a:ext>
                </a:extLst>
              </p:cNvPr>
              <p:cNvSpPr/>
              <p:nvPr/>
            </p:nvSpPr>
            <p:spPr>
              <a:xfrm>
                <a:off x="9336081"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7" name="object 207">
                <a:extLst>
                  <a:ext uri="{FF2B5EF4-FFF2-40B4-BE49-F238E27FC236}">
                    <a16:creationId xmlns:a16="http://schemas.microsoft.com/office/drawing/2014/main" id="{CA23D9EC-43C2-0D19-F524-8A313C6BD77A}"/>
                  </a:ext>
                </a:extLst>
              </p:cNvPr>
              <p:cNvSpPr/>
              <p:nvPr/>
            </p:nvSpPr>
            <p:spPr>
              <a:xfrm>
                <a:off x="9277407"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8" name="object 208">
                <a:extLst>
                  <a:ext uri="{FF2B5EF4-FFF2-40B4-BE49-F238E27FC236}">
                    <a16:creationId xmlns:a16="http://schemas.microsoft.com/office/drawing/2014/main" id="{71FA7A7A-BC17-FFAE-B96D-E98555BF2BE2}"/>
                  </a:ext>
                </a:extLst>
              </p:cNvPr>
              <p:cNvSpPr/>
              <p:nvPr/>
            </p:nvSpPr>
            <p:spPr>
              <a:xfrm>
                <a:off x="9414976"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9" name="object 209">
                <a:extLst>
                  <a:ext uri="{FF2B5EF4-FFF2-40B4-BE49-F238E27FC236}">
                    <a16:creationId xmlns:a16="http://schemas.microsoft.com/office/drawing/2014/main" id="{CBEA880D-80EE-5860-C022-EB9EFFB97B50}"/>
                  </a:ext>
                </a:extLst>
              </p:cNvPr>
              <p:cNvSpPr/>
              <p:nvPr/>
            </p:nvSpPr>
            <p:spPr>
              <a:xfrm>
                <a:off x="9356302"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0" name="object 210">
                <a:extLst>
                  <a:ext uri="{FF2B5EF4-FFF2-40B4-BE49-F238E27FC236}">
                    <a16:creationId xmlns:a16="http://schemas.microsoft.com/office/drawing/2014/main" id="{57F8E3F6-B774-602F-BF1C-4005543AA560}"/>
                  </a:ext>
                </a:extLst>
              </p:cNvPr>
              <p:cNvSpPr/>
              <p:nvPr/>
            </p:nvSpPr>
            <p:spPr>
              <a:xfrm>
                <a:off x="9430148"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1" name="object 211">
                <a:extLst>
                  <a:ext uri="{FF2B5EF4-FFF2-40B4-BE49-F238E27FC236}">
                    <a16:creationId xmlns:a16="http://schemas.microsoft.com/office/drawing/2014/main" id="{53432AE3-E595-186F-2545-266F945B8CB9}"/>
                  </a:ext>
                </a:extLst>
              </p:cNvPr>
              <p:cNvSpPr/>
              <p:nvPr/>
            </p:nvSpPr>
            <p:spPr>
              <a:xfrm>
                <a:off x="9371474"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2" name="object 212">
                <a:extLst>
                  <a:ext uri="{FF2B5EF4-FFF2-40B4-BE49-F238E27FC236}">
                    <a16:creationId xmlns:a16="http://schemas.microsoft.com/office/drawing/2014/main" id="{0CDC8E34-D9C2-DC03-44EB-CDFE394581E5}"/>
                  </a:ext>
                </a:extLst>
              </p:cNvPr>
              <p:cNvSpPr/>
              <p:nvPr/>
            </p:nvSpPr>
            <p:spPr>
              <a:xfrm>
                <a:off x="9493872"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3" name="object 213">
                <a:extLst>
                  <a:ext uri="{FF2B5EF4-FFF2-40B4-BE49-F238E27FC236}">
                    <a16:creationId xmlns:a16="http://schemas.microsoft.com/office/drawing/2014/main" id="{AC9B675F-E8E0-5BA7-C246-A4C4CC0DDB54}"/>
                  </a:ext>
                </a:extLst>
              </p:cNvPr>
              <p:cNvSpPr/>
              <p:nvPr/>
            </p:nvSpPr>
            <p:spPr>
              <a:xfrm>
                <a:off x="9435200"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4" name="object 214">
                <a:extLst>
                  <a:ext uri="{FF2B5EF4-FFF2-40B4-BE49-F238E27FC236}">
                    <a16:creationId xmlns:a16="http://schemas.microsoft.com/office/drawing/2014/main" id="{6DBCDA47-EA54-03C5-5211-1CBC4688CB7A}"/>
                  </a:ext>
                </a:extLst>
              </p:cNvPr>
              <p:cNvSpPr/>
              <p:nvPr/>
            </p:nvSpPr>
            <p:spPr>
              <a:xfrm>
                <a:off x="9526239"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5" name="object 215">
                <a:extLst>
                  <a:ext uri="{FF2B5EF4-FFF2-40B4-BE49-F238E27FC236}">
                    <a16:creationId xmlns:a16="http://schemas.microsoft.com/office/drawing/2014/main" id="{564F169D-1059-2EDA-9BB6-C15A05525734}"/>
                  </a:ext>
                </a:extLst>
              </p:cNvPr>
              <p:cNvSpPr/>
              <p:nvPr/>
            </p:nvSpPr>
            <p:spPr>
              <a:xfrm>
                <a:off x="9467566"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6" name="object 216">
                <a:extLst>
                  <a:ext uri="{FF2B5EF4-FFF2-40B4-BE49-F238E27FC236}">
                    <a16:creationId xmlns:a16="http://schemas.microsoft.com/office/drawing/2014/main" id="{63E5CA50-9670-BA40-A786-BCDEF34AECE1}"/>
                  </a:ext>
                </a:extLst>
              </p:cNvPr>
              <p:cNvSpPr/>
              <p:nvPr/>
            </p:nvSpPr>
            <p:spPr>
              <a:xfrm>
                <a:off x="9649133"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7" name="object 217">
                <a:extLst>
                  <a:ext uri="{FF2B5EF4-FFF2-40B4-BE49-F238E27FC236}">
                    <a16:creationId xmlns:a16="http://schemas.microsoft.com/office/drawing/2014/main" id="{BDB72F31-74A8-C3BE-46C2-350DB9F43213}"/>
                  </a:ext>
                </a:extLst>
              </p:cNvPr>
              <p:cNvSpPr/>
              <p:nvPr/>
            </p:nvSpPr>
            <p:spPr>
              <a:xfrm>
                <a:off x="9590458"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8" name="object 218">
                <a:extLst>
                  <a:ext uri="{FF2B5EF4-FFF2-40B4-BE49-F238E27FC236}">
                    <a16:creationId xmlns:a16="http://schemas.microsoft.com/office/drawing/2014/main" id="{29D300DB-6DA1-8C88-3A0C-555AA377E342}"/>
                  </a:ext>
                </a:extLst>
              </p:cNvPr>
              <p:cNvSpPr/>
              <p:nvPr/>
            </p:nvSpPr>
            <p:spPr>
              <a:xfrm>
                <a:off x="9675430"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9" name="object 219">
                <a:extLst>
                  <a:ext uri="{FF2B5EF4-FFF2-40B4-BE49-F238E27FC236}">
                    <a16:creationId xmlns:a16="http://schemas.microsoft.com/office/drawing/2014/main" id="{D6B4BE10-B2BD-E263-82E8-A7645690D59D}"/>
                  </a:ext>
                </a:extLst>
              </p:cNvPr>
              <p:cNvSpPr/>
              <p:nvPr/>
            </p:nvSpPr>
            <p:spPr>
              <a:xfrm>
                <a:off x="9616759"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0" name="object 220">
                <a:extLst>
                  <a:ext uri="{FF2B5EF4-FFF2-40B4-BE49-F238E27FC236}">
                    <a16:creationId xmlns:a16="http://schemas.microsoft.com/office/drawing/2014/main" id="{71B64972-2FAF-CDF5-50A1-2BD2CB290F6E}"/>
                  </a:ext>
                </a:extLst>
              </p:cNvPr>
              <p:cNvSpPr/>
              <p:nvPr/>
            </p:nvSpPr>
            <p:spPr>
              <a:xfrm>
                <a:off x="9794787"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1" name="object 221">
                <a:extLst>
                  <a:ext uri="{FF2B5EF4-FFF2-40B4-BE49-F238E27FC236}">
                    <a16:creationId xmlns:a16="http://schemas.microsoft.com/office/drawing/2014/main" id="{DA65AC3F-51CD-B6D1-35D6-1FE658C71326}"/>
                  </a:ext>
                </a:extLst>
              </p:cNvPr>
              <p:cNvSpPr/>
              <p:nvPr/>
            </p:nvSpPr>
            <p:spPr>
              <a:xfrm>
                <a:off x="9736113"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2" name="object 402">
                <a:extLst>
                  <a:ext uri="{FF2B5EF4-FFF2-40B4-BE49-F238E27FC236}">
                    <a16:creationId xmlns:a16="http://schemas.microsoft.com/office/drawing/2014/main" id="{3A001CFD-0DD2-45B9-ACA7-4D1C07EE9C79}"/>
                  </a:ext>
                </a:extLst>
              </p:cNvPr>
              <p:cNvSpPr/>
              <p:nvPr/>
            </p:nvSpPr>
            <p:spPr>
              <a:xfrm>
                <a:off x="10022372"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3" name="object 403">
                <a:extLst>
                  <a:ext uri="{FF2B5EF4-FFF2-40B4-BE49-F238E27FC236}">
                    <a16:creationId xmlns:a16="http://schemas.microsoft.com/office/drawing/2014/main" id="{B7706D97-D447-6574-1BA6-7EFF519C2B30}"/>
                  </a:ext>
                </a:extLst>
              </p:cNvPr>
              <p:cNvSpPr/>
              <p:nvPr/>
            </p:nvSpPr>
            <p:spPr>
              <a:xfrm>
                <a:off x="9963697"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4" name="object 404">
                <a:extLst>
                  <a:ext uri="{FF2B5EF4-FFF2-40B4-BE49-F238E27FC236}">
                    <a16:creationId xmlns:a16="http://schemas.microsoft.com/office/drawing/2014/main" id="{F65D9DE0-ADF4-DB10-9D78-2CB1DB0236DD}"/>
                  </a:ext>
                </a:extLst>
              </p:cNvPr>
              <p:cNvSpPr/>
              <p:nvPr/>
            </p:nvSpPr>
            <p:spPr>
              <a:xfrm>
                <a:off x="10111381"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5" name="object 405">
                <a:extLst>
                  <a:ext uri="{FF2B5EF4-FFF2-40B4-BE49-F238E27FC236}">
                    <a16:creationId xmlns:a16="http://schemas.microsoft.com/office/drawing/2014/main" id="{D4F909E2-C1D1-2325-B62A-FCCC0D02D66E}"/>
                  </a:ext>
                </a:extLst>
              </p:cNvPr>
              <p:cNvSpPr/>
              <p:nvPr/>
            </p:nvSpPr>
            <p:spPr>
              <a:xfrm>
                <a:off x="10052708"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6" name="object 406">
                <a:extLst>
                  <a:ext uri="{FF2B5EF4-FFF2-40B4-BE49-F238E27FC236}">
                    <a16:creationId xmlns:a16="http://schemas.microsoft.com/office/drawing/2014/main" id="{B5D9D42F-A373-F518-039B-E54E62CAF4F9}"/>
                  </a:ext>
                </a:extLst>
              </p:cNvPr>
              <p:cNvSpPr/>
              <p:nvPr/>
            </p:nvSpPr>
            <p:spPr>
              <a:xfrm>
                <a:off x="10318229"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7" name="object 407">
                <a:extLst>
                  <a:ext uri="{FF2B5EF4-FFF2-40B4-BE49-F238E27FC236}">
                    <a16:creationId xmlns:a16="http://schemas.microsoft.com/office/drawing/2014/main" id="{2F7C9014-0DE6-B514-8100-03BD9E47A88E}"/>
                  </a:ext>
                </a:extLst>
              </p:cNvPr>
              <p:cNvSpPr/>
              <p:nvPr/>
            </p:nvSpPr>
            <p:spPr>
              <a:xfrm>
                <a:off x="10259554"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8" name="object 408">
                <a:extLst>
                  <a:ext uri="{FF2B5EF4-FFF2-40B4-BE49-F238E27FC236}">
                    <a16:creationId xmlns:a16="http://schemas.microsoft.com/office/drawing/2014/main" id="{0D46230B-58F2-9B69-B383-E06DA58AD0A0}"/>
                  </a:ext>
                </a:extLst>
              </p:cNvPr>
              <p:cNvSpPr/>
              <p:nvPr/>
            </p:nvSpPr>
            <p:spPr>
              <a:xfrm>
                <a:off x="10357169"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9" name="object 409">
                <a:extLst>
                  <a:ext uri="{FF2B5EF4-FFF2-40B4-BE49-F238E27FC236}">
                    <a16:creationId xmlns:a16="http://schemas.microsoft.com/office/drawing/2014/main" id="{37B6140A-C01F-7FB6-3EDF-644E64DFF1B0}"/>
                  </a:ext>
                </a:extLst>
              </p:cNvPr>
              <p:cNvSpPr/>
              <p:nvPr/>
            </p:nvSpPr>
            <p:spPr>
              <a:xfrm>
                <a:off x="10298497"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00" name="object 410">
                <a:extLst>
                  <a:ext uri="{FF2B5EF4-FFF2-40B4-BE49-F238E27FC236}">
                    <a16:creationId xmlns:a16="http://schemas.microsoft.com/office/drawing/2014/main" id="{3831A394-CD27-D8BD-DCD3-78CB579C3CE5}"/>
                  </a:ext>
                </a:extLst>
              </p:cNvPr>
              <p:cNvSpPr/>
              <p:nvPr/>
            </p:nvSpPr>
            <p:spPr>
              <a:xfrm>
                <a:off x="10182690" y="3822500"/>
                <a:ext cx="0" cy="117505"/>
              </a:xfrm>
              <a:custGeom>
                <a:avLst/>
                <a:gdLst/>
                <a:ahLst/>
                <a:cxnLst/>
                <a:rect l="l" t="t" r="r" b="b"/>
                <a:pathLst>
                  <a:path h="72389">
                    <a:moveTo>
                      <a:pt x="0" y="0"/>
                    </a:moveTo>
                    <a:lnTo>
                      <a:pt x="0" y="72288"/>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01" name="object 411">
                <a:extLst>
                  <a:ext uri="{FF2B5EF4-FFF2-40B4-BE49-F238E27FC236}">
                    <a16:creationId xmlns:a16="http://schemas.microsoft.com/office/drawing/2014/main" id="{5F39B229-1CFD-8E2B-43E0-C040577B0982}"/>
                  </a:ext>
                </a:extLst>
              </p:cNvPr>
              <p:cNvSpPr/>
              <p:nvPr/>
            </p:nvSpPr>
            <p:spPr>
              <a:xfrm>
                <a:off x="10124016" y="3881164"/>
                <a:ext cx="117505" cy="0"/>
              </a:xfrm>
              <a:custGeom>
                <a:avLst/>
                <a:gdLst/>
                <a:ahLst/>
                <a:cxnLst/>
                <a:rect l="l" t="t" r="r" b="b"/>
                <a:pathLst>
                  <a:path w="72389">
                    <a:moveTo>
                      <a:pt x="72288" y="0"/>
                    </a:moveTo>
                    <a:lnTo>
                      <a:pt x="0" y="0"/>
                    </a:lnTo>
                  </a:path>
                </a:pathLst>
              </a:custGeom>
              <a:ln w="28575">
                <a:solidFill>
                  <a:schemeClr val="accent3"/>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02" name="object 424">
                <a:extLst>
                  <a:ext uri="{FF2B5EF4-FFF2-40B4-BE49-F238E27FC236}">
                    <a16:creationId xmlns:a16="http://schemas.microsoft.com/office/drawing/2014/main" id="{27228910-D21B-46FF-2C5D-478E723CF0D2}"/>
                  </a:ext>
                </a:extLst>
              </p:cNvPr>
              <p:cNvSpPr/>
              <p:nvPr/>
            </p:nvSpPr>
            <p:spPr>
              <a:xfrm>
                <a:off x="2438790" y="1237660"/>
                <a:ext cx="7994432" cy="2644883"/>
              </a:xfrm>
              <a:custGeom>
                <a:avLst/>
                <a:gdLst/>
                <a:ahLst/>
                <a:cxnLst/>
                <a:rect l="l" t="t" r="r" b="b"/>
                <a:pathLst>
                  <a:path w="4925060" h="1629410">
                    <a:moveTo>
                      <a:pt x="0" y="0"/>
                    </a:moveTo>
                    <a:lnTo>
                      <a:pt x="28346" y="0"/>
                    </a:lnTo>
                    <a:lnTo>
                      <a:pt x="28346" y="41744"/>
                    </a:lnTo>
                    <a:lnTo>
                      <a:pt x="35826" y="41744"/>
                    </a:lnTo>
                    <a:lnTo>
                      <a:pt x="35826" y="51409"/>
                    </a:lnTo>
                    <a:lnTo>
                      <a:pt x="43002" y="51409"/>
                    </a:lnTo>
                    <a:lnTo>
                      <a:pt x="43002" y="61061"/>
                    </a:lnTo>
                    <a:lnTo>
                      <a:pt x="64490" y="61061"/>
                    </a:lnTo>
                    <a:lnTo>
                      <a:pt x="64490" y="78828"/>
                    </a:lnTo>
                    <a:lnTo>
                      <a:pt x="82257" y="78828"/>
                    </a:lnTo>
                    <a:lnTo>
                      <a:pt x="82257" y="90982"/>
                    </a:lnTo>
                    <a:lnTo>
                      <a:pt x="98145" y="90982"/>
                    </a:lnTo>
                    <a:lnTo>
                      <a:pt x="98145" y="97523"/>
                    </a:lnTo>
                    <a:lnTo>
                      <a:pt x="105003" y="97523"/>
                    </a:lnTo>
                    <a:lnTo>
                      <a:pt x="105003" y="102196"/>
                    </a:lnTo>
                    <a:lnTo>
                      <a:pt x="111544" y="102196"/>
                    </a:lnTo>
                    <a:lnTo>
                      <a:pt x="111544" y="108737"/>
                    </a:lnTo>
                    <a:lnTo>
                      <a:pt x="117767" y="108737"/>
                    </a:lnTo>
                    <a:lnTo>
                      <a:pt x="117767" y="116217"/>
                    </a:lnTo>
                    <a:lnTo>
                      <a:pt x="122440" y="116217"/>
                    </a:lnTo>
                    <a:lnTo>
                      <a:pt x="122440" y="122440"/>
                    </a:lnTo>
                    <a:lnTo>
                      <a:pt x="127114" y="122440"/>
                    </a:lnTo>
                    <a:lnTo>
                      <a:pt x="127114" y="126492"/>
                    </a:lnTo>
                    <a:lnTo>
                      <a:pt x="173850" y="126492"/>
                    </a:lnTo>
                    <a:lnTo>
                      <a:pt x="173850" y="153911"/>
                    </a:lnTo>
                    <a:lnTo>
                      <a:pt x="194106" y="153911"/>
                    </a:lnTo>
                    <a:lnTo>
                      <a:pt x="194106" y="162953"/>
                    </a:lnTo>
                    <a:lnTo>
                      <a:pt x="199402" y="162953"/>
                    </a:lnTo>
                    <a:lnTo>
                      <a:pt x="225259" y="162953"/>
                    </a:lnTo>
                    <a:lnTo>
                      <a:pt x="225259" y="178219"/>
                    </a:lnTo>
                    <a:lnTo>
                      <a:pt x="238353" y="178219"/>
                    </a:lnTo>
                    <a:lnTo>
                      <a:pt x="238353" y="185077"/>
                    </a:lnTo>
                    <a:lnTo>
                      <a:pt x="256425" y="185077"/>
                    </a:lnTo>
                    <a:lnTo>
                      <a:pt x="256425" y="190055"/>
                    </a:lnTo>
                    <a:lnTo>
                      <a:pt x="261721" y="190055"/>
                    </a:lnTo>
                    <a:lnTo>
                      <a:pt x="261721" y="196596"/>
                    </a:lnTo>
                    <a:lnTo>
                      <a:pt x="267322" y="196596"/>
                    </a:lnTo>
                    <a:lnTo>
                      <a:pt x="267322" y="218719"/>
                    </a:lnTo>
                    <a:lnTo>
                      <a:pt x="276364" y="218719"/>
                    </a:lnTo>
                    <a:lnTo>
                      <a:pt x="276364" y="226199"/>
                    </a:lnTo>
                    <a:lnTo>
                      <a:pt x="280720" y="226199"/>
                    </a:lnTo>
                    <a:lnTo>
                      <a:pt x="280720" y="238036"/>
                    </a:lnTo>
                    <a:lnTo>
                      <a:pt x="285089" y="238036"/>
                    </a:lnTo>
                    <a:lnTo>
                      <a:pt x="285089" y="248627"/>
                    </a:lnTo>
                    <a:lnTo>
                      <a:pt x="289128" y="248627"/>
                    </a:lnTo>
                    <a:lnTo>
                      <a:pt x="289128" y="257047"/>
                    </a:lnTo>
                    <a:lnTo>
                      <a:pt x="293801" y="257047"/>
                    </a:lnTo>
                    <a:lnTo>
                      <a:pt x="293801" y="264833"/>
                    </a:lnTo>
                    <a:lnTo>
                      <a:pt x="298170" y="264833"/>
                    </a:lnTo>
                    <a:lnTo>
                      <a:pt x="298170" y="270751"/>
                    </a:lnTo>
                    <a:lnTo>
                      <a:pt x="309384" y="270751"/>
                    </a:lnTo>
                    <a:lnTo>
                      <a:pt x="309384" y="280720"/>
                    </a:lnTo>
                    <a:lnTo>
                      <a:pt x="330885" y="280720"/>
                    </a:lnTo>
                    <a:lnTo>
                      <a:pt x="330885" y="300037"/>
                    </a:lnTo>
                    <a:lnTo>
                      <a:pt x="337426" y="300037"/>
                    </a:lnTo>
                    <a:lnTo>
                      <a:pt x="337426" y="307517"/>
                    </a:lnTo>
                    <a:lnTo>
                      <a:pt x="344906" y="307517"/>
                    </a:lnTo>
                    <a:lnTo>
                      <a:pt x="344906" y="311569"/>
                    </a:lnTo>
                    <a:lnTo>
                      <a:pt x="352691" y="311569"/>
                    </a:lnTo>
                    <a:lnTo>
                      <a:pt x="352691" y="318731"/>
                    </a:lnTo>
                    <a:lnTo>
                      <a:pt x="355498" y="318731"/>
                    </a:lnTo>
                    <a:lnTo>
                      <a:pt x="355498" y="325894"/>
                    </a:lnTo>
                    <a:lnTo>
                      <a:pt x="360172" y="325894"/>
                    </a:lnTo>
                    <a:lnTo>
                      <a:pt x="360172" y="346773"/>
                    </a:lnTo>
                    <a:lnTo>
                      <a:pt x="369201" y="346773"/>
                    </a:lnTo>
                    <a:lnTo>
                      <a:pt x="369201" y="353631"/>
                    </a:lnTo>
                    <a:lnTo>
                      <a:pt x="398500" y="353631"/>
                    </a:lnTo>
                    <a:lnTo>
                      <a:pt x="398500" y="367334"/>
                    </a:lnTo>
                    <a:lnTo>
                      <a:pt x="423418" y="367334"/>
                    </a:lnTo>
                    <a:lnTo>
                      <a:pt x="423418" y="415010"/>
                    </a:lnTo>
                    <a:lnTo>
                      <a:pt x="434632" y="415010"/>
                    </a:lnTo>
                    <a:lnTo>
                      <a:pt x="434632" y="424662"/>
                    </a:lnTo>
                    <a:lnTo>
                      <a:pt x="441185" y="424662"/>
                    </a:lnTo>
                    <a:lnTo>
                      <a:pt x="441185" y="437438"/>
                    </a:lnTo>
                    <a:lnTo>
                      <a:pt x="456133" y="437438"/>
                    </a:lnTo>
                    <a:lnTo>
                      <a:pt x="456133" y="447408"/>
                    </a:lnTo>
                    <a:lnTo>
                      <a:pt x="467347" y="447408"/>
                    </a:lnTo>
                    <a:lnTo>
                      <a:pt x="467347" y="468287"/>
                    </a:lnTo>
                    <a:lnTo>
                      <a:pt x="470154" y="468287"/>
                    </a:lnTo>
                    <a:lnTo>
                      <a:pt x="470154" y="482930"/>
                    </a:lnTo>
                    <a:lnTo>
                      <a:pt x="476694" y="482930"/>
                    </a:lnTo>
                    <a:lnTo>
                      <a:pt x="476694" y="490715"/>
                    </a:lnTo>
                    <a:lnTo>
                      <a:pt x="484492" y="490715"/>
                    </a:lnTo>
                    <a:lnTo>
                      <a:pt x="484492" y="497878"/>
                    </a:lnTo>
                    <a:lnTo>
                      <a:pt x="488530" y="497878"/>
                    </a:lnTo>
                    <a:lnTo>
                      <a:pt x="488530" y="511594"/>
                    </a:lnTo>
                    <a:lnTo>
                      <a:pt x="512216" y="511594"/>
                    </a:lnTo>
                    <a:lnTo>
                      <a:pt x="512216" y="540258"/>
                    </a:lnTo>
                    <a:lnTo>
                      <a:pt x="525297" y="540258"/>
                    </a:lnTo>
                    <a:lnTo>
                      <a:pt x="525297" y="558952"/>
                    </a:lnTo>
                    <a:lnTo>
                      <a:pt x="543991" y="558952"/>
                    </a:lnTo>
                    <a:lnTo>
                      <a:pt x="543991" y="585749"/>
                    </a:lnTo>
                    <a:lnTo>
                      <a:pt x="550545" y="585749"/>
                    </a:lnTo>
                    <a:lnTo>
                      <a:pt x="550545" y="592912"/>
                    </a:lnTo>
                    <a:lnTo>
                      <a:pt x="558952" y="592912"/>
                    </a:lnTo>
                    <a:lnTo>
                      <a:pt x="558952" y="600392"/>
                    </a:lnTo>
                    <a:lnTo>
                      <a:pt x="563003" y="600392"/>
                    </a:lnTo>
                    <a:lnTo>
                      <a:pt x="563003" y="607872"/>
                    </a:lnTo>
                    <a:lnTo>
                      <a:pt x="570484" y="607872"/>
                    </a:lnTo>
                    <a:lnTo>
                      <a:pt x="570484" y="618769"/>
                    </a:lnTo>
                    <a:lnTo>
                      <a:pt x="575157" y="618769"/>
                    </a:lnTo>
                    <a:lnTo>
                      <a:pt x="575157" y="627189"/>
                    </a:lnTo>
                    <a:lnTo>
                      <a:pt x="586054" y="627189"/>
                    </a:lnTo>
                    <a:lnTo>
                      <a:pt x="586054" y="634974"/>
                    </a:lnTo>
                    <a:lnTo>
                      <a:pt x="591972" y="634974"/>
                    </a:lnTo>
                    <a:lnTo>
                      <a:pt x="591972" y="643382"/>
                    </a:lnTo>
                    <a:lnTo>
                      <a:pt x="600075" y="643382"/>
                    </a:lnTo>
                    <a:lnTo>
                      <a:pt x="600075" y="653351"/>
                    </a:lnTo>
                    <a:lnTo>
                      <a:pt x="614413" y="653351"/>
                    </a:lnTo>
                    <a:lnTo>
                      <a:pt x="614413" y="675170"/>
                    </a:lnTo>
                    <a:lnTo>
                      <a:pt x="621576" y="675170"/>
                    </a:lnTo>
                    <a:lnTo>
                      <a:pt x="621576" y="701967"/>
                    </a:lnTo>
                    <a:lnTo>
                      <a:pt x="626249" y="701967"/>
                    </a:lnTo>
                    <a:lnTo>
                      <a:pt x="626249" y="724700"/>
                    </a:lnTo>
                    <a:lnTo>
                      <a:pt x="641210" y="724700"/>
                    </a:lnTo>
                    <a:lnTo>
                      <a:pt x="641210" y="750570"/>
                    </a:lnTo>
                    <a:lnTo>
                      <a:pt x="646506" y="750570"/>
                    </a:lnTo>
                    <a:lnTo>
                      <a:pt x="646506" y="764273"/>
                    </a:lnTo>
                    <a:lnTo>
                      <a:pt x="651484" y="764273"/>
                    </a:lnTo>
                    <a:lnTo>
                      <a:pt x="651484" y="772998"/>
                    </a:lnTo>
                    <a:lnTo>
                      <a:pt x="662393" y="772998"/>
                    </a:lnTo>
                    <a:lnTo>
                      <a:pt x="662393" y="785456"/>
                    </a:lnTo>
                    <a:lnTo>
                      <a:pt x="669874" y="785456"/>
                    </a:lnTo>
                    <a:lnTo>
                      <a:pt x="669874" y="793254"/>
                    </a:lnTo>
                    <a:lnTo>
                      <a:pt x="676414" y="793254"/>
                    </a:lnTo>
                    <a:lnTo>
                      <a:pt x="676414" y="802284"/>
                    </a:lnTo>
                    <a:lnTo>
                      <a:pt x="681088" y="802284"/>
                    </a:lnTo>
                    <a:lnTo>
                      <a:pt x="681088" y="808824"/>
                    </a:lnTo>
                    <a:lnTo>
                      <a:pt x="684822" y="808824"/>
                    </a:lnTo>
                    <a:lnTo>
                      <a:pt x="684822" y="817244"/>
                    </a:lnTo>
                    <a:lnTo>
                      <a:pt x="689495" y="817244"/>
                    </a:lnTo>
                    <a:lnTo>
                      <a:pt x="689495" y="828763"/>
                    </a:lnTo>
                    <a:lnTo>
                      <a:pt x="698538" y="828763"/>
                    </a:lnTo>
                    <a:lnTo>
                      <a:pt x="698538" y="839990"/>
                    </a:lnTo>
                    <a:lnTo>
                      <a:pt x="706323" y="839990"/>
                    </a:lnTo>
                    <a:lnTo>
                      <a:pt x="706323" y="861796"/>
                    </a:lnTo>
                    <a:lnTo>
                      <a:pt x="733742" y="861796"/>
                    </a:lnTo>
                    <a:lnTo>
                      <a:pt x="733742" y="868337"/>
                    </a:lnTo>
                    <a:lnTo>
                      <a:pt x="753681" y="868337"/>
                    </a:lnTo>
                    <a:lnTo>
                      <a:pt x="753681" y="875195"/>
                    </a:lnTo>
                    <a:lnTo>
                      <a:pt x="759294" y="875195"/>
                    </a:lnTo>
                    <a:lnTo>
                      <a:pt x="759294" y="881113"/>
                    </a:lnTo>
                    <a:lnTo>
                      <a:pt x="772680" y="881113"/>
                    </a:lnTo>
                    <a:lnTo>
                      <a:pt x="772680" y="890143"/>
                    </a:lnTo>
                    <a:lnTo>
                      <a:pt x="787323" y="890143"/>
                    </a:lnTo>
                    <a:lnTo>
                      <a:pt x="787323" y="899807"/>
                    </a:lnTo>
                    <a:lnTo>
                      <a:pt x="795743" y="899807"/>
                    </a:lnTo>
                    <a:lnTo>
                      <a:pt x="795743" y="913511"/>
                    </a:lnTo>
                    <a:lnTo>
                      <a:pt x="806018" y="913511"/>
                    </a:lnTo>
                    <a:lnTo>
                      <a:pt x="806018" y="928776"/>
                    </a:lnTo>
                    <a:lnTo>
                      <a:pt x="810069" y="928776"/>
                    </a:lnTo>
                    <a:lnTo>
                      <a:pt x="810069" y="947788"/>
                    </a:lnTo>
                    <a:lnTo>
                      <a:pt x="829081" y="947788"/>
                    </a:lnTo>
                    <a:lnTo>
                      <a:pt x="829081" y="956513"/>
                    </a:lnTo>
                    <a:lnTo>
                      <a:pt x="835939" y="956513"/>
                    </a:lnTo>
                    <a:lnTo>
                      <a:pt x="835939" y="964920"/>
                    </a:lnTo>
                    <a:lnTo>
                      <a:pt x="840613" y="964920"/>
                    </a:lnTo>
                    <a:lnTo>
                      <a:pt x="840613" y="992962"/>
                    </a:lnTo>
                    <a:lnTo>
                      <a:pt x="864285" y="992962"/>
                    </a:lnTo>
                    <a:lnTo>
                      <a:pt x="864285" y="1016330"/>
                    </a:lnTo>
                    <a:lnTo>
                      <a:pt x="880795" y="1016330"/>
                    </a:lnTo>
                    <a:lnTo>
                      <a:pt x="880795" y="1035964"/>
                    </a:lnTo>
                    <a:lnTo>
                      <a:pt x="892949" y="1035964"/>
                    </a:lnTo>
                    <a:lnTo>
                      <a:pt x="892949" y="1044689"/>
                    </a:lnTo>
                    <a:lnTo>
                      <a:pt x="962113" y="1044689"/>
                    </a:lnTo>
                    <a:lnTo>
                      <a:pt x="962113" y="1050912"/>
                    </a:lnTo>
                    <a:lnTo>
                      <a:pt x="969911" y="1050912"/>
                    </a:lnTo>
                    <a:lnTo>
                      <a:pt x="969911" y="1060259"/>
                    </a:lnTo>
                    <a:lnTo>
                      <a:pt x="980808" y="1060259"/>
                    </a:lnTo>
                    <a:lnTo>
                      <a:pt x="980808" y="1093914"/>
                    </a:lnTo>
                    <a:lnTo>
                      <a:pt x="1117282" y="1093914"/>
                    </a:lnTo>
                    <a:lnTo>
                      <a:pt x="1117282" y="1100772"/>
                    </a:lnTo>
                    <a:lnTo>
                      <a:pt x="1124140" y="1100772"/>
                    </a:lnTo>
                    <a:lnTo>
                      <a:pt x="1124140" y="1107935"/>
                    </a:lnTo>
                    <a:lnTo>
                      <a:pt x="1129436" y="1107935"/>
                    </a:lnTo>
                    <a:lnTo>
                      <a:pt x="1129436" y="1114793"/>
                    </a:lnTo>
                    <a:lnTo>
                      <a:pt x="1135354" y="1114793"/>
                    </a:lnTo>
                    <a:lnTo>
                      <a:pt x="1135354" y="1123200"/>
                    </a:lnTo>
                    <a:lnTo>
                      <a:pt x="1141577" y="1123200"/>
                    </a:lnTo>
                    <a:lnTo>
                      <a:pt x="1141577" y="1131608"/>
                    </a:lnTo>
                    <a:lnTo>
                      <a:pt x="1147191" y="1131608"/>
                    </a:lnTo>
                    <a:lnTo>
                      <a:pt x="1147191" y="1140650"/>
                    </a:lnTo>
                    <a:lnTo>
                      <a:pt x="1152804" y="1140650"/>
                    </a:lnTo>
                    <a:lnTo>
                      <a:pt x="1152804" y="1152169"/>
                    </a:lnTo>
                    <a:lnTo>
                      <a:pt x="1165885" y="1152169"/>
                    </a:lnTo>
                    <a:lnTo>
                      <a:pt x="1165885" y="1162151"/>
                    </a:lnTo>
                    <a:lnTo>
                      <a:pt x="1179283" y="1162151"/>
                    </a:lnTo>
                    <a:lnTo>
                      <a:pt x="1179283" y="1179283"/>
                    </a:lnTo>
                    <a:lnTo>
                      <a:pt x="1186764" y="1179283"/>
                    </a:lnTo>
                    <a:lnTo>
                      <a:pt x="1186764" y="1183640"/>
                    </a:lnTo>
                    <a:lnTo>
                      <a:pt x="1197038" y="1183640"/>
                    </a:lnTo>
                    <a:lnTo>
                      <a:pt x="1197038" y="1190180"/>
                    </a:lnTo>
                    <a:lnTo>
                      <a:pt x="1231620" y="1190180"/>
                    </a:lnTo>
                    <a:lnTo>
                      <a:pt x="1231620" y="1209192"/>
                    </a:lnTo>
                    <a:lnTo>
                      <a:pt x="1238173" y="1209192"/>
                    </a:lnTo>
                    <a:lnTo>
                      <a:pt x="1238173" y="1224457"/>
                    </a:lnTo>
                    <a:lnTo>
                      <a:pt x="1242529" y="1224457"/>
                    </a:lnTo>
                    <a:lnTo>
                      <a:pt x="1242529" y="1232560"/>
                    </a:lnTo>
                    <a:lnTo>
                      <a:pt x="1251254" y="1232560"/>
                    </a:lnTo>
                    <a:lnTo>
                      <a:pt x="1251254" y="1241590"/>
                    </a:lnTo>
                    <a:lnTo>
                      <a:pt x="1277429" y="1241590"/>
                    </a:lnTo>
                    <a:lnTo>
                      <a:pt x="1277429" y="1257795"/>
                    </a:lnTo>
                    <a:lnTo>
                      <a:pt x="1283030" y="1257795"/>
                    </a:lnTo>
                    <a:lnTo>
                      <a:pt x="1283030" y="1268082"/>
                    </a:lnTo>
                    <a:lnTo>
                      <a:pt x="1289265" y="1268082"/>
                    </a:lnTo>
                    <a:lnTo>
                      <a:pt x="1289265" y="1288326"/>
                    </a:lnTo>
                    <a:lnTo>
                      <a:pt x="1313561" y="1288326"/>
                    </a:lnTo>
                    <a:lnTo>
                      <a:pt x="1313561" y="1299235"/>
                    </a:lnTo>
                    <a:lnTo>
                      <a:pt x="1372768" y="1299235"/>
                    </a:lnTo>
                    <a:lnTo>
                      <a:pt x="1372768" y="1309522"/>
                    </a:lnTo>
                    <a:lnTo>
                      <a:pt x="1378369" y="1309522"/>
                    </a:lnTo>
                    <a:lnTo>
                      <a:pt x="1378369" y="1311389"/>
                    </a:lnTo>
                    <a:lnTo>
                      <a:pt x="1395514" y="1311389"/>
                    </a:lnTo>
                    <a:lnTo>
                      <a:pt x="1395514" y="1322285"/>
                    </a:lnTo>
                    <a:lnTo>
                      <a:pt x="1497076" y="1322285"/>
                    </a:lnTo>
                    <a:lnTo>
                      <a:pt x="1497076" y="1331010"/>
                    </a:lnTo>
                    <a:lnTo>
                      <a:pt x="1504556" y="1331010"/>
                    </a:lnTo>
                    <a:lnTo>
                      <a:pt x="1504556" y="1338186"/>
                    </a:lnTo>
                    <a:lnTo>
                      <a:pt x="1513903" y="1338186"/>
                    </a:lnTo>
                    <a:lnTo>
                      <a:pt x="1513903" y="1343164"/>
                    </a:lnTo>
                    <a:lnTo>
                      <a:pt x="1609864" y="1343164"/>
                    </a:lnTo>
                    <a:lnTo>
                      <a:pt x="1609864" y="1348778"/>
                    </a:lnTo>
                    <a:lnTo>
                      <a:pt x="1670621" y="1348778"/>
                    </a:lnTo>
                    <a:lnTo>
                      <a:pt x="1670621" y="1360614"/>
                    </a:lnTo>
                    <a:lnTo>
                      <a:pt x="1717357" y="1360614"/>
                    </a:lnTo>
                    <a:lnTo>
                      <a:pt x="1717357" y="1370584"/>
                    </a:lnTo>
                    <a:lnTo>
                      <a:pt x="1752257" y="1370584"/>
                    </a:lnTo>
                    <a:lnTo>
                      <a:pt x="1752257" y="1378686"/>
                    </a:lnTo>
                    <a:lnTo>
                      <a:pt x="1785277" y="1378686"/>
                    </a:lnTo>
                    <a:lnTo>
                      <a:pt x="1785277" y="1388960"/>
                    </a:lnTo>
                    <a:lnTo>
                      <a:pt x="1910524" y="1388960"/>
                    </a:lnTo>
                    <a:lnTo>
                      <a:pt x="1910524" y="1400810"/>
                    </a:lnTo>
                    <a:lnTo>
                      <a:pt x="1951037" y="1400810"/>
                    </a:lnTo>
                    <a:lnTo>
                      <a:pt x="1951037" y="1410462"/>
                    </a:lnTo>
                    <a:lnTo>
                      <a:pt x="2003374" y="1410462"/>
                    </a:lnTo>
                    <a:lnTo>
                      <a:pt x="2003374" y="1416075"/>
                    </a:lnTo>
                    <a:lnTo>
                      <a:pt x="2065997" y="1416075"/>
                    </a:lnTo>
                    <a:lnTo>
                      <a:pt x="2065997" y="1429473"/>
                    </a:lnTo>
                    <a:lnTo>
                      <a:pt x="2284717" y="1429473"/>
                    </a:lnTo>
                    <a:lnTo>
                      <a:pt x="2284717" y="1448473"/>
                    </a:lnTo>
                    <a:lnTo>
                      <a:pt x="2343607" y="1448473"/>
                    </a:lnTo>
                    <a:lnTo>
                      <a:pt x="2343607" y="1460944"/>
                    </a:lnTo>
                    <a:lnTo>
                      <a:pt x="2431465" y="1460944"/>
                    </a:lnTo>
                    <a:lnTo>
                      <a:pt x="2431465" y="1483372"/>
                    </a:lnTo>
                    <a:lnTo>
                      <a:pt x="2632430" y="1483372"/>
                    </a:lnTo>
                    <a:lnTo>
                      <a:pt x="2632430" y="1510284"/>
                    </a:lnTo>
                    <a:lnTo>
                      <a:pt x="3089783" y="1510284"/>
                    </a:lnTo>
                    <a:lnTo>
                      <a:pt x="3089783" y="1521752"/>
                    </a:lnTo>
                    <a:lnTo>
                      <a:pt x="3554069" y="1521752"/>
                    </a:lnTo>
                    <a:lnTo>
                      <a:pt x="3554069" y="1549361"/>
                    </a:lnTo>
                    <a:lnTo>
                      <a:pt x="3716362" y="1549361"/>
                    </a:lnTo>
                    <a:lnTo>
                      <a:pt x="3716362" y="1572895"/>
                    </a:lnTo>
                    <a:lnTo>
                      <a:pt x="4184777" y="1572895"/>
                    </a:lnTo>
                    <a:lnTo>
                      <a:pt x="4184777" y="1628825"/>
                    </a:lnTo>
                    <a:lnTo>
                      <a:pt x="4924564" y="1628825"/>
                    </a:lnTo>
                  </a:path>
                </a:pathLst>
              </a:custGeom>
              <a:ln w="28575">
                <a:solidFill>
                  <a:schemeClr val="accent3"/>
                </a:solidFill>
                <a:miter lim="800000"/>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06" name="Group 1105">
              <a:extLst>
                <a:ext uri="{FF2B5EF4-FFF2-40B4-BE49-F238E27FC236}">
                  <a16:creationId xmlns:a16="http://schemas.microsoft.com/office/drawing/2014/main" id="{9247DE5A-1FA9-EE47-FB5C-4B0495329F58}"/>
                </a:ext>
              </a:extLst>
            </p:cNvPr>
            <p:cNvGrpSpPr/>
            <p:nvPr/>
          </p:nvGrpSpPr>
          <p:grpSpPr>
            <a:xfrm>
              <a:off x="2742577" y="1359610"/>
              <a:ext cx="7453689" cy="2093358"/>
              <a:chOff x="2443746" y="1239548"/>
              <a:chExt cx="8250741" cy="2317209"/>
            </a:xfrm>
          </p:grpSpPr>
          <p:sp>
            <p:nvSpPr>
              <p:cNvPr id="1117" name="object 48">
                <a:extLst>
                  <a:ext uri="{FF2B5EF4-FFF2-40B4-BE49-F238E27FC236}">
                    <a16:creationId xmlns:a16="http://schemas.microsoft.com/office/drawing/2014/main" id="{D3C9F69F-B7BC-3C28-91BB-FCF8C2F77B64}"/>
                  </a:ext>
                </a:extLst>
              </p:cNvPr>
              <p:cNvSpPr/>
              <p:nvPr/>
            </p:nvSpPr>
            <p:spPr>
              <a:xfrm>
                <a:off x="2861591" y="1668046"/>
                <a:ext cx="0" cy="117505"/>
              </a:xfrm>
              <a:custGeom>
                <a:avLst/>
                <a:gdLst/>
                <a:ahLst/>
                <a:cxnLst/>
                <a:rect l="l" t="t" r="r" b="b"/>
                <a:pathLst>
                  <a:path h="72390">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18" name="object 49">
                <a:extLst>
                  <a:ext uri="{FF2B5EF4-FFF2-40B4-BE49-F238E27FC236}">
                    <a16:creationId xmlns:a16="http://schemas.microsoft.com/office/drawing/2014/main" id="{BFFA32F3-81EC-CA61-1ADA-A4E957BE1ABC}"/>
                  </a:ext>
                </a:extLst>
              </p:cNvPr>
              <p:cNvSpPr/>
              <p:nvPr/>
            </p:nvSpPr>
            <p:spPr>
              <a:xfrm>
                <a:off x="2802916" y="1726709"/>
                <a:ext cx="117505" cy="0"/>
              </a:xfrm>
              <a:custGeom>
                <a:avLst/>
                <a:gdLst/>
                <a:ahLst/>
                <a:cxnLst/>
                <a:rect l="l" t="t" r="r" b="b"/>
                <a:pathLst>
                  <a:path w="72390">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19" name="object 50">
                <a:extLst>
                  <a:ext uri="{FF2B5EF4-FFF2-40B4-BE49-F238E27FC236}">
                    <a16:creationId xmlns:a16="http://schemas.microsoft.com/office/drawing/2014/main" id="{49DD05F0-E734-E1F5-9180-19471D8531AC}"/>
                  </a:ext>
                </a:extLst>
              </p:cNvPr>
              <p:cNvSpPr/>
              <p:nvPr/>
            </p:nvSpPr>
            <p:spPr>
              <a:xfrm>
                <a:off x="2754372" y="1608368"/>
                <a:ext cx="0" cy="117505"/>
              </a:xfrm>
              <a:custGeom>
                <a:avLst/>
                <a:gdLst/>
                <a:ahLst/>
                <a:cxnLst/>
                <a:rect l="l" t="t" r="r" b="b"/>
                <a:pathLst>
                  <a:path h="72390">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0" name="object 51">
                <a:extLst>
                  <a:ext uri="{FF2B5EF4-FFF2-40B4-BE49-F238E27FC236}">
                    <a16:creationId xmlns:a16="http://schemas.microsoft.com/office/drawing/2014/main" id="{F8E69587-424F-D19A-5A13-F7531A58D5C1}"/>
                  </a:ext>
                </a:extLst>
              </p:cNvPr>
              <p:cNvSpPr/>
              <p:nvPr/>
            </p:nvSpPr>
            <p:spPr>
              <a:xfrm>
                <a:off x="2695700" y="1667033"/>
                <a:ext cx="117505" cy="0"/>
              </a:xfrm>
              <a:custGeom>
                <a:avLst/>
                <a:gdLst/>
                <a:ahLst/>
                <a:cxnLst/>
                <a:rect l="l" t="t" r="r" b="b"/>
                <a:pathLst>
                  <a:path w="72390">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1" name="object 52">
                <a:extLst>
                  <a:ext uri="{FF2B5EF4-FFF2-40B4-BE49-F238E27FC236}">
                    <a16:creationId xmlns:a16="http://schemas.microsoft.com/office/drawing/2014/main" id="{58FC47FC-596A-30BC-BF05-6C850E3A4627}"/>
                  </a:ext>
                </a:extLst>
              </p:cNvPr>
              <p:cNvSpPr/>
              <p:nvPr/>
            </p:nvSpPr>
            <p:spPr>
              <a:xfrm>
                <a:off x="2599110" y="1464230"/>
                <a:ext cx="0" cy="117505"/>
              </a:xfrm>
              <a:custGeom>
                <a:avLst/>
                <a:gdLst/>
                <a:ahLst/>
                <a:cxnLst/>
                <a:rect l="l" t="t" r="r" b="b"/>
                <a:pathLst>
                  <a:path h="72390">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2" name="object 53">
                <a:extLst>
                  <a:ext uri="{FF2B5EF4-FFF2-40B4-BE49-F238E27FC236}">
                    <a16:creationId xmlns:a16="http://schemas.microsoft.com/office/drawing/2014/main" id="{8CB667AF-5D3F-B0AF-7212-BD433FC27ECB}"/>
                  </a:ext>
                </a:extLst>
              </p:cNvPr>
              <p:cNvSpPr/>
              <p:nvPr/>
            </p:nvSpPr>
            <p:spPr>
              <a:xfrm>
                <a:off x="2540438" y="1522896"/>
                <a:ext cx="117505" cy="0"/>
              </a:xfrm>
              <a:custGeom>
                <a:avLst/>
                <a:gdLst/>
                <a:ahLst/>
                <a:cxnLst/>
                <a:rect l="l" t="t" r="r" b="b"/>
                <a:pathLst>
                  <a:path w="72390">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3" name="object 54">
                <a:extLst>
                  <a:ext uri="{FF2B5EF4-FFF2-40B4-BE49-F238E27FC236}">
                    <a16:creationId xmlns:a16="http://schemas.microsoft.com/office/drawing/2014/main" id="{19113DAC-A60D-5B2E-586F-2D47E4DF2605}"/>
                  </a:ext>
                </a:extLst>
              </p:cNvPr>
              <p:cNvSpPr/>
              <p:nvPr/>
            </p:nvSpPr>
            <p:spPr>
              <a:xfrm>
                <a:off x="2557134" y="1415173"/>
                <a:ext cx="0" cy="117505"/>
              </a:xfrm>
              <a:custGeom>
                <a:avLst/>
                <a:gdLst/>
                <a:ahLst/>
                <a:cxnLst/>
                <a:rect l="l" t="t" r="r" b="b"/>
                <a:pathLst>
                  <a:path h="72390">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4" name="object 55">
                <a:extLst>
                  <a:ext uri="{FF2B5EF4-FFF2-40B4-BE49-F238E27FC236}">
                    <a16:creationId xmlns:a16="http://schemas.microsoft.com/office/drawing/2014/main" id="{7180B41D-3D80-74A5-A685-0DA2798735DD}"/>
                  </a:ext>
                </a:extLst>
              </p:cNvPr>
              <p:cNvSpPr/>
              <p:nvPr/>
            </p:nvSpPr>
            <p:spPr>
              <a:xfrm>
                <a:off x="2498460" y="1473839"/>
                <a:ext cx="117505" cy="0"/>
              </a:xfrm>
              <a:custGeom>
                <a:avLst/>
                <a:gdLst/>
                <a:ahLst/>
                <a:cxnLst/>
                <a:rect l="l" t="t" r="r" b="b"/>
                <a:pathLst>
                  <a:path w="72390">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5" name="object 222">
                <a:extLst>
                  <a:ext uri="{FF2B5EF4-FFF2-40B4-BE49-F238E27FC236}">
                    <a16:creationId xmlns:a16="http://schemas.microsoft.com/office/drawing/2014/main" id="{D9181C2B-3732-398D-4853-C5611A72D53B}"/>
                  </a:ext>
                </a:extLst>
              </p:cNvPr>
              <p:cNvSpPr/>
              <p:nvPr/>
            </p:nvSpPr>
            <p:spPr>
              <a:xfrm>
                <a:off x="5747899" y="3066822"/>
                <a:ext cx="0" cy="117505"/>
              </a:xfrm>
              <a:custGeom>
                <a:avLst/>
                <a:gdLst/>
                <a:ahLst/>
                <a:cxnLst/>
                <a:rect l="l" t="t" r="r" b="b"/>
                <a:pathLst>
                  <a:path h="72390">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6" name="object 223">
                <a:extLst>
                  <a:ext uri="{FF2B5EF4-FFF2-40B4-BE49-F238E27FC236}">
                    <a16:creationId xmlns:a16="http://schemas.microsoft.com/office/drawing/2014/main" id="{72358ECC-3917-CC3D-E74D-81714ECA57A7}"/>
                  </a:ext>
                </a:extLst>
              </p:cNvPr>
              <p:cNvSpPr/>
              <p:nvPr/>
            </p:nvSpPr>
            <p:spPr>
              <a:xfrm>
                <a:off x="5689226" y="3125486"/>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7" name="object 224">
                <a:extLst>
                  <a:ext uri="{FF2B5EF4-FFF2-40B4-BE49-F238E27FC236}">
                    <a16:creationId xmlns:a16="http://schemas.microsoft.com/office/drawing/2014/main" id="{CEB48E60-528D-4E03-1B1E-408825954DD4}"/>
                  </a:ext>
                </a:extLst>
              </p:cNvPr>
              <p:cNvSpPr/>
              <p:nvPr/>
            </p:nvSpPr>
            <p:spPr>
              <a:xfrm>
                <a:off x="5836910" y="3089070"/>
                <a:ext cx="0" cy="117505"/>
              </a:xfrm>
              <a:custGeom>
                <a:avLst/>
                <a:gdLst/>
                <a:ahLst/>
                <a:cxnLst/>
                <a:rect l="l" t="t" r="r" b="b"/>
                <a:pathLst>
                  <a:path h="72390">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8" name="object 225">
                <a:extLst>
                  <a:ext uri="{FF2B5EF4-FFF2-40B4-BE49-F238E27FC236}">
                    <a16:creationId xmlns:a16="http://schemas.microsoft.com/office/drawing/2014/main" id="{62FD0375-6507-6008-9AF1-98B4BB01EF61}"/>
                  </a:ext>
                </a:extLst>
              </p:cNvPr>
              <p:cNvSpPr/>
              <p:nvPr/>
            </p:nvSpPr>
            <p:spPr>
              <a:xfrm>
                <a:off x="5778237" y="3147734"/>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9" name="object 226">
                <a:extLst>
                  <a:ext uri="{FF2B5EF4-FFF2-40B4-BE49-F238E27FC236}">
                    <a16:creationId xmlns:a16="http://schemas.microsoft.com/office/drawing/2014/main" id="{5EA8C7EF-0771-7192-2CA8-0D0173C24DA3}"/>
                  </a:ext>
                </a:extLst>
              </p:cNvPr>
              <p:cNvSpPr/>
              <p:nvPr/>
            </p:nvSpPr>
            <p:spPr>
              <a:xfrm>
                <a:off x="5879394" y="3097160"/>
                <a:ext cx="0" cy="117505"/>
              </a:xfrm>
              <a:custGeom>
                <a:avLst/>
                <a:gdLst/>
                <a:ahLst/>
                <a:cxnLst/>
                <a:rect l="l" t="t" r="r" b="b"/>
                <a:pathLst>
                  <a:path h="72390">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0" name="object 227">
                <a:extLst>
                  <a:ext uri="{FF2B5EF4-FFF2-40B4-BE49-F238E27FC236}">
                    <a16:creationId xmlns:a16="http://schemas.microsoft.com/office/drawing/2014/main" id="{7CCCF3A6-725F-E52F-B15A-84AE8D91ADB2}"/>
                  </a:ext>
                </a:extLst>
              </p:cNvPr>
              <p:cNvSpPr/>
              <p:nvPr/>
            </p:nvSpPr>
            <p:spPr>
              <a:xfrm>
                <a:off x="5820720" y="3155826"/>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1" name="object 228">
                <a:extLst>
                  <a:ext uri="{FF2B5EF4-FFF2-40B4-BE49-F238E27FC236}">
                    <a16:creationId xmlns:a16="http://schemas.microsoft.com/office/drawing/2014/main" id="{8A37AD9F-4E34-8F4D-26F9-69D42271042D}"/>
                  </a:ext>
                </a:extLst>
              </p:cNvPr>
              <p:cNvSpPr/>
              <p:nvPr/>
            </p:nvSpPr>
            <p:spPr>
              <a:xfrm>
                <a:off x="5905692" y="3097160"/>
                <a:ext cx="0" cy="117505"/>
              </a:xfrm>
              <a:custGeom>
                <a:avLst/>
                <a:gdLst/>
                <a:ahLst/>
                <a:cxnLst/>
                <a:rect l="l" t="t" r="r" b="b"/>
                <a:pathLst>
                  <a:path h="72390">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2" name="object 229">
                <a:extLst>
                  <a:ext uri="{FF2B5EF4-FFF2-40B4-BE49-F238E27FC236}">
                    <a16:creationId xmlns:a16="http://schemas.microsoft.com/office/drawing/2014/main" id="{F981FCF3-00C8-60E6-DE2A-A9C50A39F278}"/>
                  </a:ext>
                </a:extLst>
              </p:cNvPr>
              <p:cNvSpPr/>
              <p:nvPr/>
            </p:nvSpPr>
            <p:spPr>
              <a:xfrm>
                <a:off x="5847018" y="3155826"/>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3" name="object 230">
                <a:extLst>
                  <a:ext uri="{FF2B5EF4-FFF2-40B4-BE49-F238E27FC236}">
                    <a16:creationId xmlns:a16="http://schemas.microsoft.com/office/drawing/2014/main" id="{3B9E2227-5DF2-9D6A-1C3B-20960780D7ED}"/>
                  </a:ext>
                </a:extLst>
              </p:cNvPr>
              <p:cNvSpPr/>
              <p:nvPr/>
            </p:nvSpPr>
            <p:spPr>
              <a:xfrm>
                <a:off x="6031116" y="3097160"/>
                <a:ext cx="0" cy="117505"/>
              </a:xfrm>
              <a:custGeom>
                <a:avLst/>
                <a:gdLst/>
                <a:ahLst/>
                <a:cxnLst/>
                <a:rect l="l" t="t" r="r" b="b"/>
                <a:pathLst>
                  <a:path h="72390">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4" name="object 231">
                <a:extLst>
                  <a:ext uri="{FF2B5EF4-FFF2-40B4-BE49-F238E27FC236}">
                    <a16:creationId xmlns:a16="http://schemas.microsoft.com/office/drawing/2014/main" id="{95290210-7E23-3596-464C-805E1085F627}"/>
                  </a:ext>
                </a:extLst>
              </p:cNvPr>
              <p:cNvSpPr/>
              <p:nvPr/>
            </p:nvSpPr>
            <p:spPr>
              <a:xfrm>
                <a:off x="5972443" y="3155826"/>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5" name="object 232">
                <a:extLst>
                  <a:ext uri="{FF2B5EF4-FFF2-40B4-BE49-F238E27FC236}">
                    <a16:creationId xmlns:a16="http://schemas.microsoft.com/office/drawing/2014/main" id="{5E8BE6A8-E1C3-01C8-4B76-D577F13CDC3B}"/>
                  </a:ext>
                </a:extLst>
              </p:cNvPr>
              <p:cNvSpPr/>
              <p:nvPr/>
            </p:nvSpPr>
            <p:spPr>
              <a:xfrm>
                <a:off x="6077647" y="312143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6" name="object 233">
                <a:extLst>
                  <a:ext uri="{FF2B5EF4-FFF2-40B4-BE49-F238E27FC236}">
                    <a16:creationId xmlns:a16="http://schemas.microsoft.com/office/drawing/2014/main" id="{AB80102A-9327-2E2A-A482-E0778E0BCED3}"/>
                  </a:ext>
                </a:extLst>
              </p:cNvPr>
              <p:cNvSpPr/>
              <p:nvPr/>
            </p:nvSpPr>
            <p:spPr>
              <a:xfrm>
                <a:off x="6018973" y="318009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7" name="object 234">
                <a:extLst>
                  <a:ext uri="{FF2B5EF4-FFF2-40B4-BE49-F238E27FC236}">
                    <a16:creationId xmlns:a16="http://schemas.microsoft.com/office/drawing/2014/main" id="{EAF7A7F2-A62F-D1DD-F166-283E2E9BF343}"/>
                  </a:ext>
                </a:extLst>
              </p:cNvPr>
              <p:cNvSpPr/>
              <p:nvPr/>
            </p:nvSpPr>
            <p:spPr>
              <a:xfrm>
                <a:off x="6168680" y="313761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8" name="object 235">
                <a:extLst>
                  <a:ext uri="{FF2B5EF4-FFF2-40B4-BE49-F238E27FC236}">
                    <a16:creationId xmlns:a16="http://schemas.microsoft.com/office/drawing/2014/main" id="{5A7A61A3-4C2B-0B2A-5D79-02C92E40CC17}"/>
                  </a:ext>
                </a:extLst>
              </p:cNvPr>
              <p:cNvSpPr/>
              <p:nvPr/>
            </p:nvSpPr>
            <p:spPr>
              <a:xfrm>
                <a:off x="6110006" y="319627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9" name="object 236">
                <a:extLst>
                  <a:ext uri="{FF2B5EF4-FFF2-40B4-BE49-F238E27FC236}">
                    <a16:creationId xmlns:a16="http://schemas.microsoft.com/office/drawing/2014/main" id="{0CAF0449-57C7-4720-D9D5-6C0D399A7126}"/>
                  </a:ext>
                </a:extLst>
              </p:cNvPr>
              <p:cNvSpPr/>
              <p:nvPr/>
            </p:nvSpPr>
            <p:spPr>
              <a:xfrm>
                <a:off x="6194978" y="31537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0" name="object 237">
                <a:extLst>
                  <a:ext uri="{FF2B5EF4-FFF2-40B4-BE49-F238E27FC236}">
                    <a16:creationId xmlns:a16="http://schemas.microsoft.com/office/drawing/2014/main" id="{97F3C95F-2215-A7FB-3D38-790CACC6C5BE}"/>
                  </a:ext>
                </a:extLst>
              </p:cNvPr>
              <p:cNvSpPr/>
              <p:nvPr/>
            </p:nvSpPr>
            <p:spPr>
              <a:xfrm>
                <a:off x="6136305" y="3212462"/>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1" name="object 238">
                <a:extLst>
                  <a:ext uri="{FF2B5EF4-FFF2-40B4-BE49-F238E27FC236}">
                    <a16:creationId xmlns:a16="http://schemas.microsoft.com/office/drawing/2014/main" id="{347B1D4F-5E3E-16CC-48E8-6A337B1A1938}"/>
                  </a:ext>
                </a:extLst>
              </p:cNvPr>
              <p:cNvSpPr/>
              <p:nvPr/>
            </p:nvSpPr>
            <p:spPr>
              <a:xfrm>
                <a:off x="6308267" y="318312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2" name="object 239">
                <a:extLst>
                  <a:ext uri="{FF2B5EF4-FFF2-40B4-BE49-F238E27FC236}">
                    <a16:creationId xmlns:a16="http://schemas.microsoft.com/office/drawing/2014/main" id="{F05F4787-7CA4-54C2-431D-5A44A8B387C2}"/>
                  </a:ext>
                </a:extLst>
              </p:cNvPr>
              <p:cNvSpPr/>
              <p:nvPr/>
            </p:nvSpPr>
            <p:spPr>
              <a:xfrm>
                <a:off x="6249593" y="324178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3" name="object 240">
                <a:extLst>
                  <a:ext uri="{FF2B5EF4-FFF2-40B4-BE49-F238E27FC236}">
                    <a16:creationId xmlns:a16="http://schemas.microsoft.com/office/drawing/2014/main" id="{8C8DD94A-4805-A85E-D68A-76F424B32E1C}"/>
                  </a:ext>
                </a:extLst>
              </p:cNvPr>
              <p:cNvSpPr/>
              <p:nvPr/>
            </p:nvSpPr>
            <p:spPr>
              <a:xfrm>
                <a:off x="6366932" y="318312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4" name="object 241">
                <a:extLst>
                  <a:ext uri="{FF2B5EF4-FFF2-40B4-BE49-F238E27FC236}">
                    <a16:creationId xmlns:a16="http://schemas.microsoft.com/office/drawing/2014/main" id="{069CB09E-B69F-55E9-D9B6-DFBC012F5392}"/>
                  </a:ext>
                </a:extLst>
              </p:cNvPr>
              <p:cNvSpPr/>
              <p:nvPr/>
            </p:nvSpPr>
            <p:spPr>
              <a:xfrm>
                <a:off x="6308259" y="324178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5" name="object 242">
                <a:extLst>
                  <a:ext uri="{FF2B5EF4-FFF2-40B4-BE49-F238E27FC236}">
                    <a16:creationId xmlns:a16="http://schemas.microsoft.com/office/drawing/2014/main" id="{AB5242D4-BF50-D797-B643-E114308107C2}"/>
                  </a:ext>
                </a:extLst>
              </p:cNvPr>
              <p:cNvSpPr/>
              <p:nvPr/>
            </p:nvSpPr>
            <p:spPr>
              <a:xfrm>
                <a:off x="6422564" y="318312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6" name="object 243">
                <a:extLst>
                  <a:ext uri="{FF2B5EF4-FFF2-40B4-BE49-F238E27FC236}">
                    <a16:creationId xmlns:a16="http://schemas.microsoft.com/office/drawing/2014/main" id="{BAC758C5-595E-26CF-16E5-212D32FA2A5E}"/>
                  </a:ext>
                </a:extLst>
              </p:cNvPr>
              <p:cNvSpPr/>
              <p:nvPr/>
            </p:nvSpPr>
            <p:spPr>
              <a:xfrm>
                <a:off x="6363890" y="324178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7" name="object 244">
                <a:extLst>
                  <a:ext uri="{FF2B5EF4-FFF2-40B4-BE49-F238E27FC236}">
                    <a16:creationId xmlns:a16="http://schemas.microsoft.com/office/drawing/2014/main" id="{DE59EAE9-73D1-DC4D-1B18-F7EAD8BADCD0}"/>
                  </a:ext>
                </a:extLst>
              </p:cNvPr>
              <p:cNvSpPr/>
              <p:nvPr/>
            </p:nvSpPr>
            <p:spPr>
              <a:xfrm>
                <a:off x="6433690" y="318312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8" name="object 245">
                <a:extLst>
                  <a:ext uri="{FF2B5EF4-FFF2-40B4-BE49-F238E27FC236}">
                    <a16:creationId xmlns:a16="http://schemas.microsoft.com/office/drawing/2014/main" id="{D59C782F-8C17-4D75-519C-6CF65F634FA2}"/>
                  </a:ext>
                </a:extLst>
              </p:cNvPr>
              <p:cNvSpPr/>
              <p:nvPr/>
            </p:nvSpPr>
            <p:spPr>
              <a:xfrm>
                <a:off x="6375015" y="324178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9" name="object 246">
                <a:extLst>
                  <a:ext uri="{FF2B5EF4-FFF2-40B4-BE49-F238E27FC236}">
                    <a16:creationId xmlns:a16="http://schemas.microsoft.com/office/drawing/2014/main" id="{6763445C-8DDF-26A5-5C17-23917F931856}"/>
                  </a:ext>
                </a:extLst>
              </p:cNvPr>
              <p:cNvSpPr/>
              <p:nvPr/>
            </p:nvSpPr>
            <p:spPr>
              <a:xfrm>
                <a:off x="6474150" y="318312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0" name="object 247">
                <a:extLst>
                  <a:ext uri="{FF2B5EF4-FFF2-40B4-BE49-F238E27FC236}">
                    <a16:creationId xmlns:a16="http://schemas.microsoft.com/office/drawing/2014/main" id="{B9A8266E-F52B-3614-C2FE-A3EB5432FF79}"/>
                  </a:ext>
                </a:extLst>
              </p:cNvPr>
              <p:cNvSpPr/>
              <p:nvPr/>
            </p:nvSpPr>
            <p:spPr>
              <a:xfrm>
                <a:off x="6415476" y="324178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1" name="object 248">
                <a:extLst>
                  <a:ext uri="{FF2B5EF4-FFF2-40B4-BE49-F238E27FC236}">
                    <a16:creationId xmlns:a16="http://schemas.microsoft.com/office/drawing/2014/main" id="{74528024-41A0-1327-1A5E-2A4AF30DA3E6}"/>
                  </a:ext>
                </a:extLst>
              </p:cNvPr>
              <p:cNvSpPr/>
              <p:nvPr/>
            </p:nvSpPr>
            <p:spPr>
              <a:xfrm>
                <a:off x="6511575" y="3199304"/>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2" name="object 249">
                <a:extLst>
                  <a:ext uri="{FF2B5EF4-FFF2-40B4-BE49-F238E27FC236}">
                    <a16:creationId xmlns:a16="http://schemas.microsoft.com/office/drawing/2014/main" id="{611EF75A-D155-D27C-D5AD-14933BA4BB37}"/>
                  </a:ext>
                </a:extLst>
              </p:cNvPr>
              <p:cNvSpPr/>
              <p:nvPr/>
            </p:nvSpPr>
            <p:spPr>
              <a:xfrm>
                <a:off x="6452900" y="3257970"/>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3" name="object 250">
                <a:extLst>
                  <a:ext uri="{FF2B5EF4-FFF2-40B4-BE49-F238E27FC236}">
                    <a16:creationId xmlns:a16="http://schemas.microsoft.com/office/drawing/2014/main" id="{B4823A93-2BF2-E7D7-F5BF-54E56DAD7595}"/>
                  </a:ext>
                </a:extLst>
              </p:cNvPr>
              <p:cNvSpPr/>
              <p:nvPr/>
            </p:nvSpPr>
            <p:spPr>
              <a:xfrm>
                <a:off x="6531803" y="319829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4" name="object 251">
                <a:extLst>
                  <a:ext uri="{FF2B5EF4-FFF2-40B4-BE49-F238E27FC236}">
                    <a16:creationId xmlns:a16="http://schemas.microsoft.com/office/drawing/2014/main" id="{A89351FC-3C55-4E92-A6AB-75377A7CA134}"/>
                  </a:ext>
                </a:extLst>
              </p:cNvPr>
              <p:cNvSpPr/>
              <p:nvPr/>
            </p:nvSpPr>
            <p:spPr>
              <a:xfrm>
                <a:off x="6473132" y="3256959"/>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5" name="object 252">
                <a:extLst>
                  <a:ext uri="{FF2B5EF4-FFF2-40B4-BE49-F238E27FC236}">
                    <a16:creationId xmlns:a16="http://schemas.microsoft.com/office/drawing/2014/main" id="{5C6CAF72-8F60-9E70-A29E-FEAE6E05EB80}"/>
                  </a:ext>
                </a:extLst>
              </p:cNvPr>
              <p:cNvSpPr/>
              <p:nvPr/>
            </p:nvSpPr>
            <p:spPr>
              <a:xfrm>
                <a:off x="6542932" y="3226613"/>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6" name="object 253">
                <a:extLst>
                  <a:ext uri="{FF2B5EF4-FFF2-40B4-BE49-F238E27FC236}">
                    <a16:creationId xmlns:a16="http://schemas.microsoft.com/office/drawing/2014/main" id="{1802C386-2C5E-8E30-65E2-F30D3F8D6853}"/>
                  </a:ext>
                </a:extLst>
              </p:cNvPr>
              <p:cNvSpPr/>
              <p:nvPr/>
            </p:nvSpPr>
            <p:spPr>
              <a:xfrm>
                <a:off x="6484258" y="3285279"/>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7" name="object 254">
                <a:extLst>
                  <a:ext uri="{FF2B5EF4-FFF2-40B4-BE49-F238E27FC236}">
                    <a16:creationId xmlns:a16="http://schemas.microsoft.com/office/drawing/2014/main" id="{AC9F9182-4DB1-A073-E235-9A3817903B99}"/>
                  </a:ext>
                </a:extLst>
              </p:cNvPr>
              <p:cNvSpPr/>
              <p:nvPr/>
            </p:nvSpPr>
            <p:spPr>
              <a:xfrm>
                <a:off x="6653184" y="3239757"/>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8" name="object 255">
                <a:extLst>
                  <a:ext uri="{FF2B5EF4-FFF2-40B4-BE49-F238E27FC236}">
                    <a16:creationId xmlns:a16="http://schemas.microsoft.com/office/drawing/2014/main" id="{1D70E8C7-1FF7-6215-8D9E-2005A84D2EFE}"/>
                  </a:ext>
                </a:extLst>
              </p:cNvPr>
              <p:cNvSpPr/>
              <p:nvPr/>
            </p:nvSpPr>
            <p:spPr>
              <a:xfrm>
                <a:off x="6594510" y="3298422"/>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9" name="object 256">
                <a:extLst>
                  <a:ext uri="{FF2B5EF4-FFF2-40B4-BE49-F238E27FC236}">
                    <a16:creationId xmlns:a16="http://schemas.microsoft.com/office/drawing/2014/main" id="{35EB58F9-2FE7-453B-6A55-972831E42592}"/>
                  </a:ext>
                </a:extLst>
              </p:cNvPr>
              <p:cNvSpPr/>
              <p:nvPr/>
            </p:nvSpPr>
            <p:spPr>
              <a:xfrm>
                <a:off x="6720955" y="3259984"/>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0" name="object 257">
                <a:extLst>
                  <a:ext uri="{FF2B5EF4-FFF2-40B4-BE49-F238E27FC236}">
                    <a16:creationId xmlns:a16="http://schemas.microsoft.com/office/drawing/2014/main" id="{5A9C4A01-F942-269C-A281-E158C67E2F70}"/>
                  </a:ext>
                </a:extLst>
              </p:cNvPr>
              <p:cNvSpPr/>
              <p:nvPr/>
            </p:nvSpPr>
            <p:spPr>
              <a:xfrm>
                <a:off x="6662281" y="3318651"/>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1" name="object 258">
                <a:extLst>
                  <a:ext uri="{FF2B5EF4-FFF2-40B4-BE49-F238E27FC236}">
                    <a16:creationId xmlns:a16="http://schemas.microsoft.com/office/drawing/2014/main" id="{CE6BBAE5-F6BC-7DFA-2F26-492C59A8D59E}"/>
                  </a:ext>
                </a:extLst>
              </p:cNvPr>
              <p:cNvSpPr/>
              <p:nvPr/>
            </p:nvSpPr>
            <p:spPr>
              <a:xfrm>
                <a:off x="6741185" y="3259984"/>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2" name="object 259">
                <a:extLst>
                  <a:ext uri="{FF2B5EF4-FFF2-40B4-BE49-F238E27FC236}">
                    <a16:creationId xmlns:a16="http://schemas.microsoft.com/office/drawing/2014/main" id="{66AF7951-1462-F8B7-0B24-4D295FAF5F46}"/>
                  </a:ext>
                </a:extLst>
              </p:cNvPr>
              <p:cNvSpPr/>
              <p:nvPr/>
            </p:nvSpPr>
            <p:spPr>
              <a:xfrm>
                <a:off x="6682511" y="3318651"/>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3" name="object 260">
                <a:extLst>
                  <a:ext uri="{FF2B5EF4-FFF2-40B4-BE49-F238E27FC236}">
                    <a16:creationId xmlns:a16="http://schemas.microsoft.com/office/drawing/2014/main" id="{267B8757-C5CF-8B1E-6692-744B9E71C5CA}"/>
                  </a:ext>
                </a:extLst>
              </p:cNvPr>
              <p:cNvSpPr/>
              <p:nvPr/>
            </p:nvSpPr>
            <p:spPr>
              <a:xfrm>
                <a:off x="6753322" y="3259984"/>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4" name="object 261">
                <a:extLst>
                  <a:ext uri="{FF2B5EF4-FFF2-40B4-BE49-F238E27FC236}">
                    <a16:creationId xmlns:a16="http://schemas.microsoft.com/office/drawing/2014/main" id="{F327242A-31D4-2D07-26B1-109AB2865848}"/>
                  </a:ext>
                </a:extLst>
              </p:cNvPr>
              <p:cNvSpPr/>
              <p:nvPr/>
            </p:nvSpPr>
            <p:spPr>
              <a:xfrm>
                <a:off x="6694657" y="3318651"/>
                <a:ext cx="117505" cy="0"/>
              </a:xfrm>
              <a:custGeom>
                <a:avLst/>
                <a:gdLst/>
                <a:ahLst/>
                <a:cxnLst/>
                <a:rect l="l" t="t" r="r" b="b"/>
                <a:pathLst>
                  <a:path w="72389">
                    <a:moveTo>
                      <a:pt x="0" y="0"/>
                    </a:moveTo>
                    <a:lnTo>
                      <a:pt x="72288"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5" name="object 262">
                <a:extLst>
                  <a:ext uri="{FF2B5EF4-FFF2-40B4-BE49-F238E27FC236}">
                    <a16:creationId xmlns:a16="http://schemas.microsoft.com/office/drawing/2014/main" id="{C5CBBEAE-CF0F-E5C9-B9DB-9B734413A271}"/>
                  </a:ext>
                </a:extLst>
              </p:cNvPr>
              <p:cNvSpPr/>
              <p:nvPr/>
            </p:nvSpPr>
            <p:spPr>
              <a:xfrm>
                <a:off x="6820080" y="3259984"/>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6" name="object 263">
                <a:extLst>
                  <a:ext uri="{FF2B5EF4-FFF2-40B4-BE49-F238E27FC236}">
                    <a16:creationId xmlns:a16="http://schemas.microsoft.com/office/drawing/2014/main" id="{9BCAC2CE-8BBF-30AF-8EAA-47382A117407}"/>
                  </a:ext>
                </a:extLst>
              </p:cNvPr>
              <p:cNvSpPr/>
              <p:nvPr/>
            </p:nvSpPr>
            <p:spPr>
              <a:xfrm>
                <a:off x="6761406" y="3318651"/>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7" name="object 264">
                <a:extLst>
                  <a:ext uri="{FF2B5EF4-FFF2-40B4-BE49-F238E27FC236}">
                    <a16:creationId xmlns:a16="http://schemas.microsoft.com/office/drawing/2014/main" id="{60DAC1BD-F150-B791-CBD3-6135E5DC7513}"/>
                  </a:ext>
                </a:extLst>
              </p:cNvPr>
              <p:cNvSpPr/>
              <p:nvPr/>
            </p:nvSpPr>
            <p:spPr>
              <a:xfrm>
                <a:off x="6838284" y="3259984"/>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8" name="object 265">
                <a:extLst>
                  <a:ext uri="{FF2B5EF4-FFF2-40B4-BE49-F238E27FC236}">
                    <a16:creationId xmlns:a16="http://schemas.microsoft.com/office/drawing/2014/main" id="{32E48158-27F3-997D-044F-5BC4643BE9CF}"/>
                  </a:ext>
                </a:extLst>
              </p:cNvPr>
              <p:cNvSpPr/>
              <p:nvPr/>
            </p:nvSpPr>
            <p:spPr>
              <a:xfrm>
                <a:off x="6779613" y="3318651"/>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9" name="object 266">
                <a:extLst>
                  <a:ext uri="{FF2B5EF4-FFF2-40B4-BE49-F238E27FC236}">
                    <a16:creationId xmlns:a16="http://schemas.microsoft.com/office/drawing/2014/main" id="{73CB3E25-D919-6AA7-9513-5B9F80AFDC85}"/>
                  </a:ext>
                </a:extLst>
              </p:cNvPr>
              <p:cNvSpPr/>
              <p:nvPr/>
            </p:nvSpPr>
            <p:spPr>
              <a:xfrm>
                <a:off x="6963708"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0" name="object 267">
                <a:extLst>
                  <a:ext uri="{FF2B5EF4-FFF2-40B4-BE49-F238E27FC236}">
                    <a16:creationId xmlns:a16="http://schemas.microsoft.com/office/drawing/2014/main" id="{EB40DE9B-2729-8560-33A6-1C2CD2575AAA}"/>
                  </a:ext>
                </a:extLst>
              </p:cNvPr>
              <p:cNvSpPr/>
              <p:nvPr/>
            </p:nvSpPr>
            <p:spPr>
              <a:xfrm>
                <a:off x="6905037"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1" name="object 268">
                <a:extLst>
                  <a:ext uri="{FF2B5EF4-FFF2-40B4-BE49-F238E27FC236}">
                    <a16:creationId xmlns:a16="http://schemas.microsoft.com/office/drawing/2014/main" id="{A7A16F3A-AE57-DE3C-AEFE-4E6A5AF730CA}"/>
                  </a:ext>
                </a:extLst>
              </p:cNvPr>
              <p:cNvSpPr/>
              <p:nvPr/>
            </p:nvSpPr>
            <p:spPr>
              <a:xfrm>
                <a:off x="6996079"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2" name="object 269">
                <a:extLst>
                  <a:ext uri="{FF2B5EF4-FFF2-40B4-BE49-F238E27FC236}">
                    <a16:creationId xmlns:a16="http://schemas.microsoft.com/office/drawing/2014/main" id="{CA5212C7-0683-29F4-244C-EDE3AD15B886}"/>
                  </a:ext>
                </a:extLst>
              </p:cNvPr>
              <p:cNvSpPr/>
              <p:nvPr/>
            </p:nvSpPr>
            <p:spPr>
              <a:xfrm>
                <a:off x="6937404"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3" name="object 270">
                <a:extLst>
                  <a:ext uri="{FF2B5EF4-FFF2-40B4-BE49-F238E27FC236}">
                    <a16:creationId xmlns:a16="http://schemas.microsoft.com/office/drawing/2014/main" id="{F82428B9-07C4-0476-CD5F-B748BD3BB848}"/>
                  </a:ext>
                </a:extLst>
              </p:cNvPr>
              <p:cNvSpPr/>
              <p:nvPr/>
            </p:nvSpPr>
            <p:spPr>
              <a:xfrm>
                <a:off x="7009227"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4" name="object 271">
                <a:extLst>
                  <a:ext uri="{FF2B5EF4-FFF2-40B4-BE49-F238E27FC236}">
                    <a16:creationId xmlns:a16="http://schemas.microsoft.com/office/drawing/2014/main" id="{DC4AAA96-3B4C-4D16-0D10-35B48FE72B0C}"/>
                  </a:ext>
                </a:extLst>
              </p:cNvPr>
              <p:cNvSpPr/>
              <p:nvPr/>
            </p:nvSpPr>
            <p:spPr>
              <a:xfrm>
                <a:off x="6950552"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5" name="object 272">
                <a:extLst>
                  <a:ext uri="{FF2B5EF4-FFF2-40B4-BE49-F238E27FC236}">
                    <a16:creationId xmlns:a16="http://schemas.microsoft.com/office/drawing/2014/main" id="{7BF6600A-1AED-7F99-9EAB-A7A2460B8832}"/>
                  </a:ext>
                </a:extLst>
              </p:cNvPr>
              <p:cNvSpPr/>
              <p:nvPr/>
            </p:nvSpPr>
            <p:spPr>
              <a:xfrm>
                <a:off x="7118467"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6" name="object 273">
                <a:extLst>
                  <a:ext uri="{FF2B5EF4-FFF2-40B4-BE49-F238E27FC236}">
                    <a16:creationId xmlns:a16="http://schemas.microsoft.com/office/drawing/2014/main" id="{2B8EE448-AB58-A67C-D75B-67871FD5268C}"/>
                  </a:ext>
                </a:extLst>
              </p:cNvPr>
              <p:cNvSpPr/>
              <p:nvPr/>
            </p:nvSpPr>
            <p:spPr>
              <a:xfrm>
                <a:off x="7059793"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7" name="object 274">
                <a:extLst>
                  <a:ext uri="{FF2B5EF4-FFF2-40B4-BE49-F238E27FC236}">
                    <a16:creationId xmlns:a16="http://schemas.microsoft.com/office/drawing/2014/main" id="{AFCB70DE-8802-5F86-CAF5-9D861ADE1BFA}"/>
                  </a:ext>
                </a:extLst>
              </p:cNvPr>
              <p:cNvSpPr/>
              <p:nvPr/>
            </p:nvSpPr>
            <p:spPr>
              <a:xfrm>
                <a:off x="7132627"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8" name="object 275">
                <a:extLst>
                  <a:ext uri="{FF2B5EF4-FFF2-40B4-BE49-F238E27FC236}">
                    <a16:creationId xmlns:a16="http://schemas.microsoft.com/office/drawing/2014/main" id="{B7DF907D-136D-EB42-F5DE-056DA3B2B755}"/>
                  </a:ext>
                </a:extLst>
              </p:cNvPr>
              <p:cNvSpPr/>
              <p:nvPr/>
            </p:nvSpPr>
            <p:spPr>
              <a:xfrm>
                <a:off x="7073956"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9" name="object 276">
                <a:extLst>
                  <a:ext uri="{FF2B5EF4-FFF2-40B4-BE49-F238E27FC236}">
                    <a16:creationId xmlns:a16="http://schemas.microsoft.com/office/drawing/2014/main" id="{3BAFEE9E-EA2C-F421-8EF6-848183F08346}"/>
                  </a:ext>
                </a:extLst>
              </p:cNvPr>
              <p:cNvSpPr/>
              <p:nvPr/>
            </p:nvSpPr>
            <p:spPr>
              <a:xfrm>
                <a:off x="7150836"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0" name="object 277">
                <a:extLst>
                  <a:ext uri="{FF2B5EF4-FFF2-40B4-BE49-F238E27FC236}">
                    <a16:creationId xmlns:a16="http://schemas.microsoft.com/office/drawing/2014/main" id="{9727605A-C3D8-38BC-A743-34DF7BF484A9}"/>
                  </a:ext>
                </a:extLst>
              </p:cNvPr>
              <p:cNvSpPr/>
              <p:nvPr/>
            </p:nvSpPr>
            <p:spPr>
              <a:xfrm>
                <a:off x="7092160"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1" name="object 278">
                <a:extLst>
                  <a:ext uri="{FF2B5EF4-FFF2-40B4-BE49-F238E27FC236}">
                    <a16:creationId xmlns:a16="http://schemas.microsoft.com/office/drawing/2014/main" id="{4E1DC380-2B01-4542-0F0E-1C6E76E527D5}"/>
                  </a:ext>
                </a:extLst>
              </p:cNvPr>
              <p:cNvSpPr/>
              <p:nvPr/>
            </p:nvSpPr>
            <p:spPr>
              <a:xfrm>
                <a:off x="7275249"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2" name="object 279">
                <a:extLst>
                  <a:ext uri="{FF2B5EF4-FFF2-40B4-BE49-F238E27FC236}">
                    <a16:creationId xmlns:a16="http://schemas.microsoft.com/office/drawing/2014/main" id="{F083FA03-827B-E91F-A13E-4D4621107F90}"/>
                  </a:ext>
                </a:extLst>
              </p:cNvPr>
              <p:cNvSpPr/>
              <p:nvPr/>
            </p:nvSpPr>
            <p:spPr>
              <a:xfrm>
                <a:off x="7216574"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3" name="object 280">
                <a:extLst>
                  <a:ext uri="{FF2B5EF4-FFF2-40B4-BE49-F238E27FC236}">
                    <a16:creationId xmlns:a16="http://schemas.microsoft.com/office/drawing/2014/main" id="{C2B9C623-4A4A-A518-6E61-8417ADF0D631}"/>
                  </a:ext>
                </a:extLst>
              </p:cNvPr>
              <p:cNvSpPr/>
              <p:nvPr/>
            </p:nvSpPr>
            <p:spPr>
              <a:xfrm>
                <a:off x="7305592"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4" name="object 281">
                <a:extLst>
                  <a:ext uri="{FF2B5EF4-FFF2-40B4-BE49-F238E27FC236}">
                    <a16:creationId xmlns:a16="http://schemas.microsoft.com/office/drawing/2014/main" id="{94489E4C-B99C-A926-A83F-ACF59F923EDE}"/>
                  </a:ext>
                </a:extLst>
              </p:cNvPr>
              <p:cNvSpPr/>
              <p:nvPr/>
            </p:nvSpPr>
            <p:spPr>
              <a:xfrm>
                <a:off x="7246919"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5" name="object 282">
                <a:extLst>
                  <a:ext uri="{FF2B5EF4-FFF2-40B4-BE49-F238E27FC236}">
                    <a16:creationId xmlns:a16="http://schemas.microsoft.com/office/drawing/2014/main" id="{3CDFF26C-2816-8E7F-1A90-E70814524EFD}"/>
                  </a:ext>
                </a:extLst>
              </p:cNvPr>
              <p:cNvSpPr/>
              <p:nvPr/>
            </p:nvSpPr>
            <p:spPr>
              <a:xfrm>
                <a:off x="7362235"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6" name="object 283">
                <a:extLst>
                  <a:ext uri="{FF2B5EF4-FFF2-40B4-BE49-F238E27FC236}">
                    <a16:creationId xmlns:a16="http://schemas.microsoft.com/office/drawing/2014/main" id="{16FDF735-D3E5-032C-E9D8-E291F0A077F4}"/>
                  </a:ext>
                </a:extLst>
              </p:cNvPr>
              <p:cNvSpPr/>
              <p:nvPr/>
            </p:nvSpPr>
            <p:spPr>
              <a:xfrm>
                <a:off x="7303561"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7" name="object 284">
                <a:extLst>
                  <a:ext uri="{FF2B5EF4-FFF2-40B4-BE49-F238E27FC236}">
                    <a16:creationId xmlns:a16="http://schemas.microsoft.com/office/drawing/2014/main" id="{D0498B11-5745-9E13-FD88-8237E98DF5E4}"/>
                  </a:ext>
                </a:extLst>
              </p:cNvPr>
              <p:cNvSpPr/>
              <p:nvPr/>
            </p:nvSpPr>
            <p:spPr>
              <a:xfrm>
                <a:off x="7434684"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8" name="object 285">
                <a:extLst>
                  <a:ext uri="{FF2B5EF4-FFF2-40B4-BE49-F238E27FC236}">
                    <a16:creationId xmlns:a16="http://schemas.microsoft.com/office/drawing/2014/main" id="{90D6B082-AF99-F43C-4EB8-77E3E69DBB00}"/>
                  </a:ext>
                </a:extLst>
              </p:cNvPr>
              <p:cNvSpPr/>
              <p:nvPr/>
            </p:nvSpPr>
            <p:spPr>
              <a:xfrm>
                <a:off x="7376010"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9" name="object 286">
                <a:extLst>
                  <a:ext uri="{FF2B5EF4-FFF2-40B4-BE49-F238E27FC236}">
                    <a16:creationId xmlns:a16="http://schemas.microsoft.com/office/drawing/2014/main" id="{5923CEF8-A630-C105-21EC-5B8A3947B84E}"/>
                  </a:ext>
                </a:extLst>
              </p:cNvPr>
              <p:cNvSpPr/>
              <p:nvPr/>
            </p:nvSpPr>
            <p:spPr>
              <a:xfrm>
                <a:off x="7451752"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0" name="object 287">
                <a:extLst>
                  <a:ext uri="{FF2B5EF4-FFF2-40B4-BE49-F238E27FC236}">
                    <a16:creationId xmlns:a16="http://schemas.microsoft.com/office/drawing/2014/main" id="{42FE8D43-A034-E9D8-5A81-A67EEABA2481}"/>
                  </a:ext>
                </a:extLst>
              </p:cNvPr>
              <p:cNvSpPr/>
              <p:nvPr/>
            </p:nvSpPr>
            <p:spPr>
              <a:xfrm>
                <a:off x="7393080"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1" name="object 288">
                <a:extLst>
                  <a:ext uri="{FF2B5EF4-FFF2-40B4-BE49-F238E27FC236}">
                    <a16:creationId xmlns:a16="http://schemas.microsoft.com/office/drawing/2014/main" id="{96BACA47-E22D-03ED-4974-512E71E14CED}"/>
                  </a:ext>
                </a:extLst>
              </p:cNvPr>
              <p:cNvSpPr/>
              <p:nvPr/>
            </p:nvSpPr>
            <p:spPr>
              <a:xfrm>
                <a:off x="7469199"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2" name="object 289">
                <a:extLst>
                  <a:ext uri="{FF2B5EF4-FFF2-40B4-BE49-F238E27FC236}">
                    <a16:creationId xmlns:a16="http://schemas.microsoft.com/office/drawing/2014/main" id="{E49930A4-8867-CE5C-1130-005F513F9A1B}"/>
                  </a:ext>
                </a:extLst>
              </p:cNvPr>
              <p:cNvSpPr/>
              <p:nvPr/>
            </p:nvSpPr>
            <p:spPr>
              <a:xfrm>
                <a:off x="7410526"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3" name="object 290">
                <a:extLst>
                  <a:ext uri="{FF2B5EF4-FFF2-40B4-BE49-F238E27FC236}">
                    <a16:creationId xmlns:a16="http://schemas.microsoft.com/office/drawing/2014/main" id="{F58C6919-7FC4-34C2-1AB5-D0F6CC63CB24}"/>
                  </a:ext>
                </a:extLst>
              </p:cNvPr>
              <p:cNvSpPr/>
              <p:nvPr/>
            </p:nvSpPr>
            <p:spPr>
              <a:xfrm>
                <a:off x="7504476"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4" name="object 291">
                <a:extLst>
                  <a:ext uri="{FF2B5EF4-FFF2-40B4-BE49-F238E27FC236}">
                    <a16:creationId xmlns:a16="http://schemas.microsoft.com/office/drawing/2014/main" id="{F89152F7-6F0B-0FEB-EE00-97C2078FBB31}"/>
                  </a:ext>
                </a:extLst>
              </p:cNvPr>
              <p:cNvSpPr/>
              <p:nvPr/>
            </p:nvSpPr>
            <p:spPr>
              <a:xfrm>
                <a:off x="7445802"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5" name="object 292">
                <a:extLst>
                  <a:ext uri="{FF2B5EF4-FFF2-40B4-BE49-F238E27FC236}">
                    <a16:creationId xmlns:a16="http://schemas.microsoft.com/office/drawing/2014/main" id="{BDB27472-D8DA-DFFD-E5A9-71F7811DB321}"/>
                  </a:ext>
                </a:extLst>
              </p:cNvPr>
              <p:cNvSpPr/>
              <p:nvPr/>
            </p:nvSpPr>
            <p:spPr>
              <a:xfrm>
                <a:off x="7538234"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6" name="object 293">
                <a:extLst>
                  <a:ext uri="{FF2B5EF4-FFF2-40B4-BE49-F238E27FC236}">
                    <a16:creationId xmlns:a16="http://schemas.microsoft.com/office/drawing/2014/main" id="{4F53F8BC-D41C-6A09-49C2-2907984057A8}"/>
                  </a:ext>
                </a:extLst>
              </p:cNvPr>
              <p:cNvSpPr/>
              <p:nvPr/>
            </p:nvSpPr>
            <p:spPr>
              <a:xfrm>
                <a:off x="7479560"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7" name="object 294">
                <a:extLst>
                  <a:ext uri="{FF2B5EF4-FFF2-40B4-BE49-F238E27FC236}">
                    <a16:creationId xmlns:a16="http://schemas.microsoft.com/office/drawing/2014/main" id="{55179EDC-AD64-30A3-E0B0-F9FA0E564F5D}"/>
                  </a:ext>
                </a:extLst>
              </p:cNvPr>
              <p:cNvSpPr/>
              <p:nvPr/>
            </p:nvSpPr>
            <p:spPr>
              <a:xfrm>
                <a:off x="7587335" y="329842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8" name="object 295">
                <a:extLst>
                  <a:ext uri="{FF2B5EF4-FFF2-40B4-BE49-F238E27FC236}">
                    <a16:creationId xmlns:a16="http://schemas.microsoft.com/office/drawing/2014/main" id="{21470EF6-589D-C08C-EE6E-68DE11CEA3CE}"/>
                  </a:ext>
                </a:extLst>
              </p:cNvPr>
              <p:cNvSpPr/>
              <p:nvPr/>
            </p:nvSpPr>
            <p:spPr>
              <a:xfrm>
                <a:off x="7513696"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9" name="object 296">
                <a:extLst>
                  <a:ext uri="{FF2B5EF4-FFF2-40B4-BE49-F238E27FC236}">
                    <a16:creationId xmlns:a16="http://schemas.microsoft.com/office/drawing/2014/main" id="{962D7BE9-AE13-1A7F-5E5C-B296958EC2D8}"/>
                  </a:ext>
                </a:extLst>
              </p:cNvPr>
              <p:cNvSpPr/>
              <p:nvPr/>
            </p:nvSpPr>
            <p:spPr>
              <a:xfrm>
                <a:off x="7601957"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0" name="object 297">
                <a:extLst>
                  <a:ext uri="{FF2B5EF4-FFF2-40B4-BE49-F238E27FC236}">
                    <a16:creationId xmlns:a16="http://schemas.microsoft.com/office/drawing/2014/main" id="{FFE63453-16CB-B3D7-B6F9-288BBEA66896}"/>
                  </a:ext>
                </a:extLst>
              </p:cNvPr>
              <p:cNvSpPr/>
              <p:nvPr/>
            </p:nvSpPr>
            <p:spPr>
              <a:xfrm>
                <a:off x="7543282"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1" name="object 298">
                <a:extLst>
                  <a:ext uri="{FF2B5EF4-FFF2-40B4-BE49-F238E27FC236}">
                    <a16:creationId xmlns:a16="http://schemas.microsoft.com/office/drawing/2014/main" id="{05391AA4-D632-AD22-9104-6CCE42C4E161}"/>
                  </a:ext>
                </a:extLst>
              </p:cNvPr>
              <p:cNvSpPr/>
              <p:nvPr/>
            </p:nvSpPr>
            <p:spPr>
              <a:xfrm>
                <a:off x="7665301"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2" name="object 299">
                <a:extLst>
                  <a:ext uri="{FF2B5EF4-FFF2-40B4-BE49-F238E27FC236}">
                    <a16:creationId xmlns:a16="http://schemas.microsoft.com/office/drawing/2014/main" id="{DD03D4BB-C5ED-8D68-CC20-157A41FCAA08}"/>
                  </a:ext>
                </a:extLst>
              </p:cNvPr>
              <p:cNvSpPr/>
              <p:nvPr/>
            </p:nvSpPr>
            <p:spPr>
              <a:xfrm>
                <a:off x="7606627"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3" name="object 300">
                <a:extLst>
                  <a:ext uri="{FF2B5EF4-FFF2-40B4-BE49-F238E27FC236}">
                    <a16:creationId xmlns:a16="http://schemas.microsoft.com/office/drawing/2014/main" id="{FC404194-8C57-65B7-24C6-4BC92DDE5533}"/>
                  </a:ext>
                </a:extLst>
              </p:cNvPr>
              <p:cNvSpPr/>
              <p:nvPr/>
            </p:nvSpPr>
            <p:spPr>
              <a:xfrm>
                <a:off x="7695266"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4" name="object 301">
                <a:extLst>
                  <a:ext uri="{FF2B5EF4-FFF2-40B4-BE49-F238E27FC236}">
                    <a16:creationId xmlns:a16="http://schemas.microsoft.com/office/drawing/2014/main" id="{BBA610C1-22EE-6F49-D2C1-6D1BC7E9F533}"/>
                  </a:ext>
                </a:extLst>
              </p:cNvPr>
              <p:cNvSpPr/>
              <p:nvPr/>
            </p:nvSpPr>
            <p:spPr>
              <a:xfrm>
                <a:off x="7636591"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5" name="object 302">
                <a:extLst>
                  <a:ext uri="{FF2B5EF4-FFF2-40B4-BE49-F238E27FC236}">
                    <a16:creationId xmlns:a16="http://schemas.microsoft.com/office/drawing/2014/main" id="{88A6B038-A2E2-58B6-AAB8-B9E3E339972C}"/>
                  </a:ext>
                </a:extLst>
              </p:cNvPr>
              <p:cNvSpPr/>
              <p:nvPr/>
            </p:nvSpPr>
            <p:spPr>
              <a:xfrm>
                <a:off x="7719162"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6" name="object 303">
                <a:extLst>
                  <a:ext uri="{FF2B5EF4-FFF2-40B4-BE49-F238E27FC236}">
                    <a16:creationId xmlns:a16="http://schemas.microsoft.com/office/drawing/2014/main" id="{3FEF5C08-B49A-02AF-8656-FC584DCC3950}"/>
                  </a:ext>
                </a:extLst>
              </p:cNvPr>
              <p:cNvSpPr/>
              <p:nvPr/>
            </p:nvSpPr>
            <p:spPr>
              <a:xfrm>
                <a:off x="7660488"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7" name="object 304">
                <a:extLst>
                  <a:ext uri="{FF2B5EF4-FFF2-40B4-BE49-F238E27FC236}">
                    <a16:creationId xmlns:a16="http://schemas.microsoft.com/office/drawing/2014/main" id="{4B1F69C1-CA57-A77E-E748-B22D69E67EA9}"/>
                  </a:ext>
                </a:extLst>
              </p:cNvPr>
              <p:cNvSpPr/>
              <p:nvPr/>
            </p:nvSpPr>
            <p:spPr>
              <a:xfrm>
                <a:off x="7730541"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8" name="object 305">
                <a:extLst>
                  <a:ext uri="{FF2B5EF4-FFF2-40B4-BE49-F238E27FC236}">
                    <a16:creationId xmlns:a16="http://schemas.microsoft.com/office/drawing/2014/main" id="{F456C54D-134C-EEC9-966B-1E472B546A35}"/>
                  </a:ext>
                </a:extLst>
              </p:cNvPr>
              <p:cNvSpPr/>
              <p:nvPr/>
            </p:nvSpPr>
            <p:spPr>
              <a:xfrm>
                <a:off x="7671867"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9" name="object 306">
                <a:extLst>
                  <a:ext uri="{FF2B5EF4-FFF2-40B4-BE49-F238E27FC236}">
                    <a16:creationId xmlns:a16="http://schemas.microsoft.com/office/drawing/2014/main" id="{98FE2B4D-69C9-B118-D35B-08E002D8F370}"/>
                  </a:ext>
                </a:extLst>
              </p:cNvPr>
              <p:cNvSpPr/>
              <p:nvPr/>
            </p:nvSpPr>
            <p:spPr>
              <a:xfrm>
                <a:off x="7755576"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0" name="object 307">
                <a:extLst>
                  <a:ext uri="{FF2B5EF4-FFF2-40B4-BE49-F238E27FC236}">
                    <a16:creationId xmlns:a16="http://schemas.microsoft.com/office/drawing/2014/main" id="{694259CC-FC4E-2889-F9B8-C605E6978119}"/>
                  </a:ext>
                </a:extLst>
              </p:cNvPr>
              <p:cNvSpPr/>
              <p:nvPr/>
            </p:nvSpPr>
            <p:spPr>
              <a:xfrm>
                <a:off x="7696902"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1" name="object 308">
                <a:extLst>
                  <a:ext uri="{FF2B5EF4-FFF2-40B4-BE49-F238E27FC236}">
                    <a16:creationId xmlns:a16="http://schemas.microsoft.com/office/drawing/2014/main" id="{A60A57F1-7CF7-051F-399E-B84C5B1D8327}"/>
                  </a:ext>
                </a:extLst>
              </p:cNvPr>
              <p:cNvSpPr/>
              <p:nvPr/>
            </p:nvSpPr>
            <p:spPr>
              <a:xfrm>
                <a:off x="7816643"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2" name="object 309">
                <a:extLst>
                  <a:ext uri="{FF2B5EF4-FFF2-40B4-BE49-F238E27FC236}">
                    <a16:creationId xmlns:a16="http://schemas.microsoft.com/office/drawing/2014/main" id="{C6F013B6-21DF-53F1-1EA9-9015C89DF3F5}"/>
                  </a:ext>
                </a:extLst>
              </p:cNvPr>
              <p:cNvSpPr/>
              <p:nvPr/>
            </p:nvSpPr>
            <p:spPr>
              <a:xfrm>
                <a:off x="7757970"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3" name="object 310">
                <a:extLst>
                  <a:ext uri="{FF2B5EF4-FFF2-40B4-BE49-F238E27FC236}">
                    <a16:creationId xmlns:a16="http://schemas.microsoft.com/office/drawing/2014/main" id="{FF90FC1A-3E5F-93B1-DBD5-F77CFA216FA9}"/>
                  </a:ext>
                </a:extLst>
              </p:cNvPr>
              <p:cNvSpPr/>
              <p:nvPr/>
            </p:nvSpPr>
            <p:spPr>
              <a:xfrm>
                <a:off x="7876196"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4" name="object 311">
                <a:extLst>
                  <a:ext uri="{FF2B5EF4-FFF2-40B4-BE49-F238E27FC236}">
                    <a16:creationId xmlns:a16="http://schemas.microsoft.com/office/drawing/2014/main" id="{EF803221-F648-6F84-A6B8-7FF481788054}"/>
                  </a:ext>
                </a:extLst>
              </p:cNvPr>
              <p:cNvSpPr/>
              <p:nvPr/>
            </p:nvSpPr>
            <p:spPr>
              <a:xfrm>
                <a:off x="7817523"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5" name="object 312">
                <a:extLst>
                  <a:ext uri="{FF2B5EF4-FFF2-40B4-BE49-F238E27FC236}">
                    <a16:creationId xmlns:a16="http://schemas.microsoft.com/office/drawing/2014/main" id="{99B20024-B0F4-52D1-2F26-89C8272E317F}"/>
                  </a:ext>
                </a:extLst>
              </p:cNvPr>
              <p:cNvSpPr/>
              <p:nvPr/>
            </p:nvSpPr>
            <p:spPr>
              <a:xfrm>
                <a:off x="7900091"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6" name="object 313">
                <a:extLst>
                  <a:ext uri="{FF2B5EF4-FFF2-40B4-BE49-F238E27FC236}">
                    <a16:creationId xmlns:a16="http://schemas.microsoft.com/office/drawing/2014/main" id="{B9A382AC-C6F5-B883-3AD5-FA6D1FA2AACB}"/>
                  </a:ext>
                </a:extLst>
              </p:cNvPr>
              <p:cNvSpPr/>
              <p:nvPr/>
            </p:nvSpPr>
            <p:spPr>
              <a:xfrm>
                <a:off x="7841417"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7" name="object 314">
                <a:extLst>
                  <a:ext uri="{FF2B5EF4-FFF2-40B4-BE49-F238E27FC236}">
                    <a16:creationId xmlns:a16="http://schemas.microsoft.com/office/drawing/2014/main" id="{73278DDE-D212-06F4-E93E-C3F5DFF65E78}"/>
                  </a:ext>
                </a:extLst>
              </p:cNvPr>
              <p:cNvSpPr/>
              <p:nvPr/>
            </p:nvSpPr>
            <p:spPr>
              <a:xfrm>
                <a:off x="7928539"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8" name="object 315">
                <a:extLst>
                  <a:ext uri="{FF2B5EF4-FFF2-40B4-BE49-F238E27FC236}">
                    <a16:creationId xmlns:a16="http://schemas.microsoft.com/office/drawing/2014/main" id="{A5A3BCF8-C39E-EF57-7A58-E4DA309515F8}"/>
                  </a:ext>
                </a:extLst>
              </p:cNvPr>
              <p:cNvSpPr/>
              <p:nvPr/>
            </p:nvSpPr>
            <p:spPr>
              <a:xfrm>
                <a:off x="7869865"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9" name="object 316">
                <a:extLst>
                  <a:ext uri="{FF2B5EF4-FFF2-40B4-BE49-F238E27FC236}">
                    <a16:creationId xmlns:a16="http://schemas.microsoft.com/office/drawing/2014/main" id="{FDE78AEC-9841-74CE-9421-8F0B8F2AB04A}"/>
                  </a:ext>
                </a:extLst>
              </p:cNvPr>
              <p:cNvSpPr/>
              <p:nvPr/>
            </p:nvSpPr>
            <p:spPr>
              <a:xfrm>
                <a:off x="7997571" y="3279195"/>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0" name="object 317">
                <a:extLst>
                  <a:ext uri="{FF2B5EF4-FFF2-40B4-BE49-F238E27FC236}">
                    <a16:creationId xmlns:a16="http://schemas.microsoft.com/office/drawing/2014/main" id="{B8258416-853F-807F-D789-B59ED7246D72}"/>
                  </a:ext>
                </a:extLst>
              </p:cNvPr>
              <p:cNvSpPr/>
              <p:nvPr/>
            </p:nvSpPr>
            <p:spPr>
              <a:xfrm>
                <a:off x="7938900" y="3337863"/>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1" name="object 318">
                <a:extLst>
                  <a:ext uri="{FF2B5EF4-FFF2-40B4-BE49-F238E27FC236}">
                    <a16:creationId xmlns:a16="http://schemas.microsoft.com/office/drawing/2014/main" id="{6F9581EA-6740-39A4-A3DC-0E388D59AA3D}"/>
                  </a:ext>
                </a:extLst>
              </p:cNvPr>
              <p:cNvSpPr/>
              <p:nvPr/>
            </p:nvSpPr>
            <p:spPr>
              <a:xfrm>
                <a:off x="8031713" y="3310298"/>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2" name="object 319">
                <a:extLst>
                  <a:ext uri="{FF2B5EF4-FFF2-40B4-BE49-F238E27FC236}">
                    <a16:creationId xmlns:a16="http://schemas.microsoft.com/office/drawing/2014/main" id="{1D89FA8A-2E80-D0E7-47CE-7CA975D0ED8F}"/>
                  </a:ext>
                </a:extLst>
              </p:cNvPr>
              <p:cNvSpPr/>
              <p:nvPr/>
            </p:nvSpPr>
            <p:spPr>
              <a:xfrm>
                <a:off x="7973038" y="3368964"/>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3" name="object 320">
                <a:extLst>
                  <a:ext uri="{FF2B5EF4-FFF2-40B4-BE49-F238E27FC236}">
                    <a16:creationId xmlns:a16="http://schemas.microsoft.com/office/drawing/2014/main" id="{A8C5CBDC-44B6-E6DD-A2F6-9ECEA84F6B57}"/>
                  </a:ext>
                </a:extLst>
              </p:cNvPr>
              <p:cNvSpPr/>
              <p:nvPr/>
            </p:nvSpPr>
            <p:spPr>
              <a:xfrm>
                <a:off x="8055988" y="3310298"/>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4" name="object 321">
                <a:extLst>
                  <a:ext uri="{FF2B5EF4-FFF2-40B4-BE49-F238E27FC236}">
                    <a16:creationId xmlns:a16="http://schemas.microsoft.com/office/drawing/2014/main" id="{7118EDB9-83F6-237F-F602-14D002FD8F83}"/>
                  </a:ext>
                </a:extLst>
              </p:cNvPr>
              <p:cNvSpPr/>
              <p:nvPr/>
            </p:nvSpPr>
            <p:spPr>
              <a:xfrm>
                <a:off x="7997315" y="3368964"/>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5" name="object 322">
                <a:extLst>
                  <a:ext uri="{FF2B5EF4-FFF2-40B4-BE49-F238E27FC236}">
                    <a16:creationId xmlns:a16="http://schemas.microsoft.com/office/drawing/2014/main" id="{91037E5C-11E1-B209-AE5B-39576C5A0630}"/>
                  </a:ext>
                </a:extLst>
              </p:cNvPr>
              <p:cNvSpPr/>
              <p:nvPr/>
            </p:nvSpPr>
            <p:spPr>
              <a:xfrm>
                <a:off x="8216436"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6" name="object 323">
                <a:extLst>
                  <a:ext uri="{FF2B5EF4-FFF2-40B4-BE49-F238E27FC236}">
                    <a16:creationId xmlns:a16="http://schemas.microsoft.com/office/drawing/2014/main" id="{8CB7B153-4B4B-92CF-70A9-0D14B88C3119}"/>
                  </a:ext>
                </a:extLst>
              </p:cNvPr>
              <p:cNvSpPr/>
              <p:nvPr/>
            </p:nvSpPr>
            <p:spPr>
              <a:xfrm>
                <a:off x="8157762"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7" name="object 324">
                <a:extLst>
                  <a:ext uri="{FF2B5EF4-FFF2-40B4-BE49-F238E27FC236}">
                    <a16:creationId xmlns:a16="http://schemas.microsoft.com/office/drawing/2014/main" id="{5045095A-905E-E0B3-ED7C-8F942A72079D}"/>
                  </a:ext>
                </a:extLst>
              </p:cNvPr>
              <p:cNvSpPr/>
              <p:nvPr/>
            </p:nvSpPr>
            <p:spPr>
              <a:xfrm>
                <a:off x="8250950"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8" name="object 325">
                <a:extLst>
                  <a:ext uri="{FF2B5EF4-FFF2-40B4-BE49-F238E27FC236}">
                    <a16:creationId xmlns:a16="http://schemas.microsoft.com/office/drawing/2014/main" id="{4009BE4A-A335-DB42-E260-6726546A64F2}"/>
                  </a:ext>
                </a:extLst>
              </p:cNvPr>
              <p:cNvSpPr/>
              <p:nvPr/>
            </p:nvSpPr>
            <p:spPr>
              <a:xfrm>
                <a:off x="8192279"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9" name="object 326">
                <a:extLst>
                  <a:ext uri="{FF2B5EF4-FFF2-40B4-BE49-F238E27FC236}">
                    <a16:creationId xmlns:a16="http://schemas.microsoft.com/office/drawing/2014/main" id="{058482EF-5B6F-1410-9FA3-864FCFEC0B23}"/>
                  </a:ext>
                </a:extLst>
              </p:cNvPr>
              <p:cNvSpPr/>
              <p:nvPr/>
            </p:nvSpPr>
            <p:spPr>
              <a:xfrm>
                <a:off x="8266882"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0" name="object 327">
                <a:extLst>
                  <a:ext uri="{FF2B5EF4-FFF2-40B4-BE49-F238E27FC236}">
                    <a16:creationId xmlns:a16="http://schemas.microsoft.com/office/drawing/2014/main" id="{6867DC95-EA18-9C8A-DD95-8AEB066D7E30}"/>
                  </a:ext>
                </a:extLst>
              </p:cNvPr>
              <p:cNvSpPr/>
              <p:nvPr/>
            </p:nvSpPr>
            <p:spPr>
              <a:xfrm>
                <a:off x="8208208"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1" name="object 328">
                <a:extLst>
                  <a:ext uri="{FF2B5EF4-FFF2-40B4-BE49-F238E27FC236}">
                    <a16:creationId xmlns:a16="http://schemas.microsoft.com/office/drawing/2014/main" id="{5BECD1A1-FEF0-5E10-98FF-F1FB8CC1E2E5}"/>
                  </a:ext>
                </a:extLst>
              </p:cNvPr>
              <p:cNvSpPr/>
              <p:nvPr/>
            </p:nvSpPr>
            <p:spPr>
              <a:xfrm>
                <a:off x="8333262"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2" name="object 329">
                <a:extLst>
                  <a:ext uri="{FF2B5EF4-FFF2-40B4-BE49-F238E27FC236}">
                    <a16:creationId xmlns:a16="http://schemas.microsoft.com/office/drawing/2014/main" id="{F4F06FBC-12F8-0974-CE56-5EFB3FFADE4F}"/>
                  </a:ext>
                </a:extLst>
              </p:cNvPr>
              <p:cNvSpPr/>
              <p:nvPr/>
            </p:nvSpPr>
            <p:spPr>
              <a:xfrm>
                <a:off x="8274588"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3" name="object 330">
                <a:extLst>
                  <a:ext uri="{FF2B5EF4-FFF2-40B4-BE49-F238E27FC236}">
                    <a16:creationId xmlns:a16="http://schemas.microsoft.com/office/drawing/2014/main" id="{28371AC2-49D7-47E2-24A4-E9419A5F7AB9}"/>
                  </a:ext>
                </a:extLst>
              </p:cNvPr>
              <p:cNvSpPr/>
              <p:nvPr/>
            </p:nvSpPr>
            <p:spPr>
              <a:xfrm>
                <a:off x="8378021"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4" name="object 331">
                <a:extLst>
                  <a:ext uri="{FF2B5EF4-FFF2-40B4-BE49-F238E27FC236}">
                    <a16:creationId xmlns:a16="http://schemas.microsoft.com/office/drawing/2014/main" id="{F8B18DA4-81B4-8E96-A9A0-95117BC70E76}"/>
                  </a:ext>
                </a:extLst>
              </p:cNvPr>
              <p:cNvSpPr/>
              <p:nvPr/>
            </p:nvSpPr>
            <p:spPr>
              <a:xfrm>
                <a:off x="8319346"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5" name="object 332">
                <a:extLst>
                  <a:ext uri="{FF2B5EF4-FFF2-40B4-BE49-F238E27FC236}">
                    <a16:creationId xmlns:a16="http://schemas.microsoft.com/office/drawing/2014/main" id="{26FC46A7-AFCD-D5D2-DEC4-FAFC58E92D8C}"/>
                  </a:ext>
                </a:extLst>
              </p:cNvPr>
              <p:cNvSpPr/>
              <p:nvPr/>
            </p:nvSpPr>
            <p:spPr>
              <a:xfrm>
                <a:off x="8406847"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6" name="object 333">
                <a:extLst>
                  <a:ext uri="{FF2B5EF4-FFF2-40B4-BE49-F238E27FC236}">
                    <a16:creationId xmlns:a16="http://schemas.microsoft.com/office/drawing/2014/main" id="{76149519-4879-780C-8AAE-89323FB8CCB8}"/>
                  </a:ext>
                </a:extLst>
              </p:cNvPr>
              <p:cNvSpPr/>
              <p:nvPr/>
            </p:nvSpPr>
            <p:spPr>
              <a:xfrm>
                <a:off x="8348171"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7" name="object 334">
                <a:extLst>
                  <a:ext uri="{FF2B5EF4-FFF2-40B4-BE49-F238E27FC236}">
                    <a16:creationId xmlns:a16="http://schemas.microsoft.com/office/drawing/2014/main" id="{201C5372-9415-0B88-FDA4-4FB42FA41A57}"/>
                  </a:ext>
                </a:extLst>
              </p:cNvPr>
              <p:cNvSpPr/>
              <p:nvPr/>
            </p:nvSpPr>
            <p:spPr>
              <a:xfrm>
                <a:off x="8418984"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8" name="object 335">
                <a:extLst>
                  <a:ext uri="{FF2B5EF4-FFF2-40B4-BE49-F238E27FC236}">
                    <a16:creationId xmlns:a16="http://schemas.microsoft.com/office/drawing/2014/main" id="{C590DC30-3771-0480-606B-EFA7EBBF23D1}"/>
                  </a:ext>
                </a:extLst>
              </p:cNvPr>
              <p:cNvSpPr/>
              <p:nvPr/>
            </p:nvSpPr>
            <p:spPr>
              <a:xfrm>
                <a:off x="8360310"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9" name="object 336">
                <a:extLst>
                  <a:ext uri="{FF2B5EF4-FFF2-40B4-BE49-F238E27FC236}">
                    <a16:creationId xmlns:a16="http://schemas.microsoft.com/office/drawing/2014/main" id="{A26EE79C-B165-BDB8-C715-FD9CCE260157}"/>
                  </a:ext>
                </a:extLst>
              </p:cNvPr>
              <p:cNvSpPr/>
              <p:nvPr/>
            </p:nvSpPr>
            <p:spPr>
              <a:xfrm>
                <a:off x="8457673"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0" name="object 337">
                <a:extLst>
                  <a:ext uri="{FF2B5EF4-FFF2-40B4-BE49-F238E27FC236}">
                    <a16:creationId xmlns:a16="http://schemas.microsoft.com/office/drawing/2014/main" id="{772E29D6-16E5-FD53-8366-D52D49EB4B33}"/>
                  </a:ext>
                </a:extLst>
              </p:cNvPr>
              <p:cNvSpPr/>
              <p:nvPr/>
            </p:nvSpPr>
            <p:spPr>
              <a:xfrm>
                <a:off x="8399001"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1" name="object 338">
                <a:extLst>
                  <a:ext uri="{FF2B5EF4-FFF2-40B4-BE49-F238E27FC236}">
                    <a16:creationId xmlns:a16="http://schemas.microsoft.com/office/drawing/2014/main" id="{C68CEAD4-6949-D74A-EC75-A232CB1DE411}"/>
                  </a:ext>
                </a:extLst>
              </p:cNvPr>
              <p:cNvSpPr/>
              <p:nvPr/>
            </p:nvSpPr>
            <p:spPr>
              <a:xfrm>
                <a:off x="8513431"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2" name="object 339">
                <a:extLst>
                  <a:ext uri="{FF2B5EF4-FFF2-40B4-BE49-F238E27FC236}">
                    <a16:creationId xmlns:a16="http://schemas.microsoft.com/office/drawing/2014/main" id="{6193A38D-DF05-AAFD-20AE-78E9E8D5ACBB}"/>
                  </a:ext>
                </a:extLst>
              </p:cNvPr>
              <p:cNvSpPr/>
              <p:nvPr/>
            </p:nvSpPr>
            <p:spPr>
              <a:xfrm>
                <a:off x="8454758"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3" name="object 340">
                <a:extLst>
                  <a:ext uri="{FF2B5EF4-FFF2-40B4-BE49-F238E27FC236}">
                    <a16:creationId xmlns:a16="http://schemas.microsoft.com/office/drawing/2014/main" id="{BA6BF8C0-C1EF-DB09-8DC2-1630E01ED008}"/>
                  </a:ext>
                </a:extLst>
              </p:cNvPr>
              <p:cNvSpPr/>
              <p:nvPr/>
            </p:nvSpPr>
            <p:spPr>
              <a:xfrm>
                <a:off x="8527087"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4" name="object 341">
                <a:extLst>
                  <a:ext uri="{FF2B5EF4-FFF2-40B4-BE49-F238E27FC236}">
                    <a16:creationId xmlns:a16="http://schemas.microsoft.com/office/drawing/2014/main" id="{7E07A959-98D9-941E-414B-0E2D25758E60}"/>
                  </a:ext>
                </a:extLst>
              </p:cNvPr>
              <p:cNvSpPr/>
              <p:nvPr/>
            </p:nvSpPr>
            <p:spPr>
              <a:xfrm>
                <a:off x="8468413"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5" name="object 342">
                <a:extLst>
                  <a:ext uri="{FF2B5EF4-FFF2-40B4-BE49-F238E27FC236}">
                    <a16:creationId xmlns:a16="http://schemas.microsoft.com/office/drawing/2014/main" id="{6F5FB612-6CCD-D025-A690-F9119BF7FE17}"/>
                  </a:ext>
                </a:extLst>
              </p:cNvPr>
              <p:cNvSpPr/>
              <p:nvPr/>
            </p:nvSpPr>
            <p:spPr>
              <a:xfrm>
                <a:off x="8563121"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6" name="object 343">
                <a:extLst>
                  <a:ext uri="{FF2B5EF4-FFF2-40B4-BE49-F238E27FC236}">
                    <a16:creationId xmlns:a16="http://schemas.microsoft.com/office/drawing/2014/main" id="{952BE945-7E77-8155-45D8-C352A554BF91}"/>
                  </a:ext>
                </a:extLst>
              </p:cNvPr>
              <p:cNvSpPr/>
              <p:nvPr/>
            </p:nvSpPr>
            <p:spPr>
              <a:xfrm>
                <a:off x="8504448"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7" name="object 344">
                <a:extLst>
                  <a:ext uri="{FF2B5EF4-FFF2-40B4-BE49-F238E27FC236}">
                    <a16:creationId xmlns:a16="http://schemas.microsoft.com/office/drawing/2014/main" id="{40C32299-F951-F12F-94DF-53A67F9C1A5B}"/>
                  </a:ext>
                </a:extLst>
              </p:cNvPr>
              <p:cNvSpPr/>
              <p:nvPr/>
            </p:nvSpPr>
            <p:spPr>
              <a:xfrm>
                <a:off x="8605222"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8" name="object 345">
                <a:extLst>
                  <a:ext uri="{FF2B5EF4-FFF2-40B4-BE49-F238E27FC236}">
                    <a16:creationId xmlns:a16="http://schemas.microsoft.com/office/drawing/2014/main" id="{7550059F-FD88-B10F-8AF7-3CC458523DAE}"/>
                  </a:ext>
                </a:extLst>
              </p:cNvPr>
              <p:cNvSpPr/>
              <p:nvPr/>
            </p:nvSpPr>
            <p:spPr>
              <a:xfrm>
                <a:off x="8546549"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9" name="object 346">
                <a:extLst>
                  <a:ext uri="{FF2B5EF4-FFF2-40B4-BE49-F238E27FC236}">
                    <a16:creationId xmlns:a16="http://schemas.microsoft.com/office/drawing/2014/main" id="{1FD9499A-F094-EA19-A860-000B9EE985C6}"/>
                  </a:ext>
                </a:extLst>
              </p:cNvPr>
              <p:cNvSpPr/>
              <p:nvPr/>
            </p:nvSpPr>
            <p:spPr>
              <a:xfrm>
                <a:off x="8655292"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0" name="object 347">
                <a:extLst>
                  <a:ext uri="{FF2B5EF4-FFF2-40B4-BE49-F238E27FC236}">
                    <a16:creationId xmlns:a16="http://schemas.microsoft.com/office/drawing/2014/main" id="{BD35C551-DC03-13C1-AE67-421DD54A15E4}"/>
                  </a:ext>
                </a:extLst>
              </p:cNvPr>
              <p:cNvSpPr/>
              <p:nvPr/>
            </p:nvSpPr>
            <p:spPr>
              <a:xfrm>
                <a:off x="8596619"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1" name="object 348">
                <a:extLst>
                  <a:ext uri="{FF2B5EF4-FFF2-40B4-BE49-F238E27FC236}">
                    <a16:creationId xmlns:a16="http://schemas.microsoft.com/office/drawing/2014/main" id="{FAB4E5E1-25A1-B227-193C-D81B8B96A603}"/>
                  </a:ext>
                </a:extLst>
              </p:cNvPr>
              <p:cNvSpPr/>
              <p:nvPr/>
            </p:nvSpPr>
            <p:spPr>
              <a:xfrm>
                <a:off x="8722428"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2" name="object 349">
                <a:extLst>
                  <a:ext uri="{FF2B5EF4-FFF2-40B4-BE49-F238E27FC236}">
                    <a16:creationId xmlns:a16="http://schemas.microsoft.com/office/drawing/2014/main" id="{AACA0FA0-8217-CC6D-CE63-66A4E00DF3CB}"/>
                  </a:ext>
                </a:extLst>
              </p:cNvPr>
              <p:cNvSpPr/>
              <p:nvPr/>
            </p:nvSpPr>
            <p:spPr>
              <a:xfrm>
                <a:off x="8663754"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3" name="object 350">
                <a:extLst>
                  <a:ext uri="{FF2B5EF4-FFF2-40B4-BE49-F238E27FC236}">
                    <a16:creationId xmlns:a16="http://schemas.microsoft.com/office/drawing/2014/main" id="{FCD84CBE-BA70-E56F-A8F5-90A63A2550EA}"/>
                  </a:ext>
                </a:extLst>
              </p:cNvPr>
              <p:cNvSpPr/>
              <p:nvPr/>
            </p:nvSpPr>
            <p:spPr>
              <a:xfrm>
                <a:off x="8773635"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4" name="object 351">
                <a:extLst>
                  <a:ext uri="{FF2B5EF4-FFF2-40B4-BE49-F238E27FC236}">
                    <a16:creationId xmlns:a16="http://schemas.microsoft.com/office/drawing/2014/main" id="{FB4D3BD9-BA8B-7D53-8C49-E63E49DB40B9}"/>
                  </a:ext>
                </a:extLst>
              </p:cNvPr>
              <p:cNvSpPr/>
              <p:nvPr/>
            </p:nvSpPr>
            <p:spPr>
              <a:xfrm>
                <a:off x="8714961"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5" name="object 352">
                <a:extLst>
                  <a:ext uri="{FF2B5EF4-FFF2-40B4-BE49-F238E27FC236}">
                    <a16:creationId xmlns:a16="http://schemas.microsoft.com/office/drawing/2014/main" id="{554387E9-39E9-B973-0D1F-A1CDA70EAFE8}"/>
                  </a:ext>
                </a:extLst>
              </p:cNvPr>
              <p:cNvSpPr/>
              <p:nvPr/>
            </p:nvSpPr>
            <p:spPr>
              <a:xfrm>
                <a:off x="8813463"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6" name="object 353">
                <a:extLst>
                  <a:ext uri="{FF2B5EF4-FFF2-40B4-BE49-F238E27FC236}">
                    <a16:creationId xmlns:a16="http://schemas.microsoft.com/office/drawing/2014/main" id="{BCEB5C5D-4CBF-1CEB-624E-3400808CEA3F}"/>
                  </a:ext>
                </a:extLst>
              </p:cNvPr>
              <p:cNvSpPr/>
              <p:nvPr/>
            </p:nvSpPr>
            <p:spPr>
              <a:xfrm>
                <a:off x="8754790"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7" name="object 354">
                <a:extLst>
                  <a:ext uri="{FF2B5EF4-FFF2-40B4-BE49-F238E27FC236}">
                    <a16:creationId xmlns:a16="http://schemas.microsoft.com/office/drawing/2014/main" id="{060BE36B-E699-BD63-F4F1-0396B4A8FF84}"/>
                  </a:ext>
                </a:extLst>
              </p:cNvPr>
              <p:cNvSpPr/>
              <p:nvPr/>
            </p:nvSpPr>
            <p:spPr>
              <a:xfrm>
                <a:off x="8857462"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8" name="object 355">
                <a:extLst>
                  <a:ext uri="{FF2B5EF4-FFF2-40B4-BE49-F238E27FC236}">
                    <a16:creationId xmlns:a16="http://schemas.microsoft.com/office/drawing/2014/main" id="{85BD6833-B357-4989-0D7E-BCAC5DAB98F5}"/>
                  </a:ext>
                </a:extLst>
              </p:cNvPr>
              <p:cNvSpPr/>
              <p:nvPr/>
            </p:nvSpPr>
            <p:spPr>
              <a:xfrm>
                <a:off x="8798790"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9" name="object 356">
                <a:extLst>
                  <a:ext uri="{FF2B5EF4-FFF2-40B4-BE49-F238E27FC236}">
                    <a16:creationId xmlns:a16="http://schemas.microsoft.com/office/drawing/2014/main" id="{7C4EE5BA-D6B2-8584-CEEB-32575D7F7818}"/>
                  </a:ext>
                </a:extLst>
              </p:cNvPr>
              <p:cNvSpPr/>
              <p:nvPr/>
            </p:nvSpPr>
            <p:spPr>
              <a:xfrm>
                <a:off x="8871116"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0" name="object 357">
                <a:extLst>
                  <a:ext uri="{FF2B5EF4-FFF2-40B4-BE49-F238E27FC236}">
                    <a16:creationId xmlns:a16="http://schemas.microsoft.com/office/drawing/2014/main" id="{BE7D0A8A-7708-A133-162B-1EE84EA1570F}"/>
                  </a:ext>
                </a:extLst>
              </p:cNvPr>
              <p:cNvSpPr/>
              <p:nvPr/>
            </p:nvSpPr>
            <p:spPr>
              <a:xfrm>
                <a:off x="8812443"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1" name="object 358">
                <a:extLst>
                  <a:ext uri="{FF2B5EF4-FFF2-40B4-BE49-F238E27FC236}">
                    <a16:creationId xmlns:a16="http://schemas.microsoft.com/office/drawing/2014/main" id="{204D5248-80F8-D5FB-A0AF-13EB339A59BC}"/>
                  </a:ext>
                </a:extLst>
              </p:cNvPr>
              <p:cNvSpPr/>
              <p:nvPr/>
            </p:nvSpPr>
            <p:spPr>
              <a:xfrm>
                <a:off x="8887048"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2" name="object 359">
                <a:extLst>
                  <a:ext uri="{FF2B5EF4-FFF2-40B4-BE49-F238E27FC236}">
                    <a16:creationId xmlns:a16="http://schemas.microsoft.com/office/drawing/2014/main" id="{157F6D41-3CEA-AED7-A8CD-D40301F01799}"/>
                  </a:ext>
                </a:extLst>
              </p:cNvPr>
              <p:cNvSpPr/>
              <p:nvPr/>
            </p:nvSpPr>
            <p:spPr>
              <a:xfrm>
                <a:off x="8828374"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3" name="object 360">
                <a:extLst>
                  <a:ext uri="{FF2B5EF4-FFF2-40B4-BE49-F238E27FC236}">
                    <a16:creationId xmlns:a16="http://schemas.microsoft.com/office/drawing/2014/main" id="{2AA29D8C-C3CB-B819-CD24-29B574127736}"/>
                  </a:ext>
                </a:extLst>
              </p:cNvPr>
              <p:cNvSpPr/>
              <p:nvPr/>
            </p:nvSpPr>
            <p:spPr>
              <a:xfrm>
                <a:off x="8924601"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4" name="object 361">
                <a:extLst>
                  <a:ext uri="{FF2B5EF4-FFF2-40B4-BE49-F238E27FC236}">
                    <a16:creationId xmlns:a16="http://schemas.microsoft.com/office/drawing/2014/main" id="{A224B4BB-84AF-4A26-2F77-C03E8F9B1DE0}"/>
                  </a:ext>
                </a:extLst>
              </p:cNvPr>
              <p:cNvSpPr/>
              <p:nvPr/>
            </p:nvSpPr>
            <p:spPr>
              <a:xfrm>
                <a:off x="8865927"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5" name="object 362">
                <a:extLst>
                  <a:ext uri="{FF2B5EF4-FFF2-40B4-BE49-F238E27FC236}">
                    <a16:creationId xmlns:a16="http://schemas.microsoft.com/office/drawing/2014/main" id="{76B30323-7197-E448-4498-F26A2B812C92}"/>
                  </a:ext>
                </a:extLst>
              </p:cNvPr>
              <p:cNvSpPr/>
              <p:nvPr/>
            </p:nvSpPr>
            <p:spPr>
              <a:xfrm>
                <a:off x="8938255"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6" name="object 363">
                <a:extLst>
                  <a:ext uri="{FF2B5EF4-FFF2-40B4-BE49-F238E27FC236}">
                    <a16:creationId xmlns:a16="http://schemas.microsoft.com/office/drawing/2014/main" id="{3859FC88-7709-365C-C288-3087364F9FA6}"/>
                  </a:ext>
                </a:extLst>
              </p:cNvPr>
              <p:cNvSpPr/>
              <p:nvPr/>
            </p:nvSpPr>
            <p:spPr>
              <a:xfrm>
                <a:off x="8879581"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7" name="object 364">
                <a:extLst>
                  <a:ext uri="{FF2B5EF4-FFF2-40B4-BE49-F238E27FC236}">
                    <a16:creationId xmlns:a16="http://schemas.microsoft.com/office/drawing/2014/main" id="{1380CD90-5CD7-9B56-4556-1713D88AE2D1}"/>
                  </a:ext>
                </a:extLst>
              </p:cNvPr>
              <p:cNvSpPr/>
              <p:nvPr/>
            </p:nvSpPr>
            <p:spPr>
              <a:xfrm>
                <a:off x="8969356"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8" name="object 365">
                <a:extLst>
                  <a:ext uri="{FF2B5EF4-FFF2-40B4-BE49-F238E27FC236}">
                    <a16:creationId xmlns:a16="http://schemas.microsoft.com/office/drawing/2014/main" id="{D797C0E0-CE93-27E2-9163-448B048501C4}"/>
                  </a:ext>
                </a:extLst>
              </p:cNvPr>
              <p:cNvSpPr/>
              <p:nvPr/>
            </p:nvSpPr>
            <p:spPr>
              <a:xfrm>
                <a:off x="8910684"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9" name="object 366">
                <a:extLst>
                  <a:ext uri="{FF2B5EF4-FFF2-40B4-BE49-F238E27FC236}">
                    <a16:creationId xmlns:a16="http://schemas.microsoft.com/office/drawing/2014/main" id="{4630B896-9A6E-C9F8-06CA-8993C6F59800}"/>
                  </a:ext>
                </a:extLst>
              </p:cNvPr>
              <p:cNvSpPr/>
              <p:nvPr/>
            </p:nvSpPr>
            <p:spPr>
              <a:xfrm>
                <a:off x="9013737"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0" name="object 367">
                <a:extLst>
                  <a:ext uri="{FF2B5EF4-FFF2-40B4-BE49-F238E27FC236}">
                    <a16:creationId xmlns:a16="http://schemas.microsoft.com/office/drawing/2014/main" id="{8C88EFEE-74E7-0FFD-41C9-AE8BB436E49F}"/>
                  </a:ext>
                </a:extLst>
              </p:cNvPr>
              <p:cNvSpPr/>
              <p:nvPr/>
            </p:nvSpPr>
            <p:spPr>
              <a:xfrm>
                <a:off x="8955062"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1" name="object 368">
                <a:extLst>
                  <a:ext uri="{FF2B5EF4-FFF2-40B4-BE49-F238E27FC236}">
                    <a16:creationId xmlns:a16="http://schemas.microsoft.com/office/drawing/2014/main" id="{026C89D6-EDC2-5926-325B-E9B66619EA57}"/>
                  </a:ext>
                </a:extLst>
              </p:cNvPr>
              <p:cNvSpPr/>
              <p:nvPr/>
            </p:nvSpPr>
            <p:spPr>
              <a:xfrm>
                <a:off x="9074804"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2" name="object 369">
                <a:extLst>
                  <a:ext uri="{FF2B5EF4-FFF2-40B4-BE49-F238E27FC236}">
                    <a16:creationId xmlns:a16="http://schemas.microsoft.com/office/drawing/2014/main" id="{9F7F2883-9ECE-0158-A5FF-E1F12F43951C}"/>
                  </a:ext>
                </a:extLst>
              </p:cNvPr>
              <p:cNvSpPr/>
              <p:nvPr/>
            </p:nvSpPr>
            <p:spPr>
              <a:xfrm>
                <a:off x="9016132"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3" name="object 370">
                <a:extLst>
                  <a:ext uri="{FF2B5EF4-FFF2-40B4-BE49-F238E27FC236}">
                    <a16:creationId xmlns:a16="http://schemas.microsoft.com/office/drawing/2014/main" id="{2DAAAE8A-901C-5196-5D1C-2363B86D2AC8}"/>
                  </a:ext>
                </a:extLst>
              </p:cNvPr>
              <p:cNvSpPr/>
              <p:nvPr/>
            </p:nvSpPr>
            <p:spPr>
              <a:xfrm>
                <a:off x="9180251"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4" name="object 371">
                <a:extLst>
                  <a:ext uri="{FF2B5EF4-FFF2-40B4-BE49-F238E27FC236}">
                    <a16:creationId xmlns:a16="http://schemas.microsoft.com/office/drawing/2014/main" id="{BF282184-5E70-150C-BE02-9DBAFF576191}"/>
                  </a:ext>
                </a:extLst>
              </p:cNvPr>
              <p:cNvSpPr/>
              <p:nvPr/>
            </p:nvSpPr>
            <p:spPr>
              <a:xfrm>
                <a:off x="9121577"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5" name="object 372">
                <a:extLst>
                  <a:ext uri="{FF2B5EF4-FFF2-40B4-BE49-F238E27FC236}">
                    <a16:creationId xmlns:a16="http://schemas.microsoft.com/office/drawing/2014/main" id="{DDAD2811-682B-C5C2-427B-929E501DC869}"/>
                  </a:ext>
                </a:extLst>
              </p:cNvPr>
              <p:cNvSpPr/>
              <p:nvPr/>
            </p:nvSpPr>
            <p:spPr>
              <a:xfrm>
                <a:off x="9228045"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6" name="object 373">
                <a:extLst>
                  <a:ext uri="{FF2B5EF4-FFF2-40B4-BE49-F238E27FC236}">
                    <a16:creationId xmlns:a16="http://schemas.microsoft.com/office/drawing/2014/main" id="{2697D6CE-9ACE-A961-1EE1-8D9659F4511D}"/>
                  </a:ext>
                </a:extLst>
              </p:cNvPr>
              <p:cNvSpPr/>
              <p:nvPr/>
            </p:nvSpPr>
            <p:spPr>
              <a:xfrm>
                <a:off x="9169370"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7" name="object 374">
                <a:extLst>
                  <a:ext uri="{FF2B5EF4-FFF2-40B4-BE49-F238E27FC236}">
                    <a16:creationId xmlns:a16="http://schemas.microsoft.com/office/drawing/2014/main" id="{469B37EA-8DD3-AB00-A0F2-CD8BF00B60A4}"/>
                  </a:ext>
                </a:extLst>
              </p:cNvPr>
              <p:cNvSpPr/>
              <p:nvPr/>
            </p:nvSpPr>
            <p:spPr>
              <a:xfrm>
                <a:off x="9236768"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8" name="object 375">
                <a:extLst>
                  <a:ext uri="{FF2B5EF4-FFF2-40B4-BE49-F238E27FC236}">
                    <a16:creationId xmlns:a16="http://schemas.microsoft.com/office/drawing/2014/main" id="{5D287FEA-01B2-087B-FEAF-9BF6F75B1E1A}"/>
                  </a:ext>
                </a:extLst>
              </p:cNvPr>
              <p:cNvSpPr/>
              <p:nvPr/>
            </p:nvSpPr>
            <p:spPr>
              <a:xfrm>
                <a:off x="9178095"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9" name="object 376">
                <a:extLst>
                  <a:ext uri="{FF2B5EF4-FFF2-40B4-BE49-F238E27FC236}">
                    <a16:creationId xmlns:a16="http://schemas.microsoft.com/office/drawing/2014/main" id="{426EA68C-E21C-631D-58F9-A94318397622}"/>
                  </a:ext>
                </a:extLst>
              </p:cNvPr>
              <p:cNvSpPr/>
              <p:nvPr/>
            </p:nvSpPr>
            <p:spPr>
              <a:xfrm>
                <a:off x="9263319"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0" name="object 377">
                <a:extLst>
                  <a:ext uri="{FF2B5EF4-FFF2-40B4-BE49-F238E27FC236}">
                    <a16:creationId xmlns:a16="http://schemas.microsoft.com/office/drawing/2014/main" id="{4E1BC39A-6177-2E73-1008-995D5FADC6E2}"/>
                  </a:ext>
                </a:extLst>
              </p:cNvPr>
              <p:cNvSpPr/>
              <p:nvPr/>
            </p:nvSpPr>
            <p:spPr>
              <a:xfrm>
                <a:off x="9204646"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1" name="object 378">
                <a:extLst>
                  <a:ext uri="{FF2B5EF4-FFF2-40B4-BE49-F238E27FC236}">
                    <a16:creationId xmlns:a16="http://schemas.microsoft.com/office/drawing/2014/main" id="{636323BE-BDF0-6319-ACA7-4D07B98C9AED}"/>
                  </a:ext>
                </a:extLst>
              </p:cNvPr>
              <p:cNvSpPr/>
              <p:nvPr/>
            </p:nvSpPr>
            <p:spPr>
              <a:xfrm>
                <a:off x="9273560"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2" name="object 379">
                <a:extLst>
                  <a:ext uri="{FF2B5EF4-FFF2-40B4-BE49-F238E27FC236}">
                    <a16:creationId xmlns:a16="http://schemas.microsoft.com/office/drawing/2014/main" id="{6887DA51-A591-F122-DC2C-AF136A3F911C}"/>
                  </a:ext>
                </a:extLst>
              </p:cNvPr>
              <p:cNvSpPr/>
              <p:nvPr/>
            </p:nvSpPr>
            <p:spPr>
              <a:xfrm>
                <a:off x="9214887"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3" name="object 380">
                <a:extLst>
                  <a:ext uri="{FF2B5EF4-FFF2-40B4-BE49-F238E27FC236}">
                    <a16:creationId xmlns:a16="http://schemas.microsoft.com/office/drawing/2014/main" id="{0C039F53-9D1B-8F9F-15C5-FB4910A6A146}"/>
                  </a:ext>
                </a:extLst>
              </p:cNvPr>
              <p:cNvSpPr/>
              <p:nvPr/>
            </p:nvSpPr>
            <p:spPr>
              <a:xfrm>
                <a:off x="9324767" y="3344049"/>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4" name="object 381">
                <a:extLst>
                  <a:ext uri="{FF2B5EF4-FFF2-40B4-BE49-F238E27FC236}">
                    <a16:creationId xmlns:a16="http://schemas.microsoft.com/office/drawing/2014/main" id="{978D2FB8-27C7-12B2-D04F-E7316297CBBA}"/>
                  </a:ext>
                </a:extLst>
              </p:cNvPr>
              <p:cNvSpPr/>
              <p:nvPr/>
            </p:nvSpPr>
            <p:spPr>
              <a:xfrm>
                <a:off x="9266093" y="3402715"/>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5" name="object 382">
                <a:extLst>
                  <a:ext uri="{FF2B5EF4-FFF2-40B4-BE49-F238E27FC236}">
                    <a16:creationId xmlns:a16="http://schemas.microsoft.com/office/drawing/2014/main" id="{9757CDD2-1887-1FB8-4A0A-10D85D121695}"/>
                  </a:ext>
                </a:extLst>
              </p:cNvPr>
              <p:cNvSpPr/>
              <p:nvPr/>
            </p:nvSpPr>
            <p:spPr>
              <a:xfrm>
                <a:off x="9360048"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6" name="object 383">
                <a:extLst>
                  <a:ext uri="{FF2B5EF4-FFF2-40B4-BE49-F238E27FC236}">
                    <a16:creationId xmlns:a16="http://schemas.microsoft.com/office/drawing/2014/main" id="{1384F3A9-DDC2-49BD-718A-7E18EEAAB113}"/>
                  </a:ext>
                </a:extLst>
              </p:cNvPr>
              <p:cNvSpPr/>
              <p:nvPr/>
            </p:nvSpPr>
            <p:spPr>
              <a:xfrm>
                <a:off x="9301374"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7" name="object 384">
                <a:extLst>
                  <a:ext uri="{FF2B5EF4-FFF2-40B4-BE49-F238E27FC236}">
                    <a16:creationId xmlns:a16="http://schemas.microsoft.com/office/drawing/2014/main" id="{E7A99096-3C1E-796D-818A-3B45405CBA0E}"/>
                  </a:ext>
                </a:extLst>
              </p:cNvPr>
              <p:cNvSpPr/>
              <p:nvPr/>
            </p:nvSpPr>
            <p:spPr>
              <a:xfrm>
                <a:off x="9426046"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8" name="object 385">
                <a:extLst>
                  <a:ext uri="{FF2B5EF4-FFF2-40B4-BE49-F238E27FC236}">
                    <a16:creationId xmlns:a16="http://schemas.microsoft.com/office/drawing/2014/main" id="{9C9AD10B-FCDA-7F71-A661-8E5FA7122A51}"/>
                  </a:ext>
                </a:extLst>
              </p:cNvPr>
              <p:cNvSpPr/>
              <p:nvPr/>
            </p:nvSpPr>
            <p:spPr>
              <a:xfrm>
                <a:off x="9367372"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9" name="object 386">
                <a:extLst>
                  <a:ext uri="{FF2B5EF4-FFF2-40B4-BE49-F238E27FC236}">
                    <a16:creationId xmlns:a16="http://schemas.microsoft.com/office/drawing/2014/main" id="{05FA9588-B2D2-CFC7-1870-B2F8AF6B273B}"/>
                  </a:ext>
                </a:extLst>
              </p:cNvPr>
              <p:cNvSpPr/>
              <p:nvPr/>
            </p:nvSpPr>
            <p:spPr>
              <a:xfrm>
                <a:off x="9474218"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0" name="object 387">
                <a:extLst>
                  <a:ext uri="{FF2B5EF4-FFF2-40B4-BE49-F238E27FC236}">
                    <a16:creationId xmlns:a16="http://schemas.microsoft.com/office/drawing/2014/main" id="{D180A53D-F3ED-6DC0-04A9-01BAABB48FB3}"/>
                  </a:ext>
                </a:extLst>
              </p:cNvPr>
              <p:cNvSpPr/>
              <p:nvPr/>
            </p:nvSpPr>
            <p:spPr>
              <a:xfrm>
                <a:off x="9415544"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1" name="object 388">
                <a:extLst>
                  <a:ext uri="{FF2B5EF4-FFF2-40B4-BE49-F238E27FC236}">
                    <a16:creationId xmlns:a16="http://schemas.microsoft.com/office/drawing/2014/main" id="{427B92CF-A767-E3CF-A3C5-A9D57AD80349}"/>
                  </a:ext>
                </a:extLst>
              </p:cNvPr>
              <p:cNvSpPr/>
              <p:nvPr/>
            </p:nvSpPr>
            <p:spPr>
              <a:xfrm>
                <a:off x="9488253"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2" name="object 389">
                <a:extLst>
                  <a:ext uri="{FF2B5EF4-FFF2-40B4-BE49-F238E27FC236}">
                    <a16:creationId xmlns:a16="http://schemas.microsoft.com/office/drawing/2014/main" id="{07012046-CDC2-8816-FCCF-3E2B56B7D8AC}"/>
                  </a:ext>
                </a:extLst>
              </p:cNvPr>
              <p:cNvSpPr/>
              <p:nvPr/>
            </p:nvSpPr>
            <p:spPr>
              <a:xfrm>
                <a:off x="9429578"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3" name="object 390">
                <a:extLst>
                  <a:ext uri="{FF2B5EF4-FFF2-40B4-BE49-F238E27FC236}">
                    <a16:creationId xmlns:a16="http://schemas.microsoft.com/office/drawing/2014/main" id="{71A98F90-B1DD-0E37-1410-D0E8436F248B}"/>
                  </a:ext>
                </a:extLst>
              </p:cNvPr>
              <p:cNvSpPr/>
              <p:nvPr/>
            </p:nvSpPr>
            <p:spPr>
              <a:xfrm>
                <a:off x="9617217"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4" name="object 391">
                <a:extLst>
                  <a:ext uri="{FF2B5EF4-FFF2-40B4-BE49-F238E27FC236}">
                    <a16:creationId xmlns:a16="http://schemas.microsoft.com/office/drawing/2014/main" id="{7C79E599-F87D-0CC5-7DEB-0C8D430D76B5}"/>
                  </a:ext>
                </a:extLst>
              </p:cNvPr>
              <p:cNvSpPr/>
              <p:nvPr/>
            </p:nvSpPr>
            <p:spPr>
              <a:xfrm>
                <a:off x="9558544"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5" name="object 392">
                <a:extLst>
                  <a:ext uri="{FF2B5EF4-FFF2-40B4-BE49-F238E27FC236}">
                    <a16:creationId xmlns:a16="http://schemas.microsoft.com/office/drawing/2014/main" id="{04366AAF-8079-AA7C-59C4-BF8AB3044EE6}"/>
                  </a:ext>
                </a:extLst>
              </p:cNvPr>
              <p:cNvSpPr/>
              <p:nvPr/>
            </p:nvSpPr>
            <p:spPr>
              <a:xfrm>
                <a:off x="9642250"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6" name="object 393">
                <a:extLst>
                  <a:ext uri="{FF2B5EF4-FFF2-40B4-BE49-F238E27FC236}">
                    <a16:creationId xmlns:a16="http://schemas.microsoft.com/office/drawing/2014/main" id="{8D64293D-597A-F393-28C0-F1207ED60649}"/>
                  </a:ext>
                </a:extLst>
              </p:cNvPr>
              <p:cNvSpPr/>
              <p:nvPr/>
            </p:nvSpPr>
            <p:spPr>
              <a:xfrm>
                <a:off x="9583578"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7" name="object 394">
                <a:extLst>
                  <a:ext uri="{FF2B5EF4-FFF2-40B4-BE49-F238E27FC236}">
                    <a16:creationId xmlns:a16="http://schemas.microsoft.com/office/drawing/2014/main" id="{F5DD4E73-C540-6A7B-A7D5-A8C482F1D613}"/>
                  </a:ext>
                </a:extLst>
              </p:cNvPr>
              <p:cNvSpPr/>
              <p:nvPr/>
            </p:nvSpPr>
            <p:spPr>
              <a:xfrm>
                <a:off x="9664631"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8" name="object 395">
                <a:extLst>
                  <a:ext uri="{FF2B5EF4-FFF2-40B4-BE49-F238E27FC236}">
                    <a16:creationId xmlns:a16="http://schemas.microsoft.com/office/drawing/2014/main" id="{92F21CF4-BFED-08DF-5BFA-6D46FD4DC20E}"/>
                  </a:ext>
                </a:extLst>
              </p:cNvPr>
              <p:cNvSpPr/>
              <p:nvPr/>
            </p:nvSpPr>
            <p:spPr>
              <a:xfrm>
                <a:off x="9605955"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9" name="object 396">
                <a:extLst>
                  <a:ext uri="{FF2B5EF4-FFF2-40B4-BE49-F238E27FC236}">
                    <a16:creationId xmlns:a16="http://schemas.microsoft.com/office/drawing/2014/main" id="{5682DCCD-B133-38E6-1876-E29A24A85616}"/>
                  </a:ext>
                </a:extLst>
              </p:cNvPr>
              <p:cNvSpPr/>
              <p:nvPr/>
            </p:nvSpPr>
            <p:spPr>
              <a:xfrm>
                <a:off x="9694974"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0" name="object 397">
                <a:extLst>
                  <a:ext uri="{FF2B5EF4-FFF2-40B4-BE49-F238E27FC236}">
                    <a16:creationId xmlns:a16="http://schemas.microsoft.com/office/drawing/2014/main" id="{1E2DF074-2EBC-7818-8BB6-74C3EAD5AE65}"/>
                  </a:ext>
                </a:extLst>
              </p:cNvPr>
              <p:cNvSpPr/>
              <p:nvPr/>
            </p:nvSpPr>
            <p:spPr>
              <a:xfrm>
                <a:off x="9636300"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1" name="object 398">
                <a:extLst>
                  <a:ext uri="{FF2B5EF4-FFF2-40B4-BE49-F238E27FC236}">
                    <a16:creationId xmlns:a16="http://schemas.microsoft.com/office/drawing/2014/main" id="{1DD8AF57-A481-B62D-2BF3-5C2DDAFF7800}"/>
                  </a:ext>
                </a:extLst>
              </p:cNvPr>
              <p:cNvSpPr/>
              <p:nvPr/>
            </p:nvSpPr>
            <p:spPr>
              <a:xfrm>
                <a:off x="9831146"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2" name="object 399">
                <a:extLst>
                  <a:ext uri="{FF2B5EF4-FFF2-40B4-BE49-F238E27FC236}">
                    <a16:creationId xmlns:a16="http://schemas.microsoft.com/office/drawing/2014/main" id="{654F8622-9E7A-B4E0-84DA-81BD2814E0B5}"/>
                  </a:ext>
                </a:extLst>
              </p:cNvPr>
              <p:cNvSpPr/>
              <p:nvPr/>
            </p:nvSpPr>
            <p:spPr>
              <a:xfrm>
                <a:off x="9772471"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3" name="object 400">
                <a:extLst>
                  <a:ext uri="{FF2B5EF4-FFF2-40B4-BE49-F238E27FC236}">
                    <a16:creationId xmlns:a16="http://schemas.microsoft.com/office/drawing/2014/main" id="{0BD01C54-E28F-057A-8933-12807694C225}"/>
                  </a:ext>
                </a:extLst>
              </p:cNvPr>
              <p:cNvSpPr/>
              <p:nvPr/>
            </p:nvSpPr>
            <p:spPr>
              <a:xfrm>
                <a:off x="9872870"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4" name="object 401">
                <a:extLst>
                  <a:ext uri="{FF2B5EF4-FFF2-40B4-BE49-F238E27FC236}">
                    <a16:creationId xmlns:a16="http://schemas.microsoft.com/office/drawing/2014/main" id="{892AB751-0D79-ACB7-6977-4C813C3E6965}"/>
                  </a:ext>
                </a:extLst>
              </p:cNvPr>
              <p:cNvSpPr/>
              <p:nvPr/>
            </p:nvSpPr>
            <p:spPr>
              <a:xfrm>
                <a:off x="9814196"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5" name="object 412">
                <a:extLst>
                  <a:ext uri="{FF2B5EF4-FFF2-40B4-BE49-F238E27FC236}">
                    <a16:creationId xmlns:a16="http://schemas.microsoft.com/office/drawing/2014/main" id="{832DB257-B9DC-AEC2-AA6E-8BEC8B8EE0BB}"/>
                  </a:ext>
                </a:extLst>
              </p:cNvPr>
              <p:cNvSpPr/>
              <p:nvPr/>
            </p:nvSpPr>
            <p:spPr>
              <a:xfrm>
                <a:off x="3413352" y="2002845"/>
                <a:ext cx="0" cy="117505"/>
              </a:xfrm>
              <a:custGeom>
                <a:avLst/>
                <a:gdLst/>
                <a:ahLst/>
                <a:cxnLst/>
                <a:rect l="l" t="t" r="r" b="b"/>
                <a:pathLst>
                  <a:path h="72390">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6" name="object 413">
                <a:extLst>
                  <a:ext uri="{FF2B5EF4-FFF2-40B4-BE49-F238E27FC236}">
                    <a16:creationId xmlns:a16="http://schemas.microsoft.com/office/drawing/2014/main" id="{2EAAFCFE-B347-A9A3-DDC4-9146E706E182}"/>
                  </a:ext>
                </a:extLst>
              </p:cNvPr>
              <p:cNvSpPr/>
              <p:nvPr/>
            </p:nvSpPr>
            <p:spPr>
              <a:xfrm>
                <a:off x="3354680" y="2061510"/>
                <a:ext cx="117505" cy="0"/>
              </a:xfrm>
              <a:custGeom>
                <a:avLst/>
                <a:gdLst/>
                <a:ahLst/>
                <a:cxnLst/>
                <a:rect l="l" t="t" r="r" b="b"/>
                <a:pathLst>
                  <a:path w="72390">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7" name="object 414">
                <a:extLst>
                  <a:ext uri="{FF2B5EF4-FFF2-40B4-BE49-F238E27FC236}">
                    <a16:creationId xmlns:a16="http://schemas.microsoft.com/office/drawing/2014/main" id="{011CED7A-0C7E-4CB8-BE3A-DD0326661648}"/>
                  </a:ext>
                </a:extLst>
              </p:cNvPr>
              <p:cNvSpPr/>
              <p:nvPr/>
            </p:nvSpPr>
            <p:spPr>
              <a:xfrm>
                <a:off x="4950845" y="2900968"/>
                <a:ext cx="0" cy="117505"/>
              </a:xfrm>
              <a:custGeom>
                <a:avLst/>
                <a:gdLst/>
                <a:ahLst/>
                <a:cxnLst/>
                <a:rect l="l" t="t" r="r" b="b"/>
                <a:pathLst>
                  <a:path h="72390">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8" name="object 415">
                <a:extLst>
                  <a:ext uri="{FF2B5EF4-FFF2-40B4-BE49-F238E27FC236}">
                    <a16:creationId xmlns:a16="http://schemas.microsoft.com/office/drawing/2014/main" id="{894CB1C0-9CBA-3A34-A4B3-42E364D8CB1D}"/>
                  </a:ext>
                </a:extLst>
              </p:cNvPr>
              <p:cNvSpPr/>
              <p:nvPr/>
            </p:nvSpPr>
            <p:spPr>
              <a:xfrm>
                <a:off x="4892173" y="2959636"/>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9" name="object 416">
                <a:extLst>
                  <a:ext uri="{FF2B5EF4-FFF2-40B4-BE49-F238E27FC236}">
                    <a16:creationId xmlns:a16="http://schemas.microsoft.com/office/drawing/2014/main" id="{18F162A3-6568-7B9D-D0E7-5D604A6A796C}"/>
                  </a:ext>
                </a:extLst>
              </p:cNvPr>
              <p:cNvSpPr/>
              <p:nvPr/>
            </p:nvSpPr>
            <p:spPr>
              <a:xfrm>
                <a:off x="5037832" y="2900968"/>
                <a:ext cx="0" cy="117505"/>
              </a:xfrm>
              <a:custGeom>
                <a:avLst/>
                <a:gdLst/>
                <a:ahLst/>
                <a:cxnLst/>
                <a:rect l="l" t="t" r="r" b="b"/>
                <a:pathLst>
                  <a:path h="72390">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0" name="object 417">
                <a:extLst>
                  <a:ext uri="{FF2B5EF4-FFF2-40B4-BE49-F238E27FC236}">
                    <a16:creationId xmlns:a16="http://schemas.microsoft.com/office/drawing/2014/main" id="{146BE1E5-D64F-89EC-F3C0-E3C4602C12C7}"/>
                  </a:ext>
                </a:extLst>
              </p:cNvPr>
              <p:cNvSpPr/>
              <p:nvPr/>
            </p:nvSpPr>
            <p:spPr>
              <a:xfrm>
                <a:off x="4979159" y="2959636"/>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1" name="object 418">
                <a:extLst>
                  <a:ext uri="{FF2B5EF4-FFF2-40B4-BE49-F238E27FC236}">
                    <a16:creationId xmlns:a16="http://schemas.microsoft.com/office/drawing/2014/main" id="{F033995C-9357-0A88-0B16-407B059DEC8F}"/>
                  </a:ext>
                </a:extLst>
              </p:cNvPr>
              <p:cNvSpPr/>
              <p:nvPr/>
            </p:nvSpPr>
            <p:spPr>
              <a:xfrm>
                <a:off x="10126626"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2" name="object 419">
                <a:extLst>
                  <a:ext uri="{FF2B5EF4-FFF2-40B4-BE49-F238E27FC236}">
                    <a16:creationId xmlns:a16="http://schemas.microsoft.com/office/drawing/2014/main" id="{54D7AB19-B2F0-6C3B-FD43-C685816F819A}"/>
                  </a:ext>
                </a:extLst>
              </p:cNvPr>
              <p:cNvSpPr/>
              <p:nvPr/>
            </p:nvSpPr>
            <p:spPr>
              <a:xfrm>
                <a:off x="10067951"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3" name="object 420">
                <a:extLst>
                  <a:ext uri="{FF2B5EF4-FFF2-40B4-BE49-F238E27FC236}">
                    <a16:creationId xmlns:a16="http://schemas.microsoft.com/office/drawing/2014/main" id="{7F98294B-FD10-013B-4239-62B195E943A4}"/>
                  </a:ext>
                </a:extLst>
              </p:cNvPr>
              <p:cNvSpPr/>
              <p:nvPr/>
            </p:nvSpPr>
            <p:spPr>
              <a:xfrm>
                <a:off x="10325764"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4" name="object 421">
                <a:extLst>
                  <a:ext uri="{FF2B5EF4-FFF2-40B4-BE49-F238E27FC236}">
                    <a16:creationId xmlns:a16="http://schemas.microsoft.com/office/drawing/2014/main" id="{4C8E04A5-5E17-E43F-9376-A6771A929FDB}"/>
                  </a:ext>
                </a:extLst>
              </p:cNvPr>
              <p:cNvSpPr/>
              <p:nvPr/>
            </p:nvSpPr>
            <p:spPr>
              <a:xfrm>
                <a:off x="10267089"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5" name="object 422">
                <a:extLst>
                  <a:ext uri="{FF2B5EF4-FFF2-40B4-BE49-F238E27FC236}">
                    <a16:creationId xmlns:a16="http://schemas.microsoft.com/office/drawing/2014/main" id="{BE14212C-C105-A905-BF15-D9F72A027D21}"/>
                  </a:ext>
                </a:extLst>
              </p:cNvPr>
              <p:cNvSpPr/>
              <p:nvPr/>
            </p:nvSpPr>
            <p:spPr>
              <a:xfrm>
                <a:off x="10421728"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6" name="object 423">
                <a:extLst>
                  <a:ext uri="{FF2B5EF4-FFF2-40B4-BE49-F238E27FC236}">
                    <a16:creationId xmlns:a16="http://schemas.microsoft.com/office/drawing/2014/main" id="{D4D11DC1-F603-2F9C-CE5B-9DBA6F2C76B7}"/>
                  </a:ext>
                </a:extLst>
              </p:cNvPr>
              <p:cNvSpPr/>
              <p:nvPr/>
            </p:nvSpPr>
            <p:spPr>
              <a:xfrm>
                <a:off x="10363054"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7" name="object 425">
                <a:extLst>
                  <a:ext uri="{FF2B5EF4-FFF2-40B4-BE49-F238E27FC236}">
                    <a16:creationId xmlns:a16="http://schemas.microsoft.com/office/drawing/2014/main" id="{195AEB4B-7A30-6F53-B7BA-BC8D5DBB02BA}"/>
                  </a:ext>
                </a:extLst>
              </p:cNvPr>
              <p:cNvSpPr/>
              <p:nvPr/>
            </p:nvSpPr>
            <p:spPr>
              <a:xfrm>
                <a:off x="10635656" y="3439252"/>
                <a:ext cx="0" cy="117505"/>
              </a:xfrm>
              <a:custGeom>
                <a:avLst/>
                <a:gdLst/>
                <a:ahLst/>
                <a:cxnLst/>
                <a:rect l="l" t="t" r="r" b="b"/>
                <a:pathLst>
                  <a:path h="72389">
                    <a:moveTo>
                      <a:pt x="0" y="0"/>
                    </a:moveTo>
                    <a:lnTo>
                      <a:pt x="0" y="72288"/>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8" name="object 426">
                <a:extLst>
                  <a:ext uri="{FF2B5EF4-FFF2-40B4-BE49-F238E27FC236}">
                    <a16:creationId xmlns:a16="http://schemas.microsoft.com/office/drawing/2014/main" id="{509DE376-A901-E34A-40AF-3490A3839831}"/>
                  </a:ext>
                </a:extLst>
              </p:cNvPr>
              <p:cNvSpPr/>
              <p:nvPr/>
            </p:nvSpPr>
            <p:spPr>
              <a:xfrm>
                <a:off x="10576982" y="3497918"/>
                <a:ext cx="117505" cy="0"/>
              </a:xfrm>
              <a:custGeom>
                <a:avLst/>
                <a:gdLst/>
                <a:ahLst/>
                <a:cxnLst/>
                <a:rect l="l" t="t" r="r" b="b"/>
                <a:pathLst>
                  <a:path w="72389">
                    <a:moveTo>
                      <a:pt x="72288" y="0"/>
                    </a:moveTo>
                    <a:lnTo>
                      <a:pt x="0" y="0"/>
                    </a:lnTo>
                  </a:path>
                </a:pathLst>
              </a:custGeom>
              <a:ln w="28575">
                <a:solidFill>
                  <a:schemeClr val="accent1"/>
                </a:solidFill>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9" name="object 427">
                <a:extLst>
                  <a:ext uri="{FF2B5EF4-FFF2-40B4-BE49-F238E27FC236}">
                    <a16:creationId xmlns:a16="http://schemas.microsoft.com/office/drawing/2014/main" id="{D43F9710-364B-73DB-645C-5564C74C98F6}"/>
                  </a:ext>
                </a:extLst>
              </p:cNvPr>
              <p:cNvSpPr/>
              <p:nvPr/>
            </p:nvSpPr>
            <p:spPr>
              <a:xfrm>
                <a:off x="2443746" y="1239548"/>
                <a:ext cx="8199549" cy="2260416"/>
              </a:xfrm>
              <a:custGeom>
                <a:avLst/>
                <a:gdLst/>
                <a:ahLst/>
                <a:cxnLst/>
                <a:rect l="l" t="t" r="r" b="b"/>
                <a:pathLst>
                  <a:path w="5051425" h="1392555">
                    <a:moveTo>
                      <a:pt x="0" y="0"/>
                    </a:moveTo>
                    <a:lnTo>
                      <a:pt x="0" y="17449"/>
                    </a:lnTo>
                    <a:lnTo>
                      <a:pt x="7480" y="17449"/>
                    </a:lnTo>
                    <a:lnTo>
                      <a:pt x="7480" y="48602"/>
                    </a:lnTo>
                    <a:lnTo>
                      <a:pt x="12458" y="48602"/>
                    </a:lnTo>
                    <a:lnTo>
                      <a:pt x="12458" y="86614"/>
                    </a:lnTo>
                    <a:lnTo>
                      <a:pt x="17513" y="86614"/>
                    </a:lnTo>
                    <a:lnTo>
                      <a:pt x="17513" y="101346"/>
                    </a:lnTo>
                    <a:lnTo>
                      <a:pt x="30594" y="101346"/>
                    </a:lnTo>
                    <a:lnTo>
                      <a:pt x="30594" y="115519"/>
                    </a:lnTo>
                    <a:lnTo>
                      <a:pt x="49758" y="115519"/>
                    </a:lnTo>
                    <a:lnTo>
                      <a:pt x="49758" y="128752"/>
                    </a:lnTo>
                    <a:lnTo>
                      <a:pt x="57238" y="128752"/>
                    </a:lnTo>
                    <a:lnTo>
                      <a:pt x="57238" y="144653"/>
                    </a:lnTo>
                    <a:lnTo>
                      <a:pt x="69697" y="144653"/>
                    </a:lnTo>
                    <a:lnTo>
                      <a:pt x="69697" y="153377"/>
                    </a:lnTo>
                    <a:lnTo>
                      <a:pt x="78892" y="153377"/>
                    </a:lnTo>
                    <a:lnTo>
                      <a:pt x="78892" y="164426"/>
                    </a:lnTo>
                    <a:lnTo>
                      <a:pt x="96024" y="164426"/>
                    </a:lnTo>
                    <a:lnTo>
                      <a:pt x="96024" y="175958"/>
                    </a:lnTo>
                    <a:lnTo>
                      <a:pt x="148374" y="175958"/>
                    </a:lnTo>
                    <a:lnTo>
                      <a:pt x="148374" y="191998"/>
                    </a:lnTo>
                    <a:lnTo>
                      <a:pt x="155232" y="191998"/>
                    </a:lnTo>
                    <a:lnTo>
                      <a:pt x="155232" y="202285"/>
                    </a:lnTo>
                    <a:lnTo>
                      <a:pt x="159435" y="202285"/>
                    </a:lnTo>
                    <a:lnTo>
                      <a:pt x="159435" y="213969"/>
                    </a:lnTo>
                    <a:lnTo>
                      <a:pt x="171272" y="213969"/>
                    </a:lnTo>
                    <a:lnTo>
                      <a:pt x="171272" y="221284"/>
                    </a:lnTo>
                    <a:lnTo>
                      <a:pt x="189344" y="221284"/>
                    </a:lnTo>
                    <a:lnTo>
                      <a:pt x="189344" y="265379"/>
                    </a:lnTo>
                    <a:lnTo>
                      <a:pt x="199783" y="265379"/>
                    </a:lnTo>
                    <a:lnTo>
                      <a:pt x="199783" y="281114"/>
                    </a:lnTo>
                    <a:lnTo>
                      <a:pt x="215671" y="281114"/>
                    </a:lnTo>
                    <a:lnTo>
                      <a:pt x="215671" y="300583"/>
                    </a:lnTo>
                    <a:lnTo>
                      <a:pt x="292163" y="300583"/>
                    </a:lnTo>
                    <a:lnTo>
                      <a:pt x="292163" y="310553"/>
                    </a:lnTo>
                    <a:lnTo>
                      <a:pt x="303072" y="310553"/>
                    </a:lnTo>
                    <a:lnTo>
                      <a:pt x="303072" y="317868"/>
                    </a:lnTo>
                    <a:lnTo>
                      <a:pt x="310857" y="317868"/>
                    </a:lnTo>
                    <a:lnTo>
                      <a:pt x="310857" y="324256"/>
                    </a:lnTo>
                    <a:lnTo>
                      <a:pt x="315849" y="324256"/>
                    </a:lnTo>
                    <a:lnTo>
                      <a:pt x="315849" y="333756"/>
                    </a:lnTo>
                    <a:lnTo>
                      <a:pt x="341858" y="333756"/>
                    </a:lnTo>
                    <a:lnTo>
                      <a:pt x="341858" y="342480"/>
                    </a:lnTo>
                    <a:lnTo>
                      <a:pt x="356819" y="342480"/>
                    </a:lnTo>
                    <a:lnTo>
                      <a:pt x="356819" y="348246"/>
                    </a:lnTo>
                    <a:lnTo>
                      <a:pt x="378320" y="348246"/>
                    </a:lnTo>
                    <a:lnTo>
                      <a:pt x="378320" y="355257"/>
                    </a:lnTo>
                    <a:lnTo>
                      <a:pt x="397167" y="355257"/>
                    </a:lnTo>
                    <a:lnTo>
                      <a:pt x="397167" y="371614"/>
                    </a:lnTo>
                    <a:lnTo>
                      <a:pt x="404647" y="371614"/>
                    </a:lnTo>
                    <a:lnTo>
                      <a:pt x="404647" y="379399"/>
                    </a:lnTo>
                    <a:lnTo>
                      <a:pt x="419138" y="379399"/>
                    </a:lnTo>
                    <a:lnTo>
                      <a:pt x="419138" y="391858"/>
                    </a:lnTo>
                    <a:lnTo>
                      <a:pt x="424586" y="391858"/>
                    </a:lnTo>
                    <a:lnTo>
                      <a:pt x="424586" y="407441"/>
                    </a:lnTo>
                    <a:lnTo>
                      <a:pt x="452945" y="407441"/>
                    </a:lnTo>
                    <a:lnTo>
                      <a:pt x="452945" y="431266"/>
                    </a:lnTo>
                    <a:lnTo>
                      <a:pt x="474129" y="431266"/>
                    </a:lnTo>
                    <a:lnTo>
                      <a:pt x="474129" y="451840"/>
                    </a:lnTo>
                    <a:lnTo>
                      <a:pt x="512610" y="451840"/>
                    </a:lnTo>
                    <a:lnTo>
                      <a:pt x="512610" y="458216"/>
                    </a:lnTo>
                    <a:lnTo>
                      <a:pt x="535660" y="458216"/>
                    </a:lnTo>
                    <a:lnTo>
                      <a:pt x="535660" y="467728"/>
                    </a:lnTo>
                    <a:lnTo>
                      <a:pt x="547814" y="467728"/>
                    </a:lnTo>
                    <a:lnTo>
                      <a:pt x="547814" y="484695"/>
                    </a:lnTo>
                    <a:lnTo>
                      <a:pt x="555917" y="484695"/>
                    </a:lnTo>
                    <a:lnTo>
                      <a:pt x="555917" y="491083"/>
                    </a:lnTo>
                    <a:lnTo>
                      <a:pt x="566661" y="491083"/>
                    </a:lnTo>
                    <a:lnTo>
                      <a:pt x="566661" y="500430"/>
                    </a:lnTo>
                    <a:lnTo>
                      <a:pt x="572744" y="500430"/>
                    </a:lnTo>
                    <a:lnTo>
                      <a:pt x="572744" y="506984"/>
                    </a:lnTo>
                    <a:lnTo>
                      <a:pt x="606234" y="506984"/>
                    </a:lnTo>
                    <a:lnTo>
                      <a:pt x="606234" y="517258"/>
                    </a:lnTo>
                    <a:lnTo>
                      <a:pt x="621499" y="517258"/>
                    </a:lnTo>
                    <a:lnTo>
                      <a:pt x="621499" y="528624"/>
                    </a:lnTo>
                    <a:lnTo>
                      <a:pt x="634746" y="528624"/>
                    </a:lnTo>
                    <a:lnTo>
                      <a:pt x="634746" y="542963"/>
                    </a:lnTo>
                    <a:lnTo>
                      <a:pt x="647052" y="542963"/>
                    </a:lnTo>
                    <a:lnTo>
                      <a:pt x="647052" y="556983"/>
                    </a:lnTo>
                    <a:lnTo>
                      <a:pt x="673531" y="556983"/>
                    </a:lnTo>
                    <a:lnTo>
                      <a:pt x="673531" y="566013"/>
                    </a:lnTo>
                    <a:lnTo>
                      <a:pt x="682104" y="566013"/>
                    </a:lnTo>
                    <a:lnTo>
                      <a:pt x="682104" y="576605"/>
                    </a:lnTo>
                    <a:lnTo>
                      <a:pt x="691146" y="576605"/>
                    </a:lnTo>
                    <a:lnTo>
                      <a:pt x="691146" y="589851"/>
                    </a:lnTo>
                    <a:lnTo>
                      <a:pt x="699554" y="589851"/>
                    </a:lnTo>
                    <a:lnTo>
                      <a:pt x="699554" y="597331"/>
                    </a:lnTo>
                    <a:lnTo>
                      <a:pt x="716686" y="597331"/>
                    </a:lnTo>
                    <a:lnTo>
                      <a:pt x="716686" y="616178"/>
                    </a:lnTo>
                    <a:lnTo>
                      <a:pt x="742086" y="616178"/>
                    </a:lnTo>
                    <a:lnTo>
                      <a:pt x="742086" y="627697"/>
                    </a:lnTo>
                    <a:lnTo>
                      <a:pt x="762965" y="627697"/>
                    </a:lnTo>
                    <a:lnTo>
                      <a:pt x="762965" y="637044"/>
                    </a:lnTo>
                    <a:lnTo>
                      <a:pt x="768261" y="637044"/>
                    </a:lnTo>
                    <a:lnTo>
                      <a:pt x="768261" y="644220"/>
                    </a:lnTo>
                    <a:lnTo>
                      <a:pt x="774801" y="644220"/>
                    </a:lnTo>
                    <a:lnTo>
                      <a:pt x="774801" y="653402"/>
                    </a:lnTo>
                    <a:lnTo>
                      <a:pt x="781659" y="653402"/>
                    </a:lnTo>
                    <a:lnTo>
                      <a:pt x="781659" y="665403"/>
                    </a:lnTo>
                    <a:lnTo>
                      <a:pt x="793026" y="665403"/>
                    </a:lnTo>
                    <a:lnTo>
                      <a:pt x="793026" y="677392"/>
                    </a:lnTo>
                    <a:lnTo>
                      <a:pt x="805180" y="677392"/>
                    </a:lnTo>
                    <a:lnTo>
                      <a:pt x="805180" y="689076"/>
                    </a:lnTo>
                    <a:lnTo>
                      <a:pt x="811098" y="689076"/>
                    </a:lnTo>
                    <a:lnTo>
                      <a:pt x="811098" y="698271"/>
                    </a:lnTo>
                    <a:lnTo>
                      <a:pt x="818730" y="698271"/>
                    </a:lnTo>
                    <a:lnTo>
                      <a:pt x="818730" y="714933"/>
                    </a:lnTo>
                    <a:lnTo>
                      <a:pt x="843813" y="714933"/>
                    </a:lnTo>
                    <a:lnTo>
                      <a:pt x="843813" y="725068"/>
                    </a:lnTo>
                    <a:lnTo>
                      <a:pt x="894283" y="725068"/>
                    </a:lnTo>
                    <a:lnTo>
                      <a:pt x="894283" y="743750"/>
                    </a:lnTo>
                    <a:lnTo>
                      <a:pt x="920457" y="743750"/>
                    </a:lnTo>
                    <a:lnTo>
                      <a:pt x="920457" y="763066"/>
                    </a:lnTo>
                    <a:lnTo>
                      <a:pt x="971283" y="763066"/>
                    </a:lnTo>
                    <a:lnTo>
                      <a:pt x="971283" y="786041"/>
                    </a:lnTo>
                    <a:lnTo>
                      <a:pt x="977544" y="786041"/>
                    </a:lnTo>
                    <a:lnTo>
                      <a:pt x="977544" y="794296"/>
                    </a:lnTo>
                    <a:lnTo>
                      <a:pt x="1002626" y="794296"/>
                    </a:lnTo>
                    <a:lnTo>
                      <a:pt x="1002626" y="804849"/>
                    </a:lnTo>
                    <a:lnTo>
                      <a:pt x="1025702" y="804849"/>
                    </a:lnTo>
                    <a:lnTo>
                      <a:pt x="1025702" y="823353"/>
                    </a:lnTo>
                    <a:lnTo>
                      <a:pt x="1031646" y="823353"/>
                    </a:lnTo>
                    <a:lnTo>
                      <a:pt x="1031646" y="847636"/>
                    </a:lnTo>
                    <a:lnTo>
                      <a:pt x="1048042" y="847636"/>
                    </a:lnTo>
                    <a:lnTo>
                      <a:pt x="1048042" y="855103"/>
                    </a:lnTo>
                    <a:lnTo>
                      <a:pt x="1078903" y="855103"/>
                    </a:lnTo>
                    <a:lnTo>
                      <a:pt x="1078903" y="860348"/>
                    </a:lnTo>
                    <a:lnTo>
                      <a:pt x="1129385" y="860348"/>
                    </a:lnTo>
                    <a:lnTo>
                      <a:pt x="1129385" y="872274"/>
                    </a:lnTo>
                    <a:lnTo>
                      <a:pt x="1160868" y="872274"/>
                    </a:lnTo>
                    <a:lnTo>
                      <a:pt x="1160868" y="892479"/>
                    </a:lnTo>
                    <a:lnTo>
                      <a:pt x="1191590" y="892479"/>
                    </a:lnTo>
                    <a:lnTo>
                      <a:pt x="1191590" y="900531"/>
                    </a:lnTo>
                    <a:lnTo>
                      <a:pt x="1199070" y="900531"/>
                    </a:lnTo>
                    <a:lnTo>
                      <a:pt x="1199070" y="909243"/>
                    </a:lnTo>
                    <a:lnTo>
                      <a:pt x="1203452" y="909243"/>
                    </a:lnTo>
                    <a:lnTo>
                      <a:pt x="1203452" y="915314"/>
                    </a:lnTo>
                    <a:lnTo>
                      <a:pt x="1216698" y="915314"/>
                    </a:lnTo>
                    <a:lnTo>
                      <a:pt x="1216698" y="924331"/>
                    </a:lnTo>
                    <a:lnTo>
                      <a:pt x="1238834" y="924331"/>
                    </a:lnTo>
                    <a:lnTo>
                      <a:pt x="1238834" y="938314"/>
                    </a:lnTo>
                    <a:lnTo>
                      <a:pt x="1247419" y="938314"/>
                    </a:lnTo>
                    <a:lnTo>
                      <a:pt x="1247419" y="947343"/>
                    </a:lnTo>
                    <a:lnTo>
                      <a:pt x="1260055" y="947343"/>
                    </a:lnTo>
                    <a:lnTo>
                      <a:pt x="1260055" y="971308"/>
                    </a:lnTo>
                    <a:lnTo>
                      <a:pt x="1292961" y="971308"/>
                    </a:lnTo>
                    <a:lnTo>
                      <a:pt x="1292961" y="982954"/>
                    </a:lnTo>
                    <a:lnTo>
                      <a:pt x="1311516" y="982954"/>
                    </a:lnTo>
                    <a:lnTo>
                      <a:pt x="1311516" y="990396"/>
                    </a:lnTo>
                    <a:lnTo>
                      <a:pt x="1332560" y="990396"/>
                    </a:lnTo>
                    <a:lnTo>
                      <a:pt x="1332560" y="994105"/>
                    </a:lnTo>
                    <a:lnTo>
                      <a:pt x="1359052" y="994105"/>
                    </a:lnTo>
                    <a:lnTo>
                      <a:pt x="1359052" y="1001547"/>
                    </a:lnTo>
                    <a:lnTo>
                      <a:pt x="1429778" y="1001547"/>
                    </a:lnTo>
                    <a:lnTo>
                      <a:pt x="1429778" y="1007211"/>
                    </a:lnTo>
                    <a:lnTo>
                      <a:pt x="1435709" y="1007211"/>
                    </a:lnTo>
                    <a:lnTo>
                      <a:pt x="1435709" y="1018730"/>
                    </a:lnTo>
                    <a:lnTo>
                      <a:pt x="1447876" y="1018730"/>
                    </a:lnTo>
                    <a:lnTo>
                      <a:pt x="1447876" y="1030859"/>
                    </a:lnTo>
                    <a:lnTo>
                      <a:pt x="1479829" y="1030859"/>
                    </a:lnTo>
                    <a:lnTo>
                      <a:pt x="1479829" y="1041869"/>
                    </a:lnTo>
                    <a:lnTo>
                      <a:pt x="1509293" y="1041869"/>
                    </a:lnTo>
                    <a:lnTo>
                      <a:pt x="1509293" y="1059789"/>
                    </a:lnTo>
                    <a:lnTo>
                      <a:pt x="1611884" y="1059789"/>
                    </a:lnTo>
                    <a:lnTo>
                      <a:pt x="1611884" y="1079601"/>
                    </a:lnTo>
                    <a:lnTo>
                      <a:pt x="1667637" y="1079601"/>
                    </a:lnTo>
                    <a:lnTo>
                      <a:pt x="1667637" y="1090422"/>
                    </a:lnTo>
                    <a:lnTo>
                      <a:pt x="1675206" y="1090422"/>
                    </a:lnTo>
                    <a:lnTo>
                      <a:pt x="1675206" y="1098321"/>
                    </a:lnTo>
                    <a:lnTo>
                      <a:pt x="1681937" y="1098321"/>
                    </a:lnTo>
                    <a:lnTo>
                      <a:pt x="1681937" y="1102791"/>
                    </a:lnTo>
                    <a:lnTo>
                      <a:pt x="1709089" y="1102791"/>
                    </a:lnTo>
                    <a:lnTo>
                      <a:pt x="1709089" y="1113790"/>
                    </a:lnTo>
                    <a:lnTo>
                      <a:pt x="1812124" y="1113790"/>
                    </a:lnTo>
                    <a:lnTo>
                      <a:pt x="1812124" y="1121168"/>
                    </a:lnTo>
                    <a:lnTo>
                      <a:pt x="1829028" y="1121168"/>
                    </a:lnTo>
                    <a:lnTo>
                      <a:pt x="1829028" y="1129296"/>
                    </a:lnTo>
                    <a:lnTo>
                      <a:pt x="1869414" y="1129296"/>
                    </a:lnTo>
                    <a:lnTo>
                      <a:pt x="1869414" y="1140218"/>
                    </a:lnTo>
                    <a:lnTo>
                      <a:pt x="1900669" y="1140218"/>
                    </a:lnTo>
                    <a:lnTo>
                      <a:pt x="1900669" y="1153096"/>
                    </a:lnTo>
                    <a:lnTo>
                      <a:pt x="1970392" y="1153096"/>
                    </a:lnTo>
                    <a:lnTo>
                      <a:pt x="1970392" y="1161008"/>
                    </a:lnTo>
                    <a:lnTo>
                      <a:pt x="2072182" y="1161008"/>
                    </a:lnTo>
                    <a:lnTo>
                      <a:pt x="2072182" y="1173048"/>
                    </a:lnTo>
                    <a:lnTo>
                      <a:pt x="2117458" y="1173048"/>
                    </a:lnTo>
                    <a:lnTo>
                      <a:pt x="2117458" y="1182522"/>
                    </a:lnTo>
                    <a:lnTo>
                      <a:pt x="2248369" y="1182522"/>
                    </a:lnTo>
                    <a:lnTo>
                      <a:pt x="2248369" y="1189863"/>
                    </a:lnTo>
                    <a:lnTo>
                      <a:pt x="2253729" y="1189863"/>
                    </a:lnTo>
                    <a:lnTo>
                      <a:pt x="2253729" y="1201813"/>
                    </a:lnTo>
                    <a:lnTo>
                      <a:pt x="2320632" y="1201813"/>
                    </a:lnTo>
                    <a:lnTo>
                      <a:pt x="2320632" y="1218920"/>
                    </a:lnTo>
                    <a:lnTo>
                      <a:pt x="2343823" y="1218920"/>
                    </a:lnTo>
                    <a:lnTo>
                      <a:pt x="2343823" y="1233119"/>
                    </a:lnTo>
                    <a:lnTo>
                      <a:pt x="2520619" y="1233119"/>
                    </a:lnTo>
                    <a:lnTo>
                      <a:pt x="2520619" y="1257554"/>
                    </a:lnTo>
                    <a:lnTo>
                      <a:pt x="2570302" y="1257554"/>
                    </a:lnTo>
                    <a:lnTo>
                      <a:pt x="2570302" y="1269174"/>
                    </a:lnTo>
                    <a:lnTo>
                      <a:pt x="2618359" y="1269174"/>
                    </a:lnTo>
                    <a:lnTo>
                      <a:pt x="2618359" y="1282877"/>
                    </a:lnTo>
                    <a:lnTo>
                      <a:pt x="2747327" y="1282877"/>
                    </a:lnTo>
                    <a:lnTo>
                      <a:pt x="2747327" y="1291285"/>
                    </a:lnTo>
                    <a:lnTo>
                      <a:pt x="3435654" y="1291285"/>
                    </a:lnTo>
                    <a:lnTo>
                      <a:pt x="3435654" y="1312672"/>
                    </a:lnTo>
                    <a:lnTo>
                      <a:pt x="3526790" y="1312672"/>
                    </a:lnTo>
                    <a:lnTo>
                      <a:pt x="3526790" y="1332953"/>
                    </a:lnTo>
                    <a:lnTo>
                      <a:pt x="4240885" y="1332953"/>
                    </a:lnTo>
                    <a:lnTo>
                      <a:pt x="4240885" y="1392402"/>
                    </a:lnTo>
                    <a:lnTo>
                      <a:pt x="5050955" y="1392402"/>
                    </a:lnTo>
                  </a:path>
                </a:pathLst>
              </a:custGeom>
              <a:ln w="28575">
                <a:solidFill>
                  <a:schemeClr val="accent1"/>
                </a:solidFill>
                <a:miter lim="800000"/>
              </a:ln>
            </p:spPr>
            <p:txBody>
              <a:bodyPr wrap="square" lIns="0" tIns="0" rIns="0" bIns="0" rtlCol="0"/>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1107" name="TextBox 1106">
              <a:extLst>
                <a:ext uri="{FF2B5EF4-FFF2-40B4-BE49-F238E27FC236}">
                  <a16:creationId xmlns:a16="http://schemas.microsoft.com/office/drawing/2014/main" id="{B01E4F72-147C-715E-A8F1-BC99081496FD}"/>
                </a:ext>
              </a:extLst>
            </p:cNvPr>
            <p:cNvSpPr txBox="1"/>
            <p:nvPr/>
          </p:nvSpPr>
          <p:spPr>
            <a:xfrm>
              <a:off x="10154031" y="5195880"/>
              <a:ext cx="55108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cxnSp>
          <p:nvCxnSpPr>
            <p:cNvPr id="1108" name="Straight Connector 1107">
              <a:extLst>
                <a:ext uri="{FF2B5EF4-FFF2-40B4-BE49-F238E27FC236}">
                  <a16:creationId xmlns:a16="http://schemas.microsoft.com/office/drawing/2014/main" id="{4A1A1A97-BB6B-1655-1E45-D49AA872DA65}"/>
                </a:ext>
              </a:extLst>
            </p:cNvPr>
            <p:cNvCxnSpPr>
              <a:cxnSpLocks/>
            </p:cNvCxnSpPr>
            <p:nvPr/>
          </p:nvCxnSpPr>
          <p:spPr>
            <a:xfrm flipV="1">
              <a:off x="10429572" y="5150198"/>
              <a:ext cx="0" cy="6400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09" name="Straight Connector 1108">
              <a:extLst>
                <a:ext uri="{FF2B5EF4-FFF2-40B4-BE49-F238E27FC236}">
                  <a16:creationId xmlns:a16="http://schemas.microsoft.com/office/drawing/2014/main" id="{24B744B9-7EF7-B203-BD88-F09FD49CB7FD}"/>
                </a:ext>
              </a:extLst>
            </p:cNvPr>
            <p:cNvCxnSpPr>
              <a:cxnSpLocks/>
            </p:cNvCxnSpPr>
            <p:nvPr/>
          </p:nvCxnSpPr>
          <p:spPr>
            <a:xfrm flipV="1">
              <a:off x="2738100" y="3262787"/>
              <a:ext cx="4046100"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10" name="Straight Connector 1109">
              <a:extLst>
                <a:ext uri="{FF2B5EF4-FFF2-40B4-BE49-F238E27FC236}">
                  <a16:creationId xmlns:a16="http://schemas.microsoft.com/office/drawing/2014/main" id="{013048F4-1DF5-364D-D2A5-1BAF0C3223A9}"/>
                </a:ext>
              </a:extLst>
            </p:cNvPr>
            <p:cNvCxnSpPr>
              <a:cxnSpLocks/>
            </p:cNvCxnSpPr>
            <p:nvPr/>
          </p:nvCxnSpPr>
          <p:spPr>
            <a:xfrm>
              <a:off x="2727940" y="1357905"/>
              <a:ext cx="0" cy="37854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11" name="Straight Connector 1110">
              <a:extLst>
                <a:ext uri="{FF2B5EF4-FFF2-40B4-BE49-F238E27FC236}">
                  <a16:creationId xmlns:a16="http://schemas.microsoft.com/office/drawing/2014/main" id="{414EAFD7-4E90-ED29-16E8-F4A1838AE1BE}"/>
                </a:ext>
              </a:extLst>
            </p:cNvPr>
            <p:cNvCxnSpPr>
              <a:cxnSpLocks/>
            </p:cNvCxnSpPr>
            <p:nvPr/>
          </p:nvCxnSpPr>
          <p:spPr>
            <a:xfrm flipV="1">
              <a:off x="4648762" y="3260808"/>
              <a:ext cx="0" cy="1880517"/>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12" name="Straight Connector 1111">
              <a:extLst>
                <a:ext uri="{FF2B5EF4-FFF2-40B4-BE49-F238E27FC236}">
                  <a16:creationId xmlns:a16="http://schemas.microsoft.com/office/drawing/2014/main" id="{B8CDDA49-348E-50FF-152C-62E5CEFAFEB0}"/>
                </a:ext>
              </a:extLst>
            </p:cNvPr>
            <p:cNvCxnSpPr>
              <a:cxnSpLocks/>
            </p:cNvCxnSpPr>
            <p:nvPr/>
          </p:nvCxnSpPr>
          <p:spPr>
            <a:xfrm flipH="1" flipV="1">
              <a:off x="6764399" y="3253595"/>
              <a:ext cx="16044" cy="1880517"/>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13" name="Straight Connector 1112">
              <a:extLst>
                <a:ext uri="{FF2B5EF4-FFF2-40B4-BE49-F238E27FC236}">
                  <a16:creationId xmlns:a16="http://schemas.microsoft.com/office/drawing/2014/main" id="{755EA041-4AE4-DB62-6C84-217AB72A19C1}"/>
                </a:ext>
              </a:extLst>
            </p:cNvPr>
            <p:cNvCxnSpPr>
              <a:cxnSpLocks/>
            </p:cNvCxnSpPr>
            <p:nvPr/>
          </p:nvCxnSpPr>
          <p:spPr>
            <a:xfrm flipH="1">
              <a:off x="2686886" y="5143329"/>
              <a:ext cx="778031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116" name="TextBox 1115">
              <a:extLst>
                <a:ext uri="{FF2B5EF4-FFF2-40B4-BE49-F238E27FC236}">
                  <a16:creationId xmlns:a16="http://schemas.microsoft.com/office/drawing/2014/main" id="{CA7829DB-D8E4-5218-CDC1-7841395B23A1}"/>
                </a:ext>
              </a:extLst>
            </p:cNvPr>
            <p:cNvSpPr txBox="1"/>
            <p:nvPr/>
          </p:nvSpPr>
          <p:spPr>
            <a:xfrm>
              <a:off x="4793036" y="3611964"/>
              <a:ext cx="1895059" cy="3385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∆mOS: 16.8 mo</a:t>
              </a:r>
            </a:p>
          </p:txBody>
        </p:sp>
        <p:sp>
          <p:nvSpPr>
            <p:cNvPr id="1503" name="TextBox 1502">
              <a:extLst>
                <a:ext uri="{FF2B5EF4-FFF2-40B4-BE49-F238E27FC236}">
                  <a16:creationId xmlns:a16="http://schemas.microsoft.com/office/drawing/2014/main" id="{72708B77-9758-CA60-B6D5-62E086478524}"/>
                </a:ext>
              </a:extLst>
            </p:cNvPr>
            <p:cNvSpPr txBox="1"/>
            <p:nvPr/>
          </p:nvSpPr>
          <p:spPr bwMode="auto">
            <a:xfrm>
              <a:off x="5250883" y="2279157"/>
              <a:ext cx="61003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0.78 (95% CI: 0.62-0.98; 2-sided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.032)</a:t>
              </a:r>
            </a:p>
          </p:txBody>
        </p:sp>
        <p:sp>
          <p:nvSpPr>
            <p:cNvPr id="1504" name="TextBox 1503">
              <a:extLst>
                <a:ext uri="{FF2B5EF4-FFF2-40B4-BE49-F238E27FC236}">
                  <a16:creationId xmlns:a16="http://schemas.microsoft.com/office/drawing/2014/main" id="{FE776BB8-B198-8610-6B4A-2E394248A65A}"/>
                </a:ext>
              </a:extLst>
            </p:cNvPr>
            <p:cNvSpPr txBox="1"/>
            <p:nvPr/>
          </p:nvSpPr>
          <p:spPr bwMode="auto">
            <a:xfrm>
              <a:off x="5846330" y="1682755"/>
              <a:ext cx="54420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Quizartinib	31.9</a:t>
              </a:r>
            </a:p>
            <a:p>
              <a:pPr marL="0" marR="0" lvl="0" indent="0" algn="l" defTabSz="109728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Placebo	15.1</a:t>
              </a:r>
            </a:p>
          </p:txBody>
        </p:sp>
        <p:sp>
          <p:nvSpPr>
            <p:cNvPr id="1505" name="TextBox 1504">
              <a:extLst>
                <a:ext uri="{FF2B5EF4-FFF2-40B4-BE49-F238E27FC236}">
                  <a16:creationId xmlns:a16="http://schemas.microsoft.com/office/drawing/2014/main" id="{920EA42A-059C-C4B2-43F7-625660D2CE50}"/>
                </a:ext>
              </a:extLst>
            </p:cNvPr>
            <p:cNvSpPr txBox="1"/>
            <p:nvPr/>
          </p:nvSpPr>
          <p:spPr bwMode="auto">
            <a:xfrm>
              <a:off x="6264916" y="1409848"/>
              <a:ext cx="19483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OS, Mo</a:t>
              </a:r>
            </a:p>
          </p:txBody>
        </p:sp>
        <p:cxnSp>
          <p:nvCxnSpPr>
            <p:cNvPr id="31744" name="Straight Connector 31743">
              <a:extLst>
                <a:ext uri="{FF2B5EF4-FFF2-40B4-BE49-F238E27FC236}">
                  <a16:creationId xmlns:a16="http://schemas.microsoft.com/office/drawing/2014/main" id="{0271C7F1-328C-D45D-8C0D-84B0A05C64D0}"/>
                </a:ext>
              </a:extLst>
            </p:cNvPr>
            <p:cNvCxnSpPr/>
            <p:nvPr/>
          </p:nvCxnSpPr>
          <p:spPr bwMode="auto">
            <a:xfrm>
              <a:off x="5619930" y="2106776"/>
              <a:ext cx="274320" cy="0"/>
            </a:xfrm>
            <a:prstGeom prst="line">
              <a:avLst/>
            </a:prstGeom>
            <a:noFill/>
            <a:ln w="28575" cap="flat" cmpd="sng" algn="ctr">
              <a:solidFill>
                <a:schemeClr val="accent3"/>
              </a:solidFill>
              <a:prstDash val="solid"/>
              <a:round/>
              <a:headEnd type="none" w="med" len="med"/>
              <a:tailEnd type="none" w="med" len="med"/>
            </a:ln>
            <a:effectLst/>
          </p:spPr>
        </p:cxnSp>
        <p:cxnSp>
          <p:nvCxnSpPr>
            <p:cNvPr id="1508" name="Straight Connector 1507">
              <a:extLst>
                <a:ext uri="{FF2B5EF4-FFF2-40B4-BE49-F238E27FC236}">
                  <a16:creationId xmlns:a16="http://schemas.microsoft.com/office/drawing/2014/main" id="{EDA200E9-D296-B6B3-0014-F7B1E7F6F59C}"/>
                </a:ext>
              </a:extLst>
            </p:cNvPr>
            <p:cNvCxnSpPr/>
            <p:nvPr/>
          </p:nvCxnSpPr>
          <p:spPr bwMode="auto">
            <a:xfrm>
              <a:off x="5619930" y="1873215"/>
              <a:ext cx="274320" cy="0"/>
            </a:xfrm>
            <a:prstGeom prst="line">
              <a:avLst/>
            </a:prstGeom>
            <a:noFill/>
            <a:ln w="28575" cap="flat" cmpd="sng" algn="ctr">
              <a:solidFill>
                <a:schemeClr val="accent1"/>
              </a:solidFill>
              <a:prstDash val="solid"/>
              <a:round/>
              <a:headEnd type="none" w="med" len="med"/>
              <a:tailEnd type="none" w="med" len="med"/>
            </a:ln>
            <a:effectLst/>
          </p:spPr>
        </p:cxnSp>
        <p:sp>
          <p:nvSpPr>
            <p:cNvPr id="1510" name="TextBox 1509">
              <a:extLst>
                <a:ext uri="{FF2B5EF4-FFF2-40B4-BE49-F238E27FC236}">
                  <a16:creationId xmlns:a16="http://schemas.microsoft.com/office/drawing/2014/main" id="{374B0412-DF1C-67A2-5D72-244FFD34F268}"/>
                </a:ext>
              </a:extLst>
            </p:cNvPr>
            <p:cNvSpPr txBox="1"/>
            <p:nvPr/>
          </p:nvSpPr>
          <p:spPr bwMode="auto">
            <a:xfrm>
              <a:off x="6884932" y="4679737"/>
              <a:ext cx="3429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follow-up: 39.2 mo</a:t>
              </a:r>
            </a:p>
          </p:txBody>
        </p:sp>
      </p:grpSp>
      <p:sp>
        <p:nvSpPr>
          <p:cNvPr id="505" name="TextBox 504">
            <a:extLst>
              <a:ext uri="{FF2B5EF4-FFF2-40B4-BE49-F238E27FC236}">
                <a16:creationId xmlns:a16="http://schemas.microsoft.com/office/drawing/2014/main" id="{E3FB9101-B129-32C8-2242-B5CFA8C71386}"/>
              </a:ext>
            </a:extLst>
          </p:cNvPr>
          <p:cNvSpPr txBox="1"/>
          <p:nvPr/>
        </p:nvSpPr>
        <p:spPr>
          <a:xfrm>
            <a:off x="2695459" y="5478752"/>
            <a:ext cx="7765066" cy="369332"/>
          </a:xfrm>
          <a:prstGeom prst="rect">
            <a:avLst/>
          </a:prstGeom>
          <a:noFill/>
        </p:spPr>
        <p:txBody>
          <a:bodyPr wrap="square" rtlCol="0">
            <a:spAutoFit/>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Mo</a:t>
            </a:r>
          </a:p>
        </p:txBody>
      </p:sp>
      <p:sp>
        <p:nvSpPr>
          <p:cNvPr id="2" name="Text Box 15">
            <a:extLst>
              <a:ext uri="{FF2B5EF4-FFF2-40B4-BE49-F238E27FC236}">
                <a16:creationId xmlns:a16="http://schemas.microsoft.com/office/drawing/2014/main" id="{536D7D55-45D9-35E6-87AB-58C19C9EF202}"/>
              </a:ext>
            </a:extLst>
          </p:cNvPr>
          <p:cNvSpPr txBox="1">
            <a:spLocks noChangeArrowheads="1"/>
          </p:cNvSpPr>
          <p:nvPr/>
        </p:nvSpPr>
        <p:spPr bwMode="auto">
          <a:xfrm>
            <a:off x="421895" y="637062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Erba. Lancet. 2023;401:1571. Erba. EHA 2022. Abstr S100.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3" name="TextBox 2">
            <a:extLst>
              <a:ext uri="{FF2B5EF4-FFF2-40B4-BE49-F238E27FC236}">
                <a16:creationId xmlns:a16="http://schemas.microsoft.com/office/drawing/2014/main" id="{EE8E268C-C927-B57F-D56D-2BAB93059071}"/>
              </a:ext>
            </a:extLst>
          </p:cNvPr>
          <p:cNvSpPr txBox="1"/>
          <p:nvPr/>
        </p:nvSpPr>
        <p:spPr bwMode="auto">
          <a:xfrm>
            <a:off x="1333500" y="5765536"/>
            <a:ext cx="102837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ts val="7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On July 20, 2023, FDA approved quizartinib for </a:t>
            </a:r>
            <a:r>
              <a:rPr kumimoji="0" lang="en-US" sz="1400" b="0" i="0" u="none" strike="noStrike" kern="1200" cap="none" spc="0" normalizeH="0" baseline="0" noProof="0" dirty="0">
                <a:ln>
                  <a:noFill/>
                </a:ln>
                <a:solidFill>
                  <a:srgbClr val="000000"/>
                </a:solidFill>
                <a:effectLst/>
                <a:uLnTx/>
                <a:uFillTx/>
                <a:latin typeface="Calibri"/>
                <a:ea typeface="+mn-ea"/>
                <a:cs typeface="+mn-cs"/>
              </a:rPr>
              <a:t>adults with newly diagnosed AML that is </a:t>
            </a:r>
            <a:r>
              <a:rPr kumimoji="0" lang="en-US" sz="1400" b="0" i="1" u="none" strike="noStrike" kern="1200" cap="none" spc="0" normalizeH="0" baseline="0" noProof="0" dirty="0">
                <a:ln>
                  <a:noFill/>
                </a:ln>
                <a:solidFill>
                  <a:srgbClr val="000000"/>
                </a:solidFill>
                <a:effectLst/>
                <a:uLnTx/>
                <a:uFillTx/>
                <a:latin typeface="Calibri"/>
                <a:ea typeface="+mn-ea"/>
                <a:cs typeface="+mn-cs"/>
              </a:rPr>
              <a:t>FLT3</a:t>
            </a:r>
            <a:r>
              <a:rPr kumimoji="0" lang="en-US" sz="1400" b="0" i="0" u="none" strike="noStrike" kern="1200" cap="none" spc="0" normalizeH="0" baseline="0" noProof="0" dirty="0">
                <a:ln>
                  <a:noFill/>
                </a:ln>
                <a:solidFill>
                  <a:srgbClr val="000000"/>
                </a:solidFill>
                <a:effectLst/>
                <a:uLnTx/>
                <a:uFillTx/>
                <a:latin typeface="Calibri"/>
                <a:ea typeface="+mn-ea"/>
                <a:cs typeface="+mn-cs"/>
              </a:rPr>
              <a:t> ITD+ in combination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standard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cytarabine and anthracycline induction and cytarabine consolidation and as maintenance monotherapy after consolidation CT.</a:t>
            </a:r>
          </a:p>
        </p:txBody>
      </p:sp>
    </p:spTree>
    <p:extLst>
      <p:ext uri="{BB962C8B-B14F-4D97-AF65-F5344CB8AC3E}">
        <p14:creationId xmlns:p14="http://schemas.microsoft.com/office/powerpoint/2010/main" val="41884294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5" name="TextBox 1884">
            <a:extLst>
              <a:ext uri="{FF2B5EF4-FFF2-40B4-BE49-F238E27FC236}">
                <a16:creationId xmlns:a16="http://schemas.microsoft.com/office/drawing/2014/main" id="{04C4D640-CD22-9AC5-B2D3-D830CDCE8B86}"/>
              </a:ext>
            </a:extLst>
          </p:cNvPr>
          <p:cNvSpPr txBox="1"/>
          <p:nvPr/>
        </p:nvSpPr>
        <p:spPr>
          <a:xfrm>
            <a:off x="6926592" y="5121654"/>
            <a:ext cx="4907365" cy="338554"/>
          </a:xfrm>
          <a:prstGeom prst="rect">
            <a:avLst/>
          </a:prstGeom>
          <a:noFill/>
        </p:spPr>
        <p:txBody>
          <a:bodyPr wrap="squar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Mo</a:t>
            </a: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sz="3600" dirty="0">
                <a:effectLst/>
                <a:latin typeface="+mn-lt"/>
                <a:ea typeface="Times New Roman" panose="02020603050405020304" pitchFamily="18" charset="0"/>
              </a:rPr>
              <a:t>QuANTUM-First Post Hoc Analysis*</a:t>
            </a:r>
            <a:r>
              <a:rPr lang="en-US" dirty="0">
                <a:latin typeface="+mn-lt"/>
              </a:rPr>
              <a:t>: OS in </a:t>
            </a:r>
            <a:br>
              <a:rPr lang="en-US" dirty="0">
                <a:latin typeface="+mn-lt"/>
              </a:rPr>
            </a:br>
            <a:r>
              <a:rPr lang="en-US" dirty="0">
                <a:latin typeface="+mn-lt"/>
              </a:rPr>
              <a:t>Patients With CR1 With or Without Transplant</a:t>
            </a:r>
            <a:endParaRPr lang="en-US" altLang="en-US" dirty="0">
              <a:latin typeface="+mn-lt"/>
            </a:endParaRPr>
          </a:p>
        </p:txBody>
      </p:sp>
      <p:sp>
        <p:nvSpPr>
          <p:cNvPr id="6" name="Text Box 15">
            <a:extLst>
              <a:ext uri="{FF2B5EF4-FFF2-40B4-BE49-F238E27FC236}">
                <a16:creationId xmlns:a16="http://schemas.microsoft.com/office/drawing/2014/main" id="{D03F2FD9-E911-F05A-4CEA-370FD90120BA}"/>
              </a:ext>
            </a:extLst>
          </p:cNvPr>
          <p:cNvSpPr txBox="1">
            <a:spLocks noChangeArrowheads="1"/>
          </p:cNvSpPr>
          <p:nvPr/>
        </p:nvSpPr>
        <p:spPr bwMode="auto">
          <a:xfrm>
            <a:off x="421895" y="636148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Erba. EHA 2022. Abstr S100. Schlenk. TANDEM 2023. Abstr LBA5.</a:t>
            </a:r>
            <a:endParaRPr lang="en-US" altLang="en-US" sz="1200" b="0" dirty="0">
              <a:solidFill>
                <a:schemeClr val="bg2"/>
              </a:solidFill>
              <a:latin typeface="Calibri" panose="020F0502020204030204" pitchFamily="34" charset="0"/>
            </a:endParaRPr>
          </a:p>
        </p:txBody>
      </p:sp>
      <p:graphicFrame>
        <p:nvGraphicFramePr>
          <p:cNvPr id="1873" name="Table 5">
            <a:extLst>
              <a:ext uri="{FF2B5EF4-FFF2-40B4-BE49-F238E27FC236}">
                <a16:creationId xmlns:a16="http://schemas.microsoft.com/office/drawing/2014/main" id="{7A360DC8-81E4-1EF8-5E60-CB2F48F0D60A}"/>
              </a:ext>
            </a:extLst>
          </p:cNvPr>
          <p:cNvGraphicFramePr>
            <a:graphicFrameLocks noGrp="1"/>
          </p:cNvGraphicFramePr>
          <p:nvPr/>
        </p:nvGraphicFramePr>
        <p:xfrm>
          <a:off x="921820" y="4453180"/>
          <a:ext cx="3212333" cy="365760"/>
        </p:xfrm>
        <a:graphic>
          <a:graphicData uri="http://schemas.openxmlformats.org/drawingml/2006/table">
            <a:tbl>
              <a:tblPr firstRow="1" bandRow="1">
                <a:tableStyleId>{5C22544A-7EE6-4342-B048-85BDC9FD1C3A}</a:tableStyleId>
              </a:tblPr>
              <a:tblGrid>
                <a:gridCol w="3212333">
                  <a:extLst>
                    <a:ext uri="{9D8B030D-6E8A-4147-A177-3AD203B41FA5}">
                      <a16:colId xmlns:a16="http://schemas.microsoft.com/office/drawing/2014/main" val="2680892318"/>
                    </a:ext>
                  </a:extLst>
                </a:gridCol>
              </a:tblGrid>
              <a:tr h="222916">
                <a:tc>
                  <a: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mn-lt"/>
                          <a:cs typeface="+mn-cs"/>
                        </a:rPr>
                        <a:t>HR: 0.591 (95% CI: 0.330-1.059)</a:t>
                      </a: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09054795"/>
                  </a:ext>
                </a:extLst>
              </a:tr>
            </a:tbl>
          </a:graphicData>
        </a:graphic>
      </p:graphicFrame>
      <p:graphicFrame>
        <p:nvGraphicFramePr>
          <p:cNvPr id="1874" name="Table 5">
            <a:extLst>
              <a:ext uri="{FF2B5EF4-FFF2-40B4-BE49-F238E27FC236}">
                <a16:creationId xmlns:a16="http://schemas.microsoft.com/office/drawing/2014/main" id="{08FE64C3-9003-18D6-2A9E-B88635927E1E}"/>
              </a:ext>
            </a:extLst>
          </p:cNvPr>
          <p:cNvGraphicFramePr>
            <a:graphicFrameLocks noGrp="1"/>
          </p:cNvGraphicFramePr>
          <p:nvPr/>
        </p:nvGraphicFramePr>
        <p:xfrm>
          <a:off x="6961997" y="4453532"/>
          <a:ext cx="3241311" cy="370840"/>
        </p:xfrm>
        <a:graphic>
          <a:graphicData uri="http://schemas.openxmlformats.org/drawingml/2006/table">
            <a:tbl>
              <a:tblPr firstRow="1" bandRow="1">
                <a:tableStyleId>{5C22544A-7EE6-4342-B048-85BDC9FD1C3A}</a:tableStyleId>
              </a:tblPr>
              <a:tblGrid>
                <a:gridCol w="3241311">
                  <a:extLst>
                    <a:ext uri="{9D8B030D-6E8A-4147-A177-3AD203B41FA5}">
                      <a16:colId xmlns:a16="http://schemas.microsoft.com/office/drawing/2014/main" val="2680892318"/>
                    </a:ext>
                  </a:extLst>
                </a:gridCol>
              </a:tblGrid>
              <a:tr h="370840">
                <a:tc>
                  <a: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lang="en-US" sz="1800" b="0" kern="1200" dirty="0">
                          <a:solidFill>
                            <a:schemeClr val="bg1"/>
                          </a:solidFill>
                          <a:latin typeface="+mn-lt"/>
                          <a:ea typeface="+mn-ea"/>
                          <a:cs typeface="+mn-cs"/>
                        </a:rPr>
                        <a:t>HR: 0.607 (95% CI: 0.387-0.954)</a:t>
                      </a:r>
                    </a:p>
                  </a:txBody>
                  <a:tcP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09054795"/>
                  </a:ext>
                </a:extLst>
              </a:tr>
            </a:tbl>
          </a:graphicData>
        </a:graphic>
      </p:graphicFrame>
      <p:sp>
        <p:nvSpPr>
          <p:cNvPr id="1014" name="Freeform 1036">
            <a:extLst>
              <a:ext uri="{FF2B5EF4-FFF2-40B4-BE49-F238E27FC236}">
                <a16:creationId xmlns:a16="http://schemas.microsoft.com/office/drawing/2014/main" id="{91890097-231C-6D3F-25B5-08A33D4F3A5C}"/>
              </a:ext>
            </a:extLst>
          </p:cNvPr>
          <p:cNvSpPr/>
          <p:nvPr/>
        </p:nvSpPr>
        <p:spPr>
          <a:xfrm>
            <a:off x="927785" y="2379978"/>
            <a:ext cx="3653" cy="2511424"/>
          </a:xfrm>
          <a:custGeom>
            <a:avLst/>
            <a:gdLst>
              <a:gd name="connsiteX0" fmla="*/ -92 w 3617"/>
              <a:gd name="connsiteY0" fmla="*/ -176 h 2486400"/>
              <a:gd name="connsiteX1" fmla="*/ -92 w 3617"/>
              <a:gd name="connsiteY1" fmla="*/ 2486225 h 2486400"/>
            </a:gdLst>
            <a:ahLst/>
            <a:cxnLst>
              <a:cxn ang="0">
                <a:pos x="connsiteX0" y="connsiteY0"/>
              </a:cxn>
              <a:cxn ang="0">
                <a:pos x="connsiteX1" y="connsiteY1"/>
              </a:cxn>
            </a:cxnLst>
            <a:rect l="l" t="t" r="r" b="b"/>
            <a:pathLst>
              <a:path w="3617" h="2486400">
                <a:moveTo>
                  <a:pt x="-92" y="-176"/>
                </a:moveTo>
                <a:lnTo>
                  <a:pt x="-92" y="2486225"/>
                </a:lnTo>
              </a:path>
            </a:pathLst>
          </a:custGeom>
          <a:noFill/>
          <a:ln w="28575" cap="flat">
            <a:solidFill>
              <a:schemeClr val="bg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15" name="Freeform 1037">
            <a:extLst>
              <a:ext uri="{FF2B5EF4-FFF2-40B4-BE49-F238E27FC236}">
                <a16:creationId xmlns:a16="http://schemas.microsoft.com/office/drawing/2014/main" id="{5D9456F7-C0B0-AA75-12E3-BCDA09A9970C}"/>
              </a:ext>
            </a:extLst>
          </p:cNvPr>
          <p:cNvSpPr/>
          <p:nvPr/>
        </p:nvSpPr>
        <p:spPr>
          <a:xfrm rot="10800000" flipV="1">
            <a:off x="900156" y="4844457"/>
            <a:ext cx="4981723" cy="0"/>
          </a:xfrm>
          <a:custGeom>
            <a:avLst/>
            <a:gdLst>
              <a:gd name="connsiteX0" fmla="*/ 194 w 4932084"/>
              <a:gd name="connsiteY0" fmla="*/ 692 h 0"/>
              <a:gd name="connsiteX1" fmla="*/ 4932279 w 4932084"/>
              <a:gd name="connsiteY1" fmla="*/ 693 h 0"/>
            </a:gdLst>
            <a:ahLst/>
            <a:cxnLst>
              <a:cxn ang="0">
                <a:pos x="connsiteX0" y="connsiteY0"/>
              </a:cxn>
              <a:cxn ang="0">
                <a:pos x="connsiteX1" y="connsiteY1"/>
              </a:cxn>
            </a:cxnLst>
            <a:rect l="l" t="t" r="r" b="b"/>
            <a:pathLst>
              <a:path w="4932084">
                <a:moveTo>
                  <a:pt x="194" y="692"/>
                </a:moveTo>
                <a:lnTo>
                  <a:pt x="4932279" y="693"/>
                </a:lnTo>
              </a:path>
            </a:pathLst>
          </a:custGeom>
          <a:noFill/>
          <a:ln w="28575" cap="flat">
            <a:solidFill>
              <a:schemeClr val="bg1"/>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16" name="TextBox 1015">
            <a:extLst>
              <a:ext uri="{FF2B5EF4-FFF2-40B4-BE49-F238E27FC236}">
                <a16:creationId xmlns:a16="http://schemas.microsoft.com/office/drawing/2014/main" id="{04BD23E1-B322-A827-9B05-3092D476F531}"/>
              </a:ext>
            </a:extLst>
          </p:cNvPr>
          <p:cNvSpPr txBox="1"/>
          <p:nvPr/>
        </p:nvSpPr>
        <p:spPr>
          <a:xfrm rot="16200000">
            <a:off x="-754099" y="3485821"/>
            <a:ext cx="2382963" cy="338554"/>
          </a:xfrm>
          <a:prstGeom prst="rect">
            <a:avLst/>
          </a:prstGeom>
          <a:noFill/>
        </p:spPr>
        <p:txBody>
          <a:bodyPr wrap="squar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OS (Probability)</a:t>
            </a:r>
          </a:p>
        </p:txBody>
      </p:sp>
      <p:sp>
        <p:nvSpPr>
          <p:cNvPr id="1017" name="TextBox 1016">
            <a:extLst>
              <a:ext uri="{FF2B5EF4-FFF2-40B4-BE49-F238E27FC236}">
                <a16:creationId xmlns:a16="http://schemas.microsoft.com/office/drawing/2014/main" id="{A5C2C9C8-D507-7DA0-7ADC-B0BC405D2E0B}"/>
              </a:ext>
            </a:extLst>
          </p:cNvPr>
          <p:cNvSpPr txBox="1"/>
          <p:nvPr/>
        </p:nvSpPr>
        <p:spPr>
          <a:xfrm>
            <a:off x="791971" y="4883713"/>
            <a:ext cx="276038"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0</a:t>
            </a:r>
          </a:p>
        </p:txBody>
      </p:sp>
      <p:sp>
        <p:nvSpPr>
          <p:cNvPr id="1018" name="TextBox 1017">
            <a:extLst>
              <a:ext uri="{FF2B5EF4-FFF2-40B4-BE49-F238E27FC236}">
                <a16:creationId xmlns:a16="http://schemas.microsoft.com/office/drawing/2014/main" id="{EF79FEA0-4F77-8980-2373-F2F78D12AE42}"/>
              </a:ext>
            </a:extLst>
          </p:cNvPr>
          <p:cNvSpPr txBox="1"/>
          <p:nvPr/>
        </p:nvSpPr>
        <p:spPr>
          <a:xfrm>
            <a:off x="1033114" y="4883713"/>
            <a:ext cx="276038"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3</a:t>
            </a:r>
          </a:p>
        </p:txBody>
      </p:sp>
      <p:sp>
        <p:nvSpPr>
          <p:cNvPr id="1019" name="TextBox 1018">
            <a:extLst>
              <a:ext uri="{FF2B5EF4-FFF2-40B4-BE49-F238E27FC236}">
                <a16:creationId xmlns:a16="http://schemas.microsoft.com/office/drawing/2014/main" id="{8EF917F6-F028-F72B-973A-C9B54702E09C}"/>
              </a:ext>
            </a:extLst>
          </p:cNvPr>
          <p:cNvSpPr txBox="1"/>
          <p:nvPr/>
        </p:nvSpPr>
        <p:spPr>
          <a:xfrm>
            <a:off x="1281134" y="4883713"/>
            <a:ext cx="276038"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6</a:t>
            </a:r>
          </a:p>
        </p:txBody>
      </p:sp>
      <p:sp>
        <p:nvSpPr>
          <p:cNvPr id="1020" name="TextBox 1019">
            <a:extLst>
              <a:ext uri="{FF2B5EF4-FFF2-40B4-BE49-F238E27FC236}">
                <a16:creationId xmlns:a16="http://schemas.microsoft.com/office/drawing/2014/main" id="{812BC8A9-887A-A04B-0043-E6DD405A8DE5}"/>
              </a:ext>
            </a:extLst>
          </p:cNvPr>
          <p:cNvSpPr txBox="1"/>
          <p:nvPr/>
        </p:nvSpPr>
        <p:spPr>
          <a:xfrm>
            <a:off x="1529153" y="4883713"/>
            <a:ext cx="276038"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9</a:t>
            </a:r>
          </a:p>
        </p:txBody>
      </p:sp>
      <p:sp>
        <p:nvSpPr>
          <p:cNvPr id="1021" name="TextBox 1020">
            <a:extLst>
              <a:ext uri="{FF2B5EF4-FFF2-40B4-BE49-F238E27FC236}">
                <a16:creationId xmlns:a16="http://schemas.microsoft.com/office/drawing/2014/main" id="{E87D7658-5FA2-35F7-A1FB-213DA5D15E3A}"/>
              </a:ext>
            </a:extLst>
          </p:cNvPr>
          <p:cNvSpPr txBox="1"/>
          <p:nvPr/>
        </p:nvSpPr>
        <p:spPr>
          <a:xfrm>
            <a:off x="1723565"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12</a:t>
            </a:r>
          </a:p>
        </p:txBody>
      </p:sp>
      <p:sp>
        <p:nvSpPr>
          <p:cNvPr id="1022" name="TextBox 1021">
            <a:extLst>
              <a:ext uri="{FF2B5EF4-FFF2-40B4-BE49-F238E27FC236}">
                <a16:creationId xmlns:a16="http://schemas.microsoft.com/office/drawing/2014/main" id="{171D38E9-D751-D198-9A2D-4264EB9D9FFC}"/>
              </a:ext>
            </a:extLst>
          </p:cNvPr>
          <p:cNvSpPr txBox="1"/>
          <p:nvPr/>
        </p:nvSpPr>
        <p:spPr>
          <a:xfrm>
            <a:off x="1974245"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15</a:t>
            </a:r>
          </a:p>
        </p:txBody>
      </p:sp>
      <p:sp>
        <p:nvSpPr>
          <p:cNvPr id="1023" name="TextBox 1022">
            <a:extLst>
              <a:ext uri="{FF2B5EF4-FFF2-40B4-BE49-F238E27FC236}">
                <a16:creationId xmlns:a16="http://schemas.microsoft.com/office/drawing/2014/main" id="{36A937EA-2890-BF10-5125-145B92D11F51}"/>
              </a:ext>
            </a:extLst>
          </p:cNvPr>
          <p:cNvSpPr txBox="1"/>
          <p:nvPr/>
        </p:nvSpPr>
        <p:spPr>
          <a:xfrm>
            <a:off x="2218362"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18</a:t>
            </a:r>
          </a:p>
        </p:txBody>
      </p:sp>
      <p:sp>
        <p:nvSpPr>
          <p:cNvPr id="1024" name="TextBox 1023">
            <a:extLst>
              <a:ext uri="{FF2B5EF4-FFF2-40B4-BE49-F238E27FC236}">
                <a16:creationId xmlns:a16="http://schemas.microsoft.com/office/drawing/2014/main" id="{7DC12BE5-BD83-CC20-F307-E6441905A31D}"/>
              </a:ext>
            </a:extLst>
          </p:cNvPr>
          <p:cNvSpPr txBox="1"/>
          <p:nvPr/>
        </p:nvSpPr>
        <p:spPr>
          <a:xfrm>
            <a:off x="2462298"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21</a:t>
            </a:r>
          </a:p>
        </p:txBody>
      </p:sp>
      <p:sp>
        <p:nvSpPr>
          <p:cNvPr id="1025" name="TextBox 1024">
            <a:extLst>
              <a:ext uri="{FF2B5EF4-FFF2-40B4-BE49-F238E27FC236}">
                <a16:creationId xmlns:a16="http://schemas.microsoft.com/office/drawing/2014/main" id="{5CF556B7-5C93-9FF4-0A80-855DF005349C}"/>
              </a:ext>
            </a:extLst>
          </p:cNvPr>
          <p:cNvSpPr txBox="1"/>
          <p:nvPr/>
        </p:nvSpPr>
        <p:spPr>
          <a:xfrm>
            <a:off x="2708681"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24</a:t>
            </a:r>
          </a:p>
        </p:txBody>
      </p:sp>
      <p:sp>
        <p:nvSpPr>
          <p:cNvPr id="1026" name="TextBox 1025">
            <a:extLst>
              <a:ext uri="{FF2B5EF4-FFF2-40B4-BE49-F238E27FC236}">
                <a16:creationId xmlns:a16="http://schemas.microsoft.com/office/drawing/2014/main" id="{E3A4BF5E-2206-98A7-756A-4DF38D8E4552}"/>
              </a:ext>
            </a:extLst>
          </p:cNvPr>
          <p:cNvSpPr txBox="1"/>
          <p:nvPr/>
        </p:nvSpPr>
        <p:spPr>
          <a:xfrm>
            <a:off x="2952618"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27</a:t>
            </a:r>
          </a:p>
        </p:txBody>
      </p:sp>
      <p:sp>
        <p:nvSpPr>
          <p:cNvPr id="1027" name="TextBox 1026">
            <a:extLst>
              <a:ext uri="{FF2B5EF4-FFF2-40B4-BE49-F238E27FC236}">
                <a16:creationId xmlns:a16="http://schemas.microsoft.com/office/drawing/2014/main" id="{2635F9DE-975D-1AE4-6E61-25B9D1895756}"/>
              </a:ext>
            </a:extLst>
          </p:cNvPr>
          <p:cNvSpPr txBox="1"/>
          <p:nvPr/>
        </p:nvSpPr>
        <p:spPr>
          <a:xfrm>
            <a:off x="3206393"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30</a:t>
            </a:r>
          </a:p>
        </p:txBody>
      </p:sp>
      <p:sp>
        <p:nvSpPr>
          <p:cNvPr id="1028" name="TextBox 1027">
            <a:extLst>
              <a:ext uri="{FF2B5EF4-FFF2-40B4-BE49-F238E27FC236}">
                <a16:creationId xmlns:a16="http://schemas.microsoft.com/office/drawing/2014/main" id="{F5596EE3-3454-340B-EB17-6D31F092F03C}"/>
              </a:ext>
            </a:extLst>
          </p:cNvPr>
          <p:cNvSpPr txBox="1"/>
          <p:nvPr/>
        </p:nvSpPr>
        <p:spPr>
          <a:xfrm>
            <a:off x="3439037"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33</a:t>
            </a:r>
          </a:p>
        </p:txBody>
      </p:sp>
      <p:sp>
        <p:nvSpPr>
          <p:cNvPr id="1029" name="TextBox 1028">
            <a:extLst>
              <a:ext uri="{FF2B5EF4-FFF2-40B4-BE49-F238E27FC236}">
                <a16:creationId xmlns:a16="http://schemas.microsoft.com/office/drawing/2014/main" id="{4911F660-8EDC-989B-F94A-09FACA22DC16}"/>
              </a:ext>
            </a:extLst>
          </p:cNvPr>
          <p:cNvSpPr txBox="1"/>
          <p:nvPr/>
        </p:nvSpPr>
        <p:spPr>
          <a:xfrm>
            <a:off x="3692505"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36</a:t>
            </a:r>
          </a:p>
        </p:txBody>
      </p:sp>
      <p:sp>
        <p:nvSpPr>
          <p:cNvPr id="1030" name="TextBox 1029">
            <a:extLst>
              <a:ext uri="{FF2B5EF4-FFF2-40B4-BE49-F238E27FC236}">
                <a16:creationId xmlns:a16="http://schemas.microsoft.com/office/drawing/2014/main" id="{556BAF3A-A78E-1948-B51E-1F64A3AC20B3}"/>
              </a:ext>
            </a:extLst>
          </p:cNvPr>
          <p:cNvSpPr txBox="1"/>
          <p:nvPr/>
        </p:nvSpPr>
        <p:spPr>
          <a:xfrm>
            <a:off x="3936684"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39</a:t>
            </a:r>
          </a:p>
        </p:txBody>
      </p:sp>
      <p:sp>
        <p:nvSpPr>
          <p:cNvPr id="1031" name="TextBox 1030">
            <a:extLst>
              <a:ext uri="{FF2B5EF4-FFF2-40B4-BE49-F238E27FC236}">
                <a16:creationId xmlns:a16="http://schemas.microsoft.com/office/drawing/2014/main" id="{E1D16446-3A1B-A80D-696D-2C9DA73CA065}"/>
              </a:ext>
            </a:extLst>
          </p:cNvPr>
          <p:cNvSpPr txBox="1"/>
          <p:nvPr/>
        </p:nvSpPr>
        <p:spPr>
          <a:xfrm>
            <a:off x="4181462"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42</a:t>
            </a:r>
          </a:p>
        </p:txBody>
      </p:sp>
      <p:sp>
        <p:nvSpPr>
          <p:cNvPr id="1032" name="TextBox 1031">
            <a:extLst>
              <a:ext uri="{FF2B5EF4-FFF2-40B4-BE49-F238E27FC236}">
                <a16:creationId xmlns:a16="http://schemas.microsoft.com/office/drawing/2014/main" id="{FFB13959-49A9-F163-DE65-EE6FE6D268EF}"/>
              </a:ext>
            </a:extLst>
          </p:cNvPr>
          <p:cNvSpPr txBox="1"/>
          <p:nvPr/>
        </p:nvSpPr>
        <p:spPr>
          <a:xfrm>
            <a:off x="4410810"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45</a:t>
            </a:r>
          </a:p>
        </p:txBody>
      </p:sp>
      <p:sp>
        <p:nvSpPr>
          <p:cNvPr id="1034" name="TextBox 1033">
            <a:extLst>
              <a:ext uri="{FF2B5EF4-FFF2-40B4-BE49-F238E27FC236}">
                <a16:creationId xmlns:a16="http://schemas.microsoft.com/office/drawing/2014/main" id="{F4B5B154-1DCF-3FE0-9C62-FF5160A47B58}"/>
              </a:ext>
            </a:extLst>
          </p:cNvPr>
          <p:cNvSpPr txBox="1"/>
          <p:nvPr/>
        </p:nvSpPr>
        <p:spPr>
          <a:xfrm>
            <a:off x="4661063"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48</a:t>
            </a:r>
          </a:p>
        </p:txBody>
      </p:sp>
      <p:sp>
        <p:nvSpPr>
          <p:cNvPr id="1035" name="TextBox 1034">
            <a:extLst>
              <a:ext uri="{FF2B5EF4-FFF2-40B4-BE49-F238E27FC236}">
                <a16:creationId xmlns:a16="http://schemas.microsoft.com/office/drawing/2014/main" id="{5E0FE05D-110E-F8C4-0A68-F47D548125A1}"/>
              </a:ext>
            </a:extLst>
          </p:cNvPr>
          <p:cNvSpPr txBox="1"/>
          <p:nvPr/>
        </p:nvSpPr>
        <p:spPr>
          <a:xfrm>
            <a:off x="4905468"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51</a:t>
            </a:r>
          </a:p>
        </p:txBody>
      </p:sp>
      <p:sp>
        <p:nvSpPr>
          <p:cNvPr id="1036" name="TextBox 1035">
            <a:extLst>
              <a:ext uri="{FF2B5EF4-FFF2-40B4-BE49-F238E27FC236}">
                <a16:creationId xmlns:a16="http://schemas.microsoft.com/office/drawing/2014/main" id="{F8DC4A7E-B58A-47DB-2E1D-FBEFA947A632}"/>
              </a:ext>
            </a:extLst>
          </p:cNvPr>
          <p:cNvSpPr txBox="1"/>
          <p:nvPr/>
        </p:nvSpPr>
        <p:spPr>
          <a:xfrm>
            <a:off x="5157692"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54</a:t>
            </a:r>
          </a:p>
        </p:txBody>
      </p:sp>
      <p:sp>
        <p:nvSpPr>
          <p:cNvPr id="1037" name="TextBox 1036">
            <a:extLst>
              <a:ext uri="{FF2B5EF4-FFF2-40B4-BE49-F238E27FC236}">
                <a16:creationId xmlns:a16="http://schemas.microsoft.com/office/drawing/2014/main" id="{8A4B2C01-A880-51BC-52AD-FA88EE7E241D}"/>
              </a:ext>
            </a:extLst>
          </p:cNvPr>
          <p:cNvSpPr txBox="1"/>
          <p:nvPr/>
        </p:nvSpPr>
        <p:spPr>
          <a:xfrm>
            <a:off x="5399686"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57</a:t>
            </a:r>
          </a:p>
        </p:txBody>
      </p:sp>
      <p:sp>
        <p:nvSpPr>
          <p:cNvPr id="1038" name="TextBox 1037">
            <a:extLst>
              <a:ext uri="{FF2B5EF4-FFF2-40B4-BE49-F238E27FC236}">
                <a16:creationId xmlns:a16="http://schemas.microsoft.com/office/drawing/2014/main" id="{CA490268-B7B9-4F9E-EE0B-046145917BCC}"/>
              </a:ext>
            </a:extLst>
          </p:cNvPr>
          <p:cNvSpPr txBox="1"/>
          <p:nvPr/>
        </p:nvSpPr>
        <p:spPr>
          <a:xfrm>
            <a:off x="913923" y="5121654"/>
            <a:ext cx="4907365" cy="338554"/>
          </a:xfrm>
          <a:prstGeom prst="rect">
            <a:avLst/>
          </a:prstGeom>
          <a:noFill/>
        </p:spPr>
        <p:txBody>
          <a:bodyPr wrap="squar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Mo</a:t>
            </a:r>
          </a:p>
        </p:txBody>
      </p:sp>
      <p:sp>
        <p:nvSpPr>
          <p:cNvPr id="1039" name="TextBox 1038">
            <a:extLst>
              <a:ext uri="{FF2B5EF4-FFF2-40B4-BE49-F238E27FC236}">
                <a16:creationId xmlns:a16="http://schemas.microsoft.com/office/drawing/2014/main" id="{B8B83083-66D7-5C3E-44FF-0431505588E9}"/>
              </a:ext>
            </a:extLst>
          </p:cNvPr>
          <p:cNvSpPr txBox="1"/>
          <p:nvPr/>
        </p:nvSpPr>
        <p:spPr>
          <a:xfrm>
            <a:off x="135709" y="5275798"/>
            <a:ext cx="1317155" cy="276999"/>
          </a:xfrm>
          <a:prstGeom prst="rect">
            <a:avLst/>
          </a:prstGeom>
          <a:noFill/>
        </p:spPr>
        <p:txBody>
          <a:bodyPr wrap="none" rtlCol="0">
            <a:spAutoFit/>
          </a:bodyPr>
          <a:lstStyle/>
          <a:p>
            <a:pPr marL="0" marR="0" lvl="0" indent="0" algn="l" defTabSz="1097236"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Patients at Risk, n</a:t>
            </a:r>
          </a:p>
        </p:txBody>
      </p:sp>
      <p:sp>
        <p:nvSpPr>
          <p:cNvPr id="1040" name="TextBox 1039">
            <a:extLst>
              <a:ext uri="{FF2B5EF4-FFF2-40B4-BE49-F238E27FC236}">
                <a16:creationId xmlns:a16="http://schemas.microsoft.com/office/drawing/2014/main" id="{78D16575-7F75-3F6A-12B4-B52BEB498680}"/>
              </a:ext>
            </a:extLst>
          </p:cNvPr>
          <p:cNvSpPr txBox="1"/>
          <p:nvPr/>
        </p:nvSpPr>
        <p:spPr>
          <a:xfrm>
            <a:off x="5692" y="5458945"/>
            <a:ext cx="897682" cy="276999"/>
          </a:xfrm>
          <a:prstGeom prst="rect">
            <a:avLst/>
          </a:prstGeom>
          <a:noFill/>
        </p:spPr>
        <p:txBody>
          <a:bodyPr wrap="none" rtlCol="0">
            <a:spAutoFit/>
          </a:bodyPr>
          <a:lstStyle/>
          <a:p>
            <a:pPr marL="0" marR="0" lvl="0" indent="0" algn="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sym typeface="Arial"/>
                <a:rtl val="0"/>
              </a:rPr>
              <a:t>Quizartinib</a:t>
            </a:r>
          </a:p>
        </p:txBody>
      </p:sp>
      <p:sp>
        <p:nvSpPr>
          <p:cNvPr id="1041" name="TextBox 1040">
            <a:extLst>
              <a:ext uri="{FF2B5EF4-FFF2-40B4-BE49-F238E27FC236}">
                <a16:creationId xmlns:a16="http://schemas.microsoft.com/office/drawing/2014/main" id="{19E76735-89A5-9A14-4234-FD742E315867}"/>
              </a:ext>
            </a:extLst>
          </p:cNvPr>
          <p:cNvSpPr txBox="1"/>
          <p:nvPr/>
        </p:nvSpPr>
        <p:spPr>
          <a:xfrm>
            <a:off x="215364" y="5642092"/>
            <a:ext cx="688010" cy="276999"/>
          </a:xfrm>
          <a:prstGeom prst="rect">
            <a:avLst/>
          </a:prstGeom>
          <a:noFill/>
        </p:spPr>
        <p:txBody>
          <a:bodyPr wrap="none" rtlCol="0">
            <a:spAutoFit/>
          </a:bodyPr>
          <a:lstStyle/>
          <a:p>
            <a:pPr marL="0" marR="0" lvl="0" indent="0" algn="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sym typeface="Arial"/>
                <a:rtl val="0"/>
              </a:rPr>
              <a:t>Placebo</a:t>
            </a:r>
          </a:p>
        </p:txBody>
      </p:sp>
      <p:sp>
        <p:nvSpPr>
          <p:cNvPr id="1042" name="TextBox 1041">
            <a:extLst>
              <a:ext uri="{FF2B5EF4-FFF2-40B4-BE49-F238E27FC236}">
                <a16:creationId xmlns:a16="http://schemas.microsoft.com/office/drawing/2014/main" id="{69D6D782-0F17-4481-8008-DEAF22DE8A65}"/>
              </a:ext>
            </a:extLst>
          </p:cNvPr>
          <p:cNvSpPr txBox="1"/>
          <p:nvPr/>
        </p:nvSpPr>
        <p:spPr>
          <a:xfrm>
            <a:off x="751892"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73</a:t>
            </a:r>
          </a:p>
        </p:txBody>
      </p:sp>
      <p:sp>
        <p:nvSpPr>
          <p:cNvPr id="1043" name="TextBox 1042">
            <a:extLst>
              <a:ext uri="{FF2B5EF4-FFF2-40B4-BE49-F238E27FC236}">
                <a16:creationId xmlns:a16="http://schemas.microsoft.com/office/drawing/2014/main" id="{717C54C0-788F-E963-B000-591B62E2E0C9}"/>
              </a:ext>
            </a:extLst>
          </p:cNvPr>
          <p:cNvSpPr txBox="1"/>
          <p:nvPr/>
        </p:nvSpPr>
        <p:spPr>
          <a:xfrm>
            <a:off x="1003626"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73</a:t>
            </a:r>
          </a:p>
        </p:txBody>
      </p:sp>
      <p:sp>
        <p:nvSpPr>
          <p:cNvPr id="1044" name="TextBox 1043">
            <a:extLst>
              <a:ext uri="{FF2B5EF4-FFF2-40B4-BE49-F238E27FC236}">
                <a16:creationId xmlns:a16="http://schemas.microsoft.com/office/drawing/2014/main" id="{5291A07C-61EA-F7BE-A176-6E7744D3F92E}"/>
              </a:ext>
            </a:extLst>
          </p:cNvPr>
          <p:cNvSpPr txBox="1"/>
          <p:nvPr/>
        </p:nvSpPr>
        <p:spPr>
          <a:xfrm>
            <a:off x="1251243"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68</a:t>
            </a:r>
          </a:p>
        </p:txBody>
      </p:sp>
      <p:sp>
        <p:nvSpPr>
          <p:cNvPr id="1045" name="TextBox 1044">
            <a:extLst>
              <a:ext uri="{FF2B5EF4-FFF2-40B4-BE49-F238E27FC236}">
                <a16:creationId xmlns:a16="http://schemas.microsoft.com/office/drawing/2014/main" id="{81CAD3ED-8418-643D-FD3B-6DF96D3AB8CA}"/>
              </a:ext>
            </a:extLst>
          </p:cNvPr>
          <p:cNvSpPr txBox="1"/>
          <p:nvPr/>
        </p:nvSpPr>
        <p:spPr>
          <a:xfrm>
            <a:off x="1494742"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63</a:t>
            </a:r>
          </a:p>
        </p:txBody>
      </p:sp>
      <p:sp>
        <p:nvSpPr>
          <p:cNvPr id="1046" name="TextBox 1045">
            <a:extLst>
              <a:ext uri="{FF2B5EF4-FFF2-40B4-BE49-F238E27FC236}">
                <a16:creationId xmlns:a16="http://schemas.microsoft.com/office/drawing/2014/main" id="{DA6D44D9-8BC7-9E18-224A-2786D9B1E0AE}"/>
              </a:ext>
            </a:extLst>
          </p:cNvPr>
          <p:cNvSpPr txBox="1"/>
          <p:nvPr/>
        </p:nvSpPr>
        <p:spPr>
          <a:xfrm>
            <a:off x="1736184"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56</a:t>
            </a:r>
          </a:p>
        </p:txBody>
      </p:sp>
      <p:sp>
        <p:nvSpPr>
          <p:cNvPr id="1047" name="TextBox 1046">
            <a:extLst>
              <a:ext uri="{FF2B5EF4-FFF2-40B4-BE49-F238E27FC236}">
                <a16:creationId xmlns:a16="http://schemas.microsoft.com/office/drawing/2014/main" id="{5439C715-B45B-C38A-1BB1-D2C00845F896}"/>
              </a:ext>
            </a:extLst>
          </p:cNvPr>
          <p:cNvSpPr txBox="1"/>
          <p:nvPr/>
        </p:nvSpPr>
        <p:spPr>
          <a:xfrm>
            <a:off x="1985861"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52</a:t>
            </a:r>
          </a:p>
        </p:txBody>
      </p:sp>
      <p:sp>
        <p:nvSpPr>
          <p:cNvPr id="1048" name="TextBox 1047">
            <a:extLst>
              <a:ext uri="{FF2B5EF4-FFF2-40B4-BE49-F238E27FC236}">
                <a16:creationId xmlns:a16="http://schemas.microsoft.com/office/drawing/2014/main" id="{B74A50A8-257C-5F5C-BBD9-C81FDC61DB46}"/>
              </a:ext>
            </a:extLst>
          </p:cNvPr>
          <p:cNvSpPr txBox="1"/>
          <p:nvPr/>
        </p:nvSpPr>
        <p:spPr>
          <a:xfrm>
            <a:off x="2231420"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51</a:t>
            </a:r>
          </a:p>
        </p:txBody>
      </p:sp>
      <p:sp>
        <p:nvSpPr>
          <p:cNvPr id="1049" name="TextBox 1048">
            <a:extLst>
              <a:ext uri="{FF2B5EF4-FFF2-40B4-BE49-F238E27FC236}">
                <a16:creationId xmlns:a16="http://schemas.microsoft.com/office/drawing/2014/main" id="{08E36D82-08AE-62F7-4406-CA4A78D1287E}"/>
              </a:ext>
            </a:extLst>
          </p:cNvPr>
          <p:cNvSpPr txBox="1"/>
          <p:nvPr/>
        </p:nvSpPr>
        <p:spPr>
          <a:xfrm>
            <a:off x="2474923"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50</a:t>
            </a:r>
          </a:p>
        </p:txBody>
      </p:sp>
      <p:sp>
        <p:nvSpPr>
          <p:cNvPr id="1050" name="TextBox 1049">
            <a:extLst>
              <a:ext uri="{FF2B5EF4-FFF2-40B4-BE49-F238E27FC236}">
                <a16:creationId xmlns:a16="http://schemas.microsoft.com/office/drawing/2014/main" id="{15511FB1-75F0-12FA-136D-B444B9032124}"/>
              </a:ext>
            </a:extLst>
          </p:cNvPr>
          <p:cNvSpPr txBox="1"/>
          <p:nvPr/>
        </p:nvSpPr>
        <p:spPr>
          <a:xfrm>
            <a:off x="2722537"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48</a:t>
            </a:r>
          </a:p>
        </p:txBody>
      </p:sp>
      <p:sp>
        <p:nvSpPr>
          <p:cNvPr id="1051" name="TextBox 1050">
            <a:extLst>
              <a:ext uri="{FF2B5EF4-FFF2-40B4-BE49-F238E27FC236}">
                <a16:creationId xmlns:a16="http://schemas.microsoft.com/office/drawing/2014/main" id="{E5249394-C29A-7E3A-C029-68D8F511F072}"/>
              </a:ext>
            </a:extLst>
          </p:cNvPr>
          <p:cNvSpPr txBox="1"/>
          <p:nvPr/>
        </p:nvSpPr>
        <p:spPr>
          <a:xfrm>
            <a:off x="2966039"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43</a:t>
            </a:r>
          </a:p>
        </p:txBody>
      </p:sp>
      <p:sp>
        <p:nvSpPr>
          <p:cNvPr id="1052" name="TextBox 1051">
            <a:extLst>
              <a:ext uri="{FF2B5EF4-FFF2-40B4-BE49-F238E27FC236}">
                <a16:creationId xmlns:a16="http://schemas.microsoft.com/office/drawing/2014/main" id="{5E8D883A-62A5-A9B4-93DF-B82A1C50CC05}"/>
              </a:ext>
            </a:extLst>
          </p:cNvPr>
          <p:cNvSpPr txBox="1"/>
          <p:nvPr/>
        </p:nvSpPr>
        <p:spPr>
          <a:xfrm>
            <a:off x="3219828"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39</a:t>
            </a:r>
          </a:p>
        </p:txBody>
      </p:sp>
      <p:sp>
        <p:nvSpPr>
          <p:cNvPr id="1053" name="TextBox 1052">
            <a:extLst>
              <a:ext uri="{FF2B5EF4-FFF2-40B4-BE49-F238E27FC236}">
                <a16:creationId xmlns:a16="http://schemas.microsoft.com/office/drawing/2014/main" id="{8FD53495-EC9D-5B41-5E88-3D7324C81C0F}"/>
              </a:ext>
            </a:extLst>
          </p:cNvPr>
          <p:cNvSpPr txBox="1"/>
          <p:nvPr/>
        </p:nvSpPr>
        <p:spPr>
          <a:xfrm>
            <a:off x="3457159"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37</a:t>
            </a:r>
          </a:p>
        </p:txBody>
      </p:sp>
      <p:sp>
        <p:nvSpPr>
          <p:cNvPr id="1054" name="TextBox 1053">
            <a:extLst>
              <a:ext uri="{FF2B5EF4-FFF2-40B4-BE49-F238E27FC236}">
                <a16:creationId xmlns:a16="http://schemas.microsoft.com/office/drawing/2014/main" id="{7DA66FB4-3CBD-8812-78D9-B0C16C4AF72F}"/>
              </a:ext>
            </a:extLst>
          </p:cNvPr>
          <p:cNvSpPr txBox="1"/>
          <p:nvPr/>
        </p:nvSpPr>
        <p:spPr>
          <a:xfrm>
            <a:off x="3706831"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32</a:t>
            </a:r>
          </a:p>
        </p:txBody>
      </p:sp>
      <p:sp>
        <p:nvSpPr>
          <p:cNvPr id="1055" name="TextBox 1054">
            <a:extLst>
              <a:ext uri="{FF2B5EF4-FFF2-40B4-BE49-F238E27FC236}">
                <a16:creationId xmlns:a16="http://schemas.microsoft.com/office/drawing/2014/main" id="{DB7F70C2-7714-AD51-B253-9F982FBDB3CD}"/>
              </a:ext>
            </a:extLst>
          </p:cNvPr>
          <p:cNvSpPr txBox="1"/>
          <p:nvPr/>
        </p:nvSpPr>
        <p:spPr>
          <a:xfrm>
            <a:off x="3954449"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27</a:t>
            </a:r>
          </a:p>
        </p:txBody>
      </p:sp>
      <p:sp>
        <p:nvSpPr>
          <p:cNvPr id="1056" name="TextBox 1055">
            <a:extLst>
              <a:ext uri="{FF2B5EF4-FFF2-40B4-BE49-F238E27FC236}">
                <a16:creationId xmlns:a16="http://schemas.microsoft.com/office/drawing/2014/main" id="{B50FB987-D2E9-FED6-809A-DD2533426856}"/>
              </a:ext>
            </a:extLst>
          </p:cNvPr>
          <p:cNvSpPr txBox="1"/>
          <p:nvPr/>
        </p:nvSpPr>
        <p:spPr>
          <a:xfrm>
            <a:off x="4193834"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21</a:t>
            </a:r>
          </a:p>
        </p:txBody>
      </p:sp>
      <p:sp>
        <p:nvSpPr>
          <p:cNvPr id="1057" name="TextBox 1056">
            <a:extLst>
              <a:ext uri="{FF2B5EF4-FFF2-40B4-BE49-F238E27FC236}">
                <a16:creationId xmlns:a16="http://schemas.microsoft.com/office/drawing/2014/main" id="{5D2AFE0C-4EDA-D306-0EC1-D3D74D7EEE80}"/>
              </a:ext>
            </a:extLst>
          </p:cNvPr>
          <p:cNvSpPr txBox="1"/>
          <p:nvPr/>
        </p:nvSpPr>
        <p:spPr>
          <a:xfrm>
            <a:off x="4427033"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20</a:t>
            </a:r>
          </a:p>
        </p:txBody>
      </p:sp>
      <p:sp>
        <p:nvSpPr>
          <p:cNvPr id="1058" name="TextBox 1057">
            <a:extLst>
              <a:ext uri="{FF2B5EF4-FFF2-40B4-BE49-F238E27FC236}">
                <a16:creationId xmlns:a16="http://schemas.microsoft.com/office/drawing/2014/main" id="{DCBCE4BF-652A-51F4-19E3-4F07C24F9A10}"/>
              </a:ext>
            </a:extLst>
          </p:cNvPr>
          <p:cNvSpPr txBox="1"/>
          <p:nvPr/>
        </p:nvSpPr>
        <p:spPr>
          <a:xfrm>
            <a:off x="4678783"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12</a:t>
            </a:r>
          </a:p>
        </p:txBody>
      </p:sp>
      <p:sp>
        <p:nvSpPr>
          <p:cNvPr id="1059" name="TextBox 1058">
            <a:extLst>
              <a:ext uri="{FF2B5EF4-FFF2-40B4-BE49-F238E27FC236}">
                <a16:creationId xmlns:a16="http://schemas.microsoft.com/office/drawing/2014/main" id="{0920962F-D5EA-77FB-4763-2303C96CE03B}"/>
              </a:ext>
            </a:extLst>
          </p:cNvPr>
          <p:cNvSpPr txBox="1"/>
          <p:nvPr/>
        </p:nvSpPr>
        <p:spPr>
          <a:xfrm>
            <a:off x="4961550" y="5653060"/>
            <a:ext cx="263214"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5</a:t>
            </a:r>
          </a:p>
        </p:txBody>
      </p:sp>
      <p:sp>
        <p:nvSpPr>
          <p:cNvPr id="1060" name="TextBox 1059">
            <a:extLst>
              <a:ext uri="{FF2B5EF4-FFF2-40B4-BE49-F238E27FC236}">
                <a16:creationId xmlns:a16="http://schemas.microsoft.com/office/drawing/2014/main" id="{090E203A-5592-3C0A-4B8B-558AA8C1BE8D}"/>
              </a:ext>
            </a:extLst>
          </p:cNvPr>
          <p:cNvSpPr txBox="1"/>
          <p:nvPr/>
        </p:nvSpPr>
        <p:spPr>
          <a:xfrm>
            <a:off x="5209171" y="5653060"/>
            <a:ext cx="263214"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3</a:t>
            </a:r>
          </a:p>
        </p:txBody>
      </p:sp>
      <p:sp>
        <p:nvSpPr>
          <p:cNvPr id="1061" name="TextBox 1060">
            <a:extLst>
              <a:ext uri="{FF2B5EF4-FFF2-40B4-BE49-F238E27FC236}">
                <a16:creationId xmlns:a16="http://schemas.microsoft.com/office/drawing/2014/main" id="{EEF1EF9E-F46D-418C-EF8B-DD3F8FE28739}"/>
              </a:ext>
            </a:extLst>
          </p:cNvPr>
          <p:cNvSpPr txBox="1"/>
          <p:nvPr/>
        </p:nvSpPr>
        <p:spPr>
          <a:xfrm>
            <a:off x="5452663" y="5653060"/>
            <a:ext cx="263214"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0</a:t>
            </a:r>
          </a:p>
        </p:txBody>
      </p:sp>
      <p:sp>
        <p:nvSpPr>
          <p:cNvPr id="1062" name="TextBox 1061">
            <a:extLst>
              <a:ext uri="{FF2B5EF4-FFF2-40B4-BE49-F238E27FC236}">
                <a16:creationId xmlns:a16="http://schemas.microsoft.com/office/drawing/2014/main" id="{37FDC1E8-628C-F9D7-DD0A-C19BC86C9CE6}"/>
              </a:ext>
            </a:extLst>
          </p:cNvPr>
          <p:cNvSpPr txBox="1"/>
          <p:nvPr/>
        </p:nvSpPr>
        <p:spPr>
          <a:xfrm>
            <a:off x="752917"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84</a:t>
            </a:r>
          </a:p>
        </p:txBody>
      </p:sp>
      <p:sp>
        <p:nvSpPr>
          <p:cNvPr id="1063" name="TextBox 1062">
            <a:extLst>
              <a:ext uri="{FF2B5EF4-FFF2-40B4-BE49-F238E27FC236}">
                <a16:creationId xmlns:a16="http://schemas.microsoft.com/office/drawing/2014/main" id="{CF738C2A-0EE5-98FC-176A-39A2E4491CF3}"/>
              </a:ext>
            </a:extLst>
          </p:cNvPr>
          <p:cNvSpPr txBox="1"/>
          <p:nvPr/>
        </p:nvSpPr>
        <p:spPr>
          <a:xfrm>
            <a:off x="1004649"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84</a:t>
            </a:r>
          </a:p>
        </p:txBody>
      </p:sp>
      <p:sp>
        <p:nvSpPr>
          <p:cNvPr id="1064" name="TextBox 1063">
            <a:extLst>
              <a:ext uri="{FF2B5EF4-FFF2-40B4-BE49-F238E27FC236}">
                <a16:creationId xmlns:a16="http://schemas.microsoft.com/office/drawing/2014/main" id="{7484B6F6-0FD1-1197-EC16-AD9AA6ADA2E5}"/>
              </a:ext>
            </a:extLst>
          </p:cNvPr>
          <p:cNvSpPr txBox="1"/>
          <p:nvPr/>
        </p:nvSpPr>
        <p:spPr>
          <a:xfrm>
            <a:off x="1252265"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83</a:t>
            </a:r>
          </a:p>
        </p:txBody>
      </p:sp>
      <p:sp>
        <p:nvSpPr>
          <p:cNvPr id="1065" name="TextBox 1064">
            <a:extLst>
              <a:ext uri="{FF2B5EF4-FFF2-40B4-BE49-F238E27FC236}">
                <a16:creationId xmlns:a16="http://schemas.microsoft.com/office/drawing/2014/main" id="{308C4648-025D-81A5-3422-CD2B0521D92F}"/>
              </a:ext>
            </a:extLst>
          </p:cNvPr>
          <p:cNvSpPr txBox="1"/>
          <p:nvPr/>
        </p:nvSpPr>
        <p:spPr>
          <a:xfrm>
            <a:off x="1495765"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81</a:t>
            </a:r>
          </a:p>
        </p:txBody>
      </p:sp>
      <p:sp>
        <p:nvSpPr>
          <p:cNvPr id="1066" name="TextBox 1065">
            <a:extLst>
              <a:ext uri="{FF2B5EF4-FFF2-40B4-BE49-F238E27FC236}">
                <a16:creationId xmlns:a16="http://schemas.microsoft.com/office/drawing/2014/main" id="{8AA2355D-F0F2-278C-E4C8-5464CEF30420}"/>
              </a:ext>
            </a:extLst>
          </p:cNvPr>
          <p:cNvSpPr txBox="1"/>
          <p:nvPr/>
        </p:nvSpPr>
        <p:spPr>
          <a:xfrm>
            <a:off x="1737209"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74</a:t>
            </a:r>
          </a:p>
        </p:txBody>
      </p:sp>
      <p:sp>
        <p:nvSpPr>
          <p:cNvPr id="1067" name="TextBox 1066">
            <a:extLst>
              <a:ext uri="{FF2B5EF4-FFF2-40B4-BE49-F238E27FC236}">
                <a16:creationId xmlns:a16="http://schemas.microsoft.com/office/drawing/2014/main" id="{61E6CB3B-FE56-5CA6-782D-BE0D5C8E2CC6}"/>
              </a:ext>
            </a:extLst>
          </p:cNvPr>
          <p:cNvSpPr txBox="1"/>
          <p:nvPr/>
        </p:nvSpPr>
        <p:spPr>
          <a:xfrm>
            <a:off x="1986882"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72</a:t>
            </a:r>
          </a:p>
        </p:txBody>
      </p:sp>
      <p:sp>
        <p:nvSpPr>
          <p:cNvPr id="1068" name="TextBox 1067">
            <a:extLst>
              <a:ext uri="{FF2B5EF4-FFF2-40B4-BE49-F238E27FC236}">
                <a16:creationId xmlns:a16="http://schemas.microsoft.com/office/drawing/2014/main" id="{52F995A8-C4BD-9709-545F-2986BC58BCA5}"/>
              </a:ext>
            </a:extLst>
          </p:cNvPr>
          <p:cNvSpPr txBox="1"/>
          <p:nvPr/>
        </p:nvSpPr>
        <p:spPr>
          <a:xfrm>
            <a:off x="2232444"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70</a:t>
            </a:r>
          </a:p>
        </p:txBody>
      </p:sp>
      <p:sp>
        <p:nvSpPr>
          <p:cNvPr id="1069" name="TextBox 1068">
            <a:extLst>
              <a:ext uri="{FF2B5EF4-FFF2-40B4-BE49-F238E27FC236}">
                <a16:creationId xmlns:a16="http://schemas.microsoft.com/office/drawing/2014/main" id="{4A76221F-CFDD-1506-691C-A881542BE9EA}"/>
              </a:ext>
            </a:extLst>
          </p:cNvPr>
          <p:cNvSpPr txBox="1"/>
          <p:nvPr/>
        </p:nvSpPr>
        <p:spPr>
          <a:xfrm>
            <a:off x="2475946"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69</a:t>
            </a:r>
          </a:p>
        </p:txBody>
      </p:sp>
      <p:sp>
        <p:nvSpPr>
          <p:cNvPr id="1070" name="TextBox 1069">
            <a:extLst>
              <a:ext uri="{FF2B5EF4-FFF2-40B4-BE49-F238E27FC236}">
                <a16:creationId xmlns:a16="http://schemas.microsoft.com/office/drawing/2014/main" id="{15C63B3E-AE43-1684-A704-BCC512ACE355}"/>
              </a:ext>
            </a:extLst>
          </p:cNvPr>
          <p:cNvSpPr txBox="1"/>
          <p:nvPr/>
        </p:nvSpPr>
        <p:spPr>
          <a:xfrm>
            <a:off x="2723559"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67</a:t>
            </a:r>
          </a:p>
        </p:txBody>
      </p:sp>
      <p:sp>
        <p:nvSpPr>
          <p:cNvPr id="1071" name="TextBox 1070">
            <a:extLst>
              <a:ext uri="{FF2B5EF4-FFF2-40B4-BE49-F238E27FC236}">
                <a16:creationId xmlns:a16="http://schemas.microsoft.com/office/drawing/2014/main" id="{971029E2-165D-B659-793A-73D695BA09F5}"/>
              </a:ext>
            </a:extLst>
          </p:cNvPr>
          <p:cNvSpPr txBox="1"/>
          <p:nvPr/>
        </p:nvSpPr>
        <p:spPr>
          <a:xfrm>
            <a:off x="2967063"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63</a:t>
            </a:r>
          </a:p>
        </p:txBody>
      </p:sp>
      <p:sp>
        <p:nvSpPr>
          <p:cNvPr id="1072" name="TextBox 1071">
            <a:extLst>
              <a:ext uri="{FF2B5EF4-FFF2-40B4-BE49-F238E27FC236}">
                <a16:creationId xmlns:a16="http://schemas.microsoft.com/office/drawing/2014/main" id="{63AC061D-E2F4-B22A-D2F9-574F5BBCAF33}"/>
              </a:ext>
            </a:extLst>
          </p:cNvPr>
          <p:cNvSpPr txBox="1"/>
          <p:nvPr/>
        </p:nvSpPr>
        <p:spPr>
          <a:xfrm>
            <a:off x="3220852"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57</a:t>
            </a:r>
          </a:p>
        </p:txBody>
      </p:sp>
      <p:sp>
        <p:nvSpPr>
          <p:cNvPr id="1073" name="TextBox 1072">
            <a:extLst>
              <a:ext uri="{FF2B5EF4-FFF2-40B4-BE49-F238E27FC236}">
                <a16:creationId xmlns:a16="http://schemas.microsoft.com/office/drawing/2014/main" id="{30A59548-7497-5221-F9C8-B11D424A63F8}"/>
              </a:ext>
            </a:extLst>
          </p:cNvPr>
          <p:cNvSpPr txBox="1"/>
          <p:nvPr/>
        </p:nvSpPr>
        <p:spPr>
          <a:xfrm>
            <a:off x="3458182"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50</a:t>
            </a:r>
          </a:p>
        </p:txBody>
      </p:sp>
      <p:sp>
        <p:nvSpPr>
          <p:cNvPr id="1074" name="TextBox 1073">
            <a:extLst>
              <a:ext uri="{FF2B5EF4-FFF2-40B4-BE49-F238E27FC236}">
                <a16:creationId xmlns:a16="http://schemas.microsoft.com/office/drawing/2014/main" id="{9A73271F-462E-8F23-B1C3-1BE37FFB9D64}"/>
              </a:ext>
            </a:extLst>
          </p:cNvPr>
          <p:cNvSpPr txBox="1"/>
          <p:nvPr/>
        </p:nvSpPr>
        <p:spPr>
          <a:xfrm>
            <a:off x="3707856"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42</a:t>
            </a:r>
          </a:p>
        </p:txBody>
      </p:sp>
      <p:sp>
        <p:nvSpPr>
          <p:cNvPr id="1075" name="TextBox 1074">
            <a:extLst>
              <a:ext uri="{FF2B5EF4-FFF2-40B4-BE49-F238E27FC236}">
                <a16:creationId xmlns:a16="http://schemas.microsoft.com/office/drawing/2014/main" id="{844B5770-4903-8C17-82C4-B820C5D60947}"/>
              </a:ext>
            </a:extLst>
          </p:cNvPr>
          <p:cNvSpPr txBox="1"/>
          <p:nvPr/>
        </p:nvSpPr>
        <p:spPr>
          <a:xfrm>
            <a:off x="3955469"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34</a:t>
            </a:r>
          </a:p>
        </p:txBody>
      </p:sp>
      <p:sp>
        <p:nvSpPr>
          <p:cNvPr id="1076" name="TextBox 1075">
            <a:extLst>
              <a:ext uri="{FF2B5EF4-FFF2-40B4-BE49-F238E27FC236}">
                <a16:creationId xmlns:a16="http://schemas.microsoft.com/office/drawing/2014/main" id="{2F6B8A5E-4C12-721D-2062-01BADE200F19}"/>
              </a:ext>
            </a:extLst>
          </p:cNvPr>
          <p:cNvSpPr txBox="1"/>
          <p:nvPr/>
        </p:nvSpPr>
        <p:spPr>
          <a:xfrm>
            <a:off x="4194856"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29</a:t>
            </a:r>
          </a:p>
        </p:txBody>
      </p:sp>
      <p:sp>
        <p:nvSpPr>
          <p:cNvPr id="1077" name="TextBox 1076">
            <a:extLst>
              <a:ext uri="{FF2B5EF4-FFF2-40B4-BE49-F238E27FC236}">
                <a16:creationId xmlns:a16="http://schemas.microsoft.com/office/drawing/2014/main" id="{0F9253D7-BBFB-2E79-B0E9-B3047219F75E}"/>
              </a:ext>
            </a:extLst>
          </p:cNvPr>
          <p:cNvSpPr txBox="1"/>
          <p:nvPr/>
        </p:nvSpPr>
        <p:spPr>
          <a:xfrm>
            <a:off x="4428058"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22</a:t>
            </a:r>
          </a:p>
        </p:txBody>
      </p:sp>
      <p:sp>
        <p:nvSpPr>
          <p:cNvPr id="1078" name="TextBox 1077">
            <a:extLst>
              <a:ext uri="{FF2B5EF4-FFF2-40B4-BE49-F238E27FC236}">
                <a16:creationId xmlns:a16="http://schemas.microsoft.com/office/drawing/2014/main" id="{9CEA6103-67B2-03CD-720B-D14C6FC058A9}"/>
              </a:ext>
            </a:extLst>
          </p:cNvPr>
          <p:cNvSpPr txBox="1"/>
          <p:nvPr/>
        </p:nvSpPr>
        <p:spPr>
          <a:xfrm>
            <a:off x="4679806"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14</a:t>
            </a:r>
          </a:p>
        </p:txBody>
      </p:sp>
      <p:sp>
        <p:nvSpPr>
          <p:cNvPr id="1079" name="TextBox 1078">
            <a:extLst>
              <a:ext uri="{FF2B5EF4-FFF2-40B4-BE49-F238E27FC236}">
                <a16:creationId xmlns:a16="http://schemas.microsoft.com/office/drawing/2014/main" id="{25A25A6B-7EF8-E1D6-4AD9-3E55D80EF923}"/>
              </a:ext>
            </a:extLst>
          </p:cNvPr>
          <p:cNvSpPr txBox="1"/>
          <p:nvPr/>
        </p:nvSpPr>
        <p:spPr>
          <a:xfrm>
            <a:off x="4962575" y="5455289"/>
            <a:ext cx="263214"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3</a:t>
            </a:r>
          </a:p>
        </p:txBody>
      </p:sp>
      <p:sp>
        <p:nvSpPr>
          <p:cNvPr id="1080" name="TextBox 1079">
            <a:extLst>
              <a:ext uri="{FF2B5EF4-FFF2-40B4-BE49-F238E27FC236}">
                <a16:creationId xmlns:a16="http://schemas.microsoft.com/office/drawing/2014/main" id="{402BF62D-3C14-C804-A2BD-A90C0A8586D9}"/>
              </a:ext>
            </a:extLst>
          </p:cNvPr>
          <p:cNvSpPr txBox="1"/>
          <p:nvPr/>
        </p:nvSpPr>
        <p:spPr>
          <a:xfrm>
            <a:off x="5210194" y="5455289"/>
            <a:ext cx="263214"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1</a:t>
            </a:r>
          </a:p>
        </p:txBody>
      </p:sp>
      <p:sp>
        <p:nvSpPr>
          <p:cNvPr id="1081" name="TextBox 1080">
            <a:extLst>
              <a:ext uri="{FF2B5EF4-FFF2-40B4-BE49-F238E27FC236}">
                <a16:creationId xmlns:a16="http://schemas.microsoft.com/office/drawing/2014/main" id="{5C8020A4-267B-ECD0-FFF2-2BCFED83E051}"/>
              </a:ext>
            </a:extLst>
          </p:cNvPr>
          <p:cNvSpPr txBox="1"/>
          <p:nvPr/>
        </p:nvSpPr>
        <p:spPr>
          <a:xfrm>
            <a:off x="5453685" y="5455289"/>
            <a:ext cx="263214"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0</a:t>
            </a:r>
          </a:p>
        </p:txBody>
      </p:sp>
      <p:sp>
        <p:nvSpPr>
          <p:cNvPr id="1082" name="Freeform 1109">
            <a:extLst>
              <a:ext uri="{FF2B5EF4-FFF2-40B4-BE49-F238E27FC236}">
                <a16:creationId xmlns:a16="http://schemas.microsoft.com/office/drawing/2014/main" id="{2EF001CC-EEAF-F6A3-C869-9E91D7324159}"/>
              </a:ext>
            </a:extLst>
          </p:cNvPr>
          <p:cNvSpPr/>
          <p:nvPr/>
        </p:nvSpPr>
        <p:spPr>
          <a:xfrm rot="10800000" flipV="1">
            <a:off x="857323" y="2429333"/>
            <a:ext cx="64008" cy="0"/>
          </a:xfrm>
          <a:custGeom>
            <a:avLst/>
            <a:gdLst>
              <a:gd name="connsiteX0" fmla="*/ 181 w 49688"/>
              <a:gd name="connsiteY0" fmla="*/ 18 h 0"/>
              <a:gd name="connsiteX1" fmla="*/ 49869 w 49688"/>
              <a:gd name="connsiteY1" fmla="*/ 18 h 0"/>
            </a:gdLst>
            <a:ahLst/>
            <a:cxnLst>
              <a:cxn ang="0">
                <a:pos x="connsiteX0" y="connsiteY0"/>
              </a:cxn>
              <a:cxn ang="0">
                <a:pos x="connsiteX1" y="connsiteY1"/>
              </a:cxn>
            </a:cxnLst>
            <a:rect l="l" t="t" r="r" b="b"/>
            <a:pathLst>
              <a:path w="49688">
                <a:moveTo>
                  <a:pt x="181" y="18"/>
                </a:moveTo>
                <a:lnTo>
                  <a:pt x="49869" y="18"/>
                </a:lnTo>
              </a:path>
            </a:pathLst>
          </a:custGeom>
          <a:noFill/>
          <a:ln w="28575" cap="flat">
            <a:solidFill>
              <a:schemeClr val="bg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83" name="Freeform 1110">
            <a:extLst>
              <a:ext uri="{FF2B5EF4-FFF2-40B4-BE49-F238E27FC236}">
                <a16:creationId xmlns:a16="http://schemas.microsoft.com/office/drawing/2014/main" id="{98F72C70-90F8-FBB5-E541-6A28AC5F9E33}"/>
              </a:ext>
            </a:extLst>
          </p:cNvPr>
          <p:cNvSpPr/>
          <p:nvPr/>
        </p:nvSpPr>
        <p:spPr>
          <a:xfrm rot="10800000" flipV="1">
            <a:off x="857323" y="2911915"/>
            <a:ext cx="64008" cy="0"/>
          </a:xfrm>
          <a:custGeom>
            <a:avLst/>
            <a:gdLst>
              <a:gd name="connsiteX0" fmla="*/ 181 w 49688"/>
              <a:gd name="connsiteY0" fmla="*/ 150 h 0"/>
              <a:gd name="connsiteX1" fmla="*/ 49869 w 49688"/>
              <a:gd name="connsiteY1" fmla="*/ 150 h 0"/>
            </a:gdLst>
            <a:ahLst/>
            <a:cxnLst>
              <a:cxn ang="0">
                <a:pos x="connsiteX0" y="connsiteY0"/>
              </a:cxn>
              <a:cxn ang="0">
                <a:pos x="connsiteX1" y="connsiteY1"/>
              </a:cxn>
            </a:cxnLst>
            <a:rect l="l" t="t" r="r" b="b"/>
            <a:pathLst>
              <a:path w="49688">
                <a:moveTo>
                  <a:pt x="181" y="150"/>
                </a:moveTo>
                <a:lnTo>
                  <a:pt x="49869" y="150"/>
                </a:lnTo>
              </a:path>
            </a:pathLst>
          </a:custGeom>
          <a:noFill/>
          <a:ln w="28575" cap="flat">
            <a:solidFill>
              <a:schemeClr val="bg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84" name="Freeform 1111">
            <a:extLst>
              <a:ext uri="{FF2B5EF4-FFF2-40B4-BE49-F238E27FC236}">
                <a16:creationId xmlns:a16="http://schemas.microsoft.com/office/drawing/2014/main" id="{0611F4F6-185C-DE59-222E-8D7CBDE32AA4}"/>
              </a:ext>
            </a:extLst>
          </p:cNvPr>
          <p:cNvSpPr/>
          <p:nvPr/>
        </p:nvSpPr>
        <p:spPr>
          <a:xfrm rot="10800000" flipV="1">
            <a:off x="857323" y="3394498"/>
            <a:ext cx="64008" cy="0"/>
          </a:xfrm>
          <a:custGeom>
            <a:avLst/>
            <a:gdLst>
              <a:gd name="connsiteX0" fmla="*/ 181 w 49688"/>
              <a:gd name="connsiteY0" fmla="*/ 282 h 0"/>
              <a:gd name="connsiteX1" fmla="*/ 49869 w 49688"/>
              <a:gd name="connsiteY1" fmla="*/ 282 h 0"/>
            </a:gdLst>
            <a:ahLst/>
            <a:cxnLst>
              <a:cxn ang="0">
                <a:pos x="connsiteX0" y="connsiteY0"/>
              </a:cxn>
              <a:cxn ang="0">
                <a:pos x="connsiteX1" y="connsiteY1"/>
              </a:cxn>
            </a:cxnLst>
            <a:rect l="l" t="t" r="r" b="b"/>
            <a:pathLst>
              <a:path w="49688">
                <a:moveTo>
                  <a:pt x="181" y="282"/>
                </a:moveTo>
                <a:lnTo>
                  <a:pt x="49869" y="282"/>
                </a:lnTo>
              </a:path>
            </a:pathLst>
          </a:custGeom>
          <a:noFill/>
          <a:ln w="28575" cap="flat">
            <a:solidFill>
              <a:schemeClr val="bg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85" name="Freeform 1112">
            <a:extLst>
              <a:ext uri="{FF2B5EF4-FFF2-40B4-BE49-F238E27FC236}">
                <a16:creationId xmlns:a16="http://schemas.microsoft.com/office/drawing/2014/main" id="{696A989E-E8AF-245E-807E-D0C4271E7756}"/>
              </a:ext>
            </a:extLst>
          </p:cNvPr>
          <p:cNvSpPr/>
          <p:nvPr/>
        </p:nvSpPr>
        <p:spPr>
          <a:xfrm rot="10800000" flipV="1">
            <a:off x="857323" y="3877080"/>
            <a:ext cx="64008" cy="0"/>
          </a:xfrm>
          <a:custGeom>
            <a:avLst/>
            <a:gdLst>
              <a:gd name="connsiteX0" fmla="*/ 181 w 49688"/>
              <a:gd name="connsiteY0" fmla="*/ 414 h 0"/>
              <a:gd name="connsiteX1" fmla="*/ 49869 w 49688"/>
              <a:gd name="connsiteY1" fmla="*/ 414 h 0"/>
            </a:gdLst>
            <a:ahLst/>
            <a:cxnLst>
              <a:cxn ang="0">
                <a:pos x="connsiteX0" y="connsiteY0"/>
              </a:cxn>
              <a:cxn ang="0">
                <a:pos x="connsiteX1" y="connsiteY1"/>
              </a:cxn>
            </a:cxnLst>
            <a:rect l="l" t="t" r="r" b="b"/>
            <a:pathLst>
              <a:path w="49688">
                <a:moveTo>
                  <a:pt x="181" y="414"/>
                </a:moveTo>
                <a:lnTo>
                  <a:pt x="49869" y="414"/>
                </a:lnTo>
              </a:path>
            </a:pathLst>
          </a:custGeom>
          <a:noFill/>
          <a:ln w="28575" cap="flat">
            <a:solidFill>
              <a:schemeClr val="bg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86" name="Freeform 1113">
            <a:extLst>
              <a:ext uri="{FF2B5EF4-FFF2-40B4-BE49-F238E27FC236}">
                <a16:creationId xmlns:a16="http://schemas.microsoft.com/office/drawing/2014/main" id="{D8D47559-6B97-EFDD-2C83-A08569CEBD75}"/>
              </a:ext>
            </a:extLst>
          </p:cNvPr>
          <p:cNvSpPr/>
          <p:nvPr/>
        </p:nvSpPr>
        <p:spPr>
          <a:xfrm rot="10800000" flipV="1">
            <a:off x="857323" y="4359663"/>
            <a:ext cx="64008" cy="0"/>
          </a:xfrm>
          <a:custGeom>
            <a:avLst/>
            <a:gdLst>
              <a:gd name="connsiteX0" fmla="*/ 181 w 49688"/>
              <a:gd name="connsiteY0" fmla="*/ 546 h 0"/>
              <a:gd name="connsiteX1" fmla="*/ 49869 w 49688"/>
              <a:gd name="connsiteY1" fmla="*/ 546 h 0"/>
            </a:gdLst>
            <a:ahLst/>
            <a:cxnLst>
              <a:cxn ang="0">
                <a:pos x="connsiteX0" y="connsiteY0"/>
              </a:cxn>
              <a:cxn ang="0">
                <a:pos x="connsiteX1" y="connsiteY1"/>
              </a:cxn>
            </a:cxnLst>
            <a:rect l="l" t="t" r="r" b="b"/>
            <a:pathLst>
              <a:path w="49688">
                <a:moveTo>
                  <a:pt x="181" y="546"/>
                </a:moveTo>
                <a:lnTo>
                  <a:pt x="49869" y="546"/>
                </a:lnTo>
              </a:path>
            </a:pathLst>
          </a:custGeom>
          <a:noFill/>
          <a:ln w="28575" cap="flat">
            <a:solidFill>
              <a:schemeClr val="bg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87" name="Freeform 1114">
            <a:extLst>
              <a:ext uri="{FF2B5EF4-FFF2-40B4-BE49-F238E27FC236}">
                <a16:creationId xmlns:a16="http://schemas.microsoft.com/office/drawing/2014/main" id="{6C6B05FB-62C0-31C2-4E60-A7D0B59DC4A1}"/>
              </a:ext>
            </a:extLst>
          </p:cNvPr>
          <p:cNvSpPr/>
          <p:nvPr/>
        </p:nvSpPr>
        <p:spPr>
          <a:xfrm rot="10800000" flipV="1">
            <a:off x="857323" y="4845901"/>
            <a:ext cx="64008" cy="0"/>
          </a:xfrm>
          <a:custGeom>
            <a:avLst/>
            <a:gdLst>
              <a:gd name="connsiteX0" fmla="*/ 181 w 49688"/>
              <a:gd name="connsiteY0" fmla="*/ 679 h 0"/>
              <a:gd name="connsiteX1" fmla="*/ 49869 w 49688"/>
              <a:gd name="connsiteY1" fmla="*/ 679 h 0"/>
            </a:gdLst>
            <a:ahLst/>
            <a:cxnLst>
              <a:cxn ang="0">
                <a:pos x="connsiteX0" y="connsiteY0"/>
              </a:cxn>
              <a:cxn ang="0">
                <a:pos x="connsiteX1" y="connsiteY1"/>
              </a:cxn>
            </a:cxnLst>
            <a:rect l="l" t="t" r="r" b="b"/>
            <a:pathLst>
              <a:path w="49688">
                <a:moveTo>
                  <a:pt x="181" y="679"/>
                </a:moveTo>
                <a:lnTo>
                  <a:pt x="49869" y="679"/>
                </a:lnTo>
              </a:path>
            </a:pathLst>
          </a:custGeom>
          <a:noFill/>
          <a:ln w="28575" cap="flat">
            <a:solidFill>
              <a:schemeClr val="bg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88" name="Freeform 1115">
            <a:extLst>
              <a:ext uri="{FF2B5EF4-FFF2-40B4-BE49-F238E27FC236}">
                <a16:creationId xmlns:a16="http://schemas.microsoft.com/office/drawing/2014/main" id="{E307043A-AA78-B052-9397-1C18748331E8}"/>
              </a:ext>
            </a:extLst>
          </p:cNvPr>
          <p:cNvSpPr/>
          <p:nvPr/>
        </p:nvSpPr>
        <p:spPr>
          <a:xfrm flipV="1">
            <a:off x="927564" y="4856446"/>
            <a:ext cx="0" cy="64008"/>
          </a:xfrm>
          <a:custGeom>
            <a:avLst/>
            <a:gdLst>
              <a:gd name="connsiteX0" fmla="*/ 202 w 0"/>
              <a:gd name="connsiteY0" fmla="*/ 693 h 34224"/>
              <a:gd name="connsiteX1" fmla="*/ 202 w 0"/>
              <a:gd name="connsiteY1" fmla="*/ 34917 h 34224"/>
            </a:gdLst>
            <a:ahLst/>
            <a:cxnLst>
              <a:cxn ang="0">
                <a:pos x="connsiteX0" y="connsiteY0"/>
              </a:cxn>
              <a:cxn ang="0">
                <a:pos x="connsiteX1" y="connsiteY1"/>
              </a:cxn>
            </a:cxnLst>
            <a:rect l="l" t="t" r="r" b="b"/>
            <a:pathLst>
              <a:path h="34224">
                <a:moveTo>
                  <a:pt x="202" y="693"/>
                </a:moveTo>
                <a:lnTo>
                  <a:pt x="202" y="34917"/>
                </a:lnTo>
              </a:path>
            </a:pathLst>
          </a:custGeom>
          <a:noFill/>
          <a:ln w="28575" cap="flat">
            <a:solidFill>
              <a:schemeClr val="bg1"/>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89" name="Freeform 1116">
            <a:extLst>
              <a:ext uri="{FF2B5EF4-FFF2-40B4-BE49-F238E27FC236}">
                <a16:creationId xmlns:a16="http://schemas.microsoft.com/office/drawing/2014/main" id="{C2F95E67-5EB0-C3F9-E97E-1BABBEA7F55D}"/>
              </a:ext>
            </a:extLst>
          </p:cNvPr>
          <p:cNvSpPr/>
          <p:nvPr/>
        </p:nvSpPr>
        <p:spPr>
          <a:xfrm flipV="1">
            <a:off x="1172408" y="4856446"/>
            <a:ext cx="0" cy="64008"/>
          </a:xfrm>
          <a:custGeom>
            <a:avLst/>
            <a:gdLst>
              <a:gd name="connsiteX0" fmla="*/ 269 w 0"/>
              <a:gd name="connsiteY0" fmla="*/ 693 h 34224"/>
              <a:gd name="connsiteX1" fmla="*/ 269 w 0"/>
              <a:gd name="connsiteY1" fmla="*/ 34917 h 34224"/>
            </a:gdLst>
            <a:ahLst/>
            <a:cxnLst>
              <a:cxn ang="0">
                <a:pos x="connsiteX0" y="connsiteY0"/>
              </a:cxn>
              <a:cxn ang="0">
                <a:pos x="connsiteX1" y="connsiteY1"/>
              </a:cxn>
            </a:cxnLst>
            <a:rect l="l" t="t" r="r" b="b"/>
            <a:pathLst>
              <a:path h="34224">
                <a:moveTo>
                  <a:pt x="269" y="693"/>
                </a:moveTo>
                <a:lnTo>
                  <a:pt x="269" y="34917"/>
                </a:lnTo>
              </a:path>
            </a:pathLst>
          </a:custGeom>
          <a:noFill/>
          <a:ln w="28575" cap="flat">
            <a:solidFill>
              <a:schemeClr val="bg1"/>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90" name="Freeform 1117">
            <a:extLst>
              <a:ext uri="{FF2B5EF4-FFF2-40B4-BE49-F238E27FC236}">
                <a16:creationId xmlns:a16="http://schemas.microsoft.com/office/drawing/2014/main" id="{0E611BC5-7F89-3838-2D28-C57F16832C4C}"/>
              </a:ext>
            </a:extLst>
          </p:cNvPr>
          <p:cNvSpPr/>
          <p:nvPr/>
        </p:nvSpPr>
        <p:spPr>
          <a:xfrm flipV="1">
            <a:off x="1417250" y="4856446"/>
            <a:ext cx="0" cy="64008"/>
          </a:xfrm>
          <a:custGeom>
            <a:avLst/>
            <a:gdLst>
              <a:gd name="connsiteX0" fmla="*/ 336 w 0"/>
              <a:gd name="connsiteY0" fmla="*/ 693 h 34224"/>
              <a:gd name="connsiteX1" fmla="*/ 336 w 0"/>
              <a:gd name="connsiteY1" fmla="*/ 34917 h 34224"/>
            </a:gdLst>
            <a:ahLst/>
            <a:cxnLst>
              <a:cxn ang="0">
                <a:pos x="connsiteX0" y="connsiteY0"/>
              </a:cxn>
              <a:cxn ang="0">
                <a:pos x="connsiteX1" y="connsiteY1"/>
              </a:cxn>
            </a:cxnLst>
            <a:rect l="l" t="t" r="r" b="b"/>
            <a:pathLst>
              <a:path h="34224">
                <a:moveTo>
                  <a:pt x="336" y="693"/>
                </a:moveTo>
                <a:lnTo>
                  <a:pt x="336" y="34917"/>
                </a:lnTo>
              </a:path>
            </a:pathLst>
          </a:custGeom>
          <a:noFill/>
          <a:ln w="28575" cap="flat">
            <a:solidFill>
              <a:schemeClr val="bg1"/>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91" name="Freeform 1118">
            <a:extLst>
              <a:ext uri="{FF2B5EF4-FFF2-40B4-BE49-F238E27FC236}">
                <a16:creationId xmlns:a16="http://schemas.microsoft.com/office/drawing/2014/main" id="{20B0A814-79C7-5979-9496-F840788A4F12}"/>
              </a:ext>
            </a:extLst>
          </p:cNvPr>
          <p:cNvSpPr/>
          <p:nvPr/>
        </p:nvSpPr>
        <p:spPr>
          <a:xfrm flipV="1">
            <a:off x="1662094" y="4856446"/>
            <a:ext cx="0" cy="64008"/>
          </a:xfrm>
          <a:custGeom>
            <a:avLst/>
            <a:gdLst>
              <a:gd name="connsiteX0" fmla="*/ 403 w 0"/>
              <a:gd name="connsiteY0" fmla="*/ 693 h 34224"/>
              <a:gd name="connsiteX1" fmla="*/ 403 w 0"/>
              <a:gd name="connsiteY1" fmla="*/ 34917 h 34224"/>
            </a:gdLst>
            <a:ahLst/>
            <a:cxnLst>
              <a:cxn ang="0">
                <a:pos x="connsiteX0" y="connsiteY0"/>
              </a:cxn>
              <a:cxn ang="0">
                <a:pos x="connsiteX1" y="connsiteY1"/>
              </a:cxn>
            </a:cxnLst>
            <a:rect l="l" t="t" r="r" b="b"/>
            <a:pathLst>
              <a:path h="34224">
                <a:moveTo>
                  <a:pt x="403" y="693"/>
                </a:moveTo>
                <a:lnTo>
                  <a:pt x="403" y="34917"/>
                </a:lnTo>
              </a:path>
            </a:pathLst>
          </a:custGeom>
          <a:noFill/>
          <a:ln w="28575" cap="flat">
            <a:solidFill>
              <a:schemeClr val="bg1"/>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92" name="Freeform 1119">
            <a:extLst>
              <a:ext uri="{FF2B5EF4-FFF2-40B4-BE49-F238E27FC236}">
                <a16:creationId xmlns:a16="http://schemas.microsoft.com/office/drawing/2014/main" id="{DFF31F06-A84C-5417-3005-9F42A4773F23}"/>
              </a:ext>
            </a:extLst>
          </p:cNvPr>
          <p:cNvSpPr/>
          <p:nvPr/>
        </p:nvSpPr>
        <p:spPr>
          <a:xfrm flipV="1">
            <a:off x="1906938" y="4856446"/>
            <a:ext cx="0" cy="64008"/>
          </a:xfrm>
          <a:custGeom>
            <a:avLst/>
            <a:gdLst>
              <a:gd name="connsiteX0" fmla="*/ 470 w 0"/>
              <a:gd name="connsiteY0" fmla="*/ 693 h 34224"/>
              <a:gd name="connsiteX1" fmla="*/ 470 w 0"/>
              <a:gd name="connsiteY1" fmla="*/ 34917 h 34224"/>
            </a:gdLst>
            <a:ahLst/>
            <a:cxnLst>
              <a:cxn ang="0">
                <a:pos x="connsiteX0" y="connsiteY0"/>
              </a:cxn>
              <a:cxn ang="0">
                <a:pos x="connsiteX1" y="connsiteY1"/>
              </a:cxn>
            </a:cxnLst>
            <a:rect l="l" t="t" r="r" b="b"/>
            <a:pathLst>
              <a:path h="34224">
                <a:moveTo>
                  <a:pt x="470" y="693"/>
                </a:moveTo>
                <a:lnTo>
                  <a:pt x="470" y="34917"/>
                </a:lnTo>
              </a:path>
            </a:pathLst>
          </a:custGeom>
          <a:noFill/>
          <a:ln w="28575" cap="flat">
            <a:solidFill>
              <a:schemeClr val="bg1"/>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93" name="Freeform 1120">
            <a:extLst>
              <a:ext uri="{FF2B5EF4-FFF2-40B4-BE49-F238E27FC236}">
                <a16:creationId xmlns:a16="http://schemas.microsoft.com/office/drawing/2014/main" id="{DE383C20-06BD-F509-2DAF-68A45D11BDD6}"/>
              </a:ext>
            </a:extLst>
          </p:cNvPr>
          <p:cNvSpPr/>
          <p:nvPr/>
        </p:nvSpPr>
        <p:spPr>
          <a:xfrm flipV="1">
            <a:off x="2151781" y="4856446"/>
            <a:ext cx="0" cy="64008"/>
          </a:xfrm>
          <a:custGeom>
            <a:avLst/>
            <a:gdLst>
              <a:gd name="connsiteX0" fmla="*/ 537 w 0"/>
              <a:gd name="connsiteY0" fmla="*/ 693 h 34224"/>
              <a:gd name="connsiteX1" fmla="*/ 537 w 0"/>
              <a:gd name="connsiteY1" fmla="*/ 34917 h 34224"/>
            </a:gdLst>
            <a:ahLst/>
            <a:cxnLst>
              <a:cxn ang="0">
                <a:pos x="connsiteX0" y="connsiteY0"/>
              </a:cxn>
              <a:cxn ang="0">
                <a:pos x="connsiteX1" y="connsiteY1"/>
              </a:cxn>
            </a:cxnLst>
            <a:rect l="l" t="t" r="r" b="b"/>
            <a:pathLst>
              <a:path h="34224">
                <a:moveTo>
                  <a:pt x="537" y="693"/>
                </a:moveTo>
                <a:lnTo>
                  <a:pt x="537" y="34917"/>
                </a:lnTo>
              </a:path>
            </a:pathLst>
          </a:custGeom>
          <a:noFill/>
          <a:ln w="28575" cap="flat">
            <a:solidFill>
              <a:schemeClr val="bg1"/>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94" name="Freeform 1121">
            <a:extLst>
              <a:ext uri="{FF2B5EF4-FFF2-40B4-BE49-F238E27FC236}">
                <a16:creationId xmlns:a16="http://schemas.microsoft.com/office/drawing/2014/main" id="{070A2BDB-8D5B-604B-C134-564916054ACA}"/>
              </a:ext>
            </a:extLst>
          </p:cNvPr>
          <p:cNvSpPr/>
          <p:nvPr/>
        </p:nvSpPr>
        <p:spPr>
          <a:xfrm flipV="1">
            <a:off x="2396625" y="4856446"/>
            <a:ext cx="0" cy="64008"/>
          </a:xfrm>
          <a:custGeom>
            <a:avLst/>
            <a:gdLst>
              <a:gd name="connsiteX0" fmla="*/ 604 w 0"/>
              <a:gd name="connsiteY0" fmla="*/ 693 h 34224"/>
              <a:gd name="connsiteX1" fmla="*/ 604 w 0"/>
              <a:gd name="connsiteY1" fmla="*/ 34917 h 34224"/>
            </a:gdLst>
            <a:ahLst/>
            <a:cxnLst>
              <a:cxn ang="0">
                <a:pos x="connsiteX0" y="connsiteY0"/>
              </a:cxn>
              <a:cxn ang="0">
                <a:pos x="connsiteX1" y="connsiteY1"/>
              </a:cxn>
            </a:cxnLst>
            <a:rect l="l" t="t" r="r" b="b"/>
            <a:pathLst>
              <a:path h="34224">
                <a:moveTo>
                  <a:pt x="604" y="693"/>
                </a:moveTo>
                <a:lnTo>
                  <a:pt x="604" y="34917"/>
                </a:lnTo>
              </a:path>
            </a:pathLst>
          </a:custGeom>
          <a:noFill/>
          <a:ln w="28575" cap="flat">
            <a:solidFill>
              <a:schemeClr val="bg1"/>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95" name="Freeform 1122">
            <a:extLst>
              <a:ext uri="{FF2B5EF4-FFF2-40B4-BE49-F238E27FC236}">
                <a16:creationId xmlns:a16="http://schemas.microsoft.com/office/drawing/2014/main" id="{2403F133-B951-8387-AA17-F2BB49EF1659}"/>
              </a:ext>
            </a:extLst>
          </p:cNvPr>
          <p:cNvSpPr/>
          <p:nvPr/>
        </p:nvSpPr>
        <p:spPr>
          <a:xfrm flipV="1">
            <a:off x="2641468" y="4856446"/>
            <a:ext cx="0" cy="64008"/>
          </a:xfrm>
          <a:custGeom>
            <a:avLst/>
            <a:gdLst>
              <a:gd name="connsiteX0" fmla="*/ 671 w 0"/>
              <a:gd name="connsiteY0" fmla="*/ 693 h 34224"/>
              <a:gd name="connsiteX1" fmla="*/ 671 w 0"/>
              <a:gd name="connsiteY1" fmla="*/ 34917 h 34224"/>
            </a:gdLst>
            <a:ahLst/>
            <a:cxnLst>
              <a:cxn ang="0">
                <a:pos x="connsiteX0" y="connsiteY0"/>
              </a:cxn>
              <a:cxn ang="0">
                <a:pos x="connsiteX1" y="connsiteY1"/>
              </a:cxn>
            </a:cxnLst>
            <a:rect l="l" t="t" r="r" b="b"/>
            <a:pathLst>
              <a:path h="34224">
                <a:moveTo>
                  <a:pt x="671" y="693"/>
                </a:moveTo>
                <a:lnTo>
                  <a:pt x="671" y="34917"/>
                </a:lnTo>
              </a:path>
            </a:pathLst>
          </a:custGeom>
          <a:noFill/>
          <a:ln w="28575" cap="flat">
            <a:solidFill>
              <a:schemeClr val="bg1"/>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96" name="Freeform 1123">
            <a:extLst>
              <a:ext uri="{FF2B5EF4-FFF2-40B4-BE49-F238E27FC236}">
                <a16:creationId xmlns:a16="http://schemas.microsoft.com/office/drawing/2014/main" id="{C6145B24-990C-EB39-C948-D6C543F8568D}"/>
              </a:ext>
            </a:extLst>
          </p:cNvPr>
          <p:cNvSpPr/>
          <p:nvPr/>
        </p:nvSpPr>
        <p:spPr>
          <a:xfrm flipV="1">
            <a:off x="2886311" y="4856446"/>
            <a:ext cx="0" cy="64008"/>
          </a:xfrm>
          <a:custGeom>
            <a:avLst/>
            <a:gdLst>
              <a:gd name="connsiteX0" fmla="*/ 738 w 0"/>
              <a:gd name="connsiteY0" fmla="*/ 693 h 34224"/>
              <a:gd name="connsiteX1" fmla="*/ 738 w 0"/>
              <a:gd name="connsiteY1" fmla="*/ 34917 h 34224"/>
            </a:gdLst>
            <a:ahLst/>
            <a:cxnLst>
              <a:cxn ang="0">
                <a:pos x="connsiteX0" y="connsiteY0"/>
              </a:cxn>
              <a:cxn ang="0">
                <a:pos x="connsiteX1" y="connsiteY1"/>
              </a:cxn>
            </a:cxnLst>
            <a:rect l="l" t="t" r="r" b="b"/>
            <a:pathLst>
              <a:path h="34224">
                <a:moveTo>
                  <a:pt x="738" y="693"/>
                </a:moveTo>
                <a:lnTo>
                  <a:pt x="738" y="34917"/>
                </a:lnTo>
              </a:path>
            </a:pathLst>
          </a:custGeom>
          <a:noFill/>
          <a:ln w="28575" cap="flat">
            <a:solidFill>
              <a:schemeClr val="bg1"/>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97" name="Freeform 1124">
            <a:extLst>
              <a:ext uri="{FF2B5EF4-FFF2-40B4-BE49-F238E27FC236}">
                <a16:creationId xmlns:a16="http://schemas.microsoft.com/office/drawing/2014/main" id="{1B02FD41-BA16-3837-3B60-919AE244942D}"/>
              </a:ext>
            </a:extLst>
          </p:cNvPr>
          <p:cNvSpPr/>
          <p:nvPr/>
        </p:nvSpPr>
        <p:spPr>
          <a:xfrm flipV="1">
            <a:off x="3131155" y="4856446"/>
            <a:ext cx="0" cy="64008"/>
          </a:xfrm>
          <a:custGeom>
            <a:avLst/>
            <a:gdLst>
              <a:gd name="connsiteX0" fmla="*/ 805 w 0"/>
              <a:gd name="connsiteY0" fmla="*/ 693 h 34224"/>
              <a:gd name="connsiteX1" fmla="*/ 805 w 0"/>
              <a:gd name="connsiteY1" fmla="*/ 34917 h 34224"/>
            </a:gdLst>
            <a:ahLst/>
            <a:cxnLst>
              <a:cxn ang="0">
                <a:pos x="connsiteX0" y="connsiteY0"/>
              </a:cxn>
              <a:cxn ang="0">
                <a:pos x="connsiteX1" y="connsiteY1"/>
              </a:cxn>
            </a:cxnLst>
            <a:rect l="l" t="t" r="r" b="b"/>
            <a:pathLst>
              <a:path h="34224">
                <a:moveTo>
                  <a:pt x="805" y="693"/>
                </a:moveTo>
                <a:lnTo>
                  <a:pt x="805" y="34917"/>
                </a:lnTo>
              </a:path>
            </a:pathLst>
          </a:custGeom>
          <a:noFill/>
          <a:ln w="28575" cap="flat">
            <a:solidFill>
              <a:schemeClr val="bg1"/>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98" name="Freeform 1125">
            <a:extLst>
              <a:ext uri="{FF2B5EF4-FFF2-40B4-BE49-F238E27FC236}">
                <a16:creationId xmlns:a16="http://schemas.microsoft.com/office/drawing/2014/main" id="{13388AA3-A3D3-E53D-743E-684ECDF70BA2}"/>
              </a:ext>
            </a:extLst>
          </p:cNvPr>
          <p:cNvSpPr/>
          <p:nvPr/>
        </p:nvSpPr>
        <p:spPr>
          <a:xfrm flipV="1">
            <a:off x="3375999" y="4856446"/>
            <a:ext cx="0" cy="64008"/>
          </a:xfrm>
          <a:custGeom>
            <a:avLst/>
            <a:gdLst>
              <a:gd name="connsiteX0" fmla="*/ 872 w 0"/>
              <a:gd name="connsiteY0" fmla="*/ 693 h 34224"/>
              <a:gd name="connsiteX1" fmla="*/ 872 w 0"/>
              <a:gd name="connsiteY1" fmla="*/ 34917 h 34224"/>
            </a:gdLst>
            <a:ahLst/>
            <a:cxnLst>
              <a:cxn ang="0">
                <a:pos x="connsiteX0" y="connsiteY0"/>
              </a:cxn>
              <a:cxn ang="0">
                <a:pos x="connsiteX1" y="connsiteY1"/>
              </a:cxn>
            </a:cxnLst>
            <a:rect l="l" t="t" r="r" b="b"/>
            <a:pathLst>
              <a:path h="34224">
                <a:moveTo>
                  <a:pt x="872" y="693"/>
                </a:moveTo>
                <a:lnTo>
                  <a:pt x="872" y="34917"/>
                </a:lnTo>
              </a:path>
            </a:pathLst>
          </a:custGeom>
          <a:noFill/>
          <a:ln w="28575" cap="flat">
            <a:solidFill>
              <a:schemeClr val="bg1"/>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099" name="Freeform 1126">
            <a:extLst>
              <a:ext uri="{FF2B5EF4-FFF2-40B4-BE49-F238E27FC236}">
                <a16:creationId xmlns:a16="http://schemas.microsoft.com/office/drawing/2014/main" id="{F46710A0-510A-2525-25AF-4EC171C212A8}"/>
              </a:ext>
            </a:extLst>
          </p:cNvPr>
          <p:cNvSpPr/>
          <p:nvPr/>
        </p:nvSpPr>
        <p:spPr>
          <a:xfrm flipV="1">
            <a:off x="3620842" y="4856446"/>
            <a:ext cx="0" cy="64008"/>
          </a:xfrm>
          <a:custGeom>
            <a:avLst/>
            <a:gdLst>
              <a:gd name="connsiteX0" fmla="*/ 939 w 0"/>
              <a:gd name="connsiteY0" fmla="*/ 693 h 34224"/>
              <a:gd name="connsiteX1" fmla="*/ 939 w 0"/>
              <a:gd name="connsiteY1" fmla="*/ 34917 h 34224"/>
            </a:gdLst>
            <a:ahLst/>
            <a:cxnLst>
              <a:cxn ang="0">
                <a:pos x="connsiteX0" y="connsiteY0"/>
              </a:cxn>
              <a:cxn ang="0">
                <a:pos x="connsiteX1" y="connsiteY1"/>
              </a:cxn>
            </a:cxnLst>
            <a:rect l="l" t="t" r="r" b="b"/>
            <a:pathLst>
              <a:path h="34224">
                <a:moveTo>
                  <a:pt x="939" y="693"/>
                </a:moveTo>
                <a:lnTo>
                  <a:pt x="939" y="34917"/>
                </a:lnTo>
              </a:path>
            </a:pathLst>
          </a:custGeom>
          <a:noFill/>
          <a:ln w="28575" cap="flat">
            <a:solidFill>
              <a:schemeClr val="bg1"/>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00" name="Freeform 1127">
            <a:extLst>
              <a:ext uri="{FF2B5EF4-FFF2-40B4-BE49-F238E27FC236}">
                <a16:creationId xmlns:a16="http://schemas.microsoft.com/office/drawing/2014/main" id="{D6C29676-A9FD-04E6-764A-E6EEA6F2F861}"/>
              </a:ext>
            </a:extLst>
          </p:cNvPr>
          <p:cNvSpPr/>
          <p:nvPr/>
        </p:nvSpPr>
        <p:spPr>
          <a:xfrm flipV="1">
            <a:off x="3865685" y="4856446"/>
            <a:ext cx="0" cy="64008"/>
          </a:xfrm>
          <a:custGeom>
            <a:avLst/>
            <a:gdLst>
              <a:gd name="connsiteX0" fmla="*/ 1006 w 0"/>
              <a:gd name="connsiteY0" fmla="*/ 693 h 34224"/>
              <a:gd name="connsiteX1" fmla="*/ 1006 w 0"/>
              <a:gd name="connsiteY1" fmla="*/ 34917 h 34224"/>
            </a:gdLst>
            <a:ahLst/>
            <a:cxnLst>
              <a:cxn ang="0">
                <a:pos x="connsiteX0" y="connsiteY0"/>
              </a:cxn>
              <a:cxn ang="0">
                <a:pos x="connsiteX1" y="connsiteY1"/>
              </a:cxn>
            </a:cxnLst>
            <a:rect l="l" t="t" r="r" b="b"/>
            <a:pathLst>
              <a:path h="34224">
                <a:moveTo>
                  <a:pt x="1006" y="693"/>
                </a:moveTo>
                <a:lnTo>
                  <a:pt x="1006" y="34917"/>
                </a:lnTo>
              </a:path>
            </a:pathLst>
          </a:custGeom>
          <a:noFill/>
          <a:ln w="28575" cap="flat">
            <a:solidFill>
              <a:schemeClr val="bg1"/>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01" name="Freeform 1128">
            <a:extLst>
              <a:ext uri="{FF2B5EF4-FFF2-40B4-BE49-F238E27FC236}">
                <a16:creationId xmlns:a16="http://schemas.microsoft.com/office/drawing/2014/main" id="{FD519D9D-AC0D-5E41-1948-77B467C3D8B8}"/>
              </a:ext>
            </a:extLst>
          </p:cNvPr>
          <p:cNvSpPr/>
          <p:nvPr/>
        </p:nvSpPr>
        <p:spPr>
          <a:xfrm flipV="1">
            <a:off x="4110529" y="4856446"/>
            <a:ext cx="0" cy="64008"/>
          </a:xfrm>
          <a:custGeom>
            <a:avLst/>
            <a:gdLst>
              <a:gd name="connsiteX0" fmla="*/ 1073 w 0"/>
              <a:gd name="connsiteY0" fmla="*/ 693 h 34224"/>
              <a:gd name="connsiteX1" fmla="*/ 1073 w 0"/>
              <a:gd name="connsiteY1" fmla="*/ 34917 h 34224"/>
            </a:gdLst>
            <a:ahLst/>
            <a:cxnLst>
              <a:cxn ang="0">
                <a:pos x="connsiteX0" y="connsiteY0"/>
              </a:cxn>
              <a:cxn ang="0">
                <a:pos x="connsiteX1" y="connsiteY1"/>
              </a:cxn>
            </a:cxnLst>
            <a:rect l="l" t="t" r="r" b="b"/>
            <a:pathLst>
              <a:path h="34224">
                <a:moveTo>
                  <a:pt x="1073" y="693"/>
                </a:moveTo>
                <a:lnTo>
                  <a:pt x="1073" y="34917"/>
                </a:lnTo>
              </a:path>
            </a:pathLst>
          </a:custGeom>
          <a:noFill/>
          <a:ln w="28575" cap="flat">
            <a:solidFill>
              <a:schemeClr val="bg1"/>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02" name="Freeform 1129">
            <a:extLst>
              <a:ext uri="{FF2B5EF4-FFF2-40B4-BE49-F238E27FC236}">
                <a16:creationId xmlns:a16="http://schemas.microsoft.com/office/drawing/2014/main" id="{FA71C68C-A9A7-1F9F-0B11-F2A9930D5D5A}"/>
              </a:ext>
            </a:extLst>
          </p:cNvPr>
          <p:cNvSpPr/>
          <p:nvPr/>
        </p:nvSpPr>
        <p:spPr>
          <a:xfrm flipV="1">
            <a:off x="4355373" y="4856446"/>
            <a:ext cx="0" cy="64008"/>
          </a:xfrm>
          <a:custGeom>
            <a:avLst/>
            <a:gdLst>
              <a:gd name="connsiteX0" fmla="*/ 1140 w 0"/>
              <a:gd name="connsiteY0" fmla="*/ 693 h 34224"/>
              <a:gd name="connsiteX1" fmla="*/ 1140 w 0"/>
              <a:gd name="connsiteY1" fmla="*/ 34917 h 34224"/>
            </a:gdLst>
            <a:ahLst/>
            <a:cxnLst>
              <a:cxn ang="0">
                <a:pos x="connsiteX0" y="connsiteY0"/>
              </a:cxn>
              <a:cxn ang="0">
                <a:pos x="connsiteX1" y="connsiteY1"/>
              </a:cxn>
            </a:cxnLst>
            <a:rect l="l" t="t" r="r" b="b"/>
            <a:pathLst>
              <a:path h="34224">
                <a:moveTo>
                  <a:pt x="1140" y="693"/>
                </a:moveTo>
                <a:lnTo>
                  <a:pt x="1140" y="34917"/>
                </a:lnTo>
              </a:path>
            </a:pathLst>
          </a:custGeom>
          <a:noFill/>
          <a:ln w="28575" cap="flat">
            <a:solidFill>
              <a:schemeClr val="bg1"/>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03" name="Freeform 1130">
            <a:extLst>
              <a:ext uri="{FF2B5EF4-FFF2-40B4-BE49-F238E27FC236}">
                <a16:creationId xmlns:a16="http://schemas.microsoft.com/office/drawing/2014/main" id="{CF5ACD08-9908-706B-5343-405E79D5FFBF}"/>
              </a:ext>
            </a:extLst>
          </p:cNvPr>
          <p:cNvSpPr/>
          <p:nvPr/>
        </p:nvSpPr>
        <p:spPr>
          <a:xfrm flipV="1">
            <a:off x="4600216" y="4856446"/>
            <a:ext cx="0" cy="64008"/>
          </a:xfrm>
          <a:custGeom>
            <a:avLst/>
            <a:gdLst>
              <a:gd name="connsiteX0" fmla="*/ 1207 w 0"/>
              <a:gd name="connsiteY0" fmla="*/ 693 h 34224"/>
              <a:gd name="connsiteX1" fmla="*/ 1207 w 0"/>
              <a:gd name="connsiteY1" fmla="*/ 34917 h 34224"/>
            </a:gdLst>
            <a:ahLst/>
            <a:cxnLst>
              <a:cxn ang="0">
                <a:pos x="connsiteX0" y="connsiteY0"/>
              </a:cxn>
              <a:cxn ang="0">
                <a:pos x="connsiteX1" y="connsiteY1"/>
              </a:cxn>
            </a:cxnLst>
            <a:rect l="l" t="t" r="r" b="b"/>
            <a:pathLst>
              <a:path h="34224">
                <a:moveTo>
                  <a:pt x="1207" y="693"/>
                </a:moveTo>
                <a:lnTo>
                  <a:pt x="1207" y="34917"/>
                </a:lnTo>
              </a:path>
            </a:pathLst>
          </a:custGeom>
          <a:noFill/>
          <a:ln w="28575" cap="flat">
            <a:solidFill>
              <a:schemeClr val="bg1"/>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04" name="Freeform 1131">
            <a:extLst>
              <a:ext uri="{FF2B5EF4-FFF2-40B4-BE49-F238E27FC236}">
                <a16:creationId xmlns:a16="http://schemas.microsoft.com/office/drawing/2014/main" id="{D880D82D-729B-61C8-9B12-70D605470F8A}"/>
              </a:ext>
            </a:extLst>
          </p:cNvPr>
          <p:cNvSpPr/>
          <p:nvPr/>
        </p:nvSpPr>
        <p:spPr>
          <a:xfrm flipV="1">
            <a:off x="4845059" y="4856446"/>
            <a:ext cx="0" cy="64008"/>
          </a:xfrm>
          <a:custGeom>
            <a:avLst/>
            <a:gdLst>
              <a:gd name="connsiteX0" fmla="*/ 1274 w 0"/>
              <a:gd name="connsiteY0" fmla="*/ 693 h 34224"/>
              <a:gd name="connsiteX1" fmla="*/ 1274 w 0"/>
              <a:gd name="connsiteY1" fmla="*/ 34917 h 34224"/>
            </a:gdLst>
            <a:ahLst/>
            <a:cxnLst>
              <a:cxn ang="0">
                <a:pos x="connsiteX0" y="connsiteY0"/>
              </a:cxn>
              <a:cxn ang="0">
                <a:pos x="connsiteX1" y="connsiteY1"/>
              </a:cxn>
            </a:cxnLst>
            <a:rect l="l" t="t" r="r" b="b"/>
            <a:pathLst>
              <a:path h="34224">
                <a:moveTo>
                  <a:pt x="1274" y="693"/>
                </a:moveTo>
                <a:lnTo>
                  <a:pt x="1274" y="34917"/>
                </a:lnTo>
              </a:path>
            </a:pathLst>
          </a:custGeom>
          <a:noFill/>
          <a:ln w="28575" cap="flat">
            <a:solidFill>
              <a:schemeClr val="bg1"/>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05" name="Freeform 1132">
            <a:extLst>
              <a:ext uri="{FF2B5EF4-FFF2-40B4-BE49-F238E27FC236}">
                <a16:creationId xmlns:a16="http://schemas.microsoft.com/office/drawing/2014/main" id="{BD018402-8EFC-5D13-D06C-7DE9CE6B4705}"/>
              </a:ext>
            </a:extLst>
          </p:cNvPr>
          <p:cNvSpPr/>
          <p:nvPr/>
        </p:nvSpPr>
        <p:spPr>
          <a:xfrm flipV="1">
            <a:off x="5089903" y="4856446"/>
            <a:ext cx="0" cy="64008"/>
          </a:xfrm>
          <a:custGeom>
            <a:avLst/>
            <a:gdLst>
              <a:gd name="connsiteX0" fmla="*/ 1341 w 0"/>
              <a:gd name="connsiteY0" fmla="*/ 693 h 34224"/>
              <a:gd name="connsiteX1" fmla="*/ 1341 w 0"/>
              <a:gd name="connsiteY1" fmla="*/ 34917 h 34224"/>
            </a:gdLst>
            <a:ahLst/>
            <a:cxnLst>
              <a:cxn ang="0">
                <a:pos x="connsiteX0" y="connsiteY0"/>
              </a:cxn>
              <a:cxn ang="0">
                <a:pos x="connsiteX1" y="connsiteY1"/>
              </a:cxn>
            </a:cxnLst>
            <a:rect l="l" t="t" r="r" b="b"/>
            <a:pathLst>
              <a:path h="34224">
                <a:moveTo>
                  <a:pt x="1341" y="693"/>
                </a:moveTo>
                <a:lnTo>
                  <a:pt x="1341" y="34917"/>
                </a:lnTo>
              </a:path>
            </a:pathLst>
          </a:custGeom>
          <a:noFill/>
          <a:ln w="28575" cap="flat">
            <a:solidFill>
              <a:schemeClr val="bg1"/>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06" name="Freeform 1133">
            <a:extLst>
              <a:ext uri="{FF2B5EF4-FFF2-40B4-BE49-F238E27FC236}">
                <a16:creationId xmlns:a16="http://schemas.microsoft.com/office/drawing/2014/main" id="{A5429118-B4DE-0F2E-BC06-706F24B478E0}"/>
              </a:ext>
            </a:extLst>
          </p:cNvPr>
          <p:cNvSpPr/>
          <p:nvPr/>
        </p:nvSpPr>
        <p:spPr>
          <a:xfrm flipV="1">
            <a:off x="5334746" y="4856446"/>
            <a:ext cx="0" cy="64008"/>
          </a:xfrm>
          <a:custGeom>
            <a:avLst/>
            <a:gdLst>
              <a:gd name="connsiteX0" fmla="*/ 1408 w 0"/>
              <a:gd name="connsiteY0" fmla="*/ 693 h 34224"/>
              <a:gd name="connsiteX1" fmla="*/ 1408 w 0"/>
              <a:gd name="connsiteY1" fmla="*/ 34917 h 34224"/>
            </a:gdLst>
            <a:ahLst/>
            <a:cxnLst>
              <a:cxn ang="0">
                <a:pos x="connsiteX0" y="connsiteY0"/>
              </a:cxn>
              <a:cxn ang="0">
                <a:pos x="connsiteX1" y="connsiteY1"/>
              </a:cxn>
            </a:cxnLst>
            <a:rect l="l" t="t" r="r" b="b"/>
            <a:pathLst>
              <a:path h="34224">
                <a:moveTo>
                  <a:pt x="1408" y="693"/>
                </a:moveTo>
                <a:lnTo>
                  <a:pt x="1408" y="34917"/>
                </a:lnTo>
              </a:path>
            </a:pathLst>
          </a:custGeom>
          <a:noFill/>
          <a:ln w="28575" cap="flat">
            <a:solidFill>
              <a:schemeClr val="bg1"/>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07" name="Freeform 1134">
            <a:extLst>
              <a:ext uri="{FF2B5EF4-FFF2-40B4-BE49-F238E27FC236}">
                <a16:creationId xmlns:a16="http://schemas.microsoft.com/office/drawing/2014/main" id="{D7368943-CD6B-F1DE-5C23-862BCFC3D659}"/>
              </a:ext>
            </a:extLst>
          </p:cNvPr>
          <p:cNvSpPr/>
          <p:nvPr/>
        </p:nvSpPr>
        <p:spPr>
          <a:xfrm flipV="1">
            <a:off x="5579590" y="4856446"/>
            <a:ext cx="0" cy="64008"/>
          </a:xfrm>
          <a:custGeom>
            <a:avLst/>
            <a:gdLst>
              <a:gd name="connsiteX0" fmla="*/ 1475 w 0"/>
              <a:gd name="connsiteY0" fmla="*/ 693 h 34224"/>
              <a:gd name="connsiteX1" fmla="*/ 1475 w 0"/>
              <a:gd name="connsiteY1" fmla="*/ 34917 h 34224"/>
            </a:gdLst>
            <a:ahLst/>
            <a:cxnLst>
              <a:cxn ang="0">
                <a:pos x="connsiteX0" y="connsiteY0"/>
              </a:cxn>
              <a:cxn ang="0">
                <a:pos x="connsiteX1" y="connsiteY1"/>
              </a:cxn>
            </a:cxnLst>
            <a:rect l="l" t="t" r="r" b="b"/>
            <a:pathLst>
              <a:path h="34224">
                <a:moveTo>
                  <a:pt x="1475" y="693"/>
                </a:moveTo>
                <a:lnTo>
                  <a:pt x="1475" y="34917"/>
                </a:lnTo>
              </a:path>
            </a:pathLst>
          </a:custGeom>
          <a:noFill/>
          <a:ln w="28575" cap="flat">
            <a:solidFill>
              <a:schemeClr val="bg1"/>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08" name="Freeform 1135">
            <a:extLst>
              <a:ext uri="{FF2B5EF4-FFF2-40B4-BE49-F238E27FC236}">
                <a16:creationId xmlns:a16="http://schemas.microsoft.com/office/drawing/2014/main" id="{3162B68B-EA07-0026-586C-675D1F9A0250}"/>
              </a:ext>
            </a:extLst>
          </p:cNvPr>
          <p:cNvSpPr/>
          <p:nvPr/>
        </p:nvSpPr>
        <p:spPr>
          <a:xfrm flipV="1">
            <a:off x="5824434" y="4856446"/>
            <a:ext cx="0" cy="64008"/>
          </a:xfrm>
          <a:custGeom>
            <a:avLst/>
            <a:gdLst>
              <a:gd name="connsiteX0" fmla="*/ 1542 w 0"/>
              <a:gd name="connsiteY0" fmla="*/ 693 h 34224"/>
              <a:gd name="connsiteX1" fmla="*/ 1542 w 0"/>
              <a:gd name="connsiteY1" fmla="*/ 34917 h 34224"/>
            </a:gdLst>
            <a:ahLst/>
            <a:cxnLst>
              <a:cxn ang="0">
                <a:pos x="connsiteX0" y="connsiteY0"/>
              </a:cxn>
              <a:cxn ang="0">
                <a:pos x="connsiteX1" y="connsiteY1"/>
              </a:cxn>
            </a:cxnLst>
            <a:rect l="l" t="t" r="r" b="b"/>
            <a:pathLst>
              <a:path h="34224">
                <a:moveTo>
                  <a:pt x="1542" y="693"/>
                </a:moveTo>
                <a:lnTo>
                  <a:pt x="1542" y="34917"/>
                </a:lnTo>
              </a:path>
            </a:pathLst>
          </a:custGeom>
          <a:noFill/>
          <a:ln w="28575" cap="flat">
            <a:solidFill>
              <a:schemeClr val="bg1"/>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09" name="TextBox 1108">
            <a:extLst>
              <a:ext uri="{FF2B5EF4-FFF2-40B4-BE49-F238E27FC236}">
                <a16:creationId xmlns:a16="http://schemas.microsoft.com/office/drawing/2014/main" id="{35259373-64F2-EF49-0194-67F4D4C1B91C}"/>
              </a:ext>
            </a:extLst>
          </p:cNvPr>
          <p:cNvSpPr txBox="1"/>
          <p:nvPr/>
        </p:nvSpPr>
        <p:spPr>
          <a:xfrm>
            <a:off x="5645210"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60</a:t>
            </a:r>
          </a:p>
        </p:txBody>
      </p:sp>
      <p:sp>
        <p:nvSpPr>
          <p:cNvPr id="1110" name="TextBox 1109">
            <a:extLst>
              <a:ext uri="{FF2B5EF4-FFF2-40B4-BE49-F238E27FC236}">
                <a16:creationId xmlns:a16="http://schemas.microsoft.com/office/drawing/2014/main" id="{5F7A06F9-5263-7F7F-6A10-DB72D09CBD73}"/>
              </a:ext>
            </a:extLst>
          </p:cNvPr>
          <p:cNvSpPr txBox="1"/>
          <p:nvPr/>
        </p:nvSpPr>
        <p:spPr>
          <a:xfrm>
            <a:off x="5692644" y="5653060"/>
            <a:ext cx="263214"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0</a:t>
            </a:r>
          </a:p>
        </p:txBody>
      </p:sp>
      <p:sp>
        <p:nvSpPr>
          <p:cNvPr id="1111" name="TextBox 1110">
            <a:extLst>
              <a:ext uri="{FF2B5EF4-FFF2-40B4-BE49-F238E27FC236}">
                <a16:creationId xmlns:a16="http://schemas.microsoft.com/office/drawing/2014/main" id="{403D5E4D-7C75-BFA2-8658-65916A73D521}"/>
              </a:ext>
            </a:extLst>
          </p:cNvPr>
          <p:cNvSpPr txBox="1"/>
          <p:nvPr/>
        </p:nvSpPr>
        <p:spPr>
          <a:xfrm>
            <a:off x="5692644" y="5455289"/>
            <a:ext cx="263214"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0</a:t>
            </a:r>
          </a:p>
        </p:txBody>
      </p:sp>
      <p:sp>
        <p:nvSpPr>
          <p:cNvPr id="1112" name="TextBox 1111">
            <a:extLst>
              <a:ext uri="{FF2B5EF4-FFF2-40B4-BE49-F238E27FC236}">
                <a16:creationId xmlns:a16="http://schemas.microsoft.com/office/drawing/2014/main" id="{B2DEAD0F-299C-A973-B488-D17F626EC6EC}"/>
              </a:ext>
            </a:extLst>
          </p:cNvPr>
          <p:cNvSpPr txBox="1"/>
          <p:nvPr/>
        </p:nvSpPr>
        <p:spPr>
          <a:xfrm>
            <a:off x="475691" y="2253387"/>
            <a:ext cx="444352" cy="338554"/>
          </a:xfrm>
          <a:prstGeom prst="rect">
            <a:avLst/>
          </a:prstGeom>
          <a:noFill/>
        </p:spPr>
        <p:txBody>
          <a:bodyPr wrap="none" rtlCol="0">
            <a:spAutoFit/>
          </a:bodyPr>
          <a:lstStyle/>
          <a:p>
            <a:pPr marL="0" marR="0" lvl="0" indent="0" algn="r" defTabSz="109723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1.0</a:t>
            </a:r>
          </a:p>
        </p:txBody>
      </p:sp>
      <p:sp>
        <p:nvSpPr>
          <p:cNvPr id="1113" name="TextBox 1112">
            <a:extLst>
              <a:ext uri="{FF2B5EF4-FFF2-40B4-BE49-F238E27FC236}">
                <a16:creationId xmlns:a16="http://schemas.microsoft.com/office/drawing/2014/main" id="{9BF54555-C8C3-C625-2E2F-4177012A8505}"/>
              </a:ext>
            </a:extLst>
          </p:cNvPr>
          <p:cNvSpPr txBox="1"/>
          <p:nvPr/>
        </p:nvSpPr>
        <p:spPr>
          <a:xfrm>
            <a:off x="475691" y="2735970"/>
            <a:ext cx="444352" cy="338554"/>
          </a:xfrm>
          <a:prstGeom prst="rect">
            <a:avLst/>
          </a:prstGeom>
          <a:noFill/>
        </p:spPr>
        <p:txBody>
          <a:bodyPr wrap="none" rtlCol="0">
            <a:spAutoFit/>
          </a:bodyPr>
          <a:lstStyle/>
          <a:p>
            <a:pPr marL="0" marR="0" lvl="0" indent="0" algn="r" defTabSz="109723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0.8</a:t>
            </a:r>
          </a:p>
        </p:txBody>
      </p:sp>
      <p:sp>
        <p:nvSpPr>
          <p:cNvPr id="1116" name="TextBox 1115">
            <a:extLst>
              <a:ext uri="{FF2B5EF4-FFF2-40B4-BE49-F238E27FC236}">
                <a16:creationId xmlns:a16="http://schemas.microsoft.com/office/drawing/2014/main" id="{259DE9DF-FAA5-06DD-319E-B1060416D76C}"/>
              </a:ext>
            </a:extLst>
          </p:cNvPr>
          <p:cNvSpPr txBox="1"/>
          <p:nvPr/>
        </p:nvSpPr>
        <p:spPr>
          <a:xfrm>
            <a:off x="475691" y="3218552"/>
            <a:ext cx="444352" cy="338554"/>
          </a:xfrm>
          <a:prstGeom prst="rect">
            <a:avLst/>
          </a:prstGeom>
          <a:noFill/>
        </p:spPr>
        <p:txBody>
          <a:bodyPr wrap="none" rtlCol="0">
            <a:spAutoFit/>
          </a:bodyPr>
          <a:lstStyle/>
          <a:p>
            <a:pPr marL="0" marR="0" lvl="0" indent="0" algn="r" defTabSz="109723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0.6</a:t>
            </a:r>
          </a:p>
        </p:txBody>
      </p:sp>
      <p:sp>
        <p:nvSpPr>
          <p:cNvPr id="1117" name="TextBox 1116">
            <a:extLst>
              <a:ext uri="{FF2B5EF4-FFF2-40B4-BE49-F238E27FC236}">
                <a16:creationId xmlns:a16="http://schemas.microsoft.com/office/drawing/2014/main" id="{EEC0AB4E-81E7-1AAF-7727-B5A72FA1132C}"/>
              </a:ext>
            </a:extLst>
          </p:cNvPr>
          <p:cNvSpPr txBox="1"/>
          <p:nvPr/>
        </p:nvSpPr>
        <p:spPr>
          <a:xfrm>
            <a:off x="475691" y="3701135"/>
            <a:ext cx="444352" cy="338554"/>
          </a:xfrm>
          <a:prstGeom prst="rect">
            <a:avLst/>
          </a:prstGeom>
          <a:noFill/>
        </p:spPr>
        <p:txBody>
          <a:bodyPr wrap="none" rtlCol="0">
            <a:spAutoFit/>
          </a:bodyPr>
          <a:lstStyle/>
          <a:p>
            <a:pPr marL="0" marR="0" lvl="0" indent="0" algn="r" defTabSz="109723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0.4</a:t>
            </a:r>
          </a:p>
        </p:txBody>
      </p:sp>
      <p:sp>
        <p:nvSpPr>
          <p:cNvPr id="1118" name="TextBox 1117">
            <a:extLst>
              <a:ext uri="{FF2B5EF4-FFF2-40B4-BE49-F238E27FC236}">
                <a16:creationId xmlns:a16="http://schemas.microsoft.com/office/drawing/2014/main" id="{77D52BCD-2B81-8C29-DF54-46DB3812A39F}"/>
              </a:ext>
            </a:extLst>
          </p:cNvPr>
          <p:cNvSpPr txBox="1"/>
          <p:nvPr/>
        </p:nvSpPr>
        <p:spPr>
          <a:xfrm>
            <a:off x="475691" y="4183717"/>
            <a:ext cx="444352" cy="338554"/>
          </a:xfrm>
          <a:prstGeom prst="rect">
            <a:avLst/>
          </a:prstGeom>
          <a:noFill/>
        </p:spPr>
        <p:txBody>
          <a:bodyPr wrap="none" rtlCol="0">
            <a:spAutoFit/>
          </a:bodyPr>
          <a:lstStyle/>
          <a:p>
            <a:pPr marL="0" marR="0" lvl="0" indent="0" algn="r" defTabSz="109723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0.2</a:t>
            </a:r>
          </a:p>
        </p:txBody>
      </p:sp>
      <p:sp>
        <p:nvSpPr>
          <p:cNvPr id="1119" name="TextBox 1118">
            <a:extLst>
              <a:ext uri="{FF2B5EF4-FFF2-40B4-BE49-F238E27FC236}">
                <a16:creationId xmlns:a16="http://schemas.microsoft.com/office/drawing/2014/main" id="{E8FC75BC-B4FE-5166-15AE-FCD2939F52F1}"/>
              </a:ext>
            </a:extLst>
          </p:cNvPr>
          <p:cNvSpPr txBox="1"/>
          <p:nvPr/>
        </p:nvSpPr>
        <p:spPr>
          <a:xfrm>
            <a:off x="631182" y="4666300"/>
            <a:ext cx="288861" cy="338554"/>
          </a:xfrm>
          <a:prstGeom prst="rect">
            <a:avLst/>
          </a:prstGeom>
          <a:noFill/>
        </p:spPr>
        <p:txBody>
          <a:bodyPr wrap="none" rtlCol="0">
            <a:spAutoFit/>
          </a:bodyPr>
          <a:lstStyle/>
          <a:p>
            <a:pPr marL="0" marR="0" lvl="0" indent="0" algn="r" defTabSz="109723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0</a:t>
            </a:r>
          </a:p>
        </p:txBody>
      </p:sp>
      <p:sp>
        <p:nvSpPr>
          <p:cNvPr id="1121" name="Freeform 502">
            <a:extLst>
              <a:ext uri="{FF2B5EF4-FFF2-40B4-BE49-F238E27FC236}">
                <a16:creationId xmlns:a16="http://schemas.microsoft.com/office/drawing/2014/main" id="{241A8D7D-D9CC-5F5A-585A-0195E216B8E4}"/>
              </a:ext>
            </a:extLst>
          </p:cNvPr>
          <p:cNvSpPr/>
          <p:nvPr/>
        </p:nvSpPr>
        <p:spPr>
          <a:xfrm>
            <a:off x="930524" y="2427542"/>
            <a:ext cx="4538456" cy="758496"/>
          </a:xfrm>
          <a:custGeom>
            <a:avLst/>
            <a:gdLst>
              <a:gd name="connsiteX0" fmla="*/ 0 w 4493234"/>
              <a:gd name="connsiteY0" fmla="*/ 0 h 750938"/>
              <a:gd name="connsiteX1" fmla="*/ 425126 w 4493234"/>
              <a:gd name="connsiteY1" fmla="*/ 0 h 750938"/>
              <a:gd name="connsiteX2" fmla="*/ 425126 w 4493234"/>
              <a:gd name="connsiteY2" fmla="*/ 28470 h 750938"/>
              <a:gd name="connsiteX3" fmla="*/ 597842 w 4493234"/>
              <a:gd name="connsiteY3" fmla="*/ 28470 h 750938"/>
              <a:gd name="connsiteX4" fmla="*/ 597842 w 4493234"/>
              <a:gd name="connsiteY4" fmla="*/ 57302 h 750938"/>
              <a:gd name="connsiteX5" fmla="*/ 730712 w 4493234"/>
              <a:gd name="connsiteY5" fmla="*/ 57302 h 750938"/>
              <a:gd name="connsiteX6" fmla="*/ 730712 w 4493234"/>
              <a:gd name="connsiteY6" fmla="*/ 86062 h 750938"/>
              <a:gd name="connsiteX7" fmla="*/ 751940 w 4493234"/>
              <a:gd name="connsiteY7" fmla="*/ 86062 h 750938"/>
              <a:gd name="connsiteX8" fmla="*/ 751940 w 4493234"/>
              <a:gd name="connsiteY8" fmla="*/ 114894 h 750938"/>
              <a:gd name="connsiteX9" fmla="*/ 773239 w 4493234"/>
              <a:gd name="connsiteY9" fmla="*/ 114894 h 750938"/>
              <a:gd name="connsiteX10" fmla="*/ 773239 w 4493234"/>
              <a:gd name="connsiteY10" fmla="*/ 143653 h 750938"/>
              <a:gd name="connsiteX11" fmla="*/ 836994 w 4493234"/>
              <a:gd name="connsiteY11" fmla="*/ 143653 h 750938"/>
              <a:gd name="connsiteX12" fmla="*/ 836994 w 4493234"/>
              <a:gd name="connsiteY12" fmla="*/ 172486 h 750938"/>
              <a:gd name="connsiteX13" fmla="*/ 908717 w 4493234"/>
              <a:gd name="connsiteY13" fmla="*/ 172486 h 750938"/>
              <a:gd name="connsiteX14" fmla="*/ 908717 w 4493234"/>
              <a:gd name="connsiteY14" fmla="*/ 201245 h 750938"/>
              <a:gd name="connsiteX15" fmla="*/ 953925 w 4493234"/>
              <a:gd name="connsiteY15" fmla="*/ 201245 h 750938"/>
              <a:gd name="connsiteX16" fmla="*/ 953925 w 4493234"/>
              <a:gd name="connsiteY16" fmla="*/ 230077 h 750938"/>
              <a:gd name="connsiteX17" fmla="*/ 961894 w 4493234"/>
              <a:gd name="connsiteY17" fmla="*/ 230077 h 750938"/>
              <a:gd name="connsiteX18" fmla="*/ 961894 w 4493234"/>
              <a:gd name="connsiteY18" fmla="*/ 258837 h 750938"/>
              <a:gd name="connsiteX19" fmla="*/ 977833 w 4493234"/>
              <a:gd name="connsiteY19" fmla="*/ 258837 h 750938"/>
              <a:gd name="connsiteX20" fmla="*/ 977833 w 4493234"/>
              <a:gd name="connsiteY20" fmla="*/ 287669 h 750938"/>
              <a:gd name="connsiteX21" fmla="*/ 1078826 w 4493234"/>
              <a:gd name="connsiteY21" fmla="*/ 287669 h 750938"/>
              <a:gd name="connsiteX22" fmla="*/ 1078826 w 4493234"/>
              <a:gd name="connsiteY22" fmla="*/ 316429 h 750938"/>
              <a:gd name="connsiteX23" fmla="*/ 1418897 w 4493234"/>
              <a:gd name="connsiteY23" fmla="*/ 316429 h 750938"/>
              <a:gd name="connsiteX24" fmla="*/ 1418897 w 4493234"/>
              <a:gd name="connsiteY24" fmla="*/ 345261 h 750938"/>
              <a:gd name="connsiteX25" fmla="*/ 1495982 w 4493234"/>
              <a:gd name="connsiteY25" fmla="*/ 345261 h 750938"/>
              <a:gd name="connsiteX26" fmla="*/ 1495982 w 4493234"/>
              <a:gd name="connsiteY26" fmla="*/ 374455 h 750938"/>
              <a:gd name="connsiteX27" fmla="*/ 1737742 w 4493234"/>
              <a:gd name="connsiteY27" fmla="*/ 374455 h 750938"/>
              <a:gd name="connsiteX28" fmla="*/ 1737742 w 4493234"/>
              <a:gd name="connsiteY28" fmla="*/ 403650 h 750938"/>
              <a:gd name="connsiteX29" fmla="*/ 2149610 w 4493234"/>
              <a:gd name="connsiteY29" fmla="*/ 403650 h 750938"/>
              <a:gd name="connsiteX30" fmla="*/ 2149610 w 4493234"/>
              <a:gd name="connsiteY30" fmla="*/ 434220 h 750938"/>
              <a:gd name="connsiteX31" fmla="*/ 2173517 w 4493234"/>
              <a:gd name="connsiteY31" fmla="*/ 434220 h 750938"/>
              <a:gd name="connsiteX32" fmla="*/ 2173517 w 4493234"/>
              <a:gd name="connsiteY32" fmla="*/ 464791 h 750938"/>
              <a:gd name="connsiteX33" fmla="*/ 2306387 w 4493234"/>
              <a:gd name="connsiteY33" fmla="*/ 464791 h 750938"/>
              <a:gd name="connsiteX34" fmla="*/ 2306387 w 4493234"/>
              <a:gd name="connsiteY34" fmla="*/ 496303 h 750938"/>
              <a:gd name="connsiteX35" fmla="*/ 2580096 w 4493234"/>
              <a:gd name="connsiteY35" fmla="*/ 496303 h 750938"/>
              <a:gd name="connsiteX36" fmla="*/ 2580096 w 4493234"/>
              <a:gd name="connsiteY36" fmla="*/ 530714 h 750938"/>
              <a:gd name="connsiteX37" fmla="*/ 3265601 w 4493234"/>
              <a:gd name="connsiteY37" fmla="*/ 530714 h 750938"/>
              <a:gd name="connsiteX38" fmla="*/ 3265601 w 4493234"/>
              <a:gd name="connsiteY38" fmla="*/ 587074 h 750938"/>
              <a:gd name="connsiteX39" fmla="*/ 3927270 w 4493234"/>
              <a:gd name="connsiteY39" fmla="*/ 587074 h 750938"/>
              <a:gd name="connsiteX40" fmla="*/ 3927270 w 4493234"/>
              <a:gd name="connsiteY40" fmla="*/ 750939 h 750938"/>
              <a:gd name="connsiteX41" fmla="*/ 4493235 w 4493234"/>
              <a:gd name="connsiteY41" fmla="*/ 750939 h 75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493234" h="750938">
                <a:moveTo>
                  <a:pt x="0" y="0"/>
                </a:moveTo>
                <a:lnTo>
                  <a:pt x="425126" y="0"/>
                </a:lnTo>
                <a:lnTo>
                  <a:pt x="425126" y="28470"/>
                </a:lnTo>
                <a:lnTo>
                  <a:pt x="597842" y="28470"/>
                </a:lnTo>
                <a:lnTo>
                  <a:pt x="597842" y="57302"/>
                </a:lnTo>
                <a:lnTo>
                  <a:pt x="730712" y="57302"/>
                </a:lnTo>
                <a:lnTo>
                  <a:pt x="730712" y="86062"/>
                </a:lnTo>
                <a:lnTo>
                  <a:pt x="751940" y="86062"/>
                </a:lnTo>
                <a:lnTo>
                  <a:pt x="751940" y="114894"/>
                </a:lnTo>
                <a:lnTo>
                  <a:pt x="773239" y="114894"/>
                </a:lnTo>
                <a:lnTo>
                  <a:pt x="773239" y="143653"/>
                </a:lnTo>
                <a:lnTo>
                  <a:pt x="836994" y="143653"/>
                </a:lnTo>
                <a:lnTo>
                  <a:pt x="836994" y="172486"/>
                </a:lnTo>
                <a:lnTo>
                  <a:pt x="908717" y="172486"/>
                </a:lnTo>
                <a:lnTo>
                  <a:pt x="908717" y="201245"/>
                </a:lnTo>
                <a:lnTo>
                  <a:pt x="953925" y="201245"/>
                </a:lnTo>
                <a:lnTo>
                  <a:pt x="953925" y="230077"/>
                </a:lnTo>
                <a:lnTo>
                  <a:pt x="961894" y="230077"/>
                </a:lnTo>
                <a:lnTo>
                  <a:pt x="961894" y="258837"/>
                </a:lnTo>
                <a:lnTo>
                  <a:pt x="977833" y="258837"/>
                </a:lnTo>
                <a:lnTo>
                  <a:pt x="977833" y="287669"/>
                </a:lnTo>
                <a:lnTo>
                  <a:pt x="1078826" y="287669"/>
                </a:lnTo>
                <a:lnTo>
                  <a:pt x="1078826" y="316429"/>
                </a:lnTo>
                <a:lnTo>
                  <a:pt x="1418897" y="316429"/>
                </a:lnTo>
                <a:lnTo>
                  <a:pt x="1418897" y="345261"/>
                </a:lnTo>
                <a:lnTo>
                  <a:pt x="1495982" y="345261"/>
                </a:lnTo>
                <a:lnTo>
                  <a:pt x="1495982" y="374455"/>
                </a:lnTo>
                <a:lnTo>
                  <a:pt x="1737742" y="374455"/>
                </a:lnTo>
                <a:lnTo>
                  <a:pt x="1737742" y="403650"/>
                </a:lnTo>
                <a:lnTo>
                  <a:pt x="2149610" y="403650"/>
                </a:lnTo>
                <a:lnTo>
                  <a:pt x="2149610" y="434220"/>
                </a:lnTo>
                <a:lnTo>
                  <a:pt x="2173517" y="434220"/>
                </a:lnTo>
                <a:lnTo>
                  <a:pt x="2173517" y="464791"/>
                </a:lnTo>
                <a:lnTo>
                  <a:pt x="2306387" y="464791"/>
                </a:lnTo>
                <a:lnTo>
                  <a:pt x="2306387" y="496303"/>
                </a:lnTo>
                <a:lnTo>
                  <a:pt x="2580096" y="496303"/>
                </a:lnTo>
                <a:lnTo>
                  <a:pt x="2580096" y="530714"/>
                </a:lnTo>
                <a:lnTo>
                  <a:pt x="3265601" y="530714"/>
                </a:lnTo>
                <a:lnTo>
                  <a:pt x="3265601" y="587074"/>
                </a:lnTo>
                <a:lnTo>
                  <a:pt x="3927270" y="587074"/>
                </a:lnTo>
                <a:lnTo>
                  <a:pt x="3927270" y="750939"/>
                </a:lnTo>
                <a:lnTo>
                  <a:pt x="4493235" y="750939"/>
                </a:lnTo>
              </a:path>
            </a:pathLst>
          </a:custGeom>
          <a:noFill/>
          <a:ln w="32552" cap="flat">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22" name="Freeform 503">
            <a:extLst>
              <a:ext uri="{FF2B5EF4-FFF2-40B4-BE49-F238E27FC236}">
                <a16:creationId xmlns:a16="http://schemas.microsoft.com/office/drawing/2014/main" id="{8B194EEA-3299-CFC2-FFBE-2623BBEACC1F}"/>
              </a:ext>
            </a:extLst>
          </p:cNvPr>
          <p:cNvSpPr/>
          <p:nvPr/>
        </p:nvSpPr>
        <p:spPr>
          <a:xfrm>
            <a:off x="930524" y="2427542"/>
            <a:ext cx="4460596" cy="955694"/>
          </a:xfrm>
          <a:custGeom>
            <a:avLst/>
            <a:gdLst>
              <a:gd name="connsiteX0" fmla="*/ 0 w 4416150"/>
              <a:gd name="connsiteY0" fmla="*/ 0 h 946171"/>
              <a:gd name="connsiteX1" fmla="*/ 342752 w 4416150"/>
              <a:gd name="connsiteY1" fmla="*/ 0 h 946171"/>
              <a:gd name="connsiteX2" fmla="*/ 342752 w 4416150"/>
              <a:gd name="connsiteY2" fmla="*/ 32744 h 946171"/>
              <a:gd name="connsiteX3" fmla="*/ 414548 w 4416150"/>
              <a:gd name="connsiteY3" fmla="*/ 32744 h 946171"/>
              <a:gd name="connsiteX4" fmla="*/ 414548 w 4416150"/>
              <a:gd name="connsiteY4" fmla="*/ 65488 h 946171"/>
              <a:gd name="connsiteX5" fmla="*/ 435776 w 4416150"/>
              <a:gd name="connsiteY5" fmla="*/ 65488 h 946171"/>
              <a:gd name="connsiteX6" fmla="*/ 435776 w 4416150"/>
              <a:gd name="connsiteY6" fmla="*/ 98232 h 946171"/>
              <a:gd name="connsiteX7" fmla="*/ 478303 w 4416150"/>
              <a:gd name="connsiteY7" fmla="*/ 98232 h 946171"/>
              <a:gd name="connsiteX8" fmla="*/ 478303 w 4416150"/>
              <a:gd name="connsiteY8" fmla="*/ 130976 h 946171"/>
              <a:gd name="connsiteX9" fmla="*/ 480983 w 4416150"/>
              <a:gd name="connsiteY9" fmla="*/ 130976 h 946171"/>
              <a:gd name="connsiteX10" fmla="*/ 480983 w 4416150"/>
              <a:gd name="connsiteY10" fmla="*/ 163720 h 946171"/>
              <a:gd name="connsiteX11" fmla="*/ 510180 w 4416150"/>
              <a:gd name="connsiteY11" fmla="*/ 163720 h 946171"/>
              <a:gd name="connsiteX12" fmla="*/ 510180 w 4416150"/>
              <a:gd name="connsiteY12" fmla="*/ 196464 h 946171"/>
              <a:gd name="connsiteX13" fmla="*/ 520830 w 4416150"/>
              <a:gd name="connsiteY13" fmla="*/ 196464 h 946171"/>
              <a:gd name="connsiteX14" fmla="*/ 520830 w 4416150"/>
              <a:gd name="connsiteY14" fmla="*/ 229208 h 946171"/>
              <a:gd name="connsiteX15" fmla="*/ 579296 w 4416150"/>
              <a:gd name="connsiteY15" fmla="*/ 229208 h 946171"/>
              <a:gd name="connsiteX16" fmla="*/ 579296 w 4416150"/>
              <a:gd name="connsiteY16" fmla="*/ 261952 h 946171"/>
              <a:gd name="connsiteX17" fmla="*/ 597842 w 4416150"/>
              <a:gd name="connsiteY17" fmla="*/ 261952 h 946171"/>
              <a:gd name="connsiteX18" fmla="*/ 597842 w 4416150"/>
              <a:gd name="connsiteY18" fmla="*/ 294624 h 946171"/>
              <a:gd name="connsiteX19" fmla="*/ 600523 w 4416150"/>
              <a:gd name="connsiteY19" fmla="*/ 294624 h 946171"/>
              <a:gd name="connsiteX20" fmla="*/ 600523 w 4416150"/>
              <a:gd name="connsiteY20" fmla="*/ 327368 h 946171"/>
              <a:gd name="connsiteX21" fmla="*/ 749331 w 4416150"/>
              <a:gd name="connsiteY21" fmla="*/ 327368 h 946171"/>
              <a:gd name="connsiteX22" fmla="*/ 749331 w 4416150"/>
              <a:gd name="connsiteY22" fmla="*/ 360112 h 946171"/>
              <a:gd name="connsiteX23" fmla="*/ 783889 w 4416150"/>
              <a:gd name="connsiteY23" fmla="*/ 360112 h 946171"/>
              <a:gd name="connsiteX24" fmla="*/ 783889 w 4416150"/>
              <a:gd name="connsiteY24" fmla="*/ 392856 h 946171"/>
              <a:gd name="connsiteX25" fmla="*/ 786497 w 4416150"/>
              <a:gd name="connsiteY25" fmla="*/ 392856 h 946171"/>
              <a:gd name="connsiteX26" fmla="*/ 786497 w 4416150"/>
              <a:gd name="connsiteY26" fmla="*/ 425600 h 946171"/>
              <a:gd name="connsiteX27" fmla="*/ 805116 w 4416150"/>
              <a:gd name="connsiteY27" fmla="*/ 425600 h 946171"/>
              <a:gd name="connsiteX28" fmla="*/ 805116 w 4416150"/>
              <a:gd name="connsiteY28" fmla="*/ 458344 h 946171"/>
              <a:gd name="connsiteX29" fmla="*/ 831705 w 4416150"/>
              <a:gd name="connsiteY29" fmla="*/ 458344 h 946171"/>
              <a:gd name="connsiteX30" fmla="*/ 831705 w 4416150"/>
              <a:gd name="connsiteY30" fmla="*/ 491088 h 946171"/>
              <a:gd name="connsiteX31" fmla="*/ 895459 w 4416150"/>
              <a:gd name="connsiteY31" fmla="*/ 491088 h 946171"/>
              <a:gd name="connsiteX32" fmla="*/ 895459 w 4416150"/>
              <a:gd name="connsiteY32" fmla="*/ 523832 h 946171"/>
              <a:gd name="connsiteX33" fmla="*/ 1097372 w 4416150"/>
              <a:gd name="connsiteY33" fmla="*/ 523832 h 946171"/>
              <a:gd name="connsiteX34" fmla="*/ 1097372 w 4416150"/>
              <a:gd name="connsiteY34" fmla="*/ 557155 h 946171"/>
              <a:gd name="connsiteX35" fmla="*/ 1145261 w 4416150"/>
              <a:gd name="connsiteY35" fmla="*/ 557155 h 946171"/>
              <a:gd name="connsiteX36" fmla="*/ 1145261 w 4416150"/>
              <a:gd name="connsiteY36" fmla="*/ 590479 h 946171"/>
              <a:gd name="connsiteX37" fmla="*/ 1163807 w 4416150"/>
              <a:gd name="connsiteY37" fmla="*/ 590479 h 946171"/>
              <a:gd name="connsiteX38" fmla="*/ 1163807 w 4416150"/>
              <a:gd name="connsiteY38" fmla="*/ 623802 h 946171"/>
              <a:gd name="connsiteX39" fmla="*/ 1198365 w 4416150"/>
              <a:gd name="connsiteY39" fmla="*/ 623802 h 946171"/>
              <a:gd name="connsiteX40" fmla="*/ 1198365 w 4416150"/>
              <a:gd name="connsiteY40" fmla="*/ 657053 h 946171"/>
              <a:gd name="connsiteX41" fmla="*/ 1389701 w 4416150"/>
              <a:gd name="connsiteY41" fmla="*/ 657053 h 946171"/>
              <a:gd name="connsiteX42" fmla="*/ 1389701 w 4416150"/>
              <a:gd name="connsiteY42" fmla="*/ 690377 h 946171"/>
              <a:gd name="connsiteX43" fmla="*/ 1591614 w 4416150"/>
              <a:gd name="connsiteY43" fmla="*/ 690377 h 946171"/>
              <a:gd name="connsiteX44" fmla="*/ 1591614 w 4416150"/>
              <a:gd name="connsiteY44" fmla="*/ 723700 h 946171"/>
              <a:gd name="connsiteX45" fmla="*/ 1772299 w 4416150"/>
              <a:gd name="connsiteY45" fmla="*/ 723700 h 946171"/>
              <a:gd name="connsiteX46" fmla="*/ 1772299 w 4416150"/>
              <a:gd name="connsiteY46" fmla="*/ 757024 h 946171"/>
              <a:gd name="connsiteX47" fmla="*/ 1809538 w 4416150"/>
              <a:gd name="connsiteY47" fmla="*/ 757024 h 946171"/>
              <a:gd name="connsiteX48" fmla="*/ 1809538 w 4416150"/>
              <a:gd name="connsiteY48" fmla="*/ 790347 h 946171"/>
              <a:gd name="connsiteX49" fmla="*/ 2120413 w 4416150"/>
              <a:gd name="connsiteY49" fmla="*/ 790347 h 946171"/>
              <a:gd name="connsiteX50" fmla="*/ 2120413 w 4416150"/>
              <a:gd name="connsiteY50" fmla="*/ 825917 h 946171"/>
              <a:gd name="connsiteX51" fmla="*/ 3866124 w 4416150"/>
              <a:gd name="connsiteY51" fmla="*/ 825917 h 946171"/>
              <a:gd name="connsiteX52" fmla="*/ 3866124 w 4416150"/>
              <a:gd name="connsiteY52" fmla="*/ 946171 h 946171"/>
              <a:gd name="connsiteX53" fmla="*/ 4416150 w 4416150"/>
              <a:gd name="connsiteY53" fmla="*/ 946171 h 946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416150" h="946171">
                <a:moveTo>
                  <a:pt x="0" y="0"/>
                </a:moveTo>
                <a:lnTo>
                  <a:pt x="342752" y="0"/>
                </a:lnTo>
                <a:lnTo>
                  <a:pt x="342752" y="32744"/>
                </a:lnTo>
                <a:lnTo>
                  <a:pt x="414548" y="32744"/>
                </a:lnTo>
                <a:lnTo>
                  <a:pt x="414548" y="65488"/>
                </a:lnTo>
                <a:lnTo>
                  <a:pt x="435776" y="65488"/>
                </a:lnTo>
                <a:lnTo>
                  <a:pt x="435776" y="98232"/>
                </a:lnTo>
                <a:lnTo>
                  <a:pt x="478303" y="98232"/>
                </a:lnTo>
                <a:lnTo>
                  <a:pt x="478303" y="130976"/>
                </a:lnTo>
                <a:lnTo>
                  <a:pt x="480983" y="130976"/>
                </a:lnTo>
                <a:lnTo>
                  <a:pt x="480983" y="163720"/>
                </a:lnTo>
                <a:lnTo>
                  <a:pt x="510180" y="163720"/>
                </a:lnTo>
                <a:lnTo>
                  <a:pt x="510180" y="196464"/>
                </a:lnTo>
                <a:lnTo>
                  <a:pt x="520830" y="196464"/>
                </a:lnTo>
                <a:lnTo>
                  <a:pt x="520830" y="229208"/>
                </a:lnTo>
                <a:lnTo>
                  <a:pt x="579296" y="229208"/>
                </a:lnTo>
                <a:lnTo>
                  <a:pt x="579296" y="261952"/>
                </a:lnTo>
                <a:lnTo>
                  <a:pt x="597842" y="261952"/>
                </a:lnTo>
                <a:lnTo>
                  <a:pt x="597842" y="294624"/>
                </a:lnTo>
                <a:lnTo>
                  <a:pt x="600523" y="294624"/>
                </a:lnTo>
                <a:lnTo>
                  <a:pt x="600523" y="327368"/>
                </a:lnTo>
                <a:lnTo>
                  <a:pt x="749331" y="327368"/>
                </a:lnTo>
                <a:lnTo>
                  <a:pt x="749331" y="360112"/>
                </a:lnTo>
                <a:lnTo>
                  <a:pt x="783889" y="360112"/>
                </a:lnTo>
                <a:lnTo>
                  <a:pt x="783889" y="392856"/>
                </a:lnTo>
                <a:lnTo>
                  <a:pt x="786497" y="392856"/>
                </a:lnTo>
                <a:lnTo>
                  <a:pt x="786497" y="425600"/>
                </a:lnTo>
                <a:lnTo>
                  <a:pt x="805116" y="425600"/>
                </a:lnTo>
                <a:lnTo>
                  <a:pt x="805116" y="458344"/>
                </a:lnTo>
                <a:lnTo>
                  <a:pt x="831705" y="458344"/>
                </a:lnTo>
                <a:lnTo>
                  <a:pt x="831705" y="491088"/>
                </a:lnTo>
                <a:lnTo>
                  <a:pt x="895459" y="491088"/>
                </a:lnTo>
                <a:lnTo>
                  <a:pt x="895459" y="523832"/>
                </a:lnTo>
                <a:lnTo>
                  <a:pt x="1097372" y="523832"/>
                </a:lnTo>
                <a:lnTo>
                  <a:pt x="1097372" y="557155"/>
                </a:lnTo>
                <a:lnTo>
                  <a:pt x="1145261" y="557155"/>
                </a:lnTo>
                <a:lnTo>
                  <a:pt x="1145261" y="590479"/>
                </a:lnTo>
                <a:lnTo>
                  <a:pt x="1163807" y="590479"/>
                </a:lnTo>
                <a:lnTo>
                  <a:pt x="1163807" y="623802"/>
                </a:lnTo>
                <a:lnTo>
                  <a:pt x="1198365" y="623802"/>
                </a:lnTo>
                <a:lnTo>
                  <a:pt x="1198365" y="657053"/>
                </a:lnTo>
                <a:lnTo>
                  <a:pt x="1389701" y="657053"/>
                </a:lnTo>
                <a:lnTo>
                  <a:pt x="1389701" y="690377"/>
                </a:lnTo>
                <a:lnTo>
                  <a:pt x="1591614" y="690377"/>
                </a:lnTo>
                <a:lnTo>
                  <a:pt x="1591614" y="723700"/>
                </a:lnTo>
                <a:lnTo>
                  <a:pt x="1772299" y="723700"/>
                </a:lnTo>
                <a:lnTo>
                  <a:pt x="1772299" y="757024"/>
                </a:lnTo>
                <a:lnTo>
                  <a:pt x="1809538" y="757024"/>
                </a:lnTo>
                <a:lnTo>
                  <a:pt x="1809538" y="790347"/>
                </a:lnTo>
                <a:lnTo>
                  <a:pt x="2120413" y="790347"/>
                </a:lnTo>
                <a:lnTo>
                  <a:pt x="2120413" y="825917"/>
                </a:lnTo>
                <a:lnTo>
                  <a:pt x="3866124" y="825917"/>
                </a:lnTo>
                <a:lnTo>
                  <a:pt x="3866124" y="946171"/>
                </a:lnTo>
                <a:lnTo>
                  <a:pt x="4416150" y="946171"/>
                </a:lnTo>
              </a:path>
            </a:pathLst>
          </a:custGeom>
          <a:noFill/>
          <a:ln w="32552" cap="flat">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24" name="Freeform 505">
            <a:extLst>
              <a:ext uri="{FF2B5EF4-FFF2-40B4-BE49-F238E27FC236}">
                <a16:creationId xmlns:a16="http://schemas.microsoft.com/office/drawing/2014/main" id="{1E12E581-0037-FEB7-DDF5-D1CB60DFBECC}"/>
              </a:ext>
            </a:extLst>
          </p:cNvPr>
          <p:cNvSpPr/>
          <p:nvPr/>
        </p:nvSpPr>
        <p:spPr>
          <a:xfrm>
            <a:off x="1477086" y="2456299"/>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25" name="Freeform 506">
            <a:extLst>
              <a:ext uri="{FF2B5EF4-FFF2-40B4-BE49-F238E27FC236}">
                <a16:creationId xmlns:a16="http://schemas.microsoft.com/office/drawing/2014/main" id="{76785140-4691-7482-3A88-20DC2CE68E5A}"/>
              </a:ext>
            </a:extLst>
          </p:cNvPr>
          <p:cNvSpPr/>
          <p:nvPr/>
        </p:nvSpPr>
        <p:spPr>
          <a:xfrm>
            <a:off x="1496844" y="2415250"/>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26" name="Freeform 507">
            <a:extLst>
              <a:ext uri="{FF2B5EF4-FFF2-40B4-BE49-F238E27FC236}">
                <a16:creationId xmlns:a16="http://schemas.microsoft.com/office/drawing/2014/main" id="{8356DB53-951F-5CC0-769E-D930CD4FCD7A}"/>
              </a:ext>
            </a:extLst>
          </p:cNvPr>
          <p:cNvSpPr/>
          <p:nvPr/>
        </p:nvSpPr>
        <p:spPr>
          <a:xfrm>
            <a:off x="2360117" y="2776278"/>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27" name="Freeform 508">
            <a:extLst>
              <a:ext uri="{FF2B5EF4-FFF2-40B4-BE49-F238E27FC236}">
                <a16:creationId xmlns:a16="http://schemas.microsoft.com/office/drawing/2014/main" id="{28B63BDC-C034-CF8F-2276-494013622E56}"/>
              </a:ext>
            </a:extLst>
          </p:cNvPr>
          <p:cNvSpPr/>
          <p:nvPr/>
        </p:nvSpPr>
        <p:spPr>
          <a:xfrm>
            <a:off x="2379801" y="2735229"/>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28" name="Freeform 509">
            <a:extLst>
              <a:ext uri="{FF2B5EF4-FFF2-40B4-BE49-F238E27FC236}">
                <a16:creationId xmlns:a16="http://schemas.microsoft.com/office/drawing/2014/main" id="{191AB2F5-A74B-7428-A06B-B80562736B88}"/>
              </a:ext>
            </a:extLst>
          </p:cNvPr>
          <p:cNvSpPr/>
          <p:nvPr/>
        </p:nvSpPr>
        <p:spPr>
          <a:xfrm>
            <a:off x="2819085" y="2835255"/>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29" name="Freeform 510">
            <a:extLst>
              <a:ext uri="{FF2B5EF4-FFF2-40B4-BE49-F238E27FC236}">
                <a16:creationId xmlns:a16="http://schemas.microsoft.com/office/drawing/2014/main" id="{C9E5DC69-1D2E-129A-E58D-4898E405E418}"/>
              </a:ext>
            </a:extLst>
          </p:cNvPr>
          <p:cNvSpPr/>
          <p:nvPr/>
        </p:nvSpPr>
        <p:spPr>
          <a:xfrm>
            <a:off x="2838769" y="2794206"/>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30" name="Freeform 511">
            <a:extLst>
              <a:ext uri="{FF2B5EF4-FFF2-40B4-BE49-F238E27FC236}">
                <a16:creationId xmlns:a16="http://schemas.microsoft.com/office/drawing/2014/main" id="{08695837-5F1C-6159-B683-DA56C99BEF8C}"/>
              </a:ext>
            </a:extLst>
          </p:cNvPr>
          <p:cNvSpPr/>
          <p:nvPr/>
        </p:nvSpPr>
        <p:spPr>
          <a:xfrm>
            <a:off x="2980075" y="2835255"/>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31" name="Freeform 512">
            <a:extLst>
              <a:ext uri="{FF2B5EF4-FFF2-40B4-BE49-F238E27FC236}">
                <a16:creationId xmlns:a16="http://schemas.microsoft.com/office/drawing/2014/main" id="{69B9651B-83DB-A9B1-89B2-2C6E2014DA16}"/>
              </a:ext>
            </a:extLst>
          </p:cNvPr>
          <p:cNvSpPr/>
          <p:nvPr/>
        </p:nvSpPr>
        <p:spPr>
          <a:xfrm>
            <a:off x="2999833" y="2794206"/>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32" name="Freeform 513">
            <a:extLst>
              <a:ext uri="{FF2B5EF4-FFF2-40B4-BE49-F238E27FC236}">
                <a16:creationId xmlns:a16="http://schemas.microsoft.com/office/drawing/2014/main" id="{F4F22FEF-0EDD-0E76-BAE1-AC6257FE27A2}"/>
              </a:ext>
            </a:extLst>
          </p:cNvPr>
          <p:cNvSpPr/>
          <p:nvPr/>
        </p:nvSpPr>
        <p:spPr>
          <a:xfrm>
            <a:off x="3074034" y="2835255"/>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33" name="Freeform 514">
            <a:extLst>
              <a:ext uri="{FF2B5EF4-FFF2-40B4-BE49-F238E27FC236}">
                <a16:creationId xmlns:a16="http://schemas.microsoft.com/office/drawing/2014/main" id="{0FE2FF3D-A4D4-A43B-96A8-DA7402875287}"/>
              </a:ext>
            </a:extLst>
          </p:cNvPr>
          <p:cNvSpPr/>
          <p:nvPr/>
        </p:nvSpPr>
        <p:spPr>
          <a:xfrm>
            <a:off x="3093719" y="2794206"/>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34" name="Freeform 515">
            <a:extLst>
              <a:ext uri="{FF2B5EF4-FFF2-40B4-BE49-F238E27FC236}">
                <a16:creationId xmlns:a16="http://schemas.microsoft.com/office/drawing/2014/main" id="{789B4959-0BED-AA90-326B-664E6A308170}"/>
              </a:ext>
            </a:extLst>
          </p:cNvPr>
          <p:cNvSpPr/>
          <p:nvPr/>
        </p:nvSpPr>
        <p:spPr>
          <a:xfrm>
            <a:off x="3141138" y="2897011"/>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35" name="Freeform 516">
            <a:extLst>
              <a:ext uri="{FF2B5EF4-FFF2-40B4-BE49-F238E27FC236}">
                <a16:creationId xmlns:a16="http://schemas.microsoft.com/office/drawing/2014/main" id="{D3694F87-1E98-77AA-50A6-FD09A3F03C96}"/>
              </a:ext>
            </a:extLst>
          </p:cNvPr>
          <p:cNvSpPr/>
          <p:nvPr/>
        </p:nvSpPr>
        <p:spPr>
          <a:xfrm>
            <a:off x="3160822" y="2855962"/>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36" name="Freeform 517">
            <a:extLst>
              <a:ext uri="{FF2B5EF4-FFF2-40B4-BE49-F238E27FC236}">
                <a16:creationId xmlns:a16="http://schemas.microsoft.com/office/drawing/2014/main" id="{2B581AFB-8B97-E802-05E8-750F520BED0C}"/>
              </a:ext>
            </a:extLst>
          </p:cNvPr>
          <p:cNvSpPr/>
          <p:nvPr/>
        </p:nvSpPr>
        <p:spPr>
          <a:xfrm>
            <a:off x="3208242" y="2897011"/>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37" name="Freeform 518">
            <a:extLst>
              <a:ext uri="{FF2B5EF4-FFF2-40B4-BE49-F238E27FC236}">
                <a16:creationId xmlns:a16="http://schemas.microsoft.com/office/drawing/2014/main" id="{8E52C8D8-BE50-BCAD-AB1C-F8669725A8CB}"/>
              </a:ext>
            </a:extLst>
          </p:cNvPr>
          <p:cNvSpPr/>
          <p:nvPr/>
        </p:nvSpPr>
        <p:spPr>
          <a:xfrm>
            <a:off x="3227926" y="2855962"/>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38" name="Freeform 519">
            <a:extLst>
              <a:ext uri="{FF2B5EF4-FFF2-40B4-BE49-F238E27FC236}">
                <a16:creationId xmlns:a16="http://schemas.microsoft.com/office/drawing/2014/main" id="{D0EA9FE7-8090-1E60-CE52-0E91F274CDE0}"/>
              </a:ext>
            </a:extLst>
          </p:cNvPr>
          <p:cNvSpPr/>
          <p:nvPr/>
        </p:nvSpPr>
        <p:spPr>
          <a:xfrm>
            <a:off x="3256539" y="2928841"/>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39" name="Freeform 520">
            <a:extLst>
              <a:ext uri="{FF2B5EF4-FFF2-40B4-BE49-F238E27FC236}">
                <a16:creationId xmlns:a16="http://schemas.microsoft.com/office/drawing/2014/main" id="{B8438463-D49D-C4B4-C3BF-E81C0A5F808E}"/>
              </a:ext>
            </a:extLst>
          </p:cNvPr>
          <p:cNvSpPr/>
          <p:nvPr/>
        </p:nvSpPr>
        <p:spPr>
          <a:xfrm>
            <a:off x="3276223" y="2887792"/>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40" name="Freeform 521">
            <a:extLst>
              <a:ext uri="{FF2B5EF4-FFF2-40B4-BE49-F238E27FC236}">
                <a16:creationId xmlns:a16="http://schemas.microsoft.com/office/drawing/2014/main" id="{A0AC743D-9923-1C95-9EF4-DA92D3F22A98}"/>
              </a:ext>
            </a:extLst>
          </p:cNvPr>
          <p:cNvSpPr/>
          <p:nvPr/>
        </p:nvSpPr>
        <p:spPr>
          <a:xfrm>
            <a:off x="3272637" y="2928841"/>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41" name="Freeform 522">
            <a:extLst>
              <a:ext uri="{FF2B5EF4-FFF2-40B4-BE49-F238E27FC236}">
                <a16:creationId xmlns:a16="http://schemas.microsoft.com/office/drawing/2014/main" id="{0ABB49EB-50BF-BCDC-C9A5-0988A26F6382}"/>
              </a:ext>
            </a:extLst>
          </p:cNvPr>
          <p:cNvSpPr/>
          <p:nvPr/>
        </p:nvSpPr>
        <p:spPr>
          <a:xfrm>
            <a:off x="3292322" y="2887792"/>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42" name="Freeform 523">
            <a:extLst>
              <a:ext uri="{FF2B5EF4-FFF2-40B4-BE49-F238E27FC236}">
                <a16:creationId xmlns:a16="http://schemas.microsoft.com/office/drawing/2014/main" id="{DB0E001F-1984-D9BE-DD74-B301CAAFABD4}"/>
              </a:ext>
            </a:extLst>
          </p:cNvPr>
          <p:cNvSpPr/>
          <p:nvPr/>
        </p:nvSpPr>
        <p:spPr>
          <a:xfrm>
            <a:off x="3272637" y="2928841"/>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43" name="Freeform 524">
            <a:extLst>
              <a:ext uri="{FF2B5EF4-FFF2-40B4-BE49-F238E27FC236}">
                <a16:creationId xmlns:a16="http://schemas.microsoft.com/office/drawing/2014/main" id="{435F7195-924D-6CCA-EE62-CB4910F832DA}"/>
              </a:ext>
            </a:extLst>
          </p:cNvPr>
          <p:cNvSpPr/>
          <p:nvPr/>
        </p:nvSpPr>
        <p:spPr>
          <a:xfrm>
            <a:off x="3292322" y="2887792"/>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44" name="Freeform 525">
            <a:extLst>
              <a:ext uri="{FF2B5EF4-FFF2-40B4-BE49-F238E27FC236}">
                <a16:creationId xmlns:a16="http://schemas.microsoft.com/office/drawing/2014/main" id="{9CB0E3F2-D3BF-3105-5199-E8357212E6E3}"/>
              </a:ext>
            </a:extLst>
          </p:cNvPr>
          <p:cNvSpPr/>
          <p:nvPr/>
        </p:nvSpPr>
        <p:spPr>
          <a:xfrm>
            <a:off x="3385330" y="2928841"/>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45" name="Freeform 526">
            <a:extLst>
              <a:ext uri="{FF2B5EF4-FFF2-40B4-BE49-F238E27FC236}">
                <a16:creationId xmlns:a16="http://schemas.microsoft.com/office/drawing/2014/main" id="{89ABA427-8516-1AA6-C7A2-131E9605C041}"/>
              </a:ext>
            </a:extLst>
          </p:cNvPr>
          <p:cNvSpPr/>
          <p:nvPr/>
        </p:nvSpPr>
        <p:spPr>
          <a:xfrm>
            <a:off x="3405088" y="2887792"/>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46" name="Freeform 527">
            <a:extLst>
              <a:ext uri="{FF2B5EF4-FFF2-40B4-BE49-F238E27FC236}">
                <a16:creationId xmlns:a16="http://schemas.microsoft.com/office/drawing/2014/main" id="{0739F6A4-6754-9EF6-0D6D-DB248575F992}"/>
              </a:ext>
            </a:extLst>
          </p:cNvPr>
          <p:cNvSpPr/>
          <p:nvPr/>
        </p:nvSpPr>
        <p:spPr>
          <a:xfrm>
            <a:off x="3396087" y="2928841"/>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47" name="Freeform 528">
            <a:extLst>
              <a:ext uri="{FF2B5EF4-FFF2-40B4-BE49-F238E27FC236}">
                <a16:creationId xmlns:a16="http://schemas.microsoft.com/office/drawing/2014/main" id="{84CEF86B-F716-5E6D-D742-7A49AC8964FC}"/>
              </a:ext>
            </a:extLst>
          </p:cNvPr>
          <p:cNvSpPr/>
          <p:nvPr/>
        </p:nvSpPr>
        <p:spPr>
          <a:xfrm>
            <a:off x="3415772" y="2887792"/>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48" name="Freeform 529">
            <a:extLst>
              <a:ext uri="{FF2B5EF4-FFF2-40B4-BE49-F238E27FC236}">
                <a16:creationId xmlns:a16="http://schemas.microsoft.com/office/drawing/2014/main" id="{12AEA62D-2F5B-7373-6D34-367CEB00C327}"/>
              </a:ext>
            </a:extLst>
          </p:cNvPr>
          <p:cNvSpPr/>
          <p:nvPr/>
        </p:nvSpPr>
        <p:spPr>
          <a:xfrm>
            <a:off x="3516903" y="2963598"/>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49" name="Freeform 530">
            <a:extLst>
              <a:ext uri="{FF2B5EF4-FFF2-40B4-BE49-F238E27FC236}">
                <a16:creationId xmlns:a16="http://schemas.microsoft.com/office/drawing/2014/main" id="{40EFB6A9-57A2-0880-3241-651D27E6AF11}"/>
              </a:ext>
            </a:extLst>
          </p:cNvPr>
          <p:cNvSpPr/>
          <p:nvPr/>
        </p:nvSpPr>
        <p:spPr>
          <a:xfrm>
            <a:off x="3536588" y="2922549"/>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50" name="Freeform 531">
            <a:extLst>
              <a:ext uri="{FF2B5EF4-FFF2-40B4-BE49-F238E27FC236}">
                <a16:creationId xmlns:a16="http://schemas.microsoft.com/office/drawing/2014/main" id="{4093D199-7172-8538-D9BD-BB6E1E947C5C}"/>
              </a:ext>
            </a:extLst>
          </p:cNvPr>
          <p:cNvSpPr/>
          <p:nvPr/>
        </p:nvSpPr>
        <p:spPr>
          <a:xfrm>
            <a:off x="3516903" y="2963598"/>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51" name="Freeform 532">
            <a:extLst>
              <a:ext uri="{FF2B5EF4-FFF2-40B4-BE49-F238E27FC236}">
                <a16:creationId xmlns:a16="http://schemas.microsoft.com/office/drawing/2014/main" id="{2BBFACDD-2481-2A33-73FC-4FFC6E6E78AD}"/>
              </a:ext>
            </a:extLst>
          </p:cNvPr>
          <p:cNvSpPr/>
          <p:nvPr/>
        </p:nvSpPr>
        <p:spPr>
          <a:xfrm>
            <a:off x="3536588" y="2922549"/>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52" name="Freeform 533">
            <a:extLst>
              <a:ext uri="{FF2B5EF4-FFF2-40B4-BE49-F238E27FC236}">
                <a16:creationId xmlns:a16="http://schemas.microsoft.com/office/drawing/2014/main" id="{450F262A-08B2-EDE8-464D-51CCC7D07208}"/>
              </a:ext>
            </a:extLst>
          </p:cNvPr>
          <p:cNvSpPr/>
          <p:nvPr/>
        </p:nvSpPr>
        <p:spPr>
          <a:xfrm>
            <a:off x="3533002" y="2963598"/>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53" name="Freeform 534">
            <a:extLst>
              <a:ext uri="{FF2B5EF4-FFF2-40B4-BE49-F238E27FC236}">
                <a16:creationId xmlns:a16="http://schemas.microsoft.com/office/drawing/2014/main" id="{713D95C7-A848-9D33-6332-319C28C3DF02}"/>
              </a:ext>
            </a:extLst>
          </p:cNvPr>
          <p:cNvSpPr/>
          <p:nvPr/>
        </p:nvSpPr>
        <p:spPr>
          <a:xfrm>
            <a:off x="3552687" y="2922549"/>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54" name="Freeform 535">
            <a:extLst>
              <a:ext uri="{FF2B5EF4-FFF2-40B4-BE49-F238E27FC236}">
                <a16:creationId xmlns:a16="http://schemas.microsoft.com/office/drawing/2014/main" id="{BFA1746C-35D8-2805-A849-D4D25E7C466D}"/>
              </a:ext>
            </a:extLst>
          </p:cNvPr>
          <p:cNvSpPr/>
          <p:nvPr/>
        </p:nvSpPr>
        <p:spPr>
          <a:xfrm>
            <a:off x="3546394" y="2963598"/>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55" name="Freeform 536">
            <a:extLst>
              <a:ext uri="{FF2B5EF4-FFF2-40B4-BE49-F238E27FC236}">
                <a16:creationId xmlns:a16="http://schemas.microsoft.com/office/drawing/2014/main" id="{915565AB-8D70-DB94-4B39-4C2809614A3A}"/>
              </a:ext>
            </a:extLst>
          </p:cNvPr>
          <p:cNvSpPr/>
          <p:nvPr/>
        </p:nvSpPr>
        <p:spPr>
          <a:xfrm>
            <a:off x="3566078" y="2922549"/>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56" name="Freeform 537">
            <a:extLst>
              <a:ext uri="{FF2B5EF4-FFF2-40B4-BE49-F238E27FC236}">
                <a16:creationId xmlns:a16="http://schemas.microsoft.com/office/drawing/2014/main" id="{2F054361-BF09-AE17-AF01-85196ACD60B6}"/>
              </a:ext>
            </a:extLst>
          </p:cNvPr>
          <p:cNvSpPr/>
          <p:nvPr/>
        </p:nvSpPr>
        <p:spPr>
          <a:xfrm>
            <a:off x="3610790" y="2963598"/>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57" name="Freeform 538">
            <a:extLst>
              <a:ext uri="{FF2B5EF4-FFF2-40B4-BE49-F238E27FC236}">
                <a16:creationId xmlns:a16="http://schemas.microsoft.com/office/drawing/2014/main" id="{0FA2E703-6B07-BA10-3BC0-A87108A6604C}"/>
              </a:ext>
            </a:extLst>
          </p:cNvPr>
          <p:cNvSpPr/>
          <p:nvPr/>
        </p:nvSpPr>
        <p:spPr>
          <a:xfrm>
            <a:off x="3630475" y="2922549"/>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58" name="Freeform 539">
            <a:extLst>
              <a:ext uri="{FF2B5EF4-FFF2-40B4-BE49-F238E27FC236}">
                <a16:creationId xmlns:a16="http://schemas.microsoft.com/office/drawing/2014/main" id="{95AAB462-9C6B-5AD7-0125-45EC9310A996}"/>
              </a:ext>
            </a:extLst>
          </p:cNvPr>
          <p:cNvSpPr/>
          <p:nvPr/>
        </p:nvSpPr>
        <p:spPr>
          <a:xfrm>
            <a:off x="3610790" y="2963598"/>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59" name="Freeform 540">
            <a:extLst>
              <a:ext uri="{FF2B5EF4-FFF2-40B4-BE49-F238E27FC236}">
                <a16:creationId xmlns:a16="http://schemas.microsoft.com/office/drawing/2014/main" id="{C99D5B3D-B1D4-CBA7-5794-98CCD55EB68E}"/>
              </a:ext>
            </a:extLst>
          </p:cNvPr>
          <p:cNvSpPr/>
          <p:nvPr/>
        </p:nvSpPr>
        <p:spPr>
          <a:xfrm>
            <a:off x="3630475" y="2922549"/>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60" name="Freeform 541">
            <a:extLst>
              <a:ext uri="{FF2B5EF4-FFF2-40B4-BE49-F238E27FC236}">
                <a16:creationId xmlns:a16="http://schemas.microsoft.com/office/drawing/2014/main" id="{F1630780-7A82-6FC9-C738-89E47AC70F2D}"/>
              </a:ext>
            </a:extLst>
          </p:cNvPr>
          <p:cNvSpPr/>
          <p:nvPr/>
        </p:nvSpPr>
        <p:spPr>
          <a:xfrm>
            <a:off x="3618840" y="2963598"/>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61" name="Freeform 542">
            <a:extLst>
              <a:ext uri="{FF2B5EF4-FFF2-40B4-BE49-F238E27FC236}">
                <a16:creationId xmlns:a16="http://schemas.microsoft.com/office/drawing/2014/main" id="{28224A5C-BA38-BA9F-075E-594BBC79A456}"/>
              </a:ext>
            </a:extLst>
          </p:cNvPr>
          <p:cNvSpPr/>
          <p:nvPr/>
        </p:nvSpPr>
        <p:spPr>
          <a:xfrm>
            <a:off x="3638598" y="2922549"/>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62" name="Freeform 543">
            <a:extLst>
              <a:ext uri="{FF2B5EF4-FFF2-40B4-BE49-F238E27FC236}">
                <a16:creationId xmlns:a16="http://schemas.microsoft.com/office/drawing/2014/main" id="{AD480149-6D50-8E48-B0C8-998D4A8C2300}"/>
              </a:ext>
            </a:extLst>
          </p:cNvPr>
          <p:cNvSpPr/>
          <p:nvPr/>
        </p:nvSpPr>
        <p:spPr>
          <a:xfrm>
            <a:off x="3629596" y="2963598"/>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63" name="Freeform 544">
            <a:extLst>
              <a:ext uri="{FF2B5EF4-FFF2-40B4-BE49-F238E27FC236}">
                <a16:creationId xmlns:a16="http://schemas.microsoft.com/office/drawing/2014/main" id="{9CFBD03D-989B-6A03-6855-51EA7B8EB9C5}"/>
              </a:ext>
            </a:extLst>
          </p:cNvPr>
          <p:cNvSpPr/>
          <p:nvPr/>
        </p:nvSpPr>
        <p:spPr>
          <a:xfrm>
            <a:off x="3649281" y="2922549"/>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64" name="Freeform 545">
            <a:extLst>
              <a:ext uri="{FF2B5EF4-FFF2-40B4-BE49-F238E27FC236}">
                <a16:creationId xmlns:a16="http://schemas.microsoft.com/office/drawing/2014/main" id="{6B613164-E5FA-8D65-4620-C182AACB3744}"/>
              </a:ext>
            </a:extLst>
          </p:cNvPr>
          <p:cNvSpPr/>
          <p:nvPr/>
        </p:nvSpPr>
        <p:spPr>
          <a:xfrm>
            <a:off x="3747705" y="2963598"/>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65" name="Freeform 546">
            <a:extLst>
              <a:ext uri="{FF2B5EF4-FFF2-40B4-BE49-F238E27FC236}">
                <a16:creationId xmlns:a16="http://schemas.microsoft.com/office/drawing/2014/main" id="{A0D385D1-D91D-5DB4-E64F-FA0C41EEED23}"/>
              </a:ext>
            </a:extLst>
          </p:cNvPr>
          <p:cNvSpPr/>
          <p:nvPr/>
        </p:nvSpPr>
        <p:spPr>
          <a:xfrm>
            <a:off x="3767389" y="2922549"/>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66" name="Freeform 547">
            <a:extLst>
              <a:ext uri="{FF2B5EF4-FFF2-40B4-BE49-F238E27FC236}">
                <a16:creationId xmlns:a16="http://schemas.microsoft.com/office/drawing/2014/main" id="{26EEBDE8-5050-473E-EADB-B921642DAD5A}"/>
              </a:ext>
            </a:extLst>
          </p:cNvPr>
          <p:cNvSpPr/>
          <p:nvPr/>
        </p:nvSpPr>
        <p:spPr>
          <a:xfrm>
            <a:off x="3793294" y="2963598"/>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67" name="Freeform 548">
            <a:extLst>
              <a:ext uri="{FF2B5EF4-FFF2-40B4-BE49-F238E27FC236}">
                <a16:creationId xmlns:a16="http://schemas.microsoft.com/office/drawing/2014/main" id="{E2BDE9AD-7971-056D-F935-7A92FD32584C}"/>
              </a:ext>
            </a:extLst>
          </p:cNvPr>
          <p:cNvSpPr/>
          <p:nvPr/>
        </p:nvSpPr>
        <p:spPr>
          <a:xfrm>
            <a:off x="3812978" y="2922549"/>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68" name="Freeform 549">
            <a:extLst>
              <a:ext uri="{FF2B5EF4-FFF2-40B4-BE49-F238E27FC236}">
                <a16:creationId xmlns:a16="http://schemas.microsoft.com/office/drawing/2014/main" id="{3E3798EB-08E1-5F5C-1BD1-6DCF297ECBAB}"/>
              </a:ext>
            </a:extLst>
          </p:cNvPr>
          <p:cNvSpPr/>
          <p:nvPr/>
        </p:nvSpPr>
        <p:spPr>
          <a:xfrm>
            <a:off x="3798709" y="2963598"/>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69" name="Freeform 550">
            <a:extLst>
              <a:ext uri="{FF2B5EF4-FFF2-40B4-BE49-F238E27FC236}">
                <a16:creationId xmlns:a16="http://schemas.microsoft.com/office/drawing/2014/main" id="{A6D18035-C6E0-BA22-A73B-9C5C93604A0B}"/>
              </a:ext>
            </a:extLst>
          </p:cNvPr>
          <p:cNvSpPr/>
          <p:nvPr/>
        </p:nvSpPr>
        <p:spPr>
          <a:xfrm>
            <a:off x="3818394" y="2922549"/>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70" name="Freeform 551">
            <a:extLst>
              <a:ext uri="{FF2B5EF4-FFF2-40B4-BE49-F238E27FC236}">
                <a16:creationId xmlns:a16="http://schemas.microsoft.com/office/drawing/2014/main" id="{913441F5-0847-7CE1-AFAD-4246962C6C01}"/>
              </a:ext>
            </a:extLst>
          </p:cNvPr>
          <p:cNvSpPr/>
          <p:nvPr/>
        </p:nvSpPr>
        <p:spPr>
          <a:xfrm>
            <a:off x="3809393" y="2963598"/>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71" name="Freeform 552">
            <a:extLst>
              <a:ext uri="{FF2B5EF4-FFF2-40B4-BE49-F238E27FC236}">
                <a16:creationId xmlns:a16="http://schemas.microsoft.com/office/drawing/2014/main" id="{1FE90126-48CA-F717-371E-E1940FA2557F}"/>
              </a:ext>
            </a:extLst>
          </p:cNvPr>
          <p:cNvSpPr/>
          <p:nvPr/>
        </p:nvSpPr>
        <p:spPr>
          <a:xfrm>
            <a:off x="3829151" y="2922549"/>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72" name="Freeform 553">
            <a:extLst>
              <a:ext uri="{FF2B5EF4-FFF2-40B4-BE49-F238E27FC236}">
                <a16:creationId xmlns:a16="http://schemas.microsoft.com/office/drawing/2014/main" id="{67344597-875F-53CD-FAE3-B640DD1110CD}"/>
              </a:ext>
            </a:extLst>
          </p:cNvPr>
          <p:cNvSpPr/>
          <p:nvPr/>
        </p:nvSpPr>
        <p:spPr>
          <a:xfrm>
            <a:off x="3865740" y="2963598"/>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73" name="Freeform 554">
            <a:extLst>
              <a:ext uri="{FF2B5EF4-FFF2-40B4-BE49-F238E27FC236}">
                <a16:creationId xmlns:a16="http://schemas.microsoft.com/office/drawing/2014/main" id="{B851AE84-F429-33A2-B4DA-C86594E51DC6}"/>
              </a:ext>
            </a:extLst>
          </p:cNvPr>
          <p:cNvSpPr/>
          <p:nvPr/>
        </p:nvSpPr>
        <p:spPr>
          <a:xfrm>
            <a:off x="3885498" y="2922549"/>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74" name="Freeform 555">
            <a:extLst>
              <a:ext uri="{FF2B5EF4-FFF2-40B4-BE49-F238E27FC236}">
                <a16:creationId xmlns:a16="http://schemas.microsoft.com/office/drawing/2014/main" id="{CC50C54D-849A-88DB-2A31-D837480CF3B6}"/>
              </a:ext>
            </a:extLst>
          </p:cNvPr>
          <p:cNvSpPr/>
          <p:nvPr/>
        </p:nvSpPr>
        <p:spPr>
          <a:xfrm>
            <a:off x="3881912" y="2963598"/>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75" name="Freeform 556">
            <a:extLst>
              <a:ext uri="{FF2B5EF4-FFF2-40B4-BE49-F238E27FC236}">
                <a16:creationId xmlns:a16="http://schemas.microsoft.com/office/drawing/2014/main" id="{17B0F15E-013C-ECE4-CC8B-6FC375CCE839}"/>
              </a:ext>
            </a:extLst>
          </p:cNvPr>
          <p:cNvSpPr/>
          <p:nvPr/>
        </p:nvSpPr>
        <p:spPr>
          <a:xfrm>
            <a:off x="3901596" y="2922549"/>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76" name="Freeform 557">
            <a:extLst>
              <a:ext uri="{FF2B5EF4-FFF2-40B4-BE49-F238E27FC236}">
                <a16:creationId xmlns:a16="http://schemas.microsoft.com/office/drawing/2014/main" id="{1C49A387-8BD1-44A1-859E-49AF45327675}"/>
              </a:ext>
            </a:extLst>
          </p:cNvPr>
          <p:cNvSpPr/>
          <p:nvPr/>
        </p:nvSpPr>
        <p:spPr>
          <a:xfrm>
            <a:off x="3919452" y="2963598"/>
            <a:ext cx="39442" cy="7317"/>
          </a:xfrm>
          <a:custGeom>
            <a:avLst/>
            <a:gdLst>
              <a:gd name="connsiteX0" fmla="*/ 0 w 39049"/>
              <a:gd name="connsiteY0" fmla="*/ 0 h 7244"/>
              <a:gd name="connsiteX1" fmla="*/ 39049 w 39049"/>
              <a:gd name="connsiteY1" fmla="*/ 0 h 7244"/>
            </a:gdLst>
            <a:ahLst/>
            <a:cxnLst>
              <a:cxn ang="0">
                <a:pos x="connsiteX0" y="connsiteY0"/>
              </a:cxn>
              <a:cxn ang="0">
                <a:pos x="connsiteX1" y="connsiteY1"/>
              </a:cxn>
            </a:cxnLst>
            <a:rect l="l" t="t" r="r" b="b"/>
            <a:pathLst>
              <a:path w="39049" h="7244">
                <a:moveTo>
                  <a:pt x="0" y="0"/>
                </a:moveTo>
                <a:lnTo>
                  <a:pt x="39049"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77" name="Freeform 558">
            <a:extLst>
              <a:ext uri="{FF2B5EF4-FFF2-40B4-BE49-F238E27FC236}">
                <a16:creationId xmlns:a16="http://schemas.microsoft.com/office/drawing/2014/main" id="{448233EA-E535-05FB-D4ED-438E846A8A09}"/>
              </a:ext>
            </a:extLst>
          </p:cNvPr>
          <p:cNvSpPr/>
          <p:nvPr/>
        </p:nvSpPr>
        <p:spPr>
          <a:xfrm>
            <a:off x="3939136" y="2922549"/>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78" name="Freeform 559">
            <a:extLst>
              <a:ext uri="{FF2B5EF4-FFF2-40B4-BE49-F238E27FC236}">
                <a16:creationId xmlns:a16="http://schemas.microsoft.com/office/drawing/2014/main" id="{C9B70AE5-47B9-75F0-35B4-8AFFAE44BD0E}"/>
              </a:ext>
            </a:extLst>
          </p:cNvPr>
          <p:cNvSpPr/>
          <p:nvPr/>
        </p:nvSpPr>
        <p:spPr>
          <a:xfrm>
            <a:off x="3951650" y="2963598"/>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79" name="Freeform 560">
            <a:extLst>
              <a:ext uri="{FF2B5EF4-FFF2-40B4-BE49-F238E27FC236}">
                <a16:creationId xmlns:a16="http://schemas.microsoft.com/office/drawing/2014/main" id="{466C10B2-A4EC-09AC-3388-68B2CFF97AD2}"/>
              </a:ext>
            </a:extLst>
          </p:cNvPr>
          <p:cNvSpPr/>
          <p:nvPr/>
        </p:nvSpPr>
        <p:spPr>
          <a:xfrm>
            <a:off x="3971334" y="2922549"/>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80" name="Freeform 561">
            <a:extLst>
              <a:ext uri="{FF2B5EF4-FFF2-40B4-BE49-F238E27FC236}">
                <a16:creationId xmlns:a16="http://schemas.microsoft.com/office/drawing/2014/main" id="{833D9DD5-D036-1D39-A4DC-AAD3FD0718CA}"/>
              </a:ext>
            </a:extLst>
          </p:cNvPr>
          <p:cNvSpPr/>
          <p:nvPr/>
        </p:nvSpPr>
        <p:spPr>
          <a:xfrm>
            <a:off x="3954357" y="2963598"/>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81" name="Freeform 562">
            <a:extLst>
              <a:ext uri="{FF2B5EF4-FFF2-40B4-BE49-F238E27FC236}">
                <a16:creationId xmlns:a16="http://schemas.microsoft.com/office/drawing/2014/main" id="{6709BF5C-9009-B8EF-E7E8-E6A46F1EF269}"/>
              </a:ext>
            </a:extLst>
          </p:cNvPr>
          <p:cNvSpPr/>
          <p:nvPr/>
        </p:nvSpPr>
        <p:spPr>
          <a:xfrm>
            <a:off x="3974042" y="2922549"/>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82" name="Freeform 563">
            <a:extLst>
              <a:ext uri="{FF2B5EF4-FFF2-40B4-BE49-F238E27FC236}">
                <a16:creationId xmlns:a16="http://schemas.microsoft.com/office/drawing/2014/main" id="{8CEB7B7D-3CE1-76F8-D543-EBE6BA024328}"/>
              </a:ext>
            </a:extLst>
          </p:cNvPr>
          <p:cNvSpPr/>
          <p:nvPr/>
        </p:nvSpPr>
        <p:spPr>
          <a:xfrm>
            <a:off x="3956991" y="2963598"/>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83" name="Freeform 564">
            <a:extLst>
              <a:ext uri="{FF2B5EF4-FFF2-40B4-BE49-F238E27FC236}">
                <a16:creationId xmlns:a16="http://schemas.microsoft.com/office/drawing/2014/main" id="{517C022B-5B79-CA04-9DF5-CC135D01BE67}"/>
              </a:ext>
            </a:extLst>
          </p:cNvPr>
          <p:cNvSpPr/>
          <p:nvPr/>
        </p:nvSpPr>
        <p:spPr>
          <a:xfrm>
            <a:off x="3976749" y="2922549"/>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84" name="Freeform 565">
            <a:extLst>
              <a:ext uri="{FF2B5EF4-FFF2-40B4-BE49-F238E27FC236}">
                <a16:creationId xmlns:a16="http://schemas.microsoft.com/office/drawing/2014/main" id="{8E95F91B-1E8C-EB58-0397-8A66FCFAD8A3}"/>
              </a:ext>
            </a:extLst>
          </p:cNvPr>
          <p:cNvSpPr/>
          <p:nvPr/>
        </p:nvSpPr>
        <p:spPr>
          <a:xfrm>
            <a:off x="4005362" y="2963598"/>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85" name="Freeform 566">
            <a:extLst>
              <a:ext uri="{FF2B5EF4-FFF2-40B4-BE49-F238E27FC236}">
                <a16:creationId xmlns:a16="http://schemas.microsoft.com/office/drawing/2014/main" id="{6BAA4AEF-0ED5-8D71-F01D-54EED05B4C2A}"/>
              </a:ext>
            </a:extLst>
          </p:cNvPr>
          <p:cNvSpPr/>
          <p:nvPr/>
        </p:nvSpPr>
        <p:spPr>
          <a:xfrm>
            <a:off x="4025046" y="2922549"/>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86" name="Freeform 567">
            <a:extLst>
              <a:ext uri="{FF2B5EF4-FFF2-40B4-BE49-F238E27FC236}">
                <a16:creationId xmlns:a16="http://schemas.microsoft.com/office/drawing/2014/main" id="{53602B21-303D-59AF-2744-76F10049720D}"/>
              </a:ext>
            </a:extLst>
          </p:cNvPr>
          <p:cNvSpPr/>
          <p:nvPr/>
        </p:nvSpPr>
        <p:spPr>
          <a:xfrm>
            <a:off x="4040194" y="2963598"/>
            <a:ext cx="39442" cy="7317"/>
          </a:xfrm>
          <a:custGeom>
            <a:avLst/>
            <a:gdLst>
              <a:gd name="connsiteX0" fmla="*/ 0 w 39049"/>
              <a:gd name="connsiteY0" fmla="*/ 0 h 7244"/>
              <a:gd name="connsiteX1" fmla="*/ 39049 w 39049"/>
              <a:gd name="connsiteY1" fmla="*/ 0 h 7244"/>
            </a:gdLst>
            <a:ahLst/>
            <a:cxnLst>
              <a:cxn ang="0">
                <a:pos x="connsiteX0" y="connsiteY0"/>
              </a:cxn>
              <a:cxn ang="0">
                <a:pos x="connsiteX1" y="connsiteY1"/>
              </a:cxn>
            </a:cxnLst>
            <a:rect l="l" t="t" r="r" b="b"/>
            <a:pathLst>
              <a:path w="39049" h="7244">
                <a:moveTo>
                  <a:pt x="0" y="0"/>
                </a:moveTo>
                <a:lnTo>
                  <a:pt x="39049"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87" name="Freeform 568">
            <a:extLst>
              <a:ext uri="{FF2B5EF4-FFF2-40B4-BE49-F238E27FC236}">
                <a16:creationId xmlns:a16="http://schemas.microsoft.com/office/drawing/2014/main" id="{3F3B0A9B-663F-217B-2A62-F1C5A392E5F4}"/>
              </a:ext>
            </a:extLst>
          </p:cNvPr>
          <p:cNvSpPr/>
          <p:nvPr/>
        </p:nvSpPr>
        <p:spPr>
          <a:xfrm>
            <a:off x="4059952" y="2922549"/>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88" name="Freeform 569">
            <a:extLst>
              <a:ext uri="{FF2B5EF4-FFF2-40B4-BE49-F238E27FC236}">
                <a16:creationId xmlns:a16="http://schemas.microsoft.com/office/drawing/2014/main" id="{4271D12E-734B-B36E-DDE6-D5563F71D36D}"/>
              </a:ext>
            </a:extLst>
          </p:cNvPr>
          <p:cNvSpPr/>
          <p:nvPr/>
        </p:nvSpPr>
        <p:spPr>
          <a:xfrm>
            <a:off x="4142204" y="2963598"/>
            <a:ext cx="39442" cy="7317"/>
          </a:xfrm>
          <a:custGeom>
            <a:avLst/>
            <a:gdLst>
              <a:gd name="connsiteX0" fmla="*/ 0 w 39049"/>
              <a:gd name="connsiteY0" fmla="*/ 0 h 7244"/>
              <a:gd name="connsiteX1" fmla="*/ 39049 w 39049"/>
              <a:gd name="connsiteY1" fmla="*/ 0 h 7244"/>
            </a:gdLst>
            <a:ahLst/>
            <a:cxnLst>
              <a:cxn ang="0">
                <a:pos x="connsiteX0" y="connsiteY0"/>
              </a:cxn>
              <a:cxn ang="0">
                <a:pos x="connsiteX1" y="connsiteY1"/>
              </a:cxn>
            </a:cxnLst>
            <a:rect l="l" t="t" r="r" b="b"/>
            <a:pathLst>
              <a:path w="39049" h="7244">
                <a:moveTo>
                  <a:pt x="0" y="0"/>
                </a:moveTo>
                <a:lnTo>
                  <a:pt x="39049"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89" name="Freeform 570">
            <a:extLst>
              <a:ext uri="{FF2B5EF4-FFF2-40B4-BE49-F238E27FC236}">
                <a16:creationId xmlns:a16="http://schemas.microsoft.com/office/drawing/2014/main" id="{A44AE1D0-EF6B-999D-A7B0-687BAA84465B}"/>
              </a:ext>
            </a:extLst>
          </p:cNvPr>
          <p:cNvSpPr/>
          <p:nvPr/>
        </p:nvSpPr>
        <p:spPr>
          <a:xfrm>
            <a:off x="4161888" y="2922549"/>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90" name="Freeform 571">
            <a:extLst>
              <a:ext uri="{FF2B5EF4-FFF2-40B4-BE49-F238E27FC236}">
                <a16:creationId xmlns:a16="http://schemas.microsoft.com/office/drawing/2014/main" id="{2BA8C4D8-00BF-FA97-9661-1B56B2243F7B}"/>
              </a:ext>
            </a:extLst>
          </p:cNvPr>
          <p:cNvSpPr/>
          <p:nvPr/>
        </p:nvSpPr>
        <p:spPr>
          <a:xfrm>
            <a:off x="4254969" y="3020525"/>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91" name="Freeform 572">
            <a:extLst>
              <a:ext uri="{FF2B5EF4-FFF2-40B4-BE49-F238E27FC236}">
                <a16:creationId xmlns:a16="http://schemas.microsoft.com/office/drawing/2014/main" id="{ACE6A6FB-6784-AF6F-A239-BDCAC27696C8}"/>
              </a:ext>
            </a:extLst>
          </p:cNvPr>
          <p:cNvSpPr/>
          <p:nvPr/>
        </p:nvSpPr>
        <p:spPr>
          <a:xfrm>
            <a:off x="4274654" y="2979476"/>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92" name="Freeform 573">
            <a:extLst>
              <a:ext uri="{FF2B5EF4-FFF2-40B4-BE49-F238E27FC236}">
                <a16:creationId xmlns:a16="http://schemas.microsoft.com/office/drawing/2014/main" id="{B5CD9EEF-1346-CC9B-BF3C-1BAAABBFA2CB}"/>
              </a:ext>
            </a:extLst>
          </p:cNvPr>
          <p:cNvSpPr/>
          <p:nvPr/>
        </p:nvSpPr>
        <p:spPr>
          <a:xfrm>
            <a:off x="4260311" y="3020525"/>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93" name="Freeform 574">
            <a:extLst>
              <a:ext uri="{FF2B5EF4-FFF2-40B4-BE49-F238E27FC236}">
                <a16:creationId xmlns:a16="http://schemas.microsoft.com/office/drawing/2014/main" id="{6BAFCB03-7E78-330A-8CEF-C5A8DB8625BB}"/>
              </a:ext>
            </a:extLst>
          </p:cNvPr>
          <p:cNvSpPr/>
          <p:nvPr/>
        </p:nvSpPr>
        <p:spPr>
          <a:xfrm>
            <a:off x="4279997" y="2979476"/>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94" name="Freeform 575">
            <a:extLst>
              <a:ext uri="{FF2B5EF4-FFF2-40B4-BE49-F238E27FC236}">
                <a16:creationId xmlns:a16="http://schemas.microsoft.com/office/drawing/2014/main" id="{D1107624-E89D-6C63-6EA9-119BB68A95BD}"/>
              </a:ext>
            </a:extLst>
          </p:cNvPr>
          <p:cNvSpPr/>
          <p:nvPr/>
        </p:nvSpPr>
        <p:spPr>
          <a:xfrm>
            <a:off x="4271069" y="3020525"/>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95" name="Freeform 576">
            <a:extLst>
              <a:ext uri="{FF2B5EF4-FFF2-40B4-BE49-F238E27FC236}">
                <a16:creationId xmlns:a16="http://schemas.microsoft.com/office/drawing/2014/main" id="{4B1ADC83-1667-AF65-F61B-0132D8AB87F4}"/>
              </a:ext>
            </a:extLst>
          </p:cNvPr>
          <p:cNvSpPr/>
          <p:nvPr/>
        </p:nvSpPr>
        <p:spPr>
          <a:xfrm>
            <a:off x="4290754" y="2979476"/>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96" name="Freeform 577">
            <a:extLst>
              <a:ext uri="{FF2B5EF4-FFF2-40B4-BE49-F238E27FC236}">
                <a16:creationId xmlns:a16="http://schemas.microsoft.com/office/drawing/2014/main" id="{88A8E0B3-0EE9-AA9F-6BFB-D8EDBC52E988}"/>
              </a:ext>
            </a:extLst>
          </p:cNvPr>
          <p:cNvSpPr/>
          <p:nvPr/>
        </p:nvSpPr>
        <p:spPr>
          <a:xfrm>
            <a:off x="4410618" y="3020525"/>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97" name="Freeform 578">
            <a:extLst>
              <a:ext uri="{FF2B5EF4-FFF2-40B4-BE49-F238E27FC236}">
                <a16:creationId xmlns:a16="http://schemas.microsoft.com/office/drawing/2014/main" id="{D43E2203-32F6-8FEA-81E0-10BA40C7251B}"/>
              </a:ext>
            </a:extLst>
          </p:cNvPr>
          <p:cNvSpPr/>
          <p:nvPr/>
        </p:nvSpPr>
        <p:spPr>
          <a:xfrm>
            <a:off x="4430302" y="2979476"/>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98" name="Freeform 579">
            <a:extLst>
              <a:ext uri="{FF2B5EF4-FFF2-40B4-BE49-F238E27FC236}">
                <a16:creationId xmlns:a16="http://schemas.microsoft.com/office/drawing/2014/main" id="{A4CF29A0-3102-41AA-03EF-711F7AD80E06}"/>
              </a:ext>
            </a:extLst>
          </p:cNvPr>
          <p:cNvSpPr/>
          <p:nvPr/>
        </p:nvSpPr>
        <p:spPr>
          <a:xfrm>
            <a:off x="4410618" y="3020525"/>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199" name="Freeform 580">
            <a:extLst>
              <a:ext uri="{FF2B5EF4-FFF2-40B4-BE49-F238E27FC236}">
                <a16:creationId xmlns:a16="http://schemas.microsoft.com/office/drawing/2014/main" id="{C9A6F93C-7B7E-3EB6-BED1-95CE8DD038C9}"/>
              </a:ext>
            </a:extLst>
          </p:cNvPr>
          <p:cNvSpPr/>
          <p:nvPr/>
        </p:nvSpPr>
        <p:spPr>
          <a:xfrm>
            <a:off x="4430302" y="2979476"/>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00" name="Freeform 581">
            <a:extLst>
              <a:ext uri="{FF2B5EF4-FFF2-40B4-BE49-F238E27FC236}">
                <a16:creationId xmlns:a16="http://schemas.microsoft.com/office/drawing/2014/main" id="{60BB0560-FA09-BA66-A368-6EC57725D2F3}"/>
              </a:ext>
            </a:extLst>
          </p:cNvPr>
          <p:cNvSpPr/>
          <p:nvPr/>
        </p:nvSpPr>
        <p:spPr>
          <a:xfrm>
            <a:off x="4413252" y="3020525"/>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01" name="Freeform 582">
            <a:extLst>
              <a:ext uri="{FF2B5EF4-FFF2-40B4-BE49-F238E27FC236}">
                <a16:creationId xmlns:a16="http://schemas.microsoft.com/office/drawing/2014/main" id="{04A6C7CF-D85A-9B48-9A66-3B3416CFF244}"/>
              </a:ext>
            </a:extLst>
          </p:cNvPr>
          <p:cNvSpPr/>
          <p:nvPr/>
        </p:nvSpPr>
        <p:spPr>
          <a:xfrm>
            <a:off x="4433010" y="2979476"/>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02" name="Freeform 583">
            <a:extLst>
              <a:ext uri="{FF2B5EF4-FFF2-40B4-BE49-F238E27FC236}">
                <a16:creationId xmlns:a16="http://schemas.microsoft.com/office/drawing/2014/main" id="{8030A5C4-6B5C-E439-D005-5A47D51D4B58}"/>
              </a:ext>
            </a:extLst>
          </p:cNvPr>
          <p:cNvSpPr/>
          <p:nvPr/>
        </p:nvSpPr>
        <p:spPr>
          <a:xfrm>
            <a:off x="4458914" y="3020525"/>
            <a:ext cx="39442" cy="7317"/>
          </a:xfrm>
          <a:custGeom>
            <a:avLst/>
            <a:gdLst>
              <a:gd name="connsiteX0" fmla="*/ 0 w 39049"/>
              <a:gd name="connsiteY0" fmla="*/ 0 h 7244"/>
              <a:gd name="connsiteX1" fmla="*/ 39049 w 39049"/>
              <a:gd name="connsiteY1" fmla="*/ 0 h 7244"/>
            </a:gdLst>
            <a:ahLst/>
            <a:cxnLst>
              <a:cxn ang="0">
                <a:pos x="connsiteX0" y="connsiteY0"/>
              </a:cxn>
              <a:cxn ang="0">
                <a:pos x="connsiteX1" y="connsiteY1"/>
              </a:cxn>
            </a:cxnLst>
            <a:rect l="l" t="t" r="r" b="b"/>
            <a:pathLst>
              <a:path w="39049" h="7244">
                <a:moveTo>
                  <a:pt x="0" y="0"/>
                </a:moveTo>
                <a:lnTo>
                  <a:pt x="39049"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03" name="Freeform 584">
            <a:extLst>
              <a:ext uri="{FF2B5EF4-FFF2-40B4-BE49-F238E27FC236}">
                <a16:creationId xmlns:a16="http://schemas.microsoft.com/office/drawing/2014/main" id="{27D3410C-5609-04DB-17C8-9EBE852C3094}"/>
              </a:ext>
            </a:extLst>
          </p:cNvPr>
          <p:cNvSpPr/>
          <p:nvPr/>
        </p:nvSpPr>
        <p:spPr>
          <a:xfrm>
            <a:off x="4478600" y="2979476"/>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04" name="Freeform 585">
            <a:extLst>
              <a:ext uri="{FF2B5EF4-FFF2-40B4-BE49-F238E27FC236}">
                <a16:creationId xmlns:a16="http://schemas.microsoft.com/office/drawing/2014/main" id="{016060F5-53AC-87EF-2B01-569E364C8641}"/>
              </a:ext>
            </a:extLst>
          </p:cNvPr>
          <p:cNvSpPr/>
          <p:nvPr/>
        </p:nvSpPr>
        <p:spPr>
          <a:xfrm>
            <a:off x="4488405" y="3020525"/>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05" name="Freeform 586">
            <a:extLst>
              <a:ext uri="{FF2B5EF4-FFF2-40B4-BE49-F238E27FC236}">
                <a16:creationId xmlns:a16="http://schemas.microsoft.com/office/drawing/2014/main" id="{E955B5C5-B442-66F1-9E02-0E4B04A2682E}"/>
              </a:ext>
            </a:extLst>
          </p:cNvPr>
          <p:cNvSpPr/>
          <p:nvPr/>
        </p:nvSpPr>
        <p:spPr>
          <a:xfrm>
            <a:off x="4508163" y="2979476"/>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06" name="Freeform 587">
            <a:extLst>
              <a:ext uri="{FF2B5EF4-FFF2-40B4-BE49-F238E27FC236}">
                <a16:creationId xmlns:a16="http://schemas.microsoft.com/office/drawing/2014/main" id="{37671891-8E0C-9352-58E8-2F71213375FE}"/>
              </a:ext>
            </a:extLst>
          </p:cNvPr>
          <p:cNvSpPr/>
          <p:nvPr/>
        </p:nvSpPr>
        <p:spPr>
          <a:xfrm>
            <a:off x="4555509" y="3020525"/>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07" name="Freeform 588">
            <a:extLst>
              <a:ext uri="{FF2B5EF4-FFF2-40B4-BE49-F238E27FC236}">
                <a16:creationId xmlns:a16="http://schemas.microsoft.com/office/drawing/2014/main" id="{2B43ACBD-C348-395E-7799-A6564DD115C7}"/>
              </a:ext>
            </a:extLst>
          </p:cNvPr>
          <p:cNvSpPr/>
          <p:nvPr/>
        </p:nvSpPr>
        <p:spPr>
          <a:xfrm>
            <a:off x="4575267" y="2979476"/>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08" name="Freeform 589">
            <a:extLst>
              <a:ext uri="{FF2B5EF4-FFF2-40B4-BE49-F238E27FC236}">
                <a16:creationId xmlns:a16="http://schemas.microsoft.com/office/drawing/2014/main" id="{D4F6DC79-3FBB-A4C0-E966-A8FC6CD084E6}"/>
              </a:ext>
            </a:extLst>
          </p:cNvPr>
          <p:cNvSpPr/>
          <p:nvPr/>
        </p:nvSpPr>
        <p:spPr>
          <a:xfrm>
            <a:off x="4579658" y="3020525"/>
            <a:ext cx="39442" cy="7317"/>
          </a:xfrm>
          <a:custGeom>
            <a:avLst/>
            <a:gdLst>
              <a:gd name="connsiteX0" fmla="*/ 0 w 39049"/>
              <a:gd name="connsiteY0" fmla="*/ 0 h 7244"/>
              <a:gd name="connsiteX1" fmla="*/ 39049 w 39049"/>
              <a:gd name="connsiteY1" fmla="*/ 0 h 7244"/>
            </a:gdLst>
            <a:ahLst/>
            <a:cxnLst>
              <a:cxn ang="0">
                <a:pos x="connsiteX0" y="connsiteY0"/>
              </a:cxn>
              <a:cxn ang="0">
                <a:pos x="connsiteX1" y="connsiteY1"/>
              </a:cxn>
            </a:cxnLst>
            <a:rect l="l" t="t" r="r" b="b"/>
            <a:pathLst>
              <a:path w="39049" h="7244">
                <a:moveTo>
                  <a:pt x="0" y="0"/>
                </a:moveTo>
                <a:lnTo>
                  <a:pt x="39049"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09" name="Freeform 590">
            <a:extLst>
              <a:ext uri="{FF2B5EF4-FFF2-40B4-BE49-F238E27FC236}">
                <a16:creationId xmlns:a16="http://schemas.microsoft.com/office/drawing/2014/main" id="{0CB2545D-EC6F-4ABF-C247-20279B1A7BEC}"/>
              </a:ext>
            </a:extLst>
          </p:cNvPr>
          <p:cNvSpPr/>
          <p:nvPr/>
        </p:nvSpPr>
        <p:spPr>
          <a:xfrm>
            <a:off x="4599415" y="2979476"/>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10" name="Freeform 591">
            <a:extLst>
              <a:ext uri="{FF2B5EF4-FFF2-40B4-BE49-F238E27FC236}">
                <a16:creationId xmlns:a16="http://schemas.microsoft.com/office/drawing/2014/main" id="{2410C0C3-8647-0E72-5BEC-71AA8D1BF4CD}"/>
              </a:ext>
            </a:extLst>
          </p:cNvPr>
          <p:cNvSpPr/>
          <p:nvPr/>
        </p:nvSpPr>
        <p:spPr>
          <a:xfrm>
            <a:off x="4603806" y="3020525"/>
            <a:ext cx="39442" cy="7317"/>
          </a:xfrm>
          <a:custGeom>
            <a:avLst/>
            <a:gdLst>
              <a:gd name="connsiteX0" fmla="*/ 0 w 39049"/>
              <a:gd name="connsiteY0" fmla="*/ 0 h 7244"/>
              <a:gd name="connsiteX1" fmla="*/ 39049 w 39049"/>
              <a:gd name="connsiteY1" fmla="*/ 0 h 7244"/>
            </a:gdLst>
            <a:ahLst/>
            <a:cxnLst>
              <a:cxn ang="0">
                <a:pos x="connsiteX0" y="connsiteY0"/>
              </a:cxn>
              <a:cxn ang="0">
                <a:pos x="connsiteX1" y="connsiteY1"/>
              </a:cxn>
            </a:cxnLst>
            <a:rect l="l" t="t" r="r" b="b"/>
            <a:pathLst>
              <a:path w="39049" h="7244">
                <a:moveTo>
                  <a:pt x="0" y="0"/>
                </a:moveTo>
                <a:lnTo>
                  <a:pt x="39049"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11" name="Freeform 592">
            <a:extLst>
              <a:ext uri="{FF2B5EF4-FFF2-40B4-BE49-F238E27FC236}">
                <a16:creationId xmlns:a16="http://schemas.microsoft.com/office/drawing/2014/main" id="{CACC736D-1725-801E-DE81-767930829C95}"/>
              </a:ext>
            </a:extLst>
          </p:cNvPr>
          <p:cNvSpPr/>
          <p:nvPr/>
        </p:nvSpPr>
        <p:spPr>
          <a:xfrm>
            <a:off x="4623564" y="2979476"/>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12" name="Freeform 593">
            <a:extLst>
              <a:ext uri="{FF2B5EF4-FFF2-40B4-BE49-F238E27FC236}">
                <a16:creationId xmlns:a16="http://schemas.microsoft.com/office/drawing/2014/main" id="{5FF88DF8-856A-D581-6FF0-FE22320D6A84}"/>
              </a:ext>
            </a:extLst>
          </p:cNvPr>
          <p:cNvSpPr/>
          <p:nvPr/>
        </p:nvSpPr>
        <p:spPr>
          <a:xfrm>
            <a:off x="4614563" y="3020525"/>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13" name="Freeform 594">
            <a:extLst>
              <a:ext uri="{FF2B5EF4-FFF2-40B4-BE49-F238E27FC236}">
                <a16:creationId xmlns:a16="http://schemas.microsoft.com/office/drawing/2014/main" id="{4D3081AD-B119-0E97-2531-CCAF2FFB13EE}"/>
              </a:ext>
            </a:extLst>
          </p:cNvPr>
          <p:cNvSpPr/>
          <p:nvPr/>
        </p:nvSpPr>
        <p:spPr>
          <a:xfrm>
            <a:off x="4634247" y="2979476"/>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14" name="Freeform 595">
            <a:extLst>
              <a:ext uri="{FF2B5EF4-FFF2-40B4-BE49-F238E27FC236}">
                <a16:creationId xmlns:a16="http://schemas.microsoft.com/office/drawing/2014/main" id="{EC46ACF1-E744-1B29-DA1D-54606A166499}"/>
              </a:ext>
            </a:extLst>
          </p:cNvPr>
          <p:cNvSpPr/>
          <p:nvPr/>
        </p:nvSpPr>
        <p:spPr>
          <a:xfrm>
            <a:off x="4614563" y="3020525"/>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15" name="Freeform 596">
            <a:extLst>
              <a:ext uri="{FF2B5EF4-FFF2-40B4-BE49-F238E27FC236}">
                <a16:creationId xmlns:a16="http://schemas.microsoft.com/office/drawing/2014/main" id="{8C58C090-0406-B739-2E09-F8CC83612309}"/>
              </a:ext>
            </a:extLst>
          </p:cNvPr>
          <p:cNvSpPr/>
          <p:nvPr/>
        </p:nvSpPr>
        <p:spPr>
          <a:xfrm>
            <a:off x="4634247" y="2979476"/>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16" name="Freeform 597">
            <a:extLst>
              <a:ext uri="{FF2B5EF4-FFF2-40B4-BE49-F238E27FC236}">
                <a16:creationId xmlns:a16="http://schemas.microsoft.com/office/drawing/2014/main" id="{A668BFF4-0C56-CDA4-62B2-6DAA1BBAB2D2}"/>
              </a:ext>
            </a:extLst>
          </p:cNvPr>
          <p:cNvSpPr/>
          <p:nvPr/>
        </p:nvSpPr>
        <p:spPr>
          <a:xfrm>
            <a:off x="4641419" y="3020525"/>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17" name="Freeform 598">
            <a:extLst>
              <a:ext uri="{FF2B5EF4-FFF2-40B4-BE49-F238E27FC236}">
                <a16:creationId xmlns:a16="http://schemas.microsoft.com/office/drawing/2014/main" id="{BDAE371E-F203-9D1B-E067-21FF0743BAEC}"/>
              </a:ext>
            </a:extLst>
          </p:cNvPr>
          <p:cNvSpPr/>
          <p:nvPr/>
        </p:nvSpPr>
        <p:spPr>
          <a:xfrm>
            <a:off x="4661104" y="2979476"/>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18" name="Freeform 599">
            <a:extLst>
              <a:ext uri="{FF2B5EF4-FFF2-40B4-BE49-F238E27FC236}">
                <a16:creationId xmlns:a16="http://schemas.microsoft.com/office/drawing/2014/main" id="{322AADBA-2F55-8A53-724D-749D3B548474}"/>
              </a:ext>
            </a:extLst>
          </p:cNvPr>
          <p:cNvSpPr/>
          <p:nvPr/>
        </p:nvSpPr>
        <p:spPr>
          <a:xfrm>
            <a:off x="4695058" y="3020525"/>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19" name="Freeform 600">
            <a:extLst>
              <a:ext uri="{FF2B5EF4-FFF2-40B4-BE49-F238E27FC236}">
                <a16:creationId xmlns:a16="http://schemas.microsoft.com/office/drawing/2014/main" id="{4890BF41-2093-6546-CAF3-E5A2E25FD2D6}"/>
              </a:ext>
            </a:extLst>
          </p:cNvPr>
          <p:cNvSpPr/>
          <p:nvPr/>
        </p:nvSpPr>
        <p:spPr>
          <a:xfrm>
            <a:off x="4714816" y="2979476"/>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20" name="Freeform 601">
            <a:extLst>
              <a:ext uri="{FF2B5EF4-FFF2-40B4-BE49-F238E27FC236}">
                <a16:creationId xmlns:a16="http://schemas.microsoft.com/office/drawing/2014/main" id="{AB860D64-5E3D-B499-02A2-F552B20B1A84}"/>
              </a:ext>
            </a:extLst>
          </p:cNvPr>
          <p:cNvSpPr/>
          <p:nvPr/>
        </p:nvSpPr>
        <p:spPr>
          <a:xfrm>
            <a:off x="4729963" y="3020525"/>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21" name="Freeform 602">
            <a:extLst>
              <a:ext uri="{FF2B5EF4-FFF2-40B4-BE49-F238E27FC236}">
                <a16:creationId xmlns:a16="http://schemas.microsoft.com/office/drawing/2014/main" id="{49CBC075-C7C0-0099-F4BA-6EFAADC9C969}"/>
              </a:ext>
            </a:extLst>
          </p:cNvPr>
          <p:cNvSpPr/>
          <p:nvPr/>
        </p:nvSpPr>
        <p:spPr>
          <a:xfrm>
            <a:off x="4749721" y="2979476"/>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22" name="Freeform 603">
            <a:extLst>
              <a:ext uri="{FF2B5EF4-FFF2-40B4-BE49-F238E27FC236}">
                <a16:creationId xmlns:a16="http://schemas.microsoft.com/office/drawing/2014/main" id="{5975573C-819C-E6FD-01F0-1799EA53D23A}"/>
              </a:ext>
            </a:extLst>
          </p:cNvPr>
          <p:cNvSpPr/>
          <p:nvPr/>
        </p:nvSpPr>
        <p:spPr>
          <a:xfrm>
            <a:off x="4789018" y="3020525"/>
            <a:ext cx="39442" cy="7317"/>
          </a:xfrm>
          <a:custGeom>
            <a:avLst/>
            <a:gdLst>
              <a:gd name="connsiteX0" fmla="*/ 0 w 39049"/>
              <a:gd name="connsiteY0" fmla="*/ 0 h 7244"/>
              <a:gd name="connsiteX1" fmla="*/ 39049 w 39049"/>
              <a:gd name="connsiteY1" fmla="*/ 0 h 7244"/>
            </a:gdLst>
            <a:ahLst/>
            <a:cxnLst>
              <a:cxn ang="0">
                <a:pos x="connsiteX0" y="connsiteY0"/>
              </a:cxn>
              <a:cxn ang="0">
                <a:pos x="connsiteX1" y="connsiteY1"/>
              </a:cxn>
            </a:cxnLst>
            <a:rect l="l" t="t" r="r" b="b"/>
            <a:pathLst>
              <a:path w="39049" h="7244">
                <a:moveTo>
                  <a:pt x="0" y="0"/>
                </a:moveTo>
                <a:lnTo>
                  <a:pt x="39049"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23" name="Freeform 604">
            <a:extLst>
              <a:ext uri="{FF2B5EF4-FFF2-40B4-BE49-F238E27FC236}">
                <a16:creationId xmlns:a16="http://schemas.microsoft.com/office/drawing/2014/main" id="{42CA2934-8911-E916-7296-D87AB8DD6BD9}"/>
              </a:ext>
            </a:extLst>
          </p:cNvPr>
          <p:cNvSpPr/>
          <p:nvPr/>
        </p:nvSpPr>
        <p:spPr>
          <a:xfrm>
            <a:off x="4808703" y="2979476"/>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24" name="Freeform 605">
            <a:extLst>
              <a:ext uri="{FF2B5EF4-FFF2-40B4-BE49-F238E27FC236}">
                <a16:creationId xmlns:a16="http://schemas.microsoft.com/office/drawing/2014/main" id="{F48B1E16-CC70-F57A-BE2E-17DF889EAE08}"/>
              </a:ext>
            </a:extLst>
          </p:cNvPr>
          <p:cNvSpPr/>
          <p:nvPr/>
        </p:nvSpPr>
        <p:spPr>
          <a:xfrm>
            <a:off x="4818581" y="3020525"/>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25" name="Freeform 606">
            <a:extLst>
              <a:ext uri="{FF2B5EF4-FFF2-40B4-BE49-F238E27FC236}">
                <a16:creationId xmlns:a16="http://schemas.microsoft.com/office/drawing/2014/main" id="{0DA0B525-A7FD-3B55-6F5D-3B0F62CA205B}"/>
              </a:ext>
            </a:extLst>
          </p:cNvPr>
          <p:cNvSpPr/>
          <p:nvPr/>
        </p:nvSpPr>
        <p:spPr>
          <a:xfrm>
            <a:off x="4838266" y="2979476"/>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26" name="Freeform 607">
            <a:extLst>
              <a:ext uri="{FF2B5EF4-FFF2-40B4-BE49-F238E27FC236}">
                <a16:creationId xmlns:a16="http://schemas.microsoft.com/office/drawing/2014/main" id="{2986F5D9-EFF2-9697-7B91-771D62BDAB3E}"/>
              </a:ext>
            </a:extLst>
          </p:cNvPr>
          <p:cNvSpPr/>
          <p:nvPr/>
        </p:nvSpPr>
        <p:spPr>
          <a:xfrm>
            <a:off x="4837315" y="3020525"/>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27" name="Freeform 608">
            <a:extLst>
              <a:ext uri="{FF2B5EF4-FFF2-40B4-BE49-F238E27FC236}">
                <a16:creationId xmlns:a16="http://schemas.microsoft.com/office/drawing/2014/main" id="{2650D88F-4BA6-7032-3AAA-6B309CB6998F}"/>
              </a:ext>
            </a:extLst>
          </p:cNvPr>
          <p:cNvSpPr/>
          <p:nvPr/>
        </p:nvSpPr>
        <p:spPr>
          <a:xfrm>
            <a:off x="4857073" y="2979476"/>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28" name="Freeform 609">
            <a:extLst>
              <a:ext uri="{FF2B5EF4-FFF2-40B4-BE49-F238E27FC236}">
                <a16:creationId xmlns:a16="http://schemas.microsoft.com/office/drawing/2014/main" id="{CC8BB856-9633-1A59-DEBC-98BD5541017C}"/>
              </a:ext>
            </a:extLst>
          </p:cNvPr>
          <p:cNvSpPr/>
          <p:nvPr/>
        </p:nvSpPr>
        <p:spPr>
          <a:xfrm>
            <a:off x="4845364" y="3020525"/>
            <a:ext cx="39442" cy="7317"/>
          </a:xfrm>
          <a:custGeom>
            <a:avLst/>
            <a:gdLst>
              <a:gd name="connsiteX0" fmla="*/ 0 w 39049"/>
              <a:gd name="connsiteY0" fmla="*/ 0 h 7244"/>
              <a:gd name="connsiteX1" fmla="*/ 39049 w 39049"/>
              <a:gd name="connsiteY1" fmla="*/ 0 h 7244"/>
            </a:gdLst>
            <a:ahLst/>
            <a:cxnLst>
              <a:cxn ang="0">
                <a:pos x="connsiteX0" y="connsiteY0"/>
              </a:cxn>
              <a:cxn ang="0">
                <a:pos x="connsiteX1" y="connsiteY1"/>
              </a:cxn>
            </a:cxnLst>
            <a:rect l="l" t="t" r="r" b="b"/>
            <a:pathLst>
              <a:path w="39049" h="7244">
                <a:moveTo>
                  <a:pt x="0" y="0"/>
                </a:moveTo>
                <a:lnTo>
                  <a:pt x="39049"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29" name="Freeform 610">
            <a:extLst>
              <a:ext uri="{FF2B5EF4-FFF2-40B4-BE49-F238E27FC236}">
                <a16:creationId xmlns:a16="http://schemas.microsoft.com/office/drawing/2014/main" id="{FC787E87-BC50-5BEC-412F-420445A36396}"/>
              </a:ext>
            </a:extLst>
          </p:cNvPr>
          <p:cNvSpPr/>
          <p:nvPr/>
        </p:nvSpPr>
        <p:spPr>
          <a:xfrm>
            <a:off x="4865122" y="2979476"/>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30" name="Freeform 611">
            <a:extLst>
              <a:ext uri="{FF2B5EF4-FFF2-40B4-BE49-F238E27FC236}">
                <a16:creationId xmlns:a16="http://schemas.microsoft.com/office/drawing/2014/main" id="{579A29B5-FC6F-AFB7-A7DA-1B4D9528140F}"/>
              </a:ext>
            </a:extLst>
          </p:cNvPr>
          <p:cNvSpPr/>
          <p:nvPr/>
        </p:nvSpPr>
        <p:spPr>
          <a:xfrm>
            <a:off x="4872221" y="3020525"/>
            <a:ext cx="39442" cy="7317"/>
          </a:xfrm>
          <a:custGeom>
            <a:avLst/>
            <a:gdLst>
              <a:gd name="connsiteX0" fmla="*/ 0 w 39049"/>
              <a:gd name="connsiteY0" fmla="*/ 0 h 7244"/>
              <a:gd name="connsiteX1" fmla="*/ 39049 w 39049"/>
              <a:gd name="connsiteY1" fmla="*/ 0 h 7244"/>
            </a:gdLst>
            <a:ahLst/>
            <a:cxnLst>
              <a:cxn ang="0">
                <a:pos x="connsiteX0" y="connsiteY0"/>
              </a:cxn>
              <a:cxn ang="0">
                <a:pos x="connsiteX1" y="connsiteY1"/>
              </a:cxn>
            </a:cxnLst>
            <a:rect l="l" t="t" r="r" b="b"/>
            <a:pathLst>
              <a:path w="39049" h="7244">
                <a:moveTo>
                  <a:pt x="0" y="0"/>
                </a:moveTo>
                <a:lnTo>
                  <a:pt x="39049"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31" name="Freeform 612">
            <a:extLst>
              <a:ext uri="{FF2B5EF4-FFF2-40B4-BE49-F238E27FC236}">
                <a16:creationId xmlns:a16="http://schemas.microsoft.com/office/drawing/2014/main" id="{03022281-E74C-5759-EA07-6C02EEDAA2FE}"/>
              </a:ext>
            </a:extLst>
          </p:cNvPr>
          <p:cNvSpPr/>
          <p:nvPr/>
        </p:nvSpPr>
        <p:spPr>
          <a:xfrm>
            <a:off x="4891905" y="2979476"/>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32" name="Freeform 613">
            <a:extLst>
              <a:ext uri="{FF2B5EF4-FFF2-40B4-BE49-F238E27FC236}">
                <a16:creationId xmlns:a16="http://schemas.microsoft.com/office/drawing/2014/main" id="{630EB44A-4617-7B98-FE07-5A7876A7CFE8}"/>
              </a:ext>
            </a:extLst>
          </p:cNvPr>
          <p:cNvSpPr/>
          <p:nvPr/>
        </p:nvSpPr>
        <p:spPr>
          <a:xfrm>
            <a:off x="4931274" y="3186039"/>
            <a:ext cx="39442" cy="7317"/>
          </a:xfrm>
          <a:custGeom>
            <a:avLst/>
            <a:gdLst>
              <a:gd name="connsiteX0" fmla="*/ 0 w 39049"/>
              <a:gd name="connsiteY0" fmla="*/ 0 h 7244"/>
              <a:gd name="connsiteX1" fmla="*/ 39049 w 39049"/>
              <a:gd name="connsiteY1" fmla="*/ 0 h 7244"/>
            </a:gdLst>
            <a:ahLst/>
            <a:cxnLst>
              <a:cxn ang="0">
                <a:pos x="connsiteX0" y="connsiteY0"/>
              </a:cxn>
              <a:cxn ang="0">
                <a:pos x="connsiteX1" y="connsiteY1"/>
              </a:cxn>
            </a:cxnLst>
            <a:rect l="l" t="t" r="r" b="b"/>
            <a:pathLst>
              <a:path w="39049" h="7244">
                <a:moveTo>
                  <a:pt x="0" y="0"/>
                </a:moveTo>
                <a:lnTo>
                  <a:pt x="39049"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33" name="Freeform 614">
            <a:extLst>
              <a:ext uri="{FF2B5EF4-FFF2-40B4-BE49-F238E27FC236}">
                <a16:creationId xmlns:a16="http://schemas.microsoft.com/office/drawing/2014/main" id="{AA8A3A28-52AC-3942-FDA4-216BB65CA7CA}"/>
              </a:ext>
            </a:extLst>
          </p:cNvPr>
          <p:cNvSpPr/>
          <p:nvPr/>
        </p:nvSpPr>
        <p:spPr>
          <a:xfrm>
            <a:off x="4950959" y="3144990"/>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34" name="Freeform 615">
            <a:extLst>
              <a:ext uri="{FF2B5EF4-FFF2-40B4-BE49-F238E27FC236}">
                <a16:creationId xmlns:a16="http://schemas.microsoft.com/office/drawing/2014/main" id="{69F1566F-1308-4DD2-391B-6406893204D1}"/>
              </a:ext>
            </a:extLst>
          </p:cNvPr>
          <p:cNvSpPr/>
          <p:nvPr/>
        </p:nvSpPr>
        <p:spPr>
          <a:xfrm>
            <a:off x="4958131" y="3186039"/>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35" name="Freeform 616">
            <a:extLst>
              <a:ext uri="{FF2B5EF4-FFF2-40B4-BE49-F238E27FC236}">
                <a16:creationId xmlns:a16="http://schemas.microsoft.com/office/drawing/2014/main" id="{48893ED5-57A3-84C1-D2B5-497E21D37675}"/>
              </a:ext>
            </a:extLst>
          </p:cNvPr>
          <p:cNvSpPr/>
          <p:nvPr/>
        </p:nvSpPr>
        <p:spPr>
          <a:xfrm>
            <a:off x="4977815" y="3144990"/>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36" name="Freeform 617">
            <a:extLst>
              <a:ext uri="{FF2B5EF4-FFF2-40B4-BE49-F238E27FC236}">
                <a16:creationId xmlns:a16="http://schemas.microsoft.com/office/drawing/2014/main" id="{9F6F168B-60FC-41B1-1140-AE9ACD0BBD0E}"/>
              </a:ext>
            </a:extLst>
          </p:cNvPr>
          <p:cNvSpPr/>
          <p:nvPr/>
        </p:nvSpPr>
        <p:spPr>
          <a:xfrm>
            <a:off x="4963472" y="3186039"/>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37" name="Freeform 618">
            <a:extLst>
              <a:ext uri="{FF2B5EF4-FFF2-40B4-BE49-F238E27FC236}">
                <a16:creationId xmlns:a16="http://schemas.microsoft.com/office/drawing/2014/main" id="{C2CBAB24-A129-D1CC-BEA7-5FBED0EEE8F5}"/>
              </a:ext>
            </a:extLst>
          </p:cNvPr>
          <p:cNvSpPr/>
          <p:nvPr/>
        </p:nvSpPr>
        <p:spPr>
          <a:xfrm>
            <a:off x="4983157" y="3144990"/>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38" name="Freeform 619">
            <a:extLst>
              <a:ext uri="{FF2B5EF4-FFF2-40B4-BE49-F238E27FC236}">
                <a16:creationId xmlns:a16="http://schemas.microsoft.com/office/drawing/2014/main" id="{7486186D-1AF7-3DEE-6665-38692A369E71}"/>
              </a:ext>
            </a:extLst>
          </p:cNvPr>
          <p:cNvSpPr/>
          <p:nvPr/>
        </p:nvSpPr>
        <p:spPr>
          <a:xfrm>
            <a:off x="5041333" y="3186039"/>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39" name="Freeform 620">
            <a:extLst>
              <a:ext uri="{FF2B5EF4-FFF2-40B4-BE49-F238E27FC236}">
                <a16:creationId xmlns:a16="http://schemas.microsoft.com/office/drawing/2014/main" id="{39A2BC60-342E-0B12-CC5A-0DF78724AA90}"/>
              </a:ext>
            </a:extLst>
          </p:cNvPr>
          <p:cNvSpPr/>
          <p:nvPr/>
        </p:nvSpPr>
        <p:spPr>
          <a:xfrm>
            <a:off x="5061018" y="3144990"/>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40" name="Freeform 621">
            <a:extLst>
              <a:ext uri="{FF2B5EF4-FFF2-40B4-BE49-F238E27FC236}">
                <a16:creationId xmlns:a16="http://schemas.microsoft.com/office/drawing/2014/main" id="{DD3B0644-293C-ABFE-B647-C1C2601D5B05}"/>
              </a:ext>
            </a:extLst>
          </p:cNvPr>
          <p:cNvSpPr/>
          <p:nvPr/>
        </p:nvSpPr>
        <p:spPr>
          <a:xfrm>
            <a:off x="5046675" y="3186039"/>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41" name="Freeform 622">
            <a:extLst>
              <a:ext uri="{FF2B5EF4-FFF2-40B4-BE49-F238E27FC236}">
                <a16:creationId xmlns:a16="http://schemas.microsoft.com/office/drawing/2014/main" id="{B54A988F-FEF9-2DA5-5EA7-6BA09D1BD97C}"/>
              </a:ext>
            </a:extLst>
          </p:cNvPr>
          <p:cNvSpPr/>
          <p:nvPr/>
        </p:nvSpPr>
        <p:spPr>
          <a:xfrm>
            <a:off x="5066360" y="3144990"/>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42" name="Freeform 623">
            <a:extLst>
              <a:ext uri="{FF2B5EF4-FFF2-40B4-BE49-F238E27FC236}">
                <a16:creationId xmlns:a16="http://schemas.microsoft.com/office/drawing/2014/main" id="{6F43ECC6-D467-2350-A995-05184D43FF64}"/>
              </a:ext>
            </a:extLst>
          </p:cNvPr>
          <p:cNvSpPr/>
          <p:nvPr/>
        </p:nvSpPr>
        <p:spPr>
          <a:xfrm>
            <a:off x="5062774" y="3186039"/>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43" name="Freeform 624">
            <a:extLst>
              <a:ext uri="{FF2B5EF4-FFF2-40B4-BE49-F238E27FC236}">
                <a16:creationId xmlns:a16="http://schemas.microsoft.com/office/drawing/2014/main" id="{1C413746-8081-04F2-55EC-D3EE8195E362}"/>
              </a:ext>
            </a:extLst>
          </p:cNvPr>
          <p:cNvSpPr/>
          <p:nvPr/>
        </p:nvSpPr>
        <p:spPr>
          <a:xfrm>
            <a:off x="5082458" y="3144990"/>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44" name="Freeform 625">
            <a:extLst>
              <a:ext uri="{FF2B5EF4-FFF2-40B4-BE49-F238E27FC236}">
                <a16:creationId xmlns:a16="http://schemas.microsoft.com/office/drawing/2014/main" id="{B0C7CF7A-4996-03BC-37E4-148FD54109E9}"/>
              </a:ext>
            </a:extLst>
          </p:cNvPr>
          <p:cNvSpPr/>
          <p:nvPr/>
        </p:nvSpPr>
        <p:spPr>
          <a:xfrm>
            <a:off x="5070824" y="3186039"/>
            <a:ext cx="39442" cy="7317"/>
          </a:xfrm>
          <a:custGeom>
            <a:avLst/>
            <a:gdLst>
              <a:gd name="connsiteX0" fmla="*/ 0 w 39049"/>
              <a:gd name="connsiteY0" fmla="*/ 0 h 7244"/>
              <a:gd name="connsiteX1" fmla="*/ 39049 w 39049"/>
              <a:gd name="connsiteY1" fmla="*/ 0 h 7244"/>
            </a:gdLst>
            <a:ahLst/>
            <a:cxnLst>
              <a:cxn ang="0">
                <a:pos x="connsiteX0" y="connsiteY0"/>
              </a:cxn>
              <a:cxn ang="0">
                <a:pos x="connsiteX1" y="connsiteY1"/>
              </a:cxn>
            </a:cxnLst>
            <a:rect l="l" t="t" r="r" b="b"/>
            <a:pathLst>
              <a:path w="39049" h="7244">
                <a:moveTo>
                  <a:pt x="0" y="0"/>
                </a:moveTo>
                <a:lnTo>
                  <a:pt x="39049"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45" name="Freeform 626">
            <a:extLst>
              <a:ext uri="{FF2B5EF4-FFF2-40B4-BE49-F238E27FC236}">
                <a16:creationId xmlns:a16="http://schemas.microsoft.com/office/drawing/2014/main" id="{0EB65434-EE5C-94EB-1759-60CB92165737}"/>
              </a:ext>
            </a:extLst>
          </p:cNvPr>
          <p:cNvSpPr/>
          <p:nvPr/>
        </p:nvSpPr>
        <p:spPr>
          <a:xfrm>
            <a:off x="5090508" y="3144990"/>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46" name="Freeform 627">
            <a:extLst>
              <a:ext uri="{FF2B5EF4-FFF2-40B4-BE49-F238E27FC236}">
                <a16:creationId xmlns:a16="http://schemas.microsoft.com/office/drawing/2014/main" id="{AE324B26-04CA-D586-0AD3-65C45DD23177}"/>
              </a:ext>
            </a:extLst>
          </p:cNvPr>
          <p:cNvSpPr/>
          <p:nvPr/>
        </p:nvSpPr>
        <p:spPr>
          <a:xfrm>
            <a:off x="5086923" y="3186039"/>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47" name="Freeform 628">
            <a:extLst>
              <a:ext uri="{FF2B5EF4-FFF2-40B4-BE49-F238E27FC236}">
                <a16:creationId xmlns:a16="http://schemas.microsoft.com/office/drawing/2014/main" id="{105F7D84-F7EA-6932-3DF4-532AF0E917D7}"/>
              </a:ext>
            </a:extLst>
          </p:cNvPr>
          <p:cNvSpPr/>
          <p:nvPr/>
        </p:nvSpPr>
        <p:spPr>
          <a:xfrm>
            <a:off x="5106681" y="3144990"/>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48" name="Freeform 629">
            <a:extLst>
              <a:ext uri="{FF2B5EF4-FFF2-40B4-BE49-F238E27FC236}">
                <a16:creationId xmlns:a16="http://schemas.microsoft.com/office/drawing/2014/main" id="{8EF9DB06-B21A-4F83-7E17-BC9516D39953}"/>
              </a:ext>
            </a:extLst>
          </p:cNvPr>
          <p:cNvSpPr/>
          <p:nvPr/>
        </p:nvSpPr>
        <p:spPr>
          <a:xfrm>
            <a:off x="5164783" y="3186039"/>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49" name="Freeform 630">
            <a:extLst>
              <a:ext uri="{FF2B5EF4-FFF2-40B4-BE49-F238E27FC236}">
                <a16:creationId xmlns:a16="http://schemas.microsoft.com/office/drawing/2014/main" id="{EF08AE12-FDB7-FCEB-3A85-95AE9EA85274}"/>
              </a:ext>
            </a:extLst>
          </p:cNvPr>
          <p:cNvSpPr/>
          <p:nvPr/>
        </p:nvSpPr>
        <p:spPr>
          <a:xfrm>
            <a:off x="5184468" y="3144990"/>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50" name="Freeform 631">
            <a:extLst>
              <a:ext uri="{FF2B5EF4-FFF2-40B4-BE49-F238E27FC236}">
                <a16:creationId xmlns:a16="http://schemas.microsoft.com/office/drawing/2014/main" id="{F94FF221-0975-B025-B5CA-F43AAD43B854}"/>
              </a:ext>
            </a:extLst>
          </p:cNvPr>
          <p:cNvSpPr/>
          <p:nvPr/>
        </p:nvSpPr>
        <p:spPr>
          <a:xfrm>
            <a:off x="5449297" y="3186039"/>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51" name="Freeform 632">
            <a:extLst>
              <a:ext uri="{FF2B5EF4-FFF2-40B4-BE49-F238E27FC236}">
                <a16:creationId xmlns:a16="http://schemas.microsoft.com/office/drawing/2014/main" id="{BEED3109-4540-B008-9752-ED07DCBD645B}"/>
              </a:ext>
            </a:extLst>
          </p:cNvPr>
          <p:cNvSpPr/>
          <p:nvPr/>
        </p:nvSpPr>
        <p:spPr>
          <a:xfrm>
            <a:off x="5468981" y="3144990"/>
            <a:ext cx="7317" cy="82098"/>
          </a:xfrm>
          <a:custGeom>
            <a:avLst/>
            <a:gdLst>
              <a:gd name="connsiteX0" fmla="*/ 0 w 7244"/>
              <a:gd name="connsiteY0" fmla="*/ 0 h 81280"/>
              <a:gd name="connsiteX1" fmla="*/ 0 w 7244"/>
              <a:gd name="connsiteY1" fmla="*/ 81280 h 81280"/>
            </a:gdLst>
            <a:ahLst/>
            <a:cxnLst>
              <a:cxn ang="0">
                <a:pos x="connsiteX0" y="connsiteY0"/>
              </a:cxn>
              <a:cxn ang="0">
                <a:pos x="connsiteX1" y="connsiteY1"/>
              </a:cxn>
            </a:cxnLst>
            <a:rect l="l" t="t" r="r" b="b"/>
            <a:pathLst>
              <a:path w="7244" h="81280">
                <a:moveTo>
                  <a:pt x="0" y="0"/>
                </a:moveTo>
                <a:lnTo>
                  <a:pt x="0" y="81280"/>
                </a:lnTo>
              </a:path>
            </a:pathLst>
          </a:custGeom>
          <a:ln w="12700" cap="sq">
            <a:solidFill>
              <a:schemeClr val="accent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nvGrpSpPr>
          <p:cNvPr id="14" name="Group 13">
            <a:extLst>
              <a:ext uri="{FF2B5EF4-FFF2-40B4-BE49-F238E27FC236}">
                <a16:creationId xmlns:a16="http://schemas.microsoft.com/office/drawing/2014/main" id="{539D36B0-D238-133C-4D14-5EC826A787C6}"/>
              </a:ext>
            </a:extLst>
          </p:cNvPr>
          <p:cNvGrpSpPr/>
          <p:nvPr/>
        </p:nvGrpSpPr>
        <p:grpSpPr>
          <a:xfrm>
            <a:off x="1871658" y="2915305"/>
            <a:ext cx="3539147" cy="509273"/>
            <a:chOff x="1871658" y="3067194"/>
            <a:chExt cx="3539147" cy="509273"/>
          </a:xfrm>
        </p:grpSpPr>
        <p:sp>
          <p:nvSpPr>
            <p:cNvPr id="1252" name="Freeform 633">
              <a:extLst>
                <a:ext uri="{FF2B5EF4-FFF2-40B4-BE49-F238E27FC236}">
                  <a16:creationId xmlns:a16="http://schemas.microsoft.com/office/drawing/2014/main" id="{E72177CA-3D3E-6A79-F617-2AAF5DB80287}"/>
                </a:ext>
              </a:extLst>
            </p:cNvPr>
            <p:cNvSpPr/>
            <p:nvPr/>
          </p:nvSpPr>
          <p:spPr>
            <a:xfrm>
              <a:off x="1871658" y="3108536"/>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53" name="Freeform 634">
              <a:extLst>
                <a:ext uri="{FF2B5EF4-FFF2-40B4-BE49-F238E27FC236}">
                  <a16:creationId xmlns:a16="http://schemas.microsoft.com/office/drawing/2014/main" id="{9B167C99-6C45-F226-AC47-E27DC69A9C81}"/>
                </a:ext>
              </a:extLst>
            </p:cNvPr>
            <p:cNvSpPr/>
            <p:nvPr/>
          </p:nvSpPr>
          <p:spPr>
            <a:xfrm>
              <a:off x="1891343" y="3067194"/>
              <a:ext cx="7317" cy="82610"/>
            </a:xfrm>
            <a:custGeom>
              <a:avLst/>
              <a:gdLst>
                <a:gd name="connsiteX0" fmla="*/ 0 w 7244"/>
                <a:gd name="connsiteY0" fmla="*/ 0 h 81787"/>
                <a:gd name="connsiteX1" fmla="*/ 0 w 7244"/>
                <a:gd name="connsiteY1" fmla="*/ 81788 h 81787"/>
              </a:gdLst>
              <a:ahLst/>
              <a:cxnLst>
                <a:cxn ang="0">
                  <a:pos x="connsiteX0" y="connsiteY0"/>
                </a:cxn>
                <a:cxn ang="0">
                  <a:pos x="connsiteX1" y="connsiteY1"/>
                </a:cxn>
              </a:cxnLst>
              <a:rect l="l" t="t" r="r" b="b"/>
              <a:pathLst>
                <a:path w="7244" h="81787">
                  <a:moveTo>
                    <a:pt x="0" y="0"/>
                  </a:moveTo>
                  <a:lnTo>
                    <a:pt x="0" y="81788"/>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nvGrpSpPr>
            <p:cNvPr id="8" name="Group 7">
              <a:extLst>
                <a:ext uri="{FF2B5EF4-FFF2-40B4-BE49-F238E27FC236}">
                  <a16:creationId xmlns:a16="http://schemas.microsoft.com/office/drawing/2014/main" id="{16D20E2A-E819-A5AC-A720-93A27CE03FEA}"/>
                </a:ext>
              </a:extLst>
            </p:cNvPr>
            <p:cNvGrpSpPr/>
            <p:nvPr/>
          </p:nvGrpSpPr>
          <p:grpSpPr>
            <a:xfrm>
              <a:off x="2907629" y="3336465"/>
              <a:ext cx="2503176" cy="240002"/>
              <a:chOff x="2907629" y="3336465"/>
              <a:chExt cx="2503176" cy="240002"/>
            </a:xfrm>
          </p:grpSpPr>
          <p:sp>
            <p:nvSpPr>
              <p:cNvPr id="1304" name="Freeform 685">
                <a:extLst>
                  <a:ext uri="{FF2B5EF4-FFF2-40B4-BE49-F238E27FC236}">
                    <a16:creationId xmlns:a16="http://schemas.microsoft.com/office/drawing/2014/main" id="{9F198717-0545-B62F-4443-C5901299A4BF}"/>
                  </a:ext>
                </a:extLst>
              </p:cNvPr>
              <p:cNvSpPr/>
              <p:nvPr/>
            </p:nvSpPr>
            <p:spPr>
              <a:xfrm>
                <a:off x="4295217" y="3413661"/>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05" name="Freeform 686">
                <a:extLst>
                  <a:ext uri="{FF2B5EF4-FFF2-40B4-BE49-F238E27FC236}">
                    <a16:creationId xmlns:a16="http://schemas.microsoft.com/office/drawing/2014/main" id="{2F77F146-ACDC-3D90-27C7-210020E885F9}"/>
                  </a:ext>
                </a:extLst>
              </p:cNvPr>
              <p:cNvSpPr/>
              <p:nvPr/>
            </p:nvSpPr>
            <p:spPr>
              <a:xfrm>
                <a:off x="4314901"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07" name="Freeform 688">
                <a:extLst>
                  <a:ext uri="{FF2B5EF4-FFF2-40B4-BE49-F238E27FC236}">
                    <a16:creationId xmlns:a16="http://schemas.microsoft.com/office/drawing/2014/main" id="{8E208F5A-E7A7-919E-16A8-CEDE1D34F5FA}"/>
                  </a:ext>
                </a:extLst>
              </p:cNvPr>
              <p:cNvSpPr/>
              <p:nvPr/>
            </p:nvSpPr>
            <p:spPr>
              <a:xfrm>
                <a:off x="4376664"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09" name="Freeform 690">
                <a:extLst>
                  <a:ext uri="{FF2B5EF4-FFF2-40B4-BE49-F238E27FC236}">
                    <a16:creationId xmlns:a16="http://schemas.microsoft.com/office/drawing/2014/main" id="{E23D5EAD-6BDD-B40D-FE2C-6F9EEB255D92}"/>
                  </a:ext>
                </a:extLst>
              </p:cNvPr>
              <p:cNvSpPr/>
              <p:nvPr/>
            </p:nvSpPr>
            <p:spPr>
              <a:xfrm>
                <a:off x="4631613"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11" name="Freeform 692">
                <a:extLst>
                  <a:ext uri="{FF2B5EF4-FFF2-40B4-BE49-F238E27FC236}">
                    <a16:creationId xmlns:a16="http://schemas.microsoft.com/office/drawing/2014/main" id="{2D8152DE-FE6A-8F2D-26E8-B18C8045CDA3}"/>
                  </a:ext>
                </a:extLst>
              </p:cNvPr>
              <p:cNvSpPr/>
              <p:nvPr/>
            </p:nvSpPr>
            <p:spPr>
              <a:xfrm>
                <a:off x="4639662"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13" name="Freeform 694">
                <a:extLst>
                  <a:ext uri="{FF2B5EF4-FFF2-40B4-BE49-F238E27FC236}">
                    <a16:creationId xmlns:a16="http://schemas.microsoft.com/office/drawing/2014/main" id="{3C094457-6361-98DD-C778-FC24A2E41459}"/>
                  </a:ext>
                </a:extLst>
              </p:cNvPr>
              <p:cNvSpPr/>
              <p:nvPr/>
            </p:nvSpPr>
            <p:spPr>
              <a:xfrm>
                <a:off x="4687960"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15" name="Freeform 696">
                <a:extLst>
                  <a:ext uri="{FF2B5EF4-FFF2-40B4-BE49-F238E27FC236}">
                    <a16:creationId xmlns:a16="http://schemas.microsoft.com/office/drawing/2014/main" id="{F5A018FE-E891-4BDA-5213-07986D39E173}"/>
                  </a:ext>
                </a:extLst>
              </p:cNvPr>
              <p:cNvSpPr/>
              <p:nvPr/>
            </p:nvSpPr>
            <p:spPr>
              <a:xfrm>
                <a:off x="4752356"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17" name="Freeform 698">
                <a:extLst>
                  <a:ext uri="{FF2B5EF4-FFF2-40B4-BE49-F238E27FC236}">
                    <a16:creationId xmlns:a16="http://schemas.microsoft.com/office/drawing/2014/main" id="{79E6708F-1FD1-B7A8-0FC0-0C10E918F90E}"/>
                  </a:ext>
                </a:extLst>
              </p:cNvPr>
              <p:cNvSpPr/>
              <p:nvPr/>
            </p:nvSpPr>
            <p:spPr>
              <a:xfrm>
                <a:off x="4763112"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19" name="Freeform 700">
                <a:extLst>
                  <a:ext uri="{FF2B5EF4-FFF2-40B4-BE49-F238E27FC236}">
                    <a16:creationId xmlns:a16="http://schemas.microsoft.com/office/drawing/2014/main" id="{F7B8AF84-B260-F712-FBE2-EA50DD33E1AA}"/>
                  </a:ext>
                </a:extLst>
              </p:cNvPr>
              <p:cNvSpPr/>
              <p:nvPr/>
            </p:nvSpPr>
            <p:spPr>
              <a:xfrm>
                <a:off x="4781920"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21" name="Freeform 702">
                <a:extLst>
                  <a:ext uri="{FF2B5EF4-FFF2-40B4-BE49-F238E27FC236}">
                    <a16:creationId xmlns:a16="http://schemas.microsoft.com/office/drawing/2014/main" id="{BBB72CD3-2F9D-BE39-EC0B-CC3E61ACCC65}"/>
                  </a:ext>
                </a:extLst>
              </p:cNvPr>
              <p:cNvSpPr/>
              <p:nvPr/>
            </p:nvSpPr>
            <p:spPr>
              <a:xfrm>
                <a:off x="4787261"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nvGrpSpPr>
              <p:cNvPr id="4" name="Group 3">
                <a:extLst>
                  <a:ext uri="{FF2B5EF4-FFF2-40B4-BE49-F238E27FC236}">
                    <a16:creationId xmlns:a16="http://schemas.microsoft.com/office/drawing/2014/main" id="{43904192-DB13-8C24-C836-6DF46EEB1DAD}"/>
                  </a:ext>
                </a:extLst>
              </p:cNvPr>
              <p:cNvGrpSpPr/>
              <p:nvPr/>
            </p:nvGrpSpPr>
            <p:grpSpPr>
              <a:xfrm>
                <a:off x="2907629" y="3336465"/>
                <a:ext cx="2503176" cy="240002"/>
                <a:chOff x="2907629" y="3336465"/>
                <a:chExt cx="2503176" cy="240002"/>
              </a:xfrm>
            </p:grpSpPr>
            <p:sp>
              <p:nvSpPr>
                <p:cNvPr id="1123" name="Freeform 504">
                  <a:extLst>
                    <a:ext uri="{FF2B5EF4-FFF2-40B4-BE49-F238E27FC236}">
                      <a16:creationId xmlns:a16="http://schemas.microsoft.com/office/drawing/2014/main" id="{A8CB15CD-2CA3-6AE9-FDA5-C37DA2DF983B}"/>
                    </a:ext>
                  </a:extLst>
                </p:cNvPr>
                <p:cNvSpPr/>
                <p:nvPr/>
              </p:nvSpPr>
              <p:spPr>
                <a:xfrm>
                  <a:off x="5391121" y="3533809"/>
                  <a:ext cx="292" cy="1390"/>
                </a:xfrm>
                <a:custGeom>
                  <a:avLst/>
                  <a:gdLst>
                    <a:gd name="connsiteX0" fmla="*/ 290 w 289"/>
                    <a:gd name="connsiteY0" fmla="*/ 0 h 1376"/>
                    <a:gd name="connsiteX1" fmla="*/ 0 w 289"/>
                    <a:gd name="connsiteY1" fmla="*/ 1376 h 1376"/>
                  </a:gdLst>
                  <a:ahLst/>
                  <a:cxnLst>
                    <a:cxn ang="0">
                      <a:pos x="connsiteX0" y="connsiteY0"/>
                    </a:cxn>
                    <a:cxn ang="0">
                      <a:pos x="connsiteX1" y="connsiteY1"/>
                    </a:cxn>
                  </a:cxnLst>
                  <a:rect l="l" t="t" r="r" b="b"/>
                  <a:pathLst>
                    <a:path w="289" h="1376">
                      <a:moveTo>
                        <a:pt x="290" y="0"/>
                      </a:moveTo>
                      <a:lnTo>
                        <a:pt x="0" y="1376"/>
                      </a:lnTo>
                    </a:path>
                  </a:pathLst>
                </a:custGeom>
                <a:ln w="12700" cap="flat">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54" name="Freeform 635">
                  <a:extLst>
                    <a:ext uri="{FF2B5EF4-FFF2-40B4-BE49-F238E27FC236}">
                      <a16:creationId xmlns:a16="http://schemas.microsoft.com/office/drawing/2014/main" id="{88F6AEEA-CD63-F2DC-59ED-BFD2F099AD74}"/>
                    </a:ext>
                  </a:extLst>
                </p:cNvPr>
                <p:cNvSpPr/>
                <p:nvPr/>
              </p:nvSpPr>
              <p:spPr>
                <a:xfrm>
                  <a:off x="2907629" y="3377734"/>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55" name="Freeform 636">
                  <a:extLst>
                    <a:ext uri="{FF2B5EF4-FFF2-40B4-BE49-F238E27FC236}">
                      <a16:creationId xmlns:a16="http://schemas.microsoft.com/office/drawing/2014/main" id="{DC2F7F89-0265-444F-C73F-2F1CDD5FEB4C}"/>
                    </a:ext>
                  </a:extLst>
                </p:cNvPr>
                <p:cNvSpPr/>
                <p:nvPr/>
              </p:nvSpPr>
              <p:spPr>
                <a:xfrm>
                  <a:off x="2927313" y="3336465"/>
                  <a:ext cx="7317" cy="82610"/>
                </a:xfrm>
                <a:custGeom>
                  <a:avLst/>
                  <a:gdLst>
                    <a:gd name="connsiteX0" fmla="*/ 0 w 7244"/>
                    <a:gd name="connsiteY0" fmla="*/ 0 h 81787"/>
                    <a:gd name="connsiteX1" fmla="*/ 0 w 7244"/>
                    <a:gd name="connsiteY1" fmla="*/ 81788 h 81787"/>
                  </a:gdLst>
                  <a:ahLst/>
                  <a:cxnLst>
                    <a:cxn ang="0">
                      <a:pos x="connsiteX0" y="connsiteY0"/>
                    </a:cxn>
                    <a:cxn ang="0">
                      <a:pos x="connsiteX1" y="connsiteY1"/>
                    </a:cxn>
                  </a:cxnLst>
                  <a:rect l="l" t="t" r="r" b="b"/>
                  <a:pathLst>
                    <a:path w="7244" h="81787">
                      <a:moveTo>
                        <a:pt x="0" y="0"/>
                      </a:moveTo>
                      <a:lnTo>
                        <a:pt x="0" y="81788"/>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56" name="Freeform 637">
                  <a:extLst>
                    <a:ext uri="{FF2B5EF4-FFF2-40B4-BE49-F238E27FC236}">
                      <a16:creationId xmlns:a16="http://schemas.microsoft.com/office/drawing/2014/main" id="{FACBAD67-6C34-A7B7-0F5F-712B0D0C6702}"/>
                    </a:ext>
                  </a:extLst>
                </p:cNvPr>
                <p:cNvSpPr/>
                <p:nvPr/>
              </p:nvSpPr>
              <p:spPr>
                <a:xfrm>
                  <a:off x="2910336" y="3377734"/>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57" name="Freeform 638">
                  <a:extLst>
                    <a:ext uri="{FF2B5EF4-FFF2-40B4-BE49-F238E27FC236}">
                      <a16:creationId xmlns:a16="http://schemas.microsoft.com/office/drawing/2014/main" id="{88D0B43A-DCC1-A059-8DD2-63A227F7F256}"/>
                    </a:ext>
                  </a:extLst>
                </p:cNvPr>
                <p:cNvSpPr/>
                <p:nvPr/>
              </p:nvSpPr>
              <p:spPr>
                <a:xfrm>
                  <a:off x="2930021" y="3336465"/>
                  <a:ext cx="7317" cy="82610"/>
                </a:xfrm>
                <a:custGeom>
                  <a:avLst/>
                  <a:gdLst>
                    <a:gd name="connsiteX0" fmla="*/ 0 w 7244"/>
                    <a:gd name="connsiteY0" fmla="*/ 0 h 81787"/>
                    <a:gd name="connsiteX1" fmla="*/ 0 w 7244"/>
                    <a:gd name="connsiteY1" fmla="*/ 81788 h 81787"/>
                  </a:gdLst>
                  <a:ahLst/>
                  <a:cxnLst>
                    <a:cxn ang="0">
                      <a:pos x="connsiteX0" y="connsiteY0"/>
                    </a:cxn>
                    <a:cxn ang="0">
                      <a:pos x="connsiteX1" y="connsiteY1"/>
                    </a:cxn>
                  </a:cxnLst>
                  <a:rect l="l" t="t" r="r" b="b"/>
                  <a:pathLst>
                    <a:path w="7244" h="81787">
                      <a:moveTo>
                        <a:pt x="0" y="0"/>
                      </a:moveTo>
                      <a:lnTo>
                        <a:pt x="0" y="81788"/>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58" name="Freeform 639">
                  <a:extLst>
                    <a:ext uri="{FF2B5EF4-FFF2-40B4-BE49-F238E27FC236}">
                      <a16:creationId xmlns:a16="http://schemas.microsoft.com/office/drawing/2014/main" id="{12C5E678-D82F-5932-8C35-7858F32B9B9D}"/>
                    </a:ext>
                  </a:extLst>
                </p:cNvPr>
                <p:cNvSpPr/>
                <p:nvPr/>
              </p:nvSpPr>
              <p:spPr>
                <a:xfrm>
                  <a:off x="3012273" y="3377734"/>
                  <a:ext cx="39442" cy="7317"/>
                </a:xfrm>
                <a:custGeom>
                  <a:avLst/>
                  <a:gdLst>
                    <a:gd name="connsiteX0" fmla="*/ 0 w 39049"/>
                    <a:gd name="connsiteY0" fmla="*/ 0 h 7244"/>
                    <a:gd name="connsiteX1" fmla="*/ 39049 w 39049"/>
                    <a:gd name="connsiteY1" fmla="*/ 0 h 7244"/>
                  </a:gdLst>
                  <a:ahLst/>
                  <a:cxnLst>
                    <a:cxn ang="0">
                      <a:pos x="connsiteX0" y="connsiteY0"/>
                    </a:cxn>
                    <a:cxn ang="0">
                      <a:pos x="connsiteX1" y="connsiteY1"/>
                    </a:cxn>
                  </a:cxnLst>
                  <a:rect l="l" t="t" r="r" b="b"/>
                  <a:pathLst>
                    <a:path w="39049" h="7244">
                      <a:moveTo>
                        <a:pt x="0" y="0"/>
                      </a:moveTo>
                      <a:lnTo>
                        <a:pt x="39049"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59" name="Freeform 640">
                  <a:extLst>
                    <a:ext uri="{FF2B5EF4-FFF2-40B4-BE49-F238E27FC236}">
                      <a16:creationId xmlns:a16="http://schemas.microsoft.com/office/drawing/2014/main" id="{ECD214C3-BF76-CFB8-7B42-51E6154C635B}"/>
                    </a:ext>
                  </a:extLst>
                </p:cNvPr>
                <p:cNvSpPr/>
                <p:nvPr/>
              </p:nvSpPr>
              <p:spPr>
                <a:xfrm>
                  <a:off x="3032031" y="3336465"/>
                  <a:ext cx="7317" cy="82610"/>
                </a:xfrm>
                <a:custGeom>
                  <a:avLst/>
                  <a:gdLst>
                    <a:gd name="connsiteX0" fmla="*/ 0 w 7244"/>
                    <a:gd name="connsiteY0" fmla="*/ 0 h 81787"/>
                    <a:gd name="connsiteX1" fmla="*/ 0 w 7244"/>
                    <a:gd name="connsiteY1" fmla="*/ 81788 h 81787"/>
                  </a:gdLst>
                  <a:ahLst/>
                  <a:cxnLst>
                    <a:cxn ang="0">
                      <a:pos x="connsiteX0" y="connsiteY0"/>
                    </a:cxn>
                    <a:cxn ang="0">
                      <a:pos x="connsiteX1" y="connsiteY1"/>
                    </a:cxn>
                  </a:cxnLst>
                  <a:rect l="l" t="t" r="r" b="b"/>
                  <a:pathLst>
                    <a:path w="7244" h="81787">
                      <a:moveTo>
                        <a:pt x="0" y="0"/>
                      </a:moveTo>
                      <a:lnTo>
                        <a:pt x="0" y="81788"/>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60" name="Freeform 641">
                  <a:extLst>
                    <a:ext uri="{FF2B5EF4-FFF2-40B4-BE49-F238E27FC236}">
                      <a16:creationId xmlns:a16="http://schemas.microsoft.com/office/drawing/2014/main" id="{963A9833-A46A-D0E5-64F2-02C288445A6F}"/>
                    </a:ext>
                  </a:extLst>
                </p:cNvPr>
                <p:cNvSpPr/>
                <p:nvPr/>
              </p:nvSpPr>
              <p:spPr>
                <a:xfrm>
                  <a:off x="3063277" y="3413661"/>
                  <a:ext cx="39442" cy="7317"/>
                </a:xfrm>
                <a:custGeom>
                  <a:avLst/>
                  <a:gdLst>
                    <a:gd name="connsiteX0" fmla="*/ 0 w 39049"/>
                    <a:gd name="connsiteY0" fmla="*/ 0 h 7244"/>
                    <a:gd name="connsiteX1" fmla="*/ 39049 w 39049"/>
                    <a:gd name="connsiteY1" fmla="*/ 0 h 7244"/>
                  </a:gdLst>
                  <a:ahLst/>
                  <a:cxnLst>
                    <a:cxn ang="0">
                      <a:pos x="connsiteX0" y="connsiteY0"/>
                    </a:cxn>
                    <a:cxn ang="0">
                      <a:pos x="connsiteX1" y="connsiteY1"/>
                    </a:cxn>
                  </a:cxnLst>
                  <a:rect l="l" t="t" r="r" b="b"/>
                  <a:pathLst>
                    <a:path w="39049" h="7244">
                      <a:moveTo>
                        <a:pt x="0" y="0"/>
                      </a:moveTo>
                      <a:lnTo>
                        <a:pt x="39049"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61" name="Freeform 642">
                  <a:extLst>
                    <a:ext uri="{FF2B5EF4-FFF2-40B4-BE49-F238E27FC236}">
                      <a16:creationId xmlns:a16="http://schemas.microsoft.com/office/drawing/2014/main" id="{240CB79F-9219-0050-EA00-2822FFB83DB1}"/>
                    </a:ext>
                  </a:extLst>
                </p:cNvPr>
                <p:cNvSpPr/>
                <p:nvPr/>
              </p:nvSpPr>
              <p:spPr>
                <a:xfrm>
                  <a:off x="3083035"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62" name="Freeform 643">
                  <a:extLst>
                    <a:ext uri="{FF2B5EF4-FFF2-40B4-BE49-F238E27FC236}">
                      <a16:creationId xmlns:a16="http://schemas.microsoft.com/office/drawing/2014/main" id="{1B5F3A35-6DE6-D6D9-2217-862364C0116F}"/>
                    </a:ext>
                  </a:extLst>
                </p:cNvPr>
                <p:cNvSpPr/>
                <p:nvPr/>
              </p:nvSpPr>
              <p:spPr>
                <a:xfrm>
                  <a:off x="3151895" y="3413661"/>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63" name="Freeform 644">
                  <a:extLst>
                    <a:ext uri="{FF2B5EF4-FFF2-40B4-BE49-F238E27FC236}">
                      <a16:creationId xmlns:a16="http://schemas.microsoft.com/office/drawing/2014/main" id="{BF5732C4-26DB-423A-F148-74A4A29CE10E}"/>
                    </a:ext>
                  </a:extLst>
                </p:cNvPr>
                <p:cNvSpPr/>
                <p:nvPr/>
              </p:nvSpPr>
              <p:spPr>
                <a:xfrm>
                  <a:off x="3171579"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64" name="Freeform 645">
                  <a:extLst>
                    <a:ext uri="{FF2B5EF4-FFF2-40B4-BE49-F238E27FC236}">
                      <a16:creationId xmlns:a16="http://schemas.microsoft.com/office/drawing/2014/main" id="{46F965ED-1C68-91E6-218C-889955BC2C71}"/>
                    </a:ext>
                  </a:extLst>
                </p:cNvPr>
                <p:cNvSpPr/>
                <p:nvPr/>
              </p:nvSpPr>
              <p:spPr>
                <a:xfrm>
                  <a:off x="3176044" y="3413661"/>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65" name="Freeform 646">
                  <a:extLst>
                    <a:ext uri="{FF2B5EF4-FFF2-40B4-BE49-F238E27FC236}">
                      <a16:creationId xmlns:a16="http://schemas.microsoft.com/office/drawing/2014/main" id="{2A7DCCA9-D733-8650-106E-9F9EF85F03C5}"/>
                    </a:ext>
                  </a:extLst>
                </p:cNvPr>
                <p:cNvSpPr/>
                <p:nvPr/>
              </p:nvSpPr>
              <p:spPr>
                <a:xfrm>
                  <a:off x="3195728"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66" name="Freeform 647">
                  <a:extLst>
                    <a:ext uri="{FF2B5EF4-FFF2-40B4-BE49-F238E27FC236}">
                      <a16:creationId xmlns:a16="http://schemas.microsoft.com/office/drawing/2014/main" id="{6E38D2C3-09D4-1A45-FF50-FE4F639F7818}"/>
                    </a:ext>
                  </a:extLst>
                </p:cNvPr>
                <p:cNvSpPr/>
                <p:nvPr/>
              </p:nvSpPr>
              <p:spPr>
                <a:xfrm>
                  <a:off x="3339741" y="3413661"/>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67" name="Freeform 648">
                  <a:extLst>
                    <a:ext uri="{FF2B5EF4-FFF2-40B4-BE49-F238E27FC236}">
                      <a16:creationId xmlns:a16="http://schemas.microsoft.com/office/drawing/2014/main" id="{11B4ADD2-4E0B-428A-C6DB-49C624BFCA66}"/>
                    </a:ext>
                  </a:extLst>
                </p:cNvPr>
                <p:cNvSpPr/>
                <p:nvPr/>
              </p:nvSpPr>
              <p:spPr>
                <a:xfrm>
                  <a:off x="3359426"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68" name="Freeform 649">
                  <a:extLst>
                    <a:ext uri="{FF2B5EF4-FFF2-40B4-BE49-F238E27FC236}">
                      <a16:creationId xmlns:a16="http://schemas.microsoft.com/office/drawing/2014/main" id="{BE75D8C5-B0F6-0779-198E-17079E3E9C62}"/>
                    </a:ext>
                  </a:extLst>
                </p:cNvPr>
                <p:cNvSpPr/>
                <p:nvPr/>
              </p:nvSpPr>
              <p:spPr>
                <a:xfrm>
                  <a:off x="3355840" y="3413661"/>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69" name="Freeform 650">
                  <a:extLst>
                    <a:ext uri="{FF2B5EF4-FFF2-40B4-BE49-F238E27FC236}">
                      <a16:creationId xmlns:a16="http://schemas.microsoft.com/office/drawing/2014/main" id="{F523863D-4470-1BA4-C6F6-C03BB1F12715}"/>
                    </a:ext>
                  </a:extLst>
                </p:cNvPr>
                <p:cNvSpPr/>
                <p:nvPr/>
              </p:nvSpPr>
              <p:spPr>
                <a:xfrm>
                  <a:off x="3375524"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70" name="Freeform 651">
                  <a:extLst>
                    <a:ext uri="{FF2B5EF4-FFF2-40B4-BE49-F238E27FC236}">
                      <a16:creationId xmlns:a16="http://schemas.microsoft.com/office/drawing/2014/main" id="{9BA89660-B021-904E-5080-8F2E7E2232B2}"/>
                    </a:ext>
                  </a:extLst>
                </p:cNvPr>
                <p:cNvSpPr/>
                <p:nvPr/>
              </p:nvSpPr>
              <p:spPr>
                <a:xfrm>
                  <a:off x="3374647" y="3413661"/>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71" name="Freeform 652">
                  <a:extLst>
                    <a:ext uri="{FF2B5EF4-FFF2-40B4-BE49-F238E27FC236}">
                      <a16:creationId xmlns:a16="http://schemas.microsoft.com/office/drawing/2014/main" id="{B3507268-5DC9-7DF5-05F8-0F040CB5E259}"/>
                    </a:ext>
                  </a:extLst>
                </p:cNvPr>
                <p:cNvSpPr/>
                <p:nvPr/>
              </p:nvSpPr>
              <p:spPr>
                <a:xfrm>
                  <a:off x="3394332"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72" name="Freeform 653">
                  <a:extLst>
                    <a:ext uri="{FF2B5EF4-FFF2-40B4-BE49-F238E27FC236}">
                      <a16:creationId xmlns:a16="http://schemas.microsoft.com/office/drawing/2014/main" id="{B2F5BC20-667F-2E6E-97CB-6E4430AFBC53}"/>
                    </a:ext>
                  </a:extLst>
                </p:cNvPr>
                <p:cNvSpPr/>
                <p:nvPr/>
              </p:nvSpPr>
              <p:spPr>
                <a:xfrm>
                  <a:off x="3412187" y="3413661"/>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73" name="Freeform 654">
                  <a:extLst>
                    <a:ext uri="{FF2B5EF4-FFF2-40B4-BE49-F238E27FC236}">
                      <a16:creationId xmlns:a16="http://schemas.microsoft.com/office/drawing/2014/main" id="{8AED6526-C772-822C-7B6C-459A4A8E7BCA}"/>
                    </a:ext>
                  </a:extLst>
                </p:cNvPr>
                <p:cNvSpPr/>
                <p:nvPr/>
              </p:nvSpPr>
              <p:spPr>
                <a:xfrm>
                  <a:off x="3431871"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74" name="Freeform 655">
                  <a:extLst>
                    <a:ext uri="{FF2B5EF4-FFF2-40B4-BE49-F238E27FC236}">
                      <a16:creationId xmlns:a16="http://schemas.microsoft.com/office/drawing/2014/main" id="{277C5B4F-C403-BCBA-B873-6545F1D81643}"/>
                    </a:ext>
                  </a:extLst>
                </p:cNvPr>
                <p:cNvSpPr/>
                <p:nvPr/>
              </p:nvSpPr>
              <p:spPr>
                <a:xfrm>
                  <a:off x="3642987" y="3413661"/>
                  <a:ext cx="39442" cy="7317"/>
                </a:xfrm>
                <a:custGeom>
                  <a:avLst/>
                  <a:gdLst>
                    <a:gd name="connsiteX0" fmla="*/ 0 w 39049"/>
                    <a:gd name="connsiteY0" fmla="*/ 0 h 7244"/>
                    <a:gd name="connsiteX1" fmla="*/ 39049 w 39049"/>
                    <a:gd name="connsiteY1" fmla="*/ 0 h 7244"/>
                  </a:gdLst>
                  <a:ahLst/>
                  <a:cxnLst>
                    <a:cxn ang="0">
                      <a:pos x="connsiteX0" y="connsiteY0"/>
                    </a:cxn>
                    <a:cxn ang="0">
                      <a:pos x="connsiteX1" y="connsiteY1"/>
                    </a:cxn>
                  </a:cxnLst>
                  <a:rect l="l" t="t" r="r" b="b"/>
                  <a:pathLst>
                    <a:path w="39049" h="7244">
                      <a:moveTo>
                        <a:pt x="0" y="0"/>
                      </a:moveTo>
                      <a:lnTo>
                        <a:pt x="39049"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75" name="Freeform 656">
                  <a:extLst>
                    <a:ext uri="{FF2B5EF4-FFF2-40B4-BE49-F238E27FC236}">
                      <a16:creationId xmlns:a16="http://schemas.microsoft.com/office/drawing/2014/main" id="{9DB09F5A-7DA2-2B10-1452-15AF7CA65F9D}"/>
                    </a:ext>
                  </a:extLst>
                </p:cNvPr>
                <p:cNvSpPr/>
                <p:nvPr/>
              </p:nvSpPr>
              <p:spPr>
                <a:xfrm>
                  <a:off x="3662745"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76" name="Freeform 657">
                  <a:extLst>
                    <a:ext uri="{FF2B5EF4-FFF2-40B4-BE49-F238E27FC236}">
                      <a16:creationId xmlns:a16="http://schemas.microsoft.com/office/drawing/2014/main" id="{374C9373-B1B0-AE0D-E51E-5D05CEDDC781}"/>
                    </a:ext>
                  </a:extLst>
                </p:cNvPr>
                <p:cNvSpPr/>
                <p:nvPr/>
              </p:nvSpPr>
              <p:spPr>
                <a:xfrm>
                  <a:off x="3661795" y="3413661"/>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77" name="Freeform 658">
                  <a:extLst>
                    <a:ext uri="{FF2B5EF4-FFF2-40B4-BE49-F238E27FC236}">
                      <a16:creationId xmlns:a16="http://schemas.microsoft.com/office/drawing/2014/main" id="{1D8F16A3-AD14-79DD-6889-38C4630532D4}"/>
                    </a:ext>
                  </a:extLst>
                </p:cNvPr>
                <p:cNvSpPr/>
                <p:nvPr/>
              </p:nvSpPr>
              <p:spPr>
                <a:xfrm>
                  <a:off x="3681479"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78" name="Freeform 659">
                  <a:extLst>
                    <a:ext uri="{FF2B5EF4-FFF2-40B4-BE49-F238E27FC236}">
                      <a16:creationId xmlns:a16="http://schemas.microsoft.com/office/drawing/2014/main" id="{E8CB22E1-3F96-0CC1-F3A5-43D4915D3589}"/>
                    </a:ext>
                  </a:extLst>
                </p:cNvPr>
                <p:cNvSpPr/>
                <p:nvPr/>
              </p:nvSpPr>
              <p:spPr>
                <a:xfrm>
                  <a:off x="3669844" y="3413661"/>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79" name="Freeform 660">
                  <a:extLst>
                    <a:ext uri="{FF2B5EF4-FFF2-40B4-BE49-F238E27FC236}">
                      <a16:creationId xmlns:a16="http://schemas.microsoft.com/office/drawing/2014/main" id="{23D4C71B-700D-0D69-9707-BD5ADE7A4DCA}"/>
                    </a:ext>
                  </a:extLst>
                </p:cNvPr>
                <p:cNvSpPr/>
                <p:nvPr/>
              </p:nvSpPr>
              <p:spPr>
                <a:xfrm>
                  <a:off x="3689528"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80" name="Freeform 661">
                  <a:extLst>
                    <a:ext uri="{FF2B5EF4-FFF2-40B4-BE49-F238E27FC236}">
                      <a16:creationId xmlns:a16="http://schemas.microsoft.com/office/drawing/2014/main" id="{6AC7D7F5-524D-D923-7B67-06B0D3896C22}"/>
                    </a:ext>
                  </a:extLst>
                </p:cNvPr>
                <p:cNvSpPr/>
                <p:nvPr/>
              </p:nvSpPr>
              <p:spPr>
                <a:xfrm>
                  <a:off x="3712799" y="3413661"/>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81" name="Freeform 662">
                  <a:extLst>
                    <a:ext uri="{FF2B5EF4-FFF2-40B4-BE49-F238E27FC236}">
                      <a16:creationId xmlns:a16="http://schemas.microsoft.com/office/drawing/2014/main" id="{7EA0A496-97F8-3B61-60EF-A2CBEF0220A3}"/>
                    </a:ext>
                  </a:extLst>
                </p:cNvPr>
                <p:cNvSpPr/>
                <p:nvPr/>
              </p:nvSpPr>
              <p:spPr>
                <a:xfrm>
                  <a:off x="3732484"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82" name="Freeform 663">
                  <a:extLst>
                    <a:ext uri="{FF2B5EF4-FFF2-40B4-BE49-F238E27FC236}">
                      <a16:creationId xmlns:a16="http://schemas.microsoft.com/office/drawing/2014/main" id="{30CF0640-A095-8EDA-ECCE-EFA5D53E20C7}"/>
                    </a:ext>
                  </a:extLst>
                </p:cNvPr>
                <p:cNvSpPr/>
                <p:nvPr/>
              </p:nvSpPr>
              <p:spPr>
                <a:xfrm>
                  <a:off x="3761096" y="3413661"/>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83" name="Freeform 664">
                  <a:extLst>
                    <a:ext uri="{FF2B5EF4-FFF2-40B4-BE49-F238E27FC236}">
                      <a16:creationId xmlns:a16="http://schemas.microsoft.com/office/drawing/2014/main" id="{A11F40DF-B28D-62FA-E9BE-ABA837DB2796}"/>
                    </a:ext>
                  </a:extLst>
                </p:cNvPr>
                <p:cNvSpPr/>
                <p:nvPr/>
              </p:nvSpPr>
              <p:spPr>
                <a:xfrm>
                  <a:off x="3780780"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84" name="Freeform 665">
                  <a:extLst>
                    <a:ext uri="{FF2B5EF4-FFF2-40B4-BE49-F238E27FC236}">
                      <a16:creationId xmlns:a16="http://schemas.microsoft.com/office/drawing/2014/main" id="{F8D03838-5FB6-257F-BDB5-07D31A064F6C}"/>
                    </a:ext>
                  </a:extLst>
                </p:cNvPr>
                <p:cNvSpPr/>
                <p:nvPr/>
              </p:nvSpPr>
              <p:spPr>
                <a:xfrm>
                  <a:off x="3903353" y="3413661"/>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85" name="Freeform 666">
                  <a:extLst>
                    <a:ext uri="{FF2B5EF4-FFF2-40B4-BE49-F238E27FC236}">
                      <a16:creationId xmlns:a16="http://schemas.microsoft.com/office/drawing/2014/main" id="{65567039-E18E-6F1E-9E97-7AD78DAB6874}"/>
                    </a:ext>
                  </a:extLst>
                </p:cNvPr>
                <p:cNvSpPr/>
                <p:nvPr/>
              </p:nvSpPr>
              <p:spPr>
                <a:xfrm>
                  <a:off x="3923038"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86" name="Freeform 667">
                  <a:extLst>
                    <a:ext uri="{FF2B5EF4-FFF2-40B4-BE49-F238E27FC236}">
                      <a16:creationId xmlns:a16="http://schemas.microsoft.com/office/drawing/2014/main" id="{D83728CA-A872-4AC2-CCCF-B76E22104690}"/>
                    </a:ext>
                  </a:extLst>
                </p:cNvPr>
                <p:cNvSpPr/>
                <p:nvPr/>
              </p:nvSpPr>
              <p:spPr>
                <a:xfrm>
                  <a:off x="4018754" y="3413661"/>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87" name="Freeform 668">
                  <a:extLst>
                    <a:ext uri="{FF2B5EF4-FFF2-40B4-BE49-F238E27FC236}">
                      <a16:creationId xmlns:a16="http://schemas.microsoft.com/office/drawing/2014/main" id="{DD7F590E-F7D1-B48A-E469-05C75D2D1C2E}"/>
                    </a:ext>
                  </a:extLst>
                </p:cNvPr>
                <p:cNvSpPr/>
                <p:nvPr/>
              </p:nvSpPr>
              <p:spPr>
                <a:xfrm>
                  <a:off x="4038438"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88" name="Freeform 669">
                  <a:extLst>
                    <a:ext uri="{FF2B5EF4-FFF2-40B4-BE49-F238E27FC236}">
                      <a16:creationId xmlns:a16="http://schemas.microsoft.com/office/drawing/2014/main" id="{0424268C-9990-2F5C-A4F0-6B30A7BD9F14}"/>
                    </a:ext>
                  </a:extLst>
                </p:cNvPr>
                <p:cNvSpPr/>
                <p:nvPr/>
              </p:nvSpPr>
              <p:spPr>
                <a:xfrm>
                  <a:off x="4040194" y="3413661"/>
                  <a:ext cx="39442" cy="7317"/>
                </a:xfrm>
                <a:custGeom>
                  <a:avLst/>
                  <a:gdLst>
                    <a:gd name="connsiteX0" fmla="*/ 0 w 39049"/>
                    <a:gd name="connsiteY0" fmla="*/ 0 h 7244"/>
                    <a:gd name="connsiteX1" fmla="*/ 39049 w 39049"/>
                    <a:gd name="connsiteY1" fmla="*/ 0 h 7244"/>
                  </a:gdLst>
                  <a:ahLst/>
                  <a:cxnLst>
                    <a:cxn ang="0">
                      <a:pos x="connsiteX0" y="connsiteY0"/>
                    </a:cxn>
                    <a:cxn ang="0">
                      <a:pos x="connsiteX1" y="connsiteY1"/>
                    </a:cxn>
                  </a:cxnLst>
                  <a:rect l="l" t="t" r="r" b="b"/>
                  <a:pathLst>
                    <a:path w="39049" h="7244">
                      <a:moveTo>
                        <a:pt x="0" y="0"/>
                      </a:moveTo>
                      <a:lnTo>
                        <a:pt x="39049"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89" name="Freeform 670">
                  <a:extLst>
                    <a:ext uri="{FF2B5EF4-FFF2-40B4-BE49-F238E27FC236}">
                      <a16:creationId xmlns:a16="http://schemas.microsoft.com/office/drawing/2014/main" id="{25E6E9AB-3D0D-F46B-BC64-580F298EED15}"/>
                    </a:ext>
                  </a:extLst>
                </p:cNvPr>
                <p:cNvSpPr/>
                <p:nvPr/>
              </p:nvSpPr>
              <p:spPr>
                <a:xfrm>
                  <a:off x="4059952"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90" name="Freeform 671">
                  <a:extLst>
                    <a:ext uri="{FF2B5EF4-FFF2-40B4-BE49-F238E27FC236}">
                      <a16:creationId xmlns:a16="http://schemas.microsoft.com/office/drawing/2014/main" id="{4D4C6EEA-CC2C-0374-54F2-FE715DF59E68}"/>
                    </a:ext>
                  </a:extLst>
                </p:cNvPr>
                <p:cNvSpPr/>
                <p:nvPr/>
              </p:nvSpPr>
              <p:spPr>
                <a:xfrm>
                  <a:off x="4067050" y="3413661"/>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91" name="Freeform 672">
                  <a:extLst>
                    <a:ext uri="{FF2B5EF4-FFF2-40B4-BE49-F238E27FC236}">
                      <a16:creationId xmlns:a16="http://schemas.microsoft.com/office/drawing/2014/main" id="{8B007793-FDD9-90C5-F3EA-995E281EAB6D}"/>
                    </a:ext>
                  </a:extLst>
                </p:cNvPr>
                <p:cNvSpPr/>
                <p:nvPr/>
              </p:nvSpPr>
              <p:spPr>
                <a:xfrm>
                  <a:off x="4086735"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92" name="Freeform 673">
                  <a:extLst>
                    <a:ext uri="{FF2B5EF4-FFF2-40B4-BE49-F238E27FC236}">
                      <a16:creationId xmlns:a16="http://schemas.microsoft.com/office/drawing/2014/main" id="{AB505A36-51C3-2C44-FA3F-C470EB7DC3C0}"/>
                    </a:ext>
                  </a:extLst>
                </p:cNvPr>
                <p:cNvSpPr/>
                <p:nvPr/>
              </p:nvSpPr>
              <p:spPr>
                <a:xfrm>
                  <a:off x="4072466" y="3413661"/>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93" name="Freeform 674">
                  <a:extLst>
                    <a:ext uri="{FF2B5EF4-FFF2-40B4-BE49-F238E27FC236}">
                      <a16:creationId xmlns:a16="http://schemas.microsoft.com/office/drawing/2014/main" id="{08BE46F2-DC39-FC37-C478-204AAFA81839}"/>
                    </a:ext>
                  </a:extLst>
                </p:cNvPr>
                <p:cNvSpPr/>
                <p:nvPr/>
              </p:nvSpPr>
              <p:spPr>
                <a:xfrm>
                  <a:off x="4092150"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94" name="Freeform 675">
                  <a:extLst>
                    <a:ext uri="{FF2B5EF4-FFF2-40B4-BE49-F238E27FC236}">
                      <a16:creationId xmlns:a16="http://schemas.microsoft.com/office/drawing/2014/main" id="{3CE4635B-94CC-5879-2491-C1B04E779527}"/>
                    </a:ext>
                  </a:extLst>
                </p:cNvPr>
                <p:cNvSpPr/>
                <p:nvPr/>
              </p:nvSpPr>
              <p:spPr>
                <a:xfrm>
                  <a:off x="4134153" y="3413661"/>
                  <a:ext cx="39442" cy="7317"/>
                </a:xfrm>
                <a:custGeom>
                  <a:avLst/>
                  <a:gdLst>
                    <a:gd name="connsiteX0" fmla="*/ 0 w 39049"/>
                    <a:gd name="connsiteY0" fmla="*/ 0 h 7244"/>
                    <a:gd name="connsiteX1" fmla="*/ 39049 w 39049"/>
                    <a:gd name="connsiteY1" fmla="*/ 0 h 7244"/>
                  </a:gdLst>
                  <a:ahLst/>
                  <a:cxnLst>
                    <a:cxn ang="0">
                      <a:pos x="connsiteX0" y="connsiteY0"/>
                    </a:cxn>
                    <a:cxn ang="0">
                      <a:pos x="connsiteX1" y="connsiteY1"/>
                    </a:cxn>
                  </a:cxnLst>
                  <a:rect l="l" t="t" r="r" b="b"/>
                  <a:pathLst>
                    <a:path w="39049" h="7244">
                      <a:moveTo>
                        <a:pt x="0" y="0"/>
                      </a:moveTo>
                      <a:lnTo>
                        <a:pt x="39049"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95" name="Freeform 676">
                  <a:extLst>
                    <a:ext uri="{FF2B5EF4-FFF2-40B4-BE49-F238E27FC236}">
                      <a16:creationId xmlns:a16="http://schemas.microsoft.com/office/drawing/2014/main" id="{781FF3AE-F879-C50B-6A6D-4D17DDC97F65}"/>
                    </a:ext>
                  </a:extLst>
                </p:cNvPr>
                <p:cNvSpPr/>
                <p:nvPr/>
              </p:nvSpPr>
              <p:spPr>
                <a:xfrm>
                  <a:off x="4153839"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96" name="Freeform 677">
                  <a:extLst>
                    <a:ext uri="{FF2B5EF4-FFF2-40B4-BE49-F238E27FC236}">
                      <a16:creationId xmlns:a16="http://schemas.microsoft.com/office/drawing/2014/main" id="{5CE6CBDD-36A0-62B4-39B6-67118E75742A}"/>
                    </a:ext>
                  </a:extLst>
                </p:cNvPr>
                <p:cNvSpPr/>
                <p:nvPr/>
              </p:nvSpPr>
              <p:spPr>
                <a:xfrm>
                  <a:off x="4144911" y="3413661"/>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97" name="Freeform 678">
                  <a:extLst>
                    <a:ext uri="{FF2B5EF4-FFF2-40B4-BE49-F238E27FC236}">
                      <a16:creationId xmlns:a16="http://schemas.microsoft.com/office/drawing/2014/main" id="{6E837DCA-4A17-0FAB-589C-49382744FE7E}"/>
                    </a:ext>
                  </a:extLst>
                </p:cNvPr>
                <p:cNvSpPr/>
                <p:nvPr/>
              </p:nvSpPr>
              <p:spPr>
                <a:xfrm>
                  <a:off x="4164596"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98" name="Freeform 679">
                  <a:extLst>
                    <a:ext uri="{FF2B5EF4-FFF2-40B4-BE49-F238E27FC236}">
                      <a16:creationId xmlns:a16="http://schemas.microsoft.com/office/drawing/2014/main" id="{CF87EA71-EB36-B7B6-C0BD-0B2860908E37}"/>
                    </a:ext>
                  </a:extLst>
                </p:cNvPr>
                <p:cNvSpPr/>
                <p:nvPr/>
              </p:nvSpPr>
              <p:spPr>
                <a:xfrm>
                  <a:off x="4209307" y="3413661"/>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299" name="Freeform 680">
                  <a:extLst>
                    <a:ext uri="{FF2B5EF4-FFF2-40B4-BE49-F238E27FC236}">
                      <a16:creationId xmlns:a16="http://schemas.microsoft.com/office/drawing/2014/main" id="{2E811485-828A-8895-6BC9-C83D7645B72A}"/>
                    </a:ext>
                  </a:extLst>
                </p:cNvPr>
                <p:cNvSpPr/>
                <p:nvPr/>
              </p:nvSpPr>
              <p:spPr>
                <a:xfrm>
                  <a:off x="4228991"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00" name="Freeform 681">
                  <a:extLst>
                    <a:ext uri="{FF2B5EF4-FFF2-40B4-BE49-F238E27FC236}">
                      <a16:creationId xmlns:a16="http://schemas.microsoft.com/office/drawing/2014/main" id="{E95142FD-D8BB-CAE2-76E3-E93227E74BC4}"/>
                    </a:ext>
                  </a:extLst>
                </p:cNvPr>
                <p:cNvSpPr/>
                <p:nvPr/>
              </p:nvSpPr>
              <p:spPr>
                <a:xfrm>
                  <a:off x="4225406" y="3413661"/>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01" name="Freeform 682">
                  <a:extLst>
                    <a:ext uri="{FF2B5EF4-FFF2-40B4-BE49-F238E27FC236}">
                      <a16:creationId xmlns:a16="http://schemas.microsoft.com/office/drawing/2014/main" id="{9DF07E69-BA64-AF9B-0C93-F5AAABCC3053}"/>
                    </a:ext>
                  </a:extLst>
                </p:cNvPr>
                <p:cNvSpPr/>
                <p:nvPr/>
              </p:nvSpPr>
              <p:spPr>
                <a:xfrm>
                  <a:off x="4245091"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02" name="Freeform 683">
                  <a:extLst>
                    <a:ext uri="{FF2B5EF4-FFF2-40B4-BE49-F238E27FC236}">
                      <a16:creationId xmlns:a16="http://schemas.microsoft.com/office/drawing/2014/main" id="{586AF5E3-B707-9FA4-0A7F-B10D5C773996}"/>
                    </a:ext>
                  </a:extLst>
                </p:cNvPr>
                <p:cNvSpPr/>
                <p:nvPr/>
              </p:nvSpPr>
              <p:spPr>
                <a:xfrm>
                  <a:off x="4244212" y="3413661"/>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03" name="Freeform 684">
                  <a:extLst>
                    <a:ext uri="{FF2B5EF4-FFF2-40B4-BE49-F238E27FC236}">
                      <a16:creationId xmlns:a16="http://schemas.microsoft.com/office/drawing/2014/main" id="{652D98CC-2C3E-033F-BA49-A483016BE49A}"/>
                    </a:ext>
                  </a:extLst>
                </p:cNvPr>
                <p:cNvSpPr/>
                <p:nvPr/>
              </p:nvSpPr>
              <p:spPr>
                <a:xfrm>
                  <a:off x="4263897" y="3372319"/>
                  <a:ext cx="7317" cy="82684"/>
                </a:xfrm>
                <a:custGeom>
                  <a:avLst/>
                  <a:gdLst>
                    <a:gd name="connsiteX0" fmla="*/ 0 w 7244"/>
                    <a:gd name="connsiteY0" fmla="*/ 0 h 81860"/>
                    <a:gd name="connsiteX1" fmla="*/ 0 w 7244"/>
                    <a:gd name="connsiteY1" fmla="*/ 81860 h 81860"/>
                  </a:gdLst>
                  <a:ahLst/>
                  <a:cxnLst>
                    <a:cxn ang="0">
                      <a:pos x="connsiteX0" y="connsiteY0"/>
                    </a:cxn>
                    <a:cxn ang="0">
                      <a:pos x="connsiteX1" y="connsiteY1"/>
                    </a:cxn>
                  </a:cxnLst>
                  <a:rect l="l" t="t" r="r" b="b"/>
                  <a:pathLst>
                    <a:path w="7244" h="81860">
                      <a:moveTo>
                        <a:pt x="0" y="0"/>
                      </a:moveTo>
                      <a:lnTo>
                        <a:pt x="0" y="8186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06" name="Freeform 687">
                  <a:extLst>
                    <a:ext uri="{FF2B5EF4-FFF2-40B4-BE49-F238E27FC236}">
                      <a16:creationId xmlns:a16="http://schemas.microsoft.com/office/drawing/2014/main" id="{0CE5279B-6F49-CCDE-66A9-1E901E5778A8}"/>
                    </a:ext>
                  </a:extLst>
                </p:cNvPr>
                <p:cNvSpPr/>
                <p:nvPr/>
              </p:nvSpPr>
              <p:spPr>
                <a:xfrm>
                  <a:off x="4356906" y="3413661"/>
                  <a:ext cx="39442" cy="7317"/>
                </a:xfrm>
                <a:custGeom>
                  <a:avLst/>
                  <a:gdLst>
                    <a:gd name="connsiteX0" fmla="*/ 0 w 39049"/>
                    <a:gd name="connsiteY0" fmla="*/ 0 h 7244"/>
                    <a:gd name="connsiteX1" fmla="*/ 39049 w 39049"/>
                    <a:gd name="connsiteY1" fmla="*/ 0 h 7244"/>
                  </a:gdLst>
                  <a:ahLst/>
                  <a:cxnLst>
                    <a:cxn ang="0">
                      <a:pos x="connsiteX0" y="connsiteY0"/>
                    </a:cxn>
                    <a:cxn ang="0">
                      <a:pos x="connsiteX1" y="connsiteY1"/>
                    </a:cxn>
                  </a:cxnLst>
                  <a:rect l="l" t="t" r="r" b="b"/>
                  <a:pathLst>
                    <a:path w="39049" h="7244">
                      <a:moveTo>
                        <a:pt x="0" y="0"/>
                      </a:moveTo>
                      <a:lnTo>
                        <a:pt x="39049"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08" name="Freeform 689">
                  <a:extLst>
                    <a:ext uri="{FF2B5EF4-FFF2-40B4-BE49-F238E27FC236}">
                      <a16:creationId xmlns:a16="http://schemas.microsoft.com/office/drawing/2014/main" id="{7983CE09-CAA9-2D74-7E28-D5F57273B57E}"/>
                    </a:ext>
                  </a:extLst>
                </p:cNvPr>
                <p:cNvSpPr/>
                <p:nvPr/>
              </p:nvSpPr>
              <p:spPr>
                <a:xfrm>
                  <a:off x="4611855" y="3413661"/>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10" name="Freeform 691">
                  <a:extLst>
                    <a:ext uri="{FF2B5EF4-FFF2-40B4-BE49-F238E27FC236}">
                      <a16:creationId xmlns:a16="http://schemas.microsoft.com/office/drawing/2014/main" id="{359A8958-9874-BB1D-AD72-12B57DBE3D8E}"/>
                    </a:ext>
                  </a:extLst>
                </p:cNvPr>
                <p:cNvSpPr/>
                <p:nvPr/>
              </p:nvSpPr>
              <p:spPr>
                <a:xfrm>
                  <a:off x="4619978" y="3413661"/>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12" name="Freeform 693">
                  <a:extLst>
                    <a:ext uri="{FF2B5EF4-FFF2-40B4-BE49-F238E27FC236}">
                      <a16:creationId xmlns:a16="http://schemas.microsoft.com/office/drawing/2014/main" id="{FD489E75-5C70-40B7-4E7B-AF0B14C78BEA}"/>
                    </a:ext>
                  </a:extLst>
                </p:cNvPr>
                <p:cNvSpPr/>
                <p:nvPr/>
              </p:nvSpPr>
              <p:spPr>
                <a:xfrm>
                  <a:off x="4668276" y="3413661"/>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14" name="Freeform 695">
                  <a:extLst>
                    <a:ext uri="{FF2B5EF4-FFF2-40B4-BE49-F238E27FC236}">
                      <a16:creationId xmlns:a16="http://schemas.microsoft.com/office/drawing/2014/main" id="{B66BF0A0-7C48-3C73-BFEE-E376D677FC91}"/>
                    </a:ext>
                  </a:extLst>
                </p:cNvPr>
                <p:cNvSpPr/>
                <p:nvPr/>
              </p:nvSpPr>
              <p:spPr>
                <a:xfrm>
                  <a:off x="4732671" y="3413661"/>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16" name="Freeform 697">
                  <a:extLst>
                    <a:ext uri="{FF2B5EF4-FFF2-40B4-BE49-F238E27FC236}">
                      <a16:creationId xmlns:a16="http://schemas.microsoft.com/office/drawing/2014/main" id="{CEBCD38F-4477-C61E-9751-EE0545EAA9BF}"/>
                    </a:ext>
                  </a:extLst>
                </p:cNvPr>
                <p:cNvSpPr/>
                <p:nvPr/>
              </p:nvSpPr>
              <p:spPr>
                <a:xfrm>
                  <a:off x="4743428" y="3413661"/>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18" name="Freeform 699">
                  <a:extLst>
                    <a:ext uri="{FF2B5EF4-FFF2-40B4-BE49-F238E27FC236}">
                      <a16:creationId xmlns:a16="http://schemas.microsoft.com/office/drawing/2014/main" id="{FBCD5D28-E75E-7DDF-91D4-31911FA9AEB9}"/>
                    </a:ext>
                  </a:extLst>
                </p:cNvPr>
                <p:cNvSpPr/>
                <p:nvPr/>
              </p:nvSpPr>
              <p:spPr>
                <a:xfrm>
                  <a:off x="4762162" y="3413661"/>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20" name="Freeform 701">
                  <a:extLst>
                    <a:ext uri="{FF2B5EF4-FFF2-40B4-BE49-F238E27FC236}">
                      <a16:creationId xmlns:a16="http://schemas.microsoft.com/office/drawing/2014/main" id="{0092DBC9-E618-9AA2-587E-707D7A95B2D9}"/>
                    </a:ext>
                  </a:extLst>
                </p:cNvPr>
                <p:cNvSpPr/>
                <p:nvPr/>
              </p:nvSpPr>
              <p:spPr>
                <a:xfrm>
                  <a:off x="4767577" y="3413661"/>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22" name="Freeform 703">
                  <a:extLst>
                    <a:ext uri="{FF2B5EF4-FFF2-40B4-BE49-F238E27FC236}">
                      <a16:creationId xmlns:a16="http://schemas.microsoft.com/office/drawing/2014/main" id="{FB8F0F57-4A3B-C113-3BD3-1023848F82C5}"/>
                    </a:ext>
                  </a:extLst>
                </p:cNvPr>
                <p:cNvSpPr/>
                <p:nvPr/>
              </p:nvSpPr>
              <p:spPr>
                <a:xfrm>
                  <a:off x="4872221" y="3535126"/>
                  <a:ext cx="39442" cy="7317"/>
                </a:xfrm>
                <a:custGeom>
                  <a:avLst/>
                  <a:gdLst>
                    <a:gd name="connsiteX0" fmla="*/ 0 w 39049"/>
                    <a:gd name="connsiteY0" fmla="*/ 0 h 7244"/>
                    <a:gd name="connsiteX1" fmla="*/ 39049 w 39049"/>
                    <a:gd name="connsiteY1" fmla="*/ 0 h 7244"/>
                  </a:gdLst>
                  <a:ahLst/>
                  <a:cxnLst>
                    <a:cxn ang="0">
                      <a:pos x="connsiteX0" y="connsiteY0"/>
                    </a:cxn>
                    <a:cxn ang="0">
                      <a:pos x="connsiteX1" y="connsiteY1"/>
                    </a:cxn>
                  </a:cxnLst>
                  <a:rect l="l" t="t" r="r" b="b"/>
                  <a:pathLst>
                    <a:path w="39049" h="7244">
                      <a:moveTo>
                        <a:pt x="0" y="0"/>
                      </a:moveTo>
                      <a:lnTo>
                        <a:pt x="39049"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23" name="Freeform 704">
                  <a:extLst>
                    <a:ext uri="{FF2B5EF4-FFF2-40B4-BE49-F238E27FC236}">
                      <a16:creationId xmlns:a16="http://schemas.microsoft.com/office/drawing/2014/main" id="{055BC592-B7DF-F527-CE99-C6D586D3BE5D}"/>
                    </a:ext>
                  </a:extLst>
                </p:cNvPr>
                <p:cNvSpPr/>
                <p:nvPr/>
              </p:nvSpPr>
              <p:spPr>
                <a:xfrm>
                  <a:off x="4891905" y="3493857"/>
                  <a:ext cx="7317" cy="82610"/>
                </a:xfrm>
                <a:custGeom>
                  <a:avLst/>
                  <a:gdLst>
                    <a:gd name="connsiteX0" fmla="*/ 0 w 7244"/>
                    <a:gd name="connsiteY0" fmla="*/ 0 h 81787"/>
                    <a:gd name="connsiteX1" fmla="*/ 0 w 7244"/>
                    <a:gd name="connsiteY1" fmla="*/ 81788 h 81787"/>
                  </a:gdLst>
                  <a:ahLst/>
                  <a:cxnLst>
                    <a:cxn ang="0">
                      <a:pos x="connsiteX0" y="connsiteY0"/>
                    </a:cxn>
                    <a:cxn ang="0">
                      <a:pos x="connsiteX1" y="connsiteY1"/>
                    </a:cxn>
                  </a:cxnLst>
                  <a:rect l="l" t="t" r="r" b="b"/>
                  <a:pathLst>
                    <a:path w="7244" h="81787">
                      <a:moveTo>
                        <a:pt x="0" y="0"/>
                      </a:moveTo>
                      <a:lnTo>
                        <a:pt x="0" y="81788"/>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24" name="Freeform 705">
                  <a:extLst>
                    <a:ext uri="{FF2B5EF4-FFF2-40B4-BE49-F238E27FC236}">
                      <a16:creationId xmlns:a16="http://schemas.microsoft.com/office/drawing/2014/main" id="{BE644578-1449-924A-B7D2-98C9C29ABE14}"/>
                    </a:ext>
                  </a:extLst>
                </p:cNvPr>
                <p:cNvSpPr/>
                <p:nvPr/>
              </p:nvSpPr>
              <p:spPr>
                <a:xfrm>
                  <a:off x="4880270" y="3535126"/>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25" name="Freeform 706">
                  <a:extLst>
                    <a:ext uri="{FF2B5EF4-FFF2-40B4-BE49-F238E27FC236}">
                      <a16:creationId xmlns:a16="http://schemas.microsoft.com/office/drawing/2014/main" id="{A3620B85-753E-0C0B-E029-4DD2DD61FC78}"/>
                    </a:ext>
                  </a:extLst>
                </p:cNvPr>
                <p:cNvSpPr/>
                <p:nvPr/>
              </p:nvSpPr>
              <p:spPr>
                <a:xfrm>
                  <a:off x="4899954" y="3493857"/>
                  <a:ext cx="7317" cy="82610"/>
                </a:xfrm>
                <a:custGeom>
                  <a:avLst/>
                  <a:gdLst>
                    <a:gd name="connsiteX0" fmla="*/ 0 w 7244"/>
                    <a:gd name="connsiteY0" fmla="*/ 0 h 81787"/>
                    <a:gd name="connsiteX1" fmla="*/ 0 w 7244"/>
                    <a:gd name="connsiteY1" fmla="*/ 81788 h 81787"/>
                  </a:gdLst>
                  <a:ahLst/>
                  <a:cxnLst>
                    <a:cxn ang="0">
                      <a:pos x="connsiteX0" y="connsiteY0"/>
                    </a:cxn>
                    <a:cxn ang="0">
                      <a:pos x="connsiteX1" y="connsiteY1"/>
                    </a:cxn>
                  </a:cxnLst>
                  <a:rect l="l" t="t" r="r" b="b"/>
                  <a:pathLst>
                    <a:path w="7244" h="81787">
                      <a:moveTo>
                        <a:pt x="0" y="0"/>
                      </a:moveTo>
                      <a:lnTo>
                        <a:pt x="0" y="81788"/>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26" name="Freeform 707">
                  <a:extLst>
                    <a:ext uri="{FF2B5EF4-FFF2-40B4-BE49-F238E27FC236}">
                      <a16:creationId xmlns:a16="http://schemas.microsoft.com/office/drawing/2014/main" id="{DE3FCA43-0BC1-D3E4-210F-80761FA090E3}"/>
                    </a:ext>
                  </a:extLst>
                </p:cNvPr>
                <p:cNvSpPr/>
                <p:nvPr/>
              </p:nvSpPr>
              <p:spPr>
                <a:xfrm>
                  <a:off x="4925933" y="3535126"/>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27" name="Freeform 708">
                  <a:extLst>
                    <a:ext uri="{FF2B5EF4-FFF2-40B4-BE49-F238E27FC236}">
                      <a16:creationId xmlns:a16="http://schemas.microsoft.com/office/drawing/2014/main" id="{49FF2D20-3CB7-7F35-340A-426FF6E38D80}"/>
                    </a:ext>
                  </a:extLst>
                </p:cNvPr>
                <p:cNvSpPr/>
                <p:nvPr/>
              </p:nvSpPr>
              <p:spPr>
                <a:xfrm>
                  <a:off x="4945617" y="3493857"/>
                  <a:ext cx="7317" cy="82610"/>
                </a:xfrm>
                <a:custGeom>
                  <a:avLst/>
                  <a:gdLst>
                    <a:gd name="connsiteX0" fmla="*/ 0 w 7244"/>
                    <a:gd name="connsiteY0" fmla="*/ 0 h 81787"/>
                    <a:gd name="connsiteX1" fmla="*/ 0 w 7244"/>
                    <a:gd name="connsiteY1" fmla="*/ 81788 h 81787"/>
                  </a:gdLst>
                  <a:ahLst/>
                  <a:cxnLst>
                    <a:cxn ang="0">
                      <a:pos x="connsiteX0" y="connsiteY0"/>
                    </a:cxn>
                    <a:cxn ang="0">
                      <a:pos x="connsiteX1" y="connsiteY1"/>
                    </a:cxn>
                  </a:cxnLst>
                  <a:rect l="l" t="t" r="r" b="b"/>
                  <a:pathLst>
                    <a:path w="7244" h="81787">
                      <a:moveTo>
                        <a:pt x="0" y="0"/>
                      </a:moveTo>
                      <a:lnTo>
                        <a:pt x="0" y="81788"/>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28" name="Freeform 709">
                  <a:extLst>
                    <a:ext uri="{FF2B5EF4-FFF2-40B4-BE49-F238E27FC236}">
                      <a16:creationId xmlns:a16="http://schemas.microsoft.com/office/drawing/2014/main" id="{A4AA7E41-02DF-BE82-0EFA-9128C8F1080B}"/>
                    </a:ext>
                  </a:extLst>
                </p:cNvPr>
                <p:cNvSpPr/>
                <p:nvPr/>
              </p:nvSpPr>
              <p:spPr>
                <a:xfrm>
                  <a:off x="4931274" y="3535126"/>
                  <a:ext cx="39442" cy="7317"/>
                </a:xfrm>
                <a:custGeom>
                  <a:avLst/>
                  <a:gdLst>
                    <a:gd name="connsiteX0" fmla="*/ 0 w 39049"/>
                    <a:gd name="connsiteY0" fmla="*/ 0 h 7244"/>
                    <a:gd name="connsiteX1" fmla="*/ 39049 w 39049"/>
                    <a:gd name="connsiteY1" fmla="*/ 0 h 7244"/>
                  </a:gdLst>
                  <a:ahLst/>
                  <a:cxnLst>
                    <a:cxn ang="0">
                      <a:pos x="connsiteX0" y="connsiteY0"/>
                    </a:cxn>
                    <a:cxn ang="0">
                      <a:pos x="connsiteX1" y="connsiteY1"/>
                    </a:cxn>
                  </a:cxnLst>
                  <a:rect l="l" t="t" r="r" b="b"/>
                  <a:pathLst>
                    <a:path w="39049" h="7244">
                      <a:moveTo>
                        <a:pt x="0" y="0"/>
                      </a:moveTo>
                      <a:lnTo>
                        <a:pt x="39049"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29" name="Freeform 710">
                  <a:extLst>
                    <a:ext uri="{FF2B5EF4-FFF2-40B4-BE49-F238E27FC236}">
                      <a16:creationId xmlns:a16="http://schemas.microsoft.com/office/drawing/2014/main" id="{84284E44-7D5F-5783-EBC0-8716A20C1020}"/>
                    </a:ext>
                  </a:extLst>
                </p:cNvPr>
                <p:cNvSpPr/>
                <p:nvPr/>
              </p:nvSpPr>
              <p:spPr>
                <a:xfrm>
                  <a:off x="4950959" y="3493857"/>
                  <a:ext cx="7317" cy="82610"/>
                </a:xfrm>
                <a:custGeom>
                  <a:avLst/>
                  <a:gdLst>
                    <a:gd name="connsiteX0" fmla="*/ 0 w 7244"/>
                    <a:gd name="connsiteY0" fmla="*/ 0 h 81787"/>
                    <a:gd name="connsiteX1" fmla="*/ 0 w 7244"/>
                    <a:gd name="connsiteY1" fmla="*/ 81788 h 81787"/>
                  </a:gdLst>
                  <a:ahLst/>
                  <a:cxnLst>
                    <a:cxn ang="0">
                      <a:pos x="connsiteX0" y="connsiteY0"/>
                    </a:cxn>
                    <a:cxn ang="0">
                      <a:pos x="connsiteX1" y="connsiteY1"/>
                    </a:cxn>
                  </a:cxnLst>
                  <a:rect l="l" t="t" r="r" b="b"/>
                  <a:pathLst>
                    <a:path w="7244" h="81787">
                      <a:moveTo>
                        <a:pt x="0" y="0"/>
                      </a:moveTo>
                      <a:lnTo>
                        <a:pt x="0" y="81788"/>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30" name="Freeform 711">
                  <a:extLst>
                    <a:ext uri="{FF2B5EF4-FFF2-40B4-BE49-F238E27FC236}">
                      <a16:creationId xmlns:a16="http://schemas.microsoft.com/office/drawing/2014/main" id="{6D495CBB-E77B-4984-0946-224C92033FC7}"/>
                    </a:ext>
                  </a:extLst>
                </p:cNvPr>
                <p:cNvSpPr/>
                <p:nvPr/>
              </p:nvSpPr>
              <p:spPr>
                <a:xfrm>
                  <a:off x="4933982" y="3535126"/>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31" name="Freeform 712">
                  <a:extLst>
                    <a:ext uri="{FF2B5EF4-FFF2-40B4-BE49-F238E27FC236}">
                      <a16:creationId xmlns:a16="http://schemas.microsoft.com/office/drawing/2014/main" id="{0BD22978-0249-786C-58C5-0E0A43DF7895}"/>
                    </a:ext>
                  </a:extLst>
                </p:cNvPr>
                <p:cNvSpPr/>
                <p:nvPr/>
              </p:nvSpPr>
              <p:spPr>
                <a:xfrm>
                  <a:off x="4953666" y="3493857"/>
                  <a:ext cx="7317" cy="82610"/>
                </a:xfrm>
                <a:custGeom>
                  <a:avLst/>
                  <a:gdLst>
                    <a:gd name="connsiteX0" fmla="*/ 0 w 7244"/>
                    <a:gd name="connsiteY0" fmla="*/ 0 h 81787"/>
                    <a:gd name="connsiteX1" fmla="*/ 0 w 7244"/>
                    <a:gd name="connsiteY1" fmla="*/ 81788 h 81787"/>
                  </a:gdLst>
                  <a:ahLst/>
                  <a:cxnLst>
                    <a:cxn ang="0">
                      <a:pos x="connsiteX0" y="connsiteY0"/>
                    </a:cxn>
                    <a:cxn ang="0">
                      <a:pos x="connsiteX1" y="connsiteY1"/>
                    </a:cxn>
                  </a:cxnLst>
                  <a:rect l="l" t="t" r="r" b="b"/>
                  <a:pathLst>
                    <a:path w="7244" h="81787">
                      <a:moveTo>
                        <a:pt x="0" y="0"/>
                      </a:moveTo>
                      <a:lnTo>
                        <a:pt x="0" y="81788"/>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32" name="Freeform 713">
                  <a:extLst>
                    <a:ext uri="{FF2B5EF4-FFF2-40B4-BE49-F238E27FC236}">
                      <a16:creationId xmlns:a16="http://schemas.microsoft.com/office/drawing/2014/main" id="{850FC896-0C44-8D80-CC14-DFD2BF544873}"/>
                    </a:ext>
                  </a:extLst>
                </p:cNvPr>
                <p:cNvSpPr/>
                <p:nvPr/>
              </p:nvSpPr>
              <p:spPr>
                <a:xfrm>
                  <a:off x="4990328" y="3535126"/>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33" name="Freeform 714">
                  <a:extLst>
                    <a:ext uri="{FF2B5EF4-FFF2-40B4-BE49-F238E27FC236}">
                      <a16:creationId xmlns:a16="http://schemas.microsoft.com/office/drawing/2014/main" id="{B0F74712-5899-391D-7188-425AFBEFB163}"/>
                    </a:ext>
                  </a:extLst>
                </p:cNvPr>
                <p:cNvSpPr/>
                <p:nvPr/>
              </p:nvSpPr>
              <p:spPr>
                <a:xfrm>
                  <a:off x="5010014" y="3493857"/>
                  <a:ext cx="7317" cy="82610"/>
                </a:xfrm>
                <a:custGeom>
                  <a:avLst/>
                  <a:gdLst>
                    <a:gd name="connsiteX0" fmla="*/ 0 w 7244"/>
                    <a:gd name="connsiteY0" fmla="*/ 0 h 81787"/>
                    <a:gd name="connsiteX1" fmla="*/ 0 w 7244"/>
                    <a:gd name="connsiteY1" fmla="*/ 81788 h 81787"/>
                  </a:gdLst>
                  <a:ahLst/>
                  <a:cxnLst>
                    <a:cxn ang="0">
                      <a:pos x="connsiteX0" y="connsiteY0"/>
                    </a:cxn>
                    <a:cxn ang="0">
                      <a:pos x="connsiteX1" y="connsiteY1"/>
                    </a:cxn>
                  </a:cxnLst>
                  <a:rect l="l" t="t" r="r" b="b"/>
                  <a:pathLst>
                    <a:path w="7244" h="81787">
                      <a:moveTo>
                        <a:pt x="0" y="0"/>
                      </a:moveTo>
                      <a:lnTo>
                        <a:pt x="0" y="81788"/>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34" name="Freeform 715">
                  <a:extLst>
                    <a:ext uri="{FF2B5EF4-FFF2-40B4-BE49-F238E27FC236}">
                      <a16:creationId xmlns:a16="http://schemas.microsoft.com/office/drawing/2014/main" id="{13F6A4F4-AC6D-3A4F-123A-7E4382EAB528}"/>
                    </a:ext>
                  </a:extLst>
                </p:cNvPr>
                <p:cNvSpPr/>
                <p:nvPr/>
              </p:nvSpPr>
              <p:spPr>
                <a:xfrm>
                  <a:off x="5060066" y="3535126"/>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35" name="Freeform 716">
                  <a:extLst>
                    <a:ext uri="{FF2B5EF4-FFF2-40B4-BE49-F238E27FC236}">
                      <a16:creationId xmlns:a16="http://schemas.microsoft.com/office/drawing/2014/main" id="{6F82867F-90C3-1C02-BC3C-22E1BEF69CAB}"/>
                    </a:ext>
                  </a:extLst>
                </p:cNvPr>
                <p:cNvSpPr/>
                <p:nvPr/>
              </p:nvSpPr>
              <p:spPr>
                <a:xfrm>
                  <a:off x="5079824" y="3493857"/>
                  <a:ext cx="7317" cy="82610"/>
                </a:xfrm>
                <a:custGeom>
                  <a:avLst/>
                  <a:gdLst>
                    <a:gd name="connsiteX0" fmla="*/ 0 w 7244"/>
                    <a:gd name="connsiteY0" fmla="*/ 0 h 81787"/>
                    <a:gd name="connsiteX1" fmla="*/ 0 w 7244"/>
                    <a:gd name="connsiteY1" fmla="*/ 81788 h 81787"/>
                  </a:gdLst>
                  <a:ahLst/>
                  <a:cxnLst>
                    <a:cxn ang="0">
                      <a:pos x="connsiteX0" y="connsiteY0"/>
                    </a:cxn>
                    <a:cxn ang="0">
                      <a:pos x="connsiteX1" y="connsiteY1"/>
                    </a:cxn>
                  </a:cxnLst>
                  <a:rect l="l" t="t" r="r" b="b"/>
                  <a:pathLst>
                    <a:path w="7244" h="81787">
                      <a:moveTo>
                        <a:pt x="0" y="0"/>
                      </a:moveTo>
                      <a:lnTo>
                        <a:pt x="0" y="81788"/>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36" name="Freeform 717">
                  <a:extLst>
                    <a:ext uri="{FF2B5EF4-FFF2-40B4-BE49-F238E27FC236}">
                      <a16:creationId xmlns:a16="http://schemas.microsoft.com/office/drawing/2014/main" id="{A5AE6A5D-33CF-8314-39E8-D73D55F65972}"/>
                    </a:ext>
                  </a:extLst>
                </p:cNvPr>
                <p:cNvSpPr/>
                <p:nvPr/>
              </p:nvSpPr>
              <p:spPr>
                <a:xfrm>
                  <a:off x="5143269" y="3535126"/>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37" name="Freeform 718">
                  <a:extLst>
                    <a:ext uri="{FF2B5EF4-FFF2-40B4-BE49-F238E27FC236}">
                      <a16:creationId xmlns:a16="http://schemas.microsoft.com/office/drawing/2014/main" id="{D1143C84-C161-5A5C-82CB-AE851ED76A2B}"/>
                    </a:ext>
                  </a:extLst>
                </p:cNvPr>
                <p:cNvSpPr/>
                <p:nvPr/>
              </p:nvSpPr>
              <p:spPr>
                <a:xfrm>
                  <a:off x="5163027" y="3493857"/>
                  <a:ext cx="7317" cy="82610"/>
                </a:xfrm>
                <a:custGeom>
                  <a:avLst/>
                  <a:gdLst>
                    <a:gd name="connsiteX0" fmla="*/ 0 w 7244"/>
                    <a:gd name="connsiteY0" fmla="*/ 0 h 81787"/>
                    <a:gd name="connsiteX1" fmla="*/ 0 w 7244"/>
                    <a:gd name="connsiteY1" fmla="*/ 81788 h 81787"/>
                  </a:gdLst>
                  <a:ahLst/>
                  <a:cxnLst>
                    <a:cxn ang="0">
                      <a:pos x="connsiteX0" y="connsiteY0"/>
                    </a:cxn>
                    <a:cxn ang="0">
                      <a:pos x="connsiteX1" y="connsiteY1"/>
                    </a:cxn>
                  </a:cxnLst>
                  <a:rect l="l" t="t" r="r" b="b"/>
                  <a:pathLst>
                    <a:path w="7244" h="81787">
                      <a:moveTo>
                        <a:pt x="0" y="0"/>
                      </a:moveTo>
                      <a:lnTo>
                        <a:pt x="0" y="81788"/>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38" name="Freeform 719">
                  <a:extLst>
                    <a:ext uri="{FF2B5EF4-FFF2-40B4-BE49-F238E27FC236}">
                      <a16:creationId xmlns:a16="http://schemas.microsoft.com/office/drawing/2014/main" id="{97DA4FC7-2829-2E05-F134-C79694A0E471}"/>
                    </a:ext>
                  </a:extLst>
                </p:cNvPr>
                <p:cNvSpPr/>
                <p:nvPr/>
              </p:nvSpPr>
              <p:spPr>
                <a:xfrm>
                  <a:off x="5274841" y="3535126"/>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39" name="Freeform 720">
                  <a:extLst>
                    <a:ext uri="{FF2B5EF4-FFF2-40B4-BE49-F238E27FC236}">
                      <a16:creationId xmlns:a16="http://schemas.microsoft.com/office/drawing/2014/main" id="{0DF2FCA8-1E8E-F68E-B842-C49FC7AF75E1}"/>
                    </a:ext>
                  </a:extLst>
                </p:cNvPr>
                <p:cNvSpPr/>
                <p:nvPr/>
              </p:nvSpPr>
              <p:spPr>
                <a:xfrm>
                  <a:off x="5294527" y="3493857"/>
                  <a:ext cx="7317" cy="82610"/>
                </a:xfrm>
                <a:custGeom>
                  <a:avLst/>
                  <a:gdLst>
                    <a:gd name="connsiteX0" fmla="*/ 0 w 7244"/>
                    <a:gd name="connsiteY0" fmla="*/ 0 h 81787"/>
                    <a:gd name="connsiteX1" fmla="*/ 0 w 7244"/>
                    <a:gd name="connsiteY1" fmla="*/ 81788 h 81787"/>
                  </a:gdLst>
                  <a:ahLst/>
                  <a:cxnLst>
                    <a:cxn ang="0">
                      <a:pos x="connsiteX0" y="connsiteY0"/>
                    </a:cxn>
                    <a:cxn ang="0">
                      <a:pos x="connsiteX1" y="connsiteY1"/>
                    </a:cxn>
                  </a:cxnLst>
                  <a:rect l="l" t="t" r="r" b="b"/>
                  <a:pathLst>
                    <a:path w="7244" h="81787">
                      <a:moveTo>
                        <a:pt x="0" y="0"/>
                      </a:moveTo>
                      <a:lnTo>
                        <a:pt x="0" y="81788"/>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40" name="Freeform 721">
                  <a:extLst>
                    <a:ext uri="{FF2B5EF4-FFF2-40B4-BE49-F238E27FC236}">
                      <a16:creationId xmlns:a16="http://schemas.microsoft.com/office/drawing/2014/main" id="{E7601300-4E2D-6844-3535-618CEC32D794}"/>
                    </a:ext>
                  </a:extLst>
                </p:cNvPr>
                <p:cNvSpPr/>
                <p:nvPr/>
              </p:nvSpPr>
              <p:spPr>
                <a:xfrm>
                  <a:off x="5325773" y="3535126"/>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41" name="Freeform 722">
                  <a:extLst>
                    <a:ext uri="{FF2B5EF4-FFF2-40B4-BE49-F238E27FC236}">
                      <a16:creationId xmlns:a16="http://schemas.microsoft.com/office/drawing/2014/main" id="{103FE9F0-A38C-DC23-5217-E21300292086}"/>
                    </a:ext>
                  </a:extLst>
                </p:cNvPr>
                <p:cNvSpPr/>
                <p:nvPr/>
              </p:nvSpPr>
              <p:spPr>
                <a:xfrm>
                  <a:off x="5345531" y="3493857"/>
                  <a:ext cx="7317" cy="82610"/>
                </a:xfrm>
                <a:custGeom>
                  <a:avLst/>
                  <a:gdLst>
                    <a:gd name="connsiteX0" fmla="*/ 0 w 7244"/>
                    <a:gd name="connsiteY0" fmla="*/ 0 h 81787"/>
                    <a:gd name="connsiteX1" fmla="*/ 0 w 7244"/>
                    <a:gd name="connsiteY1" fmla="*/ 81788 h 81787"/>
                  </a:gdLst>
                  <a:ahLst/>
                  <a:cxnLst>
                    <a:cxn ang="0">
                      <a:pos x="connsiteX0" y="connsiteY0"/>
                    </a:cxn>
                    <a:cxn ang="0">
                      <a:pos x="connsiteX1" y="connsiteY1"/>
                    </a:cxn>
                  </a:cxnLst>
                  <a:rect l="l" t="t" r="r" b="b"/>
                  <a:pathLst>
                    <a:path w="7244" h="81787">
                      <a:moveTo>
                        <a:pt x="0" y="0"/>
                      </a:moveTo>
                      <a:lnTo>
                        <a:pt x="0" y="81788"/>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42" name="Freeform 723">
                  <a:extLst>
                    <a:ext uri="{FF2B5EF4-FFF2-40B4-BE49-F238E27FC236}">
                      <a16:creationId xmlns:a16="http://schemas.microsoft.com/office/drawing/2014/main" id="{A773A784-B08B-A9BE-B6A1-399ECCED11FA}"/>
                    </a:ext>
                  </a:extLst>
                </p:cNvPr>
                <p:cNvSpPr/>
                <p:nvPr/>
              </p:nvSpPr>
              <p:spPr>
                <a:xfrm>
                  <a:off x="5344579" y="3535126"/>
                  <a:ext cx="39442" cy="7317"/>
                </a:xfrm>
                <a:custGeom>
                  <a:avLst/>
                  <a:gdLst>
                    <a:gd name="connsiteX0" fmla="*/ 0 w 39049"/>
                    <a:gd name="connsiteY0" fmla="*/ 0 h 7244"/>
                    <a:gd name="connsiteX1" fmla="*/ 39050 w 39049"/>
                    <a:gd name="connsiteY1" fmla="*/ 0 h 7244"/>
                  </a:gdLst>
                  <a:ahLst/>
                  <a:cxnLst>
                    <a:cxn ang="0">
                      <a:pos x="connsiteX0" y="connsiteY0"/>
                    </a:cxn>
                    <a:cxn ang="0">
                      <a:pos x="connsiteX1" y="connsiteY1"/>
                    </a:cxn>
                  </a:cxnLst>
                  <a:rect l="l" t="t" r="r" b="b"/>
                  <a:pathLst>
                    <a:path w="39049" h="7244">
                      <a:moveTo>
                        <a:pt x="0" y="0"/>
                      </a:moveTo>
                      <a:lnTo>
                        <a:pt x="39050"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43" name="Freeform 724">
                  <a:extLst>
                    <a:ext uri="{FF2B5EF4-FFF2-40B4-BE49-F238E27FC236}">
                      <a16:creationId xmlns:a16="http://schemas.microsoft.com/office/drawing/2014/main" id="{112C8864-2B75-025B-7258-47E4AFCDE586}"/>
                    </a:ext>
                  </a:extLst>
                </p:cNvPr>
                <p:cNvSpPr/>
                <p:nvPr/>
              </p:nvSpPr>
              <p:spPr>
                <a:xfrm>
                  <a:off x="5364264" y="3493857"/>
                  <a:ext cx="7317" cy="82610"/>
                </a:xfrm>
                <a:custGeom>
                  <a:avLst/>
                  <a:gdLst>
                    <a:gd name="connsiteX0" fmla="*/ 0 w 7244"/>
                    <a:gd name="connsiteY0" fmla="*/ 0 h 81787"/>
                    <a:gd name="connsiteX1" fmla="*/ 0 w 7244"/>
                    <a:gd name="connsiteY1" fmla="*/ 81788 h 81787"/>
                  </a:gdLst>
                  <a:ahLst/>
                  <a:cxnLst>
                    <a:cxn ang="0">
                      <a:pos x="connsiteX0" y="connsiteY0"/>
                    </a:cxn>
                    <a:cxn ang="0">
                      <a:pos x="connsiteX1" y="connsiteY1"/>
                    </a:cxn>
                  </a:cxnLst>
                  <a:rect l="l" t="t" r="r" b="b"/>
                  <a:pathLst>
                    <a:path w="7244" h="81787">
                      <a:moveTo>
                        <a:pt x="0" y="0"/>
                      </a:moveTo>
                      <a:lnTo>
                        <a:pt x="0" y="81788"/>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44" name="Freeform 725">
                  <a:extLst>
                    <a:ext uri="{FF2B5EF4-FFF2-40B4-BE49-F238E27FC236}">
                      <a16:creationId xmlns:a16="http://schemas.microsoft.com/office/drawing/2014/main" id="{1ECDD81E-B8B3-D6B4-C09F-6A7715DEB826}"/>
                    </a:ext>
                  </a:extLst>
                </p:cNvPr>
                <p:cNvSpPr/>
                <p:nvPr/>
              </p:nvSpPr>
              <p:spPr>
                <a:xfrm>
                  <a:off x="5371436" y="3535126"/>
                  <a:ext cx="39369" cy="7317"/>
                </a:xfrm>
                <a:custGeom>
                  <a:avLst/>
                  <a:gdLst>
                    <a:gd name="connsiteX0" fmla="*/ 0 w 38977"/>
                    <a:gd name="connsiteY0" fmla="*/ 0 h 7244"/>
                    <a:gd name="connsiteX1" fmla="*/ 38977 w 38977"/>
                    <a:gd name="connsiteY1" fmla="*/ 0 h 7244"/>
                  </a:gdLst>
                  <a:ahLst/>
                  <a:cxnLst>
                    <a:cxn ang="0">
                      <a:pos x="connsiteX0" y="connsiteY0"/>
                    </a:cxn>
                    <a:cxn ang="0">
                      <a:pos x="connsiteX1" y="connsiteY1"/>
                    </a:cxn>
                  </a:cxnLst>
                  <a:rect l="l" t="t" r="r" b="b"/>
                  <a:pathLst>
                    <a:path w="38977" h="7244">
                      <a:moveTo>
                        <a:pt x="0" y="0"/>
                      </a:moveTo>
                      <a:lnTo>
                        <a:pt x="38977" y="0"/>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45" name="Freeform 726">
                  <a:extLst>
                    <a:ext uri="{FF2B5EF4-FFF2-40B4-BE49-F238E27FC236}">
                      <a16:creationId xmlns:a16="http://schemas.microsoft.com/office/drawing/2014/main" id="{F8677894-4C33-EB13-68EF-585D4C0D7AF5}"/>
                    </a:ext>
                  </a:extLst>
                </p:cNvPr>
                <p:cNvSpPr/>
                <p:nvPr/>
              </p:nvSpPr>
              <p:spPr>
                <a:xfrm>
                  <a:off x="5391121" y="3493857"/>
                  <a:ext cx="7317" cy="82610"/>
                </a:xfrm>
                <a:custGeom>
                  <a:avLst/>
                  <a:gdLst>
                    <a:gd name="connsiteX0" fmla="*/ 0 w 7244"/>
                    <a:gd name="connsiteY0" fmla="*/ 0 h 81787"/>
                    <a:gd name="connsiteX1" fmla="*/ 0 w 7244"/>
                    <a:gd name="connsiteY1" fmla="*/ 81788 h 81787"/>
                  </a:gdLst>
                  <a:ahLst/>
                  <a:cxnLst>
                    <a:cxn ang="0">
                      <a:pos x="connsiteX0" y="connsiteY0"/>
                    </a:cxn>
                    <a:cxn ang="0">
                      <a:pos x="connsiteX1" y="connsiteY1"/>
                    </a:cxn>
                  </a:cxnLst>
                  <a:rect l="l" t="t" r="r" b="b"/>
                  <a:pathLst>
                    <a:path w="7244" h="81787">
                      <a:moveTo>
                        <a:pt x="0" y="0"/>
                      </a:moveTo>
                      <a:lnTo>
                        <a:pt x="0" y="81788"/>
                      </a:lnTo>
                    </a:path>
                  </a:pathLst>
                </a:custGeom>
                <a:ln w="12700" cap="sq">
                  <a:solidFill>
                    <a:schemeClr val="accent3"/>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grpSp>
      <p:sp>
        <p:nvSpPr>
          <p:cNvPr id="1348" name="Freeform 343">
            <a:extLst>
              <a:ext uri="{FF2B5EF4-FFF2-40B4-BE49-F238E27FC236}">
                <a16:creationId xmlns:a16="http://schemas.microsoft.com/office/drawing/2014/main" id="{089F8B0B-9D8B-DD48-D30F-4D09A3FD52CA}"/>
              </a:ext>
            </a:extLst>
          </p:cNvPr>
          <p:cNvSpPr/>
          <p:nvPr/>
        </p:nvSpPr>
        <p:spPr>
          <a:xfrm flipH="1">
            <a:off x="6930984" y="2407222"/>
            <a:ext cx="0" cy="2453700"/>
          </a:xfrm>
          <a:custGeom>
            <a:avLst/>
            <a:gdLst>
              <a:gd name="connsiteX0" fmla="*/ -92 w 3617"/>
              <a:gd name="connsiteY0" fmla="*/ -176 h 2486400"/>
              <a:gd name="connsiteX1" fmla="*/ -92 w 3617"/>
              <a:gd name="connsiteY1" fmla="*/ 2486225 h 2486400"/>
            </a:gdLst>
            <a:ahLst/>
            <a:cxnLst>
              <a:cxn ang="0">
                <a:pos x="connsiteX0" y="connsiteY0"/>
              </a:cxn>
              <a:cxn ang="0">
                <a:pos x="connsiteX1" y="connsiteY1"/>
              </a:cxn>
            </a:cxnLst>
            <a:rect l="l" t="t" r="r" b="b"/>
            <a:pathLst>
              <a:path w="3617" h="2486400">
                <a:moveTo>
                  <a:pt x="-92" y="-176"/>
                </a:moveTo>
                <a:lnTo>
                  <a:pt x="-92" y="2486225"/>
                </a:lnTo>
              </a:path>
            </a:pathLst>
          </a:custGeom>
          <a:noFill/>
          <a:ln w="28575" cap="flat">
            <a:solidFill>
              <a:schemeClr val="bg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49" name="Freeform 344">
            <a:extLst>
              <a:ext uri="{FF2B5EF4-FFF2-40B4-BE49-F238E27FC236}">
                <a16:creationId xmlns:a16="http://schemas.microsoft.com/office/drawing/2014/main" id="{9D4E8D56-DF48-F363-955F-91D5D593AD59}"/>
              </a:ext>
            </a:extLst>
          </p:cNvPr>
          <p:cNvSpPr/>
          <p:nvPr/>
        </p:nvSpPr>
        <p:spPr>
          <a:xfrm rot="10800000" flipV="1">
            <a:off x="6899702" y="4844457"/>
            <a:ext cx="4981723" cy="0"/>
          </a:xfrm>
          <a:custGeom>
            <a:avLst/>
            <a:gdLst>
              <a:gd name="connsiteX0" fmla="*/ 194 w 4932084"/>
              <a:gd name="connsiteY0" fmla="*/ 692 h 0"/>
              <a:gd name="connsiteX1" fmla="*/ 4932279 w 4932084"/>
              <a:gd name="connsiteY1" fmla="*/ 693 h 0"/>
            </a:gdLst>
            <a:ahLst/>
            <a:cxnLst>
              <a:cxn ang="0">
                <a:pos x="connsiteX0" y="connsiteY0"/>
              </a:cxn>
              <a:cxn ang="0">
                <a:pos x="connsiteX1" y="connsiteY1"/>
              </a:cxn>
            </a:cxnLst>
            <a:rect l="l" t="t" r="r" b="b"/>
            <a:pathLst>
              <a:path w="4932084">
                <a:moveTo>
                  <a:pt x="194" y="692"/>
                </a:moveTo>
                <a:lnTo>
                  <a:pt x="4932279" y="693"/>
                </a:lnTo>
              </a:path>
            </a:pathLst>
          </a:custGeom>
          <a:noFill/>
          <a:ln w="28575" cap="flat">
            <a:solidFill>
              <a:srgbClr val="221E1F"/>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351" name="TextBox 1350">
            <a:extLst>
              <a:ext uri="{FF2B5EF4-FFF2-40B4-BE49-F238E27FC236}">
                <a16:creationId xmlns:a16="http://schemas.microsoft.com/office/drawing/2014/main" id="{EC7C129A-31A3-FABC-7E55-D2C536819CAD}"/>
              </a:ext>
            </a:extLst>
          </p:cNvPr>
          <p:cNvSpPr txBox="1"/>
          <p:nvPr/>
        </p:nvSpPr>
        <p:spPr>
          <a:xfrm>
            <a:off x="6801677" y="4883713"/>
            <a:ext cx="276038"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0</a:t>
            </a:r>
          </a:p>
        </p:txBody>
      </p:sp>
      <p:sp>
        <p:nvSpPr>
          <p:cNvPr id="1352" name="TextBox 1351">
            <a:extLst>
              <a:ext uri="{FF2B5EF4-FFF2-40B4-BE49-F238E27FC236}">
                <a16:creationId xmlns:a16="http://schemas.microsoft.com/office/drawing/2014/main" id="{A76AB5D5-A09E-7BB7-8791-275F3447DF6B}"/>
              </a:ext>
            </a:extLst>
          </p:cNvPr>
          <p:cNvSpPr txBox="1"/>
          <p:nvPr/>
        </p:nvSpPr>
        <p:spPr>
          <a:xfrm>
            <a:off x="7042820" y="4883713"/>
            <a:ext cx="276038"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3</a:t>
            </a:r>
          </a:p>
        </p:txBody>
      </p:sp>
      <p:sp>
        <p:nvSpPr>
          <p:cNvPr id="1353" name="TextBox 1352">
            <a:extLst>
              <a:ext uri="{FF2B5EF4-FFF2-40B4-BE49-F238E27FC236}">
                <a16:creationId xmlns:a16="http://schemas.microsoft.com/office/drawing/2014/main" id="{D41A3606-593C-DD77-57D4-CE18A33F266B}"/>
              </a:ext>
            </a:extLst>
          </p:cNvPr>
          <p:cNvSpPr txBox="1"/>
          <p:nvPr/>
        </p:nvSpPr>
        <p:spPr>
          <a:xfrm>
            <a:off x="7290840" y="4883713"/>
            <a:ext cx="276038"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6</a:t>
            </a:r>
          </a:p>
        </p:txBody>
      </p:sp>
      <p:sp>
        <p:nvSpPr>
          <p:cNvPr id="1354" name="TextBox 1353">
            <a:extLst>
              <a:ext uri="{FF2B5EF4-FFF2-40B4-BE49-F238E27FC236}">
                <a16:creationId xmlns:a16="http://schemas.microsoft.com/office/drawing/2014/main" id="{A3393615-68CF-697F-A855-A92B4A527F33}"/>
              </a:ext>
            </a:extLst>
          </p:cNvPr>
          <p:cNvSpPr txBox="1"/>
          <p:nvPr/>
        </p:nvSpPr>
        <p:spPr>
          <a:xfrm>
            <a:off x="7538859" y="4883713"/>
            <a:ext cx="276038"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9</a:t>
            </a:r>
          </a:p>
        </p:txBody>
      </p:sp>
      <p:sp>
        <p:nvSpPr>
          <p:cNvPr id="1355" name="TextBox 1354">
            <a:extLst>
              <a:ext uri="{FF2B5EF4-FFF2-40B4-BE49-F238E27FC236}">
                <a16:creationId xmlns:a16="http://schemas.microsoft.com/office/drawing/2014/main" id="{53F88E7C-06CF-117F-21A4-EB5E3E57B6F9}"/>
              </a:ext>
            </a:extLst>
          </p:cNvPr>
          <p:cNvSpPr txBox="1"/>
          <p:nvPr/>
        </p:nvSpPr>
        <p:spPr>
          <a:xfrm>
            <a:off x="7733271"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12</a:t>
            </a:r>
          </a:p>
        </p:txBody>
      </p:sp>
      <p:sp>
        <p:nvSpPr>
          <p:cNvPr id="1356" name="TextBox 1355">
            <a:extLst>
              <a:ext uri="{FF2B5EF4-FFF2-40B4-BE49-F238E27FC236}">
                <a16:creationId xmlns:a16="http://schemas.microsoft.com/office/drawing/2014/main" id="{8C8209A6-0131-DD89-9D77-4E8507FB8A87}"/>
              </a:ext>
            </a:extLst>
          </p:cNvPr>
          <p:cNvSpPr txBox="1"/>
          <p:nvPr/>
        </p:nvSpPr>
        <p:spPr>
          <a:xfrm>
            <a:off x="7983951"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15</a:t>
            </a:r>
          </a:p>
        </p:txBody>
      </p:sp>
      <p:sp>
        <p:nvSpPr>
          <p:cNvPr id="1357" name="TextBox 1356">
            <a:extLst>
              <a:ext uri="{FF2B5EF4-FFF2-40B4-BE49-F238E27FC236}">
                <a16:creationId xmlns:a16="http://schemas.microsoft.com/office/drawing/2014/main" id="{214D5118-7771-ABC8-480E-36343410C70C}"/>
              </a:ext>
            </a:extLst>
          </p:cNvPr>
          <p:cNvSpPr txBox="1"/>
          <p:nvPr/>
        </p:nvSpPr>
        <p:spPr>
          <a:xfrm>
            <a:off x="8228068"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18</a:t>
            </a:r>
          </a:p>
        </p:txBody>
      </p:sp>
      <p:sp>
        <p:nvSpPr>
          <p:cNvPr id="1358" name="TextBox 1357">
            <a:extLst>
              <a:ext uri="{FF2B5EF4-FFF2-40B4-BE49-F238E27FC236}">
                <a16:creationId xmlns:a16="http://schemas.microsoft.com/office/drawing/2014/main" id="{67098A01-C59B-CBD9-C20E-5D5E065EF67E}"/>
              </a:ext>
            </a:extLst>
          </p:cNvPr>
          <p:cNvSpPr txBox="1"/>
          <p:nvPr/>
        </p:nvSpPr>
        <p:spPr>
          <a:xfrm>
            <a:off x="8472004"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21</a:t>
            </a:r>
          </a:p>
        </p:txBody>
      </p:sp>
      <p:sp>
        <p:nvSpPr>
          <p:cNvPr id="1359" name="TextBox 1358">
            <a:extLst>
              <a:ext uri="{FF2B5EF4-FFF2-40B4-BE49-F238E27FC236}">
                <a16:creationId xmlns:a16="http://schemas.microsoft.com/office/drawing/2014/main" id="{4471C23E-B566-A986-BFE9-0FC46AEA6514}"/>
              </a:ext>
            </a:extLst>
          </p:cNvPr>
          <p:cNvSpPr txBox="1"/>
          <p:nvPr/>
        </p:nvSpPr>
        <p:spPr>
          <a:xfrm>
            <a:off x="8718387"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24</a:t>
            </a:r>
          </a:p>
        </p:txBody>
      </p:sp>
      <p:sp>
        <p:nvSpPr>
          <p:cNvPr id="1360" name="TextBox 1359">
            <a:extLst>
              <a:ext uri="{FF2B5EF4-FFF2-40B4-BE49-F238E27FC236}">
                <a16:creationId xmlns:a16="http://schemas.microsoft.com/office/drawing/2014/main" id="{63BE2D9E-C194-6D2E-0B73-0B43A3B22B89}"/>
              </a:ext>
            </a:extLst>
          </p:cNvPr>
          <p:cNvSpPr txBox="1"/>
          <p:nvPr/>
        </p:nvSpPr>
        <p:spPr>
          <a:xfrm>
            <a:off x="8962324"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27</a:t>
            </a:r>
          </a:p>
        </p:txBody>
      </p:sp>
      <p:sp>
        <p:nvSpPr>
          <p:cNvPr id="1361" name="TextBox 1360">
            <a:extLst>
              <a:ext uri="{FF2B5EF4-FFF2-40B4-BE49-F238E27FC236}">
                <a16:creationId xmlns:a16="http://schemas.microsoft.com/office/drawing/2014/main" id="{46537E43-C4F7-ED46-B5CF-B95507B3B628}"/>
              </a:ext>
            </a:extLst>
          </p:cNvPr>
          <p:cNvSpPr txBox="1"/>
          <p:nvPr/>
        </p:nvSpPr>
        <p:spPr>
          <a:xfrm>
            <a:off x="9216099"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30</a:t>
            </a:r>
          </a:p>
        </p:txBody>
      </p:sp>
      <p:sp>
        <p:nvSpPr>
          <p:cNvPr id="1362" name="TextBox 1361">
            <a:extLst>
              <a:ext uri="{FF2B5EF4-FFF2-40B4-BE49-F238E27FC236}">
                <a16:creationId xmlns:a16="http://schemas.microsoft.com/office/drawing/2014/main" id="{6AB0E4B2-A137-072B-F870-D06EF31348E8}"/>
              </a:ext>
            </a:extLst>
          </p:cNvPr>
          <p:cNvSpPr txBox="1"/>
          <p:nvPr/>
        </p:nvSpPr>
        <p:spPr>
          <a:xfrm>
            <a:off x="9448743"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33</a:t>
            </a:r>
          </a:p>
        </p:txBody>
      </p:sp>
      <p:sp>
        <p:nvSpPr>
          <p:cNvPr id="1363" name="TextBox 1362">
            <a:extLst>
              <a:ext uri="{FF2B5EF4-FFF2-40B4-BE49-F238E27FC236}">
                <a16:creationId xmlns:a16="http://schemas.microsoft.com/office/drawing/2014/main" id="{E9E08C07-E90F-62D2-3348-F6CABAF36052}"/>
              </a:ext>
            </a:extLst>
          </p:cNvPr>
          <p:cNvSpPr txBox="1"/>
          <p:nvPr/>
        </p:nvSpPr>
        <p:spPr>
          <a:xfrm>
            <a:off x="9702211"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36</a:t>
            </a:r>
          </a:p>
        </p:txBody>
      </p:sp>
      <p:sp>
        <p:nvSpPr>
          <p:cNvPr id="1364" name="TextBox 1363">
            <a:extLst>
              <a:ext uri="{FF2B5EF4-FFF2-40B4-BE49-F238E27FC236}">
                <a16:creationId xmlns:a16="http://schemas.microsoft.com/office/drawing/2014/main" id="{EFD59460-E0E5-43F4-FBB6-5D4C74570F49}"/>
              </a:ext>
            </a:extLst>
          </p:cNvPr>
          <p:cNvSpPr txBox="1"/>
          <p:nvPr/>
        </p:nvSpPr>
        <p:spPr>
          <a:xfrm>
            <a:off x="9946390"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39</a:t>
            </a:r>
          </a:p>
        </p:txBody>
      </p:sp>
      <p:sp>
        <p:nvSpPr>
          <p:cNvPr id="1365" name="TextBox 1364">
            <a:extLst>
              <a:ext uri="{FF2B5EF4-FFF2-40B4-BE49-F238E27FC236}">
                <a16:creationId xmlns:a16="http://schemas.microsoft.com/office/drawing/2014/main" id="{F8123560-A441-BDEA-7384-EC84D6EBAAFA}"/>
              </a:ext>
            </a:extLst>
          </p:cNvPr>
          <p:cNvSpPr txBox="1"/>
          <p:nvPr/>
        </p:nvSpPr>
        <p:spPr>
          <a:xfrm>
            <a:off x="10191168"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42</a:t>
            </a:r>
          </a:p>
        </p:txBody>
      </p:sp>
      <p:sp>
        <p:nvSpPr>
          <p:cNvPr id="1366" name="TextBox 1365">
            <a:extLst>
              <a:ext uri="{FF2B5EF4-FFF2-40B4-BE49-F238E27FC236}">
                <a16:creationId xmlns:a16="http://schemas.microsoft.com/office/drawing/2014/main" id="{FE73AA1F-F0C6-E3B8-3B6D-715316473C58}"/>
              </a:ext>
            </a:extLst>
          </p:cNvPr>
          <p:cNvSpPr txBox="1"/>
          <p:nvPr/>
        </p:nvSpPr>
        <p:spPr>
          <a:xfrm>
            <a:off x="10420516"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45</a:t>
            </a:r>
          </a:p>
        </p:txBody>
      </p:sp>
      <p:sp>
        <p:nvSpPr>
          <p:cNvPr id="1367" name="TextBox 1366">
            <a:extLst>
              <a:ext uri="{FF2B5EF4-FFF2-40B4-BE49-F238E27FC236}">
                <a16:creationId xmlns:a16="http://schemas.microsoft.com/office/drawing/2014/main" id="{9FFA7DDB-8F95-037E-7CAD-C1A3103FA0D2}"/>
              </a:ext>
            </a:extLst>
          </p:cNvPr>
          <p:cNvSpPr txBox="1"/>
          <p:nvPr/>
        </p:nvSpPr>
        <p:spPr>
          <a:xfrm>
            <a:off x="10670769"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48</a:t>
            </a:r>
          </a:p>
        </p:txBody>
      </p:sp>
      <p:sp>
        <p:nvSpPr>
          <p:cNvPr id="1368" name="TextBox 1367">
            <a:extLst>
              <a:ext uri="{FF2B5EF4-FFF2-40B4-BE49-F238E27FC236}">
                <a16:creationId xmlns:a16="http://schemas.microsoft.com/office/drawing/2014/main" id="{C038E53F-F6E5-03F5-3906-79A5EE8220E2}"/>
              </a:ext>
            </a:extLst>
          </p:cNvPr>
          <p:cNvSpPr txBox="1"/>
          <p:nvPr/>
        </p:nvSpPr>
        <p:spPr>
          <a:xfrm>
            <a:off x="10915174"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51</a:t>
            </a:r>
          </a:p>
        </p:txBody>
      </p:sp>
      <p:sp>
        <p:nvSpPr>
          <p:cNvPr id="1369" name="TextBox 1368">
            <a:extLst>
              <a:ext uri="{FF2B5EF4-FFF2-40B4-BE49-F238E27FC236}">
                <a16:creationId xmlns:a16="http://schemas.microsoft.com/office/drawing/2014/main" id="{E22E41CA-2462-EFE2-E350-BB85F3681971}"/>
              </a:ext>
            </a:extLst>
          </p:cNvPr>
          <p:cNvSpPr txBox="1"/>
          <p:nvPr/>
        </p:nvSpPr>
        <p:spPr>
          <a:xfrm>
            <a:off x="11167398"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54</a:t>
            </a:r>
          </a:p>
        </p:txBody>
      </p:sp>
      <p:sp>
        <p:nvSpPr>
          <p:cNvPr id="1370" name="TextBox 1369">
            <a:extLst>
              <a:ext uri="{FF2B5EF4-FFF2-40B4-BE49-F238E27FC236}">
                <a16:creationId xmlns:a16="http://schemas.microsoft.com/office/drawing/2014/main" id="{A2D0332F-FE17-44F6-C77F-C99C409B9E6E}"/>
              </a:ext>
            </a:extLst>
          </p:cNvPr>
          <p:cNvSpPr txBox="1"/>
          <p:nvPr/>
        </p:nvSpPr>
        <p:spPr>
          <a:xfrm>
            <a:off x="11409392"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57</a:t>
            </a:r>
          </a:p>
        </p:txBody>
      </p:sp>
      <p:sp>
        <p:nvSpPr>
          <p:cNvPr id="1372" name="TextBox 1371">
            <a:extLst>
              <a:ext uri="{FF2B5EF4-FFF2-40B4-BE49-F238E27FC236}">
                <a16:creationId xmlns:a16="http://schemas.microsoft.com/office/drawing/2014/main" id="{8ECC673D-D486-D4D0-B2DE-4BB2498BC09B}"/>
              </a:ext>
            </a:extLst>
          </p:cNvPr>
          <p:cNvSpPr txBox="1"/>
          <p:nvPr/>
        </p:nvSpPr>
        <p:spPr>
          <a:xfrm>
            <a:off x="6093161" y="5275798"/>
            <a:ext cx="1317155" cy="276999"/>
          </a:xfrm>
          <a:prstGeom prst="rect">
            <a:avLst/>
          </a:prstGeom>
          <a:noFill/>
        </p:spPr>
        <p:txBody>
          <a:bodyPr wrap="none" rtlCol="0">
            <a:spAutoFit/>
          </a:bodyPr>
          <a:lstStyle/>
          <a:p>
            <a:pPr marL="0" marR="0" lvl="0" indent="0" algn="l" defTabSz="1097236"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Patients at Risk, n</a:t>
            </a:r>
          </a:p>
        </p:txBody>
      </p:sp>
      <p:sp>
        <p:nvSpPr>
          <p:cNvPr id="1373" name="TextBox 1372">
            <a:extLst>
              <a:ext uri="{FF2B5EF4-FFF2-40B4-BE49-F238E27FC236}">
                <a16:creationId xmlns:a16="http://schemas.microsoft.com/office/drawing/2014/main" id="{517503FC-9AE8-1E54-6032-AA9E7AA738D2}"/>
              </a:ext>
            </a:extLst>
          </p:cNvPr>
          <p:cNvSpPr txBox="1"/>
          <p:nvPr/>
        </p:nvSpPr>
        <p:spPr>
          <a:xfrm>
            <a:off x="5968448" y="5458945"/>
            <a:ext cx="897682" cy="276999"/>
          </a:xfrm>
          <a:prstGeom prst="rect">
            <a:avLst/>
          </a:prstGeom>
          <a:noFill/>
        </p:spPr>
        <p:txBody>
          <a:bodyPr wrap="none" rtlCol="0">
            <a:spAutoFit/>
          </a:bodyPr>
          <a:lstStyle/>
          <a:p>
            <a:pPr marL="0" marR="0" lvl="0" indent="0" algn="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sym typeface="Arial"/>
                <a:rtl val="0"/>
              </a:rPr>
              <a:t>Quizartinib</a:t>
            </a:r>
          </a:p>
        </p:txBody>
      </p:sp>
      <p:sp>
        <p:nvSpPr>
          <p:cNvPr id="1374" name="TextBox 1373">
            <a:extLst>
              <a:ext uri="{FF2B5EF4-FFF2-40B4-BE49-F238E27FC236}">
                <a16:creationId xmlns:a16="http://schemas.microsoft.com/office/drawing/2014/main" id="{BA35DE24-C881-E76C-F8F9-56E7F38E6045}"/>
              </a:ext>
            </a:extLst>
          </p:cNvPr>
          <p:cNvSpPr txBox="1"/>
          <p:nvPr/>
        </p:nvSpPr>
        <p:spPr>
          <a:xfrm>
            <a:off x="6178120" y="5642092"/>
            <a:ext cx="688010" cy="276999"/>
          </a:xfrm>
          <a:prstGeom prst="rect">
            <a:avLst/>
          </a:prstGeom>
          <a:noFill/>
        </p:spPr>
        <p:txBody>
          <a:bodyPr wrap="none" rtlCol="0">
            <a:spAutoFit/>
          </a:bodyPr>
          <a:lstStyle/>
          <a:p>
            <a:pPr marL="0" marR="0" lvl="0" indent="0" algn="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sym typeface="Arial"/>
                <a:rtl val="0"/>
              </a:rPr>
              <a:t>Placebo</a:t>
            </a:r>
          </a:p>
        </p:txBody>
      </p:sp>
      <p:sp>
        <p:nvSpPr>
          <p:cNvPr id="1375" name="TextBox 1374">
            <a:extLst>
              <a:ext uri="{FF2B5EF4-FFF2-40B4-BE49-F238E27FC236}">
                <a16:creationId xmlns:a16="http://schemas.microsoft.com/office/drawing/2014/main" id="{FFC775A9-821B-6C7A-8F7F-5505B5FFEED7}"/>
              </a:ext>
            </a:extLst>
          </p:cNvPr>
          <p:cNvSpPr txBox="1"/>
          <p:nvPr/>
        </p:nvSpPr>
        <p:spPr>
          <a:xfrm>
            <a:off x="6761600"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77</a:t>
            </a:r>
          </a:p>
        </p:txBody>
      </p:sp>
      <p:sp>
        <p:nvSpPr>
          <p:cNvPr id="1376" name="TextBox 1375">
            <a:extLst>
              <a:ext uri="{FF2B5EF4-FFF2-40B4-BE49-F238E27FC236}">
                <a16:creationId xmlns:a16="http://schemas.microsoft.com/office/drawing/2014/main" id="{423FB73A-8B8C-FEB8-E0F9-F698C6E6D733}"/>
              </a:ext>
            </a:extLst>
          </p:cNvPr>
          <p:cNvSpPr txBox="1"/>
          <p:nvPr/>
        </p:nvSpPr>
        <p:spPr>
          <a:xfrm>
            <a:off x="7013334"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76</a:t>
            </a:r>
          </a:p>
        </p:txBody>
      </p:sp>
      <p:sp>
        <p:nvSpPr>
          <p:cNvPr id="1377" name="TextBox 1376">
            <a:extLst>
              <a:ext uri="{FF2B5EF4-FFF2-40B4-BE49-F238E27FC236}">
                <a16:creationId xmlns:a16="http://schemas.microsoft.com/office/drawing/2014/main" id="{2A2A950E-DF44-9748-10AB-0C39EBC4028F}"/>
              </a:ext>
            </a:extLst>
          </p:cNvPr>
          <p:cNvSpPr txBox="1"/>
          <p:nvPr/>
        </p:nvSpPr>
        <p:spPr>
          <a:xfrm>
            <a:off x="7260951"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61</a:t>
            </a:r>
          </a:p>
        </p:txBody>
      </p:sp>
      <p:sp>
        <p:nvSpPr>
          <p:cNvPr id="1378" name="TextBox 1377">
            <a:extLst>
              <a:ext uri="{FF2B5EF4-FFF2-40B4-BE49-F238E27FC236}">
                <a16:creationId xmlns:a16="http://schemas.microsoft.com/office/drawing/2014/main" id="{B54AB258-542E-37E7-397C-18EE8252A175}"/>
              </a:ext>
            </a:extLst>
          </p:cNvPr>
          <p:cNvSpPr txBox="1"/>
          <p:nvPr/>
        </p:nvSpPr>
        <p:spPr>
          <a:xfrm>
            <a:off x="7504448"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50</a:t>
            </a:r>
          </a:p>
        </p:txBody>
      </p:sp>
      <p:sp>
        <p:nvSpPr>
          <p:cNvPr id="1379" name="TextBox 1378">
            <a:extLst>
              <a:ext uri="{FF2B5EF4-FFF2-40B4-BE49-F238E27FC236}">
                <a16:creationId xmlns:a16="http://schemas.microsoft.com/office/drawing/2014/main" id="{355E4A5B-A2AE-2B2A-8392-5AB1AF17AEB3}"/>
              </a:ext>
            </a:extLst>
          </p:cNvPr>
          <p:cNvSpPr txBox="1"/>
          <p:nvPr/>
        </p:nvSpPr>
        <p:spPr>
          <a:xfrm>
            <a:off x="7745892"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42</a:t>
            </a:r>
          </a:p>
        </p:txBody>
      </p:sp>
      <p:sp>
        <p:nvSpPr>
          <p:cNvPr id="1380" name="TextBox 1379">
            <a:extLst>
              <a:ext uri="{FF2B5EF4-FFF2-40B4-BE49-F238E27FC236}">
                <a16:creationId xmlns:a16="http://schemas.microsoft.com/office/drawing/2014/main" id="{6994EDFA-B371-3ECE-236D-4503C33A43CE}"/>
              </a:ext>
            </a:extLst>
          </p:cNvPr>
          <p:cNvSpPr txBox="1"/>
          <p:nvPr/>
        </p:nvSpPr>
        <p:spPr>
          <a:xfrm>
            <a:off x="7995568"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33</a:t>
            </a:r>
          </a:p>
        </p:txBody>
      </p:sp>
      <p:sp>
        <p:nvSpPr>
          <p:cNvPr id="1381" name="TextBox 1380">
            <a:extLst>
              <a:ext uri="{FF2B5EF4-FFF2-40B4-BE49-F238E27FC236}">
                <a16:creationId xmlns:a16="http://schemas.microsoft.com/office/drawing/2014/main" id="{743EB8CC-00F9-02C3-A138-8CF751EF4A12}"/>
              </a:ext>
            </a:extLst>
          </p:cNvPr>
          <p:cNvSpPr txBox="1"/>
          <p:nvPr/>
        </p:nvSpPr>
        <p:spPr>
          <a:xfrm>
            <a:off x="8241126"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31</a:t>
            </a:r>
          </a:p>
        </p:txBody>
      </p:sp>
      <p:sp>
        <p:nvSpPr>
          <p:cNvPr id="1382" name="TextBox 1381">
            <a:extLst>
              <a:ext uri="{FF2B5EF4-FFF2-40B4-BE49-F238E27FC236}">
                <a16:creationId xmlns:a16="http://schemas.microsoft.com/office/drawing/2014/main" id="{303C41E6-E46E-CF22-5315-4EB408A6DDA9}"/>
              </a:ext>
            </a:extLst>
          </p:cNvPr>
          <p:cNvSpPr txBox="1"/>
          <p:nvPr/>
        </p:nvSpPr>
        <p:spPr>
          <a:xfrm>
            <a:off x="8484629"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30</a:t>
            </a:r>
          </a:p>
        </p:txBody>
      </p:sp>
      <p:sp>
        <p:nvSpPr>
          <p:cNvPr id="1383" name="TextBox 1382">
            <a:extLst>
              <a:ext uri="{FF2B5EF4-FFF2-40B4-BE49-F238E27FC236}">
                <a16:creationId xmlns:a16="http://schemas.microsoft.com/office/drawing/2014/main" id="{5126BCF1-3C66-F41C-63F7-C59841558125}"/>
              </a:ext>
            </a:extLst>
          </p:cNvPr>
          <p:cNvSpPr txBox="1"/>
          <p:nvPr/>
        </p:nvSpPr>
        <p:spPr>
          <a:xfrm>
            <a:off x="8732244"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30</a:t>
            </a:r>
          </a:p>
        </p:txBody>
      </p:sp>
      <p:sp>
        <p:nvSpPr>
          <p:cNvPr id="1384" name="TextBox 1383">
            <a:extLst>
              <a:ext uri="{FF2B5EF4-FFF2-40B4-BE49-F238E27FC236}">
                <a16:creationId xmlns:a16="http://schemas.microsoft.com/office/drawing/2014/main" id="{43B9E6BB-29E1-8C74-FB3E-E1AF20E2F4AE}"/>
              </a:ext>
            </a:extLst>
          </p:cNvPr>
          <p:cNvSpPr txBox="1"/>
          <p:nvPr/>
        </p:nvSpPr>
        <p:spPr>
          <a:xfrm>
            <a:off x="8975746"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25</a:t>
            </a:r>
          </a:p>
        </p:txBody>
      </p:sp>
      <p:sp>
        <p:nvSpPr>
          <p:cNvPr id="1385" name="TextBox 1384">
            <a:extLst>
              <a:ext uri="{FF2B5EF4-FFF2-40B4-BE49-F238E27FC236}">
                <a16:creationId xmlns:a16="http://schemas.microsoft.com/office/drawing/2014/main" id="{B426BCFF-8D0F-9B13-713E-EF01AF56AD75}"/>
              </a:ext>
            </a:extLst>
          </p:cNvPr>
          <p:cNvSpPr txBox="1"/>
          <p:nvPr/>
        </p:nvSpPr>
        <p:spPr>
          <a:xfrm>
            <a:off x="9229535"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22</a:t>
            </a:r>
          </a:p>
        </p:txBody>
      </p:sp>
      <p:sp>
        <p:nvSpPr>
          <p:cNvPr id="1386" name="TextBox 1385">
            <a:extLst>
              <a:ext uri="{FF2B5EF4-FFF2-40B4-BE49-F238E27FC236}">
                <a16:creationId xmlns:a16="http://schemas.microsoft.com/office/drawing/2014/main" id="{4E5F58A9-2F9C-4032-74C5-1246DE0DACD7}"/>
              </a:ext>
            </a:extLst>
          </p:cNvPr>
          <p:cNvSpPr txBox="1"/>
          <p:nvPr/>
        </p:nvSpPr>
        <p:spPr>
          <a:xfrm>
            <a:off x="9466866"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17</a:t>
            </a:r>
          </a:p>
        </p:txBody>
      </p:sp>
      <p:sp>
        <p:nvSpPr>
          <p:cNvPr id="1387" name="TextBox 1386">
            <a:extLst>
              <a:ext uri="{FF2B5EF4-FFF2-40B4-BE49-F238E27FC236}">
                <a16:creationId xmlns:a16="http://schemas.microsoft.com/office/drawing/2014/main" id="{1C4700F2-2AD6-A4B2-CE66-A2793A1E609C}"/>
              </a:ext>
            </a:extLst>
          </p:cNvPr>
          <p:cNvSpPr txBox="1"/>
          <p:nvPr/>
        </p:nvSpPr>
        <p:spPr>
          <a:xfrm>
            <a:off x="9716538"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14</a:t>
            </a:r>
          </a:p>
        </p:txBody>
      </p:sp>
      <p:sp>
        <p:nvSpPr>
          <p:cNvPr id="1388" name="TextBox 1387">
            <a:extLst>
              <a:ext uri="{FF2B5EF4-FFF2-40B4-BE49-F238E27FC236}">
                <a16:creationId xmlns:a16="http://schemas.microsoft.com/office/drawing/2014/main" id="{61AAD483-F6F4-14BC-C099-78AC335A3D63}"/>
              </a:ext>
            </a:extLst>
          </p:cNvPr>
          <p:cNvSpPr txBox="1"/>
          <p:nvPr/>
        </p:nvSpPr>
        <p:spPr>
          <a:xfrm>
            <a:off x="9964156" y="5653060"/>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10</a:t>
            </a:r>
          </a:p>
        </p:txBody>
      </p:sp>
      <p:sp>
        <p:nvSpPr>
          <p:cNvPr id="1389" name="TextBox 1388">
            <a:extLst>
              <a:ext uri="{FF2B5EF4-FFF2-40B4-BE49-F238E27FC236}">
                <a16:creationId xmlns:a16="http://schemas.microsoft.com/office/drawing/2014/main" id="{83AF71C3-8892-F738-DD79-B506627F1EC4}"/>
              </a:ext>
            </a:extLst>
          </p:cNvPr>
          <p:cNvSpPr txBox="1"/>
          <p:nvPr/>
        </p:nvSpPr>
        <p:spPr>
          <a:xfrm>
            <a:off x="10242813" y="5653060"/>
            <a:ext cx="263214"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7</a:t>
            </a:r>
          </a:p>
        </p:txBody>
      </p:sp>
      <p:sp>
        <p:nvSpPr>
          <p:cNvPr id="1390" name="TextBox 1389">
            <a:extLst>
              <a:ext uri="{FF2B5EF4-FFF2-40B4-BE49-F238E27FC236}">
                <a16:creationId xmlns:a16="http://schemas.microsoft.com/office/drawing/2014/main" id="{29CE0888-CD62-01D5-CC38-3042F919815E}"/>
              </a:ext>
            </a:extLst>
          </p:cNvPr>
          <p:cNvSpPr txBox="1"/>
          <p:nvPr/>
        </p:nvSpPr>
        <p:spPr>
          <a:xfrm>
            <a:off x="10476013" y="5653060"/>
            <a:ext cx="263214"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4</a:t>
            </a:r>
          </a:p>
        </p:txBody>
      </p:sp>
      <p:sp>
        <p:nvSpPr>
          <p:cNvPr id="1391" name="TextBox 1390">
            <a:extLst>
              <a:ext uri="{FF2B5EF4-FFF2-40B4-BE49-F238E27FC236}">
                <a16:creationId xmlns:a16="http://schemas.microsoft.com/office/drawing/2014/main" id="{31FFD116-8F26-546A-D97D-36891AB12E4A}"/>
              </a:ext>
            </a:extLst>
          </p:cNvPr>
          <p:cNvSpPr txBox="1"/>
          <p:nvPr/>
        </p:nvSpPr>
        <p:spPr>
          <a:xfrm>
            <a:off x="10727764" y="5653060"/>
            <a:ext cx="263214"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2</a:t>
            </a:r>
          </a:p>
        </p:txBody>
      </p:sp>
      <p:sp>
        <p:nvSpPr>
          <p:cNvPr id="1392" name="TextBox 1391">
            <a:extLst>
              <a:ext uri="{FF2B5EF4-FFF2-40B4-BE49-F238E27FC236}">
                <a16:creationId xmlns:a16="http://schemas.microsoft.com/office/drawing/2014/main" id="{E9BA445F-DDCD-3A3B-CAFD-A3747E89E256}"/>
              </a:ext>
            </a:extLst>
          </p:cNvPr>
          <p:cNvSpPr txBox="1"/>
          <p:nvPr/>
        </p:nvSpPr>
        <p:spPr>
          <a:xfrm>
            <a:off x="10971256" y="5653060"/>
            <a:ext cx="263214"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1</a:t>
            </a:r>
          </a:p>
        </p:txBody>
      </p:sp>
      <p:sp>
        <p:nvSpPr>
          <p:cNvPr id="1393" name="TextBox 1392">
            <a:extLst>
              <a:ext uri="{FF2B5EF4-FFF2-40B4-BE49-F238E27FC236}">
                <a16:creationId xmlns:a16="http://schemas.microsoft.com/office/drawing/2014/main" id="{312DCC5B-714D-A192-1683-52FE15AC4E4A}"/>
              </a:ext>
            </a:extLst>
          </p:cNvPr>
          <p:cNvSpPr txBox="1"/>
          <p:nvPr/>
        </p:nvSpPr>
        <p:spPr>
          <a:xfrm>
            <a:off x="11218877" y="5653060"/>
            <a:ext cx="263214"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0</a:t>
            </a:r>
          </a:p>
        </p:txBody>
      </p:sp>
      <p:sp>
        <p:nvSpPr>
          <p:cNvPr id="1394" name="TextBox 1393">
            <a:extLst>
              <a:ext uri="{FF2B5EF4-FFF2-40B4-BE49-F238E27FC236}">
                <a16:creationId xmlns:a16="http://schemas.microsoft.com/office/drawing/2014/main" id="{EAE0A5BE-FE30-C24B-8334-723E4B5D6E25}"/>
              </a:ext>
            </a:extLst>
          </p:cNvPr>
          <p:cNvSpPr txBox="1"/>
          <p:nvPr/>
        </p:nvSpPr>
        <p:spPr>
          <a:xfrm>
            <a:off x="11462369" y="5653060"/>
            <a:ext cx="263214"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0</a:t>
            </a:r>
          </a:p>
        </p:txBody>
      </p:sp>
      <p:sp>
        <p:nvSpPr>
          <p:cNvPr id="1395" name="TextBox 1394">
            <a:extLst>
              <a:ext uri="{FF2B5EF4-FFF2-40B4-BE49-F238E27FC236}">
                <a16:creationId xmlns:a16="http://schemas.microsoft.com/office/drawing/2014/main" id="{07E366E6-4EFE-DD12-7E44-6AFF060DB2B8}"/>
              </a:ext>
            </a:extLst>
          </p:cNvPr>
          <p:cNvSpPr txBox="1"/>
          <p:nvPr/>
        </p:nvSpPr>
        <p:spPr>
          <a:xfrm>
            <a:off x="6762624"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63</a:t>
            </a:r>
          </a:p>
        </p:txBody>
      </p:sp>
      <p:sp>
        <p:nvSpPr>
          <p:cNvPr id="1396" name="TextBox 1395">
            <a:extLst>
              <a:ext uri="{FF2B5EF4-FFF2-40B4-BE49-F238E27FC236}">
                <a16:creationId xmlns:a16="http://schemas.microsoft.com/office/drawing/2014/main" id="{1803BAED-B700-EFDC-3266-FD08449E3581}"/>
              </a:ext>
            </a:extLst>
          </p:cNvPr>
          <p:cNvSpPr txBox="1"/>
          <p:nvPr/>
        </p:nvSpPr>
        <p:spPr>
          <a:xfrm>
            <a:off x="7014355"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60</a:t>
            </a:r>
          </a:p>
        </p:txBody>
      </p:sp>
      <p:sp>
        <p:nvSpPr>
          <p:cNvPr id="1397" name="TextBox 1396">
            <a:extLst>
              <a:ext uri="{FF2B5EF4-FFF2-40B4-BE49-F238E27FC236}">
                <a16:creationId xmlns:a16="http://schemas.microsoft.com/office/drawing/2014/main" id="{9E3F9DEB-4175-ACB9-E73D-A9E59FC08869}"/>
              </a:ext>
            </a:extLst>
          </p:cNvPr>
          <p:cNvSpPr txBox="1"/>
          <p:nvPr/>
        </p:nvSpPr>
        <p:spPr>
          <a:xfrm>
            <a:off x="7261972"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54</a:t>
            </a:r>
          </a:p>
        </p:txBody>
      </p:sp>
      <p:sp>
        <p:nvSpPr>
          <p:cNvPr id="1398" name="TextBox 1397">
            <a:extLst>
              <a:ext uri="{FF2B5EF4-FFF2-40B4-BE49-F238E27FC236}">
                <a16:creationId xmlns:a16="http://schemas.microsoft.com/office/drawing/2014/main" id="{A95BB540-2457-71F9-DDD4-E6A9EDCAF60F}"/>
              </a:ext>
            </a:extLst>
          </p:cNvPr>
          <p:cNvSpPr txBox="1"/>
          <p:nvPr/>
        </p:nvSpPr>
        <p:spPr>
          <a:xfrm>
            <a:off x="7505473"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51</a:t>
            </a:r>
          </a:p>
        </p:txBody>
      </p:sp>
      <p:sp>
        <p:nvSpPr>
          <p:cNvPr id="1399" name="TextBox 1398">
            <a:extLst>
              <a:ext uri="{FF2B5EF4-FFF2-40B4-BE49-F238E27FC236}">
                <a16:creationId xmlns:a16="http://schemas.microsoft.com/office/drawing/2014/main" id="{BBD60A8A-ECA7-2C4F-5105-C31D9D30DB71}"/>
              </a:ext>
            </a:extLst>
          </p:cNvPr>
          <p:cNvSpPr txBox="1"/>
          <p:nvPr/>
        </p:nvSpPr>
        <p:spPr>
          <a:xfrm>
            <a:off x="7746916"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48</a:t>
            </a:r>
          </a:p>
        </p:txBody>
      </p:sp>
      <p:sp>
        <p:nvSpPr>
          <p:cNvPr id="1400" name="TextBox 1399">
            <a:extLst>
              <a:ext uri="{FF2B5EF4-FFF2-40B4-BE49-F238E27FC236}">
                <a16:creationId xmlns:a16="http://schemas.microsoft.com/office/drawing/2014/main" id="{A90A0186-286D-107C-E7C1-C3174808B70A}"/>
              </a:ext>
            </a:extLst>
          </p:cNvPr>
          <p:cNvSpPr txBox="1"/>
          <p:nvPr/>
        </p:nvSpPr>
        <p:spPr>
          <a:xfrm>
            <a:off x="7996590"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44</a:t>
            </a:r>
          </a:p>
        </p:txBody>
      </p:sp>
      <p:sp>
        <p:nvSpPr>
          <p:cNvPr id="1401" name="TextBox 1400">
            <a:extLst>
              <a:ext uri="{FF2B5EF4-FFF2-40B4-BE49-F238E27FC236}">
                <a16:creationId xmlns:a16="http://schemas.microsoft.com/office/drawing/2014/main" id="{7BE50E75-93D9-E92D-2183-1095927B6567}"/>
              </a:ext>
            </a:extLst>
          </p:cNvPr>
          <p:cNvSpPr txBox="1"/>
          <p:nvPr/>
        </p:nvSpPr>
        <p:spPr>
          <a:xfrm>
            <a:off x="8242151"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41</a:t>
            </a:r>
          </a:p>
        </p:txBody>
      </p:sp>
      <p:sp>
        <p:nvSpPr>
          <p:cNvPr id="1402" name="TextBox 1401">
            <a:extLst>
              <a:ext uri="{FF2B5EF4-FFF2-40B4-BE49-F238E27FC236}">
                <a16:creationId xmlns:a16="http://schemas.microsoft.com/office/drawing/2014/main" id="{7B9DE3EA-992E-DEFD-7815-D3520BB96A11}"/>
              </a:ext>
            </a:extLst>
          </p:cNvPr>
          <p:cNvSpPr txBox="1"/>
          <p:nvPr/>
        </p:nvSpPr>
        <p:spPr>
          <a:xfrm>
            <a:off x="8485655"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37</a:t>
            </a:r>
          </a:p>
        </p:txBody>
      </p:sp>
      <p:sp>
        <p:nvSpPr>
          <p:cNvPr id="1403" name="TextBox 1402">
            <a:extLst>
              <a:ext uri="{FF2B5EF4-FFF2-40B4-BE49-F238E27FC236}">
                <a16:creationId xmlns:a16="http://schemas.microsoft.com/office/drawing/2014/main" id="{732817B6-2DD8-8921-C033-55FFD80B7EB8}"/>
              </a:ext>
            </a:extLst>
          </p:cNvPr>
          <p:cNvSpPr txBox="1"/>
          <p:nvPr/>
        </p:nvSpPr>
        <p:spPr>
          <a:xfrm>
            <a:off x="8733267"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35</a:t>
            </a:r>
          </a:p>
        </p:txBody>
      </p:sp>
      <p:sp>
        <p:nvSpPr>
          <p:cNvPr id="1404" name="TextBox 1403">
            <a:extLst>
              <a:ext uri="{FF2B5EF4-FFF2-40B4-BE49-F238E27FC236}">
                <a16:creationId xmlns:a16="http://schemas.microsoft.com/office/drawing/2014/main" id="{CCAB3127-D785-37C5-C152-06F7A9FD2C9A}"/>
              </a:ext>
            </a:extLst>
          </p:cNvPr>
          <p:cNvSpPr txBox="1"/>
          <p:nvPr/>
        </p:nvSpPr>
        <p:spPr>
          <a:xfrm>
            <a:off x="8976769"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30</a:t>
            </a:r>
          </a:p>
        </p:txBody>
      </p:sp>
      <p:sp>
        <p:nvSpPr>
          <p:cNvPr id="1405" name="TextBox 1404">
            <a:extLst>
              <a:ext uri="{FF2B5EF4-FFF2-40B4-BE49-F238E27FC236}">
                <a16:creationId xmlns:a16="http://schemas.microsoft.com/office/drawing/2014/main" id="{34ED6BEA-83D4-E7E0-07C2-8898E053C955}"/>
              </a:ext>
            </a:extLst>
          </p:cNvPr>
          <p:cNvSpPr txBox="1"/>
          <p:nvPr/>
        </p:nvSpPr>
        <p:spPr>
          <a:xfrm>
            <a:off x="9230558"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25</a:t>
            </a:r>
          </a:p>
        </p:txBody>
      </p:sp>
      <p:sp>
        <p:nvSpPr>
          <p:cNvPr id="1406" name="TextBox 1405">
            <a:extLst>
              <a:ext uri="{FF2B5EF4-FFF2-40B4-BE49-F238E27FC236}">
                <a16:creationId xmlns:a16="http://schemas.microsoft.com/office/drawing/2014/main" id="{B3799D51-D66F-7E24-B944-1AF32DB6DC3F}"/>
              </a:ext>
            </a:extLst>
          </p:cNvPr>
          <p:cNvSpPr txBox="1"/>
          <p:nvPr/>
        </p:nvSpPr>
        <p:spPr>
          <a:xfrm>
            <a:off x="9467889"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21</a:t>
            </a:r>
          </a:p>
        </p:txBody>
      </p:sp>
      <p:sp>
        <p:nvSpPr>
          <p:cNvPr id="1407" name="TextBox 1406">
            <a:extLst>
              <a:ext uri="{FF2B5EF4-FFF2-40B4-BE49-F238E27FC236}">
                <a16:creationId xmlns:a16="http://schemas.microsoft.com/office/drawing/2014/main" id="{70436AD0-54A2-B9EC-19A1-BF40B06FCAE9}"/>
              </a:ext>
            </a:extLst>
          </p:cNvPr>
          <p:cNvSpPr txBox="1"/>
          <p:nvPr/>
        </p:nvSpPr>
        <p:spPr>
          <a:xfrm>
            <a:off x="9717563"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17</a:t>
            </a:r>
          </a:p>
        </p:txBody>
      </p:sp>
      <p:sp>
        <p:nvSpPr>
          <p:cNvPr id="1408" name="TextBox 1407">
            <a:extLst>
              <a:ext uri="{FF2B5EF4-FFF2-40B4-BE49-F238E27FC236}">
                <a16:creationId xmlns:a16="http://schemas.microsoft.com/office/drawing/2014/main" id="{D4AD3B9D-00D7-1939-4974-CB95ECA87ECD}"/>
              </a:ext>
            </a:extLst>
          </p:cNvPr>
          <p:cNvSpPr txBox="1"/>
          <p:nvPr/>
        </p:nvSpPr>
        <p:spPr>
          <a:xfrm>
            <a:off x="9965176" y="5455289"/>
            <a:ext cx="341760"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15</a:t>
            </a:r>
          </a:p>
        </p:txBody>
      </p:sp>
      <p:sp>
        <p:nvSpPr>
          <p:cNvPr id="1409" name="TextBox 1408">
            <a:extLst>
              <a:ext uri="{FF2B5EF4-FFF2-40B4-BE49-F238E27FC236}">
                <a16:creationId xmlns:a16="http://schemas.microsoft.com/office/drawing/2014/main" id="{4E33F37F-7112-9A09-9362-D8CA941E077F}"/>
              </a:ext>
            </a:extLst>
          </p:cNvPr>
          <p:cNvSpPr txBox="1"/>
          <p:nvPr/>
        </p:nvSpPr>
        <p:spPr>
          <a:xfrm>
            <a:off x="10243837" y="5455289"/>
            <a:ext cx="263214"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9</a:t>
            </a:r>
          </a:p>
        </p:txBody>
      </p:sp>
      <p:sp>
        <p:nvSpPr>
          <p:cNvPr id="1410" name="TextBox 1409">
            <a:extLst>
              <a:ext uri="{FF2B5EF4-FFF2-40B4-BE49-F238E27FC236}">
                <a16:creationId xmlns:a16="http://schemas.microsoft.com/office/drawing/2014/main" id="{D42A7968-A2CE-512A-5740-AF4FA905C239}"/>
              </a:ext>
            </a:extLst>
          </p:cNvPr>
          <p:cNvSpPr txBox="1"/>
          <p:nvPr/>
        </p:nvSpPr>
        <p:spPr>
          <a:xfrm>
            <a:off x="10477037" y="5455289"/>
            <a:ext cx="263214"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5</a:t>
            </a:r>
          </a:p>
        </p:txBody>
      </p:sp>
      <p:sp>
        <p:nvSpPr>
          <p:cNvPr id="1411" name="TextBox 1410">
            <a:extLst>
              <a:ext uri="{FF2B5EF4-FFF2-40B4-BE49-F238E27FC236}">
                <a16:creationId xmlns:a16="http://schemas.microsoft.com/office/drawing/2014/main" id="{33044ED0-D01E-6DC6-D28B-36EAAC626CC6}"/>
              </a:ext>
            </a:extLst>
          </p:cNvPr>
          <p:cNvSpPr txBox="1"/>
          <p:nvPr/>
        </p:nvSpPr>
        <p:spPr>
          <a:xfrm>
            <a:off x="10728787" y="5455289"/>
            <a:ext cx="263214"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3</a:t>
            </a:r>
          </a:p>
        </p:txBody>
      </p:sp>
      <p:sp>
        <p:nvSpPr>
          <p:cNvPr id="1412" name="TextBox 1411">
            <a:extLst>
              <a:ext uri="{FF2B5EF4-FFF2-40B4-BE49-F238E27FC236}">
                <a16:creationId xmlns:a16="http://schemas.microsoft.com/office/drawing/2014/main" id="{12203327-DE6F-B31D-CF8E-473367BD5524}"/>
              </a:ext>
            </a:extLst>
          </p:cNvPr>
          <p:cNvSpPr txBox="1"/>
          <p:nvPr/>
        </p:nvSpPr>
        <p:spPr>
          <a:xfrm>
            <a:off x="10972281" y="5455289"/>
            <a:ext cx="263214"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1</a:t>
            </a:r>
          </a:p>
        </p:txBody>
      </p:sp>
      <p:sp>
        <p:nvSpPr>
          <p:cNvPr id="1413" name="TextBox 1412">
            <a:extLst>
              <a:ext uri="{FF2B5EF4-FFF2-40B4-BE49-F238E27FC236}">
                <a16:creationId xmlns:a16="http://schemas.microsoft.com/office/drawing/2014/main" id="{9B712C9B-26F4-6BFA-FD68-AD50DBC524DB}"/>
              </a:ext>
            </a:extLst>
          </p:cNvPr>
          <p:cNvSpPr txBox="1"/>
          <p:nvPr/>
        </p:nvSpPr>
        <p:spPr>
          <a:xfrm>
            <a:off x="11219900" y="5455289"/>
            <a:ext cx="263214"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0</a:t>
            </a:r>
          </a:p>
        </p:txBody>
      </p:sp>
      <p:sp>
        <p:nvSpPr>
          <p:cNvPr id="1414" name="TextBox 1413">
            <a:extLst>
              <a:ext uri="{FF2B5EF4-FFF2-40B4-BE49-F238E27FC236}">
                <a16:creationId xmlns:a16="http://schemas.microsoft.com/office/drawing/2014/main" id="{97CB4276-3873-6CB2-6EC5-A9504B039ED2}"/>
              </a:ext>
            </a:extLst>
          </p:cNvPr>
          <p:cNvSpPr txBox="1"/>
          <p:nvPr/>
        </p:nvSpPr>
        <p:spPr>
          <a:xfrm>
            <a:off x="11463391" y="5455289"/>
            <a:ext cx="263214"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0</a:t>
            </a:r>
          </a:p>
        </p:txBody>
      </p:sp>
      <p:sp>
        <p:nvSpPr>
          <p:cNvPr id="1415" name="Freeform 410">
            <a:extLst>
              <a:ext uri="{FF2B5EF4-FFF2-40B4-BE49-F238E27FC236}">
                <a16:creationId xmlns:a16="http://schemas.microsoft.com/office/drawing/2014/main" id="{036D7A14-D1B6-D588-0521-3FD151B53307}"/>
              </a:ext>
            </a:extLst>
          </p:cNvPr>
          <p:cNvSpPr/>
          <p:nvPr/>
        </p:nvSpPr>
        <p:spPr>
          <a:xfrm rot="10800000" flipV="1">
            <a:off x="6856869" y="2429333"/>
            <a:ext cx="64008" cy="0"/>
          </a:xfrm>
          <a:custGeom>
            <a:avLst/>
            <a:gdLst>
              <a:gd name="connsiteX0" fmla="*/ 181 w 49688"/>
              <a:gd name="connsiteY0" fmla="*/ 18 h 0"/>
              <a:gd name="connsiteX1" fmla="*/ 49869 w 49688"/>
              <a:gd name="connsiteY1" fmla="*/ 18 h 0"/>
            </a:gdLst>
            <a:ahLst/>
            <a:cxnLst>
              <a:cxn ang="0">
                <a:pos x="connsiteX0" y="connsiteY0"/>
              </a:cxn>
              <a:cxn ang="0">
                <a:pos x="connsiteX1" y="connsiteY1"/>
              </a:cxn>
            </a:cxnLst>
            <a:rect l="l" t="t" r="r" b="b"/>
            <a:pathLst>
              <a:path w="49688">
                <a:moveTo>
                  <a:pt x="181" y="18"/>
                </a:moveTo>
                <a:lnTo>
                  <a:pt x="49869" y="18"/>
                </a:lnTo>
              </a:path>
            </a:pathLst>
          </a:custGeom>
          <a:noFill/>
          <a:ln w="28575" cap="flat">
            <a:solidFill>
              <a:schemeClr val="bg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16" name="Freeform 411">
            <a:extLst>
              <a:ext uri="{FF2B5EF4-FFF2-40B4-BE49-F238E27FC236}">
                <a16:creationId xmlns:a16="http://schemas.microsoft.com/office/drawing/2014/main" id="{C9CB0250-4A09-7559-9C81-E75B088BDD54}"/>
              </a:ext>
            </a:extLst>
          </p:cNvPr>
          <p:cNvSpPr/>
          <p:nvPr/>
        </p:nvSpPr>
        <p:spPr>
          <a:xfrm rot="10800000" flipV="1">
            <a:off x="6856869" y="2911915"/>
            <a:ext cx="64008" cy="0"/>
          </a:xfrm>
          <a:custGeom>
            <a:avLst/>
            <a:gdLst>
              <a:gd name="connsiteX0" fmla="*/ 181 w 49688"/>
              <a:gd name="connsiteY0" fmla="*/ 150 h 0"/>
              <a:gd name="connsiteX1" fmla="*/ 49869 w 49688"/>
              <a:gd name="connsiteY1" fmla="*/ 150 h 0"/>
            </a:gdLst>
            <a:ahLst/>
            <a:cxnLst>
              <a:cxn ang="0">
                <a:pos x="connsiteX0" y="connsiteY0"/>
              </a:cxn>
              <a:cxn ang="0">
                <a:pos x="connsiteX1" y="connsiteY1"/>
              </a:cxn>
            </a:cxnLst>
            <a:rect l="l" t="t" r="r" b="b"/>
            <a:pathLst>
              <a:path w="49688">
                <a:moveTo>
                  <a:pt x="181" y="150"/>
                </a:moveTo>
                <a:lnTo>
                  <a:pt x="49869" y="150"/>
                </a:lnTo>
              </a:path>
            </a:pathLst>
          </a:custGeom>
          <a:noFill/>
          <a:ln w="28575" cap="flat">
            <a:solidFill>
              <a:schemeClr val="bg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17" name="Freeform 412">
            <a:extLst>
              <a:ext uri="{FF2B5EF4-FFF2-40B4-BE49-F238E27FC236}">
                <a16:creationId xmlns:a16="http://schemas.microsoft.com/office/drawing/2014/main" id="{6FABEE7D-99BA-5ED0-9C7E-8127F250520F}"/>
              </a:ext>
            </a:extLst>
          </p:cNvPr>
          <p:cNvSpPr/>
          <p:nvPr/>
        </p:nvSpPr>
        <p:spPr>
          <a:xfrm rot="10800000" flipV="1">
            <a:off x="6856869" y="3394498"/>
            <a:ext cx="64008" cy="0"/>
          </a:xfrm>
          <a:custGeom>
            <a:avLst/>
            <a:gdLst>
              <a:gd name="connsiteX0" fmla="*/ 181 w 49688"/>
              <a:gd name="connsiteY0" fmla="*/ 282 h 0"/>
              <a:gd name="connsiteX1" fmla="*/ 49869 w 49688"/>
              <a:gd name="connsiteY1" fmla="*/ 282 h 0"/>
            </a:gdLst>
            <a:ahLst/>
            <a:cxnLst>
              <a:cxn ang="0">
                <a:pos x="connsiteX0" y="connsiteY0"/>
              </a:cxn>
              <a:cxn ang="0">
                <a:pos x="connsiteX1" y="connsiteY1"/>
              </a:cxn>
            </a:cxnLst>
            <a:rect l="l" t="t" r="r" b="b"/>
            <a:pathLst>
              <a:path w="49688">
                <a:moveTo>
                  <a:pt x="181" y="282"/>
                </a:moveTo>
                <a:lnTo>
                  <a:pt x="49869" y="282"/>
                </a:lnTo>
              </a:path>
            </a:pathLst>
          </a:custGeom>
          <a:noFill/>
          <a:ln w="28575" cap="flat">
            <a:solidFill>
              <a:schemeClr val="bg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18" name="Freeform 413">
            <a:extLst>
              <a:ext uri="{FF2B5EF4-FFF2-40B4-BE49-F238E27FC236}">
                <a16:creationId xmlns:a16="http://schemas.microsoft.com/office/drawing/2014/main" id="{83C135FC-F84F-5B14-C1DB-87212CD681E1}"/>
              </a:ext>
            </a:extLst>
          </p:cNvPr>
          <p:cNvSpPr/>
          <p:nvPr/>
        </p:nvSpPr>
        <p:spPr>
          <a:xfrm rot="10800000" flipV="1">
            <a:off x="6856869" y="3877080"/>
            <a:ext cx="64008" cy="0"/>
          </a:xfrm>
          <a:custGeom>
            <a:avLst/>
            <a:gdLst>
              <a:gd name="connsiteX0" fmla="*/ 181 w 49688"/>
              <a:gd name="connsiteY0" fmla="*/ 414 h 0"/>
              <a:gd name="connsiteX1" fmla="*/ 49869 w 49688"/>
              <a:gd name="connsiteY1" fmla="*/ 414 h 0"/>
            </a:gdLst>
            <a:ahLst/>
            <a:cxnLst>
              <a:cxn ang="0">
                <a:pos x="connsiteX0" y="connsiteY0"/>
              </a:cxn>
              <a:cxn ang="0">
                <a:pos x="connsiteX1" y="connsiteY1"/>
              </a:cxn>
            </a:cxnLst>
            <a:rect l="l" t="t" r="r" b="b"/>
            <a:pathLst>
              <a:path w="49688">
                <a:moveTo>
                  <a:pt x="181" y="414"/>
                </a:moveTo>
                <a:lnTo>
                  <a:pt x="49869" y="414"/>
                </a:lnTo>
              </a:path>
            </a:pathLst>
          </a:custGeom>
          <a:noFill/>
          <a:ln w="28575" cap="flat">
            <a:solidFill>
              <a:schemeClr val="bg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19" name="Freeform 414">
            <a:extLst>
              <a:ext uri="{FF2B5EF4-FFF2-40B4-BE49-F238E27FC236}">
                <a16:creationId xmlns:a16="http://schemas.microsoft.com/office/drawing/2014/main" id="{62494E69-56CB-C680-7048-F53AD5898916}"/>
              </a:ext>
            </a:extLst>
          </p:cNvPr>
          <p:cNvSpPr/>
          <p:nvPr/>
        </p:nvSpPr>
        <p:spPr>
          <a:xfrm rot="10800000" flipV="1">
            <a:off x="6856869" y="4359663"/>
            <a:ext cx="64008" cy="0"/>
          </a:xfrm>
          <a:custGeom>
            <a:avLst/>
            <a:gdLst>
              <a:gd name="connsiteX0" fmla="*/ 181 w 49688"/>
              <a:gd name="connsiteY0" fmla="*/ 546 h 0"/>
              <a:gd name="connsiteX1" fmla="*/ 49869 w 49688"/>
              <a:gd name="connsiteY1" fmla="*/ 546 h 0"/>
            </a:gdLst>
            <a:ahLst/>
            <a:cxnLst>
              <a:cxn ang="0">
                <a:pos x="connsiteX0" y="connsiteY0"/>
              </a:cxn>
              <a:cxn ang="0">
                <a:pos x="connsiteX1" y="connsiteY1"/>
              </a:cxn>
            </a:cxnLst>
            <a:rect l="l" t="t" r="r" b="b"/>
            <a:pathLst>
              <a:path w="49688">
                <a:moveTo>
                  <a:pt x="181" y="546"/>
                </a:moveTo>
                <a:lnTo>
                  <a:pt x="49869" y="546"/>
                </a:lnTo>
              </a:path>
            </a:pathLst>
          </a:custGeom>
          <a:noFill/>
          <a:ln w="28575" cap="flat">
            <a:solidFill>
              <a:schemeClr val="bg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20" name="Freeform 415">
            <a:extLst>
              <a:ext uri="{FF2B5EF4-FFF2-40B4-BE49-F238E27FC236}">
                <a16:creationId xmlns:a16="http://schemas.microsoft.com/office/drawing/2014/main" id="{E026F283-0669-7A19-BE98-C0811F8D7E1B}"/>
              </a:ext>
            </a:extLst>
          </p:cNvPr>
          <p:cNvSpPr/>
          <p:nvPr/>
        </p:nvSpPr>
        <p:spPr>
          <a:xfrm rot="10800000" flipV="1">
            <a:off x="6856869" y="4845901"/>
            <a:ext cx="64008" cy="0"/>
          </a:xfrm>
          <a:custGeom>
            <a:avLst/>
            <a:gdLst>
              <a:gd name="connsiteX0" fmla="*/ 181 w 49688"/>
              <a:gd name="connsiteY0" fmla="*/ 679 h 0"/>
              <a:gd name="connsiteX1" fmla="*/ 49869 w 49688"/>
              <a:gd name="connsiteY1" fmla="*/ 679 h 0"/>
            </a:gdLst>
            <a:ahLst/>
            <a:cxnLst>
              <a:cxn ang="0">
                <a:pos x="connsiteX0" y="connsiteY0"/>
              </a:cxn>
              <a:cxn ang="0">
                <a:pos x="connsiteX1" y="connsiteY1"/>
              </a:cxn>
            </a:cxnLst>
            <a:rect l="l" t="t" r="r" b="b"/>
            <a:pathLst>
              <a:path w="49688">
                <a:moveTo>
                  <a:pt x="181" y="679"/>
                </a:moveTo>
                <a:lnTo>
                  <a:pt x="49869" y="679"/>
                </a:lnTo>
              </a:path>
            </a:pathLst>
          </a:custGeom>
          <a:noFill/>
          <a:ln w="28575" cap="flat">
            <a:solidFill>
              <a:schemeClr val="bg1"/>
            </a:solidFill>
            <a:prstDash val="solid"/>
            <a:miter/>
          </a:ln>
        </p:spPr>
        <p:txBody>
          <a:bodyPr rtlCol="0" anchor="ctr"/>
          <a:lstStyle/>
          <a:p>
            <a:pPr marL="0" marR="0" lvl="0" indent="0" algn="l"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21" name="Freeform 416">
            <a:extLst>
              <a:ext uri="{FF2B5EF4-FFF2-40B4-BE49-F238E27FC236}">
                <a16:creationId xmlns:a16="http://schemas.microsoft.com/office/drawing/2014/main" id="{22CD2A48-0D02-7FFA-9E8B-BFAFCF4DADE8}"/>
              </a:ext>
            </a:extLst>
          </p:cNvPr>
          <p:cNvSpPr/>
          <p:nvPr/>
        </p:nvSpPr>
        <p:spPr>
          <a:xfrm flipV="1">
            <a:off x="6927110" y="4846286"/>
            <a:ext cx="0" cy="64008"/>
          </a:xfrm>
          <a:custGeom>
            <a:avLst/>
            <a:gdLst>
              <a:gd name="connsiteX0" fmla="*/ 202 w 0"/>
              <a:gd name="connsiteY0" fmla="*/ 693 h 34224"/>
              <a:gd name="connsiteX1" fmla="*/ 202 w 0"/>
              <a:gd name="connsiteY1" fmla="*/ 34917 h 34224"/>
            </a:gdLst>
            <a:ahLst/>
            <a:cxnLst>
              <a:cxn ang="0">
                <a:pos x="connsiteX0" y="connsiteY0"/>
              </a:cxn>
              <a:cxn ang="0">
                <a:pos x="connsiteX1" y="connsiteY1"/>
              </a:cxn>
            </a:cxnLst>
            <a:rect l="l" t="t" r="r" b="b"/>
            <a:pathLst>
              <a:path h="34224">
                <a:moveTo>
                  <a:pt x="202" y="693"/>
                </a:moveTo>
                <a:lnTo>
                  <a:pt x="202" y="34917"/>
                </a:lnTo>
              </a:path>
            </a:pathLst>
          </a:custGeom>
          <a:noFill/>
          <a:ln w="28575" cap="flat">
            <a:solidFill>
              <a:srgbClr val="221E1F"/>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22" name="Freeform 417">
            <a:extLst>
              <a:ext uri="{FF2B5EF4-FFF2-40B4-BE49-F238E27FC236}">
                <a16:creationId xmlns:a16="http://schemas.microsoft.com/office/drawing/2014/main" id="{802797B4-F8F2-D7B3-BA0A-55AF1289DB04}"/>
              </a:ext>
            </a:extLst>
          </p:cNvPr>
          <p:cNvSpPr/>
          <p:nvPr/>
        </p:nvSpPr>
        <p:spPr>
          <a:xfrm flipV="1">
            <a:off x="7171954" y="4846286"/>
            <a:ext cx="0" cy="64008"/>
          </a:xfrm>
          <a:custGeom>
            <a:avLst/>
            <a:gdLst>
              <a:gd name="connsiteX0" fmla="*/ 269 w 0"/>
              <a:gd name="connsiteY0" fmla="*/ 693 h 34224"/>
              <a:gd name="connsiteX1" fmla="*/ 269 w 0"/>
              <a:gd name="connsiteY1" fmla="*/ 34917 h 34224"/>
            </a:gdLst>
            <a:ahLst/>
            <a:cxnLst>
              <a:cxn ang="0">
                <a:pos x="connsiteX0" y="connsiteY0"/>
              </a:cxn>
              <a:cxn ang="0">
                <a:pos x="connsiteX1" y="connsiteY1"/>
              </a:cxn>
            </a:cxnLst>
            <a:rect l="l" t="t" r="r" b="b"/>
            <a:pathLst>
              <a:path h="34224">
                <a:moveTo>
                  <a:pt x="269" y="693"/>
                </a:moveTo>
                <a:lnTo>
                  <a:pt x="269" y="34917"/>
                </a:lnTo>
              </a:path>
            </a:pathLst>
          </a:custGeom>
          <a:noFill/>
          <a:ln w="28575" cap="flat">
            <a:solidFill>
              <a:srgbClr val="221E1F"/>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23" name="Freeform 418">
            <a:extLst>
              <a:ext uri="{FF2B5EF4-FFF2-40B4-BE49-F238E27FC236}">
                <a16:creationId xmlns:a16="http://schemas.microsoft.com/office/drawing/2014/main" id="{D51A30FA-424F-5152-EBF2-EDD3A18B1B80}"/>
              </a:ext>
            </a:extLst>
          </p:cNvPr>
          <p:cNvSpPr/>
          <p:nvPr/>
        </p:nvSpPr>
        <p:spPr>
          <a:xfrm flipV="1">
            <a:off x="7416796" y="4846286"/>
            <a:ext cx="0" cy="64008"/>
          </a:xfrm>
          <a:custGeom>
            <a:avLst/>
            <a:gdLst>
              <a:gd name="connsiteX0" fmla="*/ 336 w 0"/>
              <a:gd name="connsiteY0" fmla="*/ 693 h 34224"/>
              <a:gd name="connsiteX1" fmla="*/ 336 w 0"/>
              <a:gd name="connsiteY1" fmla="*/ 34917 h 34224"/>
            </a:gdLst>
            <a:ahLst/>
            <a:cxnLst>
              <a:cxn ang="0">
                <a:pos x="connsiteX0" y="connsiteY0"/>
              </a:cxn>
              <a:cxn ang="0">
                <a:pos x="connsiteX1" y="connsiteY1"/>
              </a:cxn>
            </a:cxnLst>
            <a:rect l="l" t="t" r="r" b="b"/>
            <a:pathLst>
              <a:path h="34224">
                <a:moveTo>
                  <a:pt x="336" y="693"/>
                </a:moveTo>
                <a:lnTo>
                  <a:pt x="336" y="34917"/>
                </a:lnTo>
              </a:path>
            </a:pathLst>
          </a:custGeom>
          <a:noFill/>
          <a:ln w="28575" cap="flat">
            <a:solidFill>
              <a:srgbClr val="221E1F"/>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24" name="Freeform 419">
            <a:extLst>
              <a:ext uri="{FF2B5EF4-FFF2-40B4-BE49-F238E27FC236}">
                <a16:creationId xmlns:a16="http://schemas.microsoft.com/office/drawing/2014/main" id="{CA4B3538-115E-2431-17C9-78E45DE06995}"/>
              </a:ext>
            </a:extLst>
          </p:cNvPr>
          <p:cNvSpPr/>
          <p:nvPr/>
        </p:nvSpPr>
        <p:spPr>
          <a:xfrm flipV="1">
            <a:off x="7661640" y="4846286"/>
            <a:ext cx="0" cy="64008"/>
          </a:xfrm>
          <a:custGeom>
            <a:avLst/>
            <a:gdLst>
              <a:gd name="connsiteX0" fmla="*/ 403 w 0"/>
              <a:gd name="connsiteY0" fmla="*/ 693 h 34224"/>
              <a:gd name="connsiteX1" fmla="*/ 403 w 0"/>
              <a:gd name="connsiteY1" fmla="*/ 34917 h 34224"/>
            </a:gdLst>
            <a:ahLst/>
            <a:cxnLst>
              <a:cxn ang="0">
                <a:pos x="connsiteX0" y="connsiteY0"/>
              </a:cxn>
              <a:cxn ang="0">
                <a:pos x="connsiteX1" y="connsiteY1"/>
              </a:cxn>
            </a:cxnLst>
            <a:rect l="l" t="t" r="r" b="b"/>
            <a:pathLst>
              <a:path h="34224">
                <a:moveTo>
                  <a:pt x="403" y="693"/>
                </a:moveTo>
                <a:lnTo>
                  <a:pt x="403" y="34917"/>
                </a:lnTo>
              </a:path>
            </a:pathLst>
          </a:custGeom>
          <a:noFill/>
          <a:ln w="28575" cap="flat">
            <a:solidFill>
              <a:srgbClr val="221E1F"/>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25" name="Freeform 420">
            <a:extLst>
              <a:ext uri="{FF2B5EF4-FFF2-40B4-BE49-F238E27FC236}">
                <a16:creationId xmlns:a16="http://schemas.microsoft.com/office/drawing/2014/main" id="{036F14B2-6BCC-2B07-C769-E9FC8627B8C2}"/>
              </a:ext>
            </a:extLst>
          </p:cNvPr>
          <p:cNvSpPr/>
          <p:nvPr/>
        </p:nvSpPr>
        <p:spPr>
          <a:xfrm flipV="1">
            <a:off x="7906484" y="4846286"/>
            <a:ext cx="0" cy="64008"/>
          </a:xfrm>
          <a:custGeom>
            <a:avLst/>
            <a:gdLst>
              <a:gd name="connsiteX0" fmla="*/ 470 w 0"/>
              <a:gd name="connsiteY0" fmla="*/ 693 h 34224"/>
              <a:gd name="connsiteX1" fmla="*/ 470 w 0"/>
              <a:gd name="connsiteY1" fmla="*/ 34917 h 34224"/>
            </a:gdLst>
            <a:ahLst/>
            <a:cxnLst>
              <a:cxn ang="0">
                <a:pos x="connsiteX0" y="connsiteY0"/>
              </a:cxn>
              <a:cxn ang="0">
                <a:pos x="connsiteX1" y="connsiteY1"/>
              </a:cxn>
            </a:cxnLst>
            <a:rect l="l" t="t" r="r" b="b"/>
            <a:pathLst>
              <a:path h="34224">
                <a:moveTo>
                  <a:pt x="470" y="693"/>
                </a:moveTo>
                <a:lnTo>
                  <a:pt x="470" y="34917"/>
                </a:lnTo>
              </a:path>
            </a:pathLst>
          </a:custGeom>
          <a:noFill/>
          <a:ln w="28575" cap="flat">
            <a:solidFill>
              <a:srgbClr val="221E1F"/>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26" name="Freeform 421">
            <a:extLst>
              <a:ext uri="{FF2B5EF4-FFF2-40B4-BE49-F238E27FC236}">
                <a16:creationId xmlns:a16="http://schemas.microsoft.com/office/drawing/2014/main" id="{29522B16-4906-E8F8-01D4-0A53714CCBFE}"/>
              </a:ext>
            </a:extLst>
          </p:cNvPr>
          <p:cNvSpPr/>
          <p:nvPr/>
        </p:nvSpPr>
        <p:spPr>
          <a:xfrm flipV="1">
            <a:off x="8151327" y="4846286"/>
            <a:ext cx="0" cy="64008"/>
          </a:xfrm>
          <a:custGeom>
            <a:avLst/>
            <a:gdLst>
              <a:gd name="connsiteX0" fmla="*/ 537 w 0"/>
              <a:gd name="connsiteY0" fmla="*/ 693 h 34224"/>
              <a:gd name="connsiteX1" fmla="*/ 537 w 0"/>
              <a:gd name="connsiteY1" fmla="*/ 34917 h 34224"/>
            </a:gdLst>
            <a:ahLst/>
            <a:cxnLst>
              <a:cxn ang="0">
                <a:pos x="connsiteX0" y="connsiteY0"/>
              </a:cxn>
              <a:cxn ang="0">
                <a:pos x="connsiteX1" y="connsiteY1"/>
              </a:cxn>
            </a:cxnLst>
            <a:rect l="l" t="t" r="r" b="b"/>
            <a:pathLst>
              <a:path h="34224">
                <a:moveTo>
                  <a:pt x="537" y="693"/>
                </a:moveTo>
                <a:lnTo>
                  <a:pt x="537" y="34917"/>
                </a:lnTo>
              </a:path>
            </a:pathLst>
          </a:custGeom>
          <a:noFill/>
          <a:ln w="28575" cap="flat">
            <a:solidFill>
              <a:srgbClr val="221E1F"/>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27" name="Freeform 422">
            <a:extLst>
              <a:ext uri="{FF2B5EF4-FFF2-40B4-BE49-F238E27FC236}">
                <a16:creationId xmlns:a16="http://schemas.microsoft.com/office/drawing/2014/main" id="{8AFB8827-B0DC-D928-8DCB-E3748AB83169}"/>
              </a:ext>
            </a:extLst>
          </p:cNvPr>
          <p:cNvSpPr/>
          <p:nvPr/>
        </p:nvSpPr>
        <p:spPr>
          <a:xfrm flipV="1">
            <a:off x="8396171" y="4846286"/>
            <a:ext cx="0" cy="64008"/>
          </a:xfrm>
          <a:custGeom>
            <a:avLst/>
            <a:gdLst>
              <a:gd name="connsiteX0" fmla="*/ 604 w 0"/>
              <a:gd name="connsiteY0" fmla="*/ 693 h 34224"/>
              <a:gd name="connsiteX1" fmla="*/ 604 w 0"/>
              <a:gd name="connsiteY1" fmla="*/ 34917 h 34224"/>
            </a:gdLst>
            <a:ahLst/>
            <a:cxnLst>
              <a:cxn ang="0">
                <a:pos x="connsiteX0" y="connsiteY0"/>
              </a:cxn>
              <a:cxn ang="0">
                <a:pos x="connsiteX1" y="connsiteY1"/>
              </a:cxn>
            </a:cxnLst>
            <a:rect l="l" t="t" r="r" b="b"/>
            <a:pathLst>
              <a:path h="34224">
                <a:moveTo>
                  <a:pt x="604" y="693"/>
                </a:moveTo>
                <a:lnTo>
                  <a:pt x="604" y="34917"/>
                </a:lnTo>
              </a:path>
            </a:pathLst>
          </a:custGeom>
          <a:noFill/>
          <a:ln w="28575" cap="flat">
            <a:solidFill>
              <a:srgbClr val="221E1F"/>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28" name="Freeform 423">
            <a:extLst>
              <a:ext uri="{FF2B5EF4-FFF2-40B4-BE49-F238E27FC236}">
                <a16:creationId xmlns:a16="http://schemas.microsoft.com/office/drawing/2014/main" id="{5CBAA557-193D-CE46-FCDC-19B23737E2A0}"/>
              </a:ext>
            </a:extLst>
          </p:cNvPr>
          <p:cNvSpPr/>
          <p:nvPr/>
        </p:nvSpPr>
        <p:spPr>
          <a:xfrm flipV="1">
            <a:off x="8641014" y="4846286"/>
            <a:ext cx="0" cy="64008"/>
          </a:xfrm>
          <a:custGeom>
            <a:avLst/>
            <a:gdLst>
              <a:gd name="connsiteX0" fmla="*/ 671 w 0"/>
              <a:gd name="connsiteY0" fmla="*/ 693 h 34224"/>
              <a:gd name="connsiteX1" fmla="*/ 671 w 0"/>
              <a:gd name="connsiteY1" fmla="*/ 34917 h 34224"/>
            </a:gdLst>
            <a:ahLst/>
            <a:cxnLst>
              <a:cxn ang="0">
                <a:pos x="connsiteX0" y="connsiteY0"/>
              </a:cxn>
              <a:cxn ang="0">
                <a:pos x="connsiteX1" y="connsiteY1"/>
              </a:cxn>
            </a:cxnLst>
            <a:rect l="l" t="t" r="r" b="b"/>
            <a:pathLst>
              <a:path h="34224">
                <a:moveTo>
                  <a:pt x="671" y="693"/>
                </a:moveTo>
                <a:lnTo>
                  <a:pt x="671" y="34917"/>
                </a:lnTo>
              </a:path>
            </a:pathLst>
          </a:custGeom>
          <a:noFill/>
          <a:ln w="28575" cap="flat">
            <a:solidFill>
              <a:srgbClr val="221E1F"/>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29" name="Freeform 424">
            <a:extLst>
              <a:ext uri="{FF2B5EF4-FFF2-40B4-BE49-F238E27FC236}">
                <a16:creationId xmlns:a16="http://schemas.microsoft.com/office/drawing/2014/main" id="{93FB54B5-4B1B-3927-34BB-687808F8B8BE}"/>
              </a:ext>
            </a:extLst>
          </p:cNvPr>
          <p:cNvSpPr/>
          <p:nvPr/>
        </p:nvSpPr>
        <p:spPr>
          <a:xfrm flipV="1">
            <a:off x="8885857" y="4846286"/>
            <a:ext cx="0" cy="64008"/>
          </a:xfrm>
          <a:custGeom>
            <a:avLst/>
            <a:gdLst>
              <a:gd name="connsiteX0" fmla="*/ 738 w 0"/>
              <a:gd name="connsiteY0" fmla="*/ 693 h 34224"/>
              <a:gd name="connsiteX1" fmla="*/ 738 w 0"/>
              <a:gd name="connsiteY1" fmla="*/ 34917 h 34224"/>
            </a:gdLst>
            <a:ahLst/>
            <a:cxnLst>
              <a:cxn ang="0">
                <a:pos x="connsiteX0" y="connsiteY0"/>
              </a:cxn>
              <a:cxn ang="0">
                <a:pos x="connsiteX1" y="connsiteY1"/>
              </a:cxn>
            </a:cxnLst>
            <a:rect l="l" t="t" r="r" b="b"/>
            <a:pathLst>
              <a:path h="34224">
                <a:moveTo>
                  <a:pt x="738" y="693"/>
                </a:moveTo>
                <a:lnTo>
                  <a:pt x="738" y="34917"/>
                </a:lnTo>
              </a:path>
            </a:pathLst>
          </a:custGeom>
          <a:noFill/>
          <a:ln w="28575" cap="flat">
            <a:solidFill>
              <a:srgbClr val="221E1F"/>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30" name="Freeform 425">
            <a:extLst>
              <a:ext uri="{FF2B5EF4-FFF2-40B4-BE49-F238E27FC236}">
                <a16:creationId xmlns:a16="http://schemas.microsoft.com/office/drawing/2014/main" id="{B21F3452-5529-2DE4-5E4F-FCF968D9075F}"/>
              </a:ext>
            </a:extLst>
          </p:cNvPr>
          <p:cNvSpPr/>
          <p:nvPr/>
        </p:nvSpPr>
        <p:spPr>
          <a:xfrm flipV="1">
            <a:off x="9130701" y="4846286"/>
            <a:ext cx="0" cy="64008"/>
          </a:xfrm>
          <a:custGeom>
            <a:avLst/>
            <a:gdLst>
              <a:gd name="connsiteX0" fmla="*/ 805 w 0"/>
              <a:gd name="connsiteY0" fmla="*/ 693 h 34224"/>
              <a:gd name="connsiteX1" fmla="*/ 805 w 0"/>
              <a:gd name="connsiteY1" fmla="*/ 34917 h 34224"/>
            </a:gdLst>
            <a:ahLst/>
            <a:cxnLst>
              <a:cxn ang="0">
                <a:pos x="connsiteX0" y="connsiteY0"/>
              </a:cxn>
              <a:cxn ang="0">
                <a:pos x="connsiteX1" y="connsiteY1"/>
              </a:cxn>
            </a:cxnLst>
            <a:rect l="l" t="t" r="r" b="b"/>
            <a:pathLst>
              <a:path h="34224">
                <a:moveTo>
                  <a:pt x="805" y="693"/>
                </a:moveTo>
                <a:lnTo>
                  <a:pt x="805" y="34917"/>
                </a:lnTo>
              </a:path>
            </a:pathLst>
          </a:custGeom>
          <a:noFill/>
          <a:ln w="28575" cap="flat">
            <a:solidFill>
              <a:srgbClr val="221E1F"/>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31" name="Freeform 426">
            <a:extLst>
              <a:ext uri="{FF2B5EF4-FFF2-40B4-BE49-F238E27FC236}">
                <a16:creationId xmlns:a16="http://schemas.microsoft.com/office/drawing/2014/main" id="{0567ACAA-796B-CABD-E160-0B7D77B66AD2}"/>
              </a:ext>
            </a:extLst>
          </p:cNvPr>
          <p:cNvSpPr/>
          <p:nvPr/>
        </p:nvSpPr>
        <p:spPr>
          <a:xfrm flipV="1">
            <a:off x="9375545" y="4846286"/>
            <a:ext cx="0" cy="64008"/>
          </a:xfrm>
          <a:custGeom>
            <a:avLst/>
            <a:gdLst>
              <a:gd name="connsiteX0" fmla="*/ 872 w 0"/>
              <a:gd name="connsiteY0" fmla="*/ 693 h 34224"/>
              <a:gd name="connsiteX1" fmla="*/ 872 w 0"/>
              <a:gd name="connsiteY1" fmla="*/ 34917 h 34224"/>
            </a:gdLst>
            <a:ahLst/>
            <a:cxnLst>
              <a:cxn ang="0">
                <a:pos x="connsiteX0" y="connsiteY0"/>
              </a:cxn>
              <a:cxn ang="0">
                <a:pos x="connsiteX1" y="connsiteY1"/>
              </a:cxn>
            </a:cxnLst>
            <a:rect l="l" t="t" r="r" b="b"/>
            <a:pathLst>
              <a:path h="34224">
                <a:moveTo>
                  <a:pt x="872" y="693"/>
                </a:moveTo>
                <a:lnTo>
                  <a:pt x="872" y="34917"/>
                </a:lnTo>
              </a:path>
            </a:pathLst>
          </a:custGeom>
          <a:noFill/>
          <a:ln w="28575" cap="flat">
            <a:solidFill>
              <a:srgbClr val="221E1F"/>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32" name="Freeform 427">
            <a:extLst>
              <a:ext uri="{FF2B5EF4-FFF2-40B4-BE49-F238E27FC236}">
                <a16:creationId xmlns:a16="http://schemas.microsoft.com/office/drawing/2014/main" id="{D6617FF4-63F9-7B57-C8BD-E6BE2EEE5C79}"/>
              </a:ext>
            </a:extLst>
          </p:cNvPr>
          <p:cNvSpPr/>
          <p:nvPr/>
        </p:nvSpPr>
        <p:spPr>
          <a:xfrm flipV="1">
            <a:off x="9620388" y="4846286"/>
            <a:ext cx="0" cy="64008"/>
          </a:xfrm>
          <a:custGeom>
            <a:avLst/>
            <a:gdLst>
              <a:gd name="connsiteX0" fmla="*/ 939 w 0"/>
              <a:gd name="connsiteY0" fmla="*/ 693 h 34224"/>
              <a:gd name="connsiteX1" fmla="*/ 939 w 0"/>
              <a:gd name="connsiteY1" fmla="*/ 34917 h 34224"/>
            </a:gdLst>
            <a:ahLst/>
            <a:cxnLst>
              <a:cxn ang="0">
                <a:pos x="connsiteX0" y="connsiteY0"/>
              </a:cxn>
              <a:cxn ang="0">
                <a:pos x="connsiteX1" y="connsiteY1"/>
              </a:cxn>
            </a:cxnLst>
            <a:rect l="l" t="t" r="r" b="b"/>
            <a:pathLst>
              <a:path h="34224">
                <a:moveTo>
                  <a:pt x="939" y="693"/>
                </a:moveTo>
                <a:lnTo>
                  <a:pt x="939" y="34917"/>
                </a:lnTo>
              </a:path>
            </a:pathLst>
          </a:custGeom>
          <a:noFill/>
          <a:ln w="28575" cap="flat">
            <a:solidFill>
              <a:srgbClr val="221E1F"/>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33" name="Freeform 428">
            <a:extLst>
              <a:ext uri="{FF2B5EF4-FFF2-40B4-BE49-F238E27FC236}">
                <a16:creationId xmlns:a16="http://schemas.microsoft.com/office/drawing/2014/main" id="{87E863C6-3764-9297-D9E4-FBFAE61CED22}"/>
              </a:ext>
            </a:extLst>
          </p:cNvPr>
          <p:cNvSpPr/>
          <p:nvPr/>
        </p:nvSpPr>
        <p:spPr>
          <a:xfrm flipV="1">
            <a:off x="9865231" y="4846286"/>
            <a:ext cx="0" cy="64008"/>
          </a:xfrm>
          <a:custGeom>
            <a:avLst/>
            <a:gdLst>
              <a:gd name="connsiteX0" fmla="*/ 1006 w 0"/>
              <a:gd name="connsiteY0" fmla="*/ 693 h 34224"/>
              <a:gd name="connsiteX1" fmla="*/ 1006 w 0"/>
              <a:gd name="connsiteY1" fmla="*/ 34917 h 34224"/>
            </a:gdLst>
            <a:ahLst/>
            <a:cxnLst>
              <a:cxn ang="0">
                <a:pos x="connsiteX0" y="connsiteY0"/>
              </a:cxn>
              <a:cxn ang="0">
                <a:pos x="connsiteX1" y="connsiteY1"/>
              </a:cxn>
            </a:cxnLst>
            <a:rect l="l" t="t" r="r" b="b"/>
            <a:pathLst>
              <a:path h="34224">
                <a:moveTo>
                  <a:pt x="1006" y="693"/>
                </a:moveTo>
                <a:lnTo>
                  <a:pt x="1006" y="34917"/>
                </a:lnTo>
              </a:path>
            </a:pathLst>
          </a:custGeom>
          <a:noFill/>
          <a:ln w="28575" cap="flat">
            <a:solidFill>
              <a:srgbClr val="221E1F"/>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34" name="Freeform 429">
            <a:extLst>
              <a:ext uri="{FF2B5EF4-FFF2-40B4-BE49-F238E27FC236}">
                <a16:creationId xmlns:a16="http://schemas.microsoft.com/office/drawing/2014/main" id="{E95AE698-DFA3-6388-7BBA-76DF4051B86B}"/>
              </a:ext>
            </a:extLst>
          </p:cNvPr>
          <p:cNvSpPr/>
          <p:nvPr/>
        </p:nvSpPr>
        <p:spPr>
          <a:xfrm flipV="1">
            <a:off x="10110075" y="4846286"/>
            <a:ext cx="0" cy="64008"/>
          </a:xfrm>
          <a:custGeom>
            <a:avLst/>
            <a:gdLst>
              <a:gd name="connsiteX0" fmla="*/ 1073 w 0"/>
              <a:gd name="connsiteY0" fmla="*/ 693 h 34224"/>
              <a:gd name="connsiteX1" fmla="*/ 1073 w 0"/>
              <a:gd name="connsiteY1" fmla="*/ 34917 h 34224"/>
            </a:gdLst>
            <a:ahLst/>
            <a:cxnLst>
              <a:cxn ang="0">
                <a:pos x="connsiteX0" y="connsiteY0"/>
              </a:cxn>
              <a:cxn ang="0">
                <a:pos x="connsiteX1" y="connsiteY1"/>
              </a:cxn>
            </a:cxnLst>
            <a:rect l="l" t="t" r="r" b="b"/>
            <a:pathLst>
              <a:path h="34224">
                <a:moveTo>
                  <a:pt x="1073" y="693"/>
                </a:moveTo>
                <a:lnTo>
                  <a:pt x="1073" y="34917"/>
                </a:lnTo>
              </a:path>
            </a:pathLst>
          </a:custGeom>
          <a:noFill/>
          <a:ln w="28575" cap="flat">
            <a:solidFill>
              <a:srgbClr val="221E1F"/>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35" name="Freeform 430">
            <a:extLst>
              <a:ext uri="{FF2B5EF4-FFF2-40B4-BE49-F238E27FC236}">
                <a16:creationId xmlns:a16="http://schemas.microsoft.com/office/drawing/2014/main" id="{DEB23753-795E-E4C0-986B-A119A4D3E405}"/>
              </a:ext>
            </a:extLst>
          </p:cNvPr>
          <p:cNvSpPr/>
          <p:nvPr/>
        </p:nvSpPr>
        <p:spPr>
          <a:xfrm flipV="1">
            <a:off x="10354919" y="4846286"/>
            <a:ext cx="0" cy="64008"/>
          </a:xfrm>
          <a:custGeom>
            <a:avLst/>
            <a:gdLst>
              <a:gd name="connsiteX0" fmla="*/ 1140 w 0"/>
              <a:gd name="connsiteY0" fmla="*/ 693 h 34224"/>
              <a:gd name="connsiteX1" fmla="*/ 1140 w 0"/>
              <a:gd name="connsiteY1" fmla="*/ 34917 h 34224"/>
            </a:gdLst>
            <a:ahLst/>
            <a:cxnLst>
              <a:cxn ang="0">
                <a:pos x="connsiteX0" y="connsiteY0"/>
              </a:cxn>
              <a:cxn ang="0">
                <a:pos x="connsiteX1" y="connsiteY1"/>
              </a:cxn>
            </a:cxnLst>
            <a:rect l="l" t="t" r="r" b="b"/>
            <a:pathLst>
              <a:path h="34224">
                <a:moveTo>
                  <a:pt x="1140" y="693"/>
                </a:moveTo>
                <a:lnTo>
                  <a:pt x="1140" y="34917"/>
                </a:lnTo>
              </a:path>
            </a:pathLst>
          </a:custGeom>
          <a:noFill/>
          <a:ln w="28575" cap="flat">
            <a:solidFill>
              <a:srgbClr val="221E1F"/>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36" name="Freeform 431">
            <a:extLst>
              <a:ext uri="{FF2B5EF4-FFF2-40B4-BE49-F238E27FC236}">
                <a16:creationId xmlns:a16="http://schemas.microsoft.com/office/drawing/2014/main" id="{521B8B8E-F3BF-EED6-0AC3-5613CE3E94AD}"/>
              </a:ext>
            </a:extLst>
          </p:cNvPr>
          <p:cNvSpPr/>
          <p:nvPr/>
        </p:nvSpPr>
        <p:spPr>
          <a:xfrm flipV="1">
            <a:off x="10599762" y="4846286"/>
            <a:ext cx="0" cy="64008"/>
          </a:xfrm>
          <a:custGeom>
            <a:avLst/>
            <a:gdLst>
              <a:gd name="connsiteX0" fmla="*/ 1207 w 0"/>
              <a:gd name="connsiteY0" fmla="*/ 693 h 34224"/>
              <a:gd name="connsiteX1" fmla="*/ 1207 w 0"/>
              <a:gd name="connsiteY1" fmla="*/ 34917 h 34224"/>
            </a:gdLst>
            <a:ahLst/>
            <a:cxnLst>
              <a:cxn ang="0">
                <a:pos x="connsiteX0" y="connsiteY0"/>
              </a:cxn>
              <a:cxn ang="0">
                <a:pos x="connsiteX1" y="connsiteY1"/>
              </a:cxn>
            </a:cxnLst>
            <a:rect l="l" t="t" r="r" b="b"/>
            <a:pathLst>
              <a:path h="34224">
                <a:moveTo>
                  <a:pt x="1207" y="693"/>
                </a:moveTo>
                <a:lnTo>
                  <a:pt x="1207" y="34917"/>
                </a:lnTo>
              </a:path>
            </a:pathLst>
          </a:custGeom>
          <a:noFill/>
          <a:ln w="28575" cap="flat">
            <a:solidFill>
              <a:srgbClr val="221E1F"/>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37" name="Freeform 432">
            <a:extLst>
              <a:ext uri="{FF2B5EF4-FFF2-40B4-BE49-F238E27FC236}">
                <a16:creationId xmlns:a16="http://schemas.microsoft.com/office/drawing/2014/main" id="{DE29C185-952A-7CE6-9E42-5780AECE9BB0}"/>
              </a:ext>
            </a:extLst>
          </p:cNvPr>
          <p:cNvSpPr/>
          <p:nvPr/>
        </p:nvSpPr>
        <p:spPr>
          <a:xfrm flipV="1">
            <a:off x="10844605" y="4846286"/>
            <a:ext cx="0" cy="64008"/>
          </a:xfrm>
          <a:custGeom>
            <a:avLst/>
            <a:gdLst>
              <a:gd name="connsiteX0" fmla="*/ 1274 w 0"/>
              <a:gd name="connsiteY0" fmla="*/ 693 h 34224"/>
              <a:gd name="connsiteX1" fmla="*/ 1274 w 0"/>
              <a:gd name="connsiteY1" fmla="*/ 34917 h 34224"/>
            </a:gdLst>
            <a:ahLst/>
            <a:cxnLst>
              <a:cxn ang="0">
                <a:pos x="connsiteX0" y="connsiteY0"/>
              </a:cxn>
              <a:cxn ang="0">
                <a:pos x="connsiteX1" y="connsiteY1"/>
              </a:cxn>
            </a:cxnLst>
            <a:rect l="l" t="t" r="r" b="b"/>
            <a:pathLst>
              <a:path h="34224">
                <a:moveTo>
                  <a:pt x="1274" y="693"/>
                </a:moveTo>
                <a:lnTo>
                  <a:pt x="1274" y="34917"/>
                </a:lnTo>
              </a:path>
            </a:pathLst>
          </a:custGeom>
          <a:noFill/>
          <a:ln w="28575" cap="flat">
            <a:solidFill>
              <a:srgbClr val="221E1F"/>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38" name="Freeform 433">
            <a:extLst>
              <a:ext uri="{FF2B5EF4-FFF2-40B4-BE49-F238E27FC236}">
                <a16:creationId xmlns:a16="http://schemas.microsoft.com/office/drawing/2014/main" id="{EA056763-35E1-CDAE-C6F5-180F23965E60}"/>
              </a:ext>
            </a:extLst>
          </p:cNvPr>
          <p:cNvSpPr/>
          <p:nvPr/>
        </p:nvSpPr>
        <p:spPr>
          <a:xfrm flipV="1">
            <a:off x="11089449" y="4846286"/>
            <a:ext cx="0" cy="64008"/>
          </a:xfrm>
          <a:custGeom>
            <a:avLst/>
            <a:gdLst>
              <a:gd name="connsiteX0" fmla="*/ 1341 w 0"/>
              <a:gd name="connsiteY0" fmla="*/ 693 h 34224"/>
              <a:gd name="connsiteX1" fmla="*/ 1341 w 0"/>
              <a:gd name="connsiteY1" fmla="*/ 34917 h 34224"/>
            </a:gdLst>
            <a:ahLst/>
            <a:cxnLst>
              <a:cxn ang="0">
                <a:pos x="connsiteX0" y="connsiteY0"/>
              </a:cxn>
              <a:cxn ang="0">
                <a:pos x="connsiteX1" y="connsiteY1"/>
              </a:cxn>
            </a:cxnLst>
            <a:rect l="l" t="t" r="r" b="b"/>
            <a:pathLst>
              <a:path h="34224">
                <a:moveTo>
                  <a:pt x="1341" y="693"/>
                </a:moveTo>
                <a:lnTo>
                  <a:pt x="1341" y="34917"/>
                </a:lnTo>
              </a:path>
            </a:pathLst>
          </a:custGeom>
          <a:noFill/>
          <a:ln w="28575" cap="flat">
            <a:solidFill>
              <a:srgbClr val="221E1F"/>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39" name="Freeform 434">
            <a:extLst>
              <a:ext uri="{FF2B5EF4-FFF2-40B4-BE49-F238E27FC236}">
                <a16:creationId xmlns:a16="http://schemas.microsoft.com/office/drawing/2014/main" id="{DBCEC518-A924-AC67-4286-67846DC8FAEB}"/>
              </a:ext>
            </a:extLst>
          </p:cNvPr>
          <p:cNvSpPr/>
          <p:nvPr/>
        </p:nvSpPr>
        <p:spPr>
          <a:xfrm flipV="1">
            <a:off x="11334292" y="4846286"/>
            <a:ext cx="0" cy="64008"/>
          </a:xfrm>
          <a:custGeom>
            <a:avLst/>
            <a:gdLst>
              <a:gd name="connsiteX0" fmla="*/ 1408 w 0"/>
              <a:gd name="connsiteY0" fmla="*/ 693 h 34224"/>
              <a:gd name="connsiteX1" fmla="*/ 1408 w 0"/>
              <a:gd name="connsiteY1" fmla="*/ 34917 h 34224"/>
            </a:gdLst>
            <a:ahLst/>
            <a:cxnLst>
              <a:cxn ang="0">
                <a:pos x="connsiteX0" y="connsiteY0"/>
              </a:cxn>
              <a:cxn ang="0">
                <a:pos x="connsiteX1" y="connsiteY1"/>
              </a:cxn>
            </a:cxnLst>
            <a:rect l="l" t="t" r="r" b="b"/>
            <a:pathLst>
              <a:path h="34224">
                <a:moveTo>
                  <a:pt x="1408" y="693"/>
                </a:moveTo>
                <a:lnTo>
                  <a:pt x="1408" y="34917"/>
                </a:lnTo>
              </a:path>
            </a:pathLst>
          </a:custGeom>
          <a:noFill/>
          <a:ln w="28575" cap="flat">
            <a:solidFill>
              <a:srgbClr val="221E1F"/>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40" name="Freeform 435">
            <a:extLst>
              <a:ext uri="{FF2B5EF4-FFF2-40B4-BE49-F238E27FC236}">
                <a16:creationId xmlns:a16="http://schemas.microsoft.com/office/drawing/2014/main" id="{52BBE8C0-C326-EBE7-7972-D5103A83F3C9}"/>
              </a:ext>
            </a:extLst>
          </p:cNvPr>
          <p:cNvSpPr/>
          <p:nvPr/>
        </p:nvSpPr>
        <p:spPr>
          <a:xfrm flipV="1">
            <a:off x="11579136" y="4846286"/>
            <a:ext cx="0" cy="64008"/>
          </a:xfrm>
          <a:custGeom>
            <a:avLst/>
            <a:gdLst>
              <a:gd name="connsiteX0" fmla="*/ 1475 w 0"/>
              <a:gd name="connsiteY0" fmla="*/ 693 h 34224"/>
              <a:gd name="connsiteX1" fmla="*/ 1475 w 0"/>
              <a:gd name="connsiteY1" fmla="*/ 34917 h 34224"/>
            </a:gdLst>
            <a:ahLst/>
            <a:cxnLst>
              <a:cxn ang="0">
                <a:pos x="connsiteX0" y="connsiteY0"/>
              </a:cxn>
              <a:cxn ang="0">
                <a:pos x="connsiteX1" y="connsiteY1"/>
              </a:cxn>
            </a:cxnLst>
            <a:rect l="l" t="t" r="r" b="b"/>
            <a:pathLst>
              <a:path h="34224">
                <a:moveTo>
                  <a:pt x="1475" y="693"/>
                </a:moveTo>
                <a:lnTo>
                  <a:pt x="1475" y="34917"/>
                </a:lnTo>
              </a:path>
            </a:pathLst>
          </a:custGeom>
          <a:noFill/>
          <a:ln w="28575" cap="flat">
            <a:solidFill>
              <a:srgbClr val="221E1F"/>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41" name="Freeform 436">
            <a:extLst>
              <a:ext uri="{FF2B5EF4-FFF2-40B4-BE49-F238E27FC236}">
                <a16:creationId xmlns:a16="http://schemas.microsoft.com/office/drawing/2014/main" id="{ABE95B39-7187-FBC3-D32F-4885DD70543F}"/>
              </a:ext>
            </a:extLst>
          </p:cNvPr>
          <p:cNvSpPr/>
          <p:nvPr/>
        </p:nvSpPr>
        <p:spPr>
          <a:xfrm flipV="1">
            <a:off x="11823980" y="4846286"/>
            <a:ext cx="0" cy="64008"/>
          </a:xfrm>
          <a:custGeom>
            <a:avLst/>
            <a:gdLst>
              <a:gd name="connsiteX0" fmla="*/ 1542 w 0"/>
              <a:gd name="connsiteY0" fmla="*/ 693 h 34224"/>
              <a:gd name="connsiteX1" fmla="*/ 1542 w 0"/>
              <a:gd name="connsiteY1" fmla="*/ 34917 h 34224"/>
            </a:gdLst>
            <a:ahLst/>
            <a:cxnLst>
              <a:cxn ang="0">
                <a:pos x="connsiteX0" y="connsiteY0"/>
              </a:cxn>
              <a:cxn ang="0">
                <a:pos x="connsiteX1" y="connsiteY1"/>
              </a:cxn>
            </a:cxnLst>
            <a:rect l="l" t="t" r="r" b="b"/>
            <a:pathLst>
              <a:path h="34224">
                <a:moveTo>
                  <a:pt x="1542" y="693"/>
                </a:moveTo>
                <a:lnTo>
                  <a:pt x="1542" y="34917"/>
                </a:lnTo>
              </a:path>
            </a:pathLst>
          </a:custGeom>
          <a:noFill/>
          <a:ln w="28575" cap="flat">
            <a:solidFill>
              <a:srgbClr val="221E1F"/>
            </a:solidFill>
            <a:prstDash val="solid"/>
            <a:miter/>
          </a:ln>
        </p:spPr>
        <p:txBody>
          <a:bodyPr rtlCol="0" anchor="ctr"/>
          <a:lstStyle/>
          <a:p>
            <a:pPr marL="0" marR="0" lvl="0" indent="0" algn="ctr" defTabSz="109723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442" name="TextBox 1441">
            <a:extLst>
              <a:ext uri="{FF2B5EF4-FFF2-40B4-BE49-F238E27FC236}">
                <a16:creationId xmlns:a16="http://schemas.microsoft.com/office/drawing/2014/main" id="{4CA6A320-32C3-8BA2-0294-415988402F50}"/>
              </a:ext>
            </a:extLst>
          </p:cNvPr>
          <p:cNvSpPr txBox="1"/>
          <p:nvPr/>
        </p:nvSpPr>
        <p:spPr>
          <a:xfrm>
            <a:off x="11654916" y="4883713"/>
            <a:ext cx="367409" cy="307777"/>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60</a:t>
            </a:r>
          </a:p>
        </p:txBody>
      </p:sp>
      <p:sp>
        <p:nvSpPr>
          <p:cNvPr id="1443" name="TextBox 1442">
            <a:extLst>
              <a:ext uri="{FF2B5EF4-FFF2-40B4-BE49-F238E27FC236}">
                <a16:creationId xmlns:a16="http://schemas.microsoft.com/office/drawing/2014/main" id="{DDF05334-76E9-57D2-47D8-3F9DD09EBA91}"/>
              </a:ext>
            </a:extLst>
          </p:cNvPr>
          <p:cNvSpPr txBox="1"/>
          <p:nvPr/>
        </p:nvSpPr>
        <p:spPr>
          <a:xfrm>
            <a:off x="11702350" y="5653060"/>
            <a:ext cx="263214"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0</a:t>
            </a:r>
          </a:p>
        </p:txBody>
      </p:sp>
      <p:sp>
        <p:nvSpPr>
          <p:cNvPr id="1444" name="TextBox 1443">
            <a:extLst>
              <a:ext uri="{FF2B5EF4-FFF2-40B4-BE49-F238E27FC236}">
                <a16:creationId xmlns:a16="http://schemas.microsoft.com/office/drawing/2014/main" id="{E0CCAE26-4E3D-D1E8-7497-62D8ED39A1D4}"/>
              </a:ext>
            </a:extLst>
          </p:cNvPr>
          <p:cNvSpPr txBox="1"/>
          <p:nvPr/>
        </p:nvSpPr>
        <p:spPr>
          <a:xfrm>
            <a:off x="11702350" y="5455289"/>
            <a:ext cx="263214" cy="276999"/>
          </a:xfrm>
          <a:prstGeom prst="rect">
            <a:avLst/>
          </a:prstGeom>
          <a:noFill/>
        </p:spPr>
        <p:txBody>
          <a:bodyPr wrap="non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0</a:t>
            </a:r>
          </a:p>
        </p:txBody>
      </p:sp>
      <p:sp>
        <p:nvSpPr>
          <p:cNvPr id="1445" name="TextBox 1444">
            <a:extLst>
              <a:ext uri="{FF2B5EF4-FFF2-40B4-BE49-F238E27FC236}">
                <a16:creationId xmlns:a16="http://schemas.microsoft.com/office/drawing/2014/main" id="{2B5B1E85-1E56-986F-F040-C79783FF3DE6}"/>
              </a:ext>
            </a:extLst>
          </p:cNvPr>
          <p:cNvSpPr txBox="1"/>
          <p:nvPr/>
        </p:nvSpPr>
        <p:spPr>
          <a:xfrm>
            <a:off x="6485397" y="2260645"/>
            <a:ext cx="444352" cy="338554"/>
          </a:xfrm>
          <a:prstGeom prst="rect">
            <a:avLst/>
          </a:prstGeom>
          <a:noFill/>
        </p:spPr>
        <p:txBody>
          <a:bodyPr wrap="none" rtlCol="0">
            <a:spAutoFit/>
          </a:bodyPr>
          <a:lstStyle/>
          <a:p>
            <a:pPr marL="0" marR="0" lvl="0" indent="0" algn="r" defTabSz="109723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1.0</a:t>
            </a:r>
          </a:p>
        </p:txBody>
      </p:sp>
      <p:sp>
        <p:nvSpPr>
          <p:cNvPr id="1446" name="TextBox 1445">
            <a:extLst>
              <a:ext uri="{FF2B5EF4-FFF2-40B4-BE49-F238E27FC236}">
                <a16:creationId xmlns:a16="http://schemas.microsoft.com/office/drawing/2014/main" id="{DC157021-FA74-1D93-0114-C4A5338C8EA1}"/>
              </a:ext>
            </a:extLst>
          </p:cNvPr>
          <p:cNvSpPr txBox="1"/>
          <p:nvPr/>
        </p:nvSpPr>
        <p:spPr>
          <a:xfrm>
            <a:off x="6485397" y="2743228"/>
            <a:ext cx="444352" cy="338554"/>
          </a:xfrm>
          <a:prstGeom prst="rect">
            <a:avLst/>
          </a:prstGeom>
          <a:noFill/>
        </p:spPr>
        <p:txBody>
          <a:bodyPr wrap="none" rtlCol="0">
            <a:spAutoFit/>
          </a:bodyPr>
          <a:lstStyle/>
          <a:p>
            <a:pPr marL="0" marR="0" lvl="0" indent="0" algn="r" defTabSz="109723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0.8</a:t>
            </a:r>
          </a:p>
        </p:txBody>
      </p:sp>
      <p:sp>
        <p:nvSpPr>
          <p:cNvPr id="1447" name="TextBox 1446">
            <a:extLst>
              <a:ext uri="{FF2B5EF4-FFF2-40B4-BE49-F238E27FC236}">
                <a16:creationId xmlns:a16="http://schemas.microsoft.com/office/drawing/2014/main" id="{9A056A90-C1D9-2559-6D87-16C533D2343A}"/>
              </a:ext>
            </a:extLst>
          </p:cNvPr>
          <p:cNvSpPr txBox="1"/>
          <p:nvPr/>
        </p:nvSpPr>
        <p:spPr>
          <a:xfrm>
            <a:off x="6485397" y="3225811"/>
            <a:ext cx="444352" cy="338554"/>
          </a:xfrm>
          <a:prstGeom prst="rect">
            <a:avLst/>
          </a:prstGeom>
          <a:noFill/>
        </p:spPr>
        <p:txBody>
          <a:bodyPr wrap="none" rtlCol="0">
            <a:spAutoFit/>
          </a:bodyPr>
          <a:lstStyle/>
          <a:p>
            <a:pPr marL="0" marR="0" lvl="0" indent="0" algn="r" defTabSz="109723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0.6</a:t>
            </a:r>
          </a:p>
        </p:txBody>
      </p:sp>
      <p:sp>
        <p:nvSpPr>
          <p:cNvPr id="1448" name="TextBox 1447">
            <a:extLst>
              <a:ext uri="{FF2B5EF4-FFF2-40B4-BE49-F238E27FC236}">
                <a16:creationId xmlns:a16="http://schemas.microsoft.com/office/drawing/2014/main" id="{06CA1304-F21A-F381-F8EB-16837DB9EAB9}"/>
              </a:ext>
            </a:extLst>
          </p:cNvPr>
          <p:cNvSpPr txBox="1"/>
          <p:nvPr/>
        </p:nvSpPr>
        <p:spPr>
          <a:xfrm>
            <a:off x="6485397" y="3708394"/>
            <a:ext cx="444352" cy="338554"/>
          </a:xfrm>
          <a:prstGeom prst="rect">
            <a:avLst/>
          </a:prstGeom>
          <a:noFill/>
        </p:spPr>
        <p:txBody>
          <a:bodyPr wrap="none" rtlCol="0">
            <a:spAutoFit/>
          </a:bodyPr>
          <a:lstStyle/>
          <a:p>
            <a:pPr marL="0" marR="0" lvl="0" indent="0" algn="r" defTabSz="109723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0.4</a:t>
            </a:r>
          </a:p>
        </p:txBody>
      </p:sp>
      <p:sp>
        <p:nvSpPr>
          <p:cNvPr id="1449" name="TextBox 1448">
            <a:extLst>
              <a:ext uri="{FF2B5EF4-FFF2-40B4-BE49-F238E27FC236}">
                <a16:creationId xmlns:a16="http://schemas.microsoft.com/office/drawing/2014/main" id="{66FE8433-1756-79F3-532E-3C88B14A8A6A}"/>
              </a:ext>
            </a:extLst>
          </p:cNvPr>
          <p:cNvSpPr txBox="1"/>
          <p:nvPr/>
        </p:nvSpPr>
        <p:spPr>
          <a:xfrm>
            <a:off x="6485397" y="4190977"/>
            <a:ext cx="444352" cy="338554"/>
          </a:xfrm>
          <a:prstGeom prst="rect">
            <a:avLst/>
          </a:prstGeom>
          <a:noFill/>
        </p:spPr>
        <p:txBody>
          <a:bodyPr wrap="none" rtlCol="0">
            <a:spAutoFit/>
          </a:bodyPr>
          <a:lstStyle/>
          <a:p>
            <a:pPr marL="0" marR="0" lvl="0" indent="0" algn="r" defTabSz="109723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0.2</a:t>
            </a:r>
          </a:p>
        </p:txBody>
      </p:sp>
      <p:sp>
        <p:nvSpPr>
          <p:cNvPr id="1450" name="TextBox 1449">
            <a:extLst>
              <a:ext uri="{FF2B5EF4-FFF2-40B4-BE49-F238E27FC236}">
                <a16:creationId xmlns:a16="http://schemas.microsoft.com/office/drawing/2014/main" id="{C2F3B02C-0B46-4033-1D40-9B2B6C409681}"/>
              </a:ext>
            </a:extLst>
          </p:cNvPr>
          <p:cNvSpPr txBox="1"/>
          <p:nvPr/>
        </p:nvSpPr>
        <p:spPr>
          <a:xfrm>
            <a:off x="6640888" y="4673558"/>
            <a:ext cx="288861" cy="338554"/>
          </a:xfrm>
          <a:prstGeom prst="rect">
            <a:avLst/>
          </a:prstGeom>
          <a:noFill/>
        </p:spPr>
        <p:txBody>
          <a:bodyPr wrap="none" rtlCol="0">
            <a:spAutoFit/>
          </a:bodyPr>
          <a:lstStyle/>
          <a:p>
            <a:pPr marL="0" marR="0" lvl="0" indent="0" algn="r" defTabSz="1097236"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0</a:t>
            </a:r>
          </a:p>
        </p:txBody>
      </p:sp>
      <p:grpSp>
        <p:nvGrpSpPr>
          <p:cNvPr id="1451" name="object 2">
            <a:extLst>
              <a:ext uri="{FF2B5EF4-FFF2-40B4-BE49-F238E27FC236}">
                <a16:creationId xmlns:a16="http://schemas.microsoft.com/office/drawing/2014/main" id="{84BBC376-658A-F7B6-A6CB-45CC2E499968}"/>
              </a:ext>
            </a:extLst>
          </p:cNvPr>
          <p:cNvGrpSpPr>
            <a:grpSpLocks/>
          </p:cNvGrpSpPr>
          <p:nvPr/>
        </p:nvGrpSpPr>
        <p:grpSpPr>
          <a:xfrm>
            <a:off x="6934276" y="2425249"/>
            <a:ext cx="4285518" cy="1293044"/>
            <a:chOff x="1296793" y="685340"/>
            <a:chExt cx="6927215" cy="1895475"/>
          </a:xfrm>
        </p:grpSpPr>
        <p:sp>
          <p:nvSpPr>
            <p:cNvPr id="1452" name="object 3">
              <a:extLst>
                <a:ext uri="{FF2B5EF4-FFF2-40B4-BE49-F238E27FC236}">
                  <a16:creationId xmlns:a16="http://schemas.microsoft.com/office/drawing/2014/main" id="{E8832490-2ABB-D27C-2E54-85CC9DAD3977}"/>
                </a:ext>
              </a:extLst>
            </p:cNvPr>
            <p:cNvSpPr/>
            <p:nvPr/>
          </p:nvSpPr>
          <p:spPr>
            <a:xfrm>
              <a:off x="1312668" y="701215"/>
              <a:ext cx="6854190" cy="1822450"/>
            </a:xfrm>
            <a:custGeom>
              <a:avLst/>
              <a:gdLst/>
              <a:ahLst/>
              <a:cxnLst/>
              <a:rect l="l" t="t" r="r" b="b"/>
              <a:pathLst>
                <a:path w="6854190" h="1822450">
                  <a:moveTo>
                    <a:pt x="0" y="0"/>
                  </a:moveTo>
                  <a:lnTo>
                    <a:pt x="237871" y="0"/>
                  </a:lnTo>
                  <a:lnTo>
                    <a:pt x="237871" y="54228"/>
                  </a:lnTo>
                  <a:lnTo>
                    <a:pt x="246507" y="54228"/>
                  </a:lnTo>
                  <a:lnTo>
                    <a:pt x="246507" y="108585"/>
                  </a:lnTo>
                  <a:lnTo>
                    <a:pt x="311277" y="108585"/>
                  </a:lnTo>
                  <a:lnTo>
                    <a:pt x="311277" y="162941"/>
                  </a:lnTo>
                  <a:lnTo>
                    <a:pt x="449706" y="162941"/>
                  </a:lnTo>
                  <a:lnTo>
                    <a:pt x="449706" y="218059"/>
                  </a:lnTo>
                  <a:lnTo>
                    <a:pt x="475615" y="218059"/>
                  </a:lnTo>
                  <a:lnTo>
                    <a:pt x="475615" y="273304"/>
                  </a:lnTo>
                  <a:lnTo>
                    <a:pt x="488695" y="273304"/>
                  </a:lnTo>
                  <a:lnTo>
                    <a:pt x="488695" y="328549"/>
                  </a:lnTo>
                  <a:lnTo>
                    <a:pt x="601091" y="328549"/>
                  </a:lnTo>
                  <a:lnTo>
                    <a:pt x="601091" y="383794"/>
                  </a:lnTo>
                  <a:lnTo>
                    <a:pt x="622681" y="383794"/>
                  </a:lnTo>
                  <a:lnTo>
                    <a:pt x="622681" y="439039"/>
                  </a:lnTo>
                  <a:lnTo>
                    <a:pt x="947038" y="439039"/>
                  </a:lnTo>
                  <a:lnTo>
                    <a:pt x="947038" y="494284"/>
                  </a:lnTo>
                  <a:lnTo>
                    <a:pt x="1029208" y="494284"/>
                  </a:lnTo>
                  <a:lnTo>
                    <a:pt x="1029208" y="549529"/>
                  </a:lnTo>
                  <a:lnTo>
                    <a:pt x="1163193" y="549529"/>
                  </a:lnTo>
                  <a:lnTo>
                    <a:pt x="1163193" y="604774"/>
                  </a:lnTo>
                  <a:lnTo>
                    <a:pt x="1232408" y="604774"/>
                  </a:lnTo>
                  <a:lnTo>
                    <a:pt x="1232408" y="660019"/>
                  </a:lnTo>
                  <a:lnTo>
                    <a:pt x="1396746" y="660019"/>
                  </a:lnTo>
                  <a:lnTo>
                    <a:pt x="1396746" y="715264"/>
                  </a:lnTo>
                  <a:lnTo>
                    <a:pt x="1556766" y="715264"/>
                  </a:lnTo>
                  <a:lnTo>
                    <a:pt x="1556766" y="770382"/>
                  </a:lnTo>
                  <a:lnTo>
                    <a:pt x="1638935" y="770382"/>
                  </a:lnTo>
                  <a:lnTo>
                    <a:pt x="1638935" y="825627"/>
                  </a:lnTo>
                  <a:lnTo>
                    <a:pt x="1712468" y="825627"/>
                  </a:lnTo>
                  <a:lnTo>
                    <a:pt x="1712468" y="880872"/>
                  </a:lnTo>
                  <a:lnTo>
                    <a:pt x="1876806" y="880872"/>
                  </a:lnTo>
                  <a:lnTo>
                    <a:pt x="1876806" y="936116"/>
                  </a:lnTo>
                  <a:lnTo>
                    <a:pt x="1907032" y="936116"/>
                  </a:lnTo>
                  <a:lnTo>
                    <a:pt x="1907032" y="991362"/>
                  </a:lnTo>
                  <a:lnTo>
                    <a:pt x="2010791" y="991362"/>
                  </a:lnTo>
                  <a:lnTo>
                    <a:pt x="2010791" y="1046607"/>
                  </a:lnTo>
                  <a:lnTo>
                    <a:pt x="2058416" y="1046607"/>
                  </a:lnTo>
                  <a:lnTo>
                    <a:pt x="2058416" y="1101852"/>
                  </a:lnTo>
                  <a:lnTo>
                    <a:pt x="2166493" y="1101852"/>
                  </a:lnTo>
                  <a:lnTo>
                    <a:pt x="2166493" y="1157097"/>
                  </a:lnTo>
                  <a:lnTo>
                    <a:pt x="2516759" y="1157097"/>
                  </a:lnTo>
                  <a:lnTo>
                    <a:pt x="2516759" y="1213739"/>
                  </a:lnTo>
                  <a:lnTo>
                    <a:pt x="2737358" y="1213739"/>
                  </a:lnTo>
                  <a:lnTo>
                    <a:pt x="2737358" y="1270254"/>
                  </a:lnTo>
                  <a:lnTo>
                    <a:pt x="2763266" y="1270254"/>
                  </a:lnTo>
                  <a:lnTo>
                    <a:pt x="2763266" y="1326896"/>
                  </a:lnTo>
                  <a:lnTo>
                    <a:pt x="2867025" y="1326896"/>
                  </a:lnTo>
                  <a:lnTo>
                    <a:pt x="2867025" y="1383538"/>
                  </a:lnTo>
                  <a:lnTo>
                    <a:pt x="3351403" y="1383538"/>
                  </a:lnTo>
                  <a:lnTo>
                    <a:pt x="3351403" y="1441704"/>
                  </a:lnTo>
                  <a:lnTo>
                    <a:pt x="3398901" y="1441704"/>
                  </a:lnTo>
                  <a:lnTo>
                    <a:pt x="3398901" y="1501775"/>
                  </a:lnTo>
                  <a:lnTo>
                    <a:pt x="3481070" y="1501775"/>
                  </a:lnTo>
                  <a:lnTo>
                    <a:pt x="3481070" y="1563624"/>
                  </a:lnTo>
                  <a:lnTo>
                    <a:pt x="3801110" y="1563624"/>
                  </a:lnTo>
                  <a:lnTo>
                    <a:pt x="3801110" y="1630045"/>
                  </a:lnTo>
                  <a:lnTo>
                    <a:pt x="3948176" y="1630045"/>
                  </a:lnTo>
                  <a:lnTo>
                    <a:pt x="3948176" y="1698879"/>
                  </a:lnTo>
                  <a:lnTo>
                    <a:pt x="5176266" y="1698879"/>
                  </a:lnTo>
                  <a:lnTo>
                    <a:pt x="5176266" y="1821942"/>
                  </a:lnTo>
                  <a:lnTo>
                    <a:pt x="6854063" y="1821942"/>
                  </a:lnTo>
                </a:path>
              </a:pathLst>
            </a:custGeom>
            <a:ln w="3175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53" name="object 4">
              <a:extLst>
                <a:ext uri="{FF2B5EF4-FFF2-40B4-BE49-F238E27FC236}">
                  <a16:creationId xmlns:a16="http://schemas.microsoft.com/office/drawing/2014/main" id="{3E06BDB0-233A-7ACB-A598-2D6FED6FB549}"/>
                </a:ext>
              </a:extLst>
            </p:cNvPr>
            <p:cNvSpPr/>
            <p:nvPr/>
          </p:nvSpPr>
          <p:spPr>
            <a:xfrm>
              <a:off x="1657727" y="864156"/>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54" name="object 5">
              <a:extLst>
                <a:ext uri="{FF2B5EF4-FFF2-40B4-BE49-F238E27FC236}">
                  <a16:creationId xmlns:a16="http://schemas.microsoft.com/office/drawing/2014/main" id="{E6D71450-688F-1B87-D91B-2EA3AA18D0D0}"/>
                </a:ext>
              </a:extLst>
            </p:cNvPr>
            <p:cNvSpPr/>
            <p:nvPr/>
          </p:nvSpPr>
          <p:spPr>
            <a:xfrm>
              <a:off x="1714877" y="807006"/>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55" name="object 6">
              <a:extLst>
                <a:ext uri="{FF2B5EF4-FFF2-40B4-BE49-F238E27FC236}">
                  <a16:creationId xmlns:a16="http://schemas.microsoft.com/office/drawing/2014/main" id="{2630F1EB-B2C7-7EBC-9C0A-023530E3AF40}"/>
                </a:ext>
              </a:extLst>
            </p:cNvPr>
            <p:cNvSpPr/>
            <p:nvPr/>
          </p:nvSpPr>
          <p:spPr>
            <a:xfrm>
              <a:off x="3668518" y="1858312"/>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56" name="object 7">
              <a:extLst>
                <a:ext uri="{FF2B5EF4-FFF2-40B4-BE49-F238E27FC236}">
                  <a16:creationId xmlns:a16="http://schemas.microsoft.com/office/drawing/2014/main" id="{1D555AA7-6DC9-FB51-5841-B4E6CB3ED5D5}"/>
                </a:ext>
              </a:extLst>
            </p:cNvPr>
            <p:cNvSpPr/>
            <p:nvPr/>
          </p:nvSpPr>
          <p:spPr>
            <a:xfrm>
              <a:off x="3725668" y="1801162"/>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57" name="object 8">
              <a:extLst>
                <a:ext uri="{FF2B5EF4-FFF2-40B4-BE49-F238E27FC236}">
                  <a16:creationId xmlns:a16="http://schemas.microsoft.com/office/drawing/2014/main" id="{8108FB1E-3249-5108-8178-8542F72FE85A}"/>
                </a:ext>
              </a:extLst>
            </p:cNvPr>
            <p:cNvSpPr/>
            <p:nvPr/>
          </p:nvSpPr>
          <p:spPr>
            <a:xfrm>
              <a:off x="4412230" y="2084753"/>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58" name="object 9">
              <a:extLst>
                <a:ext uri="{FF2B5EF4-FFF2-40B4-BE49-F238E27FC236}">
                  <a16:creationId xmlns:a16="http://schemas.microsoft.com/office/drawing/2014/main" id="{64D008C6-9B9E-7EF4-9C4B-47184B80649B}"/>
                </a:ext>
              </a:extLst>
            </p:cNvPr>
            <p:cNvSpPr/>
            <p:nvPr/>
          </p:nvSpPr>
          <p:spPr>
            <a:xfrm>
              <a:off x="4469380" y="2027603"/>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59" name="object 10">
              <a:extLst>
                <a:ext uri="{FF2B5EF4-FFF2-40B4-BE49-F238E27FC236}">
                  <a16:creationId xmlns:a16="http://schemas.microsoft.com/office/drawing/2014/main" id="{6CDE4A82-58A3-8A41-DA33-6C135EE4874E}"/>
                </a:ext>
              </a:extLst>
            </p:cNvPr>
            <p:cNvSpPr/>
            <p:nvPr/>
          </p:nvSpPr>
          <p:spPr>
            <a:xfrm>
              <a:off x="4632829" y="2142919"/>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60" name="object 11">
              <a:extLst>
                <a:ext uri="{FF2B5EF4-FFF2-40B4-BE49-F238E27FC236}">
                  <a16:creationId xmlns:a16="http://schemas.microsoft.com/office/drawing/2014/main" id="{8325D7C6-B210-94F3-BD21-907F546B4E97}"/>
                </a:ext>
              </a:extLst>
            </p:cNvPr>
            <p:cNvSpPr/>
            <p:nvPr/>
          </p:nvSpPr>
          <p:spPr>
            <a:xfrm>
              <a:off x="4689979" y="2085769"/>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61" name="object 12">
              <a:extLst>
                <a:ext uri="{FF2B5EF4-FFF2-40B4-BE49-F238E27FC236}">
                  <a16:creationId xmlns:a16="http://schemas.microsoft.com/office/drawing/2014/main" id="{BBF6A6C7-DC73-623A-8B6F-8BFD63DEC56E}"/>
                </a:ext>
              </a:extLst>
            </p:cNvPr>
            <p:cNvSpPr/>
            <p:nvPr/>
          </p:nvSpPr>
          <p:spPr>
            <a:xfrm>
              <a:off x="4714998" y="2202990"/>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62" name="object 13">
              <a:extLst>
                <a:ext uri="{FF2B5EF4-FFF2-40B4-BE49-F238E27FC236}">
                  <a16:creationId xmlns:a16="http://schemas.microsoft.com/office/drawing/2014/main" id="{CDDDDB6D-DE72-3B9C-8628-CC22D3C4E8DF}"/>
                </a:ext>
              </a:extLst>
            </p:cNvPr>
            <p:cNvSpPr/>
            <p:nvPr/>
          </p:nvSpPr>
          <p:spPr>
            <a:xfrm>
              <a:off x="4772148" y="2145840"/>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63" name="object 14">
              <a:extLst>
                <a:ext uri="{FF2B5EF4-FFF2-40B4-BE49-F238E27FC236}">
                  <a16:creationId xmlns:a16="http://schemas.microsoft.com/office/drawing/2014/main" id="{42CACB76-E88A-A08C-F9EB-FEC48D36F9F6}"/>
                </a:ext>
              </a:extLst>
            </p:cNvPr>
            <p:cNvSpPr/>
            <p:nvPr/>
          </p:nvSpPr>
          <p:spPr>
            <a:xfrm>
              <a:off x="4848983" y="2264839"/>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64" name="object 15">
              <a:extLst>
                <a:ext uri="{FF2B5EF4-FFF2-40B4-BE49-F238E27FC236}">
                  <a16:creationId xmlns:a16="http://schemas.microsoft.com/office/drawing/2014/main" id="{20FB77FC-5716-E8C9-D568-7EC56256D34E}"/>
                </a:ext>
              </a:extLst>
            </p:cNvPr>
            <p:cNvSpPr/>
            <p:nvPr/>
          </p:nvSpPr>
          <p:spPr>
            <a:xfrm>
              <a:off x="4906133" y="2207689"/>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65" name="object 16">
              <a:extLst>
                <a:ext uri="{FF2B5EF4-FFF2-40B4-BE49-F238E27FC236}">
                  <a16:creationId xmlns:a16="http://schemas.microsoft.com/office/drawing/2014/main" id="{65813941-446A-FEF3-D311-9246012124F4}"/>
                </a:ext>
              </a:extLst>
            </p:cNvPr>
            <p:cNvSpPr/>
            <p:nvPr/>
          </p:nvSpPr>
          <p:spPr>
            <a:xfrm>
              <a:off x="5052310" y="2264839"/>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66" name="object 17">
              <a:extLst>
                <a:ext uri="{FF2B5EF4-FFF2-40B4-BE49-F238E27FC236}">
                  <a16:creationId xmlns:a16="http://schemas.microsoft.com/office/drawing/2014/main" id="{1FAC7467-9444-F5B6-C02C-B312ADBAE57A}"/>
                </a:ext>
              </a:extLst>
            </p:cNvPr>
            <p:cNvSpPr/>
            <p:nvPr/>
          </p:nvSpPr>
          <p:spPr>
            <a:xfrm>
              <a:off x="5109460" y="2207689"/>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67" name="object 18">
              <a:extLst>
                <a:ext uri="{FF2B5EF4-FFF2-40B4-BE49-F238E27FC236}">
                  <a16:creationId xmlns:a16="http://schemas.microsoft.com/office/drawing/2014/main" id="{C077651E-0790-FEC9-A0C6-4A366F8C025E}"/>
                </a:ext>
              </a:extLst>
            </p:cNvPr>
            <p:cNvSpPr/>
            <p:nvPr/>
          </p:nvSpPr>
          <p:spPr>
            <a:xfrm>
              <a:off x="5169023" y="2331260"/>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68" name="object 19">
              <a:extLst>
                <a:ext uri="{FF2B5EF4-FFF2-40B4-BE49-F238E27FC236}">
                  <a16:creationId xmlns:a16="http://schemas.microsoft.com/office/drawing/2014/main" id="{66EC6C0E-BC9F-A59E-9AB2-ADB0140B8442}"/>
                </a:ext>
              </a:extLst>
            </p:cNvPr>
            <p:cNvSpPr/>
            <p:nvPr/>
          </p:nvSpPr>
          <p:spPr>
            <a:xfrm>
              <a:off x="5226173" y="2274110"/>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69" name="object 20">
              <a:extLst>
                <a:ext uri="{FF2B5EF4-FFF2-40B4-BE49-F238E27FC236}">
                  <a16:creationId xmlns:a16="http://schemas.microsoft.com/office/drawing/2014/main" id="{0FE07E3A-CD69-3175-7F6D-ED03A09754B5}"/>
                </a:ext>
              </a:extLst>
            </p:cNvPr>
            <p:cNvSpPr/>
            <p:nvPr/>
          </p:nvSpPr>
          <p:spPr>
            <a:xfrm>
              <a:off x="5320407" y="2400094"/>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70" name="object 21">
              <a:extLst>
                <a:ext uri="{FF2B5EF4-FFF2-40B4-BE49-F238E27FC236}">
                  <a16:creationId xmlns:a16="http://schemas.microsoft.com/office/drawing/2014/main" id="{0EAB41D2-6228-AFFE-DC7E-9315C8D21423}"/>
                </a:ext>
              </a:extLst>
            </p:cNvPr>
            <p:cNvSpPr/>
            <p:nvPr/>
          </p:nvSpPr>
          <p:spPr>
            <a:xfrm>
              <a:off x="5377557" y="2342944"/>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71" name="object 22">
              <a:extLst>
                <a:ext uri="{FF2B5EF4-FFF2-40B4-BE49-F238E27FC236}">
                  <a16:creationId xmlns:a16="http://schemas.microsoft.com/office/drawing/2014/main" id="{E49F0238-3B0A-0CCD-7728-ED73846ED1F5}"/>
                </a:ext>
              </a:extLst>
            </p:cNvPr>
            <p:cNvSpPr/>
            <p:nvPr/>
          </p:nvSpPr>
          <p:spPr>
            <a:xfrm>
              <a:off x="5341997" y="2400094"/>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72" name="object 23">
              <a:extLst>
                <a:ext uri="{FF2B5EF4-FFF2-40B4-BE49-F238E27FC236}">
                  <a16:creationId xmlns:a16="http://schemas.microsoft.com/office/drawing/2014/main" id="{99025616-38DD-D4B3-63B4-75142E0FB08F}"/>
                </a:ext>
              </a:extLst>
            </p:cNvPr>
            <p:cNvSpPr/>
            <p:nvPr/>
          </p:nvSpPr>
          <p:spPr>
            <a:xfrm>
              <a:off x="5399147" y="2342944"/>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73" name="object 24">
              <a:extLst>
                <a:ext uri="{FF2B5EF4-FFF2-40B4-BE49-F238E27FC236}">
                  <a16:creationId xmlns:a16="http://schemas.microsoft.com/office/drawing/2014/main" id="{9D202F4C-4E4F-8386-662B-546D6279D145}"/>
                </a:ext>
              </a:extLst>
            </p:cNvPr>
            <p:cNvSpPr/>
            <p:nvPr/>
          </p:nvSpPr>
          <p:spPr>
            <a:xfrm>
              <a:off x="5489063" y="2400094"/>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74" name="object 25">
              <a:extLst>
                <a:ext uri="{FF2B5EF4-FFF2-40B4-BE49-F238E27FC236}">
                  <a16:creationId xmlns:a16="http://schemas.microsoft.com/office/drawing/2014/main" id="{807D9635-A35A-0F35-4831-8E1EF8966DAE}"/>
                </a:ext>
              </a:extLst>
            </p:cNvPr>
            <p:cNvSpPr/>
            <p:nvPr/>
          </p:nvSpPr>
          <p:spPr>
            <a:xfrm>
              <a:off x="5546213" y="2342944"/>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75" name="object 26">
              <a:extLst>
                <a:ext uri="{FF2B5EF4-FFF2-40B4-BE49-F238E27FC236}">
                  <a16:creationId xmlns:a16="http://schemas.microsoft.com/office/drawing/2014/main" id="{95D91BFB-C2F3-4C20-96BF-CCCA38145FB5}"/>
                </a:ext>
              </a:extLst>
            </p:cNvPr>
            <p:cNvSpPr/>
            <p:nvPr/>
          </p:nvSpPr>
          <p:spPr>
            <a:xfrm>
              <a:off x="5592822" y="2400094"/>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76" name="object 27">
              <a:extLst>
                <a:ext uri="{FF2B5EF4-FFF2-40B4-BE49-F238E27FC236}">
                  <a16:creationId xmlns:a16="http://schemas.microsoft.com/office/drawing/2014/main" id="{4E26EFB3-E28A-4025-2167-BB0524172BA8}"/>
                </a:ext>
              </a:extLst>
            </p:cNvPr>
            <p:cNvSpPr/>
            <p:nvPr/>
          </p:nvSpPr>
          <p:spPr>
            <a:xfrm>
              <a:off x="5649972" y="2342944"/>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77" name="object 28">
              <a:extLst>
                <a:ext uri="{FF2B5EF4-FFF2-40B4-BE49-F238E27FC236}">
                  <a16:creationId xmlns:a16="http://schemas.microsoft.com/office/drawing/2014/main" id="{C6E31E0B-0310-5B96-4523-19F59B4FBE7B}"/>
                </a:ext>
              </a:extLst>
            </p:cNvPr>
            <p:cNvSpPr/>
            <p:nvPr/>
          </p:nvSpPr>
          <p:spPr>
            <a:xfrm>
              <a:off x="5739888" y="2400094"/>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78" name="object 29">
              <a:extLst>
                <a:ext uri="{FF2B5EF4-FFF2-40B4-BE49-F238E27FC236}">
                  <a16:creationId xmlns:a16="http://schemas.microsoft.com/office/drawing/2014/main" id="{19EB193E-7E01-A4A9-DA4E-016A1CD70FC7}"/>
                </a:ext>
              </a:extLst>
            </p:cNvPr>
            <p:cNvSpPr/>
            <p:nvPr/>
          </p:nvSpPr>
          <p:spPr>
            <a:xfrm>
              <a:off x="5797038" y="2342944"/>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79" name="object 30">
              <a:extLst>
                <a:ext uri="{FF2B5EF4-FFF2-40B4-BE49-F238E27FC236}">
                  <a16:creationId xmlns:a16="http://schemas.microsoft.com/office/drawing/2014/main" id="{A9E4F819-CF7B-FFE9-4B17-7D4BF6B84B45}"/>
                </a:ext>
              </a:extLst>
            </p:cNvPr>
            <p:cNvSpPr/>
            <p:nvPr/>
          </p:nvSpPr>
          <p:spPr>
            <a:xfrm>
              <a:off x="5770114" y="2400094"/>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80" name="object 31">
              <a:extLst>
                <a:ext uri="{FF2B5EF4-FFF2-40B4-BE49-F238E27FC236}">
                  <a16:creationId xmlns:a16="http://schemas.microsoft.com/office/drawing/2014/main" id="{0362DB3D-FDF1-A3B8-CBB7-AF81FB5AF1D1}"/>
                </a:ext>
              </a:extLst>
            </p:cNvPr>
            <p:cNvSpPr/>
            <p:nvPr/>
          </p:nvSpPr>
          <p:spPr>
            <a:xfrm>
              <a:off x="5827264" y="2342944"/>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81" name="object 32">
              <a:extLst>
                <a:ext uri="{FF2B5EF4-FFF2-40B4-BE49-F238E27FC236}">
                  <a16:creationId xmlns:a16="http://schemas.microsoft.com/office/drawing/2014/main" id="{6CD43928-64D3-8FF6-8EE0-A872168B2552}"/>
                </a:ext>
              </a:extLst>
            </p:cNvPr>
            <p:cNvSpPr/>
            <p:nvPr/>
          </p:nvSpPr>
          <p:spPr>
            <a:xfrm>
              <a:off x="5882509" y="2400094"/>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82" name="object 33">
              <a:extLst>
                <a:ext uri="{FF2B5EF4-FFF2-40B4-BE49-F238E27FC236}">
                  <a16:creationId xmlns:a16="http://schemas.microsoft.com/office/drawing/2014/main" id="{72860E40-822F-CFD7-6358-724B0C129B31}"/>
                </a:ext>
              </a:extLst>
            </p:cNvPr>
            <p:cNvSpPr/>
            <p:nvPr/>
          </p:nvSpPr>
          <p:spPr>
            <a:xfrm>
              <a:off x="5939659" y="2342944"/>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83" name="object 34">
              <a:extLst>
                <a:ext uri="{FF2B5EF4-FFF2-40B4-BE49-F238E27FC236}">
                  <a16:creationId xmlns:a16="http://schemas.microsoft.com/office/drawing/2014/main" id="{51CBF579-9E3A-6195-B65E-12A26E94D06D}"/>
                </a:ext>
              </a:extLst>
            </p:cNvPr>
            <p:cNvSpPr/>
            <p:nvPr/>
          </p:nvSpPr>
          <p:spPr>
            <a:xfrm>
              <a:off x="5956042" y="2400094"/>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84" name="object 35">
              <a:extLst>
                <a:ext uri="{FF2B5EF4-FFF2-40B4-BE49-F238E27FC236}">
                  <a16:creationId xmlns:a16="http://schemas.microsoft.com/office/drawing/2014/main" id="{8F23C0A0-D42B-B1D6-6B5B-60FAF1DF3455}"/>
                </a:ext>
              </a:extLst>
            </p:cNvPr>
            <p:cNvSpPr/>
            <p:nvPr/>
          </p:nvSpPr>
          <p:spPr>
            <a:xfrm>
              <a:off x="6013192" y="2342944"/>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85" name="object 36">
              <a:extLst>
                <a:ext uri="{FF2B5EF4-FFF2-40B4-BE49-F238E27FC236}">
                  <a16:creationId xmlns:a16="http://schemas.microsoft.com/office/drawing/2014/main" id="{8819DD7D-0EB5-6388-E0E5-6BC9F21D8825}"/>
                </a:ext>
              </a:extLst>
            </p:cNvPr>
            <p:cNvSpPr/>
            <p:nvPr/>
          </p:nvSpPr>
          <p:spPr>
            <a:xfrm>
              <a:off x="6189595" y="2400094"/>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86" name="object 37">
              <a:extLst>
                <a:ext uri="{FF2B5EF4-FFF2-40B4-BE49-F238E27FC236}">
                  <a16:creationId xmlns:a16="http://schemas.microsoft.com/office/drawing/2014/main" id="{53525D69-0F93-C4E7-1849-BE382EC625C0}"/>
                </a:ext>
              </a:extLst>
            </p:cNvPr>
            <p:cNvSpPr/>
            <p:nvPr/>
          </p:nvSpPr>
          <p:spPr>
            <a:xfrm>
              <a:off x="6246745" y="2342944"/>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87" name="object 38">
              <a:extLst>
                <a:ext uri="{FF2B5EF4-FFF2-40B4-BE49-F238E27FC236}">
                  <a16:creationId xmlns:a16="http://schemas.microsoft.com/office/drawing/2014/main" id="{9DD67043-CFCD-F5AA-2B85-EE02E98495C8}"/>
                </a:ext>
              </a:extLst>
            </p:cNvPr>
            <p:cNvSpPr/>
            <p:nvPr/>
          </p:nvSpPr>
          <p:spPr>
            <a:xfrm>
              <a:off x="6345297" y="2400094"/>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88" name="object 39">
              <a:extLst>
                <a:ext uri="{FF2B5EF4-FFF2-40B4-BE49-F238E27FC236}">
                  <a16:creationId xmlns:a16="http://schemas.microsoft.com/office/drawing/2014/main" id="{287BBF99-FDB0-29E4-3EC8-D93B45CD4EDA}"/>
                </a:ext>
              </a:extLst>
            </p:cNvPr>
            <p:cNvSpPr/>
            <p:nvPr/>
          </p:nvSpPr>
          <p:spPr>
            <a:xfrm>
              <a:off x="6402447" y="2342944"/>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89" name="object 40">
              <a:extLst>
                <a:ext uri="{FF2B5EF4-FFF2-40B4-BE49-F238E27FC236}">
                  <a16:creationId xmlns:a16="http://schemas.microsoft.com/office/drawing/2014/main" id="{6113F4C3-2AD2-1AE4-B65A-D5B5D4CEB6A9}"/>
                </a:ext>
              </a:extLst>
            </p:cNvPr>
            <p:cNvSpPr/>
            <p:nvPr/>
          </p:nvSpPr>
          <p:spPr>
            <a:xfrm>
              <a:off x="6410067" y="2400094"/>
              <a:ext cx="114935" cy="0"/>
            </a:xfrm>
            <a:custGeom>
              <a:avLst/>
              <a:gdLst/>
              <a:ahLst/>
              <a:cxnLst/>
              <a:rect l="l" t="t" r="r" b="b"/>
              <a:pathLst>
                <a:path w="114934">
                  <a:moveTo>
                    <a:pt x="0" y="0"/>
                  </a:moveTo>
                  <a:lnTo>
                    <a:pt x="114427"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90" name="object 41">
              <a:extLst>
                <a:ext uri="{FF2B5EF4-FFF2-40B4-BE49-F238E27FC236}">
                  <a16:creationId xmlns:a16="http://schemas.microsoft.com/office/drawing/2014/main" id="{757B164C-6888-9028-DEA8-B3A74B6C0356}"/>
                </a:ext>
              </a:extLst>
            </p:cNvPr>
            <p:cNvSpPr/>
            <p:nvPr/>
          </p:nvSpPr>
          <p:spPr>
            <a:xfrm>
              <a:off x="6467217" y="2342944"/>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91" name="object 42">
              <a:extLst>
                <a:ext uri="{FF2B5EF4-FFF2-40B4-BE49-F238E27FC236}">
                  <a16:creationId xmlns:a16="http://schemas.microsoft.com/office/drawing/2014/main" id="{FCC1B7F1-0E32-A326-555C-A77B573B79AB}"/>
                </a:ext>
              </a:extLst>
            </p:cNvPr>
            <p:cNvSpPr/>
            <p:nvPr/>
          </p:nvSpPr>
          <p:spPr>
            <a:xfrm>
              <a:off x="6431784" y="2523157"/>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92" name="object 43">
              <a:extLst>
                <a:ext uri="{FF2B5EF4-FFF2-40B4-BE49-F238E27FC236}">
                  <a16:creationId xmlns:a16="http://schemas.microsoft.com/office/drawing/2014/main" id="{B6D47C97-DDDB-8A47-2AA7-2A3838BE1EF1}"/>
                </a:ext>
              </a:extLst>
            </p:cNvPr>
            <p:cNvSpPr/>
            <p:nvPr/>
          </p:nvSpPr>
          <p:spPr>
            <a:xfrm>
              <a:off x="6488934" y="2466007"/>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93" name="object 44">
              <a:extLst>
                <a:ext uri="{FF2B5EF4-FFF2-40B4-BE49-F238E27FC236}">
                  <a16:creationId xmlns:a16="http://schemas.microsoft.com/office/drawing/2014/main" id="{D7DAD44C-1DD6-0D51-1013-A2D1BAC9B149}"/>
                </a:ext>
              </a:extLst>
            </p:cNvPr>
            <p:cNvSpPr/>
            <p:nvPr/>
          </p:nvSpPr>
          <p:spPr>
            <a:xfrm>
              <a:off x="6444738" y="2523157"/>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94" name="object 45">
              <a:extLst>
                <a:ext uri="{FF2B5EF4-FFF2-40B4-BE49-F238E27FC236}">
                  <a16:creationId xmlns:a16="http://schemas.microsoft.com/office/drawing/2014/main" id="{DD29A82E-E5A2-4DB4-A409-C01E51E8BAC1}"/>
                </a:ext>
              </a:extLst>
            </p:cNvPr>
            <p:cNvSpPr/>
            <p:nvPr/>
          </p:nvSpPr>
          <p:spPr>
            <a:xfrm>
              <a:off x="6501888" y="2466007"/>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95" name="object 46">
              <a:extLst>
                <a:ext uri="{FF2B5EF4-FFF2-40B4-BE49-F238E27FC236}">
                  <a16:creationId xmlns:a16="http://schemas.microsoft.com/office/drawing/2014/main" id="{796B083A-F51A-CDCE-1FD7-FDF3EDC78B8C}"/>
                </a:ext>
              </a:extLst>
            </p:cNvPr>
            <p:cNvSpPr/>
            <p:nvPr/>
          </p:nvSpPr>
          <p:spPr>
            <a:xfrm>
              <a:off x="6721471" y="2523157"/>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96" name="object 47">
              <a:extLst>
                <a:ext uri="{FF2B5EF4-FFF2-40B4-BE49-F238E27FC236}">
                  <a16:creationId xmlns:a16="http://schemas.microsoft.com/office/drawing/2014/main" id="{6C60002C-CD1E-F35E-DE09-E8FEC40152FE}"/>
                </a:ext>
              </a:extLst>
            </p:cNvPr>
            <p:cNvSpPr/>
            <p:nvPr/>
          </p:nvSpPr>
          <p:spPr>
            <a:xfrm>
              <a:off x="6778621" y="2466007"/>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97" name="object 48">
              <a:extLst>
                <a:ext uri="{FF2B5EF4-FFF2-40B4-BE49-F238E27FC236}">
                  <a16:creationId xmlns:a16="http://schemas.microsoft.com/office/drawing/2014/main" id="{1E73EDD2-AD70-8FC3-0C03-9E25BB8AE68F}"/>
                </a:ext>
              </a:extLst>
            </p:cNvPr>
            <p:cNvSpPr/>
            <p:nvPr/>
          </p:nvSpPr>
          <p:spPr>
            <a:xfrm>
              <a:off x="6764778" y="2523157"/>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98" name="object 49">
              <a:extLst>
                <a:ext uri="{FF2B5EF4-FFF2-40B4-BE49-F238E27FC236}">
                  <a16:creationId xmlns:a16="http://schemas.microsoft.com/office/drawing/2014/main" id="{94294A61-F8D9-810E-B270-844E857D5C0D}"/>
                </a:ext>
              </a:extLst>
            </p:cNvPr>
            <p:cNvSpPr/>
            <p:nvPr/>
          </p:nvSpPr>
          <p:spPr>
            <a:xfrm>
              <a:off x="6821928" y="2466007"/>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499" name="object 50">
              <a:extLst>
                <a:ext uri="{FF2B5EF4-FFF2-40B4-BE49-F238E27FC236}">
                  <a16:creationId xmlns:a16="http://schemas.microsoft.com/office/drawing/2014/main" id="{F6A225F6-C4F1-F717-FE00-4C6B10DAD8FF}"/>
                </a:ext>
              </a:extLst>
            </p:cNvPr>
            <p:cNvSpPr/>
            <p:nvPr/>
          </p:nvSpPr>
          <p:spPr>
            <a:xfrm>
              <a:off x="6838184" y="2523157"/>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500" name="object 51">
              <a:extLst>
                <a:ext uri="{FF2B5EF4-FFF2-40B4-BE49-F238E27FC236}">
                  <a16:creationId xmlns:a16="http://schemas.microsoft.com/office/drawing/2014/main" id="{F4979F10-815D-876B-D614-F61C9E052E96}"/>
                </a:ext>
              </a:extLst>
            </p:cNvPr>
            <p:cNvSpPr/>
            <p:nvPr/>
          </p:nvSpPr>
          <p:spPr>
            <a:xfrm>
              <a:off x="6895334" y="2466007"/>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501" name="object 52">
              <a:extLst>
                <a:ext uri="{FF2B5EF4-FFF2-40B4-BE49-F238E27FC236}">
                  <a16:creationId xmlns:a16="http://schemas.microsoft.com/office/drawing/2014/main" id="{4F974758-FDEB-6FCD-BF33-62B04D76ABA1}"/>
                </a:ext>
              </a:extLst>
            </p:cNvPr>
            <p:cNvSpPr/>
            <p:nvPr/>
          </p:nvSpPr>
          <p:spPr>
            <a:xfrm>
              <a:off x="6907399" y="2523157"/>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502" name="object 53">
              <a:extLst>
                <a:ext uri="{FF2B5EF4-FFF2-40B4-BE49-F238E27FC236}">
                  <a16:creationId xmlns:a16="http://schemas.microsoft.com/office/drawing/2014/main" id="{CB7EA4B6-1749-26A7-ECF5-F21CD0B03ED6}"/>
                </a:ext>
              </a:extLst>
            </p:cNvPr>
            <p:cNvSpPr/>
            <p:nvPr/>
          </p:nvSpPr>
          <p:spPr>
            <a:xfrm>
              <a:off x="6964549" y="2466007"/>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505" name="object 54">
              <a:extLst>
                <a:ext uri="{FF2B5EF4-FFF2-40B4-BE49-F238E27FC236}">
                  <a16:creationId xmlns:a16="http://schemas.microsoft.com/office/drawing/2014/main" id="{5362BCB0-0BE3-0905-7B29-24AE371D7B36}"/>
                </a:ext>
              </a:extLst>
            </p:cNvPr>
            <p:cNvSpPr/>
            <p:nvPr/>
          </p:nvSpPr>
          <p:spPr>
            <a:xfrm>
              <a:off x="6976614" y="2523157"/>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510" name="object 55">
              <a:extLst>
                <a:ext uri="{FF2B5EF4-FFF2-40B4-BE49-F238E27FC236}">
                  <a16:creationId xmlns:a16="http://schemas.microsoft.com/office/drawing/2014/main" id="{B7A45BC0-F167-F0C4-31C5-86F9255B019F}"/>
                </a:ext>
              </a:extLst>
            </p:cNvPr>
            <p:cNvSpPr/>
            <p:nvPr/>
          </p:nvSpPr>
          <p:spPr>
            <a:xfrm>
              <a:off x="7033764" y="2466007"/>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779" name="object 56">
              <a:extLst>
                <a:ext uri="{FF2B5EF4-FFF2-40B4-BE49-F238E27FC236}">
                  <a16:creationId xmlns:a16="http://schemas.microsoft.com/office/drawing/2014/main" id="{B6A06628-F176-A11C-B6B3-FF85357190D4}"/>
                </a:ext>
              </a:extLst>
            </p:cNvPr>
            <p:cNvSpPr/>
            <p:nvPr/>
          </p:nvSpPr>
          <p:spPr>
            <a:xfrm>
              <a:off x="7080373" y="2523157"/>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00" name="object 57">
              <a:extLst>
                <a:ext uri="{FF2B5EF4-FFF2-40B4-BE49-F238E27FC236}">
                  <a16:creationId xmlns:a16="http://schemas.microsoft.com/office/drawing/2014/main" id="{706F80E6-A768-6FCD-1257-ED40227CC8DC}"/>
                </a:ext>
              </a:extLst>
            </p:cNvPr>
            <p:cNvSpPr/>
            <p:nvPr/>
          </p:nvSpPr>
          <p:spPr>
            <a:xfrm>
              <a:off x="7137523" y="2466007"/>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01" name="object 58">
              <a:extLst>
                <a:ext uri="{FF2B5EF4-FFF2-40B4-BE49-F238E27FC236}">
                  <a16:creationId xmlns:a16="http://schemas.microsoft.com/office/drawing/2014/main" id="{F48066A5-CC76-F3D0-161B-B7FC18EEE68D}"/>
                </a:ext>
              </a:extLst>
            </p:cNvPr>
            <p:cNvSpPr/>
            <p:nvPr/>
          </p:nvSpPr>
          <p:spPr>
            <a:xfrm>
              <a:off x="7283700" y="2523157"/>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05" name="object 59">
              <a:extLst>
                <a:ext uri="{FF2B5EF4-FFF2-40B4-BE49-F238E27FC236}">
                  <a16:creationId xmlns:a16="http://schemas.microsoft.com/office/drawing/2014/main" id="{C08559D4-FC91-31B4-0F75-31EBAC238963}"/>
                </a:ext>
              </a:extLst>
            </p:cNvPr>
            <p:cNvSpPr/>
            <p:nvPr/>
          </p:nvSpPr>
          <p:spPr>
            <a:xfrm>
              <a:off x="7340850" y="2466007"/>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06" name="object 60">
              <a:extLst>
                <a:ext uri="{FF2B5EF4-FFF2-40B4-BE49-F238E27FC236}">
                  <a16:creationId xmlns:a16="http://schemas.microsoft.com/office/drawing/2014/main" id="{46A5FBEA-51EC-285C-36A1-29811D4FD595}"/>
                </a:ext>
              </a:extLst>
            </p:cNvPr>
            <p:cNvSpPr/>
            <p:nvPr/>
          </p:nvSpPr>
          <p:spPr>
            <a:xfrm>
              <a:off x="7309608" y="2523157"/>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07" name="object 61">
              <a:extLst>
                <a:ext uri="{FF2B5EF4-FFF2-40B4-BE49-F238E27FC236}">
                  <a16:creationId xmlns:a16="http://schemas.microsoft.com/office/drawing/2014/main" id="{4725C220-84B6-80CD-A50B-680003F47B96}"/>
                </a:ext>
              </a:extLst>
            </p:cNvPr>
            <p:cNvSpPr/>
            <p:nvPr/>
          </p:nvSpPr>
          <p:spPr>
            <a:xfrm>
              <a:off x="7366758" y="2466007"/>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08" name="object 62">
              <a:extLst>
                <a:ext uri="{FF2B5EF4-FFF2-40B4-BE49-F238E27FC236}">
                  <a16:creationId xmlns:a16="http://schemas.microsoft.com/office/drawing/2014/main" id="{73321247-F2DA-E426-33D8-F40E572E7604}"/>
                </a:ext>
              </a:extLst>
            </p:cNvPr>
            <p:cNvSpPr/>
            <p:nvPr/>
          </p:nvSpPr>
          <p:spPr>
            <a:xfrm>
              <a:off x="7910699" y="2523157"/>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09" name="object 63">
              <a:extLst>
                <a:ext uri="{FF2B5EF4-FFF2-40B4-BE49-F238E27FC236}">
                  <a16:creationId xmlns:a16="http://schemas.microsoft.com/office/drawing/2014/main" id="{BA71F761-CD4C-1F19-A398-C7E6AD47B5F4}"/>
                </a:ext>
              </a:extLst>
            </p:cNvPr>
            <p:cNvSpPr/>
            <p:nvPr/>
          </p:nvSpPr>
          <p:spPr>
            <a:xfrm>
              <a:off x="7967849" y="2466007"/>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10" name="object 64">
              <a:extLst>
                <a:ext uri="{FF2B5EF4-FFF2-40B4-BE49-F238E27FC236}">
                  <a16:creationId xmlns:a16="http://schemas.microsoft.com/office/drawing/2014/main" id="{9DFCC685-F710-7ED5-6700-4776E77322EB}"/>
                </a:ext>
              </a:extLst>
            </p:cNvPr>
            <p:cNvSpPr/>
            <p:nvPr/>
          </p:nvSpPr>
          <p:spPr>
            <a:xfrm>
              <a:off x="7932288" y="2523157"/>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11" name="object 65">
              <a:extLst>
                <a:ext uri="{FF2B5EF4-FFF2-40B4-BE49-F238E27FC236}">
                  <a16:creationId xmlns:a16="http://schemas.microsoft.com/office/drawing/2014/main" id="{DB73EDB1-C377-C42F-4AEB-26B9F6D7A569}"/>
                </a:ext>
              </a:extLst>
            </p:cNvPr>
            <p:cNvSpPr/>
            <p:nvPr/>
          </p:nvSpPr>
          <p:spPr>
            <a:xfrm>
              <a:off x="7989438" y="2466007"/>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12" name="object 66">
              <a:extLst>
                <a:ext uri="{FF2B5EF4-FFF2-40B4-BE49-F238E27FC236}">
                  <a16:creationId xmlns:a16="http://schemas.microsoft.com/office/drawing/2014/main" id="{52D67569-F37C-AFE4-8353-5CFA8B71DED5}"/>
                </a:ext>
              </a:extLst>
            </p:cNvPr>
            <p:cNvSpPr/>
            <p:nvPr/>
          </p:nvSpPr>
          <p:spPr>
            <a:xfrm>
              <a:off x="8109581" y="2523157"/>
              <a:ext cx="114300" cy="0"/>
            </a:xfrm>
            <a:custGeom>
              <a:avLst/>
              <a:gdLst/>
              <a:ahLst/>
              <a:cxnLst/>
              <a:rect l="l" t="t" r="r" b="b"/>
              <a:pathLst>
                <a:path w="114300">
                  <a:moveTo>
                    <a:pt x="0" y="0"/>
                  </a:moveTo>
                  <a:lnTo>
                    <a:pt x="114300" y="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1813" name="object 67">
              <a:extLst>
                <a:ext uri="{FF2B5EF4-FFF2-40B4-BE49-F238E27FC236}">
                  <a16:creationId xmlns:a16="http://schemas.microsoft.com/office/drawing/2014/main" id="{E3E117CD-49F7-8EE3-CC5C-9E1C55036A72}"/>
                </a:ext>
              </a:extLst>
            </p:cNvPr>
            <p:cNvSpPr/>
            <p:nvPr/>
          </p:nvSpPr>
          <p:spPr>
            <a:xfrm>
              <a:off x="8166731" y="2466007"/>
              <a:ext cx="0" cy="114300"/>
            </a:xfrm>
            <a:custGeom>
              <a:avLst/>
              <a:gdLst/>
              <a:ahLst/>
              <a:cxnLst/>
              <a:rect l="l" t="t" r="r" b="b"/>
              <a:pathLst>
                <a:path h="114300">
                  <a:moveTo>
                    <a:pt x="0" y="0"/>
                  </a:moveTo>
                  <a:lnTo>
                    <a:pt x="0" y="114300"/>
                  </a:lnTo>
                </a:path>
              </a:pathLst>
            </a:custGeom>
            <a:ln w="12700">
              <a:solidFill>
                <a:schemeClr val="accent1"/>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grpSp>
      <p:grpSp>
        <p:nvGrpSpPr>
          <p:cNvPr id="1814" name="object 2">
            <a:extLst>
              <a:ext uri="{FF2B5EF4-FFF2-40B4-BE49-F238E27FC236}">
                <a16:creationId xmlns:a16="http://schemas.microsoft.com/office/drawing/2014/main" id="{FB1A2B5B-F250-62A3-BB4E-4E9AEEA67F8B}"/>
              </a:ext>
            </a:extLst>
          </p:cNvPr>
          <p:cNvGrpSpPr>
            <a:grpSpLocks/>
          </p:cNvGrpSpPr>
          <p:nvPr/>
        </p:nvGrpSpPr>
        <p:grpSpPr>
          <a:xfrm>
            <a:off x="6934446" y="2390307"/>
            <a:ext cx="4396351" cy="1764082"/>
            <a:chOff x="1297305" y="643890"/>
            <a:chExt cx="7099934" cy="2562860"/>
          </a:xfrm>
        </p:grpSpPr>
        <p:sp>
          <p:nvSpPr>
            <p:cNvPr id="1815" name="object 3">
              <a:extLst>
                <a:ext uri="{FF2B5EF4-FFF2-40B4-BE49-F238E27FC236}">
                  <a16:creationId xmlns:a16="http://schemas.microsoft.com/office/drawing/2014/main" id="{2F657C32-2CB7-C254-ED78-C065EF6D6AEC}"/>
                </a:ext>
              </a:extLst>
            </p:cNvPr>
            <p:cNvSpPr/>
            <p:nvPr/>
          </p:nvSpPr>
          <p:spPr>
            <a:xfrm>
              <a:off x="1313180" y="701040"/>
              <a:ext cx="7026909" cy="2448560"/>
            </a:xfrm>
            <a:custGeom>
              <a:avLst/>
              <a:gdLst/>
              <a:ahLst/>
              <a:cxnLst/>
              <a:rect l="l" t="t" r="r" b="b"/>
              <a:pathLst>
                <a:path w="7026909" h="2448560">
                  <a:moveTo>
                    <a:pt x="0" y="0"/>
                  </a:moveTo>
                  <a:lnTo>
                    <a:pt x="397510" y="0"/>
                  </a:lnTo>
                  <a:lnTo>
                    <a:pt x="397510" y="45720"/>
                  </a:lnTo>
                  <a:lnTo>
                    <a:pt x="414020" y="45720"/>
                  </a:lnTo>
                  <a:lnTo>
                    <a:pt x="414020" y="90170"/>
                  </a:lnTo>
                  <a:lnTo>
                    <a:pt x="505459" y="90170"/>
                  </a:lnTo>
                  <a:lnTo>
                    <a:pt x="505459" y="180340"/>
                  </a:lnTo>
                  <a:lnTo>
                    <a:pt x="518159" y="180340"/>
                  </a:lnTo>
                  <a:lnTo>
                    <a:pt x="518159" y="224790"/>
                  </a:lnTo>
                  <a:lnTo>
                    <a:pt x="539750" y="224790"/>
                  </a:lnTo>
                  <a:lnTo>
                    <a:pt x="539750" y="270510"/>
                  </a:lnTo>
                  <a:lnTo>
                    <a:pt x="652780" y="270510"/>
                  </a:lnTo>
                  <a:lnTo>
                    <a:pt x="652780" y="314960"/>
                  </a:lnTo>
                  <a:lnTo>
                    <a:pt x="665480" y="314960"/>
                  </a:lnTo>
                  <a:lnTo>
                    <a:pt x="665480" y="360680"/>
                  </a:lnTo>
                  <a:lnTo>
                    <a:pt x="690880" y="360680"/>
                  </a:lnTo>
                  <a:lnTo>
                    <a:pt x="690880" y="406400"/>
                  </a:lnTo>
                  <a:lnTo>
                    <a:pt x="712470" y="406400"/>
                  </a:lnTo>
                  <a:lnTo>
                    <a:pt x="712470" y="452120"/>
                  </a:lnTo>
                  <a:lnTo>
                    <a:pt x="717550" y="452120"/>
                  </a:lnTo>
                  <a:lnTo>
                    <a:pt x="717550" y="497840"/>
                  </a:lnTo>
                  <a:lnTo>
                    <a:pt x="730250" y="497840"/>
                  </a:lnTo>
                  <a:lnTo>
                    <a:pt x="730250" y="543560"/>
                  </a:lnTo>
                  <a:lnTo>
                    <a:pt x="742950" y="543560"/>
                  </a:lnTo>
                  <a:lnTo>
                    <a:pt x="742950" y="589280"/>
                  </a:lnTo>
                  <a:lnTo>
                    <a:pt x="748030" y="589280"/>
                  </a:lnTo>
                  <a:lnTo>
                    <a:pt x="748030" y="635000"/>
                  </a:lnTo>
                  <a:lnTo>
                    <a:pt x="868680" y="635000"/>
                  </a:lnTo>
                  <a:lnTo>
                    <a:pt x="868680" y="680720"/>
                  </a:lnTo>
                  <a:lnTo>
                    <a:pt x="890269" y="680720"/>
                  </a:lnTo>
                  <a:lnTo>
                    <a:pt x="890269" y="726440"/>
                  </a:lnTo>
                  <a:lnTo>
                    <a:pt x="933450" y="726440"/>
                  </a:lnTo>
                  <a:lnTo>
                    <a:pt x="933450" y="772160"/>
                  </a:lnTo>
                  <a:lnTo>
                    <a:pt x="946150" y="772160"/>
                  </a:lnTo>
                  <a:lnTo>
                    <a:pt x="946150" y="817880"/>
                  </a:lnTo>
                  <a:lnTo>
                    <a:pt x="955040" y="817880"/>
                  </a:lnTo>
                  <a:lnTo>
                    <a:pt x="955040" y="862330"/>
                  </a:lnTo>
                  <a:lnTo>
                    <a:pt x="989330" y="862330"/>
                  </a:lnTo>
                  <a:lnTo>
                    <a:pt x="989330" y="908050"/>
                  </a:lnTo>
                  <a:lnTo>
                    <a:pt x="1016000" y="908050"/>
                  </a:lnTo>
                  <a:lnTo>
                    <a:pt x="1016000" y="953769"/>
                  </a:lnTo>
                  <a:lnTo>
                    <a:pt x="1046480" y="953769"/>
                  </a:lnTo>
                  <a:lnTo>
                    <a:pt x="1046480" y="999490"/>
                  </a:lnTo>
                  <a:lnTo>
                    <a:pt x="1050290" y="999490"/>
                  </a:lnTo>
                  <a:lnTo>
                    <a:pt x="1050290" y="1045210"/>
                  </a:lnTo>
                  <a:lnTo>
                    <a:pt x="1075690" y="1045210"/>
                  </a:lnTo>
                  <a:lnTo>
                    <a:pt x="1075690" y="1090930"/>
                  </a:lnTo>
                  <a:lnTo>
                    <a:pt x="1115060" y="1090930"/>
                  </a:lnTo>
                  <a:lnTo>
                    <a:pt x="1115060" y="1136650"/>
                  </a:lnTo>
                  <a:lnTo>
                    <a:pt x="1192530" y="1136650"/>
                  </a:lnTo>
                  <a:lnTo>
                    <a:pt x="1192530" y="1182370"/>
                  </a:lnTo>
                  <a:lnTo>
                    <a:pt x="1206500" y="1182370"/>
                  </a:lnTo>
                  <a:lnTo>
                    <a:pt x="1206500" y="1228090"/>
                  </a:lnTo>
                  <a:lnTo>
                    <a:pt x="1228090" y="1228090"/>
                  </a:lnTo>
                  <a:lnTo>
                    <a:pt x="1228090" y="1273810"/>
                  </a:lnTo>
                  <a:lnTo>
                    <a:pt x="1266190" y="1273810"/>
                  </a:lnTo>
                  <a:lnTo>
                    <a:pt x="1266190" y="1319530"/>
                  </a:lnTo>
                  <a:lnTo>
                    <a:pt x="1309370" y="1319530"/>
                  </a:lnTo>
                  <a:lnTo>
                    <a:pt x="1309370" y="1365250"/>
                  </a:lnTo>
                  <a:lnTo>
                    <a:pt x="1474470" y="1365250"/>
                  </a:lnTo>
                  <a:lnTo>
                    <a:pt x="1474470" y="1410970"/>
                  </a:lnTo>
                  <a:lnTo>
                    <a:pt x="1482090" y="1410970"/>
                  </a:lnTo>
                  <a:lnTo>
                    <a:pt x="1482090" y="1456690"/>
                  </a:lnTo>
                  <a:lnTo>
                    <a:pt x="1690370" y="1456690"/>
                  </a:lnTo>
                  <a:lnTo>
                    <a:pt x="1690370" y="1503680"/>
                  </a:lnTo>
                  <a:lnTo>
                    <a:pt x="1703070" y="1503680"/>
                  </a:lnTo>
                  <a:lnTo>
                    <a:pt x="1703070" y="1550670"/>
                  </a:lnTo>
                  <a:lnTo>
                    <a:pt x="1724660" y="1550670"/>
                  </a:lnTo>
                  <a:lnTo>
                    <a:pt x="1724660" y="1597660"/>
                  </a:lnTo>
                  <a:lnTo>
                    <a:pt x="1742439" y="1597660"/>
                  </a:lnTo>
                  <a:lnTo>
                    <a:pt x="1742439" y="1644650"/>
                  </a:lnTo>
                  <a:lnTo>
                    <a:pt x="1764030" y="1644650"/>
                  </a:lnTo>
                  <a:lnTo>
                    <a:pt x="1764030" y="1690370"/>
                  </a:lnTo>
                  <a:lnTo>
                    <a:pt x="1785620" y="1690370"/>
                  </a:lnTo>
                  <a:lnTo>
                    <a:pt x="1785620" y="1737360"/>
                  </a:lnTo>
                  <a:lnTo>
                    <a:pt x="1811020" y="1737360"/>
                  </a:lnTo>
                  <a:lnTo>
                    <a:pt x="1811020" y="1784350"/>
                  </a:lnTo>
                  <a:lnTo>
                    <a:pt x="1871980" y="1784350"/>
                  </a:lnTo>
                  <a:lnTo>
                    <a:pt x="1871980" y="1831339"/>
                  </a:lnTo>
                  <a:lnTo>
                    <a:pt x="1940560" y="1831339"/>
                  </a:lnTo>
                  <a:lnTo>
                    <a:pt x="1940560" y="1878330"/>
                  </a:lnTo>
                  <a:lnTo>
                    <a:pt x="1983739" y="1878330"/>
                  </a:lnTo>
                  <a:lnTo>
                    <a:pt x="1983739" y="1925320"/>
                  </a:lnTo>
                  <a:lnTo>
                    <a:pt x="2071370" y="1925320"/>
                  </a:lnTo>
                  <a:lnTo>
                    <a:pt x="2071370" y="1971039"/>
                  </a:lnTo>
                  <a:lnTo>
                    <a:pt x="2693670" y="1971039"/>
                  </a:lnTo>
                  <a:lnTo>
                    <a:pt x="2693670" y="2018030"/>
                  </a:lnTo>
                  <a:lnTo>
                    <a:pt x="3653790" y="2018030"/>
                  </a:lnTo>
                  <a:lnTo>
                    <a:pt x="3653790" y="2076450"/>
                  </a:lnTo>
                  <a:lnTo>
                    <a:pt x="3964940" y="2076450"/>
                  </a:lnTo>
                  <a:lnTo>
                    <a:pt x="3964940" y="2204720"/>
                  </a:lnTo>
                  <a:lnTo>
                    <a:pt x="4652010" y="2204720"/>
                  </a:lnTo>
                  <a:lnTo>
                    <a:pt x="4652010" y="2286000"/>
                  </a:lnTo>
                  <a:lnTo>
                    <a:pt x="5590540" y="2286000"/>
                  </a:lnTo>
                  <a:lnTo>
                    <a:pt x="5590540" y="2448560"/>
                  </a:lnTo>
                  <a:lnTo>
                    <a:pt x="7026909" y="2448560"/>
                  </a:lnTo>
                </a:path>
              </a:pathLst>
            </a:custGeom>
            <a:ln w="31749">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16" name="object 4">
              <a:extLst>
                <a:ext uri="{FF2B5EF4-FFF2-40B4-BE49-F238E27FC236}">
                  <a16:creationId xmlns:a16="http://schemas.microsoft.com/office/drawing/2014/main" id="{18E1B730-BF90-661C-E0F4-AF62A96FCCAA}"/>
                </a:ext>
              </a:extLst>
            </p:cNvPr>
            <p:cNvSpPr/>
            <p:nvPr/>
          </p:nvSpPr>
          <p:spPr>
            <a:xfrm>
              <a:off x="8340089" y="3149600"/>
              <a:ext cx="3810" cy="0"/>
            </a:xfrm>
            <a:custGeom>
              <a:avLst/>
              <a:gdLst/>
              <a:ahLst/>
              <a:cxnLst/>
              <a:rect l="l" t="t" r="r" b="b"/>
              <a:pathLst>
                <a:path w="3809">
                  <a:moveTo>
                    <a:pt x="3809" y="0"/>
                  </a:moveTo>
                  <a:lnTo>
                    <a:pt x="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17" name="object 5">
              <a:extLst>
                <a:ext uri="{FF2B5EF4-FFF2-40B4-BE49-F238E27FC236}">
                  <a16:creationId xmlns:a16="http://schemas.microsoft.com/office/drawing/2014/main" id="{DF7C6730-F7AA-0355-2E69-48A7EF570E45}"/>
                </a:ext>
              </a:extLst>
            </p:cNvPr>
            <p:cNvSpPr/>
            <p:nvPr/>
          </p:nvSpPr>
          <p:spPr>
            <a:xfrm>
              <a:off x="1380490" y="701040"/>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18" name="object 6">
              <a:extLst>
                <a:ext uri="{FF2B5EF4-FFF2-40B4-BE49-F238E27FC236}">
                  <a16:creationId xmlns:a16="http://schemas.microsoft.com/office/drawing/2014/main" id="{0B1796C1-7B75-CC8C-DCD7-80546030FB18}"/>
                </a:ext>
              </a:extLst>
            </p:cNvPr>
            <p:cNvSpPr/>
            <p:nvPr/>
          </p:nvSpPr>
          <p:spPr>
            <a:xfrm>
              <a:off x="1437640" y="643890"/>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19" name="object 7">
              <a:extLst>
                <a:ext uri="{FF2B5EF4-FFF2-40B4-BE49-F238E27FC236}">
                  <a16:creationId xmlns:a16="http://schemas.microsoft.com/office/drawing/2014/main" id="{E098C413-572B-2362-0728-60275C1A5140}"/>
                </a:ext>
              </a:extLst>
            </p:cNvPr>
            <p:cNvSpPr/>
            <p:nvPr/>
          </p:nvSpPr>
          <p:spPr>
            <a:xfrm>
              <a:off x="1934210" y="1061720"/>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20" name="object 8">
              <a:extLst>
                <a:ext uri="{FF2B5EF4-FFF2-40B4-BE49-F238E27FC236}">
                  <a16:creationId xmlns:a16="http://schemas.microsoft.com/office/drawing/2014/main" id="{4ADBFF62-E617-7ACF-B334-82DAB9F121AC}"/>
                </a:ext>
              </a:extLst>
            </p:cNvPr>
            <p:cNvSpPr/>
            <p:nvPr/>
          </p:nvSpPr>
          <p:spPr>
            <a:xfrm>
              <a:off x="1991360" y="1004570"/>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21" name="object 9">
              <a:extLst>
                <a:ext uri="{FF2B5EF4-FFF2-40B4-BE49-F238E27FC236}">
                  <a16:creationId xmlns:a16="http://schemas.microsoft.com/office/drawing/2014/main" id="{E1D6A2FD-88A5-4537-402C-9C282D94545A}"/>
                </a:ext>
              </a:extLst>
            </p:cNvPr>
            <p:cNvSpPr/>
            <p:nvPr/>
          </p:nvSpPr>
          <p:spPr>
            <a:xfrm>
              <a:off x="2747010" y="2157729"/>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22" name="object 10">
              <a:extLst>
                <a:ext uri="{FF2B5EF4-FFF2-40B4-BE49-F238E27FC236}">
                  <a16:creationId xmlns:a16="http://schemas.microsoft.com/office/drawing/2014/main" id="{B3D3C1E3-176D-23C2-988A-4FF86FB32E07}"/>
                </a:ext>
              </a:extLst>
            </p:cNvPr>
            <p:cNvSpPr/>
            <p:nvPr/>
          </p:nvSpPr>
          <p:spPr>
            <a:xfrm>
              <a:off x="2804160" y="2100579"/>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23" name="object 11">
              <a:extLst>
                <a:ext uri="{FF2B5EF4-FFF2-40B4-BE49-F238E27FC236}">
                  <a16:creationId xmlns:a16="http://schemas.microsoft.com/office/drawing/2014/main" id="{0CF887D5-698A-9FAD-7F2E-AC7F3460FFA6}"/>
                </a:ext>
              </a:extLst>
            </p:cNvPr>
            <p:cNvSpPr/>
            <p:nvPr/>
          </p:nvSpPr>
          <p:spPr>
            <a:xfrm>
              <a:off x="4507230" y="2719069"/>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24" name="object 12">
              <a:extLst>
                <a:ext uri="{FF2B5EF4-FFF2-40B4-BE49-F238E27FC236}">
                  <a16:creationId xmlns:a16="http://schemas.microsoft.com/office/drawing/2014/main" id="{2F0F944A-A266-3EB2-EE5D-2EA23C6CB297}"/>
                </a:ext>
              </a:extLst>
            </p:cNvPr>
            <p:cNvSpPr/>
            <p:nvPr/>
          </p:nvSpPr>
          <p:spPr>
            <a:xfrm>
              <a:off x="4564380" y="2661919"/>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25" name="object 13">
              <a:extLst>
                <a:ext uri="{FF2B5EF4-FFF2-40B4-BE49-F238E27FC236}">
                  <a16:creationId xmlns:a16="http://schemas.microsoft.com/office/drawing/2014/main" id="{70F4B18C-D36A-1730-9091-58F0197B07CB}"/>
                </a:ext>
              </a:extLst>
            </p:cNvPr>
            <p:cNvSpPr/>
            <p:nvPr/>
          </p:nvSpPr>
          <p:spPr>
            <a:xfrm>
              <a:off x="4550409" y="2719069"/>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26" name="object 14">
              <a:extLst>
                <a:ext uri="{FF2B5EF4-FFF2-40B4-BE49-F238E27FC236}">
                  <a16:creationId xmlns:a16="http://schemas.microsoft.com/office/drawing/2014/main" id="{C6A48E50-10C5-257B-E05F-C72058A69978}"/>
                </a:ext>
              </a:extLst>
            </p:cNvPr>
            <p:cNvSpPr/>
            <p:nvPr/>
          </p:nvSpPr>
          <p:spPr>
            <a:xfrm>
              <a:off x="4607559" y="2661919"/>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27" name="object 15">
              <a:extLst>
                <a:ext uri="{FF2B5EF4-FFF2-40B4-BE49-F238E27FC236}">
                  <a16:creationId xmlns:a16="http://schemas.microsoft.com/office/drawing/2014/main" id="{2D4D3A7F-184D-09A1-62B4-D045F923FA3F}"/>
                </a:ext>
              </a:extLst>
            </p:cNvPr>
            <p:cNvSpPr/>
            <p:nvPr/>
          </p:nvSpPr>
          <p:spPr>
            <a:xfrm>
              <a:off x="4627880" y="2719069"/>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28" name="object 16">
              <a:extLst>
                <a:ext uri="{FF2B5EF4-FFF2-40B4-BE49-F238E27FC236}">
                  <a16:creationId xmlns:a16="http://schemas.microsoft.com/office/drawing/2014/main" id="{6908A67A-4C04-445F-EE0A-695A03F3E747}"/>
                </a:ext>
              </a:extLst>
            </p:cNvPr>
            <p:cNvSpPr/>
            <p:nvPr/>
          </p:nvSpPr>
          <p:spPr>
            <a:xfrm>
              <a:off x="4685030" y="2661919"/>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29" name="object 17">
              <a:extLst>
                <a:ext uri="{FF2B5EF4-FFF2-40B4-BE49-F238E27FC236}">
                  <a16:creationId xmlns:a16="http://schemas.microsoft.com/office/drawing/2014/main" id="{E43B2B24-FE6C-9107-DE87-A90CD0410ED7}"/>
                </a:ext>
              </a:extLst>
            </p:cNvPr>
            <p:cNvSpPr/>
            <p:nvPr/>
          </p:nvSpPr>
          <p:spPr>
            <a:xfrm>
              <a:off x="4641850" y="2719069"/>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30" name="object 18">
              <a:extLst>
                <a:ext uri="{FF2B5EF4-FFF2-40B4-BE49-F238E27FC236}">
                  <a16:creationId xmlns:a16="http://schemas.microsoft.com/office/drawing/2014/main" id="{2F7B4707-860A-A1F7-4849-5FE94A92E7F8}"/>
                </a:ext>
              </a:extLst>
            </p:cNvPr>
            <p:cNvSpPr/>
            <p:nvPr/>
          </p:nvSpPr>
          <p:spPr>
            <a:xfrm>
              <a:off x="4699000" y="2661919"/>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31" name="object 19">
              <a:extLst>
                <a:ext uri="{FF2B5EF4-FFF2-40B4-BE49-F238E27FC236}">
                  <a16:creationId xmlns:a16="http://schemas.microsoft.com/office/drawing/2014/main" id="{C39BA882-6F14-4610-3C72-D6A2183F3E35}"/>
                </a:ext>
              </a:extLst>
            </p:cNvPr>
            <p:cNvSpPr/>
            <p:nvPr/>
          </p:nvSpPr>
          <p:spPr>
            <a:xfrm>
              <a:off x="4740909" y="2719069"/>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32" name="object 20">
              <a:extLst>
                <a:ext uri="{FF2B5EF4-FFF2-40B4-BE49-F238E27FC236}">
                  <a16:creationId xmlns:a16="http://schemas.microsoft.com/office/drawing/2014/main" id="{E14290CD-1E3F-9DA8-4E26-28E010B03846}"/>
                </a:ext>
              </a:extLst>
            </p:cNvPr>
            <p:cNvSpPr/>
            <p:nvPr/>
          </p:nvSpPr>
          <p:spPr>
            <a:xfrm>
              <a:off x="4798059" y="2661919"/>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33" name="object 21">
              <a:extLst>
                <a:ext uri="{FF2B5EF4-FFF2-40B4-BE49-F238E27FC236}">
                  <a16:creationId xmlns:a16="http://schemas.microsoft.com/office/drawing/2014/main" id="{CF5F69D7-A915-86BA-E18C-BC95FA9D4DB5}"/>
                </a:ext>
              </a:extLst>
            </p:cNvPr>
            <p:cNvSpPr/>
            <p:nvPr/>
          </p:nvSpPr>
          <p:spPr>
            <a:xfrm>
              <a:off x="4831080" y="2719069"/>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34" name="object 22">
              <a:extLst>
                <a:ext uri="{FF2B5EF4-FFF2-40B4-BE49-F238E27FC236}">
                  <a16:creationId xmlns:a16="http://schemas.microsoft.com/office/drawing/2014/main" id="{AE17C334-0A7D-A325-7C97-A277CC93C47F}"/>
                </a:ext>
              </a:extLst>
            </p:cNvPr>
            <p:cNvSpPr/>
            <p:nvPr/>
          </p:nvSpPr>
          <p:spPr>
            <a:xfrm>
              <a:off x="4888230" y="2661919"/>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35" name="object 23">
              <a:extLst>
                <a:ext uri="{FF2B5EF4-FFF2-40B4-BE49-F238E27FC236}">
                  <a16:creationId xmlns:a16="http://schemas.microsoft.com/office/drawing/2014/main" id="{A61C7E40-0FDF-BF85-57F8-E0881F6F5E66}"/>
                </a:ext>
              </a:extLst>
            </p:cNvPr>
            <p:cNvSpPr/>
            <p:nvPr/>
          </p:nvSpPr>
          <p:spPr>
            <a:xfrm>
              <a:off x="5121909" y="2777490"/>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36" name="object 24">
              <a:extLst>
                <a:ext uri="{FF2B5EF4-FFF2-40B4-BE49-F238E27FC236}">
                  <a16:creationId xmlns:a16="http://schemas.microsoft.com/office/drawing/2014/main" id="{87B754F6-B522-D67C-7D5F-A74F44874321}"/>
                </a:ext>
              </a:extLst>
            </p:cNvPr>
            <p:cNvSpPr/>
            <p:nvPr/>
          </p:nvSpPr>
          <p:spPr>
            <a:xfrm>
              <a:off x="5179059" y="2720340"/>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37" name="object 25">
              <a:extLst>
                <a:ext uri="{FF2B5EF4-FFF2-40B4-BE49-F238E27FC236}">
                  <a16:creationId xmlns:a16="http://schemas.microsoft.com/office/drawing/2014/main" id="{86B31003-00DB-7760-6E88-221E2E8FEF20}"/>
                </a:ext>
              </a:extLst>
            </p:cNvPr>
            <p:cNvSpPr/>
            <p:nvPr/>
          </p:nvSpPr>
          <p:spPr>
            <a:xfrm>
              <a:off x="5217159" y="2777490"/>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38" name="object 26">
              <a:extLst>
                <a:ext uri="{FF2B5EF4-FFF2-40B4-BE49-F238E27FC236}">
                  <a16:creationId xmlns:a16="http://schemas.microsoft.com/office/drawing/2014/main" id="{D76B600D-1071-0D35-1FFE-D6BD6CE1574B}"/>
                </a:ext>
              </a:extLst>
            </p:cNvPr>
            <p:cNvSpPr/>
            <p:nvPr/>
          </p:nvSpPr>
          <p:spPr>
            <a:xfrm>
              <a:off x="5274309" y="2720340"/>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39" name="object 27">
              <a:extLst>
                <a:ext uri="{FF2B5EF4-FFF2-40B4-BE49-F238E27FC236}">
                  <a16:creationId xmlns:a16="http://schemas.microsoft.com/office/drawing/2014/main" id="{EDC6CE4F-467B-C909-D472-7648ADA2CCFD}"/>
                </a:ext>
              </a:extLst>
            </p:cNvPr>
            <p:cNvSpPr/>
            <p:nvPr/>
          </p:nvSpPr>
          <p:spPr>
            <a:xfrm>
              <a:off x="5463539" y="2905760"/>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40" name="object 28">
              <a:extLst>
                <a:ext uri="{FF2B5EF4-FFF2-40B4-BE49-F238E27FC236}">
                  <a16:creationId xmlns:a16="http://schemas.microsoft.com/office/drawing/2014/main" id="{9BA8CECF-C590-005E-4C28-B8723D7F10E6}"/>
                </a:ext>
              </a:extLst>
            </p:cNvPr>
            <p:cNvSpPr/>
            <p:nvPr/>
          </p:nvSpPr>
          <p:spPr>
            <a:xfrm>
              <a:off x="5520689" y="2848610"/>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41" name="object 29">
              <a:extLst>
                <a:ext uri="{FF2B5EF4-FFF2-40B4-BE49-F238E27FC236}">
                  <a16:creationId xmlns:a16="http://schemas.microsoft.com/office/drawing/2014/main" id="{092A9858-D420-0991-44CD-6A20B1DC7BCF}"/>
                </a:ext>
              </a:extLst>
            </p:cNvPr>
            <p:cNvSpPr/>
            <p:nvPr/>
          </p:nvSpPr>
          <p:spPr>
            <a:xfrm>
              <a:off x="5558789" y="2905760"/>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42" name="object 30">
              <a:extLst>
                <a:ext uri="{FF2B5EF4-FFF2-40B4-BE49-F238E27FC236}">
                  <a16:creationId xmlns:a16="http://schemas.microsoft.com/office/drawing/2014/main" id="{76CF1A53-5EAB-C69C-CF1E-2702C9F5B02B}"/>
                </a:ext>
              </a:extLst>
            </p:cNvPr>
            <p:cNvSpPr/>
            <p:nvPr/>
          </p:nvSpPr>
          <p:spPr>
            <a:xfrm>
              <a:off x="5615939" y="2848610"/>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43" name="object 31">
              <a:extLst>
                <a:ext uri="{FF2B5EF4-FFF2-40B4-BE49-F238E27FC236}">
                  <a16:creationId xmlns:a16="http://schemas.microsoft.com/office/drawing/2014/main" id="{551FDDD6-C9BD-D84D-CC9E-E2DE46008AFD}"/>
                </a:ext>
              </a:extLst>
            </p:cNvPr>
            <p:cNvSpPr/>
            <p:nvPr/>
          </p:nvSpPr>
          <p:spPr>
            <a:xfrm>
              <a:off x="5704839" y="2905760"/>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44" name="object 32">
              <a:extLst>
                <a:ext uri="{FF2B5EF4-FFF2-40B4-BE49-F238E27FC236}">
                  <a16:creationId xmlns:a16="http://schemas.microsoft.com/office/drawing/2014/main" id="{54D49A21-1792-7BDB-69E3-CB88E9055F7E}"/>
                </a:ext>
              </a:extLst>
            </p:cNvPr>
            <p:cNvSpPr/>
            <p:nvPr/>
          </p:nvSpPr>
          <p:spPr>
            <a:xfrm>
              <a:off x="5761989" y="2848610"/>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45" name="object 33">
              <a:extLst>
                <a:ext uri="{FF2B5EF4-FFF2-40B4-BE49-F238E27FC236}">
                  <a16:creationId xmlns:a16="http://schemas.microsoft.com/office/drawing/2014/main" id="{6A4318E5-AB85-BC30-636E-28432C47B1E5}"/>
                </a:ext>
              </a:extLst>
            </p:cNvPr>
            <p:cNvSpPr/>
            <p:nvPr/>
          </p:nvSpPr>
          <p:spPr>
            <a:xfrm>
              <a:off x="5808980" y="2905760"/>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46" name="object 34">
              <a:extLst>
                <a:ext uri="{FF2B5EF4-FFF2-40B4-BE49-F238E27FC236}">
                  <a16:creationId xmlns:a16="http://schemas.microsoft.com/office/drawing/2014/main" id="{2DCC90AF-0337-AEA8-4298-8EEDDF4CD6E1}"/>
                </a:ext>
              </a:extLst>
            </p:cNvPr>
            <p:cNvSpPr/>
            <p:nvPr/>
          </p:nvSpPr>
          <p:spPr>
            <a:xfrm>
              <a:off x="5866130" y="2848610"/>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47" name="object 35">
              <a:extLst>
                <a:ext uri="{FF2B5EF4-FFF2-40B4-BE49-F238E27FC236}">
                  <a16:creationId xmlns:a16="http://schemas.microsoft.com/office/drawing/2014/main" id="{F5FB6BCF-4C50-D3FA-DBB4-35F0D762A85F}"/>
                </a:ext>
              </a:extLst>
            </p:cNvPr>
            <p:cNvSpPr/>
            <p:nvPr/>
          </p:nvSpPr>
          <p:spPr>
            <a:xfrm>
              <a:off x="5994400" y="2987040"/>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48" name="object 36">
              <a:extLst>
                <a:ext uri="{FF2B5EF4-FFF2-40B4-BE49-F238E27FC236}">
                  <a16:creationId xmlns:a16="http://schemas.microsoft.com/office/drawing/2014/main" id="{1719DBF7-D716-BB72-F7D6-FD4FE917382D}"/>
                </a:ext>
              </a:extLst>
            </p:cNvPr>
            <p:cNvSpPr/>
            <p:nvPr/>
          </p:nvSpPr>
          <p:spPr>
            <a:xfrm>
              <a:off x="6051550" y="2929890"/>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49" name="object 37">
              <a:extLst>
                <a:ext uri="{FF2B5EF4-FFF2-40B4-BE49-F238E27FC236}">
                  <a16:creationId xmlns:a16="http://schemas.microsoft.com/office/drawing/2014/main" id="{0DA4896C-087A-9C2C-FF5F-67C088E97AA3}"/>
                </a:ext>
              </a:extLst>
            </p:cNvPr>
            <p:cNvSpPr/>
            <p:nvPr/>
          </p:nvSpPr>
          <p:spPr>
            <a:xfrm>
              <a:off x="6073139" y="2987040"/>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50" name="object 38">
              <a:extLst>
                <a:ext uri="{FF2B5EF4-FFF2-40B4-BE49-F238E27FC236}">
                  <a16:creationId xmlns:a16="http://schemas.microsoft.com/office/drawing/2014/main" id="{9B2843CD-9232-CA30-7D6A-09DD98A5F04A}"/>
                </a:ext>
              </a:extLst>
            </p:cNvPr>
            <p:cNvSpPr/>
            <p:nvPr/>
          </p:nvSpPr>
          <p:spPr>
            <a:xfrm>
              <a:off x="6130289" y="2929890"/>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51" name="object 39">
              <a:extLst>
                <a:ext uri="{FF2B5EF4-FFF2-40B4-BE49-F238E27FC236}">
                  <a16:creationId xmlns:a16="http://schemas.microsoft.com/office/drawing/2014/main" id="{5C273C3C-9F2E-7184-3208-9E37931C3421}"/>
                </a:ext>
              </a:extLst>
            </p:cNvPr>
            <p:cNvSpPr/>
            <p:nvPr/>
          </p:nvSpPr>
          <p:spPr>
            <a:xfrm>
              <a:off x="6107430" y="2987040"/>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52" name="object 40">
              <a:extLst>
                <a:ext uri="{FF2B5EF4-FFF2-40B4-BE49-F238E27FC236}">
                  <a16:creationId xmlns:a16="http://schemas.microsoft.com/office/drawing/2014/main" id="{5A70DD5E-6018-ACBA-DFF1-5AFF6E5E5241}"/>
                </a:ext>
              </a:extLst>
            </p:cNvPr>
            <p:cNvSpPr/>
            <p:nvPr/>
          </p:nvSpPr>
          <p:spPr>
            <a:xfrm>
              <a:off x="6164580" y="2929890"/>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53" name="object 41">
              <a:extLst>
                <a:ext uri="{FF2B5EF4-FFF2-40B4-BE49-F238E27FC236}">
                  <a16:creationId xmlns:a16="http://schemas.microsoft.com/office/drawing/2014/main" id="{3A02AF40-067A-113A-CB3E-73D7207A83FB}"/>
                </a:ext>
              </a:extLst>
            </p:cNvPr>
            <p:cNvSpPr/>
            <p:nvPr/>
          </p:nvSpPr>
          <p:spPr>
            <a:xfrm>
              <a:off x="6263639" y="2987040"/>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54" name="object 42">
              <a:extLst>
                <a:ext uri="{FF2B5EF4-FFF2-40B4-BE49-F238E27FC236}">
                  <a16:creationId xmlns:a16="http://schemas.microsoft.com/office/drawing/2014/main" id="{60FFEA16-AA46-5D5B-3C90-96734504A07F}"/>
                </a:ext>
              </a:extLst>
            </p:cNvPr>
            <p:cNvSpPr/>
            <p:nvPr/>
          </p:nvSpPr>
          <p:spPr>
            <a:xfrm>
              <a:off x="6320789" y="2929890"/>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55" name="object 43">
              <a:extLst>
                <a:ext uri="{FF2B5EF4-FFF2-40B4-BE49-F238E27FC236}">
                  <a16:creationId xmlns:a16="http://schemas.microsoft.com/office/drawing/2014/main" id="{BD4D648F-1548-0765-776C-44E7174CFD90}"/>
                </a:ext>
              </a:extLst>
            </p:cNvPr>
            <p:cNvSpPr/>
            <p:nvPr/>
          </p:nvSpPr>
          <p:spPr>
            <a:xfrm>
              <a:off x="6409689" y="2987040"/>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56" name="object 44">
              <a:extLst>
                <a:ext uri="{FF2B5EF4-FFF2-40B4-BE49-F238E27FC236}">
                  <a16:creationId xmlns:a16="http://schemas.microsoft.com/office/drawing/2014/main" id="{252F599A-527C-F74F-3FC0-A019C46CF095}"/>
                </a:ext>
              </a:extLst>
            </p:cNvPr>
            <p:cNvSpPr/>
            <p:nvPr/>
          </p:nvSpPr>
          <p:spPr>
            <a:xfrm>
              <a:off x="6466839" y="2929890"/>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57" name="object 45">
              <a:extLst>
                <a:ext uri="{FF2B5EF4-FFF2-40B4-BE49-F238E27FC236}">
                  <a16:creationId xmlns:a16="http://schemas.microsoft.com/office/drawing/2014/main" id="{F23D0301-1B4D-21DB-86D0-2D188FDEE020}"/>
                </a:ext>
              </a:extLst>
            </p:cNvPr>
            <p:cNvSpPr/>
            <p:nvPr/>
          </p:nvSpPr>
          <p:spPr>
            <a:xfrm>
              <a:off x="6708139" y="2987040"/>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58" name="object 46">
              <a:extLst>
                <a:ext uri="{FF2B5EF4-FFF2-40B4-BE49-F238E27FC236}">
                  <a16:creationId xmlns:a16="http://schemas.microsoft.com/office/drawing/2014/main" id="{08DD4C28-4AE9-DAD1-B44C-9AEFB0503251}"/>
                </a:ext>
              </a:extLst>
            </p:cNvPr>
            <p:cNvSpPr/>
            <p:nvPr/>
          </p:nvSpPr>
          <p:spPr>
            <a:xfrm>
              <a:off x="6765289" y="2929890"/>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59" name="object 47">
              <a:extLst>
                <a:ext uri="{FF2B5EF4-FFF2-40B4-BE49-F238E27FC236}">
                  <a16:creationId xmlns:a16="http://schemas.microsoft.com/office/drawing/2014/main" id="{C4D69BE1-5EFA-DFCC-423C-E60A6D59A026}"/>
                </a:ext>
              </a:extLst>
            </p:cNvPr>
            <p:cNvSpPr/>
            <p:nvPr/>
          </p:nvSpPr>
          <p:spPr>
            <a:xfrm>
              <a:off x="6760209" y="2987040"/>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60" name="object 48">
              <a:extLst>
                <a:ext uri="{FF2B5EF4-FFF2-40B4-BE49-F238E27FC236}">
                  <a16:creationId xmlns:a16="http://schemas.microsoft.com/office/drawing/2014/main" id="{E3C50815-20F0-D78A-C117-9B07C334AB76}"/>
                </a:ext>
              </a:extLst>
            </p:cNvPr>
            <p:cNvSpPr/>
            <p:nvPr/>
          </p:nvSpPr>
          <p:spPr>
            <a:xfrm>
              <a:off x="6817359" y="2929890"/>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61" name="object 49">
              <a:extLst>
                <a:ext uri="{FF2B5EF4-FFF2-40B4-BE49-F238E27FC236}">
                  <a16:creationId xmlns:a16="http://schemas.microsoft.com/office/drawing/2014/main" id="{C9C8E8D3-D31D-D226-7317-A71518894315}"/>
                </a:ext>
              </a:extLst>
            </p:cNvPr>
            <p:cNvSpPr/>
            <p:nvPr/>
          </p:nvSpPr>
          <p:spPr>
            <a:xfrm>
              <a:off x="6885939" y="3149600"/>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62" name="object 50">
              <a:extLst>
                <a:ext uri="{FF2B5EF4-FFF2-40B4-BE49-F238E27FC236}">
                  <a16:creationId xmlns:a16="http://schemas.microsoft.com/office/drawing/2014/main" id="{C6389793-AD86-D07B-10AD-2689712C25A6}"/>
                </a:ext>
              </a:extLst>
            </p:cNvPr>
            <p:cNvSpPr/>
            <p:nvPr/>
          </p:nvSpPr>
          <p:spPr>
            <a:xfrm>
              <a:off x="6943089" y="3092450"/>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63" name="object 51">
              <a:extLst>
                <a:ext uri="{FF2B5EF4-FFF2-40B4-BE49-F238E27FC236}">
                  <a16:creationId xmlns:a16="http://schemas.microsoft.com/office/drawing/2014/main" id="{E170159D-3071-179E-F528-2FD11488460C}"/>
                </a:ext>
              </a:extLst>
            </p:cNvPr>
            <p:cNvSpPr/>
            <p:nvPr/>
          </p:nvSpPr>
          <p:spPr>
            <a:xfrm>
              <a:off x="7141209" y="3149600"/>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64" name="object 52">
              <a:extLst>
                <a:ext uri="{FF2B5EF4-FFF2-40B4-BE49-F238E27FC236}">
                  <a16:creationId xmlns:a16="http://schemas.microsoft.com/office/drawing/2014/main" id="{5D549F37-5FE5-5418-13A8-9F63BDACB544}"/>
                </a:ext>
              </a:extLst>
            </p:cNvPr>
            <p:cNvSpPr/>
            <p:nvPr/>
          </p:nvSpPr>
          <p:spPr>
            <a:xfrm>
              <a:off x="7198359" y="3092450"/>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65" name="object 53">
              <a:extLst>
                <a:ext uri="{FF2B5EF4-FFF2-40B4-BE49-F238E27FC236}">
                  <a16:creationId xmlns:a16="http://schemas.microsoft.com/office/drawing/2014/main" id="{5586600E-4083-8FFC-6C6E-C577D7AC85E2}"/>
                </a:ext>
              </a:extLst>
            </p:cNvPr>
            <p:cNvSpPr/>
            <p:nvPr/>
          </p:nvSpPr>
          <p:spPr>
            <a:xfrm>
              <a:off x="7209789" y="3149600"/>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66" name="object 54">
              <a:extLst>
                <a:ext uri="{FF2B5EF4-FFF2-40B4-BE49-F238E27FC236}">
                  <a16:creationId xmlns:a16="http://schemas.microsoft.com/office/drawing/2014/main" id="{3595DC6C-F3CD-0DA1-D29B-9EDFC18F78B3}"/>
                </a:ext>
              </a:extLst>
            </p:cNvPr>
            <p:cNvSpPr/>
            <p:nvPr/>
          </p:nvSpPr>
          <p:spPr>
            <a:xfrm>
              <a:off x="7266939" y="3092450"/>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67" name="object 55">
              <a:extLst>
                <a:ext uri="{FF2B5EF4-FFF2-40B4-BE49-F238E27FC236}">
                  <a16:creationId xmlns:a16="http://schemas.microsoft.com/office/drawing/2014/main" id="{0BF43582-C26F-1BB9-D4D7-0460C700FDF6}"/>
                </a:ext>
              </a:extLst>
            </p:cNvPr>
            <p:cNvSpPr/>
            <p:nvPr/>
          </p:nvSpPr>
          <p:spPr>
            <a:xfrm>
              <a:off x="7344409" y="3149600"/>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68" name="object 56">
              <a:extLst>
                <a:ext uri="{FF2B5EF4-FFF2-40B4-BE49-F238E27FC236}">
                  <a16:creationId xmlns:a16="http://schemas.microsoft.com/office/drawing/2014/main" id="{1BC2735B-F79D-D52D-B44A-CDC9AF57E5BF}"/>
                </a:ext>
              </a:extLst>
            </p:cNvPr>
            <p:cNvSpPr/>
            <p:nvPr/>
          </p:nvSpPr>
          <p:spPr>
            <a:xfrm>
              <a:off x="7401559" y="3092450"/>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69" name="object 57">
              <a:extLst>
                <a:ext uri="{FF2B5EF4-FFF2-40B4-BE49-F238E27FC236}">
                  <a16:creationId xmlns:a16="http://schemas.microsoft.com/office/drawing/2014/main" id="{939C716E-D088-472B-234E-0B0AA175E3A9}"/>
                </a:ext>
              </a:extLst>
            </p:cNvPr>
            <p:cNvSpPr/>
            <p:nvPr/>
          </p:nvSpPr>
          <p:spPr>
            <a:xfrm>
              <a:off x="7793989" y="3149600"/>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70" name="object 58">
              <a:extLst>
                <a:ext uri="{FF2B5EF4-FFF2-40B4-BE49-F238E27FC236}">
                  <a16:creationId xmlns:a16="http://schemas.microsoft.com/office/drawing/2014/main" id="{2669359D-81A5-B6E6-941D-BE6541CAA007}"/>
                </a:ext>
              </a:extLst>
            </p:cNvPr>
            <p:cNvSpPr/>
            <p:nvPr/>
          </p:nvSpPr>
          <p:spPr>
            <a:xfrm>
              <a:off x="7851139" y="3092450"/>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71" name="object 59">
              <a:extLst>
                <a:ext uri="{FF2B5EF4-FFF2-40B4-BE49-F238E27FC236}">
                  <a16:creationId xmlns:a16="http://schemas.microsoft.com/office/drawing/2014/main" id="{539ADD29-6AFB-9669-6EE3-847855AE7D4D}"/>
                </a:ext>
              </a:extLst>
            </p:cNvPr>
            <p:cNvSpPr/>
            <p:nvPr/>
          </p:nvSpPr>
          <p:spPr>
            <a:xfrm>
              <a:off x="8282939" y="3149600"/>
              <a:ext cx="114300" cy="0"/>
            </a:xfrm>
            <a:custGeom>
              <a:avLst/>
              <a:gdLst/>
              <a:ahLst/>
              <a:cxnLst/>
              <a:rect l="l" t="t" r="r" b="b"/>
              <a:pathLst>
                <a:path w="114300">
                  <a:moveTo>
                    <a:pt x="0" y="0"/>
                  </a:moveTo>
                  <a:lnTo>
                    <a:pt x="114300" y="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1872" name="object 60">
              <a:extLst>
                <a:ext uri="{FF2B5EF4-FFF2-40B4-BE49-F238E27FC236}">
                  <a16:creationId xmlns:a16="http://schemas.microsoft.com/office/drawing/2014/main" id="{ACBCCE7D-B670-4548-FC7C-C5676941B601}"/>
                </a:ext>
              </a:extLst>
            </p:cNvPr>
            <p:cNvSpPr/>
            <p:nvPr/>
          </p:nvSpPr>
          <p:spPr>
            <a:xfrm>
              <a:off x="8340089" y="3092450"/>
              <a:ext cx="0" cy="114300"/>
            </a:xfrm>
            <a:custGeom>
              <a:avLst/>
              <a:gdLst/>
              <a:ahLst/>
              <a:cxnLst/>
              <a:rect l="l" t="t" r="r" b="b"/>
              <a:pathLst>
                <a:path h="114300">
                  <a:moveTo>
                    <a:pt x="0" y="0"/>
                  </a:moveTo>
                  <a:lnTo>
                    <a:pt x="0" y="114300"/>
                  </a:lnTo>
                </a:path>
              </a:pathLst>
            </a:custGeom>
            <a:ln w="12700">
              <a:solidFill>
                <a:schemeClr val="accent3"/>
              </a:solidFill>
              <a:miter lim="800000"/>
            </a:ln>
          </p:spPr>
          <p:txBody>
            <a:bodyPr wrap="square" lIns="0" tIns="0" rIns="0" bIns="0" rtlCol="0"/>
            <a:lstStyle/>
            <a:p>
              <a:pPr marL="0" marR="0" lvl="0" indent="0" algn="l" defTabSz="109728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
        <p:nvSpPr>
          <p:cNvPr id="1875" name="TextBox 1874">
            <a:extLst>
              <a:ext uri="{FF2B5EF4-FFF2-40B4-BE49-F238E27FC236}">
                <a16:creationId xmlns:a16="http://schemas.microsoft.com/office/drawing/2014/main" id="{7D1EF998-E4BF-2943-9DD3-4535F6CF31E1}"/>
              </a:ext>
            </a:extLst>
          </p:cNvPr>
          <p:cNvSpPr txBox="1"/>
          <p:nvPr/>
        </p:nvSpPr>
        <p:spPr>
          <a:xfrm>
            <a:off x="927785" y="1507774"/>
            <a:ext cx="4886188" cy="707886"/>
          </a:xfrm>
          <a:prstGeom prst="rect">
            <a:avLst/>
          </a:prstGeom>
          <a:noFill/>
        </p:spPr>
        <p:txBody>
          <a:bodyPr wrap="square">
            <a:spAutoFit/>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lang="en-US" sz="2000" b="1" u="none" dirty="0">
                <a:solidFill>
                  <a:schemeClr val="bg1"/>
                </a:solidFill>
                <a:latin typeface="+mj-lt"/>
                <a:cs typeface="Arial" panose="020B0604020202020204" pitchFamily="34" charset="0"/>
              </a:rPr>
              <a:t>Patients With CR Who Received </a:t>
            </a:r>
            <a:br>
              <a:rPr lang="en-US" sz="2000" b="1" u="none" dirty="0">
                <a:solidFill>
                  <a:schemeClr val="bg1"/>
                </a:solidFill>
                <a:latin typeface="+mj-lt"/>
                <a:cs typeface="Arial" panose="020B0604020202020204" pitchFamily="34" charset="0"/>
              </a:rPr>
            </a:br>
            <a:r>
              <a:rPr lang="en-US" sz="2000" b="1" u="none" dirty="0">
                <a:solidFill>
                  <a:schemeClr val="bg1"/>
                </a:solidFill>
                <a:latin typeface="+mj-lt"/>
                <a:cs typeface="Arial" panose="020B0604020202020204" pitchFamily="34" charset="0"/>
              </a:rPr>
              <a:t>AlloHSCT in CR1 </a:t>
            </a:r>
          </a:p>
        </p:txBody>
      </p:sp>
      <p:sp>
        <p:nvSpPr>
          <p:cNvPr id="1876" name="TextBox 1875">
            <a:extLst>
              <a:ext uri="{FF2B5EF4-FFF2-40B4-BE49-F238E27FC236}">
                <a16:creationId xmlns:a16="http://schemas.microsoft.com/office/drawing/2014/main" id="{589C07D2-C01B-3EBD-53CD-ABD5E8442DD8}"/>
              </a:ext>
            </a:extLst>
          </p:cNvPr>
          <p:cNvSpPr txBox="1"/>
          <p:nvPr/>
        </p:nvSpPr>
        <p:spPr>
          <a:xfrm>
            <a:off x="6880696" y="1507774"/>
            <a:ext cx="4910568" cy="707886"/>
          </a:xfrm>
          <a:prstGeom prst="rect">
            <a:avLst/>
          </a:prstGeom>
          <a:noFill/>
        </p:spPr>
        <p:txBody>
          <a:bodyPr wrap="square">
            <a:spAutoFit/>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lang="en-US" sz="2000" b="1" u="none" dirty="0">
                <a:solidFill>
                  <a:schemeClr val="bg1"/>
                </a:solidFill>
                <a:latin typeface="+mj-lt"/>
                <a:cs typeface="Arial" panose="020B0604020202020204" pitchFamily="34" charset="0"/>
              </a:rPr>
              <a:t>Patients With CR Who Did NOT Receive </a:t>
            </a:r>
            <a:br>
              <a:rPr lang="en-US" sz="2000" b="1" u="none" dirty="0">
                <a:solidFill>
                  <a:schemeClr val="bg1"/>
                </a:solidFill>
                <a:latin typeface="+mj-lt"/>
                <a:cs typeface="Arial" panose="020B0604020202020204" pitchFamily="34" charset="0"/>
              </a:rPr>
            </a:br>
            <a:r>
              <a:rPr lang="en-US" sz="2000" b="1" u="none" dirty="0">
                <a:solidFill>
                  <a:schemeClr val="bg1"/>
                </a:solidFill>
                <a:latin typeface="+mj-lt"/>
                <a:cs typeface="Arial" panose="020B0604020202020204" pitchFamily="34" charset="0"/>
              </a:rPr>
              <a:t>AlloHSCT in CR1</a:t>
            </a:r>
          </a:p>
        </p:txBody>
      </p:sp>
      <p:sp>
        <p:nvSpPr>
          <p:cNvPr id="1881" name="TextBox 1880">
            <a:extLst>
              <a:ext uri="{FF2B5EF4-FFF2-40B4-BE49-F238E27FC236}">
                <a16:creationId xmlns:a16="http://schemas.microsoft.com/office/drawing/2014/main" id="{5455C448-2EB8-0972-CEC2-28CDC6BE41DA}"/>
              </a:ext>
            </a:extLst>
          </p:cNvPr>
          <p:cNvSpPr txBox="1"/>
          <p:nvPr/>
        </p:nvSpPr>
        <p:spPr bwMode="auto">
          <a:xfrm>
            <a:off x="1238533" y="3934302"/>
            <a:ext cx="15221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defTabSz="109728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Quizartinib	</a:t>
            </a:r>
          </a:p>
          <a:p>
            <a:pPr marL="0" marR="0" lvl="0" indent="0" defTabSz="109728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Placebo	</a:t>
            </a:r>
          </a:p>
        </p:txBody>
      </p:sp>
      <p:cxnSp>
        <p:nvCxnSpPr>
          <p:cNvPr id="1882" name="Straight Connector 1881">
            <a:extLst>
              <a:ext uri="{FF2B5EF4-FFF2-40B4-BE49-F238E27FC236}">
                <a16:creationId xmlns:a16="http://schemas.microsoft.com/office/drawing/2014/main" id="{1502F90A-059F-8ADA-6D7E-393359263EA9}"/>
              </a:ext>
            </a:extLst>
          </p:cNvPr>
          <p:cNvCxnSpPr/>
          <p:nvPr/>
        </p:nvCxnSpPr>
        <p:spPr bwMode="auto">
          <a:xfrm>
            <a:off x="1012133" y="4307893"/>
            <a:ext cx="274320" cy="0"/>
          </a:xfrm>
          <a:prstGeom prst="line">
            <a:avLst/>
          </a:prstGeom>
          <a:noFill/>
          <a:ln w="28575" cap="flat" cmpd="sng" algn="ctr">
            <a:solidFill>
              <a:schemeClr val="accent3"/>
            </a:solidFill>
            <a:prstDash val="solid"/>
            <a:round/>
            <a:headEnd type="none" w="med" len="med"/>
            <a:tailEnd type="none" w="med" len="med"/>
          </a:ln>
          <a:effectLst/>
        </p:spPr>
      </p:cxnSp>
      <p:cxnSp>
        <p:nvCxnSpPr>
          <p:cNvPr id="1883" name="Straight Connector 1882">
            <a:extLst>
              <a:ext uri="{FF2B5EF4-FFF2-40B4-BE49-F238E27FC236}">
                <a16:creationId xmlns:a16="http://schemas.microsoft.com/office/drawing/2014/main" id="{CEF8C668-9F03-780D-9582-E174FB77466B}"/>
              </a:ext>
            </a:extLst>
          </p:cNvPr>
          <p:cNvCxnSpPr/>
          <p:nvPr/>
        </p:nvCxnSpPr>
        <p:spPr bwMode="auto">
          <a:xfrm>
            <a:off x="1012133" y="4084492"/>
            <a:ext cx="274320" cy="0"/>
          </a:xfrm>
          <a:prstGeom prst="line">
            <a:avLst/>
          </a:prstGeom>
          <a:noFill/>
          <a:ln w="28575" cap="flat" cmpd="sng" algn="ctr">
            <a:solidFill>
              <a:schemeClr val="accent1"/>
            </a:solidFill>
            <a:prstDash val="solid"/>
            <a:round/>
            <a:headEnd type="none" w="med" len="med"/>
            <a:tailEnd type="none" w="med" len="med"/>
          </a:ln>
          <a:effectLst/>
        </p:spPr>
      </p:cxnSp>
      <p:sp>
        <p:nvSpPr>
          <p:cNvPr id="1884" name="TextBox 1883">
            <a:extLst>
              <a:ext uri="{FF2B5EF4-FFF2-40B4-BE49-F238E27FC236}">
                <a16:creationId xmlns:a16="http://schemas.microsoft.com/office/drawing/2014/main" id="{1F98C888-625B-C21D-9CA8-05F29485A398}"/>
              </a:ext>
            </a:extLst>
          </p:cNvPr>
          <p:cNvSpPr txBox="1"/>
          <p:nvPr/>
        </p:nvSpPr>
        <p:spPr>
          <a:xfrm rot="16200000">
            <a:off x="5209381" y="3453964"/>
            <a:ext cx="2391398" cy="338554"/>
          </a:xfrm>
          <a:prstGeom prst="rect">
            <a:avLst/>
          </a:prstGeom>
          <a:noFill/>
        </p:spPr>
        <p:txBody>
          <a:bodyPr wrap="square" rtlCol="0">
            <a:spAutoFit/>
          </a:bodyPr>
          <a:lstStyle/>
          <a:p>
            <a:pPr marL="0" marR="0" lvl="0" indent="0" algn="ctr" defTabSz="1097236"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tl val="0"/>
              </a:rPr>
              <a:t>OS (Probability)</a:t>
            </a:r>
          </a:p>
        </p:txBody>
      </p:sp>
      <p:sp>
        <p:nvSpPr>
          <p:cNvPr id="1886" name="TextBox 1885">
            <a:extLst>
              <a:ext uri="{FF2B5EF4-FFF2-40B4-BE49-F238E27FC236}">
                <a16:creationId xmlns:a16="http://schemas.microsoft.com/office/drawing/2014/main" id="{4409553A-FDF3-3941-962E-C2ED7184439D}"/>
              </a:ext>
            </a:extLst>
          </p:cNvPr>
          <p:cNvSpPr txBox="1"/>
          <p:nvPr/>
        </p:nvSpPr>
        <p:spPr bwMode="auto">
          <a:xfrm>
            <a:off x="7296001" y="3934302"/>
            <a:ext cx="14586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defTabSz="109728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Quizartinib	</a:t>
            </a:r>
          </a:p>
          <a:p>
            <a:pPr marL="0" marR="0" lvl="0" indent="0" defTabSz="109728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Placebo	</a:t>
            </a:r>
          </a:p>
        </p:txBody>
      </p:sp>
      <p:cxnSp>
        <p:nvCxnSpPr>
          <p:cNvPr id="1887" name="Straight Connector 1886">
            <a:extLst>
              <a:ext uri="{FF2B5EF4-FFF2-40B4-BE49-F238E27FC236}">
                <a16:creationId xmlns:a16="http://schemas.microsoft.com/office/drawing/2014/main" id="{A974D74F-971D-C951-5743-583A5342A1B3}"/>
              </a:ext>
            </a:extLst>
          </p:cNvPr>
          <p:cNvCxnSpPr/>
          <p:nvPr/>
        </p:nvCxnSpPr>
        <p:spPr bwMode="auto">
          <a:xfrm>
            <a:off x="7069601" y="4307893"/>
            <a:ext cx="274320" cy="0"/>
          </a:xfrm>
          <a:prstGeom prst="line">
            <a:avLst/>
          </a:prstGeom>
          <a:noFill/>
          <a:ln w="28575" cap="flat" cmpd="sng" algn="ctr">
            <a:solidFill>
              <a:schemeClr val="accent3"/>
            </a:solidFill>
            <a:prstDash val="solid"/>
            <a:round/>
            <a:headEnd type="none" w="med" len="med"/>
            <a:tailEnd type="none" w="med" len="med"/>
          </a:ln>
          <a:effectLst/>
        </p:spPr>
      </p:cxnSp>
      <p:cxnSp>
        <p:nvCxnSpPr>
          <p:cNvPr id="1888" name="Straight Connector 1887">
            <a:extLst>
              <a:ext uri="{FF2B5EF4-FFF2-40B4-BE49-F238E27FC236}">
                <a16:creationId xmlns:a16="http://schemas.microsoft.com/office/drawing/2014/main" id="{852266D6-3AC5-A5F6-24CF-F5CC37A17494}"/>
              </a:ext>
            </a:extLst>
          </p:cNvPr>
          <p:cNvCxnSpPr/>
          <p:nvPr/>
        </p:nvCxnSpPr>
        <p:spPr bwMode="auto">
          <a:xfrm>
            <a:off x="7069601" y="4084492"/>
            <a:ext cx="274320" cy="0"/>
          </a:xfrm>
          <a:prstGeom prst="line">
            <a:avLst/>
          </a:prstGeom>
          <a:noFill/>
          <a:ln w="28575" cap="flat" cmpd="sng" algn="ctr">
            <a:solidFill>
              <a:schemeClr val="accent1"/>
            </a:solidFill>
            <a:prstDash val="solid"/>
            <a:round/>
            <a:headEnd type="none" w="med" len="med"/>
            <a:tailEnd type="none" w="med" len="med"/>
          </a:ln>
          <a:effectLst/>
        </p:spPr>
      </p:cxnSp>
      <p:sp>
        <p:nvSpPr>
          <p:cNvPr id="2" name="TextBox 1">
            <a:extLst>
              <a:ext uri="{FF2B5EF4-FFF2-40B4-BE49-F238E27FC236}">
                <a16:creationId xmlns:a16="http://schemas.microsoft.com/office/drawing/2014/main" id="{5B292CA1-C7E3-DA31-7CF5-104228972C20}"/>
              </a:ext>
            </a:extLst>
          </p:cNvPr>
          <p:cNvSpPr txBox="1"/>
          <p:nvPr/>
        </p:nvSpPr>
        <p:spPr bwMode="auto">
          <a:xfrm>
            <a:off x="4507787" y="6034884"/>
            <a:ext cx="37789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*Subgroup analysis for descriptive purposes only. </a:t>
            </a:r>
          </a:p>
        </p:txBody>
      </p:sp>
    </p:spTree>
    <p:extLst>
      <p:ext uri="{BB962C8B-B14F-4D97-AF65-F5344CB8AC3E}">
        <p14:creationId xmlns:p14="http://schemas.microsoft.com/office/powerpoint/2010/main" val="1851927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oup 3">
            <a:extLst>
              <a:ext uri="{FF2B5EF4-FFF2-40B4-BE49-F238E27FC236}">
                <a16:creationId xmlns:a16="http://schemas.microsoft.com/office/drawing/2014/main" id="{8BB8F44A-EC8F-0830-6097-20B1D9064171}"/>
              </a:ext>
            </a:extLst>
          </p:cNvPr>
          <p:cNvGraphicFramePr>
            <a:graphicFrameLocks/>
          </p:cNvGraphicFramePr>
          <p:nvPr>
            <p:extLst>
              <p:ext uri="{D42A27DB-BD31-4B8C-83A1-F6EECF244321}">
                <p14:modId xmlns:p14="http://schemas.microsoft.com/office/powerpoint/2010/main" val="1973821822"/>
              </p:ext>
            </p:extLst>
          </p:nvPr>
        </p:nvGraphicFramePr>
        <p:xfrm>
          <a:off x="723900" y="1611630"/>
          <a:ext cx="10758304" cy="3573872"/>
        </p:xfrm>
        <a:graphic>
          <a:graphicData uri="http://schemas.openxmlformats.org/drawingml/2006/table">
            <a:tbl>
              <a:tblPr/>
              <a:tblGrid>
                <a:gridCol w="4619199">
                  <a:extLst>
                    <a:ext uri="{9D8B030D-6E8A-4147-A177-3AD203B41FA5}">
                      <a16:colId xmlns:a16="http://schemas.microsoft.com/office/drawing/2014/main" val="20000"/>
                    </a:ext>
                  </a:extLst>
                </a:gridCol>
                <a:gridCol w="3120908">
                  <a:extLst>
                    <a:ext uri="{9D8B030D-6E8A-4147-A177-3AD203B41FA5}">
                      <a16:colId xmlns:a16="http://schemas.microsoft.com/office/drawing/2014/main" val="20001"/>
                    </a:ext>
                  </a:extLst>
                </a:gridCol>
                <a:gridCol w="3018197">
                  <a:extLst>
                    <a:ext uri="{9D8B030D-6E8A-4147-A177-3AD203B41FA5}">
                      <a16:colId xmlns:a16="http://schemas.microsoft.com/office/drawing/2014/main" val="20002"/>
                    </a:ext>
                  </a:extLst>
                </a:gridCol>
              </a:tblGrid>
              <a:tr h="17911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mn-lt"/>
                        </a:rPr>
                        <a:t>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90000"/>
                        </a:lnSpc>
                      </a:pPr>
                      <a:r>
                        <a:rPr kumimoji="0" lang="en-US" sz="1600" b="1" i="0" u="none" strike="noStrike" kern="1200" cap="none" normalizeH="0" baseline="0" dirty="0">
                          <a:ln>
                            <a:noFill/>
                          </a:ln>
                          <a:solidFill>
                            <a:schemeClr val="tx1"/>
                          </a:solidFill>
                          <a:effectLst/>
                          <a:latin typeface="+mn-lt"/>
                          <a:ea typeface="+mn-ea"/>
                          <a:cs typeface="+mn-cs"/>
                        </a:rPr>
                        <a:t>Quizartinib (n = 265)</a:t>
                      </a:r>
                    </a:p>
                  </a:txBody>
                  <a:tcPr marL="88543" marR="88543" marT="44271" marB="44271"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90000"/>
                        </a:lnSpc>
                      </a:pPr>
                      <a:r>
                        <a:rPr kumimoji="0" lang="en-US" sz="1600" b="1" i="0" u="none" strike="noStrike" kern="1200" cap="none" normalizeH="0" baseline="0" dirty="0">
                          <a:ln>
                            <a:noFill/>
                          </a:ln>
                          <a:solidFill>
                            <a:schemeClr val="tx1"/>
                          </a:solidFill>
                          <a:effectLst/>
                          <a:latin typeface="+mn-lt"/>
                          <a:ea typeface="+mn-ea"/>
                          <a:cs typeface="+mn-cs"/>
                        </a:rPr>
                        <a:t>Placebo (n = 268)</a:t>
                      </a:r>
                    </a:p>
                  </a:txBody>
                  <a:tcPr marL="88543" marR="88543" marT="44271" marB="44271"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marR="0" lvl="0" indent="0" algn="l" defTabSz="1305990" rtl="0" eaLnBrk="1" fontAlgn="auto" latinLnBrk="0" hangingPunct="1">
                        <a:lnSpc>
                          <a:spcPct val="90000"/>
                        </a:lnSpc>
                        <a:spcBef>
                          <a:spcPts val="0"/>
                        </a:spcBef>
                        <a:spcAft>
                          <a:spcPts val="0"/>
                        </a:spcAft>
                        <a:buClrTx/>
                        <a:buSzTx/>
                        <a:buFontTx/>
                        <a:buNone/>
                        <a:tabLst/>
                        <a:defRPr/>
                      </a:pPr>
                      <a:r>
                        <a:rPr lang="en-US" sz="1600" b="1" dirty="0">
                          <a:solidFill>
                            <a:schemeClr val="bg1"/>
                          </a:solidFill>
                          <a:latin typeface="+mn-lt"/>
                          <a:cs typeface="Calibri" panose="020F0502020204030204" pitchFamily="34" charset="0"/>
                        </a:rPr>
                        <a:t>QTcF interval by central ECG data (ms), %</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endParaRPr lang="en-US" sz="1600" b="0" dirty="0">
                        <a:solidFill>
                          <a:schemeClr val="bg1"/>
                        </a:solidFill>
                        <a:latin typeface="+mn-lt"/>
                        <a:cs typeface="Calibri" panose="020F0502020204030204" pitchFamily="34" charset="0"/>
                      </a:endParaRP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endParaRPr lang="en-US" sz="1600" b="0" dirty="0">
                        <a:solidFill>
                          <a:schemeClr val="bg1"/>
                        </a:solidFill>
                        <a:latin typeface="+mn-lt"/>
                        <a:cs typeface="Calibri" panose="020F0502020204030204" pitchFamily="34" charset="0"/>
                      </a:endParaRP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10002"/>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600" b="0" dirty="0">
                          <a:solidFill>
                            <a:schemeClr val="bg1"/>
                          </a:solidFill>
                          <a:latin typeface="+mn-lt"/>
                          <a:cs typeface="Calibri" panose="020F0502020204030204" pitchFamily="34" charset="0"/>
                        </a:rPr>
                        <a:t>New &gt;450 ms</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dirty="0">
                          <a:solidFill>
                            <a:schemeClr val="bg1"/>
                          </a:solidFill>
                          <a:latin typeface="+mn-lt"/>
                          <a:cs typeface="Calibri" panose="020F0502020204030204" pitchFamily="34" charset="0"/>
                        </a:rPr>
                        <a:t>34.3</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dirty="0">
                          <a:solidFill>
                            <a:schemeClr val="bg1"/>
                          </a:solidFill>
                          <a:latin typeface="+mn-lt"/>
                          <a:cs typeface="Calibri" panose="020F0502020204030204" pitchFamily="34" charset="0"/>
                        </a:rPr>
                        <a:t>17.9</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marR="0" lvl="0" indent="0" algn="l" defTabSz="1305990" rtl="0" eaLnBrk="1" fontAlgn="auto" latinLnBrk="0" hangingPunct="1">
                        <a:lnSpc>
                          <a:spcPct val="90000"/>
                        </a:lnSpc>
                        <a:spcBef>
                          <a:spcPts val="0"/>
                        </a:spcBef>
                        <a:spcAft>
                          <a:spcPts val="0"/>
                        </a:spcAft>
                        <a:buClrTx/>
                        <a:buSzTx/>
                        <a:buFontTx/>
                        <a:buNone/>
                        <a:tabLst/>
                        <a:defRPr/>
                      </a:pPr>
                      <a:r>
                        <a:rPr lang="en-US" sz="1600" b="0" dirty="0">
                          <a:solidFill>
                            <a:schemeClr val="bg1"/>
                          </a:solidFill>
                          <a:latin typeface="+mn-lt"/>
                          <a:cs typeface="Calibri" panose="020F0502020204030204" pitchFamily="34" charset="0"/>
                        </a:rPr>
                        <a:t>New &gt;480 ms</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dirty="0">
                          <a:solidFill>
                            <a:schemeClr val="bg1"/>
                          </a:solidFill>
                          <a:latin typeface="+mn-lt"/>
                          <a:cs typeface="Calibri" panose="020F0502020204030204" pitchFamily="34" charset="0"/>
                        </a:rPr>
                        <a:t>7.5</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dirty="0">
                          <a:solidFill>
                            <a:schemeClr val="bg1"/>
                          </a:solidFill>
                          <a:latin typeface="+mn-lt"/>
                          <a:cs typeface="Calibri" panose="020F0502020204030204" pitchFamily="34" charset="0"/>
                        </a:rPr>
                        <a:t>2.2</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600" b="0" dirty="0">
                          <a:solidFill>
                            <a:schemeClr val="bg1"/>
                          </a:solidFill>
                          <a:latin typeface="+mn-lt"/>
                          <a:cs typeface="Calibri" panose="020F0502020204030204" pitchFamily="34" charset="0"/>
                        </a:rPr>
                        <a:t>New &gt;500 ms</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dirty="0">
                          <a:solidFill>
                            <a:schemeClr val="bg1"/>
                          </a:solidFill>
                          <a:latin typeface="+mn-lt"/>
                          <a:cs typeface="Calibri" panose="020F0502020204030204" pitchFamily="34" charset="0"/>
                        </a:rPr>
                        <a:t>2.3</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dirty="0">
                          <a:solidFill>
                            <a:schemeClr val="bg1"/>
                          </a:solidFill>
                          <a:latin typeface="+mn-lt"/>
                          <a:cs typeface="Calibri" panose="020F0502020204030204" pitchFamily="34" charset="0"/>
                        </a:rPr>
                        <a:t>0.7</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35181638"/>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600" b="0" dirty="0">
                          <a:solidFill>
                            <a:schemeClr val="bg1"/>
                          </a:solidFill>
                          <a:latin typeface="+mn-lt"/>
                          <a:cs typeface="Calibri" panose="020F0502020204030204" pitchFamily="34" charset="0"/>
                        </a:rPr>
                        <a:t>QTcF increase from baseline &gt;30 ms</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dirty="0">
                          <a:solidFill>
                            <a:schemeClr val="bg1"/>
                          </a:solidFill>
                          <a:latin typeface="+mn-lt"/>
                          <a:cs typeface="Calibri" panose="020F0502020204030204" pitchFamily="34" charset="0"/>
                        </a:rPr>
                        <a:t>55.1</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dirty="0">
                          <a:solidFill>
                            <a:schemeClr val="bg1"/>
                          </a:solidFill>
                          <a:latin typeface="+mn-lt"/>
                          <a:cs typeface="Calibri" panose="020F0502020204030204" pitchFamily="34" charset="0"/>
                        </a:rPr>
                        <a:t>32.5</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1582513"/>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600" b="0" dirty="0">
                          <a:solidFill>
                            <a:schemeClr val="bg1"/>
                          </a:solidFill>
                          <a:latin typeface="+mn-lt"/>
                          <a:cs typeface="Calibri" panose="020F0502020204030204" pitchFamily="34" charset="0"/>
                        </a:rPr>
                        <a:t>QTcF increase from baseline &gt;60 ms</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dirty="0">
                          <a:solidFill>
                            <a:schemeClr val="bg1"/>
                          </a:solidFill>
                          <a:latin typeface="+mn-lt"/>
                          <a:cs typeface="Calibri" panose="020F0502020204030204" pitchFamily="34" charset="0"/>
                        </a:rPr>
                        <a:t>10.2</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dirty="0">
                          <a:solidFill>
                            <a:schemeClr val="bg1"/>
                          </a:solidFill>
                          <a:latin typeface="+mn-lt"/>
                          <a:cs typeface="Calibri" panose="020F0502020204030204" pitchFamily="34" charset="0"/>
                        </a:rPr>
                        <a:t>4.9</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99313134"/>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600" b="1" dirty="0">
                          <a:solidFill>
                            <a:schemeClr val="bg1"/>
                          </a:solidFill>
                          <a:latin typeface="+mn-lt"/>
                          <a:cs typeface="Calibri" panose="020F0502020204030204" pitchFamily="34" charset="0"/>
                        </a:rPr>
                        <a:t>Select cardiac TEAEs, %</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endParaRPr lang="en-US" sz="1600" b="0" dirty="0">
                        <a:solidFill>
                          <a:schemeClr val="bg1"/>
                        </a:solidFill>
                        <a:latin typeface="+mn-lt"/>
                        <a:cs typeface="Calibri" panose="020F0502020204030204" pitchFamily="34" charset="0"/>
                      </a:endParaRP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endParaRPr lang="en-US" sz="1600" b="0" dirty="0">
                        <a:solidFill>
                          <a:schemeClr val="bg1"/>
                        </a:solidFill>
                        <a:latin typeface="+mn-lt"/>
                        <a:cs typeface="Calibri" panose="020F0502020204030204" pitchFamily="34" charset="0"/>
                      </a:endParaRP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extLst>
                  <a:ext uri="{0D108BD9-81ED-4DB2-BD59-A6C34878D82A}">
                    <a16:rowId xmlns:a16="http://schemas.microsoft.com/office/drawing/2014/main" val="496180277"/>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600" b="0" dirty="0">
                          <a:solidFill>
                            <a:schemeClr val="bg1"/>
                          </a:solidFill>
                          <a:latin typeface="+mn-lt"/>
                          <a:cs typeface="Calibri" panose="020F0502020204030204" pitchFamily="34" charset="0"/>
                        </a:rPr>
                        <a:t>ECG QT prolonged</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dirty="0">
                          <a:solidFill>
                            <a:schemeClr val="bg1"/>
                          </a:solidFill>
                          <a:latin typeface="+mn-lt"/>
                          <a:cs typeface="Calibri" panose="020F0502020204030204" pitchFamily="34" charset="0"/>
                        </a:rPr>
                        <a:t>13.6</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dirty="0">
                          <a:solidFill>
                            <a:schemeClr val="bg1"/>
                          </a:solidFill>
                          <a:latin typeface="+mn-lt"/>
                          <a:cs typeface="Calibri" panose="020F0502020204030204" pitchFamily="34" charset="0"/>
                        </a:rPr>
                        <a:t>4.1</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42779340"/>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600" b="0" dirty="0">
                          <a:solidFill>
                            <a:schemeClr val="bg1"/>
                          </a:solidFill>
                          <a:latin typeface="+mn-lt"/>
                          <a:cs typeface="Calibri" panose="020F0502020204030204" pitchFamily="34" charset="0"/>
                        </a:rPr>
                        <a:t>Cardiac arrest/ventricular fibrillation</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dirty="0">
                          <a:solidFill>
                            <a:schemeClr val="bg1"/>
                          </a:solidFill>
                          <a:latin typeface="+mn-lt"/>
                          <a:cs typeface="Calibri" panose="020F0502020204030204" pitchFamily="34" charset="0"/>
                        </a:rPr>
                        <a:t>0.8</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dirty="0">
                          <a:solidFill>
                            <a:schemeClr val="bg1"/>
                          </a:solidFill>
                          <a:latin typeface="+mn-lt"/>
                          <a:cs typeface="Calibri" panose="020F0502020204030204" pitchFamily="34" charset="0"/>
                        </a:rPr>
                        <a:t>0</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79281297"/>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600" b="0" dirty="0">
                          <a:solidFill>
                            <a:schemeClr val="bg1"/>
                          </a:solidFill>
                          <a:latin typeface="+mn-lt"/>
                          <a:cs typeface="Calibri" panose="020F0502020204030204" pitchFamily="34" charset="0"/>
                        </a:rPr>
                        <a:t>Ventricular tachycardia</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dirty="0">
                          <a:solidFill>
                            <a:schemeClr val="bg1"/>
                          </a:solidFill>
                          <a:latin typeface="+mn-lt"/>
                          <a:cs typeface="Calibri" panose="020F0502020204030204" pitchFamily="34" charset="0"/>
                        </a:rPr>
                        <a:t>0.4</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gn="ctr">
                        <a:lnSpc>
                          <a:spcPct val="90000"/>
                        </a:lnSpc>
                      </a:pPr>
                      <a:r>
                        <a:rPr lang="en-US" sz="1600" b="0" dirty="0">
                          <a:solidFill>
                            <a:schemeClr val="bg1"/>
                          </a:solidFill>
                          <a:latin typeface="+mn-lt"/>
                          <a:cs typeface="Calibri" panose="020F0502020204030204" pitchFamily="34" charset="0"/>
                        </a:rPr>
                        <a:t>0.4</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04653183"/>
                  </a:ext>
                </a:extLst>
              </a:tr>
            </a:tbl>
          </a:graphicData>
        </a:graphic>
      </p:graphicFrame>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QuANTUM-First: QT Prolongation and </a:t>
            </a:r>
            <a:br>
              <a:rPr lang="en-US" dirty="0"/>
            </a:br>
            <a:r>
              <a:rPr lang="en-US" dirty="0"/>
              <a:t>Select Cardiac AEs</a:t>
            </a:r>
            <a:endParaRPr lang="en-US" altLang="en-US" dirty="0"/>
          </a:p>
        </p:txBody>
      </p:sp>
      <p:sp>
        <p:nvSpPr>
          <p:cNvPr id="3" name="Content Placeholder 2">
            <a:extLst>
              <a:ext uri="{FF2B5EF4-FFF2-40B4-BE49-F238E27FC236}">
                <a16:creationId xmlns:a16="http://schemas.microsoft.com/office/drawing/2014/main" id="{0DAB8045-0909-E216-0905-C82E2D4FB9CE}"/>
              </a:ext>
            </a:extLst>
          </p:cNvPr>
          <p:cNvSpPr>
            <a:spLocks noGrp="1"/>
          </p:cNvSpPr>
          <p:nvPr>
            <p:ph idx="1"/>
          </p:nvPr>
        </p:nvSpPr>
        <p:spPr>
          <a:xfrm>
            <a:off x="604675" y="5246369"/>
            <a:ext cx="10877529" cy="917363"/>
          </a:xfrm>
        </p:spPr>
        <p:txBody>
          <a:bodyPr/>
          <a:lstStyle/>
          <a:p>
            <a:r>
              <a:rPr lang="en-US" sz="1800" dirty="0"/>
              <a:t>2 patients (0.8%) who received quizartinib had cardiac arrest (grade 4, n = 1; grade 5, n = 1), with recorded ventricular fibrillation in setting of severe hypokalemia; 1 patient (0.4%) who received quizartinib died in sleep; 2 patients (0.8%) discontinued quizartinib due to QT prolongation</a:t>
            </a:r>
          </a:p>
          <a:p>
            <a:endParaRPr lang="en-US" sz="1800" dirty="0"/>
          </a:p>
        </p:txBody>
      </p:sp>
      <p:sp>
        <p:nvSpPr>
          <p:cNvPr id="2" name="Text Box 15">
            <a:extLst>
              <a:ext uri="{FF2B5EF4-FFF2-40B4-BE49-F238E27FC236}">
                <a16:creationId xmlns:a16="http://schemas.microsoft.com/office/drawing/2014/main" id="{F3EF8261-938A-15EB-2CEF-E533786E2F96}"/>
              </a:ext>
            </a:extLst>
          </p:cNvPr>
          <p:cNvSpPr txBox="1">
            <a:spLocks noChangeArrowheads="1"/>
          </p:cNvSpPr>
          <p:nvPr/>
        </p:nvSpPr>
        <p:spPr bwMode="auto">
          <a:xfrm>
            <a:off x="421895" y="637062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Erba. Lancet. 2023;401:1571. Erba. EHA 2022. Abstr S100.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98484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CE027-E748-65FB-23A0-D6A1C69C84F0}"/>
              </a:ext>
            </a:extLst>
          </p:cNvPr>
          <p:cNvSpPr>
            <a:spLocks noGrp="1"/>
          </p:cNvSpPr>
          <p:nvPr>
            <p:ph type="title"/>
          </p:nvPr>
        </p:nvSpPr>
        <p:spPr/>
        <p:txBody>
          <a:bodyPr/>
          <a:lstStyle/>
          <a:p>
            <a:r>
              <a:rPr lang="en-US" dirty="0"/>
              <a:t>Managing Cardiac AEs With Quizartinib</a:t>
            </a:r>
          </a:p>
        </p:txBody>
      </p:sp>
      <p:graphicFrame>
        <p:nvGraphicFramePr>
          <p:cNvPr id="4" name="Group 3">
            <a:extLst>
              <a:ext uri="{FF2B5EF4-FFF2-40B4-BE49-F238E27FC236}">
                <a16:creationId xmlns:a16="http://schemas.microsoft.com/office/drawing/2014/main" id="{73D1008B-7B22-E4E5-7F8F-FCF648DD3A6F}"/>
              </a:ext>
            </a:extLst>
          </p:cNvPr>
          <p:cNvGraphicFramePr>
            <a:graphicFrameLocks/>
          </p:cNvGraphicFramePr>
          <p:nvPr>
            <p:extLst>
              <p:ext uri="{D42A27DB-BD31-4B8C-83A1-F6EECF244321}">
                <p14:modId xmlns:p14="http://schemas.microsoft.com/office/powerpoint/2010/main" val="2206818122"/>
              </p:ext>
            </p:extLst>
          </p:nvPr>
        </p:nvGraphicFramePr>
        <p:xfrm>
          <a:off x="717550" y="1595783"/>
          <a:ext cx="10788650" cy="4280384"/>
        </p:xfrm>
        <a:graphic>
          <a:graphicData uri="http://schemas.openxmlformats.org/drawingml/2006/table">
            <a:tbl>
              <a:tblPr/>
              <a:tblGrid>
                <a:gridCol w="2932249">
                  <a:extLst>
                    <a:ext uri="{9D8B030D-6E8A-4147-A177-3AD203B41FA5}">
                      <a16:colId xmlns:a16="http://schemas.microsoft.com/office/drawing/2014/main" val="20000"/>
                    </a:ext>
                  </a:extLst>
                </a:gridCol>
                <a:gridCol w="7856401">
                  <a:extLst>
                    <a:ext uri="{9D8B030D-6E8A-4147-A177-3AD203B41FA5}">
                      <a16:colId xmlns:a16="http://schemas.microsoft.com/office/drawing/2014/main" val="20001"/>
                    </a:ext>
                  </a:extLst>
                </a:gridCol>
              </a:tblGrid>
              <a:tr h="179111">
                <a:tc gridSpan="2">
                  <a:txBody>
                    <a:bodyPr/>
                    <a:lstStyle/>
                    <a:p>
                      <a:pPr algn="ctr">
                        <a:lnSpc>
                          <a:spcPct val="90000"/>
                        </a:lnSpc>
                      </a:pPr>
                      <a:r>
                        <a:rPr kumimoji="0" lang="en-US" sz="1400" b="1" i="0" u="none" strike="noStrike" kern="1200" cap="none" normalizeH="0" baseline="0" dirty="0">
                          <a:ln>
                            <a:noFill/>
                          </a:ln>
                          <a:solidFill>
                            <a:schemeClr val="tx1"/>
                          </a:solidFill>
                          <a:effectLst/>
                          <a:latin typeface="+mn-lt"/>
                          <a:ea typeface="+mn-ea"/>
                          <a:cs typeface="+mn-cs"/>
                        </a:rPr>
                        <a:t>Monitoring Recommendation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algn="ctr">
                        <a:lnSpc>
                          <a:spcPct val="90000"/>
                        </a:lnSpc>
                      </a:pPr>
                      <a:r>
                        <a:rPr kumimoji="0" lang="en-US" sz="1600" b="1" i="0" u="none" strike="noStrike" kern="1200" cap="none" normalizeH="0" baseline="0" dirty="0">
                          <a:ln>
                            <a:noFill/>
                          </a:ln>
                          <a:solidFill>
                            <a:schemeClr val="tx1"/>
                          </a:solidFill>
                          <a:effectLst/>
                          <a:latin typeface="+mn-lt"/>
                          <a:ea typeface="+mn-ea"/>
                          <a:cs typeface="+mn-cs"/>
                        </a:rPr>
                        <a:t>Monitoring Recommendation</a:t>
                      </a:r>
                    </a:p>
                  </a:txBody>
                  <a:tcPr marL="88543" marR="88543" marT="44271" marB="44271"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51262">
                <a:tc gridSpan="2">
                  <a:txBody>
                    <a:bodyPr/>
                    <a:lstStyle/>
                    <a:p>
                      <a:pPr marL="285750" indent="-285750">
                        <a:lnSpc>
                          <a:spcPct val="90000"/>
                        </a:lnSpc>
                        <a:buFont typeface="Wingdings" panose="05000000000000000000" pitchFamily="2" charset="2"/>
                        <a:buChar char="§"/>
                      </a:pPr>
                      <a:r>
                        <a:rPr lang="en-US" sz="1400" dirty="0">
                          <a:solidFill>
                            <a:schemeClr val="bg1"/>
                          </a:solidFill>
                        </a:rPr>
                        <a:t>Perform ECGs before start of induction and consolidation and then weekly during treatment or more frequently as clinically indicated</a:t>
                      </a:r>
                    </a:p>
                    <a:p>
                      <a:pPr marL="285750" indent="-285750">
                        <a:lnSpc>
                          <a:spcPct val="90000"/>
                        </a:lnSpc>
                        <a:buFont typeface="Wingdings" panose="05000000000000000000" pitchFamily="2" charset="2"/>
                        <a:buChar char="§"/>
                      </a:pPr>
                      <a:r>
                        <a:rPr lang="en-US" sz="1400" dirty="0">
                          <a:solidFill>
                            <a:schemeClr val="bg1"/>
                          </a:solidFill>
                        </a:rPr>
                        <a:t>Perform ECGs before start of maintenance, then weekly for at least first month after dose initiation and escalation, and after that as </a:t>
                      </a:r>
                      <a:br>
                        <a:rPr lang="en-US" sz="1400" dirty="0">
                          <a:solidFill>
                            <a:schemeClr val="bg1"/>
                          </a:solidFill>
                        </a:rPr>
                      </a:br>
                      <a:r>
                        <a:rPr lang="en-US" sz="1400" dirty="0">
                          <a:solidFill>
                            <a:schemeClr val="bg1"/>
                          </a:solidFill>
                        </a:rPr>
                        <a:t>clinically indicated; escalate dose </a:t>
                      </a:r>
                      <a:r>
                        <a:rPr lang="en-US" sz="1400" u="sng" dirty="0">
                          <a:solidFill>
                            <a:schemeClr val="bg1"/>
                          </a:solidFill>
                        </a:rPr>
                        <a:t>only</a:t>
                      </a:r>
                      <a:r>
                        <a:rPr lang="en-US" sz="1400" dirty="0">
                          <a:solidFill>
                            <a:schemeClr val="bg1"/>
                          </a:solidFill>
                        </a:rPr>
                        <a:t> if QTcF is ≥450 ms</a:t>
                      </a:r>
                    </a:p>
                    <a:p>
                      <a:pPr marL="285750" indent="-285750">
                        <a:lnSpc>
                          <a:spcPct val="90000"/>
                        </a:lnSpc>
                        <a:buFont typeface="Wingdings" panose="05000000000000000000" pitchFamily="2" charset="2"/>
                        <a:buChar char="§"/>
                      </a:pPr>
                      <a:r>
                        <a:rPr lang="en-US" sz="1400" dirty="0">
                          <a:solidFill>
                            <a:schemeClr val="bg1"/>
                          </a:solidFill>
                        </a:rPr>
                        <a:t>Correct electrolyte abnormalities (hypokalemia and hypomagnesemia); avoid concomitant use of drugs that prolong QT interval</a:t>
                      </a:r>
                      <a:endParaRPr lang="en-US" sz="1400" b="0" kern="1200" dirty="0">
                        <a:solidFill>
                          <a:schemeClr val="bg1"/>
                        </a:solidFill>
                        <a:latin typeface="+mn-lt"/>
                        <a:ea typeface="+mn-ea"/>
                        <a:cs typeface="Calibri" panose="020F0502020204030204" pitchFamily="34" charset="0"/>
                      </a:endParaRP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285750" indent="-285750" algn="l">
                        <a:lnSpc>
                          <a:spcPct val="90000"/>
                        </a:lnSpc>
                        <a:buFont typeface="Wingdings" panose="05000000000000000000" pitchFamily="2" charset="2"/>
                        <a:buChar char="§"/>
                      </a:pPr>
                      <a:endParaRPr lang="en-US" sz="1600" b="0" kern="1200" dirty="0">
                        <a:solidFill>
                          <a:schemeClr val="bg1"/>
                        </a:solidFill>
                        <a:latin typeface="+mn-lt"/>
                        <a:ea typeface="+mn-ea"/>
                        <a:cs typeface="Calibri" panose="020F0502020204030204" pitchFamily="34" charset="0"/>
                      </a:endParaRP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28447096"/>
                  </a:ext>
                </a:extLst>
              </a:tr>
              <a:tr h="187329">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n-lt"/>
                        </a:rPr>
                        <a:t>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lnSpc>
                          <a:spcPct val="90000"/>
                        </a:lnSpc>
                      </a:pPr>
                      <a:r>
                        <a:rPr kumimoji="0" lang="en-US" sz="1400" b="1" i="0" u="none" strike="noStrike" kern="1200" cap="none" normalizeH="0" baseline="0" dirty="0">
                          <a:ln>
                            <a:noFill/>
                          </a:ln>
                          <a:solidFill>
                            <a:schemeClr val="tx1"/>
                          </a:solidFill>
                          <a:effectLst/>
                          <a:latin typeface="+mn-lt"/>
                          <a:ea typeface="+mn-ea"/>
                          <a:cs typeface="+mn-cs"/>
                        </a:rPr>
                        <a:t>Management Strategy</a:t>
                      </a:r>
                    </a:p>
                  </a:txBody>
                  <a:tcPr marL="88543" marR="88543" marT="44271" marB="44271"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572747126"/>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400" b="0" kern="1200" dirty="0">
                          <a:solidFill>
                            <a:schemeClr val="bg1"/>
                          </a:solidFill>
                          <a:latin typeface="+mn-lt"/>
                          <a:ea typeface="+mn-ea"/>
                          <a:cs typeface="Calibri" panose="020F0502020204030204" pitchFamily="34" charset="0"/>
                        </a:rPr>
                        <a:t>QTcF, 450-480 ms (grade 1)</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285750" indent="-285750" algn="l">
                        <a:lnSpc>
                          <a:spcPct val="90000"/>
                        </a:lnSpc>
                        <a:buFont typeface="Wingdings" panose="05000000000000000000" pitchFamily="2" charset="2"/>
                        <a:buChar char="§"/>
                      </a:pPr>
                      <a:r>
                        <a:rPr lang="en-US" sz="1400" b="0" kern="1200" dirty="0">
                          <a:solidFill>
                            <a:schemeClr val="bg1"/>
                          </a:solidFill>
                          <a:latin typeface="+mn-lt"/>
                          <a:ea typeface="+mn-ea"/>
                          <a:cs typeface="Calibri" panose="020F0502020204030204" pitchFamily="34" charset="0"/>
                        </a:rPr>
                        <a:t>Continue quizartinib dose</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marR="0" lvl="0" indent="0" algn="l" defTabSz="1305990" rtl="0" eaLnBrk="1" fontAlgn="auto" latinLnBrk="0" hangingPunct="1">
                        <a:lnSpc>
                          <a:spcPct val="90000"/>
                        </a:lnSpc>
                        <a:spcBef>
                          <a:spcPts val="0"/>
                        </a:spcBef>
                        <a:spcAft>
                          <a:spcPts val="0"/>
                        </a:spcAft>
                        <a:buClrTx/>
                        <a:buSzTx/>
                        <a:buFontTx/>
                        <a:buNone/>
                        <a:tabLst/>
                        <a:defRPr/>
                      </a:pPr>
                      <a:r>
                        <a:rPr lang="en-US" sz="1400" b="0" dirty="0">
                          <a:solidFill>
                            <a:schemeClr val="bg1"/>
                          </a:solidFill>
                          <a:latin typeface="+mn-lt"/>
                          <a:cs typeface="Calibri" panose="020F0502020204030204" pitchFamily="34" charset="0"/>
                        </a:rPr>
                        <a:t>QTcF, 481-500 ms (grade 2)</a:t>
                      </a:r>
                    </a:p>
                    <a:p>
                      <a:pPr marL="0" marR="0" lvl="0" indent="0" algn="l" defTabSz="1305990" rtl="0" eaLnBrk="1" fontAlgn="auto" latinLnBrk="0" hangingPunct="1">
                        <a:lnSpc>
                          <a:spcPct val="90000"/>
                        </a:lnSpc>
                        <a:spcBef>
                          <a:spcPts val="0"/>
                        </a:spcBef>
                        <a:spcAft>
                          <a:spcPts val="0"/>
                        </a:spcAft>
                        <a:buClrTx/>
                        <a:buSzTx/>
                        <a:buFontTx/>
                        <a:buNone/>
                        <a:tabLst/>
                        <a:defRPr/>
                      </a:pPr>
                      <a:endParaRPr lang="en-US" sz="1400" b="0" dirty="0">
                        <a:solidFill>
                          <a:schemeClr val="bg1"/>
                        </a:solidFill>
                        <a:latin typeface="+mn-lt"/>
                        <a:cs typeface="Calibri" panose="020F0502020204030204" pitchFamily="34" charset="0"/>
                      </a:endParaRP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285750" indent="-285750" algn="l">
                        <a:lnSpc>
                          <a:spcPct val="90000"/>
                        </a:lnSpc>
                        <a:buFont typeface="Wingdings" panose="05000000000000000000" pitchFamily="2" charset="2"/>
                        <a:buChar char="§"/>
                      </a:pPr>
                      <a:r>
                        <a:rPr lang="en-US" sz="1400" b="0" dirty="0">
                          <a:solidFill>
                            <a:schemeClr val="bg1"/>
                          </a:solidFill>
                          <a:latin typeface="+mn-lt"/>
                          <a:cs typeface="Calibri" panose="020F0502020204030204" pitchFamily="34" charset="0"/>
                        </a:rPr>
                        <a:t>Reduce quizartinib dose without interruption</a:t>
                      </a:r>
                    </a:p>
                    <a:p>
                      <a:pPr marL="285750" indent="-285750" algn="l">
                        <a:lnSpc>
                          <a:spcPct val="90000"/>
                        </a:lnSpc>
                        <a:buFont typeface="Wingdings" panose="05000000000000000000" pitchFamily="2" charset="2"/>
                        <a:buChar char="§"/>
                      </a:pPr>
                      <a:r>
                        <a:rPr lang="en-US" sz="1400" b="0" dirty="0">
                          <a:solidFill>
                            <a:schemeClr val="bg1"/>
                          </a:solidFill>
                          <a:latin typeface="+mn-lt"/>
                          <a:cs typeface="Calibri" panose="020F0502020204030204" pitchFamily="34" charset="0"/>
                        </a:rPr>
                        <a:t>Resume quizartinib at previous dose in next cycle if QTcF has decreased to &lt;450 ms; </a:t>
                      </a:r>
                      <a:br>
                        <a:rPr lang="en-US" sz="1400" b="0" dirty="0">
                          <a:solidFill>
                            <a:schemeClr val="bg1"/>
                          </a:solidFill>
                          <a:latin typeface="+mn-lt"/>
                          <a:cs typeface="Calibri" panose="020F0502020204030204" pitchFamily="34" charset="0"/>
                        </a:rPr>
                      </a:br>
                      <a:r>
                        <a:rPr lang="en-US" sz="1400" b="0" dirty="0">
                          <a:solidFill>
                            <a:schemeClr val="bg1"/>
                          </a:solidFill>
                          <a:latin typeface="+mn-lt"/>
                          <a:cs typeface="Calibri" panose="020F0502020204030204" pitchFamily="34" charset="0"/>
                        </a:rPr>
                        <a:t>monitor patient closely for QT prolongation during first cycle at increased dose</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400" b="0" dirty="0">
                          <a:solidFill>
                            <a:schemeClr val="bg1"/>
                          </a:solidFill>
                          <a:latin typeface="+mn-lt"/>
                          <a:cs typeface="Calibri" panose="020F0502020204030204" pitchFamily="34" charset="0"/>
                        </a:rPr>
                        <a:t>QTcF, &gt;500 ms (grade 3)</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285750" indent="-285750" algn="l">
                        <a:lnSpc>
                          <a:spcPct val="90000"/>
                        </a:lnSpc>
                        <a:buFont typeface="Wingdings" panose="05000000000000000000" pitchFamily="2" charset="2"/>
                        <a:buChar char="§"/>
                      </a:pPr>
                      <a:r>
                        <a:rPr lang="en-US" sz="1400" b="0" dirty="0">
                          <a:solidFill>
                            <a:schemeClr val="bg1"/>
                          </a:solidFill>
                          <a:latin typeface="+mn-lt"/>
                          <a:cs typeface="Calibri" panose="020F0502020204030204" pitchFamily="34" charset="0"/>
                        </a:rPr>
                        <a:t>Interrupt </a:t>
                      </a:r>
                      <a:r>
                        <a:rPr lang="en-US" sz="1400" b="0" kern="1200" dirty="0">
                          <a:solidFill>
                            <a:schemeClr val="bg1"/>
                          </a:solidFill>
                          <a:latin typeface="+mn-lt"/>
                          <a:ea typeface="+mn-ea"/>
                          <a:cs typeface="Calibri" panose="020F0502020204030204" pitchFamily="34" charset="0"/>
                        </a:rPr>
                        <a:t>quizartinib</a:t>
                      </a:r>
                      <a:endParaRPr lang="en-US" sz="1400" b="0" dirty="0">
                        <a:solidFill>
                          <a:schemeClr val="bg1"/>
                        </a:solidFill>
                        <a:latin typeface="+mn-lt"/>
                        <a:cs typeface="Calibri" panose="020F0502020204030204" pitchFamily="34" charset="0"/>
                      </a:endParaRPr>
                    </a:p>
                    <a:p>
                      <a:pPr marL="285750" indent="-285750" algn="l">
                        <a:lnSpc>
                          <a:spcPct val="90000"/>
                        </a:lnSpc>
                        <a:buFont typeface="Wingdings" panose="05000000000000000000" pitchFamily="2" charset="2"/>
                        <a:buChar char="§"/>
                      </a:pPr>
                      <a:r>
                        <a:rPr lang="en-US" sz="1400" b="0" dirty="0">
                          <a:solidFill>
                            <a:schemeClr val="bg1"/>
                          </a:solidFill>
                          <a:latin typeface="+mn-lt"/>
                          <a:cs typeface="Calibri" panose="020F0502020204030204" pitchFamily="34" charset="0"/>
                        </a:rPr>
                        <a:t>Resume quizartinib at reduced dose when QTcF returns to &lt;450 ms</a:t>
                      </a:r>
                    </a:p>
                    <a:p>
                      <a:pPr marL="285750" indent="-285750" algn="l">
                        <a:lnSpc>
                          <a:spcPct val="90000"/>
                        </a:lnSpc>
                        <a:buFont typeface="Wingdings" panose="05000000000000000000" pitchFamily="2" charset="2"/>
                        <a:buChar char="§"/>
                      </a:pPr>
                      <a:r>
                        <a:rPr lang="en-US" sz="1400" b="0" dirty="0">
                          <a:solidFill>
                            <a:schemeClr val="bg1"/>
                          </a:solidFill>
                          <a:latin typeface="+mn-lt"/>
                          <a:cs typeface="Calibri" panose="020F0502020204030204" pitchFamily="34" charset="0"/>
                        </a:rPr>
                        <a:t>If QTcF &gt;500 </a:t>
                      </a:r>
                      <a:r>
                        <a:rPr lang="en-US" sz="1400" b="0" dirty="0" err="1">
                          <a:solidFill>
                            <a:schemeClr val="bg1"/>
                          </a:solidFill>
                          <a:latin typeface="+mn-lt"/>
                          <a:cs typeface="Calibri" panose="020F0502020204030204" pitchFamily="34" charset="0"/>
                        </a:rPr>
                        <a:t>ms</a:t>
                      </a:r>
                      <a:r>
                        <a:rPr lang="en-US" sz="1400" b="0" dirty="0">
                          <a:solidFill>
                            <a:schemeClr val="bg1"/>
                          </a:solidFill>
                          <a:latin typeface="+mn-lt"/>
                          <a:cs typeface="Calibri" panose="020F0502020204030204" pitchFamily="34" charset="0"/>
                        </a:rPr>
                        <a:t> occurs during induction or consolidation, maintain reduced dose during maintenance </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35181638"/>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sv-SE" sz="1400" b="0" kern="1200" dirty="0">
                          <a:solidFill>
                            <a:schemeClr val="bg1"/>
                          </a:solidFill>
                          <a:latin typeface="+mn-lt"/>
                          <a:ea typeface="+mn-ea"/>
                          <a:cs typeface="Calibri" panose="020F0502020204030204" pitchFamily="34" charset="0"/>
                        </a:rPr>
                        <a:t>Recurrent QTcF, &gt;500 ms (grade 3)</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285750" indent="-285750" algn="l">
                        <a:lnSpc>
                          <a:spcPct val="90000"/>
                        </a:lnSpc>
                        <a:buFont typeface="Wingdings" panose="05000000000000000000" pitchFamily="2" charset="2"/>
                        <a:buChar char="§"/>
                      </a:pPr>
                      <a:r>
                        <a:rPr lang="en-US" sz="1400" b="1" u="sng" dirty="0">
                          <a:solidFill>
                            <a:schemeClr val="bg1"/>
                          </a:solidFill>
                          <a:latin typeface="+mn-lt"/>
                          <a:cs typeface="Calibri" panose="020F0502020204030204" pitchFamily="34" charset="0"/>
                        </a:rPr>
                        <a:t>DISCONTINUE </a:t>
                      </a:r>
                      <a:r>
                        <a:rPr lang="en-US" sz="1400" b="0" dirty="0">
                          <a:solidFill>
                            <a:schemeClr val="bg1"/>
                          </a:solidFill>
                          <a:latin typeface="+mn-lt"/>
                          <a:cs typeface="Calibri" panose="020F0502020204030204" pitchFamily="34" charset="0"/>
                        </a:rPr>
                        <a:t>drug for recurrent QTcF &gt;500 ms despite dose reduction and correction/elimination of risk factors (eg, serum electrolyte abnormalities, concomitant QT-prolonging medications)</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1582513"/>
                  </a:ext>
                </a:extLst>
              </a:tr>
              <a:tr h="187329">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0" indent="0">
                        <a:lnSpc>
                          <a:spcPct val="90000"/>
                        </a:lnSpc>
                      </a:pPr>
                      <a:r>
                        <a:rPr lang="en-US" sz="1400" b="0" kern="1200" dirty="0">
                          <a:solidFill>
                            <a:schemeClr val="bg1"/>
                          </a:solidFill>
                          <a:latin typeface="+mn-lt"/>
                          <a:ea typeface="+mn-ea"/>
                          <a:cs typeface="Calibri" panose="020F0502020204030204" pitchFamily="34" charset="0"/>
                        </a:rPr>
                        <a:t>Torsades de pointes, polymorphic</a:t>
                      </a:r>
                    </a:p>
                    <a:p>
                      <a:pPr marL="0" indent="0">
                        <a:lnSpc>
                          <a:spcPct val="90000"/>
                        </a:lnSpc>
                      </a:pPr>
                      <a:r>
                        <a:rPr lang="en-US" sz="1400" b="0" kern="1200" dirty="0">
                          <a:solidFill>
                            <a:schemeClr val="bg1"/>
                          </a:solidFill>
                          <a:latin typeface="+mn-lt"/>
                          <a:ea typeface="+mn-ea"/>
                          <a:cs typeface="Calibri" panose="020F0502020204030204" pitchFamily="34" charset="0"/>
                        </a:rPr>
                        <a:t>VT, signs/symptoms of life-threatening arrhythmia (grade 4)</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1097280" rtl="0" eaLnBrk="1" latinLnBrk="0" hangingPunct="1">
                        <a:defRPr sz="2160" kern="1200">
                          <a:solidFill>
                            <a:schemeClr val="dk1"/>
                          </a:solidFill>
                          <a:latin typeface="Arial"/>
                        </a:defRPr>
                      </a:lvl1pPr>
                      <a:lvl2pPr marL="548640" algn="l" defTabSz="1097280" rtl="0" eaLnBrk="1" latinLnBrk="0" hangingPunct="1">
                        <a:defRPr sz="2160" kern="1200">
                          <a:solidFill>
                            <a:schemeClr val="dk1"/>
                          </a:solidFill>
                          <a:latin typeface="Arial"/>
                        </a:defRPr>
                      </a:lvl2pPr>
                      <a:lvl3pPr marL="1097280" algn="l" defTabSz="1097280" rtl="0" eaLnBrk="1" latinLnBrk="0" hangingPunct="1">
                        <a:defRPr sz="2160" kern="1200">
                          <a:solidFill>
                            <a:schemeClr val="dk1"/>
                          </a:solidFill>
                          <a:latin typeface="Arial"/>
                        </a:defRPr>
                      </a:lvl3pPr>
                      <a:lvl4pPr marL="1645920" algn="l" defTabSz="1097280" rtl="0" eaLnBrk="1" latinLnBrk="0" hangingPunct="1">
                        <a:defRPr sz="2160" kern="1200">
                          <a:solidFill>
                            <a:schemeClr val="dk1"/>
                          </a:solidFill>
                          <a:latin typeface="Arial"/>
                        </a:defRPr>
                      </a:lvl4pPr>
                      <a:lvl5pPr marL="2194560" algn="l" defTabSz="1097280" rtl="0" eaLnBrk="1" latinLnBrk="0" hangingPunct="1">
                        <a:defRPr sz="2160" kern="1200">
                          <a:solidFill>
                            <a:schemeClr val="dk1"/>
                          </a:solidFill>
                          <a:latin typeface="Arial"/>
                        </a:defRPr>
                      </a:lvl5pPr>
                      <a:lvl6pPr marL="2743200" algn="l" defTabSz="1097280" rtl="0" eaLnBrk="1" latinLnBrk="0" hangingPunct="1">
                        <a:defRPr sz="2160" kern="1200">
                          <a:solidFill>
                            <a:schemeClr val="dk1"/>
                          </a:solidFill>
                          <a:latin typeface="Arial"/>
                        </a:defRPr>
                      </a:lvl6pPr>
                      <a:lvl7pPr marL="3291840" algn="l" defTabSz="1097280" rtl="0" eaLnBrk="1" latinLnBrk="0" hangingPunct="1">
                        <a:defRPr sz="2160" kern="1200">
                          <a:solidFill>
                            <a:schemeClr val="dk1"/>
                          </a:solidFill>
                          <a:latin typeface="Arial"/>
                        </a:defRPr>
                      </a:lvl7pPr>
                      <a:lvl8pPr marL="3840480" algn="l" defTabSz="1097280" rtl="0" eaLnBrk="1" latinLnBrk="0" hangingPunct="1">
                        <a:defRPr sz="2160" kern="1200">
                          <a:solidFill>
                            <a:schemeClr val="dk1"/>
                          </a:solidFill>
                          <a:latin typeface="Arial"/>
                        </a:defRPr>
                      </a:lvl8pPr>
                      <a:lvl9pPr marL="4389120" algn="l" defTabSz="1097280" rtl="0" eaLnBrk="1" latinLnBrk="0" hangingPunct="1">
                        <a:defRPr sz="2160" kern="1200">
                          <a:solidFill>
                            <a:schemeClr val="dk1"/>
                          </a:solidFill>
                          <a:latin typeface="Arial"/>
                        </a:defRPr>
                      </a:lvl9pPr>
                    </a:lstStyle>
                    <a:p>
                      <a:pPr marL="285750" indent="-285750" algn="l">
                        <a:lnSpc>
                          <a:spcPct val="90000"/>
                        </a:lnSpc>
                        <a:buFont typeface="Wingdings" panose="05000000000000000000" pitchFamily="2" charset="2"/>
                        <a:buChar char="§"/>
                      </a:pPr>
                      <a:r>
                        <a:rPr kumimoji="0" lang="en-US" sz="1400" b="1" i="0" u="sng" strike="noStrike" kern="1200" cap="none" spc="0" normalizeH="0" baseline="0" noProof="0" dirty="0">
                          <a:ln>
                            <a:noFill/>
                          </a:ln>
                          <a:solidFill>
                            <a:srgbClr val="000000"/>
                          </a:solidFill>
                          <a:effectLst/>
                          <a:uLnTx/>
                          <a:uFillTx/>
                          <a:latin typeface="Calibri"/>
                          <a:ea typeface="+mn-ea"/>
                          <a:cs typeface="Calibri" panose="020F0502020204030204" pitchFamily="34" charset="0"/>
                        </a:rPr>
                        <a:t>DISCONTINUE </a:t>
                      </a:r>
                      <a:r>
                        <a:rPr kumimoji="0" lang="en-US" sz="14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quizartinib</a:t>
                      </a:r>
                      <a:r>
                        <a:rPr lang="en-US" sz="1400" b="0" kern="1200" dirty="0">
                          <a:solidFill>
                            <a:schemeClr val="bg1"/>
                          </a:solidFill>
                          <a:latin typeface="+mn-lt"/>
                          <a:ea typeface="+mn-ea"/>
                          <a:cs typeface="Calibri" panose="020F0502020204030204" pitchFamily="34" charset="0"/>
                        </a:rPr>
                        <a:t> </a:t>
                      </a:r>
                    </a:p>
                  </a:txBody>
                  <a:tcPr marL="106840" marR="106840" marT="53420" marB="534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99313134"/>
                  </a:ext>
                </a:extLst>
              </a:tr>
            </a:tbl>
          </a:graphicData>
        </a:graphic>
      </p:graphicFrame>
      <p:sp>
        <p:nvSpPr>
          <p:cNvPr id="5" name="Text Box 15">
            <a:extLst>
              <a:ext uri="{FF2B5EF4-FFF2-40B4-BE49-F238E27FC236}">
                <a16:creationId xmlns:a16="http://schemas.microsoft.com/office/drawing/2014/main" id="{EDA42AB1-B23D-3ECD-F05E-0F5381DFA184}"/>
              </a:ext>
            </a:extLst>
          </p:cNvPr>
          <p:cNvSpPr txBox="1">
            <a:spLocks noChangeArrowheads="1"/>
          </p:cNvSpPr>
          <p:nvPr/>
        </p:nvSpPr>
        <p:spPr bwMode="auto">
          <a:xfrm>
            <a:off x="421895" y="637062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Quizartinib PI.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937759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991E9-2D28-FEA5-55A7-55B709C15BF0}"/>
              </a:ext>
            </a:extLst>
          </p:cNvPr>
          <p:cNvSpPr>
            <a:spLocks noGrp="1"/>
          </p:cNvSpPr>
          <p:nvPr>
            <p:ph type="title"/>
          </p:nvPr>
        </p:nvSpPr>
        <p:spPr/>
        <p:txBody>
          <a:bodyPr/>
          <a:lstStyle/>
          <a:p>
            <a:r>
              <a:rPr lang="en-US" dirty="0"/>
              <a:t>Select Ongoing Postinduction Chemotherapy Maintenance Trials</a:t>
            </a:r>
          </a:p>
        </p:txBody>
      </p:sp>
      <p:graphicFrame>
        <p:nvGraphicFramePr>
          <p:cNvPr id="4" name="Group 32">
            <a:extLst>
              <a:ext uri="{FF2B5EF4-FFF2-40B4-BE49-F238E27FC236}">
                <a16:creationId xmlns:a16="http://schemas.microsoft.com/office/drawing/2014/main" id="{A420C481-4ABA-075A-7D95-083528F7B3B9}"/>
              </a:ext>
            </a:extLst>
          </p:cNvPr>
          <p:cNvGraphicFramePr>
            <a:graphicFrameLocks noGrp="1"/>
          </p:cNvGraphicFramePr>
          <p:nvPr>
            <p:extLst>
              <p:ext uri="{D42A27DB-BD31-4B8C-83A1-F6EECF244321}">
                <p14:modId xmlns:p14="http://schemas.microsoft.com/office/powerpoint/2010/main" val="204983601"/>
              </p:ext>
            </p:extLst>
          </p:nvPr>
        </p:nvGraphicFramePr>
        <p:xfrm>
          <a:off x="515937" y="1600200"/>
          <a:ext cx="11253786" cy="4572128"/>
        </p:xfrm>
        <a:graphic>
          <a:graphicData uri="http://schemas.openxmlformats.org/drawingml/2006/table">
            <a:tbl>
              <a:tblPr/>
              <a:tblGrid>
                <a:gridCol w="1610081">
                  <a:extLst>
                    <a:ext uri="{9D8B030D-6E8A-4147-A177-3AD203B41FA5}">
                      <a16:colId xmlns:a16="http://schemas.microsoft.com/office/drawing/2014/main" val="20000"/>
                    </a:ext>
                  </a:extLst>
                </a:gridCol>
                <a:gridCol w="473553">
                  <a:extLst>
                    <a:ext uri="{9D8B030D-6E8A-4147-A177-3AD203B41FA5}">
                      <a16:colId xmlns:a16="http://schemas.microsoft.com/office/drawing/2014/main" val="3841625970"/>
                    </a:ext>
                  </a:extLst>
                </a:gridCol>
                <a:gridCol w="546495">
                  <a:extLst>
                    <a:ext uri="{9D8B030D-6E8A-4147-A177-3AD203B41FA5}">
                      <a16:colId xmlns:a16="http://schemas.microsoft.com/office/drawing/2014/main" val="1918483696"/>
                    </a:ext>
                  </a:extLst>
                </a:gridCol>
                <a:gridCol w="3775834">
                  <a:extLst>
                    <a:ext uri="{9D8B030D-6E8A-4147-A177-3AD203B41FA5}">
                      <a16:colId xmlns:a16="http://schemas.microsoft.com/office/drawing/2014/main" val="2031363062"/>
                    </a:ext>
                  </a:extLst>
                </a:gridCol>
                <a:gridCol w="2261217">
                  <a:extLst>
                    <a:ext uri="{9D8B030D-6E8A-4147-A177-3AD203B41FA5}">
                      <a16:colId xmlns:a16="http://schemas.microsoft.com/office/drawing/2014/main" val="98900788"/>
                    </a:ext>
                  </a:extLst>
                </a:gridCol>
                <a:gridCol w="1195723">
                  <a:extLst>
                    <a:ext uri="{9D8B030D-6E8A-4147-A177-3AD203B41FA5}">
                      <a16:colId xmlns:a16="http://schemas.microsoft.com/office/drawing/2014/main" val="4225411319"/>
                    </a:ext>
                  </a:extLst>
                </a:gridCol>
                <a:gridCol w="1390883">
                  <a:extLst>
                    <a:ext uri="{9D8B030D-6E8A-4147-A177-3AD203B41FA5}">
                      <a16:colId xmlns:a16="http://schemas.microsoft.com/office/drawing/2014/main" val="910457198"/>
                    </a:ext>
                  </a:extLst>
                </a:gridCol>
              </a:tblGrid>
              <a:tr h="33846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Trial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Ph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Agents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Patient Population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Primary Endpoint(s)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Status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3846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VIALE-M</a:t>
                      </a:r>
                    </a:p>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NCT04102020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III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112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Venetoclax + oral azacitidine vs oral azacitidine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mn-lt"/>
                          <a:ea typeface="+mn-ea"/>
                          <a:cs typeface="+mn-cs"/>
                        </a:rPr>
                        <a:t>Newly diagnosed AML in CR or CRi after induction and consolidation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DLT, RFS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Active, not 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665000617"/>
                  </a:ext>
                </a:extLst>
              </a:tr>
              <a:tr h="47782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HOVON 150 AML</a:t>
                      </a:r>
                    </a:p>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NCT03839771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III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968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mn-lt"/>
                          <a:ea typeface="+mn-ea"/>
                          <a:cs typeface="+mn-cs"/>
                        </a:rPr>
                        <a:t>Ivosidenib or enasidenib + induction/consolidation CT, followed by ivosidenib or enasidenib maintenance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mn-lt"/>
                          <a:ea typeface="+mn-ea"/>
                          <a:cs typeface="+mn-cs"/>
                        </a:rPr>
                        <a:t>Newly diagnosed AML or MDS-EB2 with </a:t>
                      </a:r>
                      <a:r>
                        <a:rPr kumimoji="0" lang="en-US" sz="1400" b="0" i="1" u="none" strike="noStrike" kern="1200" cap="none" normalizeH="0" baseline="0" dirty="0">
                          <a:ln>
                            <a:noFill/>
                          </a:ln>
                          <a:solidFill>
                            <a:schemeClr val="bg2">
                              <a:lumMod val="10000"/>
                            </a:schemeClr>
                          </a:solidFill>
                          <a:effectLst/>
                          <a:latin typeface="+mn-lt"/>
                          <a:ea typeface="+mn-ea"/>
                          <a:cs typeface="+mn-cs"/>
                        </a:rPr>
                        <a:t>IDH1</a:t>
                      </a:r>
                      <a:r>
                        <a:rPr kumimoji="0" lang="en-US" sz="1400" b="0" i="0" u="none" strike="noStrike" kern="1200" cap="none" normalizeH="0" baseline="0" dirty="0">
                          <a:ln>
                            <a:noFill/>
                          </a:ln>
                          <a:solidFill>
                            <a:schemeClr val="bg2">
                              <a:lumMod val="10000"/>
                            </a:schemeClr>
                          </a:solidFill>
                          <a:effectLst/>
                          <a:latin typeface="+mn-lt"/>
                          <a:ea typeface="+mn-ea"/>
                          <a:cs typeface="+mn-cs"/>
                        </a:rPr>
                        <a:t> or </a:t>
                      </a:r>
                      <a:r>
                        <a:rPr kumimoji="0" lang="en-US" sz="1400" b="0" i="1" u="none" strike="noStrike" kern="1200" cap="none" normalizeH="0" baseline="0" dirty="0">
                          <a:ln>
                            <a:noFill/>
                          </a:ln>
                          <a:solidFill>
                            <a:schemeClr val="bg2">
                              <a:lumMod val="10000"/>
                            </a:schemeClr>
                          </a:solidFill>
                          <a:effectLst/>
                          <a:latin typeface="+mn-lt"/>
                          <a:ea typeface="+mn-ea"/>
                          <a:cs typeface="+mn-cs"/>
                        </a:rPr>
                        <a:t>IDH2</a:t>
                      </a:r>
                      <a:r>
                        <a:rPr kumimoji="0" lang="en-US" sz="1400" b="0" i="0" u="none" strike="noStrike" kern="1200" cap="none" normalizeH="0" baseline="0" dirty="0">
                          <a:ln>
                            <a:noFill/>
                          </a:ln>
                          <a:solidFill>
                            <a:schemeClr val="bg2">
                              <a:lumMod val="10000"/>
                            </a:schemeClr>
                          </a:solidFill>
                          <a:effectLst/>
                          <a:latin typeface="+mn-lt"/>
                          <a:ea typeface="+mn-ea"/>
                          <a:cs typeface="+mn-cs"/>
                        </a:rPr>
                        <a:t> mutation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EFS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994456470"/>
                  </a:ext>
                </a:extLst>
              </a:tr>
              <a:tr h="61718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HOVON 156 AML</a:t>
                      </a:r>
                    </a:p>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NCT04027309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III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777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mn-lt"/>
                          <a:ea typeface="+mn-ea"/>
                          <a:cs typeface="+mn-cs"/>
                        </a:rPr>
                        <a:t>Gilteritinib vs midostaurin + induction and consolidation therapy, followed by 1-yr maintenance with gilteritinib or midostaurin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mn-lt"/>
                          <a:ea typeface="+mn-ea"/>
                          <a:cs typeface="+mn-cs"/>
                        </a:rPr>
                        <a:t>Newly diagnosed AML or MDS-EB2 with </a:t>
                      </a:r>
                      <a:r>
                        <a:rPr kumimoji="0" lang="en-US" sz="1400" b="0" i="1" u="none" strike="noStrike" kern="1200" cap="none" normalizeH="0" baseline="0" dirty="0">
                          <a:ln>
                            <a:noFill/>
                          </a:ln>
                          <a:solidFill>
                            <a:schemeClr val="bg2">
                              <a:lumMod val="10000"/>
                            </a:schemeClr>
                          </a:solidFill>
                          <a:effectLst/>
                          <a:latin typeface="+mn-lt"/>
                          <a:ea typeface="+mn-ea"/>
                          <a:cs typeface="+mn-cs"/>
                        </a:rPr>
                        <a:t>FLT3</a:t>
                      </a:r>
                      <a:r>
                        <a:rPr kumimoji="0" lang="en-US" sz="1400" b="0" i="0" u="none" strike="noStrike" kern="1200" cap="none" normalizeH="0" baseline="0" dirty="0">
                          <a:ln>
                            <a:noFill/>
                          </a:ln>
                          <a:solidFill>
                            <a:schemeClr val="bg2">
                              <a:lumMod val="10000"/>
                            </a:schemeClr>
                          </a:solidFill>
                          <a:effectLst/>
                          <a:latin typeface="+mn-lt"/>
                          <a:ea typeface="+mn-ea"/>
                          <a:cs typeface="+mn-cs"/>
                        </a:rPr>
                        <a:t> mutations; eligible for intensive CT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EFS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Active, not 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821636113"/>
                  </a:ext>
                </a:extLst>
              </a:tr>
              <a:tr h="33846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GOSSAMER</a:t>
                      </a:r>
                    </a:p>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NCT02927262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II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mn-lt"/>
                          <a:ea typeface="+mn-ea"/>
                          <a:cs typeface="+mn-cs"/>
                        </a:rPr>
                        <a:t>Gilteritinib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1" u="none" strike="noStrike" kern="1200" cap="none" normalizeH="0" baseline="0" dirty="0">
                          <a:ln>
                            <a:noFill/>
                          </a:ln>
                          <a:solidFill>
                            <a:schemeClr val="bg2">
                              <a:lumMod val="10000"/>
                            </a:schemeClr>
                          </a:solidFill>
                          <a:effectLst/>
                          <a:latin typeface="+mn-lt"/>
                          <a:ea typeface="+mn-ea"/>
                          <a:cs typeface="+mn-cs"/>
                        </a:rPr>
                        <a:t>FLT3</a:t>
                      </a:r>
                      <a:r>
                        <a:rPr kumimoji="0" lang="en-US" sz="1400" b="0" i="0" u="none" strike="noStrike" kern="1200" cap="none" normalizeH="0" baseline="0" dirty="0">
                          <a:ln>
                            <a:noFill/>
                          </a:ln>
                          <a:solidFill>
                            <a:schemeClr val="bg2">
                              <a:lumMod val="10000"/>
                            </a:schemeClr>
                          </a:solidFill>
                          <a:effectLst/>
                          <a:latin typeface="+mn-lt"/>
                          <a:ea typeface="+mn-ea"/>
                          <a:cs typeface="+mn-cs"/>
                        </a:rPr>
                        <a:t>-ITD+ AML in CR1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RFS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mn-lt"/>
                          <a:ea typeface="+mn-ea"/>
                          <a:cs typeface="+mn-cs"/>
                        </a:rPr>
                        <a:t>Active, not 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848512060"/>
                  </a:ext>
                </a:extLst>
              </a:tr>
              <a:tr h="33846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lang="en-US" sz="1400" kern="1200" dirty="0">
                          <a:solidFill>
                            <a:schemeClr val="bg1"/>
                          </a:solidFill>
                          <a:effectLst/>
                          <a:latin typeface="+mn-lt"/>
                          <a:ea typeface="+mn-ea"/>
                          <a:cs typeface="+mn-cs"/>
                        </a:rPr>
                        <a:t>NCT05010772</a:t>
                      </a:r>
                      <a:endParaRPr kumimoji="0" lang="en-US" sz="1400" b="0" i="0" u="none" strike="noStrike" cap="none" normalizeH="0" baseline="0" dirty="0">
                        <a:ln>
                          <a:noFill/>
                        </a:ln>
                        <a:solidFill>
                          <a:schemeClr val="bg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Decitabine ± venetoclax, gilteritinib, </a:t>
                      </a:r>
                      <a:br>
                        <a:rPr kumimoji="0" lang="en-US" sz="1400" b="0" i="0" u="none" strike="noStrike" cap="none" normalizeH="0" baseline="0" dirty="0">
                          <a:ln>
                            <a:noFill/>
                          </a:ln>
                          <a:solidFill>
                            <a:schemeClr val="bg2">
                              <a:lumMod val="10000"/>
                            </a:schemeClr>
                          </a:solidFill>
                          <a:effectLst/>
                          <a:latin typeface="+mn-lt"/>
                        </a:rPr>
                      </a:br>
                      <a:r>
                        <a:rPr kumimoji="0" lang="en-US" sz="1400" b="0" i="0" u="none" strike="noStrike" cap="none" normalizeH="0" baseline="0" dirty="0">
                          <a:ln>
                            <a:noFill/>
                          </a:ln>
                          <a:solidFill>
                            <a:schemeClr val="bg2">
                              <a:lumMod val="10000"/>
                            </a:schemeClr>
                          </a:solidFill>
                          <a:effectLst/>
                          <a:latin typeface="+mn-lt"/>
                        </a:rPr>
                        <a:t>enasidenib, or ivosidenib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AML in CR1 after consolidation/induction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Safety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85467373"/>
                  </a:ext>
                </a:extLst>
              </a:tr>
              <a:tr h="33846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NCT04107727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II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273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Quizartinib + CT vs placebo + CT maintenance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Untreated non–</a:t>
                      </a:r>
                      <a:r>
                        <a:rPr kumimoji="0" lang="en-US" sz="1400" b="0" i="1" u="none" strike="noStrike" cap="none" normalizeH="0" baseline="0" dirty="0">
                          <a:ln>
                            <a:noFill/>
                          </a:ln>
                          <a:solidFill>
                            <a:schemeClr val="bg2">
                              <a:lumMod val="10000"/>
                            </a:schemeClr>
                          </a:solidFill>
                          <a:effectLst/>
                          <a:latin typeface="+mn-lt"/>
                        </a:rPr>
                        <a:t>FLT3</a:t>
                      </a:r>
                      <a:r>
                        <a:rPr kumimoji="0" lang="en-US" sz="1400" b="0" i="0" u="none" strike="noStrike" cap="none" normalizeH="0" baseline="0" dirty="0">
                          <a:ln>
                            <a:noFill/>
                          </a:ln>
                          <a:solidFill>
                            <a:schemeClr val="bg2">
                              <a:lumMod val="10000"/>
                            </a:schemeClr>
                          </a:solidFill>
                          <a:effectLst/>
                          <a:latin typeface="+mn-lt"/>
                        </a:rPr>
                        <a:t>-ITD AML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EFS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mn-lt"/>
                          <a:ea typeface="+mn-ea"/>
                          <a:cs typeface="+mn-cs"/>
                        </a:rPr>
                        <a:t>Active, not 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205650603"/>
                  </a:ext>
                </a:extLst>
              </a:tr>
              <a:tr h="33846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NCT03258931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III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510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Crenolanib vs midostaurin after induction CT and consolidation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Newly diagnosed AML with </a:t>
                      </a:r>
                      <a:r>
                        <a:rPr kumimoji="0" lang="en-US" sz="1400" b="0" i="1" u="none" strike="noStrike" cap="none" normalizeH="0" baseline="0" dirty="0">
                          <a:ln>
                            <a:noFill/>
                          </a:ln>
                          <a:solidFill>
                            <a:schemeClr val="bg2">
                              <a:lumMod val="10000"/>
                            </a:schemeClr>
                          </a:solidFill>
                          <a:effectLst/>
                          <a:latin typeface="+mn-lt"/>
                        </a:rPr>
                        <a:t>FLT3</a:t>
                      </a:r>
                      <a:r>
                        <a:rPr kumimoji="0" lang="en-US" sz="1400" b="0" i="0" u="none" strike="noStrike" cap="none" normalizeH="0" baseline="0" dirty="0">
                          <a:ln>
                            <a:noFill/>
                          </a:ln>
                          <a:solidFill>
                            <a:schemeClr val="bg2">
                              <a:lumMod val="10000"/>
                            </a:schemeClr>
                          </a:solidFill>
                          <a:effectLst/>
                          <a:latin typeface="+mn-lt"/>
                        </a:rPr>
                        <a:t> mutation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EFS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mn-lt"/>
                          <a:ea typeface="+mn-ea"/>
                          <a:cs typeface="+mn-cs"/>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825702329"/>
                  </a:ext>
                </a:extLst>
              </a:tr>
            </a:tbl>
          </a:graphicData>
        </a:graphic>
      </p:graphicFrame>
    </p:spTree>
    <p:extLst>
      <p:ext uri="{BB962C8B-B14F-4D97-AF65-F5344CB8AC3E}">
        <p14:creationId xmlns:p14="http://schemas.microsoft.com/office/powerpoint/2010/main" val="2303994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73708-E674-B792-4F7E-352BD00B618E}"/>
              </a:ext>
            </a:extLst>
          </p:cNvPr>
          <p:cNvSpPr>
            <a:spLocks noGrp="1"/>
          </p:cNvSpPr>
          <p:nvPr>
            <p:ph type="title"/>
          </p:nvPr>
        </p:nvSpPr>
        <p:spPr/>
        <p:txBody>
          <a:bodyPr/>
          <a:lstStyle/>
          <a:p>
            <a:r>
              <a:rPr lang="en-US" dirty="0"/>
              <a:t>Guideline-Recommended Posttransplant Maintenance</a:t>
            </a:r>
          </a:p>
        </p:txBody>
      </p:sp>
      <p:cxnSp>
        <p:nvCxnSpPr>
          <p:cNvPr id="8" name="Straight Arrow Connector 7">
            <a:extLst>
              <a:ext uri="{FF2B5EF4-FFF2-40B4-BE49-F238E27FC236}">
                <a16:creationId xmlns:a16="http://schemas.microsoft.com/office/drawing/2014/main" id="{7E5ED424-0EEE-6F25-6671-272319B52BE2}"/>
              </a:ext>
            </a:extLst>
          </p:cNvPr>
          <p:cNvCxnSpPr>
            <a:cxnSpLocks/>
          </p:cNvCxnSpPr>
          <p:nvPr/>
        </p:nvCxnSpPr>
        <p:spPr bwMode="auto">
          <a:xfrm>
            <a:off x="5684520" y="2667976"/>
            <a:ext cx="822960" cy="0"/>
          </a:xfrm>
          <a:prstGeom prst="straightConnector1">
            <a:avLst/>
          </a:prstGeom>
          <a:noFill/>
          <a:ln w="57150" cap="flat" cmpd="sng" algn="ctr">
            <a:solidFill>
              <a:schemeClr val="bg1"/>
            </a:solidFill>
            <a:prstDash val="solid"/>
            <a:round/>
            <a:headEnd type="none" w="med" len="med"/>
            <a:tailEnd type="triangle"/>
          </a:ln>
          <a:effectLst/>
        </p:spPr>
      </p:cxnSp>
      <p:sp>
        <p:nvSpPr>
          <p:cNvPr id="10" name="TextBox 9">
            <a:extLst>
              <a:ext uri="{FF2B5EF4-FFF2-40B4-BE49-F238E27FC236}">
                <a16:creationId xmlns:a16="http://schemas.microsoft.com/office/drawing/2014/main" id="{0FDFD1E3-33FD-3714-A026-586F5769028F}"/>
              </a:ext>
            </a:extLst>
          </p:cNvPr>
          <p:cNvSpPr txBox="1"/>
          <p:nvPr/>
        </p:nvSpPr>
        <p:spPr>
          <a:xfrm>
            <a:off x="412515" y="6361924"/>
            <a:ext cx="5782609" cy="276999"/>
          </a:xfrm>
          <a:prstGeom prst="rect">
            <a:avLst/>
          </a:prstGeom>
          <a:noFill/>
        </p:spPr>
        <p:txBody>
          <a:bodyPr wrap="none" rtlCol="0">
            <a:spAutoFit/>
          </a:bodyPr>
          <a:lstStyle/>
          <a:p>
            <a:pPr marL="0" marR="0" lvl="0" indent="0" algn="l" defTabSz="609464" rtl="0" eaLnBrk="1" fontAlgn="auto" latinLnBrk="0" hangingPunct="1">
              <a:lnSpc>
                <a:spcPct val="100000"/>
              </a:lnSpc>
              <a:spcBef>
                <a:spcPct val="0"/>
              </a:spcBef>
              <a:spcAft>
                <a:spcPct val="0"/>
              </a:spcAft>
              <a:buClrTx/>
              <a:buSzTx/>
              <a:buFont typeface="Wingdings" panose="05000000000000000000" pitchFamily="2" charset="2"/>
              <a:buNone/>
              <a:tabLst/>
              <a:defRPr/>
            </a:pPr>
            <a:r>
              <a:rPr lang="en-US" altLang="en-US" sz="1200" dirty="0">
                <a:solidFill>
                  <a:srgbClr val="455560"/>
                </a:solidFill>
                <a:latin typeface="Calibri" panose="020F0502020204030204" pitchFamily="34" charset="0"/>
                <a:cs typeface="Calibri" panose="020F0502020204030204" pitchFamily="34" charset="0"/>
              </a:rPr>
              <a:t>NCCN. Clinical practice guidelines in oncology: acute myeloid leukemia. v.6.2023. nccn.org.</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7" name="Group 3">
            <a:extLst>
              <a:ext uri="{FF2B5EF4-FFF2-40B4-BE49-F238E27FC236}">
                <a16:creationId xmlns:a16="http://schemas.microsoft.com/office/drawing/2014/main" id="{80B6FBD8-8908-AADD-8A62-05028768B8F8}"/>
              </a:ext>
            </a:extLst>
          </p:cNvPr>
          <p:cNvGraphicFramePr>
            <a:graphicFrameLocks/>
          </p:cNvGraphicFramePr>
          <p:nvPr>
            <p:extLst>
              <p:ext uri="{D42A27DB-BD31-4B8C-83A1-F6EECF244321}">
                <p14:modId xmlns:p14="http://schemas.microsoft.com/office/powerpoint/2010/main" val="2675396573"/>
              </p:ext>
            </p:extLst>
          </p:nvPr>
        </p:nvGraphicFramePr>
        <p:xfrm>
          <a:off x="734932" y="1875464"/>
          <a:ext cx="4824595" cy="1493568"/>
        </p:xfrm>
        <a:graphic>
          <a:graphicData uri="http://schemas.openxmlformats.org/drawingml/2006/table">
            <a:tbl>
              <a:tblPr/>
              <a:tblGrid>
                <a:gridCol w="4824595">
                  <a:extLst>
                    <a:ext uri="{9D8B030D-6E8A-4147-A177-3AD203B41FA5}">
                      <a16:colId xmlns:a16="http://schemas.microsoft.com/office/drawing/2014/main" val="2000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2000" b="1" dirty="0">
                          <a:latin typeface="Calibri" panose="020F0502020204030204" pitchFamily="34" charset="0"/>
                        </a:rPr>
                        <a:t>Patient who underwent alloHSCT </a:t>
                      </a:r>
                      <a:br>
                        <a:rPr lang="en-US" sz="2000" b="1" dirty="0">
                          <a:latin typeface="Calibri" panose="020F0502020204030204" pitchFamily="34" charset="0"/>
                        </a:rPr>
                      </a:br>
                      <a:r>
                        <a:rPr lang="en-US" sz="2000" b="1" dirty="0">
                          <a:latin typeface="Calibri" panose="020F0502020204030204" pitchFamily="34" charset="0"/>
                        </a:rPr>
                        <a:t>and meets the following criteria: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In remission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History of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FLT3</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mutation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bl>
          </a:graphicData>
        </a:graphic>
      </p:graphicFrame>
      <p:graphicFrame>
        <p:nvGraphicFramePr>
          <p:cNvPr id="11" name="Group 3">
            <a:extLst>
              <a:ext uri="{FF2B5EF4-FFF2-40B4-BE49-F238E27FC236}">
                <a16:creationId xmlns:a16="http://schemas.microsoft.com/office/drawing/2014/main" id="{60BB6842-D117-20CF-3F9A-49646F69D8CB}"/>
              </a:ext>
            </a:extLst>
          </p:cNvPr>
          <p:cNvGraphicFramePr>
            <a:graphicFrameLocks/>
          </p:cNvGraphicFramePr>
          <p:nvPr>
            <p:extLst>
              <p:ext uri="{D42A27DB-BD31-4B8C-83A1-F6EECF244321}">
                <p14:modId xmlns:p14="http://schemas.microsoft.com/office/powerpoint/2010/main" val="2551356538"/>
              </p:ext>
            </p:extLst>
          </p:nvPr>
        </p:nvGraphicFramePr>
        <p:xfrm>
          <a:off x="6657608" y="1875463"/>
          <a:ext cx="4824595" cy="1981280"/>
        </p:xfrm>
        <a:graphic>
          <a:graphicData uri="http://schemas.openxmlformats.org/drawingml/2006/table">
            <a:tbl>
              <a:tblPr/>
              <a:tblGrid>
                <a:gridCol w="4824595">
                  <a:extLst>
                    <a:ext uri="{9D8B030D-6E8A-4147-A177-3AD203B41FA5}">
                      <a16:colId xmlns:a16="http://schemas.microsoft.com/office/drawing/2014/main" val="20000"/>
                    </a:ext>
                  </a:extLst>
                </a:gridCol>
              </a:tblGrid>
              <a:tr h="384048">
                <a:tc>
                  <a:txBody>
                    <a:bodyPr/>
                    <a:lstStyle/>
                    <a:p>
                      <a:pPr algn="ctr" eaLnBrk="1" hangingPunct="1">
                        <a:spcBef>
                          <a:spcPct val="35000"/>
                        </a:spcBef>
                        <a:spcAft>
                          <a:spcPct val="25000"/>
                        </a:spcAft>
                        <a:buClr>
                          <a:schemeClr val="tx1"/>
                        </a:buClr>
                      </a:pPr>
                      <a:r>
                        <a:rPr lang="en-US" sz="2000" b="1" dirty="0">
                          <a:latin typeface="Calibri" panose="020F0502020204030204" pitchFamily="34" charset="0"/>
                        </a:rPr>
                        <a:t>FLT3 inhibitor maintenance: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8404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Sorafenib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38404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Midostaurin*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r h="38404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Gilteritinib*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845332933"/>
                  </a:ext>
                </a:extLst>
              </a:tr>
              <a:tr h="38404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Quizartinib (FLT3-ITD only)*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912325215"/>
                  </a:ext>
                </a:extLst>
              </a:tr>
            </a:tbl>
          </a:graphicData>
        </a:graphic>
      </p:graphicFrame>
      <p:sp>
        <p:nvSpPr>
          <p:cNvPr id="3" name="TextBox 2">
            <a:extLst>
              <a:ext uri="{FF2B5EF4-FFF2-40B4-BE49-F238E27FC236}">
                <a16:creationId xmlns:a16="http://schemas.microsoft.com/office/drawing/2014/main" id="{ADD2FAED-28CE-FD87-FCAD-0B65C3F81A81}"/>
              </a:ext>
            </a:extLst>
          </p:cNvPr>
          <p:cNvSpPr txBox="1"/>
          <p:nvPr/>
        </p:nvSpPr>
        <p:spPr bwMode="auto">
          <a:xfrm>
            <a:off x="6657608" y="3898779"/>
            <a:ext cx="14892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r>
              <a:rPr lang="en-US" b="0" dirty="0">
                <a:solidFill>
                  <a:schemeClr val="bg1"/>
                </a:solidFill>
                <a:latin typeface="Calibri" panose="020F0502020204030204" pitchFamily="34" charset="0"/>
              </a:rPr>
              <a:t>Category 2B.</a:t>
            </a:r>
          </a:p>
        </p:txBody>
      </p:sp>
    </p:spTree>
    <p:extLst>
      <p:ext uri="{BB962C8B-B14F-4D97-AF65-F5344CB8AC3E}">
        <p14:creationId xmlns:p14="http://schemas.microsoft.com/office/powerpoint/2010/main" val="29603133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16069AA-C628-92C1-AE50-3703487292A9}"/>
              </a:ext>
            </a:extLst>
          </p:cNvPr>
          <p:cNvSpPr>
            <a:spLocks noGrp="1"/>
          </p:cNvSpPr>
          <p:nvPr>
            <p:ph type="title"/>
          </p:nvPr>
        </p:nvSpPr>
        <p:spPr/>
        <p:txBody>
          <a:bodyPr/>
          <a:lstStyle/>
          <a:p>
            <a:r>
              <a:rPr lang="en-US" dirty="0"/>
              <a:t>HMAs as Posttransplant Maintenance</a:t>
            </a:r>
          </a:p>
        </p:txBody>
      </p:sp>
      <p:graphicFrame>
        <p:nvGraphicFramePr>
          <p:cNvPr id="5" name="Group 32">
            <a:extLst>
              <a:ext uri="{FF2B5EF4-FFF2-40B4-BE49-F238E27FC236}">
                <a16:creationId xmlns:a16="http://schemas.microsoft.com/office/drawing/2014/main" id="{8FDDDBFC-28FE-3236-50B2-093467C06213}"/>
              </a:ext>
            </a:extLst>
          </p:cNvPr>
          <p:cNvGraphicFramePr>
            <a:graphicFrameLocks noGrp="1"/>
          </p:cNvGraphicFramePr>
          <p:nvPr>
            <p:extLst>
              <p:ext uri="{D42A27DB-BD31-4B8C-83A1-F6EECF244321}">
                <p14:modId xmlns:p14="http://schemas.microsoft.com/office/powerpoint/2010/main" val="2815389743"/>
              </p:ext>
            </p:extLst>
          </p:nvPr>
        </p:nvGraphicFramePr>
        <p:xfrm>
          <a:off x="717550" y="1600200"/>
          <a:ext cx="10788649" cy="4175856"/>
        </p:xfrm>
        <a:graphic>
          <a:graphicData uri="http://schemas.openxmlformats.org/drawingml/2006/table">
            <a:tbl>
              <a:tblPr/>
              <a:tblGrid>
                <a:gridCol w="1793183">
                  <a:extLst>
                    <a:ext uri="{9D8B030D-6E8A-4147-A177-3AD203B41FA5}">
                      <a16:colId xmlns:a16="http://schemas.microsoft.com/office/drawing/2014/main" val="20000"/>
                    </a:ext>
                  </a:extLst>
                </a:gridCol>
                <a:gridCol w="527995">
                  <a:extLst>
                    <a:ext uri="{9D8B030D-6E8A-4147-A177-3AD203B41FA5}">
                      <a16:colId xmlns:a16="http://schemas.microsoft.com/office/drawing/2014/main" val="3841625970"/>
                    </a:ext>
                  </a:extLst>
                </a:gridCol>
                <a:gridCol w="681283">
                  <a:extLst>
                    <a:ext uri="{9D8B030D-6E8A-4147-A177-3AD203B41FA5}">
                      <a16:colId xmlns:a16="http://schemas.microsoft.com/office/drawing/2014/main" val="1918483696"/>
                    </a:ext>
                  </a:extLst>
                </a:gridCol>
                <a:gridCol w="1651810">
                  <a:extLst>
                    <a:ext uri="{9D8B030D-6E8A-4147-A177-3AD203B41FA5}">
                      <a16:colId xmlns:a16="http://schemas.microsoft.com/office/drawing/2014/main" val="2031363062"/>
                    </a:ext>
                  </a:extLst>
                </a:gridCol>
                <a:gridCol w="2986751">
                  <a:extLst>
                    <a:ext uri="{9D8B030D-6E8A-4147-A177-3AD203B41FA5}">
                      <a16:colId xmlns:a16="http://schemas.microsoft.com/office/drawing/2014/main" val="98900788"/>
                    </a:ext>
                  </a:extLst>
                </a:gridCol>
                <a:gridCol w="3147627">
                  <a:extLst>
                    <a:ext uri="{9D8B030D-6E8A-4147-A177-3AD203B41FA5}">
                      <a16:colId xmlns:a16="http://schemas.microsoft.com/office/drawing/2014/main" val="4225411319"/>
                    </a:ext>
                  </a:extLst>
                </a:gridCol>
              </a:tblGrid>
              <a:tr h="13974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Trial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Ph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Agents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 Population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Key Results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3756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VZ-AML-PI-0129</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1</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NCT00887068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Azacitidine vs supportive care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AML or MDS in CR after alloHSCT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RFS, yr: 2.07 vs 1.28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OS, yr: 2.52 vs 2.56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.85)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665000617"/>
                  </a:ext>
                </a:extLst>
              </a:tr>
              <a:tr h="43319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CC-486-AML-002</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2</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NCT01835587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Oral azacitidine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AML or MDS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1-yr rate of relapse or PD: 21%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1-yr RPFS: 54%-72%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OS: NR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1-yr survival: 81%-86%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994456470"/>
                  </a:ext>
                </a:extLst>
              </a:tr>
              <a:tr h="33537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ChiCTR-IIR-16008182</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rhG-CSF + decitabine vs no intervention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High-risk, MRD-negative AML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2-yr relapse rate: 15% vs 38.3%;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0.32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P</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&lt;.01)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957488118"/>
                  </a:ext>
                </a:extLst>
              </a:tr>
              <a:tr h="5232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ECOG ACRIN E2906</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4</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NCT02085408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Decitabine vs observation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Newly diagnosed AML in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older (≥60 yr) patients; induction/consolidation,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then alloHSCT followed by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decitabine maintenance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4-yr OS: 42.9%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4-yr DFS: 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593837647"/>
                  </a:ext>
                </a:extLst>
              </a:tr>
              <a:tr h="2375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RELAZA2</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5</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NCT01462578</a:t>
                      </a:r>
                      <a:endPar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Azacitidine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MRD+ AML or MDS in CR after conventional CT or alloHSCT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12-mo RFS (MRD+): 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285110615"/>
                  </a:ext>
                </a:extLst>
              </a:tr>
            </a:tbl>
          </a:graphicData>
        </a:graphic>
      </p:graphicFrame>
      <p:sp>
        <p:nvSpPr>
          <p:cNvPr id="6" name="Text Box 11">
            <a:extLst>
              <a:ext uri="{FF2B5EF4-FFF2-40B4-BE49-F238E27FC236}">
                <a16:creationId xmlns:a16="http://schemas.microsoft.com/office/drawing/2014/main" id="{C4BA1A0E-F4D0-7D93-809E-B32A66ABFA45}"/>
              </a:ext>
            </a:extLst>
          </p:cNvPr>
          <p:cNvSpPr txBox="1">
            <a:spLocks noChangeArrowheads="1"/>
          </p:cNvSpPr>
          <p:nvPr/>
        </p:nvSpPr>
        <p:spPr bwMode="auto">
          <a:xfrm>
            <a:off x="414339" y="6201074"/>
            <a:ext cx="75752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Oran. Blood Adv. 2020;4:5580. 2. de Lima. Biol Blood Marrow Transplant. 2018;24:2017.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Gao. JCO. 2020;38:4249. 4. Ofran. ASH 2021. Abstr 413. 5. Platzbecker. Lancet Oncol. 2018;19:1668.</a:t>
            </a:r>
          </a:p>
        </p:txBody>
      </p:sp>
      <p:sp>
        <p:nvSpPr>
          <p:cNvPr id="2" name="TextBox 1">
            <a:extLst>
              <a:ext uri="{FF2B5EF4-FFF2-40B4-BE49-F238E27FC236}">
                <a16:creationId xmlns:a16="http://schemas.microsoft.com/office/drawing/2014/main" id="{8B00D8D5-3642-2FAE-5CD3-AC45EB161E06}"/>
              </a:ext>
            </a:extLst>
          </p:cNvPr>
          <p:cNvSpPr txBox="1"/>
          <p:nvPr/>
        </p:nvSpPr>
        <p:spPr bwMode="auto">
          <a:xfrm>
            <a:off x="717550" y="5787784"/>
            <a:ext cx="38879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of patients who underwent alloHSCT at CR1.</a:t>
            </a:r>
          </a:p>
        </p:txBody>
      </p:sp>
    </p:spTree>
    <p:extLst>
      <p:ext uri="{BB962C8B-B14F-4D97-AF65-F5344CB8AC3E}">
        <p14:creationId xmlns:p14="http://schemas.microsoft.com/office/powerpoint/2010/main" val="1450020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SORMAIN: Sorafenib Maintenance After </a:t>
            </a:r>
            <a:br>
              <a:rPr lang="en-US" altLang="en-US" dirty="0"/>
            </a:br>
            <a:r>
              <a:rPr lang="en-US" altLang="en-US" dirty="0"/>
              <a:t>AlloHSCT in </a:t>
            </a:r>
            <a:r>
              <a:rPr lang="en-US" altLang="en-US" i="1" dirty="0"/>
              <a:t>FLT3</a:t>
            </a:r>
            <a:r>
              <a:rPr lang="en-US" altLang="en-US" dirty="0"/>
              <a:t>-ITD</a:t>
            </a:r>
            <a:r>
              <a:rPr lang="en-US" altLang="en-US" i="1" dirty="0"/>
              <a:t> </a:t>
            </a:r>
            <a:r>
              <a:rPr lang="en-US" altLang="en-US" dirty="0"/>
              <a:t>AML: Study Design</a:t>
            </a:r>
          </a:p>
        </p:txBody>
      </p:sp>
      <p:sp>
        <p:nvSpPr>
          <p:cNvPr id="2" name="Content Placeholder 1">
            <a:extLst>
              <a:ext uri="{FF2B5EF4-FFF2-40B4-BE49-F238E27FC236}">
                <a16:creationId xmlns:a16="http://schemas.microsoft.com/office/drawing/2014/main" id="{B08E2E2B-7485-4379-8C32-C1CA8A5002C9}"/>
              </a:ext>
            </a:extLst>
          </p:cNvPr>
          <p:cNvSpPr>
            <a:spLocks noGrp="1"/>
          </p:cNvSpPr>
          <p:nvPr>
            <p:ph idx="1"/>
          </p:nvPr>
        </p:nvSpPr>
        <p:spPr/>
        <p:txBody>
          <a:bodyPr/>
          <a:lstStyle/>
          <a:p>
            <a:r>
              <a:rPr lang="en-US" sz="2000" dirty="0"/>
              <a:t>Primary analysis of international, randomized, double-blind phase II trial</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27064" y="2123055"/>
            <a:ext cx="369224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a:t>
            </a:r>
            <a: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FLT3</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-ITD+ AML who underwent alloHSCT; within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60-100 days post transplant;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 CHR </a:t>
            </a:r>
            <a:r>
              <a:rPr lang="en-GB" altLang="en-US" sz="1800" dirty="0">
                <a:solidFill>
                  <a:srgbClr val="000000"/>
                </a:solidFill>
                <a:latin typeface="Calibri" panose="020F0502020204030204" pitchFamily="34" charset="0"/>
                <a:cs typeface="Arial" panose="020B0604020202020204" pitchFamily="34" charset="0"/>
              </a:rPr>
              <a:t>with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normal PB; ECOG PS 0/1; no GvHD grade 2-4</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83*)</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1" name="Rectangle 46">
            <a:extLst>
              <a:ext uri="{FF2B5EF4-FFF2-40B4-BE49-F238E27FC236}">
                <a16:creationId xmlns:a16="http://schemas.microsoft.com/office/drawing/2014/main" id="{937A8B82-B1A2-4F68-B7FF-D7788F4B7C74}"/>
              </a:ext>
            </a:extLst>
          </p:cNvPr>
          <p:cNvSpPr>
            <a:spLocks noChangeArrowheads="1"/>
          </p:cNvSpPr>
          <p:nvPr/>
        </p:nvSpPr>
        <p:spPr bwMode="auto">
          <a:xfrm>
            <a:off x="9422363" y="2965964"/>
            <a:ext cx="14640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Follow-up </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5170205" y="2254208"/>
            <a:ext cx="3790950" cy="832104"/>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Sorafenib</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2 x 400 mg QD</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for 24 mo</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43)</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5170205" y="3198771"/>
            <a:ext cx="3790950" cy="83404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QD</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for 24 mo</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40)</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9056206" y="3142542"/>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4433605" y="3264584"/>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4433605" y="2687658"/>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Text Box 11">
            <a:extLst>
              <a:ext uri="{FF2B5EF4-FFF2-40B4-BE49-F238E27FC236}">
                <a16:creationId xmlns:a16="http://schemas.microsoft.com/office/drawing/2014/main" id="{F46C65A9-6ECA-4651-933E-CA9A7368A57E}"/>
              </a:ext>
            </a:extLst>
          </p:cNvPr>
          <p:cNvSpPr txBox="1">
            <a:spLocks noChangeArrowheads="1"/>
          </p:cNvSpPr>
          <p:nvPr/>
        </p:nvSpPr>
        <p:spPr bwMode="auto">
          <a:xfrm>
            <a:off x="414339" y="636343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Burchert. JCO. 2020;38:2993. Burchert. ASH 2018. Abstr 661.</a:t>
            </a:r>
          </a:p>
        </p:txBody>
      </p:sp>
      <p:sp>
        <p:nvSpPr>
          <p:cNvPr id="24" name="Content Placeholder 2">
            <a:extLst>
              <a:ext uri="{FF2B5EF4-FFF2-40B4-BE49-F238E27FC236}">
                <a16:creationId xmlns:a16="http://schemas.microsoft.com/office/drawing/2014/main" id="{28598B4F-9C71-47C8-8C51-E0F0E5BB07D1}"/>
              </a:ext>
            </a:extLst>
          </p:cNvPr>
          <p:cNvSpPr txBox="1">
            <a:spLocks/>
          </p:cNvSpPr>
          <p:nvPr/>
        </p:nvSpPr>
        <p:spPr bwMode="auto">
          <a:xfrm>
            <a:off x="601820" y="4831492"/>
            <a:ext cx="10904380" cy="1357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RFS rate, where RFS events were death from any cause or relapse of AML</a:t>
            </a:r>
          </a:p>
          <a:p>
            <a:pPr>
              <a:buClr>
                <a:srgbClr val="000000"/>
              </a:buClr>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RFS and OS in patients with </a:t>
            </a: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NPM1</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-mutated vs wild-type disease; RFS and OS by </a:t>
            </a: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FLT3</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-ITD ratio; safety; biomarker analysis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6" name="Text Box 30">
            <a:extLst>
              <a:ext uri="{FF2B5EF4-FFF2-40B4-BE49-F238E27FC236}">
                <a16:creationId xmlns:a16="http://schemas.microsoft.com/office/drawing/2014/main" id="{6F7B27C0-2EC8-4A68-B070-3D32C5E276E0}"/>
              </a:ext>
            </a:extLst>
          </p:cNvPr>
          <p:cNvSpPr txBox="1">
            <a:spLocks noChangeArrowheads="1"/>
          </p:cNvSpPr>
          <p:nvPr/>
        </p:nvSpPr>
        <p:spPr bwMode="auto">
          <a:xfrm>
            <a:off x="624469" y="4283138"/>
            <a:ext cx="11172246"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*Planned N = 184. Study ended early because of slow accrual.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Starting dose of 2 x 200 mg, increased every 14 days up to 2 x 400 mg as tolerated.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AD5770-A5FA-282A-ADE1-D3A040E351AA}"/>
              </a:ext>
            </a:extLst>
          </p:cNvPr>
          <p:cNvSpPr>
            <a:spLocks noGrp="1"/>
          </p:cNvSpPr>
          <p:nvPr>
            <p:ph type="title"/>
          </p:nvPr>
        </p:nvSpPr>
        <p:spPr/>
        <p:txBody>
          <a:bodyPr/>
          <a:lstStyle/>
          <a:p>
            <a:r>
              <a:rPr lang="en-US" dirty="0"/>
              <a:t>SORMAIN: </a:t>
            </a:r>
            <a:r>
              <a:rPr lang="en-US" altLang="en-US" dirty="0"/>
              <a:t>RFS and OS</a:t>
            </a:r>
            <a:endParaRPr lang="en-US" dirty="0"/>
          </a:p>
        </p:txBody>
      </p:sp>
      <p:sp>
        <p:nvSpPr>
          <p:cNvPr id="9" name="Text Box 11">
            <a:extLst>
              <a:ext uri="{FF2B5EF4-FFF2-40B4-BE49-F238E27FC236}">
                <a16:creationId xmlns:a16="http://schemas.microsoft.com/office/drawing/2014/main" id="{99187E76-2459-2DF5-FCBC-908541AA429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Burchert. JCO. 2020;38:2993.</a:t>
            </a:r>
          </a:p>
        </p:txBody>
      </p:sp>
      <p:sp>
        <p:nvSpPr>
          <p:cNvPr id="2" name="TextBox 1">
            <a:extLst>
              <a:ext uri="{FF2B5EF4-FFF2-40B4-BE49-F238E27FC236}">
                <a16:creationId xmlns:a16="http://schemas.microsoft.com/office/drawing/2014/main" id="{7DEA5525-0BDB-5C08-9177-993DC6953FEB}"/>
              </a:ext>
            </a:extLst>
          </p:cNvPr>
          <p:cNvSpPr txBox="1"/>
          <p:nvPr/>
        </p:nvSpPr>
        <p:spPr bwMode="auto">
          <a:xfrm>
            <a:off x="1341782" y="5590595"/>
            <a:ext cx="46074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marR="0" lvl="0" indent="-285750" algn="l" defTabSz="914400" rtl="0" eaLnBrk="1" fontAlgn="auto" latinLnBrk="0" hangingPunct="1">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f/u: 41.8 mo</a:t>
            </a:r>
          </a:p>
          <a:p>
            <a:pPr marL="285750" marR="0" lvl="0" indent="-285750" algn="l" defTabSz="914400" rtl="0" eaLnBrk="1" fontAlgn="auto" latinLnBrk="0" hangingPunct="1">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mRFS (sorafenib vs placebo): NR vs 30.9</a:t>
            </a:r>
          </a:p>
        </p:txBody>
      </p:sp>
      <p:sp>
        <p:nvSpPr>
          <p:cNvPr id="4" name="TextBox 3">
            <a:extLst>
              <a:ext uri="{FF2B5EF4-FFF2-40B4-BE49-F238E27FC236}">
                <a16:creationId xmlns:a16="http://schemas.microsoft.com/office/drawing/2014/main" id="{3FF7D47A-49AB-076B-9BD3-065E68478937}"/>
              </a:ext>
            </a:extLst>
          </p:cNvPr>
          <p:cNvSpPr txBox="1"/>
          <p:nvPr/>
        </p:nvSpPr>
        <p:spPr bwMode="auto">
          <a:xfrm>
            <a:off x="6967734" y="5602683"/>
            <a:ext cx="386022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285750" marR="0" lvl="0" indent="-285750" algn="l" defTabSz="914400" rtl="0" eaLnBrk="1" fontAlgn="auto" latinLnBrk="0" hangingPunct="1">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f/u: 55.1 mo</a:t>
            </a:r>
          </a:p>
          <a:p>
            <a:pPr marL="285750" marR="0" lvl="0" indent="-285750" algn="l" defTabSz="914400" rtl="0" eaLnBrk="1" fontAlgn="auto" latinLnBrk="0" hangingPunct="1">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mOS NR in either treatment arm</a:t>
            </a:r>
          </a:p>
        </p:txBody>
      </p:sp>
      <p:grpSp>
        <p:nvGrpSpPr>
          <p:cNvPr id="6" name="Group 5">
            <a:extLst>
              <a:ext uri="{FF2B5EF4-FFF2-40B4-BE49-F238E27FC236}">
                <a16:creationId xmlns:a16="http://schemas.microsoft.com/office/drawing/2014/main" id="{10362797-932B-2791-F769-497E5B28784F}"/>
              </a:ext>
            </a:extLst>
          </p:cNvPr>
          <p:cNvGrpSpPr/>
          <p:nvPr/>
        </p:nvGrpSpPr>
        <p:grpSpPr>
          <a:xfrm>
            <a:off x="1912359" y="3150517"/>
            <a:ext cx="3768435" cy="459283"/>
            <a:chOff x="1889384" y="2948441"/>
            <a:chExt cx="3768435" cy="459283"/>
          </a:xfrm>
        </p:grpSpPr>
        <p:grpSp>
          <p:nvGrpSpPr>
            <p:cNvPr id="8" name="Group 7">
              <a:extLst>
                <a:ext uri="{FF2B5EF4-FFF2-40B4-BE49-F238E27FC236}">
                  <a16:creationId xmlns:a16="http://schemas.microsoft.com/office/drawing/2014/main" id="{DDBEE235-4A19-F167-0FBE-F6F9EEB52632}"/>
                </a:ext>
              </a:extLst>
            </p:cNvPr>
            <p:cNvGrpSpPr/>
            <p:nvPr/>
          </p:nvGrpSpPr>
          <p:grpSpPr>
            <a:xfrm>
              <a:off x="3319245" y="3229104"/>
              <a:ext cx="655532" cy="91440"/>
              <a:chOff x="3319245" y="3142843"/>
              <a:chExt cx="655532" cy="91440"/>
            </a:xfrm>
          </p:grpSpPr>
          <p:grpSp>
            <p:nvGrpSpPr>
              <p:cNvPr id="510" name="Group 509">
                <a:extLst>
                  <a:ext uri="{FF2B5EF4-FFF2-40B4-BE49-F238E27FC236}">
                    <a16:creationId xmlns:a16="http://schemas.microsoft.com/office/drawing/2014/main" id="{A2E17A22-9B7D-A269-A0E1-2015B2117713}"/>
                  </a:ext>
                </a:extLst>
              </p:cNvPr>
              <p:cNvGrpSpPr/>
              <p:nvPr/>
            </p:nvGrpSpPr>
            <p:grpSpPr>
              <a:xfrm>
                <a:off x="3883337" y="3142843"/>
                <a:ext cx="91440" cy="91440"/>
                <a:chOff x="6445187" y="2952044"/>
                <a:chExt cx="102369" cy="100584"/>
              </a:xfrm>
            </p:grpSpPr>
            <p:cxnSp>
              <p:nvCxnSpPr>
                <p:cNvPr id="265" name="Straight Connector 264">
                  <a:extLst>
                    <a:ext uri="{FF2B5EF4-FFF2-40B4-BE49-F238E27FC236}">
                      <a16:creationId xmlns:a16="http://schemas.microsoft.com/office/drawing/2014/main" id="{62418AC2-1F11-7AF2-E707-5FAB1E6D62DF}"/>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011C6DD4-DB04-8B4C-BB7E-C623DE91607B}"/>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511" name="Group 510">
                <a:extLst>
                  <a:ext uri="{FF2B5EF4-FFF2-40B4-BE49-F238E27FC236}">
                    <a16:creationId xmlns:a16="http://schemas.microsoft.com/office/drawing/2014/main" id="{49925577-0AA5-0D67-AFBD-C4109FEC32E0}"/>
                  </a:ext>
                </a:extLst>
              </p:cNvPr>
              <p:cNvGrpSpPr/>
              <p:nvPr/>
            </p:nvGrpSpPr>
            <p:grpSpPr>
              <a:xfrm>
                <a:off x="3319245" y="3142843"/>
                <a:ext cx="91440" cy="91440"/>
                <a:chOff x="6445187" y="2952044"/>
                <a:chExt cx="102369" cy="100584"/>
              </a:xfrm>
            </p:grpSpPr>
            <p:cxnSp>
              <p:nvCxnSpPr>
                <p:cNvPr id="263" name="Straight Connector 262">
                  <a:extLst>
                    <a:ext uri="{FF2B5EF4-FFF2-40B4-BE49-F238E27FC236}">
                      <a16:creationId xmlns:a16="http://schemas.microsoft.com/office/drawing/2014/main" id="{1990C2AA-0C31-3BD3-4E9E-FD98E7F79E50}"/>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43CE581C-218A-F87B-5293-570DD1E7A143}"/>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9" name="Group 68">
                <a:extLst>
                  <a:ext uri="{FF2B5EF4-FFF2-40B4-BE49-F238E27FC236}">
                    <a16:creationId xmlns:a16="http://schemas.microsoft.com/office/drawing/2014/main" id="{3914E331-5C0F-FD35-0CF3-6B0A3D031429}"/>
                  </a:ext>
                </a:extLst>
              </p:cNvPr>
              <p:cNvGrpSpPr/>
              <p:nvPr/>
            </p:nvGrpSpPr>
            <p:grpSpPr>
              <a:xfrm>
                <a:off x="3335498" y="3142843"/>
                <a:ext cx="91440" cy="91440"/>
                <a:chOff x="6445187" y="2952044"/>
                <a:chExt cx="102369" cy="100584"/>
              </a:xfrm>
            </p:grpSpPr>
            <p:cxnSp>
              <p:nvCxnSpPr>
                <p:cNvPr id="70" name="Straight Connector 69">
                  <a:extLst>
                    <a:ext uri="{FF2B5EF4-FFF2-40B4-BE49-F238E27FC236}">
                      <a16:creationId xmlns:a16="http://schemas.microsoft.com/office/drawing/2014/main" id="{2089B974-C944-838E-D1D4-3C0741958449}"/>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4B1419C6-C7EF-D3ED-B05F-2027571811B5}"/>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10" name="Group 9">
              <a:extLst>
                <a:ext uri="{FF2B5EF4-FFF2-40B4-BE49-F238E27FC236}">
                  <a16:creationId xmlns:a16="http://schemas.microsoft.com/office/drawing/2014/main" id="{4AD68685-4309-0D86-CEAF-1A8F9E3493C4}"/>
                </a:ext>
              </a:extLst>
            </p:cNvPr>
            <p:cNvGrpSpPr/>
            <p:nvPr/>
          </p:nvGrpSpPr>
          <p:grpSpPr>
            <a:xfrm>
              <a:off x="4747863" y="3316284"/>
              <a:ext cx="909956" cy="91440"/>
              <a:chOff x="4747863" y="3316284"/>
              <a:chExt cx="909956" cy="91440"/>
            </a:xfrm>
          </p:grpSpPr>
          <p:grpSp>
            <p:nvGrpSpPr>
              <p:cNvPr id="477" name="Group 476">
                <a:extLst>
                  <a:ext uri="{FF2B5EF4-FFF2-40B4-BE49-F238E27FC236}">
                    <a16:creationId xmlns:a16="http://schemas.microsoft.com/office/drawing/2014/main" id="{D0B2CEAA-02A9-2A23-15E2-DB38121BEF25}"/>
                  </a:ext>
                </a:extLst>
              </p:cNvPr>
              <p:cNvGrpSpPr/>
              <p:nvPr/>
            </p:nvGrpSpPr>
            <p:grpSpPr>
              <a:xfrm>
                <a:off x="4747863" y="3316284"/>
                <a:ext cx="91440" cy="91440"/>
                <a:chOff x="6445187" y="2952044"/>
                <a:chExt cx="102369" cy="100584"/>
              </a:xfrm>
            </p:grpSpPr>
            <p:cxnSp>
              <p:nvCxnSpPr>
                <p:cNvPr id="508" name="Straight Connector 507">
                  <a:extLst>
                    <a:ext uri="{FF2B5EF4-FFF2-40B4-BE49-F238E27FC236}">
                      <a16:creationId xmlns:a16="http://schemas.microsoft.com/office/drawing/2014/main" id="{C5C44D71-1C9E-AD7C-7E9B-C9A1CF810912}"/>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CBE27EAB-9375-5064-96EF-0CB669D26927}"/>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478" name="Group 477">
                <a:extLst>
                  <a:ext uri="{FF2B5EF4-FFF2-40B4-BE49-F238E27FC236}">
                    <a16:creationId xmlns:a16="http://schemas.microsoft.com/office/drawing/2014/main" id="{6813FFDF-B063-5771-63FC-4F70CD9B4D3E}"/>
                  </a:ext>
                </a:extLst>
              </p:cNvPr>
              <p:cNvGrpSpPr/>
              <p:nvPr/>
            </p:nvGrpSpPr>
            <p:grpSpPr>
              <a:xfrm>
                <a:off x="4988443" y="3316284"/>
                <a:ext cx="91440" cy="91440"/>
                <a:chOff x="6445187" y="2952044"/>
                <a:chExt cx="102369" cy="100584"/>
              </a:xfrm>
            </p:grpSpPr>
            <p:cxnSp>
              <p:nvCxnSpPr>
                <p:cNvPr id="506" name="Straight Connector 505">
                  <a:extLst>
                    <a:ext uri="{FF2B5EF4-FFF2-40B4-BE49-F238E27FC236}">
                      <a16:creationId xmlns:a16="http://schemas.microsoft.com/office/drawing/2014/main" id="{73554A36-0104-50B1-56D6-DC7F6D31083C}"/>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17442E47-F1E7-6A48-1950-108ABA9AF82F}"/>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479" name="Group 478">
                <a:extLst>
                  <a:ext uri="{FF2B5EF4-FFF2-40B4-BE49-F238E27FC236}">
                    <a16:creationId xmlns:a16="http://schemas.microsoft.com/office/drawing/2014/main" id="{EC676009-0355-14C0-DB71-0C09F3115D92}"/>
                  </a:ext>
                </a:extLst>
              </p:cNvPr>
              <p:cNvGrpSpPr/>
              <p:nvPr/>
            </p:nvGrpSpPr>
            <p:grpSpPr>
              <a:xfrm>
                <a:off x="5150596" y="3316284"/>
                <a:ext cx="91440" cy="91440"/>
                <a:chOff x="6445187" y="2952044"/>
                <a:chExt cx="102369" cy="100584"/>
              </a:xfrm>
            </p:grpSpPr>
            <p:cxnSp>
              <p:nvCxnSpPr>
                <p:cNvPr id="504" name="Straight Connector 503">
                  <a:extLst>
                    <a:ext uri="{FF2B5EF4-FFF2-40B4-BE49-F238E27FC236}">
                      <a16:creationId xmlns:a16="http://schemas.microsoft.com/office/drawing/2014/main" id="{9F85B1D2-A192-2B20-14F4-67E4B35D2C33}"/>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3B25F486-CE50-8C9F-6961-613F08397A8D}"/>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480" name="Group 479">
                <a:extLst>
                  <a:ext uri="{FF2B5EF4-FFF2-40B4-BE49-F238E27FC236}">
                    <a16:creationId xmlns:a16="http://schemas.microsoft.com/office/drawing/2014/main" id="{173D7952-B32D-E40E-1C2E-AD37A6424B8A}"/>
                  </a:ext>
                </a:extLst>
              </p:cNvPr>
              <p:cNvGrpSpPr/>
              <p:nvPr/>
            </p:nvGrpSpPr>
            <p:grpSpPr>
              <a:xfrm>
                <a:off x="4922928" y="3316284"/>
                <a:ext cx="91440" cy="91440"/>
                <a:chOff x="6445187" y="2952044"/>
                <a:chExt cx="102369" cy="100584"/>
              </a:xfrm>
            </p:grpSpPr>
            <p:cxnSp>
              <p:nvCxnSpPr>
                <p:cNvPr id="502" name="Straight Connector 501">
                  <a:extLst>
                    <a:ext uri="{FF2B5EF4-FFF2-40B4-BE49-F238E27FC236}">
                      <a16:creationId xmlns:a16="http://schemas.microsoft.com/office/drawing/2014/main" id="{DEBE0EE0-43F1-D4D7-87FA-C7E544BB4829}"/>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3E53057F-7720-2972-7C1D-BF5068E4BF47}"/>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481" name="Group 480">
                <a:extLst>
                  <a:ext uri="{FF2B5EF4-FFF2-40B4-BE49-F238E27FC236}">
                    <a16:creationId xmlns:a16="http://schemas.microsoft.com/office/drawing/2014/main" id="{91E954E5-62DE-1237-27F9-E0BCD06EA718}"/>
                  </a:ext>
                </a:extLst>
              </p:cNvPr>
              <p:cNvGrpSpPr/>
              <p:nvPr/>
            </p:nvGrpSpPr>
            <p:grpSpPr>
              <a:xfrm>
                <a:off x="4949579" y="3316284"/>
                <a:ext cx="91440" cy="91440"/>
                <a:chOff x="6445187" y="2952044"/>
                <a:chExt cx="102369" cy="100584"/>
              </a:xfrm>
            </p:grpSpPr>
            <p:cxnSp>
              <p:nvCxnSpPr>
                <p:cNvPr id="500" name="Straight Connector 499">
                  <a:extLst>
                    <a:ext uri="{FF2B5EF4-FFF2-40B4-BE49-F238E27FC236}">
                      <a16:creationId xmlns:a16="http://schemas.microsoft.com/office/drawing/2014/main" id="{735F2745-97B9-EC55-E686-2CCEAC28B4B3}"/>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9FA6097B-B81F-94FC-A64A-4EDD9AFAE57F}"/>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482" name="Group 481">
                <a:extLst>
                  <a:ext uri="{FF2B5EF4-FFF2-40B4-BE49-F238E27FC236}">
                    <a16:creationId xmlns:a16="http://schemas.microsoft.com/office/drawing/2014/main" id="{2C6DEC74-AC33-3DC5-A24A-15347F2E2778}"/>
                  </a:ext>
                </a:extLst>
              </p:cNvPr>
              <p:cNvGrpSpPr/>
              <p:nvPr/>
            </p:nvGrpSpPr>
            <p:grpSpPr>
              <a:xfrm>
                <a:off x="5038409" y="3316284"/>
                <a:ext cx="91440" cy="91440"/>
                <a:chOff x="6445187" y="2952044"/>
                <a:chExt cx="102369" cy="100584"/>
              </a:xfrm>
            </p:grpSpPr>
            <p:cxnSp>
              <p:nvCxnSpPr>
                <p:cNvPr id="498" name="Straight Connector 497">
                  <a:extLst>
                    <a:ext uri="{FF2B5EF4-FFF2-40B4-BE49-F238E27FC236}">
                      <a16:creationId xmlns:a16="http://schemas.microsoft.com/office/drawing/2014/main" id="{A472C709-AA19-A877-E975-B2C62C44CF45}"/>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17131E66-A5DC-774B-32A0-470CEC88A9E4}"/>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483" name="Group 482">
                <a:extLst>
                  <a:ext uri="{FF2B5EF4-FFF2-40B4-BE49-F238E27FC236}">
                    <a16:creationId xmlns:a16="http://schemas.microsoft.com/office/drawing/2014/main" id="{D33BD0CE-8991-18A5-2C09-BC386A5BA91F}"/>
                  </a:ext>
                </a:extLst>
              </p:cNvPr>
              <p:cNvGrpSpPr/>
              <p:nvPr/>
            </p:nvGrpSpPr>
            <p:grpSpPr>
              <a:xfrm>
                <a:off x="5134090" y="3316284"/>
                <a:ext cx="91440" cy="91440"/>
                <a:chOff x="6445187" y="2952044"/>
                <a:chExt cx="102369" cy="100584"/>
              </a:xfrm>
            </p:grpSpPr>
            <p:cxnSp>
              <p:nvCxnSpPr>
                <p:cNvPr id="496" name="Straight Connector 495">
                  <a:extLst>
                    <a:ext uri="{FF2B5EF4-FFF2-40B4-BE49-F238E27FC236}">
                      <a16:creationId xmlns:a16="http://schemas.microsoft.com/office/drawing/2014/main" id="{BBD85A1E-0C63-0C70-7CC3-E24C57E69426}"/>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E6C12B2D-AFB7-C189-C5B3-4EC044366107}"/>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484" name="Group 483">
                <a:extLst>
                  <a:ext uri="{FF2B5EF4-FFF2-40B4-BE49-F238E27FC236}">
                    <a16:creationId xmlns:a16="http://schemas.microsoft.com/office/drawing/2014/main" id="{ED69E93C-256A-DA36-80D6-95388DF6A59C}"/>
                  </a:ext>
                </a:extLst>
              </p:cNvPr>
              <p:cNvGrpSpPr/>
              <p:nvPr/>
            </p:nvGrpSpPr>
            <p:grpSpPr>
              <a:xfrm>
                <a:off x="5274678" y="3316284"/>
                <a:ext cx="91440" cy="91440"/>
                <a:chOff x="6445187" y="2952044"/>
                <a:chExt cx="102369" cy="100584"/>
              </a:xfrm>
            </p:grpSpPr>
            <p:cxnSp>
              <p:nvCxnSpPr>
                <p:cNvPr id="494" name="Straight Connector 493">
                  <a:extLst>
                    <a:ext uri="{FF2B5EF4-FFF2-40B4-BE49-F238E27FC236}">
                      <a16:creationId xmlns:a16="http://schemas.microsoft.com/office/drawing/2014/main" id="{C4A85F49-1560-0F85-FE81-1BFF0E57AA19}"/>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7A665873-06EE-FBBE-034F-9689F7733D52}"/>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485" name="Group 484">
                <a:extLst>
                  <a:ext uri="{FF2B5EF4-FFF2-40B4-BE49-F238E27FC236}">
                    <a16:creationId xmlns:a16="http://schemas.microsoft.com/office/drawing/2014/main" id="{D7DA8981-25D9-9947-79D6-344F00C39C0D}"/>
                  </a:ext>
                </a:extLst>
              </p:cNvPr>
              <p:cNvGrpSpPr/>
              <p:nvPr/>
            </p:nvGrpSpPr>
            <p:grpSpPr>
              <a:xfrm>
                <a:off x="4982313" y="3316284"/>
                <a:ext cx="91440" cy="91440"/>
                <a:chOff x="6445187" y="2952044"/>
                <a:chExt cx="102369" cy="100584"/>
              </a:xfrm>
            </p:grpSpPr>
            <p:cxnSp>
              <p:nvCxnSpPr>
                <p:cNvPr id="492" name="Straight Connector 491">
                  <a:extLst>
                    <a:ext uri="{FF2B5EF4-FFF2-40B4-BE49-F238E27FC236}">
                      <a16:creationId xmlns:a16="http://schemas.microsoft.com/office/drawing/2014/main" id="{87C31CCF-3402-389D-6EFF-590D36BBF6F9}"/>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65FB3DA6-F2A1-D076-AEA8-621039606405}"/>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486" name="Group 485">
                <a:extLst>
                  <a:ext uri="{FF2B5EF4-FFF2-40B4-BE49-F238E27FC236}">
                    <a16:creationId xmlns:a16="http://schemas.microsoft.com/office/drawing/2014/main" id="{097F0BC3-5C18-4B0C-38AF-A0A0B2D685AC}"/>
                  </a:ext>
                </a:extLst>
              </p:cNvPr>
              <p:cNvGrpSpPr/>
              <p:nvPr/>
            </p:nvGrpSpPr>
            <p:grpSpPr>
              <a:xfrm>
                <a:off x="5566379" y="3316284"/>
                <a:ext cx="91440" cy="91440"/>
                <a:chOff x="6445187" y="2952044"/>
                <a:chExt cx="102369" cy="100584"/>
              </a:xfrm>
            </p:grpSpPr>
            <p:cxnSp>
              <p:nvCxnSpPr>
                <p:cNvPr id="490" name="Straight Connector 489">
                  <a:extLst>
                    <a:ext uri="{FF2B5EF4-FFF2-40B4-BE49-F238E27FC236}">
                      <a16:creationId xmlns:a16="http://schemas.microsoft.com/office/drawing/2014/main" id="{6CAE56F3-8E55-FE04-60E8-84083D7874AB}"/>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D166BE7F-08BC-A504-5872-BD930DCDE7B4}"/>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487" name="Group 486">
                <a:extLst>
                  <a:ext uri="{FF2B5EF4-FFF2-40B4-BE49-F238E27FC236}">
                    <a16:creationId xmlns:a16="http://schemas.microsoft.com/office/drawing/2014/main" id="{8E64F2D3-101F-B641-CAB4-02B61C95E8F2}"/>
                  </a:ext>
                </a:extLst>
              </p:cNvPr>
              <p:cNvGrpSpPr/>
              <p:nvPr/>
            </p:nvGrpSpPr>
            <p:grpSpPr>
              <a:xfrm>
                <a:off x="5363592" y="3316284"/>
                <a:ext cx="91440" cy="91440"/>
                <a:chOff x="6445187" y="2952044"/>
                <a:chExt cx="102369" cy="100584"/>
              </a:xfrm>
            </p:grpSpPr>
            <p:cxnSp>
              <p:nvCxnSpPr>
                <p:cNvPr id="488" name="Straight Connector 487">
                  <a:extLst>
                    <a:ext uri="{FF2B5EF4-FFF2-40B4-BE49-F238E27FC236}">
                      <a16:creationId xmlns:a16="http://schemas.microsoft.com/office/drawing/2014/main" id="{44435634-B14A-E8E2-EF5F-96D58F5D225E}"/>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F145E96C-93EC-AAEC-774F-E09CF6409319}"/>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457" name="Group 456">
              <a:extLst>
                <a:ext uri="{FF2B5EF4-FFF2-40B4-BE49-F238E27FC236}">
                  <a16:creationId xmlns:a16="http://schemas.microsoft.com/office/drawing/2014/main" id="{36B9225E-1BBD-0488-9501-B04F6F219CBF}"/>
                </a:ext>
              </a:extLst>
            </p:cNvPr>
            <p:cNvGrpSpPr/>
            <p:nvPr/>
          </p:nvGrpSpPr>
          <p:grpSpPr>
            <a:xfrm>
              <a:off x="2656839" y="3159497"/>
              <a:ext cx="91440" cy="91440"/>
              <a:chOff x="6445187" y="2952044"/>
              <a:chExt cx="102369" cy="100584"/>
            </a:xfrm>
          </p:grpSpPr>
          <p:cxnSp>
            <p:nvCxnSpPr>
              <p:cNvPr id="475" name="Straight Connector 474">
                <a:extLst>
                  <a:ext uri="{FF2B5EF4-FFF2-40B4-BE49-F238E27FC236}">
                    <a16:creationId xmlns:a16="http://schemas.microsoft.com/office/drawing/2014/main" id="{3098A5BE-FEB6-904B-CCA3-CFEE8F1E58A2}"/>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B1876C46-D0FC-6E60-BEC3-9975737C18F9}"/>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458" name="Group 457">
              <a:extLst>
                <a:ext uri="{FF2B5EF4-FFF2-40B4-BE49-F238E27FC236}">
                  <a16:creationId xmlns:a16="http://schemas.microsoft.com/office/drawing/2014/main" id="{B07B8198-58FB-F76B-A656-C4F40BD825FF}"/>
                </a:ext>
              </a:extLst>
            </p:cNvPr>
            <p:cNvGrpSpPr/>
            <p:nvPr/>
          </p:nvGrpSpPr>
          <p:grpSpPr>
            <a:xfrm>
              <a:off x="1889384" y="2948441"/>
              <a:ext cx="91440" cy="91440"/>
              <a:chOff x="6445187" y="2952044"/>
              <a:chExt cx="102369" cy="100584"/>
            </a:xfrm>
          </p:grpSpPr>
          <p:cxnSp>
            <p:nvCxnSpPr>
              <p:cNvPr id="459" name="Straight Connector 458">
                <a:extLst>
                  <a:ext uri="{FF2B5EF4-FFF2-40B4-BE49-F238E27FC236}">
                    <a16:creationId xmlns:a16="http://schemas.microsoft.com/office/drawing/2014/main" id="{AC03DA14-A9BF-CF5F-C7EC-BCCCC4629EB1}"/>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4D511AD7-7FF6-8178-1B3E-33EF768CF9C4}"/>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267" name="Group 266">
            <a:extLst>
              <a:ext uri="{FF2B5EF4-FFF2-40B4-BE49-F238E27FC236}">
                <a16:creationId xmlns:a16="http://schemas.microsoft.com/office/drawing/2014/main" id="{FC393B68-7EEA-B322-8EC2-E9AC20DC3E5D}"/>
              </a:ext>
            </a:extLst>
          </p:cNvPr>
          <p:cNvGrpSpPr/>
          <p:nvPr/>
        </p:nvGrpSpPr>
        <p:grpSpPr>
          <a:xfrm>
            <a:off x="1247612" y="2271611"/>
            <a:ext cx="4438769" cy="1336529"/>
            <a:chOff x="1224637" y="2069535"/>
            <a:chExt cx="4438769" cy="1336529"/>
          </a:xfrm>
        </p:grpSpPr>
        <p:sp>
          <p:nvSpPr>
            <p:cNvPr id="268" name="Freeform 113">
              <a:extLst>
                <a:ext uri="{FF2B5EF4-FFF2-40B4-BE49-F238E27FC236}">
                  <a16:creationId xmlns:a16="http://schemas.microsoft.com/office/drawing/2014/main" id="{D70C7CD0-4FE7-D2DA-CB01-700E7258B399}"/>
                </a:ext>
              </a:extLst>
            </p:cNvPr>
            <p:cNvSpPr/>
            <p:nvPr/>
          </p:nvSpPr>
          <p:spPr bwMode="auto">
            <a:xfrm>
              <a:off x="1224637" y="2069535"/>
              <a:ext cx="4414068" cy="1295742"/>
            </a:xfrm>
            <a:custGeom>
              <a:avLst/>
              <a:gdLst>
                <a:gd name="connsiteX0" fmla="*/ 0 w 4453087"/>
                <a:gd name="connsiteY0" fmla="*/ 0 h 1295742"/>
                <a:gd name="connsiteX1" fmla="*/ 53306 w 4453087"/>
                <a:gd name="connsiteY1" fmla="*/ 0 h 1295742"/>
                <a:gd name="connsiteX2" fmla="*/ 53306 w 4453087"/>
                <a:gd name="connsiteY2" fmla="*/ 209123 h 1295742"/>
                <a:gd name="connsiteX3" fmla="*/ 53306 w 4453087"/>
                <a:gd name="connsiteY3" fmla="*/ 209123 h 1295742"/>
                <a:gd name="connsiteX4" fmla="*/ 90210 w 4453087"/>
                <a:gd name="connsiteY4" fmla="*/ 209123 h 1295742"/>
                <a:gd name="connsiteX5" fmla="*/ 90210 w 4453087"/>
                <a:gd name="connsiteY5" fmla="*/ 479753 h 1295742"/>
                <a:gd name="connsiteX6" fmla="*/ 131214 w 4453087"/>
                <a:gd name="connsiteY6" fmla="*/ 479753 h 1295742"/>
                <a:gd name="connsiteX7" fmla="*/ 131214 w 4453087"/>
                <a:gd name="connsiteY7" fmla="*/ 541260 h 1295742"/>
                <a:gd name="connsiteX8" fmla="*/ 176319 w 4453087"/>
                <a:gd name="connsiteY8" fmla="*/ 541260 h 1295742"/>
                <a:gd name="connsiteX9" fmla="*/ 176319 w 4453087"/>
                <a:gd name="connsiteY9" fmla="*/ 610967 h 1295742"/>
                <a:gd name="connsiteX10" fmla="*/ 430547 w 4453087"/>
                <a:gd name="connsiteY10" fmla="*/ 610967 h 1295742"/>
                <a:gd name="connsiteX11" fmla="*/ 430547 w 4453087"/>
                <a:gd name="connsiteY11" fmla="*/ 807789 h 1295742"/>
                <a:gd name="connsiteX12" fmla="*/ 479752 w 4453087"/>
                <a:gd name="connsiteY12" fmla="*/ 807789 h 1295742"/>
                <a:gd name="connsiteX13" fmla="*/ 479752 w 4453087"/>
                <a:gd name="connsiteY13" fmla="*/ 869296 h 1295742"/>
                <a:gd name="connsiteX14" fmla="*/ 635569 w 4453087"/>
                <a:gd name="connsiteY14" fmla="*/ 869296 h 1295742"/>
                <a:gd name="connsiteX15" fmla="*/ 635569 w 4453087"/>
                <a:gd name="connsiteY15" fmla="*/ 939003 h 1295742"/>
                <a:gd name="connsiteX16" fmla="*/ 918500 w 4453087"/>
                <a:gd name="connsiteY16" fmla="*/ 939003 h 1295742"/>
                <a:gd name="connsiteX17" fmla="*/ 918500 w 4453087"/>
                <a:gd name="connsiteY17" fmla="*/ 1000510 h 1295742"/>
                <a:gd name="connsiteX18" fmla="*/ 1045614 w 4453087"/>
                <a:gd name="connsiteY18" fmla="*/ 1000510 h 1295742"/>
                <a:gd name="connsiteX19" fmla="*/ 1045614 w 4453087"/>
                <a:gd name="connsiteY19" fmla="*/ 1074318 h 1295742"/>
                <a:gd name="connsiteX20" fmla="*/ 1332646 w 4453087"/>
                <a:gd name="connsiteY20" fmla="*/ 1074318 h 1295742"/>
                <a:gd name="connsiteX21" fmla="*/ 1332646 w 4453087"/>
                <a:gd name="connsiteY21" fmla="*/ 1139925 h 1295742"/>
                <a:gd name="connsiteX22" fmla="*/ 1603275 w 4453087"/>
                <a:gd name="connsiteY22" fmla="*/ 1139925 h 1295742"/>
                <a:gd name="connsiteX23" fmla="*/ 1603275 w 4453087"/>
                <a:gd name="connsiteY23" fmla="*/ 1213733 h 1295742"/>
                <a:gd name="connsiteX24" fmla="*/ 2812908 w 4453087"/>
                <a:gd name="connsiteY24" fmla="*/ 1213733 h 1295742"/>
                <a:gd name="connsiteX25" fmla="*/ 2812908 w 4453087"/>
                <a:gd name="connsiteY25" fmla="*/ 1295742 h 1295742"/>
                <a:gd name="connsiteX26" fmla="*/ 4453087 w 4453087"/>
                <a:gd name="connsiteY26" fmla="*/ 1295742 h 1295742"/>
                <a:gd name="connsiteX0" fmla="*/ 0 w 4453087"/>
                <a:gd name="connsiteY0" fmla="*/ 0 h 1295742"/>
                <a:gd name="connsiteX1" fmla="*/ 53306 w 4453087"/>
                <a:gd name="connsiteY1" fmla="*/ 0 h 1295742"/>
                <a:gd name="connsiteX2" fmla="*/ 53306 w 4453087"/>
                <a:gd name="connsiteY2" fmla="*/ 209123 h 1295742"/>
                <a:gd name="connsiteX3" fmla="*/ 27113 w 4453087"/>
                <a:gd name="connsiteY3" fmla="*/ 216267 h 1295742"/>
                <a:gd name="connsiteX4" fmla="*/ 90210 w 4453087"/>
                <a:gd name="connsiteY4" fmla="*/ 209123 h 1295742"/>
                <a:gd name="connsiteX5" fmla="*/ 90210 w 4453087"/>
                <a:gd name="connsiteY5" fmla="*/ 479753 h 1295742"/>
                <a:gd name="connsiteX6" fmla="*/ 131214 w 4453087"/>
                <a:gd name="connsiteY6" fmla="*/ 479753 h 1295742"/>
                <a:gd name="connsiteX7" fmla="*/ 131214 w 4453087"/>
                <a:gd name="connsiteY7" fmla="*/ 541260 h 1295742"/>
                <a:gd name="connsiteX8" fmla="*/ 176319 w 4453087"/>
                <a:gd name="connsiteY8" fmla="*/ 541260 h 1295742"/>
                <a:gd name="connsiteX9" fmla="*/ 176319 w 4453087"/>
                <a:gd name="connsiteY9" fmla="*/ 610967 h 1295742"/>
                <a:gd name="connsiteX10" fmla="*/ 430547 w 4453087"/>
                <a:gd name="connsiteY10" fmla="*/ 610967 h 1295742"/>
                <a:gd name="connsiteX11" fmla="*/ 430547 w 4453087"/>
                <a:gd name="connsiteY11" fmla="*/ 807789 h 1295742"/>
                <a:gd name="connsiteX12" fmla="*/ 479752 w 4453087"/>
                <a:gd name="connsiteY12" fmla="*/ 807789 h 1295742"/>
                <a:gd name="connsiteX13" fmla="*/ 479752 w 4453087"/>
                <a:gd name="connsiteY13" fmla="*/ 869296 h 1295742"/>
                <a:gd name="connsiteX14" fmla="*/ 635569 w 4453087"/>
                <a:gd name="connsiteY14" fmla="*/ 869296 h 1295742"/>
                <a:gd name="connsiteX15" fmla="*/ 635569 w 4453087"/>
                <a:gd name="connsiteY15" fmla="*/ 939003 h 1295742"/>
                <a:gd name="connsiteX16" fmla="*/ 918500 w 4453087"/>
                <a:gd name="connsiteY16" fmla="*/ 939003 h 1295742"/>
                <a:gd name="connsiteX17" fmla="*/ 918500 w 4453087"/>
                <a:gd name="connsiteY17" fmla="*/ 1000510 h 1295742"/>
                <a:gd name="connsiteX18" fmla="*/ 1045614 w 4453087"/>
                <a:gd name="connsiteY18" fmla="*/ 1000510 h 1295742"/>
                <a:gd name="connsiteX19" fmla="*/ 1045614 w 4453087"/>
                <a:gd name="connsiteY19" fmla="*/ 1074318 h 1295742"/>
                <a:gd name="connsiteX20" fmla="*/ 1332646 w 4453087"/>
                <a:gd name="connsiteY20" fmla="*/ 1074318 h 1295742"/>
                <a:gd name="connsiteX21" fmla="*/ 1332646 w 4453087"/>
                <a:gd name="connsiteY21" fmla="*/ 1139925 h 1295742"/>
                <a:gd name="connsiteX22" fmla="*/ 1603275 w 4453087"/>
                <a:gd name="connsiteY22" fmla="*/ 1139925 h 1295742"/>
                <a:gd name="connsiteX23" fmla="*/ 1603275 w 4453087"/>
                <a:gd name="connsiteY23" fmla="*/ 1213733 h 1295742"/>
                <a:gd name="connsiteX24" fmla="*/ 2812908 w 4453087"/>
                <a:gd name="connsiteY24" fmla="*/ 1213733 h 1295742"/>
                <a:gd name="connsiteX25" fmla="*/ 2812908 w 4453087"/>
                <a:gd name="connsiteY25" fmla="*/ 1295742 h 1295742"/>
                <a:gd name="connsiteX26" fmla="*/ 4453087 w 4453087"/>
                <a:gd name="connsiteY26" fmla="*/ 1295742 h 1295742"/>
                <a:gd name="connsiteX0" fmla="*/ 0 w 4453087"/>
                <a:gd name="connsiteY0" fmla="*/ 0 h 1295742"/>
                <a:gd name="connsiteX1" fmla="*/ 53306 w 4453087"/>
                <a:gd name="connsiteY1" fmla="*/ 0 h 1295742"/>
                <a:gd name="connsiteX2" fmla="*/ 53306 w 4453087"/>
                <a:gd name="connsiteY2" fmla="*/ 209123 h 1295742"/>
                <a:gd name="connsiteX3" fmla="*/ 90210 w 4453087"/>
                <a:gd name="connsiteY3" fmla="*/ 209123 h 1295742"/>
                <a:gd name="connsiteX4" fmla="*/ 90210 w 4453087"/>
                <a:gd name="connsiteY4" fmla="*/ 479753 h 1295742"/>
                <a:gd name="connsiteX5" fmla="*/ 131214 w 4453087"/>
                <a:gd name="connsiteY5" fmla="*/ 479753 h 1295742"/>
                <a:gd name="connsiteX6" fmla="*/ 131214 w 4453087"/>
                <a:gd name="connsiteY6" fmla="*/ 541260 h 1295742"/>
                <a:gd name="connsiteX7" fmla="*/ 176319 w 4453087"/>
                <a:gd name="connsiteY7" fmla="*/ 541260 h 1295742"/>
                <a:gd name="connsiteX8" fmla="*/ 176319 w 4453087"/>
                <a:gd name="connsiteY8" fmla="*/ 610967 h 1295742"/>
                <a:gd name="connsiteX9" fmla="*/ 430547 w 4453087"/>
                <a:gd name="connsiteY9" fmla="*/ 610967 h 1295742"/>
                <a:gd name="connsiteX10" fmla="*/ 430547 w 4453087"/>
                <a:gd name="connsiteY10" fmla="*/ 807789 h 1295742"/>
                <a:gd name="connsiteX11" fmla="*/ 479752 w 4453087"/>
                <a:gd name="connsiteY11" fmla="*/ 807789 h 1295742"/>
                <a:gd name="connsiteX12" fmla="*/ 479752 w 4453087"/>
                <a:gd name="connsiteY12" fmla="*/ 869296 h 1295742"/>
                <a:gd name="connsiteX13" fmla="*/ 635569 w 4453087"/>
                <a:gd name="connsiteY13" fmla="*/ 869296 h 1295742"/>
                <a:gd name="connsiteX14" fmla="*/ 635569 w 4453087"/>
                <a:gd name="connsiteY14" fmla="*/ 939003 h 1295742"/>
                <a:gd name="connsiteX15" fmla="*/ 918500 w 4453087"/>
                <a:gd name="connsiteY15" fmla="*/ 939003 h 1295742"/>
                <a:gd name="connsiteX16" fmla="*/ 918500 w 4453087"/>
                <a:gd name="connsiteY16" fmla="*/ 1000510 h 1295742"/>
                <a:gd name="connsiteX17" fmla="*/ 1045614 w 4453087"/>
                <a:gd name="connsiteY17" fmla="*/ 1000510 h 1295742"/>
                <a:gd name="connsiteX18" fmla="*/ 1045614 w 4453087"/>
                <a:gd name="connsiteY18" fmla="*/ 1074318 h 1295742"/>
                <a:gd name="connsiteX19" fmla="*/ 1332646 w 4453087"/>
                <a:gd name="connsiteY19" fmla="*/ 1074318 h 1295742"/>
                <a:gd name="connsiteX20" fmla="*/ 1332646 w 4453087"/>
                <a:gd name="connsiteY20" fmla="*/ 1139925 h 1295742"/>
                <a:gd name="connsiteX21" fmla="*/ 1603275 w 4453087"/>
                <a:gd name="connsiteY21" fmla="*/ 1139925 h 1295742"/>
                <a:gd name="connsiteX22" fmla="*/ 1603275 w 4453087"/>
                <a:gd name="connsiteY22" fmla="*/ 1213733 h 1295742"/>
                <a:gd name="connsiteX23" fmla="*/ 2812908 w 4453087"/>
                <a:gd name="connsiteY23" fmla="*/ 1213733 h 1295742"/>
                <a:gd name="connsiteX24" fmla="*/ 2812908 w 4453087"/>
                <a:gd name="connsiteY24" fmla="*/ 1295742 h 1295742"/>
                <a:gd name="connsiteX25" fmla="*/ 4453087 w 4453087"/>
                <a:gd name="connsiteY25" fmla="*/ 1295742 h 1295742"/>
                <a:gd name="connsiteX0" fmla="*/ 0 w 4453087"/>
                <a:gd name="connsiteY0" fmla="*/ 0 h 1295742"/>
                <a:gd name="connsiteX1" fmla="*/ 53306 w 4453087"/>
                <a:gd name="connsiteY1" fmla="*/ 0 h 1295742"/>
                <a:gd name="connsiteX2" fmla="*/ 34256 w 4453087"/>
                <a:gd name="connsiteY2" fmla="*/ 206742 h 1295742"/>
                <a:gd name="connsiteX3" fmla="*/ 90210 w 4453087"/>
                <a:gd name="connsiteY3" fmla="*/ 209123 h 1295742"/>
                <a:gd name="connsiteX4" fmla="*/ 90210 w 4453087"/>
                <a:gd name="connsiteY4" fmla="*/ 479753 h 1295742"/>
                <a:gd name="connsiteX5" fmla="*/ 131214 w 4453087"/>
                <a:gd name="connsiteY5" fmla="*/ 479753 h 1295742"/>
                <a:gd name="connsiteX6" fmla="*/ 131214 w 4453087"/>
                <a:gd name="connsiteY6" fmla="*/ 541260 h 1295742"/>
                <a:gd name="connsiteX7" fmla="*/ 176319 w 4453087"/>
                <a:gd name="connsiteY7" fmla="*/ 541260 h 1295742"/>
                <a:gd name="connsiteX8" fmla="*/ 176319 w 4453087"/>
                <a:gd name="connsiteY8" fmla="*/ 610967 h 1295742"/>
                <a:gd name="connsiteX9" fmla="*/ 430547 w 4453087"/>
                <a:gd name="connsiteY9" fmla="*/ 610967 h 1295742"/>
                <a:gd name="connsiteX10" fmla="*/ 430547 w 4453087"/>
                <a:gd name="connsiteY10" fmla="*/ 807789 h 1295742"/>
                <a:gd name="connsiteX11" fmla="*/ 479752 w 4453087"/>
                <a:gd name="connsiteY11" fmla="*/ 807789 h 1295742"/>
                <a:gd name="connsiteX12" fmla="*/ 479752 w 4453087"/>
                <a:gd name="connsiteY12" fmla="*/ 869296 h 1295742"/>
                <a:gd name="connsiteX13" fmla="*/ 635569 w 4453087"/>
                <a:gd name="connsiteY13" fmla="*/ 869296 h 1295742"/>
                <a:gd name="connsiteX14" fmla="*/ 635569 w 4453087"/>
                <a:gd name="connsiteY14" fmla="*/ 939003 h 1295742"/>
                <a:gd name="connsiteX15" fmla="*/ 918500 w 4453087"/>
                <a:gd name="connsiteY15" fmla="*/ 939003 h 1295742"/>
                <a:gd name="connsiteX16" fmla="*/ 918500 w 4453087"/>
                <a:gd name="connsiteY16" fmla="*/ 1000510 h 1295742"/>
                <a:gd name="connsiteX17" fmla="*/ 1045614 w 4453087"/>
                <a:gd name="connsiteY17" fmla="*/ 1000510 h 1295742"/>
                <a:gd name="connsiteX18" fmla="*/ 1045614 w 4453087"/>
                <a:gd name="connsiteY18" fmla="*/ 1074318 h 1295742"/>
                <a:gd name="connsiteX19" fmla="*/ 1332646 w 4453087"/>
                <a:gd name="connsiteY19" fmla="*/ 1074318 h 1295742"/>
                <a:gd name="connsiteX20" fmla="*/ 1332646 w 4453087"/>
                <a:gd name="connsiteY20" fmla="*/ 1139925 h 1295742"/>
                <a:gd name="connsiteX21" fmla="*/ 1603275 w 4453087"/>
                <a:gd name="connsiteY21" fmla="*/ 1139925 h 1295742"/>
                <a:gd name="connsiteX22" fmla="*/ 1603275 w 4453087"/>
                <a:gd name="connsiteY22" fmla="*/ 1213733 h 1295742"/>
                <a:gd name="connsiteX23" fmla="*/ 2812908 w 4453087"/>
                <a:gd name="connsiteY23" fmla="*/ 1213733 h 1295742"/>
                <a:gd name="connsiteX24" fmla="*/ 2812908 w 4453087"/>
                <a:gd name="connsiteY24" fmla="*/ 1295742 h 1295742"/>
                <a:gd name="connsiteX25" fmla="*/ 4453087 w 4453087"/>
                <a:gd name="connsiteY25" fmla="*/ 1295742 h 1295742"/>
                <a:gd name="connsiteX0" fmla="*/ 0 w 4453087"/>
                <a:gd name="connsiteY0" fmla="*/ 0 h 1295742"/>
                <a:gd name="connsiteX1" fmla="*/ 53306 w 4453087"/>
                <a:gd name="connsiteY1" fmla="*/ 0 h 1295742"/>
                <a:gd name="connsiteX2" fmla="*/ 41400 w 4453087"/>
                <a:gd name="connsiteY2" fmla="*/ 211505 h 1295742"/>
                <a:gd name="connsiteX3" fmla="*/ 90210 w 4453087"/>
                <a:gd name="connsiteY3" fmla="*/ 209123 h 1295742"/>
                <a:gd name="connsiteX4" fmla="*/ 90210 w 4453087"/>
                <a:gd name="connsiteY4" fmla="*/ 479753 h 1295742"/>
                <a:gd name="connsiteX5" fmla="*/ 131214 w 4453087"/>
                <a:gd name="connsiteY5" fmla="*/ 479753 h 1295742"/>
                <a:gd name="connsiteX6" fmla="*/ 131214 w 4453087"/>
                <a:gd name="connsiteY6" fmla="*/ 541260 h 1295742"/>
                <a:gd name="connsiteX7" fmla="*/ 176319 w 4453087"/>
                <a:gd name="connsiteY7" fmla="*/ 541260 h 1295742"/>
                <a:gd name="connsiteX8" fmla="*/ 176319 w 4453087"/>
                <a:gd name="connsiteY8" fmla="*/ 610967 h 1295742"/>
                <a:gd name="connsiteX9" fmla="*/ 430547 w 4453087"/>
                <a:gd name="connsiteY9" fmla="*/ 610967 h 1295742"/>
                <a:gd name="connsiteX10" fmla="*/ 430547 w 4453087"/>
                <a:gd name="connsiteY10" fmla="*/ 807789 h 1295742"/>
                <a:gd name="connsiteX11" fmla="*/ 479752 w 4453087"/>
                <a:gd name="connsiteY11" fmla="*/ 807789 h 1295742"/>
                <a:gd name="connsiteX12" fmla="*/ 479752 w 4453087"/>
                <a:gd name="connsiteY12" fmla="*/ 869296 h 1295742"/>
                <a:gd name="connsiteX13" fmla="*/ 635569 w 4453087"/>
                <a:gd name="connsiteY13" fmla="*/ 869296 h 1295742"/>
                <a:gd name="connsiteX14" fmla="*/ 635569 w 4453087"/>
                <a:gd name="connsiteY14" fmla="*/ 939003 h 1295742"/>
                <a:gd name="connsiteX15" fmla="*/ 918500 w 4453087"/>
                <a:gd name="connsiteY15" fmla="*/ 939003 h 1295742"/>
                <a:gd name="connsiteX16" fmla="*/ 918500 w 4453087"/>
                <a:gd name="connsiteY16" fmla="*/ 1000510 h 1295742"/>
                <a:gd name="connsiteX17" fmla="*/ 1045614 w 4453087"/>
                <a:gd name="connsiteY17" fmla="*/ 1000510 h 1295742"/>
                <a:gd name="connsiteX18" fmla="*/ 1045614 w 4453087"/>
                <a:gd name="connsiteY18" fmla="*/ 1074318 h 1295742"/>
                <a:gd name="connsiteX19" fmla="*/ 1332646 w 4453087"/>
                <a:gd name="connsiteY19" fmla="*/ 1074318 h 1295742"/>
                <a:gd name="connsiteX20" fmla="*/ 1332646 w 4453087"/>
                <a:gd name="connsiteY20" fmla="*/ 1139925 h 1295742"/>
                <a:gd name="connsiteX21" fmla="*/ 1603275 w 4453087"/>
                <a:gd name="connsiteY21" fmla="*/ 1139925 h 1295742"/>
                <a:gd name="connsiteX22" fmla="*/ 1603275 w 4453087"/>
                <a:gd name="connsiteY22" fmla="*/ 1213733 h 1295742"/>
                <a:gd name="connsiteX23" fmla="*/ 2812908 w 4453087"/>
                <a:gd name="connsiteY23" fmla="*/ 1213733 h 1295742"/>
                <a:gd name="connsiteX24" fmla="*/ 2812908 w 4453087"/>
                <a:gd name="connsiteY24" fmla="*/ 1295742 h 1295742"/>
                <a:gd name="connsiteX25" fmla="*/ 4453087 w 4453087"/>
                <a:gd name="connsiteY25" fmla="*/ 1295742 h 1295742"/>
                <a:gd name="connsiteX0" fmla="*/ 0 w 4453087"/>
                <a:gd name="connsiteY0" fmla="*/ 0 h 1295742"/>
                <a:gd name="connsiteX1" fmla="*/ 39019 w 4453087"/>
                <a:gd name="connsiteY1" fmla="*/ 0 h 1295742"/>
                <a:gd name="connsiteX2" fmla="*/ 41400 w 4453087"/>
                <a:gd name="connsiteY2" fmla="*/ 211505 h 1295742"/>
                <a:gd name="connsiteX3" fmla="*/ 90210 w 4453087"/>
                <a:gd name="connsiteY3" fmla="*/ 209123 h 1295742"/>
                <a:gd name="connsiteX4" fmla="*/ 90210 w 4453087"/>
                <a:gd name="connsiteY4" fmla="*/ 479753 h 1295742"/>
                <a:gd name="connsiteX5" fmla="*/ 131214 w 4453087"/>
                <a:gd name="connsiteY5" fmla="*/ 479753 h 1295742"/>
                <a:gd name="connsiteX6" fmla="*/ 131214 w 4453087"/>
                <a:gd name="connsiteY6" fmla="*/ 541260 h 1295742"/>
                <a:gd name="connsiteX7" fmla="*/ 176319 w 4453087"/>
                <a:gd name="connsiteY7" fmla="*/ 541260 h 1295742"/>
                <a:gd name="connsiteX8" fmla="*/ 176319 w 4453087"/>
                <a:gd name="connsiteY8" fmla="*/ 610967 h 1295742"/>
                <a:gd name="connsiteX9" fmla="*/ 430547 w 4453087"/>
                <a:gd name="connsiteY9" fmla="*/ 610967 h 1295742"/>
                <a:gd name="connsiteX10" fmla="*/ 430547 w 4453087"/>
                <a:gd name="connsiteY10" fmla="*/ 807789 h 1295742"/>
                <a:gd name="connsiteX11" fmla="*/ 479752 w 4453087"/>
                <a:gd name="connsiteY11" fmla="*/ 807789 h 1295742"/>
                <a:gd name="connsiteX12" fmla="*/ 479752 w 4453087"/>
                <a:gd name="connsiteY12" fmla="*/ 869296 h 1295742"/>
                <a:gd name="connsiteX13" fmla="*/ 635569 w 4453087"/>
                <a:gd name="connsiteY13" fmla="*/ 869296 h 1295742"/>
                <a:gd name="connsiteX14" fmla="*/ 635569 w 4453087"/>
                <a:gd name="connsiteY14" fmla="*/ 939003 h 1295742"/>
                <a:gd name="connsiteX15" fmla="*/ 918500 w 4453087"/>
                <a:gd name="connsiteY15" fmla="*/ 939003 h 1295742"/>
                <a:gd name="connsiteX16" fmla="*/ 918500 w 4453087"/>
                <a:gd name="connsiteY16" fmla="*/ 1000510 h 1295742"/>
                <a:gd name="connsiteX17" fmla="*/ 1045614 w 4453087"/>
                <a:gd name="connsiteY17" fmla="*/ 1000510 h 1295742"/>
                <a:gd name="connsiteX18" fmla="*/ 1045614 w 4453087"/>
                <a:gd name="connsiteY18" fmla="*/ 1074318 h 1295742"/>
                <a:gd name="connsiteX19" fmla="*/ 1332646 w 4453087"/>
                <a:gd name="connsiteY19" fmla="*/ 1074318 h 1295742"/>
                <a:gd name="connsiteX20" fmla="*/ 1332646 w 4453087"/>
                <a:gd name="connsiteY20" fmla="*/ 1139925 h 1295742"/>
                <a:gd name="connsiteX21" fmla="*/ 1603275 w 4453087"/>
                <a:gd name="connsiteY21" fmla="*/ 1139925 h 1295742"/>
                <a:gd name="connsiteX22" fmla="*/ 1603275 w 4453087"/>
                <a:gd name="connsiteY22" fmla="*/ 1213733 h 1295742"/>
                <a:gd name="connsiteX23" fmla="*/ 2812908 w 4453087"/>
                <a:gd name="connsiteY23" fmla="*/ 1213733 h 1295742"/>
                <a:gd name="connsiteX24" fmla="*/ 2812908 w 4453087"/>
                <a:gd name="connsiteY24" fmla="*/ 1295742 h 1295742"/>
                <a:gd name="connsiteX25" fmla="*/ 4453087 w 4453087"/>
                <a:gd name="connsiteY25" fmla="*/ 1295742 h 1295742"/>
                <a:gd name="connsiteX0" fmla="*/ 0 w 4414068"/>
                <a:gd name="connsiteY0" fmla="*/ 0 h 1295742"/>
                <a:gd name="connsiteX1" fmla="*/ 2381 w 4414068"/>
                <a:gd name="connsiteY1" fmla="*/ 211505 h 1295742"/>
                <a:gd name="connsiteX2" fmla="*/ 51191 w 4414068"/>
                <a:gd name="connsiteY2" fmla="*/ 209123 h 1295742"/>
                <a:gd name="connsiteX3" fmla="*/ 51191 w 4414068"/>
                <a:gd name="connsiteY3" fmla="*/ 479753 h 1295742"/>
                <a:gd name="connsiteX4" fmla="*/ 92195 w 4414068"/>
                <a:gd name="connsiteY4" fmla="*/ 479753 h 1295742"/>
                <a:gd name="connsiteX5" fmla="*/ 92195 w 4414068"/>
                <a:gd name="connsiteY5" fmla="*/ 541260 h 1295742"/>
                <a:gd name="connsiteX6" fmla="*/ 137300 w 4414068"/>
                <a:gd name="connsiteY6" fmla="*/ 541260 h 1295742"/>
                <a:gd name="connsiteX7" fmla="*/ 137300 w 4414068"/>
                <a:gd name="connsiteY7" fmla="*/ 610967 h 1295742"/>
                <a:gd name="connsiteX8" fmla="*/ 391528 w 4414068"/>
                <a:gd name="connsiteY8" fmla="*/ 610967 h 1295742"/>
                <a:gd name="connsiteX9" fmla="*/ 391528 w 4414068"/>
                <a:gd name="connsiteY9" fmla="*/ 807789 h 1295742"/>
                <a:gd name="connsiteX10" fmla="*/ 440733 w 4414068"/>
                <a:gd name="connsiteY10" fmla="*/ 807789 h 1295742"/>
                <a:gd name="connsiteX11" fmla="*/ 440733 w 4414068"/>
                <a:gd name="connsiteY11" fmla="*/ 869296 h 1295742"/>
                <a:gd name="connsiteX12" fmla="*/ 596550 w 4414068"/>
                <a:gd name="connsiteY12" fmla="*/ 869296 h 1295742"/>
                <a:gd name="connsiteX13" fmla="*/ 596550 w 4414068"/>
                <a:gd name="connsiteY13" fmla="*/ 939003 h 1295742"/>
                <a:gd name="connsiteX14" fmla="*/ 879481 w 4414068"/>
                <a:gd name="connsiteY14" fmla="*/ 939003 h 1295742"/>
                <a:gd name="connsiteX15" fmla="*/ 879481 w 4414068"/>
                <a:gd name="connsiteY15" fmla="*/ 1000510 h 1295742"/>
                <a:gd name="connsiteX16" fmla="*/ 1006595 w 4414068"/>
                <a:gd name="connsiteY16" fmla="*/ 1000510 h 1295742"/>
                <a:gd name="connsiteX17" fmla="*/ 1006595 w 4414068"/>
                <a:gd name="connsiteY17" fmla="*/ 1074318 h 1295742"/>
                <a:gd name="connsiteX18" fmla="*/ 1293627 w 4414068"/>
                <a:gd name="connsiteY18" fmla="*/ 1074318 h 1295742"/>
                <a:gd name="connsiteX19" fmla="*/ 1293627 w 4414068"/>
                <a:gd name="connsiteY19" fmla="*/ 1139925 h 1295742"/>
                <a:gd name="connsiteX20" fmla="*/ 1564256 w 4414068"/>
                <a:gd name="connsiteY20" fmla="*/ 1139925 h 1295742"/>
                <a:gd name="connsiteX21" fmla="*/ 1564256 w 4414068"/>
                <a:gd name="connsiteY21" fmla="*/ 1213733 h 1295742"/>
                <a:gd name="connsiteX22" fmla="*/ 2773889 w 4414068"/>
                <a:gd name="connsiteY22" fmla="*/ 1213733 h 1295742"/>
                <a:gd name="connsiteX23" fmla="*/ 2773889 w 4414068"/>
                <a:gd name="connsiteY23" fmla="*/ 1295742 h 1295742"/>
                <a:gd name="connsiteX24" fmla="*/ 4414068 w 4414068"/>
                <a:gd name="connsiteY24" fmla="*/ 1295742 h 1295742"/>
                <a:gd name="connsiteX0" fmla="*/ 0 w 4414068"/>
                <a:gd name="connsiteY0" fmla="*/ 0 h 1295742"/>
                <a:gd name="connsiteX1" fmla="*/ 2381 w 4414068"/>
                <a:gd name="connsiteY1" fmla="*/ 211505 h 1295742"/>
                <a:gd name="connsiteX2" fmla="*/ 51191 w 4414068"/>
                <a:gd name="connsiteY2" fmla="*/ 209123 h 1295742"/>
                <a:gd name="connsiteX3" fmla="*/ 51191 w 4414068"/>
                <a:gd name="connsiteY3" fmla="*/ 479753 h 1295742"/>
                <a:gd name="connsiteX4" fmla="*/ 77907 w 4414068"/>
                <a:gd name="connsiteY4" fmla="*/ 479753 h 1295742"/>
                <a:gd name="connsiteX5" fmla="*/ 92195 w 4414068"/>
                <a:gd name="connsiteY5" fmla="*/ 541260 h 1295742"/>
                <a:gd name="connsiteX6" fmla="*/ 137300 w 4414068"/>
                <a:gd name="connsiteY6" fmla="*/ 541260 h 1295742"/>
                <a:gd name="connsiteX7" fmla="*/ 137300 w 4414068"/>
                <a:gd name="connsiteY7" fmla="*/ 610967 h 1295742"/>
                <a:gd name="connsiteX8" fmla="*/ 391528 w 4414068"/>
                <a:gd name="connsiteY8" fmla="*/ 610967 h 1295742"/>
                <a:gd name="connsiteX9" fmla="*/ 391528 w 4414068"/>
                <a:gd name="connsiteY9" fmla="*/ 807789 h 1295742"/>
                <a:gd name="connsiteX10" fmla="*/ 440733 w 4414068"/>
                <a:gd name="connsiteY10" fmla="*/ 807789 h 1295742"/>
                <a:gd name="connsiteX11" fmla="*/ 440733 w 4414068"/>
                <a:gd name="connsiteY11" fmla="*/ 869296 h 1295742"/>
                <a:gd name="connsiteX12" fmla="*/ 596550 w 4414068"/>
                <a:gd name="connsiteY12" fmla="*/ 869296 h 1295742"/>
                <a:gd name="connsiteX13" fmla="*/ 596550 w 4414068"/>
                <a:gd name="connsiteY13" fmla="*/ 939003 h 1295742"/>
                <a:gd name="connsiteX14" fmla="*/ 879481 w 4414068"/>
                <a:gd name="connsiteY14" fmla="*/ 939003 h 1295742"/>
                <a:gd name="connsiteX15" fmla="*/ 879481 w 4414068"/>
                <a:gd name="connsiteY15" fmla="*/ 1000510 h 1295742"/>
                <a:gd name="connsiteX16" fmla="*/ 1006595 w 4414068"/>
                <a:gd name="connsiteY16" fmla="*/ 1000510 h 1295742"/>
                <a:gd name="connsiteX17" fmla="*/ 1006595 w 4414068"/>
                <a:gd name="connsiteY17" fmla="*/ 1074318 h 1295742"/>
                <a:gd name="connsiteX18" fmla="*/ 1293627 w 4414068"/>
                <a:gd name="connsiteY18" fmla="*/ 1074318 h 1295742"/>
                <a:gd name="connsiteX19" fmla="*/ 1293627 w 4414068"/>
                <a:gd name="connsiteY19" fmla="*/ 1139925 h 1295742"/>
                <a:gd name="connsiteX20" fmla="*/ 1564256 w 4414068"/>
                <a:gd name="connsiteY20" fmla="*/ 1139925 h 1295742"/>
                <a:gd name="connsiteX21" fmla="*/ 1564256 w 4414068"/>
                <a:gd name="connsiteY21" fmla="*/ 1213733 h 1295742"/>
                <a:gd name="connsiteX22" fmla="*/ 2773889 w 4414068"/>
                <a:gd name="connsiteY22" fmla="*/ 1213733 h 1295742"/>
                <a:gd name="connsiteX23" fmla="*/ 2773889 w 4414068"/>
                <a:gd name="connsiteY23" fmla="*/ 1295742 h 1295742"/>
                <a:gd name="connsiteX24" fmla="*/ 4414068 w 4414068"/>
                <a:gd name="connsiteY24" fmla="*/ 1295742 h 1295742"/>
                <a:gd name="connsiteX0" fmla="*/ 0 w 4414068"/>
                <a:gd name="connsiteY0" fmla="*/ 0 h 1295742"/>
                <a:gd name="connsiteX1" fmla="*/ 2381 w 4414068"/>
                <a:gd name="connsiteY1" fmla="*/ 211505 h 1295742"/>
                <a:gd name="connsiteX2" fmla="*/ 51191 w 4414068"/>
                <a:gd name="connsiteY2" fmla="*/ 209123 h 1295742"/>
                <a:gd name="connsiteX3" fmla="*/ 51191 w 4414068"/>
                <a:gd name="connsiteY3" fmla="*/ 479753 h 1295742"/>
                <a:gd name="connsiteX4" fmla="*/ 77907 w 4414068"/>
                <a:gd name="connsiteY4" fmla="*/ 479753 h 1295742"/>
                <a:gd name="connsiteX5" fmla="*/ 56476 w 4414068"/>
                <a:gd name="connsiteY5" fmla="*/ 543641 h 1295742"/>
                <a:gd name="connsiteX6" fmla="*/ 137300 w 4414068"/>
                <a:gd name="connsiteY6" fmla="*/ 541260 h 1295742"/>
                <a:gd name="connsiteX7" fmla="*/ 137300 w 4414068"/>
                <a:gd name="connsiteY7" fmla="*/ 610967 h 1295742"/>
                <a:gd name="connsiteX8" fmla="*/ 391528 w 4414068"/>
                <a:gd name="connsiteY8" fmla="*/ 610967 h 1295742"/>
                <a:gd name="connsiteX9" fmla="*/ 391528 w 4414068"/>
                <a:gd name="connsiteY9" fmla="*/ 807789 h 1295742"/>
                <a:gd name="connsiteX10" fmla="*/ 440733 w 4414068"/>
                <a:gd name="connsiteY10" fmla="*/ 807789 h 1295742"/>
                <a:gd name="connsiteX11" fmla="*/ 440733 w 4414068"/>
                <a:gd name="connsiteY11" fmla="*/ 869296 h 1295742"/>
                <a:gd name="connsiteX12" fmla="*/ 596550 w 4414068"/>
                <a:gd name="connsiteY12" fmla="*/ 869296 h 1295742"/>
                <a:gd name="connsiteX13" fmla="*/ 596550 w 4414068"/>
                <a:gd name="connsiteY13" fmla="*/ 939003 h 1295742"/>
                <a:gd name="connsiteX14" fmla="*/ 879481 w 4414068"/>
                <a:gd name="connsiteY14" fmla="*/ 939003 h 1295742"/>
                <a:gd name="connsiteX15" fmla="*/ 879481 w 4414068"/>
                <a:gd name="connsiteY15" fmla="*/ 1000510 h 1295742"/>
                <a:gd name="connsiteX16" fmla="*/ 1006595 w 4414068"/>
                <a:gd name="connsiteY16" fmla="*/ 1000510 h 1295742"/>
                <a:gd name="connsiteX17" fmla="*/ 1006595 w 4414068"/>
                <a:gd name="connsiteY17" fmla="*/ 1074318 h 1295742"/>
                <a:gd name="connsiteX18" fmla="*/ 1293627 w 4414068"/>
                <a:gd name="connsiteY18" fmla="*/ 1074318 h 1295742"/>
                <a:gd name="connsiteX19" fmla="*/ 1293627 w 4414068"/>
                <a:gd name="connsiteY19" fmla="*/ 1139925 h 1295742"/>
                <a:gd name="connsiteX20" fmla="*/ 1564256 w 4414068"/>
                <a:gd name="connsiteY20" fmla="*/ 1139925 h 1295742"/>
                <a:gd name="connsiteX21" fmla="*/ 1564256 w 4414068"/>
                <a:gd name="connsiteY21" fmla="*/ 1213733 h 1295742"/>
                <a:gd name="connsiteX22" fmla="*/ 2773889 w 4414068"/>
                <a:gd name="connsiteY22" fmla="*/ 1213733 h 1295742"/>
                <a:gd name="connsiteX23" fmla="*/ 2773889 w 4414068"/>
                <a:gd name="connsiteY23" fmla="*/ 1295742 h 1295742"/>
                <a:gd name="connsiteX24" fmla="*/ 4414068 w 4414068"/>
                <a:gd name="connsiteY24" fmla="*/ 1295742 h 1295742"/>
                <a:gd name="connsiteX0" fmla="*/ 0 w 4414068"/>
                <a:gd name="connsiteY0" fmla="*/ 0 h 1295742"/>
                <a:gd name="connsiteX1" fmla="*/ 2381 w 4414068"/>
                <a:gd name="connsiteY1" fmla="*/ 211505 h 1295742"/>
                <a:gd name="connsiteX2" fmla="*/ 51191 w 4414068"/>
                <a:gd name="connsiteY2" fmla="*/ 209123 h 1295742"/>
                <a:gd name="connsiteX3" fmla="*/ 51191 w 4414068"/>
                <a:gd name="connsiteY3" fmla="*/ 479753 h 1295742"/>
                <a:gd name="connsiteX4" fmla="*/ 77907 w 4414068"/>
                <a:gd name="connsiteY4" fmla="*/ 479753 h 1295742"/>
                <a:gd name="connsiteX5" fmla="*/ 70763 w 4414068"/>
                <a:gd name="connsiteY5" fmla="*/ 543641 h 1295742"/>
                <a:gd name="connsiteX6" fmla="*/ 137300 w 4414068"/>
                <a:gd name="connsiteY6" fmla="*/ 541260 h 1295742"/>
                <a:gd name="connsiteX7" fmla="*/ 137300 w 4414068"/>
                <a:gd name="connsiteY7" fmla="*/ 610967 h 1295742"/>
                <a:gd name="connsiteX8" fmla="*/ 391528 w 4414068"/>
                <a:gd name="connsiteY8" fmla="*/ 610967 h 1295742"/>
                <a:gd name="connsiteX9" fmla="*/ 391528 w 4414068"/>
                <a:gd name="connsiteY9" fmla="*/ 807789 h 1295742"/>
                <a:gd name="connsiteX10" fmla="*/ 440733 w 4414068"/>
                <a:gd name="connsiteY10" fmla="*/ 807789 h 1295742"/>
                <a:gd name="connsiteX11" fmla="*/ 440733 w 4414068"/>
                <a:gd name="connsiteY11" fmla="*/ 869296 h 1295742"/>
                <a:gd name="connsiteX12" fmla="*/ 596550 w 4414068"/>
                <a:gd name="connsiteY12" fmla="*/ 869296 h 1295742"/>
                <a:gd name="connsiteX13" fmla="*/ 596550 w 4414068"/>
                <a:gd name="connsiteY13" fmla="*/ 939003 h 1295742"/>
                <a:gd name="connsiteX14" fmla="*/ 879481 w 4414068"/>
                <a:gd name="connsiteY14" fmla="*/ 939003 h 1295742"/>
                <a:gd name="connsiteX15" fmla="*/ 879481 w 4414068"/>
                <a:gd name="connsiteY15" fmla="*/ 1000510 h 1295742"/>
                <a:gd name="connsiteX16" fmla="*/ 1006595 w 4414068"/>
                <a:gd name="connsiteY16" fmla="*/ 1000510 h 1295742"/>
                <a:gd name="connsiteX17" fmla="*/ 1006595 w 4414068"/>
                <a:gd name="connsiteY17" fmla="*/ 1074318 h 1295742"/>
                <a:gd name="connsiteX18" fmla="*/ 1293627 w 4414068"/>
                <a:gd name="connsiteY18" fmla="*/ 1074318 h 1295742"/>
                <a:gd name="connsiteX19" fmla="*/ 1293627 w 4414068"/>
                <a:gd name="connsiteY19" fmla="*/ 1139925 h 1295742"/>
                <a:gd name="connsiteX20" fmla="*/ 1564256 w 4414068"/>
                <a:gd name="connsiteY20" fmla="*/ 1139925 h 1295742"/>
                <a:gd name="connsiteX21" fmla="*/ 1564256 w 4414068"/>
                <a:gd name="connsiteY21" fmla="*/ 1213733 h 1295742"/>
                <a:gd name="connsiteX22" fmla="*/ 2773889 w 4414068"/>
                <a:gd name="connsiteY22" fmla="*/ 1213733 h 1295742"/>
                <a:gd name="connsiteX23" fmla="*/ 2773889 w 4414068"/>
                <a:gd name="connsiteY23" fmla="*/ 1295742 h 1295742"/>
                <a:gd name="connsiteX24" fmla="*/ 4414068 w 4414068"/>
                <a:gd name="connsiteY24" fmla="*/ 1295742 h 1295742"/>
                <a:gd name="connsiteX0" fmla="*/ 0 w 4414068"/>
                <a:gd name="connsiteY0" fmla="*/ 0 h 1295742"/>
                <a:gd name="connsiteX1" fmla="*/ 2381 w 4414068"/>
                <a:gd name="connsiteY1" fmla="*/ 211505 h 1295742"/>
                <a:gd name="connsiteX2" fmla="*/ 51191 w 4414068"/>
                <a:gd name="connsiteY2" fmla="*/ 209123 h 1295742"/>
                <a:gd name="connsiteX3" fmla="*/ 51191 w 4414068"/>
                <a:gd name="connsiteY3" fmla="*/ 479753 h 1295742"/>
                <a:gd name="connsiteX4" fmla="*/ 70764 w 4414068"/>
                <a:gd name="connsiteY4" fmla="*/ 477372 h 1295742"/>
                <a:gd name="connsiteX5" fmla="*/ 70763 w 4414068"/>
                <a:gd name="connsiteY5" fmla="*/ 543641 h 1295742"/>
                <a:gd name="connsiteX6" fmla="*/ 137300 w 4414068"/>
                <a:gd name="connsiteY6" fmla="*/ 541260 h 1295742"/>
                <a:gd name="connsiteX7" fmla="*/ 137300 w 4414068"/>
                <a:gd name="connsiteY7" fmla="*/ 610967 h 1295742"/>
                <a:gd name="connsiteX8" fmla="*/ 391528 w 4414068"/>
                <a:gd name="connsiteY8" fmla="*/ 610967 h 1295742"/>
                <a:gd name="connsiteX9" fmla="*/ 391528 w 4414068"/>
                <a:gd name="connsiteY9" fmla="*/ 807789 h 1295742"/>
                <a:gd name="connsiteX10" fmla="*/ 440733 w 4414068"/>
                <a:gd name="connsiteY10" fmla="*/ 807789 h 1295742"/>
                <a:gd name="connsiteX11" fmla="*/ 440733 w 4414068"/>
                <a:gd name="connsiteY11" fmla="*/ 869296 h 1295742"/>
                <a:gd name="connsiteX12" fmla="*/ 596550 w 4414068"/>
                <a:gd name="connsiteY12" fmla="*/ 869296 h 1295742"/>
                <a:gd name="connsiteX13" fmla="*/ 596550 w 4414068"/>
                <a:gd name="connsiteY13" fmla="*/ 939003 h 1295742"/>
                <a:gd name="connsiteX14" fmla="*/ 879481 w 4414068"/>
                <a:gd name="connsiteY14" fmla="*/ 939003 h 1295742"/>
                <a:gd name="connsiteX15" fmla="*/ 879481 w 4414068"/>
                <a:gd name="connsiteY15" fmla="*/ 1000510 h 1295742"/>
                <a:gd name="connsiteX16" fmla="*/ 1006595 w 4414068"/>
                <a:gd name="connsiteY16" fmla="*/ 1000510 h 1295742"/>
                <a:gd name="connsiteX17" fmla="*/ 1006595 w 4414068"/>
                <a:gd name="connsiteY17" fmla="*/ 1074318 h 1295742"/>
                <a:gd name="connsiteX18" fmla="*/ 1293627 w 4414068"/>
                <a:gd name="connsiteY18" fmla="*/ 1074318 h 1295742"/>
                <a:gd name="connsiteX19" fmla="*/ 1293627 w 4414068"/>
                <a:gd name="connsiteY19" fmla="*/ 1139925 h 1295742"/>
                <a:gd name="connsiteX20" fmla="*/ 1564256 w 4414068"/>
                <a:gd name="connsiteY20" fmla="*/ 1139925 h 1295742"/>
                <a:gd name="connsiteX21" fmla="*/ 1564256 w 4414068"/>
                <a:gd name="connsiteY21" fmla="*/ 1213733 h 1295742"/>
                <a:gd name="connsiteX22" fmla="*/ 2773889 w 4414068"/>
                <a:gd name="connsiteY22" fmla="*/ 1213733 h 1295742"/>
                <a:gd name="connsiteX23" fmla="*/ 2773889 w 4414068"/>
                <a:gd name="connsiteY23" fmla="*/ 1295742 h 1295742"/>
                <a:gd name="connsiteX24" fmla="*/ 4414068 w 4414068"/>
                <a:gd name="connsiteY24" fmla="*/ 1295742 h 1295742"/>
                <a:gd name="connsiteX0" fmla="*/ 0 w 4414068"/>
                <a:gd name="connsiteY0" fmla="*/ 0 h 1295742"/>
                <a:gd name="connsiteX1" fmla="*/ 2381 w 4414068"/>
                <a:gd name="connsiteY1" fmla="*/ 211505 h 1295742"/>
                <a:gd name="connsiteX2" fmla="*/ 51191 w 4414068"/>
                <a:gd name="connsiteY2" fmla="*/ 209123 h 1295742"/>
                <a:gd name="connsiteX3" fmla="*/ 50169 w 4414068"/>
                <a:gd name="connsiteY3" fmla="*/ 286274 h 1295742"/>
                <a:gd name="connsiteX4" fmla="*/ 51191 w 4414068"/>
                <a:gd name="connsiteY4" fmla="*/ 479753 h 1295742"/>
                <a:gd name="connsiteX5" fmla="*/ 70764 w 4414068"/>
                <a:gd name="connsiteY5" fmla="*/ 477372 h 1295742"/>
                <a:gd name="connsiteX6" fmla="*/ 70763 w 4414068"/>
                <a:gd name="connsiteY6" fmla="*/ 543641 h 1295742"/>
                <a:gd name="connsiteX7" fmla="*/ 137300 w 4414068"/>
                <a:gd name="connsiteY7" fmla="*/ 541260 h 1295742"/>
                <a:gd name="connsiteX8" fmla="*/ 137300 w 4414068"/>
                <a:gd name="connsiteY8" fmla="*/ 610967 h 1295742"/>
                <a:gd name="connsiteX9" fmla="*/ 391528 w 4414068"/>
                <a:gd name="connsiteY9" fmla="*/ 610967 h 1295742"/>
                <a:gd name="connsiteX10" fmla="*/ 391528 w 4414068"/>
                <a:gd name="connsiteY10" fmla="*/ 807789 h 1295742"/>
                <a:gd name="connsiteX11" fmla="*/ 440733 w 4414068"/>
                <a:gd name="connsiteY11" fmla="*/ 807789 h 1295742"/>
                <a:gd name="connsiteX12" fmla="*/ 440733 w 4414068"/>
                <a:gd name="connsiteY12" fmla="*/ 869296 h 1295742"/>
                <a:gd name="connsiteX13" fmla="*/ 596550 w 4414068"/>
                <a:gd name="connsiteY13" fmla="*/ 869296 h 1295742"/>
                <a:gd name="connsiteX14" fmla="*/ 596550 w 4414068"/>
                <a:gd name="connsiteY14" fmla="*/ 939003 h 1295742"/>
                <a:gd name="connsiteX15" fmla="*/ 879481 w 4414068"/>
                <a:gd name="connsiteY15" fmla="*/ 939003 h 1295742"/>
                <a:gd name="connsiteX16" fmla="*/ 879481 w 4414068"/>
                <a:gd name="connsiteY16" fmla="*/ 1000510 h 1295742"/>
                <a:gd name="connsiteX17" fmla="*/ 1006595 w 4414068"/>
                <a:gd name="connsiteY17" fmla="*/ 1000510 h 1295742"/>
                <a:gd name="connsiteX18" fmla="*/ 1006595 w 4414068"/>
                <a:gd name="connsiteY18" fmla="*/ 1074318 h 1295742"/>
                <a:gd name="connsiteX19" fmla="*/ 1293627 w 4414068"/>
                <a:gd name="connsiteY19" fmla="*/ 1074318 h 1295742"/>
                <a:gd name="connsiteX20" fmla="*/ 1293627 w 4414068"/>
                <a:gd name="connsiteY20" fmla="*/ 1139925 h 1295742"/>
                <a:gd name="connsiteX21" fmla="*/ 1564256 w 4414068"/>
                <a:gd name="connsiteY21" fmla="*/ 1139925 h 1295742"/>
                <a:gd name="connsiteX22" fmla="*/ 1564256 w 4414068"/>
                <a:gd name="connsiteY22" fmla="*/ 1213733 h 1295742"/>
                <a:gd name="connsiteX23" fmla="*/ 2773889 w 4414068"/>
                <a:gd name="connsiteY23" fmla="*/ 1213733 h 1295742"/>
                <a:gd name="connsiteX24" fmla="*/ 2773889 w 4414068"/>
                <a:gd name="connsiteY24" fmla="*/ 1295742 h 1295742"/>
                <a:gd name="connsiteX25" fmla="*/ 4414068 w 4414068"/>
                <a:gd name="connsiteY25"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50169 w 4414068"/>
                <a:gd name="connsiteY3" fmla="*/ 286274 h 1295742"/>
                <a:gd name="connsiteX4" fmla="*/ 51191 w 4414068"/>
                <a:gd name="connsiteY4" fmla="*/ 479753 h 1295742"/>
                <a:gd name="connsiteX5" fmla="*/ 70764 w 4414068"/>
                <a:gd name="connsiteY5" fmla="*/ 477372 h 1295742"/>
                <a:gd name="connsiteX6" fmla="*/ 70763 w 4414068"/>
                <a:gd name="connsiteY6" fmla="*/ 543641 h 1295742"/>
                <a:gd name="connsiteX7" fmla="*/ 137300 w 4414068"/>
                <a:gd name="connsiteY7" fmla="*/ 541260 h 1295742"/>
                <a:gd name="connsiteX8" fmla="*/ 137300 w 4414068"/>
                <a:gd name="connsiteY8" fmla="*/ 610967 h 1295742"/>
                <a:gd name="connsiteX9" fmla="*/ 391528 w 4414068"/>
                <a:gd name="connsiteY9" fmla="*/ 610967 h 1295742"/>
                <a:gd name="connsiteX10" fmla="*/ 391528 w 4414068"/>
                <a:gd name="connsiteY10" fmla="*/ 807789 h 1295742"/>
                <a:gd name="connsiteX11" fmla="*/ 440733 w 4414068"/>
                <a:gd name="connsiteY11" fmla="*/ 807789 h 1295742"/>
                <a:gd name="connsiteX12" fmla="*/ 440733 w 4414068"/>
                <a:gd name="connsiteY12" fmla="*/ 869296 h 1295742"/>
                <a:gd name="connsiteX13" fmla="*/ 596550 w 4414068"/>
                <a:gd name="connsiteY13" fmla="*/ 869296 h 1295742"/>
                <a:gd name="connsiteX14" fmla="*/ 596550 w 4414068"/>
                <a:gd name="connsiteY14" fmla="*/ 939003 h 1295742"/>
                <a:gd name="connsiteX15" fmla="*/ 879481 w 4414068"/>
                <a:gd name="connsiteY15" fmla="*/ 939003 h 1295742"/>
                <a:gd name="connsiteX16" fmla="*/ 879481 w 4414068"/>
                <a:gd name="connsiteY16" fmla="*/ 1000510 h 1295742"/>
                <a:gd name="connsiteX17" fmla="*/ 1006595 w 4414068"/>
                <a:gd name="connsiteY17" fmla="*/ 1000510 h 1295742"/>
                <a:gd name="connsiteX18" fmla="*/ 1006595 w 4414068"/>
                <a:gd name="connsiteY18" fmla="*/ 1074318 h 1295742"/>
                <a:gd name="connsiteX19" fmla="*/ 1293627 w 4414068"/>
                <a:gd name="connsiteY19" fmla="*/ 1074318 h 1295742"/>
                <a:gd name="connsiteX20" fmla="*/ 1293627 w 4414068"/>
                <a:gd name="connsiteY20" fmla="*/ 1139925 h 1295742"/>
                <a:gd name="connsiteX21" fmla="*/ 1564256 w 4414068"/>
                <a:gd name="connsiteY21" fmla="*/ 1139925 h 1295742"/>
                <a:gd name="connsiteX22" fmla="*/ 1564256 w 4414068"/>
                <a:gd name="connsiteY22" fmla="*/ 1213733 h 1295742"/>
                <a:gd name="connsiteX23" fmla="*/ 2773889 w 4414068"/>
                <a:gd name="connsiteY23" fmla="*/ 1213733 h 1295742"/>
                <a:gd name="connsiteX24" fmla="*/ 2773889 w 4414068"/>
                <a:gd name="connsiteY24" fmla="*/ 1295742 h 1295742"/>
                <a:gd name="connsiteX25" fmla="*/ 4414068 w 4414068"/>
                <a:gd name="connsiteY25"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50169 w 4414068"/>
                <a:gd name="connsiteY3" fmla="*/ 286274 h 1295742"/>
                <a:gd name="connsiteX4" fmla="*/ 47788 w 4414068"/>
                <a:gd name="connsiteY4" fmla="*/ 321993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33501 w 4414068"/>
                <a:gd name="connsiteY3" fmla="*/ 283892 h 1295742"/>
                <a:gd name="connsiteX4" fmla="*/ 47788 w 4414068"/>
                <a:gd name="connsiteY4" fmla="*/ 321993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33501 w 4414068"/>
                <a:gd name="connsiteY3" fmla="*/ 283892 h 1295742"/>
                <a:gd name="connsiteX4" fmla="*/ 50169 w 4414068"/>
                <a:gd name="connsiteY4" fmla="*/ 291037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33501 w 4414068"/>
                <a:gd name="connsiteY3" fmla="*/ 283892 h 1295742"/>
                <a:gd name="connsiteX4" fmla="*/ 52550 w 4414068"/>
                <a:gd name="connsiteY4" fmla="*/ 288655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26357 w 4414068"/>
                <a:gd name="connsiteY3" fmla="*/ 281511 h 1295742"/>
                <a:gd name="connsiteX4" fmla="*/ 52550 w 4414068"/>
                <a:gd name="connsiteY4" fmla="*/ 288655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26357 w 4414068"/>
                <a:gd name="connsiteY3" fmla="*/ 281511 h 1295742"/>
                <a:gd name="connsiteX4" fmla="*/ 52550 w 4414068"/>
                <a:gd name="connsiteY4" fmla="*/ 288655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26357 w 4414068"/>
                <a:gd name="connsiteY3" fmla="*/ 281511 h 1295742"/>
                <a:gd name="connsiteX4" fmla="*/ 52550 w 4414068"/>
                <a:gd name="connsiteY4" fmla="*/ 288655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33500 w 4414068"/>
                <a:gd name="connsiteY3" fmla="*/ 283893 h 1295742"/>
                <a:gd name="connsiteX4" fmla="*/ 52550 w 4414068"/>
                <a:gd name="connsiteY4" fmla="*/ 288655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33500 w 4414068"/>
                <a:gd name="connsiteY3" fmla="*/ 283893 h 1295742"/>
                <a:gd name="connsiteX4" fmla="*/ 52550 w 4414068"/>
                <a:gd name="connsiteY4" fmla="*/ 288655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33500 w 4414068"/>
                <a:gd name="connsiteY3" fmla="*/ 283893 h 1295742"/>
                <a:gd name="connsiteX4" fmla="*/ 52550 w 4414068"/>
                <a:gd name="connsiteY4" fmla="*/ 288655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33500 w 4414068"/>
                <a:gd name="connsiteY3" fmla="*/ 283893 h 1295742"/>
                <a:gd name="connsiteX4" fmla="*/ 97793 w 4414068"/>
                <a:gd name="connsiteY4" fmla="*/ 300561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33500 w 4414068"/>
                <a:gd name="connsiteY3" fmla="*/ 283893 h 1295742"/>
                <a:gd name="connsiteX4" fmla="*/ 109699 w 4414068"/>
                <a:gd name="connsiteY4" fmla="*/ 317230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33500 w 4414068"/>
                <a:gd name="connsiteY3" fmla="*/ 283893 h 1295742"/>
                <a:gd name="connsiteX4" fmla="*/ 54930 w 4414068"/>
                <a:gd name="connsiteY4" fmla="*/ 288655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38263 w 4414068"/>
                <a:gd name="connsiteY3" fmla="*/ 293418 h 1295742"/>
                <a:gd name="connsiteX4" fmla="*/ 54930 w 4414068"/>
                <a:gd name="connsiteY4" fmla="*/ 288655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14450 w 4414068"/>
                <a:gd name="connsiteY3" fmla="*/ 314850 h 1295742"/>
                <a:gd name="connsiteX4" fmla="*/ 54930 w 4414068"/>
                <a:gd name="connsiteY4" fmla="*/ 288655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 name="connsiteX0" fmla="*/ 0 w 4414068"/>
                <a:gd name="connsiteY0" fmla="*/ 0 h 1295742"/>
                <a:gd name="connsiteX1" fmla="*/ 2381 w 4414068"/>
                <a:gd name="connsiteY1" fmla="*/ 211505 h 1295742"/>
                <a:gd name="connsiteX2" fmla="*/ 27378 w 4414068"/>
                <a:gd name="connsiteY2" fmla="*/ 209123 h 1295742"/>
                <a:gd name="connsiteX3" fmla="*/ 28737 w 4414068"/>
                <a:gd name="connsiteY3" fmla="*/ 298181 h 1295742"/>
                <a:gd name="connsiteX4" fmla="*/ 54930 w 4414068"/>
                <a:gd name="connsiteY4" fmla="*/ 288655 h 1295742"/>
                <a:gd name="connsiteX5" fmla="*/ 51191 w 4414068"/>
                <a:gd name="connsiteY5" fmla="*/ 479753 h 1295742"/>
                <a:gd name="connsiteX6" fmla="*/ 70764 w 4414068"/>
                <a:gd name="connsiteY6" fmla="*/ 477372 h 1295742"/>
                <a:gd name="connsiteX7" fmla="*/ 70763 w 4414068"/>
                <a:gd name="connsiteY7" fmla="*/ 543641 h 1295742"/>
                <a:gd name="connsiteX8" fmla="*/ 137300 w 4414068"/>
                <a:gd name="connsiteY8" fmla="*/ 541260 h 1295742"/>
                <a:gd name="connsiteX9" fmla="*/ 137300 w 4414068"/>
                <a:gd name="connsiteY9" fmla="*/ 610967 h 1295742"/>
                <a:gd name="connsiteX10" fmla="*/ 391528 w 4414068"/>
                <a:gd name="connsiteY10" fmla="*/ 610967 h 1295742"/>
                <a:gd name="connsiteX11" fmla="*/ 391528 w 4414068"/>
                <a:gd name="connsiteY11" fmla="*/ 807789 h 1295742"/>
                <a:gd name="connsiteX12" fmla="*/ 440733 w 4414068"/>
                <a:gd name="connsiteY12" fmla="*/ 807789 h 1295742"/>
                <a:gd name="connsiteX13" fmla="*/ 440733 w 4414068"/>
                <a:gd name="connsiteY13" fmla="*/ 869296 h 1295742"/>
                <a:gd name="connsiteX14" fmla="*/ 596550 w 4414068"/>
                <a:gd name="connsiteY14" fmla="*/ 869296 h 1295742"/>
                <a:gd name="connsiteX15" fmla="*/ 596550 w 4414068"/>
                <a:gd name="connsiteY15" fmla="*/ 939003 h 1295742"/>
                <a:gd name="connsiteX16" fmla="*/ 879481 w 4414068"/>
                <a:gd name="connsiteY16" fmla="*/ 939003 h 1295742"/>
                <a:gd name="connsiteX17" fmla="*/ 879481 w 4414068"/>
                <a:gd name="connsiteY17" fmla="*/ 1000510 h 1295742"/>
                <a:gd name="connsiteX18" fmla="*/ 1006595 w 4414068"/>
                <a:gd name="connsiteY18" fmla="*/ 1000510 h 1295742"/>
                <a:gd name="connsiteX19" fmla="*/ 1006595 w 4414068"/>
                <a:gd name="connsiteY19" fmla="*/ 1074318 h 1295742"/>
                <a:gd name="connsiteX20" fmla="*/ 1293627 w 4414068"/>
                <a:gd name="connsiteY20" fmla="*/ 1074318 h 1295742"/>
                <a:gd name="connsiteX21" fmla="*/ 1293627 w 4414068"/>
                <a:gd name="connsiteY21" fmla="*/ 1139925 h 1295742"/>
                <a:gd name="connsiteX22" fmla="*/ 1564256 w 4414068"/>
                <a:gd name="connsiteY22" fmla="*/ 1139925 h 1295742"/>
                <a:gd name="connsiteX23" fmla="*/ 1564256 w 4414068"/>
                <a:gd name="connsiteY23" fmla="*/ 1213733 h 1295742"/>
                <a:gd name="connsiteX24" fmla="*/ 2773889 w 4414068"/>
                <a:gd name="connsiteY24" fmla="*/ 1213733 h 1295742"/>
                <a:gd name="connsiteX25" fmla="*/ 2773889 w 4414068"/>
                <a:gd name="connsiteY25" fmla="*/ 1295742 h 1295742"/>
                <a:gd name="connsiteX26" fmla="*/ 4414068 w 4414068"/>
                <a:gd name="connsiteY26" fmla="*/ 1295742 h 1295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14068" h="1295742">
                  <a:moveTo>
                    <a:pt x="0" y="0"/>
                  </a:moveTo>
                  <a:cubicBezTo>
                    <a:pt x="794" y="70502"/>
                    <a:pt x="1587" y="141003"/>
                    <a:pt x="2381" y="211505"/>
                  </a:cubicBezTo>
                  <a:lnTo>
                    <a:pt x="27378" y="209123"/>
                  </a:lnTo>
                  <a:cubicBezTo>
                    <a:pt x="27037" y="234840"/>
                    <a:pt x="21934" y="291514"/>
                    <a:pt x="28737" y="298181"/>
                  </a:cubicBezTo>
                  <a:cubicBezTo>
                    <a:pt x="27376" y="297943"/>
                    <a:pt x="57141" y="289747"/>
                    <a:pt x="54930" y="288655"/>
                  </a:cubicBezTo>
                  <a:cubicBezTo>
                    <a:pt x="55100" y="285182"/>
                    <a:pt x="47362" y="453857"/>
                    <a:pt x="51191" y="479753"/>
                  </a:cubicBezTo>
                  <a:lnTo>
                    <a:pt x="70764" y="477372"/>
                  </a:lnTo>
                  <a:cubicBezTo>
                    <a:pt x="70764" y="499462"/>
                    <a:pt x="70763" y="521551"/>
                    <a:pt x="70763" y="543641"/>
                  </a:cubicBezTo>
                  <a:lnTo>
                    <a:pt x="137300" y="541260"/>
                  </a:lnTo>
                  <a:lnTo>
                    <a:pt x="137300" y="610967"/>
                  </a:lnTo>
                  <a:lnTo>
                    <a:pt x="391528" y="610967"/>
                  </a:lnTo>
                  <a:lnTo>
                    <a:pt x="391528" y="807789"/>
                  </a:lnTo>
                  <a:lnTo>
                    <a:pt x="440733" y="807789"/>
                  </a:lnTo>
                  <a:lnTo>
                    <a:pt x="440733" y="869296"/>
                  </a:lnTo>
                  <a:lnTo>
                    <a:pt x="596550" y="869296"/>
                  </a:lnTo>
                  <a:lnTo>
                    <a:pt x="596550" y="939003"/>
                  </a:lnTo>
                  <a:lnTo>
                    <a:pt x="879481" y="939003"/>
                  </a:lnTo>
                  <a:lnTo>
                    <a:pt x="879481" y="1000510"/>
                  </a:lnTo>
                  <a:lnTo>
                    <a:pt x="1006595" y="1000510"/>
                  </a:lnTo>
                  <a:lnTo>
                    <a:pt x="1006595" y="1074318"/>
                  </a:lnTo>
                  <a:lnTo>
                    <a:pt x="1293627" y="1074318"/>
                  </a:lnTo>
                  <a:lnTo>
                    <a:pt x="1293627" y="1139925"/>
                  </a:lnTo>
                  <a:lnTo>
                    <a:pt x="1564256" y="1139925"/>
                  </a:lnTo>
                  <a:lnTo>
                    <a:pt x="1564256" y="1213733"/>
                  </a:lnTo>
                  <a:lnTo>
                    <a:pt x="2773889" y="1213733"/>
                  </a:lnTo>
                  <a:lnTo>
                    <a:pt x="2773889" y="1295742"/>
                  </a:lnTo>
                  <a:lnTo>
                    <a:pt x="4414068" y="1295742"/>
                  </a:lnTo>
                </a:path>
              </a:pathLst>
            </a:custGeom>
            <a:noFill/>
            <a:ln w="28575">
              <a:solidFill>
                <a:srgbClr val="E1471D"/>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70" name="Group 269">
              <a:extLst>
                <a:ext uri="{FF2B5EF4-FFF2-40B4-BE49-F238E27FC236}">
                  <a16:creationId xmlns:a16="http://schemas.microsoft.com/office/drawing/2014/main" id="{B0918CC9-6EF7-0480-8BDA-F3B37E93300F}"/>
                </a:ext>
              </a:extLst>
            </p:cNvPr>
            <p:cNvGrpSpPr/>
            <p:nvPr/>
          </p:nvGrpSpPr>
          <p:grpSpPr>
            <a:xfrm>
              <a:off x="1889531" y="2961389"/>
              <a:ext cx="3773875" cy="444675"/>
              <a:chOff x="1889531" y="2961389"/>
              <a:chExt cx="3773875" cy="444675"/>
            </a:xfrm>
          </p:grpSpPr>
          <p:grpSp>
            <p:nvGrpSpPr>
              <p:cNvPr id="284" name="Group 283">
                <a:extLst>
                  <a:ext uri="{FF2B5EF4-FFF2-40B4-BE49-F238E27FC236}">
                    <a16:creationId xmlns:a16="http://schemas.microsoft.com/office/drawing/2014/main" id="{7FDC127C-4C71-3553-3E37-37F7C707D005}"/>
                  </a:ext>
                </a:extLst>
              </p:cNvPr>
              <p:cNvGrpSpPr/>
              <p:nvPr/>
            </p:nvGrpSpPr>
            <p:grpSpPr>
              <a:xfrm>
                <a:off x="1889531" y="2961389"/>
                <a:ext cx="91440" cy="91440"/>
                <a:chOff x="6445187" y="2952044"/>
                <a:chExt cx="102369" cy="100584"/>
              </a:xfrm>
            </p:grpSpPr>
            <p:cxnSp>
              <p:nvCxnSpPr>
                <p:cNvPr id="535" name="Straight Connector 534">
                  <a:extLst>
                    <a:ext uri="{FF2B5EF4-FFF2-40B4-BE49-F238E27FC236}">
                      <a16:creationId xmlns:a16="http://schemas.microsoft.com/office/drawing/2014/main" id="{63861F81-06C4-287B-6BEA-667F51CF0CCD}"/>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C5F469B2-63FE-4250-0121-0CBF2E4B241A}"/>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68" name="Group 367">
                <a:extLst>
                  <a:ext uri="{FF2B5EF4-FFF2-40B4-BE49-F238E27FC236}">
                    <a16:creationId xmlns:a16="http://schemas.microsoft.com/office/drawing/2014/main" id="{F49936D2-F0F7-C803-EC69-76AA44226A8D}"/>
                  </a:ext>
                </a:extLst>
              </p:cNvPr>
              <p:cNvGrpSpPr/>
              <p:nvPr/>
            </p:nvGrpSpPr>
            <p:grpSpPr>
              <a:xfrm>
                <a:off x="2656005" y="3157331"/>
                <a:ext cx="91440" cy="91440"/>
                <a:chOff x="6445187" y="2952044"/>
                <a:chExt cx="102369" cy="100584"/>
              </a:xfrm>
            </p:grpSpPr>
            <p:cxnSp>
              <p:nvCxnSpPr>
                <p:cNvPr id="533" name="Straight Connector 532">
                  <a:extLst>
                    <a:ext uri="{FF2B5EF4-FFF2-40B4-BE49-F238E27FC236}">
                      <a16:creationId xmlns:a16="http://schemas.microsoft.com/office/drawing/2014/main" id="{D3487C0C-C6F7-1D6F-9CFC-16F6CE4357F2}"/>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ED6CB4CD-E79B-DA8E-F282-A010303A354C}"/>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75" name="Group 374">
                <a:extLst>
                  <a:ext uri="{FF2B5EF4-FFF2-40B4-BE49-F238E27FC236}">
                    <a16:creationId xmlns:a16="http://schemas.microsoft.com/office/drawing/2014/main" id="{630104A9-714C-9D99-AD3E-757E9555684F}"/>
                  </a:ext>
                </a:extLst>
              </p:cNvPr>
              <p:cNvGrpSpPr/>
              <p:nvPr/>
            </p:nvGrpSpPr>
            <p:grpSpPr>
              <a:xfrm>
                <a:off x="3318981" y="3233435"/>
                <a:ext cx="91440" cy="91440"/>
                <a:chOff x="6445187" y="2952044"/>
                <a:chExt cx="102369" cy="100584"/>
              </a:xfrm>
            </p:grpSpPr>
            <p:cxnSp>
              <p:nvCxnSpPr>
                <p:cNvPr id="531" name="Straight Connector 530">
                  <a:extLst>
                    <a:ext uri="{FF2B5EF4-FFF2-40B4-BE49-F238E27FC236}">
                      <a16:creationId xmlns:a16="http://schemas.microsoft.com/office/drawing/2014/main" id="{8446C6C0-3610-E526-B11B-A8213A8A8567}"/>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EB665A85-AFDA-4711-1FC2-F3D39E891B58}"/>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76" name="Group 375">
                <a:extLst>
                  <a:ext uri="{FF2B5EF4-FFF2-40B4-BE49-F238E27FC236}">
                    <a16:creationId xmlns:a16="http://schemas.microsoft.com/office/drawing/2014/main" id="{88C72F22-4266-A113-CC4C-E85385A12144}"/>
                  </a:ext>
                </a:extLst>
              </p:cNvPr>
              <p:cNvGrpSpPr/>
              <p:nvPr/>
            </p:nvGrpSpPr>
            <p:grpSpPr>
              <a:xfrm>
                <a:off x="3344146" y="3233435"/>
                <a:ext cx="91440" cy="91440"/>
                <a:chOff x="6445187" y="2952044"/>
                <a:chExt cx="102369" cy="100584"/>
              </a:xfrm>
            </p:grpSpPr>
            <p:cxnSp>
              <p:nvCxnSpPr>
                <p:cNvPr id="529" name="Straight Connector 528">
                  <a:extLst>
                    <a:ext uri="{FF2B5EF4-FFF2-40B4-BE49-F238E27FC236}">
                      <a16:creationId xmlns:a16="http://schemas.microsoft.com/office/drawing/2014/main" id="{724CA216-4CE8-FF10-2A4A-D4C33A81AEB6}"/>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271539FB-72C3-C1D2-172F-1B5FAEDE3DC9}"/>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77" name="Group 376">
                <a:extLst>
                  <a:ext uri="{FF2B5EF4-FFF2-40B4-BE49-F238E27FC236}">
                    <a16:creationId xmlns:a16="http://schemas.microsoft.com/office/drawing/2014/main" id="{405DE50C-637D-A03A-C5C2-8C3EC5A9A8AF}"/>
                  </a:ext>
                </a:extLst>
              </p:cNvPr>
              <p:cNvGrpSpPr/>
              <p:nvPr/>
            </p:nvGrpSpPr>
            <p:grpSpPr>
              <a:xfrm>
                <a:off x="3884799" y="3233435"/>
                <a:ext cx="91440" cy="91440"/>
                <a:chOff x="6445187" y="2952044"/>
                <a:chExt cx="102369" cy="100584"/>
              </a:xfrm>
            </p:grpSpPr>
            <p:cxnSp>
              <p:nvCxnSpPr>
                <p:cNvPr id="527" name="Straight Connector 526">
                  <a:extLst>
                    <a:ext uri="{FF2B5EF4-FFF2-40B4-BE49-F238E27FC236}">
                      <a16:creationId xmlns:a16="http://schemas.microsoft.com/office/drawing/2014/main" id="{C9BD7AE0-A0B5-8266-9C42-D31C22BF0ACD}"/>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87A33DF1-7859-080A-904B-F360E34DBE0E}"/>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79" name="Group 378">
                <a:extLst>
                  <a:ext uri="{FF2B5EF4-FFF2-40B4-BE49-F238E27FC236}">
                    <a16:creationId xmlns:a16="http://schemas.microsoft.com/office/drawing/2014/main" id="{8EEDC6E3-B8F7-0387-4071-B88EE00CF85E}"/>
                  </a:ext>
                </a:extLst>
              </p:cNvPr>
              <p:cNvGrpSpPr/>
              <p:nvPr/>
            </p:nvGrpSpPr>
            <p:grpSpPr>
              <a:xfrm>
                <a:off x="4751175" y="3314624"/>
                <a:ext cx="91440" cy="91440"/>
                <a:chOff x="6445187" y="2952044"/>
                <a:chExt cx="102369" cy="100584"/>
              </a:xfrm>
            </p:grpSpPr>
            <p:cxnSp>
              <p:nvCxnSpPr>
                <p:cNvPr id="525" name="Straight Connector 524">
                  <a:extLst>
                    <a:ext uri="{FF2B5EF4-FFF2-40B4-BE49-F238E27FC236}">
                      <a16:creationId xmlns:a16="http://schemas.microsoft.com/office/drawing/2014/main" id="{AB07A8CC-6CB7-1AC4-0FE8-511BAA742A34}"/>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5EB468AD-CF73-CAD3-B436-795A68D76C34}"/>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82" name="Group 381">
                <a:extLst>
                  <a:ext uri="{FF2B5EF4-FFF2-40B4-BE49-F238E27FC236}">
                    <a16:creationId xmlns:a16="http://schemas.microsoft.com/office/drawing/2014/main" id="{4F868696-A58D-1418-6913-1D19F89623C8}"/>
                  </a:ext>
                </a:extLst>
              </p:cNvPr>
              <p:cNvGrpSpPr/>
              <p:nvPr/>
            </p:nvGrpSpPr>
            <p:grpSpPr>
              <a:xfrm>
                <a:off x="5275718" y="3314624"/>
                <a:ext cx="91440" cy="91440"/>
                <a:chOff x="6445187" y="2952044"/>
                <a:chExt cx="102369" cy="100584"/>
              </a:xfrm>
            </p:grpSpPr>
            <p:cxnSp>
              <p:nvCxnSpPr>
                <p:cNvPr id="523" name="Straight Connector 522">
                  <a:extLst>
                    <a:ext uri="{FF2B5EF4-FFF2-40B4-BE49-F238E27FC236}">
                      <a16:creationId xmlns:a16="http://schemas.microsoft.com/office/drawing/2014/main" id="{3C37DF5D-345A-D575-F930-4A79FDE9C07E}"/>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881F3871-9934-FB4F-88A7-B5138D9E7FDF}"/>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83" name="Group 382">
                <a:extLst>
                  <a:ext uri="{FF2B5EF4-FFF2-40B4-BE49-F238E27FC236}">
                    <a16:creationId xmlns:a16="http://schemas.microsoft.com/office/drawing/2014/main" id="{58151B0E-8999-A0BF-EE96-D72FAAAF74E8}"/>
                  </a:ext>
                </a:extLst>
              </p:cNvPr>
              <p:cNvGrpSpPr/>
              <p:nvPr/>
            </p:nvGrpSpPr>
            <p:grpSpPr>
              <a:xfrm>
                <a:off x="4955348" y="3314624"/>
                <a:ext cx="91440" cy="91440"/>
                <a:chOff x="6445187" y="2952044"/>
                <a:chExt cx="102369" cy="100584"/>
              </a:xfrm>
            </p:grpSpPr>
            <p:cxnSp>
              <p:nvCxnSpPr>
                <p:cNvPr id="521" name="Straight Connector 520">
                  <a:extLst>
                    <a:ext uri="{FF2B5EF4-FFF2-40B4-BE49-F238E27FC236}">
                      <a16:creationId xmlns:a16="http://schemas.microsoft.com/office/drawing/2014/main" id="{D46053E3-6B91-F686-FE93-55A20DB6DFE5}"/>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D4DDCF71-1AE5-F355-B1B6-206205ED439D}"/>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84" name="Group 383">
                <a:extLst>
                  <a:ext uri="{FF2B5EF4-FFF2-40B4-BE49-F238E27FC236}">
                    <a16:creationId xmlns:a16="http://schemas.microsoft.com/office/drawing/2014/main" id="{F194529D-7112-B37D-8E13-2A0E1D9BC7AB}"/>
                  </a:ext>
                </a:extLst>
              </p:cNvPr>
              <p:cNvGrpSpPr/>
              <p:nvPr/>
            </p:nvGrpSpPr>
            <p:grpSpPr>
              <a:xfrm>
                <a:off x="5571966" y="3314624"/>
                <a:ext cx="91440" cy="91440"/>
                <a:chOff x="6445187" y="2952044"/>
                <a:chExt cx="102369" cy="100584"/>
              </a:xfrm>
            </p:grpSpPr>
            <p:cxnSp>
              <p:nvCxnSpPr>
                <p:cNvPr id="519" name="Straight Connector 518">
                  <a:extLst>
                    <a:ext uri="{FF2B5EF4-FFF2-40B4-BE49-F238E27FC236}">
                      <a16:creationId xmlns:a16="http://schemas.microsoft.com/office/drawing/2014/main" id="{BEC4AA36-4C22-28F6-89E0-21A06B469AAB}"/>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3CEEDE2A-5D0A-64F8-C98B-10067A3DE489}"/>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85" name="Group 384">
                <a:extLst>
                  <a:ext uri="{FF2B5EF4-FFF2-40B4-BE49-F238E27FC236}">
                    <a16:creationId xmlns:a16="http://schemas.microsoft.com/office/drawing/2014/main" id="{6801D7B7-F477-6326-9580-86C58B592EE7}"/>
                  </a:ext>
                </a:extLst>
              </p:cNvPr>
              <p:cNvGrpSpPr/>
              <p:nvPr/>
            </p:nvGrpSpPr>
            <p:grpSpPr>
              <a:xfrm>
                <a:off x="4929021" y="3314624"/>
                <a:ext cx="91440" cy="91440"/>
                <a:chOff x="6445187" y="2952044"/>
                <a:chExt cx="102369" cy="100584"/>
              </a:xfrm>
            </p:grpSpPr>
            <p:cxnSp>
              <p:nvCxnSpPr>
                <p:cNvPr id="517" name="Straight Connector 516">
                  <a:extLst>
                    <a:ext uri="{FF2B5EF4-FFF2-40B4-BE49-F238E27FC236}">
                      <a16:creationId xmlns:a16="http://schemas.microsoft.com/office/drawing/2014/main" id="{01E7A28A-1672-8264-E0B1-82970EB8CD17}"/>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8111FE13-95D4-C9BA-5E06-0572B61BC2F0}"/>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86" name="Group 385">
                <a:extLst>
                  <a:ext uri="{FF2B5EF4-FFF2-40B4-BE49-F238E27FC236}">
                    <a16:creationId xmlns:a16="http://schemas.microsoft.com/office/drawing/2014/main" id="{FDBE074F-2DAC-BEE2-AA14-59DC8F4D7B19}"/>
                  </a:ext>
                </a:extLst>
              </p:cNvPr>
              <p:cNvGrpSpPr/>
              <p:nvPr/>
            </p:nvGrpSpPr>
            <p:grpSpPr>
              <a:xfrm>
                <a:off x="4991251" y="3314624"/>
                <a:ext cx="91440" cy="91440"/>
                <a:chOff x="6445187" y="2952044"/>
                <a:chExt cx="102369" cy="100584"/>
              </a:xfrm>
            </p:grpSpPr>
            <p:cxnSp>
              <p:nvCxnSpPr>
                <p:cNvPr id="515" name="Straight Connector 514">
                  <a:extLst>
                    <a:ext uri="{FF2B5EF4-FFF2-40B4-BE49-F238E27FC236}">
                      <a16:creationId xmlns:a16="http://schemas.microsoft.com/office/drawing/2014/main" id="{7C639444-2C79-8636-8229-AD45FAEC002F}"/>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056CD5C7-B5D2-F5E8-AA33-580E8A6F3D02}"/>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87" name="Group 386">
                <a:extLst>
                  <a:ext uri="{FF2B5EF4-FFF2-40B4-BE49-F238E27FC236}">
                    <a16:creationId xmlns:a16="http://schemas.microsoft.com/office/drawing/2014/main" id="{7F526C0D-805B-3590-CA90-B04673C5A27B}"/>
                  </a:ext>
                </a:extLst>
              </p:cNvPr>
              <p:cNvGrpSpPr/>
              <p:nvPr/>
            </p:nvGrpSpPr>
            <p:grpSpPr>
              <a:xfrm>
                <a:off x="5128322" y="3314624"/>
                <a:ext cx="91440" cy="91440"/>
                <a:chOff x="6445187" y="2952044"/>
                <a:chExt cx="102369" cy="100584"/>
              </a:xfrm>
            </p:grpSpPr>
            <p:cxnSp>
              <p:nvCxnSpPr>
                <p:cNvPr id="513" name="Straight Connector 512">
                  <a:extLst>
                    <a:ext uri="{FF2B5EF4-FFF2-40B4-BE49-F238E27FC236}">
                      <a16:creationId xmlns:a16="http://schemas.microsoft.com/office/drawing/2014/main" id="{32FF85EC-4E5D-F019-4E7B-11A47D433744}"/>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632BDF73-E948-9FF6-E711-CA4159AB7115}"/>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92" name="Group 391">
                <a:extLst>
                  <a:ext uri="{FF2B5EF4-FFF2-40B4-BE49-F238E27FC236}">
                    <a16:creationId xmlns:a16="http://schemas.microsoft.com/office/drawing/2014/main" id="{CA952748-0223-C282-E844-B61A05C1E764}"/>
                  </a:ext>
                </a:extLst>
              </p:cNvPr>
              <p:cNvGrpSpPr/>
              <p:nvPr/>
            </p:nvGrpSpPr>
            <p:grpSpPr>
              <a:xfrm>
                <a:off x="5368610" y="3314624"/>
                <a:ext cx="91440" cy="91440"/>
                <a:chOff x="6445187" y="2952044"/>
                <a:chExt cx="102369" cy="100584"/>
              </a:xfrm>
            </p:grpSpPr>
            <p:cxnSp>
              <p:nvCxnSpPr>
                <p:cNvPr id="401" name="Straight Connector 400">
                  <a:extLst>
                    <a:ext uri="{FF2B5EF4-FFF2-40B4-BE49-F238E27FC236}">
                      <a16:creationId xmlns:a16="http://schemas.microsoft.com/office/drawing/2014/main" id="{3FCF939D-B489-997D-787C-9B2948B718E9}"/>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F6FBA10C-4ED4-5792-4019-D8A7CA32C930}"/>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93" name="Group 392">
                <a:extLst>
                  <a:ext uri="{FF2B5EF4-FFF2-40B4-BE49-F238E27FC236}">
                    <a16:creationId xmlns:a16="http://schemas.microsoft.com/office/drawing/2014/main" id="{D83FB759-C22B-4693-2245-C240CC105DF4}"/>
                  </a:ext>
                </a:extLst>
              </p:cNvPr>
              <p:cNvGrpSpPr/>
              <p:nvPr/>
            </p:nvGrpSpPr>
            <p:grpSpPr>
              <a:xfrm>
                <a:off x="5036518" y="3314624"/>
                <a:ext cx="91440" cy="91440"/>
                <a:chOff x="6445187" y="2952044"/>
                <a:chExt cx="102369" cy="100584"/>
              </a:xfrm>
            </p:grpSpPr>
            <p:cxnSp>
              <p:nvCxnSpPr>
                <p:cNvPr id="399" name="Straight Connector 398">
                  <a:extLst>
                    <a:ext uri="{FF2B5EF4-FFF2-40B4-BE49-F238E27FC236}">
                      <a16:creationId xmlns:a16="http://schemas.microsoft.com/office/drawing/2014/main" id="{6B778622-9B0C-1CDB-7304-BE22DD1AA0BF}"/>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4F8CA4AB-E183-BC2D-F57D-6FEB74422595}"/>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396" name="Group 395">
                <a:extLst>
                  <a:ext uri="{FF2B5EF4-FFF2-40B4-BE49-F238E27FC236}">
                    <a16:creationId xmlns:a16="http://schemas.microsoft.com/office/drawing/2014/main" id="{3D006503-477E-2572-ECF6-5E0A4A38BF22}"/>
                  </a:ext>
                </a:extLst>
              </p:cNvPr>
              <p:cNvGrpSpPr/>
              <p:nvPr/>
            </p:nvGrpSpPr>
            <p:grpSpPr>
              <a:xfrm>
                <a:off x="5148189" y="3314624"/>
                <a:ext cx="91440" cy="91440"/>
                <a:chOff x="6445187" y="2952044"/>
                <a:chExt cx="102369" cy="100584"/>
              </a:xfrm>
            </p:grpSpPr>
            <p:cxnSp>
              <p:nvCxnSpPr>
                <p:cNvPr id="397" name="Straight Connector 396">
                  <a:extLst>
                    <a:ext uri="{FF2B5EF4-FFF2-40B4-BE49-F238E27FC236}">
                      <a16:creationId xmlns:a16="http://schemas.microsoft.com/office/drawing/2014/main" id="{0BD7BF1E-977C-E201-5672-0713FFD5DE3C}"/>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F30684E5-0ED1-C129-0F01-62302B7EB38E}"/>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grpSp>
      <p:sp>
        <p:nvSpPr>
          <p:cNvPr id="537" name="TextBox 536">
            <a:extLst>
              <a:ext uri="{FF2B5EF4-FFF2-40B4-BE49-F238E27FC236}">
                <a16:creationId xmlns:a16="http://schemas.microsoft.com/office/drawing/2014/main" id="{D6F00160-FAE9-12AE-DE31-FB920DCBD589}"/>
              </a:ext>
            </a:extLst>
          </p:cNvPr>
          <p:cNvSpPr txBox="1"/>
          <p:nvPr/>
        </p:nvSpPr>
        <p:spPr bwMode="auto">
          <a:xfrm>
            <a:off x="3271414" y="1510990"/>
            <a:ext cx="5643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RFS</a:t>
            </a:r>
          </a:p>
        </p:txBody>
      </p:sp>
      <p:sp>
        <p:nvSpPr>
          <p:cNvPr id="538" name="Freeform 23">
            <a:extLst>
              <a:ext uri="{FF2B5EF4-FFF2-40B4-BE49-F238E27FC236}">
                <a16:creationId xmlns:a16="http://schemas.microsoft.com/office/drawing/2014/main" id="{CEFE28D1-2738-3FC2-9AB4-9CB47FC72E3B}"/>
              </a:ext>
            </a:extLst>
          </p:cNvPr>
          <p:cNvSpPr/>
          <p:nvPr/>
        </p:nvSpPr>
        <p:spPr bwMode="auto">
          <a:xfrm>
            <a:off x="1214527" y="2133630"/>
            <a:ext cx="4678161" cy="2698600"/>
          </a:xfrm>
          <a:custGeom>
            <a:avLst/>
            <a:gdLst>
              <a:gd name="connsiteX0" fmla="*/ 0 w 3651250"/>
              <a:gd name="connsiteY0" fmla="*/ 0 h 2628900"/>
              <a:gd name="connsiteX1" fmla="*/ 0 w 3651250"/>
              <a:gd name="connsiteY1" fmla="*/ 2628900 h 2628900"/>
              <a:gd name="connsiteX2" fmla="*/ 63500 w 3651250"/>
              <a:gd name="connsiteY2" fmla="*/ 2628900 h 2628900"/>
              <a:gd name="connsiteX3" fmla="*/ 3651250 w 3651250"/>
              <a:gd name="connsiteY3" fmla="*/ 2628900 h 2628900"/>
            </a:gdLst>
            <a:ahLst/>
            <a:cxnLst>
              <a:cxn ang="0">
                <a:pos x="connsiteX0" y="connsiteY0"/>
              </a:cxn>
              <a:cxn ang="0">
                <a:pos x="connsiteX1" y="connsiteY1"/>
              </a:cxn>
              <a:cxn ang="0">
                <a:pos x="connsiteX2" y="connsiteY2"/>
              </a:cxn>
              <a:cxn ang="0">
                <a:pos x="connsiteX3" y="connsiteY3"/>
              </a:cxn>
            </a:cxnLst>
            <a:rect l="l" t="t" r="r" b="b"/>
            <a:pathLst>
              <a:path w="3651250" h="2628900">
                <a:moveTo>
                  <a:pt x="0" y="0"/>
                </a:moveTo>
                <a:lnTo>
                  <a:pt x="0" y="2628900"/>
                </a:lnTo>
                <a:lnTo>
                  <a:pt x="63500" y="2628900"/>
                </a:lnTo>
                <a:lnTo>
                  <a:pt x="3651250" y="26289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39" name="TextBox 538">
            <a:extLst>
              <a:ext uri="{FF2B5EF4-FFF2-40B4-BE49-F238E27FC236}">
                <a16:creationId xmlns:a16="http://schemas.microsoft.com/office/drawing/2014/main" id="{1B1A3376-FE9E-89F0-75F2-88A775586333}"/>
              </a:ext>
            </a:extLst>
          </p:cNvPr>
          <p:cNvSpPr txBox="1"/>
          <p:nvPr/>
        </p:nvSpPr>
        <p:spPr bwMode="auto">
          <a:xfrm>
            <a:off x="1255646" y="5085159"/>
            <a:ext cx="45050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540" name="Group 539">
            <a:extLst>
              <a:ext uri="{FF2B5EF4-FFF2-40B4-BE49-F238E27FC236}">
                <a16:creationId xmlns:a16="http://schemas.microsoft.com/office/drawing/2014/main" id="{29107406-B3D0-D450-D221-7513617DE1D8}"/>
              </a:ext>
            </a:extLst>
          </p:cNvPr>
          <p:cNvGrpSpPr/>
          <p:nvPr/>
        </p:nvGrpSpPr>
        <p:grpSpPr>
          <a:xfrm>
            <a:off x="1214528" y="4829479"/>
            <a:ext cx="4544070" cy="80072"/>
            <a:chOff x="1778000" y="4718050"/>
            <a:chExt cx="3467100" cy="101600"/>
          </a:xfrm>
        </p:grpSpPr>
        <p:cxnSp>
          <p:nvCxnSpPr>
            <p:cNvPr id="541" name="Straight Connector 540">
              <a:extLst>
                <a:ext uri="{FF2B5EF4-FFF2-40B4-BE49-F238E27FC236}">
                  <a16:creationId xmlns:a16="http://schemas.microsoft.com/office/drawing/2014/main" id="{F1D76152-4256-5455-1457-1FF562224C09}"/>
                </a:ext>
              </a:extLst>
            </p:cNvPr>
            <p:cNvCxnSpPr>
              <a:cxnSpLocks/>
            </p:cNvCxnSpPr>
            <p:nvPr/>
          </p:nvCxnSpPr>
          <p:spPr bwMode="auto">
            <a:xfrm>
              <a:off x="177800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EAE96ED3-8009-37EC-BDD8-B441FB0E303A}"/>
                </a:ext>
              </a:extLst>
            </p:cNvPr>
            <p:cNvCxnSpPr>
              <a:cxnSpLocks/>
            </p:cNvCxnSpPr>
            <p:nvPr/>
          </p:nvCxnSpPr>
          <p:spPr bwMode="auto">
            <a:xfrm>
              <a:off x="247142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449AC9FC-F17E-7641-264E-6EA5C3CCFA22}"/>
                </a:ext>
              </a:extLst>
            </p:cNvPr>
            <p:cNvCxnSpPr>
              <a:cxnSpLocks/>
            </p:cNvCxnSpPr>
            <p:nvPr/>
          </p:nvCxnSpPr>
          <p:spPr bwMode="auto">
            <a:xfrm>
              <a:off x="316484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D78284CB-E479-0532-A00C-117479D52AA3}"/>
                </a:ext>
              </a:extLst>
            </p:cNvPr>
            <p:cNvCxnSpPr>
              <a:cxnSpLocks/>
            </p:cNvCxnSpPr>
            <p:nvPr/>
          </p:nvCxnSpPr>
          <p:spPr bwMode="auto">
            <a:xfrm>
              <a:off x="385826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A10948D4-7AC9-5747-119A-D5630F28E472}"/>
                </a:ext>
              </a:extLst>
            </p:cNvPr>
            <p:cNvCxnSpPr>
              <a:cxnSpLocks/>
            </p:cNvCxnSpPr>
            <p:nvPr/>
          </p:nvCxnSpPr>
          <p:spPr bwMode="auto">
            <a:xfrm>
              <a:off x="455168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B8BEC659-27DA-B0EF-58A3-7DB9426FE4C9}"/>
                </a:ext>
              </a:extLst>
            </p:cNvPr>
            <p:cNvCxnSpPr>
              <a:cxnSpLocks/>
            </p:cNvCxnSpPr>
            <p:nvPr/>
          </p:nvCxnSpPr>
          <p:spPr bwMode="auto">
            <a:xfrm>
              <a:off x="5245100" y="4718050"/>
              <a:ext cx="0" cy="101600"/>
            </a:xfrm>
            <a:prstGeom prst="line">
              <a:avLst/>
            </a:prstGeom>
            <a:noFill/>
            <a:ln w="28575" cap="flat" cmpd="sng" algn="ctr">
              <a:solidFill>
                <a:schemeClr val="bg1"/>
              </a:solidFill>
              <a:prstDash val="solid"/>
              <a:round/>
              <a:headEnd type="none" w="med" len="med"/>
              <a:tailEnd type="none" w="med" len="med"/>
            </a:ln>
            <a:effectLst/>
          </p:spPr>
        </p:cxnSp>
      </p:grpSp>
      <p:sp>
        <p:nvSpPr>
          <p:cNvPr id="547" name="TextBox 546">
            <a:extLst>
              <a:ext uri="{FF2B5EF4-FFF2-40B4-BE49-F238E27FC236}">
                <a16:creationId xmlns:a16="http://schemas.microsoft.com/office/drawing/2014/main" id="{B1B838EF-4836-73B1-44E5-19C473F01B7E}"/>
              </a:ext>
            </a:extLst>
          </p:cNvPr>
          <p:cNvSpPr txBox="1"/>
          <p:nvPr/>
        </p:nvSpPr>
        <p:spPr bwMode="auto">
          <a:xfrm rot="16200000">
            <a:off x="241253" y="3374976"/>
            <a:ext cx="976141" cy="404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RFS (%)</a:t>
            </a:r>
          </a:p>
        </p:txBody>
      </p:sp>
      <p:grpSp>
        <p:nvGrpSpPr>
          <p:cNvPr id="548" name="Group 547">
            <a:extLst>
              <a:ext uri="{FF2B5EF4-FFF2-40B4-BE49-F238E27FC236}">
                <a16:creationId xmlns:a16="http://schemas.microsoft.com/office/drawing/2014/main" id="{86925A6A-6D86-46E3-1455-1FCB0193F495}"/>
              </a:ext>
            </a:extLst>
          </p:cNvPr>
          <p:cNvGrpSpPr/>
          <p:nvPr/>
        </p:nvGrpSpPr>
        <p:grpSpPr>
          <a:xfrm>
            <a:off x="1063443" y="4862445"/>
            <a:ext cx="4898262" cy="336891"/>
            <a:chOff x="1474223" y="4939318"/>
            <a:chExt cx="4474959" cy="307777"/>
          </a:xfrm>
        </p:grpSpPr>
        <p:sp>
          <p:nvSpPr>
            <p:cNvPr id="549" name="TextBox 548">
              <a:extLst>
                <a:ext uri="{FF2B5EF4-FFF2-40B4-BE49-F238E27FC236}">
                  <a16:creationId xmlns:a16="http://schemas.microsoft.com/office/drawing/2014/main" id="{29810E8E-4E19-BA7C-C882-52AD62042177}"/>
                </a:ext>
              </a:extLst>
            </p:cNvPr>
            <p:cNvSpPr txBox="1"/>
            <p:nvPr/>
          </p:nvSpPr>
          <p:spPr bwMode="auto">
            <a:xfrm>
              <a:off x="1474223" y="493931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50" name="TextBox 549">
              <a:extLst>
                <a:ext uri="{FF2B5EF4-FFF2-40B4-BE49-F238E27FC236}">
                  <a16:creationId xmlns:a16="http://schemas.microsoft.com/office/drawing/2014/main" id="{73D09905-3858-CE0C-1CCC-A5CC0A6B1425}"/>
                </a:ext>
              </a:extLst>
            </p:cNvPr>
            <p:cNvSpPr txBox="1"/>
            <p:nvPr/>
          </p:nvSpPr>
          <p:spPr bwMode="auto">
            <a:xfrm>
              <a:off x="2264892" y="493931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551" name="TextBox 550">
              <a:extLst>
                <a:ext uri="{FF2B5EF4-FFF2-40B4-BE49-F238E27FC236}">
                  <a16:creationId xmlns:a16="http://schemas.microsoft.com/office/drawing/2014/main" id="{816E4E79-BF3A-2701-9F27-626C958E951B}"/>
                </a:ext>
              </a:extLst>
            </p:cNvPr>
            <p:cNvSpPr txBox="1"/>
            <p:nvPr/>
          </p:nvSpPr>
          <p:spPr bwMode="auto">
            <a:xfrm>
              <a:off x="3087516" y="493931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552" name="TextBox 551">
              <a:extLst>
                <a:ext uri="{FF2B5EF4-FFF2-40B4-BE49-F238E27FC236}">
                  <a16:creationId xmlns:a16="http://schemas.microsoft.com/office/drawing/2014/main" id="{0179A748-9E33-9D5E-1AF5-C2F9F824A149}"/>
                </a:ext>
              </a:extLst>
            </p:cNvPr>
            <p:cNvSpPr txBox="1"/>
            <p:nvPr/>
          </p:nvSpPr>
          <p:spPr bwMode="auto">
            <a:xfrm>
              <a:off x="3916573" y="493931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553" name="TextBox 552">
              <a:extLst>
                <a:ext uri="{FF2B5EF4-FFF2-40B4-BE49-F238E27FC236}">
                  <a16:creationId xmlns:a16="http://schemas.microsoft.com/office/drawing/2014/main" id="{69164994-8270-C6C5-3C43-48DA26C57408}"/>
                </a:ext>
              </a:extLst>
            </p:cNvPr>
            <p:cNvSpPr txBox="1"/>
            <p:nvPr/>
          </p:nvSpPr>
          <p:spPr bwMode="auto">
            <a:xfrm>
              <a:off x="4747542" y="493931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554" name="TextBox 553">
              <a:extLst>
                <a:ext uri="{FF2B5EF4-FFF2-40B4-BE49-F238E27FC236}">
                  <a16:creationId xmlns:a16="http://schemas.microsoft.com/office/drawing/2014/main" id="{9791B684-04F5-E943-908E-815D4D9BB9FE}"/>
                </a:ext>
              </a:extLst>
            </p:cNvPr>
            <p:cNvSpPr txBox="1"/>
            <p:nvPr/>
          </p:nvSpPr>
          <p:spPr bwMode="auto">
            <a:xfrm>
              <a:off x="5581774" y="493931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grpSp>
      <p:sp>
        <p:nvSpPr>
          <p:cNvPr id="555" name="TextBox 554">
            <a:extLst>
              <a:ext uri="{FF2B5EF4-FFF2-40B4-BE49-F238E27FC236}">
                <a16:creationId xmlns:a16="http://schemas.microsoft.com/office/drawing/2014/main" id="{657981CC-C855-87A7-994E-03AF8DECF3D0}"/>
              </a:ext>
            </a:extLst>
          </p:cNvPr>
          <p:cNvSpPr txBox="1"/>
          <p:nvPr/>
        </p:nvSpPr>
        <p:spPr bwMode="auto">
          <a:xfrm>
            <a:off x="1221954" y="3641611"/>
            <a:ext cx="2924984"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24-Mo RFS</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chemeClr val="accent1"/>
                </a:solidFill>
                <a:effectLst/>
                <a:uLnTx/>
                <a:uFillTx/>
                <a:latin typeface="Calibri" panose="020F0502020204030204" pitchFamily="34" charset="0"/>
                <a:ea typeface="+mn-ea"/>
                <a:cs typeface="+mn-cs"/>
              </a:rPr>
              <a:t>Sorafenib: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85.0% (95% CI</a:t>
            </a:r>
            <a:r>
              <a:rPr lang="en-US" sz="1400" dirty="0">
                <a:solidFill>
                  <a:srgbClr val="000000"/>
                </a:solidFill>
                <a:latin typeface="Calibri" panose="020F0502020204030204" pitchFamily="34" charset="0"/>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70%-93%)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chemeClr val="accent3"/>
                </a:solidFill>
                <a:effectLst/>
                <a:uLnTx/>
                <a:uFillTx/>
                <a:latin typeface="Calibri" panose="020F0502020204030204" pitchFamily="34" charset="0"/>
                <a:ea typeface="+mn-ea"/>
                <a:cs typeface="+mn-cs"/>
              </a:rPr>
              <a:t>Placebo: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53.3% (95% CI</a:t>
            </a:r>
            <a:r>
              <a:rPr lang="en-US" sz="1400" dirty="0">
                <a:solidFill>
                  <a:srgbClr val="000000"/>
                </a:solidFill>
                <a:latin typeface="Calibri" panose="020F0502020204030204" pitchFamily="34" charset="0"/>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36%-68%)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Log-rank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 .002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0.256 (95% CI: 0.10-0.65)</a:t>
            </a:r>
          </a:p>
        </p:txBody>
      </p:sp>
      <p:grpSp>
        <p:nvGrpSpPr>
          <p:cNvPr id="556" name="Group 555">
            <a:extLst>
              <a:ext uri="{FF2B5EF4-FFF2-40B4-BE49-F238E27FC236}">
                <a16:creationId xmlns:a16="http://schemas.microsoft.com/office/drawing/2014/main" id="{12647087-9C11-FA15-1F69-82E0F180CDDC}"/>
              </a:ext>
            </a:extLst>
          </p:cNvPr>
          <p:cNvGrpSpPr/>
          <p:nvPr/>
        </p:nvGrpSpPr>
        <p:grpSpPr>
          <a:xfrm>
            <a:off x="1134455" y="2287625"/>
            <a:ext cx="80072" cy="2541035"/>
            <a:chOff x="1539099" y="2587010"/>
            <a:chExt cx="73152" cy="2321442"/>
          </a:xfrm>
        </p:grpSpPr>
        <p:cxnSp>
          <p:nvCxnSpPr>
            <p:cNvPr id="557" name="Straight Connector 556">
              <a:extLst>
                <a:ext uri="{FF2B5EF4-FFF2-40B4-BE49-F238E27FC236}">
                  <a16:creationId xmlns:a16="http://schemas.microsoft.com/office/drawing/2014/main" id="{7BEC6CA5-D9F5-8B7F-AA97-60201DEF4EB8}"/>
                </a:ext>
              </a:extLst>
            </p:cNvPr>
            <p:cNvCxnSpPr>
              <a:cxnSpLocks/>
            </p:cNvCxnSpPr>
            <p:nvPr/>
          </p:nvCxnSpPr>
          <p:spPr bwMode="auto">
            <a:xfrm rot="5400000">
              <a:off x="1575675" y="2550434"/>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15C62B0D-1AF9-624B-1E6D-78A428D5BB61}"/>
                </a:ext>
              </a:extLst>
            </p:cNvPr>
            <p:cNvCxnSpPr>
              <a:cxnSpLocks/>
            </p:cNvCxnSpPr>
            <p:nvPr/>
          </p:nvCxnSpPr>
          <p:spPr bwMode="auto">
            <a:xfrm rot="5400000">
              <a:off x="1575675" y="3014722"/>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B474DEF5-AF37-205E-3AB7-7A3162250FCD}"/>
                </a:ext>
              </a:extLst>
            </p:cNvPr>
            <p:cNvCxnSpPr>
              <a:cxnSpLocks/>
            </p:cNvCxnSpPr>
            <p:nvPr/>
          </p:nvCxnSpPr>
          <p:spPr bwMode="auto">
            <a:xfrm rot="5400000">
              <a:off x="1575675" y="3479010"/>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4504BD68-A94C-4BCE-DC56-18F08261E63B}"/>
                </a:ext>
              </a:extLst>
            </p:cNvPr>
            <p:cNvCxnSpPr>
              <a:cxnSpLocks/>
            </p:cNvCxnSpPr>
            <p:nvPr/>
          </p:nvCxnSpPr>
          <p:spPr bwMode="auto">
            <a:xfrm rot="5400000">
              <a:off x="1575675" y="3943298"/>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EBA26EDF-1C8E-F5C9-AD74-C5CE50711457}"/>
                </a:ext>
              </a:extLst>
            </p:cNvPr>
            <p:cNvCxnSpPr>
              <a:cxnSpLocks/>
            </p:cNvCxnSpPr>
            <p:nvPr/>
          </p:nvCxnSpPr>
          <p:spPr bwMode="auto">
            <a:xfrm rot="5400000">
              <a:off x="1575675" y="4407586"/>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EE97E90D-D334-4DA9-7DEB-661E631A8551}"/>
                </a:ext>
              </a:extLst>
            </p:cNvPr>
            <p:cNvCxnSpPr>
              <a:cxnSpLocks/>
            </p:cNvCxnSpPr>
            <p:nvPr/>
          </p:nvCxnSpPr>
          <p:spPr bwMode="auto">
            <a:xfrm rot="5400000">
              <a:off x="1575675" y="4871876"/>
              <a:ext cx="0" cy="73152"/>
            </a:xfrm>
            <a:prstGeom prst="line">
              <a:avLst/>
            </a:prstGeom>
            <a:noFill/>
            <a:ln w="28575" cap="flat" cmpd="sng" algn="ctr">
              <a:solidFill>
                <a:schemeClr val="bg1"/>
              </a:solidFill>
              <a:prstDash val="solid"/>
              <a:round/>
              <a:headEnd type="none" w="med" len="med"/>
              <a:tailEnd type="none" w="med" len="med"/>
            </a:ln>
            <a:effectLst/>
          </p:spPr>
        </p:cxnSp>
      </p:grpSp>
      <p:grpSp>
        <p:nvGrpSpPr>
          <p:cNvPr id="563" name="Group 562">
            <a:extLst>
              <a:ext uri="{FF2B5EF4-FFF2-40B4-BE49-F238E27FC236}">
                <a16:creationId xmlns:a16="http://schemas.microsoft.com/office/drawing/2014/main" id="{75D1B604-49FC-A10D-5F64-537638CCA451}"/>
              </a:ext>
            </a:extLst>
          </p:cNvPr>
          <p:cNvGrpSpPr/>
          <p:nvPr/>
        </p:nvGrpSpPr>
        <p:grpSpPr>
          <a:xfrm>
            <a:off x="703278" y="2117986"/>
            <a:ext cx="502178" cy="2841056"/>
            <a:chOff x="1060125" y="2432031"/>
            <a:chExt cx="458780" cy="2595536"/>
          </a:xfrm>
        </p:grpSpPr>
        <p:sp>
          <p:nvSpPr>
            <p:cNvPr id="564" name="TextBox 563">
              <a:extLst>
                <a:ext uri="{FF2B5EF4-FFF2-40B4-BE49-F238E27FC236}">
                  <a16:creationId xmlns:a16="http://schemas.microsoft.com/office/drawing/2014/main" id="{DEFA4B5F-DE99-F1C3-8E7E-695F829A86FE}"/>
                </a:ext>
              </a:extLst>
            </p:cNvPr>
            <p:cNvSpPr txBox="1"/>
            <p:nvPr/>
          </p:nvSpPr>
          <p:spPr bwMode="auto">
            <a:xfrm>
              <a:off x="1060125" y="2432031"/>
              <a:ext cx="458780" cy="24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565" name="TextBox 564">
              <a:extLst>
                <a:ext uri="{FF2B5EF4-FFF2-40B4-BE49-F238E27FC236}">
                  <a16:creationId xmlns:a16="http://schemas.microsoft.com/office/drawing/2014/main" id="{9F9A54F9-4A74-6C2A-C9D5-77FCBCBFE0A1}"/>
                </a:ext>
              </a:extLst>
            </p:cNvPr>
            <p:cNvSpPr txBox="1"/>
            <p:nvPr/>
          </p:nvSpPr>
          <p:spPr bwMode="auto">
            <a:xfrm>
              <a:off x="1151497" y="28530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566" name="TextBox 565">
              <a:extLst>
                <a:ext uri="{FF2B5EF4-FFF2-40B4-BE49-F238E27FC236}">
                  <a16:creationId xmlns:a16="http://schemas.microsoft.com/office/drawing/2014/main" id="{865F8153-85F8-7BE0-B7D9-306D9738B579}"/>
                </a:ext>
              </a:extLst>
            </p:cNvPr>
            <p:cNvSpPr txBox="1"/>
            <p:nvPr/>
          </p:nvSpPr>
          <p:spPr bwMode="auto">
            <a:xfrm>
              <a:off x="1151497" y="33349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567" name="TextBox 566">
              <a:extLst>
                <a:ext uri="{FF2B5EF4-FFF2-40B4-BE49-F238E27FC236}">
                  <a16:creationId xmlns:a16="http://schemas.microsoft.com/office/drawing/2014/main" id="{93F391D0-37C1-0B9C-8BEB-F05AB37F136B}"/>
                </a:ext>
              </a:extLst>
            </p:cNvPr>
            <p:cNvSpPr txBox="1"/>
            <p:nvPr/>
          </p:nvSpPr>
          <p:spPr bwMode="auto">
            <a:xfrm>
              <a:off x="1151497" y="381686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568" name="TextBox 567">
              <a:extLst>
                <a:ext uri="{FF2B5EF4-FFF2-40B4-BE49-F238E27FC236}">
                  <a16:creationId xmlns:a16="http://schemas.microsoft.com/office/drawing/2014/main" id="{562DBBFD-59BD-31DD-D871-133194DD81BE}"/>
                </a:ext>
              </a:extLst>
            </p:cNvPr>
            <p:cNvSpPr txBox="1"/>
            <p:nvPr/>
          </p:nvSpPr>
          <p:spPr bwMode="auto">
            <a:xfrm>
              <a:off x="1242868" y="4780679"/>
              <a:ext cx="276037" cy="24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69" name="TextBox 568">
              <a:extLst>
                <a:ext uri="{FF2B5EF4-FFF2-40B4-BE49-F238E27FC236}">
                  <a16:creationId xmlns:a16="http://schemas.microsoft.com/office/drawing/2014/main" id="{3B81BAB9-9260-1506-C488-A3F71B4C8EFA}"/>
                </a:ext>
              </a:extLst>
            </p:cNvPr>
            <p:cNvSpPr txBox="1"/>
            <p:nvPr/>
          </p:nvSpPr>
          <p:spPr bwMode="auto">
            <a:xfrm>
              <a:off x="1151497" y="429877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grpSp>
      <p:sp>
        <p:nvSpPr>
          <p:cNvPr id="570" name="TextBox 569">
            <a:extLst>
              <a:ext uri="{FF2B5EF4-FFF2-40B4-BE49-F238E27FC236}">
                <a16:creationId xmlns:a16="http://schemas.microsoft.com/office/drawing/2014/main" id="{EB3E8EA4-E1E7-4099-CBB1-ABB4B9D646B2}"/>
              </a:ext>
            </a:extLst>
          </p:cNvPr>
          <p:cNvSpPr txBox="1"/>
          <p:nvPr/>
        </p:nvSpPr>
        <p:spPr bwMode="auto">
          <a:xfrm>
            <a:off x="1567931" y="1741403"/>
            <a:ext cx="2346389" cy="73866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Censored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Log-rank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 .013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0.39 (95% CI: 0.18-0.85)</a:t>
            </a:r>
          </a:p>
        </p:txBody>
      </p:sp>
      <p:grpSp>
        <p:nvGrpSpPr>
          <p:cNvPr id="571" name="Group 570">
            <a:extLst>
              <a:ext uri="{FF2B5EF4-FFF2-40B4-BE49-F238E27FC236}">
                <a16:creationId xmlns:a16="http://schemas.microsoft.com/office/drawing/2014/main" id="{6749E223-9A70-BC82-A144-572AE91F460F}"/>
              </a:ext>
            </a:extLst>
          </p:cNvPr>
          <p:cNvGrpSpPr/>
          <p:nvPr/>
        </p:nvGrpSpPr>
        <p:grpSpPr>
          <a:xfrm>
            <a:off x="4618336" y="2119757"/>
            <a:ext cx="1448477" cy="572713"/>
            <a:chOff x="4750473" y="2053027"/>
            <a:chExt cx="1323301" cy="523220"/>
          </a:xfrm>
        </p:grpSpPr>
        <p:cxnSp>
          <p:nvCxnSpPr>
            <p:cNvPr id="572" name="Straight Connector 571">
              <a:extLst>
                <a:ext uri="{FF2B5EF4-FFF2-40B4-BE49-F238E27FC236}">
                  <a16:creationId xmlns:a16="http://schemas.microsoft.com/office/drawing/2014/main" id="{5C194402-B523-21FC-0566-FCF75DF7B7F0}"/>
                </a:ext>
              </a:extLst>
            </p:cNvPr>
            <p:cNvCxnSpPr/>
            <p:nvPr/>
          </p:nvCxnSpPr>
          <p:spPr bwMode="auto">
            <a:xfrm>
              <a:off x="4750473" y="2196851"/>
              <a:ext cx="365760" cy="0"/>
            </a:xfrm>
            <a:prstGeom prst="line">
              <a:avLst/>
            </a:prstGeom>
            <a:noFill/>
            <a:ln w="28575" cap="flat" cmpd="sng" algn="ctr">
              <a:solidFill>
                <a:srgbClr val="015873"/>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3EC3AF55-7238-8424-F8CF-1B1CFD0837D9}"/>
                </a:ext>
              </a:extLst>
            </p:cNvPr>
            <p:cNvCxnSpPr/>
            <p:nvPr/>
          </p:nvCxnSpPr>
          <p:spPr bwMode="auto">
            <a:xfrm>
              <a:off x="4750473" y="2400508"/>
              <a:ext cx="365760" cy="0"/>
            </a:xfrm>
            <a:prstGeom prst="line">
              <a:avLst/>
            </a:prstGeom>
            <a:noFill/>
            <a:ln w="28575" cap="flat" cmpd="sng" algn="ctr">
              <a:solidFill>
                <a:schemeClr val="accent3"/>
              </a:solidFill>
              <a:prstDash val="solid"/>
              <a:round/>
              <a:headEnd type="none" w="med" len="med"/>
              <a:tailEnd type="none" w="med" len="med"/>
            </a:ln>
            <a:effectLst/>
          </p:spPr>
        </p:cxnSp>
        <p:sp>
          <p:nvSpPr>
            <p:cNvPr id="574" name="TextBox 573">
              <a:extLst>
                <a:ext uri="{FF2B5EF4-FFF2-40B4-BE49-F238E27FC236}">
                  <a16:creationId xmlns:a16="http://schemas.microsoft.com/office/drawing/2014/main" id="{F45114BA-A05D-7174-A9AE-7554E89093C5}"/>
                </a:ext>
              </a:extLst>
            </p:cNvPr>
            <p:cNvSpPr txBox="1"/>
            <p:nvPr/>
          </p:nvSpPr>
          <p:spPr bwMode="auto">
            <a:xfrm>
              <a:off x="5091055" y="2053027"/>
              <a:ext cx="9827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Sorafenib</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a:t>
              </a:r>
            </a:p>
          </p:txBody>
        </p:sp>
      </p:grpSp>
      <p:grpSp>
        <p:nvGrpSpPr>
          <p:cNvPr id="575" name="Group 574">
            <a:extLst>
              <a:ext uri="{FF2B5EF4-FFF2-40B4-BE49-F238E27FC236}">
                <a16:creationId xmlns:a16="http://schemas.microsoft.com/office/drawing/2014/main" id="{EF61BBEE-FC75-EA19-A954-0BC5094AD1A8}"/>
              </a:ext>
            </a:extLst>
          </p:cNvPr>
          <p:cNvGrpSpPr/>
          <p:nvPr/>
        </p:nvGrpSpPr>
        <p:grpSpPr>
          <a:xfrm>
            <a:off x="1218746" y="2261756"/>
            <a:ext cx="91440" cy="91440"/>
            <a:chOff x="6445187" y="2952044"/>
            <a:chExt cx="102369" cy="100584"/>
          </a:xfrm>
        </p:grpSpPr>
        <p:cxnSp>
          <p:nvCxnSpPr>
            <p:cNvPr id="576" name="Straight Connector 575">
              <a:extLst>
                <a:ext uri="{FF2B5EF4-FFF2-40B4-BE49-F238E27FC236}">
                  <a16:creationId xmlns:a16="http://schemas.microsoft.com/office/drawing/2014/main" id="{42184C2D-ECA5-938D-D9BD-85B2FB1A473C}"/>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4636BABA-AB76-B0B2-FCC4-7B90AFE5F4DE}"/>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578" name="Group 577">
            <a:extLst>
              <a:ext uri="{FF2B5EF4-FFF2-40B4-BE49-F238E27FC236}">
                <a16:creationId xmlns:a16="http://schemas.microsoft.com/office/drawing/2014/main" id="{A567402F-8E6D-5225-8F55-06EB14A5193A}"/>
              </a:ext>
            </a:extLst>
          </p:cNvPr>
          <p:cNvGrpSpPr/>
          <p:nvPr/>
        </p:nvGrpSpPr>
        <p:grpSpPr>
          <a:xfrm>
            <a:off x="1270828" y="2305564"/>
            <a:ext cx="91440" cy="91440"/>
            <a:chOff x="6445187" y="2952044"/>
            <a:chExt cx="102369" cy="100584"/>
          </a:xfrm>
        </p:grpSpPr>
        <p:cxnSp>
          <p:nvCxnSpPr>
            <p:cNvPr id="579" name="Straight Connector 578">
              <a:extLst>
                <a:ext uri="{FF2B5EF4-FFF2-40B4-BE49-F238E27FC236}">
                  <a16:creationId xmlns:a16="http://schemas.microsoft.com/office/drawing/2014/main" id="{2601BDB4-FD81-18E8-E9E9-156B7FBDC4DF}"/>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DFC1035B-DE06-2190-781A-9FABF3A10E83}"/>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581" name="Group 580">
            <a:extLst>
              <a:ext uri="{FF2B5EF4-FFF2-40B4-BE49-F238E27FC236}">
                <a16:creationId xmlns:a16="http://schemas.microsoft.com/office/drawing/2014/main" id="{5CD93820-B704-67C3-54AD-16C683C98885}"/>
              </a:ext>
            </a:extLst>
          </p:cNvPr>
          <p:cNvGrpSpPr/>
          <p:nvPr/>
        </p:nvGrpSpPr>
        <p:grpSpPr>
          <a:xfrm>
            <a:off x="3901130" y="2703798"/>
            <a:ext cx="91440" cy="91440"/>
            <a:chOff x="6445187" y="2952044"/>
            <a:chExt cx="102369" cy="100584"/>
          </a:xfrm>
        </p:grpSpPr>
        <p:cxnSp>
          <p:nvCxnSpPr>
            <p:cNvPr id="582" name="Straight Connector 581">
              <a:extLst>
                <a:ext uri="{FF2B5EF4-FFF2-40B4-BE49-F238E27FC236}">
                  <a16:creationId xmlns:a16="http://schemas.microsoft.com/office/drawing/2014/main" id="{7936F1FA-F577-58F6-80A7-6230F5E8BC43}"/>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A69F13D9-F56B-2892-0941-8DF98B9BE7D6}"/>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584" name="Group 583">
            <a:extLst>
              <a:ext uri="{FF2B5EF4-FFF2-40B4-BE49-F238E27FC236}">
                <a16:creationId xmlns:a16="http://schemas.microsoft.com/office/drawing/2014/main" id="{ED5E79D3-0F57-CCEB-8938-4A326168B48F}"/>
              </a:ext>
            </a:extLst>
          </p:cNvPr>
          <p:cNvGrpSpPr/>
          <p:nvPr/>
        </p:nvGrpSpPr>
        <p:grpSpPr>
          <a:xfrm>
            <a:off x="4434550" y="2889968"/>
            <a:ext cx="91440" cy="91440"/>
            <a:chOff x="6445187" y="2952044"/>
            <a:chExt cx="102369" cy="100584"/>
          </a:xfrm>
        </p:grpSpPr>
        <p:cxnSp>
          <p:nvCxnSpPr>
            <p:cNvPr id="585" name="Straight Connector 584">
              <a:extLst>
                <a:ext uri="{FF2B5EF4-FFF2-40B4-BE49-F238E27FC236}">
                  <a16:creationId xmlns:a16="http://schemas.microsoft.com/office/drawing/2014/main" id="{F500ACD7-D0AE-39D8-FBED-58E30D7F9D48}"/>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3FCB87B3-96A3-E16F-65A7-07874652F3A4}"/>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587" name="Group 586">
            <a:extLst>
              <a:ext uri="{FF2B5EF4-FFF2-40B4-BE49-F238E27FC236}">
                <a16:creationId xmlns:a16="http://schemas.microsoft.com/office/drawing/2014/main" id="{CC590DA1-BC97-6718-3548-F13534290E24}"/>
              </a:ext>
            </a:extLst>
          </p:cNvPr>
          <p:cNvGrpSpPr/>
          <p:nvPr/>
        </p:nvGrpSpPr>
        <p:grpSpPr>
          <a:xfrm>
            <a:off x="1452065" y="2305564"/>
            <a:ext cx="2004011" cy="407982"/>
            <a:chOff x="1429090" y="2103488"/>
            <a:chExt cx="2004011" cy="407982"/>
          </a:xfrm>
        </p:grpSpPr>
        <p:grpSp>
          <p:nvGrpSpPr>
            <p:cNvPr id="588" name="Group 587">
              <a:extLst>
                <a:ext uri="{FF2B5EF4-FFF2-40B4-BE49-F238E27FC236}">
                  <a16:creationId xmlns:a16="http://schemas.microsoft.com/office/drawing/2014/main" id="{597F1A86-8827-D2AF-D314-464633548EAD}"/>
                </a:ext>
              </a:extLst>
            </p:cNvPr>
            <p:cNvGrpSpPr/>
            <p:nvPr/>
          </p:nvGrpSpPr>
          <p:grpSpPr>
            <a:xfrm>
              <a:off x="1429090" y="2103488"/>
              <a:ext cx="91440" cy="91440"/>
              <a:chOff x="6445187" y="2952044"/>
              <a:chExt cx="102369" cy="100584"/>
            </a:xfrm>
          </p:grpSpPr>
          <p:cxnSp>
            <p:nvCxnSpPr>
              <p:cNvPr id="611" name="Straight Connector 610">
                <a:extLst>
                  <a:ext uri="{FF2B5EF4-FFF2-40B4-BE49-F238E27FC236}">
                    <a16:creationId xmlns:a16="http://schemas.microsoft.com/office/drawing/2014/main" id="{2E8FDB57-15EB-4336-D9DA-EC629C2526D5}"/>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B79BB5AF-3894-CA36-7A4D-4C1B0E3DB0E1}"/>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589" name="Group 588">
              <a:extLst>
                <a:ext uri="{FF2B5EF4-FFF2-40B4-BE49-F238E27FC236}">
                  <a16:creationId xmlns:a16="http://schemas.microsoft.com/office/drawing/2014/main" id="{5AC285F8-9A6D-1367-1406-A23D4D3F1129}"/>
                </a:ext>
              </a:extLst>
            </p:cNvPr>
            <p:cNvGrpSpPr/>
            <p:nvPr/>
          </p:nvGrpSpPr>
          <p:grpSpPr>
            <a:xfrm>
              <a:off x="2023087" y="2298041"/>
              <a:ext cx="91440" cy="91440"/>
              <a:chOff x="6445187" y="2952044"/>
              <a:chExt cx="102369" cy="100584"/>
            </a:xfrm>
          </p:grpSpPr>
          <p:cxnSp>
            <p:nvCxnSpPr>
              <p:cNvPr id="609" name="Straight Connector 608">
                <a:extLst>
                  <a:ext uri="{FF2B5EF4-FFF2-40B4-BE49-F238E27FC236}">
                    <a16:creationId xmlns:a16="http://schemas.microsoft.com/office/drawing/2014/main" id="{6D23983E-E48F-9601-CD6C-8F1274249C51}"/>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9D870B88-1ED5-A0CA-211D-6FE0E2AF81F7}"/>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590" name="Group 589">
              <a:extLst>
                <a:ext uri="{FF2B5EF4-FFF2-40B4-BE49-F238E27FC236}">
                  <a16:creationId xmlns:a16="http://schemas.microsoft.com/office/drawing/2014/main" id="{27FC23E4-B216-459E-0417-DF2709FD45EB}"/>
                </a:ext>
              </a:extLst>
            </p:cNvPr>
            <p:cNvGrpSpPr/>
            <p:nvPr/>
          </p:nvGrpSpPr>
          <p:grpSpPr>
            <a:xfrm>
              <a:off x="2795384" y="2420030"/>
              <a:ext cx="637717" cy="91440"/>
              <a:chOff x="2795383" y="2342394"/>
              <a:chExt cx="637717" cy="91440"/>
            </a:xfrm>
          </p:grpSpPr>
          <p:grpSp>
            <p:nvGrpSpPr>
              <p:cNvPr id="591" name="Group 590">
                <a:extLst>
                  <a:ext uri="{FF2B5EF4-FFF2-40B4-BE49-F238E27FC236}">
                    <a16:creationId xmlns:a16="http://schemas.microsoft.com/office/drawing/2014/main" id="{D226B955-0006-84E5-12ED-52EBDBA1641E}"/>
                  </a:ext>
                </a:extLst>
              </p:cNvPr>
              <p:cNvGrpSpPr/>
              <p:nvPr/>
            </p:nvGrpSpPr>
            <p:grpSpPr>
              <a:xfrm>
                <a:off x="2830083" y="2342394"/>
                <a:ext cx="91440" cy="91440"/>
                <a:chOff x="6445187" y="2952044"/>
                <a:chExt cx="102369" cy="100584"/>
              </a:xfrm>
            </p:grpSpPr>
            <p:cxnSp>
              <p:nvCxnSpPr>
                <p:cNvPr id="607" name="Straight Connector 606">
                  <a:extLst>
                    <a:ext uri="{FF2B5EF4-FFF2-40B4-BE49-F238E27FC236}">
                      <a16:creationId xmlns:a16="http://schemas.microsoft.com/office/drawing/2014/main" id="{38A9BADF-1D8D-085E-C443-80D29FC040CB}"/>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1FB21F38-BD77-F765-B9D5-AFEF878DFF3D}"/>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592" name="Group 591">
                <a:extLst>
                  <a:ext uri="{FF2B5EF4-FFF2-40B4-BE49-F238E27FC236}">
                    <a16:creationId xmlns:a16="http://schemas.microsoft.com/office/drawing/2014/main" id="{2EA9D145-0281-69B4-AEF4-7E84B1302B51}"/>
                  </a:ext>
                </a:extLst>
              </p:cNvPr>
              <p:cNvGrpSpPr/>
              <p:nvPr/>
            </p:nvGrpSpPr>
            <p:grpSpPr>
              <a:xfrm>
                <a:off x="3035366" y="2342394"/>
                <a:ext cx="91440" cy="91440"/>
                <a:chOff x="6445187" y="2952044"/>
                <a:chExt cx="102369" cy="100584"/>
              </a:xfrm>
            </p:grpSpPr>
            <p:cxnSp>
              <p:nvCxnSpPr>
                <p:cNvPr id="605" name="Straight Connector 604">
                  <a:extLst>
                    <a:ext uri="{FF2B5EF4-FFF2-40B4-BE49-F238E27FC236}">
                      <a16:creationId xmlns:a16="http://schemas.microsoft.com/office/drawing/2014/main" id="{9C5628BE-3EF3-DF19-2795-CD14E750CCA7}"/>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5C27E4E3-3424-0669-463B-E895319CA40E}"/>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593" name="Group 592">
                <a:extLst>
                  <a:ext uri="{FF2B5EF4-FFF2-40B4-BE49-F238E27FC236}">
                    <a16:creationId xmlns:a16="http://schemas.microsoft.com/office/drawing/2014/main" id="{77812680-6A6E-7B80-B362-DE6188A5EB58}"/>
                  </a:ext>
                </a:extLst>
              </p:cNvPr>
              <p:cNvGrpSpPr/>
              <p:nvPr/>
            </p:nvGrpSpPr>
            <p:grpSpPr>
              <a:xfrm>
                <a:off x="2795383" y="2342394"/>
                <a:ext cx="91440" cy="91440"/>
                <a:chOff x="6445187" y="2952044"/>
                <a:chExt cx="102369" cy="100584"/>
              </a:xfrm>
            </p:grpSpPr>
            <p:cxnSp>
              <p:nvCxnSpPr>
                <p:cNvPr id="603" name="Straight Connector 602">
                  <a:extLst>
                    <a:ext uri="{FF2B5EF4-FFF2-40B4-BE49-F238E27FC236}">
                      <a16:creationId xmlns:a16="http://schemas.microsoft.com/office/drawing/2014/main" id="{5CD1253A-83DF-A1C9-38E1-DCEEB7566F5F}"/>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16CD334C-0170-76F8-7E9B-634FB9141E93}"/>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594" name="Group 593">
                <a:extLst>
                  <a:ext uri="{FF2B5EF4-FFF2-40B4-BE49-F238E27FC236}">
                    <a16:creationId xmlns:a16="http://schemas.microsoft.com/office/drawing/2014/main" id="{F763A6A0-57EC-A009-7F99-A6A5C4FCDD14}"/>
                  </a:ext>
                </a:extLst>
              </p:cNvPr>
              <p:cNvGrpSpPr/>
              <p:nvPr/>
            </p:nvGrpSpPr>
            <p:grpSpPr>
              <a:xfrm>
                <a:off x="3341660" y="2342394"/>
                <a:ext cx="91440" cy="91440"/>
                <a:chOff x="6445187" y="2952044"/>
                <a:chExt cx="102369" cy="100584"/>
              </a:xfrm>
            </p:grpSpPr>
            <p:cxnSp>
              <p:nvCxnSpPr>
                <p:cNvPr id="601" name="Straight Connector 600">
                  <a:extLst>
                    <a:ext uri="{FF2B5EF4-FFF2-40B4-BE49-F238E27FC236}">
                      <a16:creationId xmlns:a16="http://schemas.microsoft.com/office/drawing/2014/main" id="{CB597508-3217-085D-8F9C-15AF8D5D36B9}"/>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F2A66919-2C55-445B-44D4-487455F897DB}"/>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595" name="Group 594">
                <a:extLst>
                  <a:ext uri="{FF2B5EF4-FFF2-40B4-BE49-F238E27FC236}">
                    <a16:creationId xmlns:a16="http://schemas.microsoft.com/office/drawing/2014/main" id="{57C15514-7520-2FA4-82D2-BBB4434D4241}"/>
                  </a:ext>
                </a:extLst>
              </p:cNvPr>
              <p:cNvGrpSpPr/>
              <p:nvPr/>
            </p:nvGrpSpPr>
            <p:grpSpPr>
              <a:xfrm>
                <a:off x="3101056" y="2342394"/>
                <a:ext cx="91440" cy="91440"/>
                <a:chOff x="6445187" y="2952044"/>
                <a:chExt cx="102369" cy="100584"/>
              </a:xfrm>
            </p:grpSpPr>
            <p:cxnSp>
              <p:nvCxnSpPr>
                <p:cNvPr id="599" name="Straight Connector 598">
                  <a:extLst>
                    <a:ext uri="{FF2B5EF4-FFF2-40B4-BE49-F238E27FC236}">
                      <a16:creationId xmlns:a16="http://schemas.microsoft.com/office/drawing/2014/main" id="{997E766C-D7B4-1A7C-ABFF-8BFBB2D96C2A}"/>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1C9F2783-0B20-CCFB-3FA1-109593B0BDFC}"/>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596" name="Group 595">
                <a:extLst>
                  <a:ext uri="{FF2B5EF4-FFF2-40B4-BE49-F238E27FC236}">
                    <a16:creationId xmlns:a16="http://schemas.microsoft.com/office/drawing/2014/main" id="{2BC1FCE1-5686-038B-F94F-59CC6E393191}"/>
                  </a:ext>
                </a:extLst>
              </p:cNvPr>
              <p:cNvGrpSpPr/>
              <p:nvPr/>
            </p:nvGrpSpPr>
            <p:grpSpPr>
              <a:xfrm>
                <a:off x="3316903" y="2342394"/>
                <a:ext cx="91440" cy="91440"/>
                <a:chOff x="6445187" y="2952044"/>
                <a:chExt cx="102369" cy="100584"/>
              </a:xfrm>
            </p:grpSpPr>
            <p:cxnSp>
              <p:nvCxnSpPr>
                <p:cNvPr id="597" name="Straight Connector 596">
                  <a:extLst>
                    <a:ext uri="{FF2B5EF4-FFF2-40B4-BE49-F238E27FC236}">
                      <a16:creationId xmlns:a16="http://schemas.microsoft.com/office/drawing/2014/main" id="{8A711F7C-21F6-5227-7E9F-B36A23B09B4E}"/>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73C6D087-3E1C-F367-7EBF-B3C1C083A498}"/>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grpSp>
      <p:sp>
        <p:nvSpPr>
          <p:cNvPr id="613" name="Freeform 270">
            <a:extLst>
              <a:ext uri="{FF2B5EF4-FFF2-40B4-BE49-F238E27FC236}">
                <a16:creationId xmlns:a16="http://schemas.microsoft.com/office/drawing/2014/main" id="{4666504C-B62C-6CED-871A-32CC6D234BD2}"/>
              </a:ext>
            </a:extLst>
          </p:cNvPr>
          <p:cNvSpPr/>
          <p:nvPr/>
        </p:nvSpPr>
        <p:spPr bwMode="auto">
          <a:xfrm>
            <a:off x="1230673" y="2289668"/>
            <a:ext cx="4188125" cy="737559"/>
          </a:xfrm>
          <a:custGeom>
            <a:avLst/>
            <a:gdLst>
              <a:gd name="connsiteX0" fmla="*/ 0 w 4188125"/>
              <a:gd name="connsiteY0" fmla="*/ 0 h 737559"/>
              <a:gd name="connsiteX1" fmla="*/ 0 w 4188125"/>
              <a:gd name="connsiteY1" fmla="*/ 0 h 737559"/>
              <a:gd name="connsiteX2" fmla="*/ 38819 w 4188125"/>
              <a:gd name="connsiteY2" fmla="*/ 38819 h 737559"/>
              <a:gd name="connsiteX3" fmla="*/ 38819 w 4188125"/>
              <a:gd name="connsiteY3" fmla="*/ 38819 h 737559"/>
              <a:gd name="connsiteX4" fmla="*/ 38819 w 4188125"/>
              <a:gd name="connsiteY4" fmla="*/ 77638 h 737559"/>
              <a:gd name="connsiteX5" fmla="*/ 284672 w 4188125"/>
              <a:gd name="connsiteY5" fmla="*/ 69012 h 737559"/>
              <a:gd name="connsiteX6" fmla="*/ 284672 w 4188125"/>
              <a:gd name="connsiteY6" fmla="*/ 129397 h 737559"/>
              <a:gd name="connsiteX7" fmla="*/ 284672 w 4188125"/>
              <a:gd name="connsiteY7" fmla="*/ 129397 h 737559"/>
              <a:gd name="connsiteX8" fmla="*/ 327804 w 4188125"/>
              <a:gd name="connsiteY8" fmla="*/ 133710 h 737559"/>
              <a:gd name="connsiteX9" fmla="*/ 327804 w 4188125"/>
              <a:gd name="connsiteY9" fmla="*/ 194095 h 737559"/>
              <a:gd name="connsiteX10" fmla="*/ 724619 w 4188125"/>
              <a:gd name="connsiteY10" fmla="*/ 194095 h 737559"/>
              <a:gd name="connsiteX11" fmla="*/ 724619 w 4188125"/>
              <a:gd name="connsiteY11" fmla="*/ 254480 h 737559"/>
              <a:gd name="connsiteX12" fmla="*/ 1190445 w 4188125"/>
              <a:gd name="connsiteY12" fmla="*/ 254480 h 737559"/>
              <a:gd name="connsiteX13" fmla="*/ 1190445 w 4188125"/>
              <a:gd name="connsiteY13" fmla="*/ 388189 h 737559"/>
              <a:gd name="connsiteX14" fmla="*/ 2273060 w 4188125"/>
              <a:gd name="connsiteY14" fmla="*/ 388189 h 737559"/>
              <a:gd name="connsiteX15" fmla="*/ 2273060 w 4188125"/>
              <a:gd name="connsiteY15" fmla="*/ 470140 h 737559"/>
              <a:gd name="connsiteX16" fmla="*/ 2803585 w 4188125"/>
              <a:gd name="connsiteY16" fmla="*/ 470140 h 737559"/>
              <a:gd name="connsiteX17" fmla="*/ 2803585 w 4188125"/>
              <a:gd name="connsiteY17" fmla="*/ 556404 h 737559"/>
              <a:gd name="connsiteX18" fmla="*/ 2885536 w 4188125"/>
              <a:gd name="connsiteY18" fmla="*/ 556404 h 737559"/>
              <a:gd name="connsiteX19" fmla="*/ 2885536 w 4188125"/>
              <a:gd name="connsiteY19" fmla="*/ 642668 h 737559"/>
              <a:gd name="connsiteX20" fmla="*/ 3385868 w 4188125"/>
              <a:gd name="connsiteY20" fmla="*/ 642668 h 737559"/>
              <a:gd name="connsiteX21" fmla="*/ 3385868 w 4188125"/>
              <a:gd name="connsiteY21" fmla="*/ 737559 h 737559"/>
              <a:gd name="connsiteX22" fmla="*/ 4188125 w 4188125"/>
              <a:gd name="connsiteY22" fmla="*/ 737559 h 737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88125" h="737559">
                <a:moveTo>
                  <a:pt x="0" y="0"/>
                </a:moveTo>
                <a:lnTo>
                  <a:pt x="0" y="0"/>
                </a:lnTo>
                <a:lnTo>
                  <a:pt x="38819" y="38819"/>
                </a:lnTo>
                <a:lnTo>
                  <a:pt x="38819" y="38819"/>
                </a:lnTo>
                <a:lnTo>
                  <a:pt x="38819" y="77638"/>
                </a:lnTo>
                <a:lnTo>
                  <a:pt x="284672" y="69012"/>
                </a:lnTo>
                <a:lnTo>
                  <a:pt x="284672" y="129397"/>
                </a:lnTo>
                <a:lnTo>
                  <a:pt x="284672" y="129397"/>
                </a:lnTo>
                <a:lnTo>
                  <a:pt x="327804" y="133710"/>
                </a:lnTo>
                <a:lnTo>
                  <a:pt x="327804" y="194095"/>
                </a:lnTo>
                <a:lnTo>
                  <a:pt x="724619" y="194095"/>
                </a:lnTo>
                <a:lnTo>
                  <a:pt x="724619" y="254480"/>
                </a:lnTo>
                <a:lnTo>
                  <a:pt x="1190445" y="254480"/>
                </a:lnTo>
                <a:lnTo>
                  <a:pt x="1190445" y="388189"/>
                </a:lnTo>
                <a:lnTo>
                  <a:pt x="2273060" y="388189"/>
                </a:lnTo>
                <a:lnTo>
                  <a:pt x="2273060" y="470140"/>
                </a:lnTo>
                <a:lnTo>
                  <a:pt x="2803585" y="470140"/>
                </a:lnTo>
                <a:lnTo>
                  <a:pt x="2803585" y="556404"/>
                </a:lnTo>
                <a:lnTo>
                  <a:pt x="2885536" y="556404"/>
                </a:lnTo>
                <a:lnTo>
                  <a:pt x="2885536" y="642668"/>
                </a:lnTo>
                <a:lnTo>
                  <a:pt x="3385868" y="642668"/>
                </a:lnTo>
                <a:lnTo>
                  <a:pt x="3385868" y="737559"/>
                </a:lnTo>
                <a:lnTo>
                  <a:pt x="4188125" y="737559"/>
                </a:lnTo>
              </a:path>
            </a:pathLst>
          </a:custGeom>
          <a:noFill/>
          <a:ln w="28575">
            <a:solidFill>
              <a:srgbClr val="01587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614" name="Group 613">
            <a:extLst>
              <a:ext uri="{FF2B5EF4-FFF2-40B4-BE49-F238E27FC236}">
                <a16:creationId xmlns:a16="http://schemas.microsoft.com/office/drawing/2014/main" id="{BE48C42D-BC83-F48B-0E47-1F602ED98E53}"/>
              </a:ext>
            </a:extLst>
          </p:cNvPr>
          <p:cNvGrpSpPr/>
          <p:nvPr/>
        </p:nvGrpSpPr>
        <p:grpSpPr>
          <a:xfrm>
            <a:off x="4712871" y="2977503"/>
            <a:ext cx="709945" cy="91440"/>
            <a:chOff x="4689896" y="2775427"/>
            <a:chExt cx="709945" cy="91440"/>
          </a:xfrm>
        </p:grpSpPr>
        <p:grpSp>
          <p:nvGrpSpPr>
            <p:cNvPr id="615" name="Group 614">
              <a:extLst>
                <a:ext uri="{FF2B5EF4-FFF2-40B4-BE49-F238E27FC236}">
                  <a16:creationId xmlns:a16="http://schemas.microsoft.com/office/drawing/2014/main" id="{CB89471A-7306-9B8B-1B5B-48A251B41C14}"/>
                </a:ext>
              </a:extLst>
            </p:cNvPr>
            <p:cNvGrpSpPr/>
            <p:nvPr/>
          </p:nvGrpSpPr>
          <p:grpSpPr>
            <a:xfrm>
              <a:off x="4961398" y="2775427"/>
              <a:ext cx="91440" cy="91440"/>
              <a:chOff x="6445187" y="2952044"/>
              <a:chExt cx="102369" cy="100584"/>
            </a:xfrm>
          </p:grpSpPr>
          <p:cxnSp>
            <p:nvCxnSpPr>
              <p:cNvPr id="661" name="Straight Connector 660">
                <a:extLst>
                  <a:ext uri="{FF2B5EF4-FFF2-40B4-BE49-F238E27FC236}">
                    <a16:creationId xmlns:a16="http://schemas.microsoft.com/office/drawing/2014/main" id="{E4520E23-9918-B0F3-E35B-73315837609F}"/>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62" name="Straight Connector 661">
                <a:extLst>
                  <a:ext uri="{FF2B5EF4-FFF2-40B4-BE49-F238E27FC236}">
                    <a16:creationId xmlns:a16="http://schemas.microsoft.com/office/drawing/2014/main" id="{0CE8D3D5-B121-5AB2-6C18-E3DB5619FDFF}"/>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16" name="Group 615">
              <a:extLst>
                <a:ext uri="{FF2B5EF4-FFF2-40B4-BE49-F238E27FC236}">
                  <a16:creationId xmlns:a16="http://schemas.microsoft.com/office/drawing/2014/main" id="{0616AD48-02E4-6671-1DDD-EEC0B4815B43}"/>
                </a:ext>
              </a:extLst>
            </p:cNvPr>
            <p:cNvGrpSpPr/>
            <p:nvPr/>
          </p:nvGrpSpPr>
          <p:grpSpPr>
            <a:xfrm>
              <a:off x="5130110" y="2775427"/>
              <a:ext cx="91440" cy="91440"/>
              <a:chOff x="6445187" y="2952044"/>
              <a:chExt cx="102369" cy="100584"/>
            </a:xfrm>
          </p:grpSpPr>
          <p:cxnSp>
            <p:nvCxnSpPr>
              <p:cNvPr id="659" name="Straight Connector 658">
                <a:extLst>
                  <a:ext uri="{FF2B5EF4-FFF2-40B4-BE49-F238E27FC236}">
                    <a16:creationId xmlns:a16="http://schemas.microsoft.com/office/drawing/2014/main" id="{F37245E0-10E4-82CF-9EC7-2EAF00766B48}"/>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1FCCD784-6292-5374-6CE7-B808161DCBEF}"/>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17" name="Group 616">
              <a:extLst>
                <a:ext uri="{FF2B5EF4-FFF2-40B4-BE49-F238E27FC236}">
                  <a16:creationId xmlns:a16="http://schemas.microsoft.com/office/drawing/2014/main" id="{9923D29C-4E6A-4B0C-CB7E-41D20C794332}"/>
                </a:ext>
              </a:extLst>
            </p:cNvPr>
            <p:cNvGrpSpPr/>
            <p:nvPr/>
          </p:nvGrpSpPr>
          <p:grpSpPr>
            <a:xfrm>
              <a:off x="5110611" y="2775427"/>
              <a:ext cx="91440" cy="91440"/>
              <a:chOff x="6445187" y="2952044"/>
              <a:chExt cx="102369" cy="100584"/>
            </a:xfrm>
          </p:grpSpPr>
          <p:cxnSp>
            <p:nvCxnSpPr>
              <p:cNvPr id="657" name="Straight Connector 656">
                <a:extLst>
                  <a:ext uri="{FF2B5EF4-FFF2-40B4-BE49-F238E27FC236}">
                    <a16:creationId xmlns:a16="http://schemas.microsoft.com/office/drawing/2014/main" id="{408C9D3A-1207-DB56-762A-9993951D4FB6}"/>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1E74D9C0-8E1D-F665-E93F-2E33E9ACF5BA}"/>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18" name="Group 617">
              <a:extLst>
                <a:ext uri="{FF2B5EF4-FFF2-40B4-BE49-F238E27FC236}">
                  <a16:creationId xmlns:a16="http://schemas.microsoft.com/office/drawing/2014/main" id="{848C89E9-1D42-7CEE-6364-D9A237448C92}"/>
                </a:ext>
              </a:extLst>
            </p:cNvPr>
            <p:cNvGrpSpPr/>
            <p:nvPr/>
          </p:nvGrpSpPr>
          <p:grpSpPr>
            <a:xfrm>
              <a:off x="4874319" y="2775427"/>
              <a:ext cx="91440" cy="91440"/>
              <a:chOff x="6445187" y="2952044"/>
              <a:chExt cx="102369" cy="100584"/>
            </a:xfrm>
          </p:grpSpPr>
          <p:cxnSp>
            <p:nvCxnSpPr>
              <p:cNvPr id="655" name="Straight Connector 654">
                <a:extLst>
                  <a:ext uri="{FF2B5EF4-FFF2-40B4-BE49-F238E27FC236}">
                    <a16:creationId xmlns:a16="http://schemas.microsoft.com/office/drawing/2014/main" id="{65B33F47-1169-EB2C-B2CC-E8B6B87D6B49}"/>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56" name="Straight Connector 655">
                <a:extLst>
                  <a:ext uri="{FF2B5EF4-FFF2-40B4-BE49-F238E27FC236}">
                    <a16:creationId xmlns:a16="http://schemas.microsoft.com/office/drawing/2014/main" id="{F915BB4E-966E-E989-4BE0-3839DE1898CB}"/>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19" name="Group 618">
              <a:extLst>
                <a:ext uri="{FF2B5EF4-FFF2-40B4-BE49-F238E27FC236}">
                  <a16:creationId xmlns:a16="http://schemas.microsoft.com/office/drawing/2014/main" id="{CE201213-983C-077F-71A8-D40DAE68B9FF}"/>
                </a:ext>
              </a:extLst>
            </p:cNvPr>
            <p:cNvGrpSpPr/>
            <p:nvPr/>
          </p:nvGrpSpPr>
          <p:grpSpPr>
            <a:xfrm>
              <a:off x="4904700" y="2775427"/>
              <a:ext cx="91440" cy="91440"/>
              <a:chOff x="6445187" y="2952044"/>
              <a:chExt cx="102369" cy="100584"/>
            </a:xfrm>
          </p:grpSpPr>
          <p:cxnSp>
            <p:nvCxnSpPr>
              <p:cNvPr id="653" name="Straight Connector 652">
                <a:extLst>
                  <a:ext uri="{FF2B5EF4-FFF2-40B4-BE49-F238E27FC236}">
                    <a16:creationId xmlns:a16="http://schemas.microsoft.com/office/drawing/2014/main" id="{0F96793E-F592-1124-A6AA-D295B1829C0D}"/>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A215C05C-51C2-412D-96AB-C7E7F23DC176}"/>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20" name="Group 619">
              <a:extLst>
                <a:ext uri="{FF2B5EF4-FFF2-40B4-BE49-F238E27FC236}">
                  <a16:creationId xmlns:a16="http://schemas.microsoft.com/office/drawing/2014/main" id="{13CADF05-1B2B-E073-13B1-262C580E8C9E}"/>
                </a:ext>
              </a:extLst>
            </p:cNvPr>
            <p:cNvGrpSpPr/>
            <p:nvPr/>
          </p:nvGrpSpPr>
          <p:grpSpPr>
            <a:xfrm>
              <a:off x="5014638" y="2775427"/>
              <a:ext cx="91440" cy="91440"/>
              <a:chOff x="6445187" y="2952044"/>
              <a:chExt cx="102369" cy="100584"/>
            </a:xfrm>
          </p:grpSpPr>
          <p:cxnSp>
            <p:nvCxnSpPr>
              <p:cNvPr id="651" name="Straight Connector 650">
                <a:extLst>
                  <a:ext uri="{FF2B5EF4-FFF2-40B4-BE49-F238E27FC236}">
                    <a16:creationId xmlns:a16="http://schemas.microsoft.com/office/drawing/2014/main" id="{A646904A-0CA0-44D3-A561-C5294CCF8482}"/>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7167CDCE-9002-392C-83AF-D2140FC87CE2}"/>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21" name="Group 620">
              <a:extLst>
                <a:ext uri="{FF2B5EF4-FFF2-40B4-BE49-F238E27FC236}">
                  <a16:creationId xmlns:a16="http://schemas.microsoft.com/office/drawing/2014/main" id="{F13EE374-3520-E655-1625-8901B191A27E}"/>
                </a:ext>
              </a:extLst>
            </p:cNvPr>
            <p:cNvGrpSpPr/>
            <p:nvPr/>
          </p:nvGrpSpPr>
          <p:grpSpPr>
            <a:xfrm>
              <a:off x="5155235" y="2775427"/>
              <a:ext cx="91440" cy="91440"/>
              <a:chOff x="6445187" y="2952044"/>
              <a:chExt cx="102369" cy="100584"/>
            </a:xfrm>
          </p:grpSpPr>
          <p:cxnSp>
            <p:nvCxnSpPr>
              <p:cNvPr id="649" name="Straight Connector 648">
                <a:extLst>
                  <a:ext uri="{FF2B5EF4-FFF2-40B4-BE49-F238E27FC236}">
                    <a16:creationId xmlns:a16="http://schemas.microsoft.com/office/drawing/2014/main" id="{6A66A7CC-D119-3FA8-660C-FB3FC7088166}"/>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50" name="Straight Connector 649">
                <a:extLst>
                  <a:ext uri="{FF2B5EF4-FFF2-40B4-BE49-F238E27FC236}">
                    <a16:creationId xmlns:a16="http://schemas.microsoft.com/office/drawing/2014/main" id="{E8F5FC20-80CA-B99C-8978-35268C028A8B}"/>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22" name="Group 621">
              <a:extLst>
                <a:ext uri="{FF2B5EF4-FFF2-40B4-BE49-F238E27FC236}">
                  <a16:creationId xmlns:a16="http://schemas.microsoft.com/office/drawing/2014/main" id="{03D9F243-82CA-B9BB-E29A-93E8428AE6BD}"/>
                </a:ext>
              </a:extLst>
            </p:cNvPr>
            <p:cNvGrpSpPr/>
            <p:nvPr/>
          </p:nvGrpSpPr>
          <p:grpSpPr>
            <a:xfrm>
              <a:off x="4985895" y="2775427"/>
              <a:ext cx="91440" cy="91440"/>
              <a:chOff x="6445187" y="2952044"/>
              <a:chExt cx="102369" cy="100584"/>
            </a:xfrm>
          </p:grpSpPr>
          <p:cxnSp>
            <p:nvCxnSpPr>
              <p:cNvPr id="647" name="Straight Connector 646">
                <a:extLst>
                  <a:ext uri="{FF2B5EF4-FFF2-40B4-BE49-F238E27FC236}">
                    <a16:creationId xmlns:a16="http://schemas.microsoft.com/office/drawing/2014/main" id="{6F31B79C-D0A9-05ED-93B5-F83C629484EA}"/>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48" name="Straight Connector 647">
                <a:extLst>
                  <a:ext uri="{FF2B5EF4-FFF2-40B4-BE49-F238E27FC236}">
                    <a16:creationId xmlns:a16="http://schemas.microsoft.com/office/drawing/2014/main" id="{56377308-F06F-34F2-E284-76C24260B7C9}"/>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23" name="Group 622">
              <a:extLst>
                <a:ext uri="{FF2B5EF4-FFF2-40B4-BE49-F238E27FC236}">
                  <a16:creationId xmlns:a16="http://schemas.microsoft.com/office/drawing/2014/main" id="{74C16719-D47B-2661-8028-EFA28A2265EE}"/>
                </a:ext>
              </a:extLst>
            </p:cNvPr>
            <p:cNvGrpSpPr/>
            <p:nvPr/>
          </p:nvGrpSpPr>
          <p:grpSpPr>
            <a:xfrm>
              <a:off x="4798540" y="2775427"/>
              <a:ext cx="91440" cy="91440"/>
              <a:chOff x="6445187" y="2952044"/>
              <a:chExt cx="102369" cy="100584"/>
            </a:xfrm>
          </p:grpSpPr>
          <p:cxnSp>
            <p:nvCxnSpPr>
              <p:cNvPr id="645" name="Straight Connector 644">
                <a:extLst>
                  <a:ext uri="{FF2B5EF4-FFF2-40B4-BE49-F238E27FC236}">
                    <a16:creationId xmlns:a16="http://schemas.microsoft.com/office/drawing/2014/main" id="{B09D36F5-F870-6F66-27D4-47CBC6E7E719}"/>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E371B652-DAED-5E3F-B71F-B4365EB9C022}"/>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24" name="Group 623">
              <a:extLst>
                <a:ext uri="{FF2B5EF4-FFF2-40B4-BE49-F238E27FC236}">
                  <a16:creationId xmlns:a16="http://schemas.microsoft.com/office/drawing/2014/main" id="{B9C0B010-AEE0-5094-5677-F30A8FF2E84E}"/>
                </a:ext>
              </a:extLst>
            </p:cNvPr>
            <p:cNvGrpSpPr/>
            <p:nvPr/>
          </p:nvGrpSpPr>
          <p:grpSpPr>
            <a:xfrm>
              <a:off x="4937059" y="2775427"/>
              <a:ext cx="91440" cy="91440"/>
              <a:chOff x="6445187" y="2952044"/>
              <a:chExt cx="102369" cy="100584"/>
            </a:xfrm>
          </p:grpSpPr>
          <p:cxnSp>
            <p:nvCxnSpPr>
              <p:cNvPr id="643" name="Straight Connector 642">
                <a:extLst>
                  <a:ext uri="{FF2B5EF4-FFF2-40B4-BE49-F238E27FC236}">
                    <a16:creationId xmlns:a16="http://schemas.microsoft.com/office/drawing/2014/main" id="{21F6EDE1-6697-3602-BBEE-E0CD1467E513}"/>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44" name="Straight Connector 643">
                <a:extLst>
                  <a:ext uri="{FF2B5EF4-FFF2-40B4-BE49-F238E27FC236}">
                    <a16:creationId xmlns:a16="http://schemas.microsoft.com/office/drawing/2014/main" id="{15317A47-A21B-391E-D475-722ABA0C55DC}"/>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25" name="Group 624">
              <a:extLst>
                <a:ext uri="{FF2B5EF4-FFF2-40B4-BE49-F238E27FC236}">
                  <a16:creationId xmlns:a16="http://schemas.microsoft.com/office/drawing/2014/main" id="{AA2BCF57-667E-0A2E-7752-61511D6D3DEC}"/>
                </a:ext>
              </a:extLst>
            </p:cNvPr>
            <p:cNvGrpSpPr/>
            <p:nvPr/>
          </p:nvGrpSpPr>
          <p:grpSpPr>
            <a:xfrm>
              <a:off x="4887369" y="2775427"/>
              <a:ext cx="91440" cy="91440"/>
              <a:chOff x="6445187" y="2952044"/>
              <a:chExt cx="102369" cy="100584"/>
            </a:xfrm>
          </p:grpSpPr>
          <p:cxnSp>
            <p:nvCxnSpPr>
              <p:cNvPr id="641" name="Straight Connector 640">
                <a:extLst>
                  <a:ext uri="{FF2B5EF4-FFF2-40B4-BE49-F238E27FC236}">
                    <a16:creationId xmlns:a16="http://schemas.microsoft.com/office/drawing/2014/main" id="{7BD52384-E4A4-EF75-44F0-F52CE3EDE157}"/>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6DA8108D-3764-3919-02FC-CEF8C786E307}"/>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26" name="Group 625">
              <a:extLst>
                <a:ext uri="{FF2B5EF4-FFF2-40B4-BE49-F238E27FC236}">
                  <a16:creationId xmlns:a16="http://schemas.microsoft.com/office/drawing/2014/main" id="{C3FC6D6F-4499-2C81-88A9-21E8FD9B4B09}"/>
                </a:ext>
              </a:extLst>
            </p:cNvPr>
            <p:cNvGrpSpPr/>
            <p:nvPr/>
          </p:nvGrpSpPr>
          <p:grpSpPr>
            <a:xfrm>
              <a:off x="4689896" y="2775427"/>
              <a:ext cx="91440" cy="91440"/>
              <a:chOff x="6445187" y="2952044"/>
              <a:chExt cx="102369" cy="100584"/>
            </a:xfrm>
          </p:grpSpPr>
          <p:cxnSp>
            <p:nvCxnSpPr>
              <p:cNvPr id="639" name="Straight Connector 638">
                <a:extLst>
                  <a:ext uri="{FF2B5EF4-FFF2-40B4-BE49-F238E27FC236}">
                    <a16:creationId xmlns:a16="http://schemas.microsoft.com/office/drawing/2014/main" id="{512C0E73-07C7-242D-1AB7-DEF10A39FD7F}"/>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2C6F58AB-FA19-9455-1A94-AB11871FADB0}"/>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27" name="Group 626">
              <a:extLst>
                <a:ext uri="{FF2B5EF4-FFF2-40B4-BE49-F238E27FC236}">
                  <a16:creationId xmlns:a16="http://schemas.microsoft.com/office/drawing/2014/main" id="{4F851F0B-8640-7868-E848-9F2DEDA97C44}"/>
                </a:ext>
              </a:extLst>
            </p:cNvPr>
            <p:cNvGrpSpPr/>
            <p:nvPr/>
          </p:nvGrpSpPr>
          <p:grpSpPr>
            <a:xfrm>
              <a:off x="4703024" y="2775427"/>
              <a:ext cx="91440" cy="91440"/>
              <a:chOff x="6445187" y="2952044"/>
              <a:chExt cx="102369" cy="100584"/>
            </a:xfrm>
          </p:grpSpPr>
          <p:cxnSp>
            <p:nvCxnSpPr>
              <p:cNvPr id="637" name="Straight Connector 636">
                <a:extLst>
                  <a:ext uri="{FF2B5EF4-FFF2-40B4-BE49-F238E27FC236}">
                    <a16:creationId xmlns:a16="http://schemas.microsoft.com/office/drawing/2014/main" id="{030B069E-CD95-7FEE-DB43-EDB92FD3BEC7}"/>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1C430C5C-852C-3940-D7B7-CAFB8F112E3D}"/>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28" name="Group 627">
              <a:extLst>
                <a:ext uri="{FF2B5EF4-FFF2-40B4-BE49-F238E27FC236}">
                  <a16:creationId xmlns:a16="http://schemas.microsoft.com/office/drawing/2014/main" id="{212AE777-CEAA-48E4-F58E-0B2197BAD52A}"/>
                </a:ext>
              </a:extLst>
            </p:cNvPr>
            <p:cNvGrpSpPr/>
            <p:nvPr/>
          </p:nvGrpSpPr>
          <p:grpSpPr>
            <a:xfrm>
              <a:off x="5177167" y="2775427"/>
              <a:ext cx="91440" cy="91440"/>
              <a:chOff x="6445187" y="2952044"/>
              <a:chExt cx="102369" cy="100584"/>
            </a:xfrm>
          </p:grpSpPr>
          <p:cxnSp>
            <p:nvCxnSpPr>
              <p:cNvPr id="635" name="Straight Connector 634">
                <a:extLst>
                  <a:ext uri="{FF2B5EF4-FFF2-40B4-BE49-F238E27FC236}">
                    <a16:creationId xmlns:a16="http://schemas.microsoft.com/office/drawing/2014/main" id="{F937934C-4EFE-6458-C9D6-D3547A26D066}"/>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CF64EDB6-CEA6-56C0-93CD-FD890160B801}"/>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29" name="Group 628">
              <a:extLst>
                <a:ext uri="{FF2B5EF4-FFF2-40B4-BE49-F238E27FC236}">
                  <a16:creationId xmlns:a16="http://schemas.microsoft.com/office/drawing/2014/main" id="{53F56CE2-A636-C2A9-E490-55E0352BF3C2}"/>
                </a:ext>
              </a:extLst>
            </p:cNvPr>
            <p:cNvGrpSpPr/>
            <p:nvPr/>
          </p:nvGrpSpPr>
          <p:grpSpPr>
            <a:xfrm>
              <a:off x="5290016" y="2775427"/>
              <a:ext cx="91440" cy="91440"/>
              <a:chOff x="6445187" y="2952044"/>
              <a:chExt cx="102369" cy="100584"/>
            </a:xfrm>
          </p:grpSpPr>
          <p:cxnSp>
            <p:nvCxnSpPr>
              <p:cNvPr id="633" name="Straight Connector 632">
                <a:extLst>
                  <a:ext uri="{FF2B5EF4-FFF2-40B4-BE49-F238E27FC236}">
                    <a16:creationId xmlns:a16="http://schemas.microsoft.com/office/drawing/2014/main" id="{259C157B-7A4C-99B8-F0A4-3AFF535DFC63}"/>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C0F01BD3-64C5-D87A-E79A-8DA1555CE276}"/>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630" name="Group 629">
              <a:extLst>
                <a:ext uri="{FF2B5EF4-FFF2-40B4-BE49-F238E27FC236}">
                  <a16:creationId xmlns:a16="http://schemas.microsoft.com/office/drawing/2014/main" id="{0A11CBC0-4A80-D655-71A6-FE2997A8CB93}"/>
                </a:ext>
              </a:extLst>
            </p:cNvPr>
            <p:cNvGrpSpPr/>
            <p:nvPr/>
          </p:nvGrpSpPr>
          <p:grpSpPr>
            <a:xfrm>
              <a:off x="5308401" y="2775427"/>
              <a:ext cx="91440" cy="91440"/>
              <a:chOff x="6445187" y="2952044"/>
              <a:chExt cx="102369" cy="100584"/>
            </a:xfrm>
          </p:grpSpPr>
          <p:cxnSp>
            <p:nvCxnSpPr>
              <p:cNvPr id="631" name="Straight Connector 630">
                <a:extLst>
                  <a:ext uri="{FF2B5EF4-FFF2-40B4-BE49-F238E27FC236}">
                    <a16:creationId xmlns:a16="http://schemas.microsoft.com/office/drawing/2014/main" id="{D49A703E-19AF-4F57-7F82-A273F751EEEB}"/>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E05FD5F9-2D0F-DA07-D879-BAF1CFF186DA}"/>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grpSp>
        <p:nvGrpSpPr>
          <p:cNvPr id="663" name="Group 662">
            <a:extLst>
              <a:ext uri="{FF2B5EF4-FFF2-40B4-BE49-F238E27FC236}">
                <a16:creationId xmlns:a16="http://schemas.microsoft.com/office/drawing/2014/main" id="{BCB9C3D5-1403-F460-D371-08039E022687}"/>
              </a:ext>
            </a:extLst>
          </p:cNvPr>
          <p:cNvGrpSpPr/>
          <p:nvPr/>
        </p:nvGrpSpPr>
        <p:grpSpPr>
          <a:xfrm>
            <a:off x="6835038" y="2281758"/>
            <a:ext cx="4270679" cy="1138692"/>
            <a:chOff x="7011500" y="2079682"/>
            <a:chExt cx="4270679" cy="1138692"/>
          </a:xfrm>
        </p:grpSpPr>
        <p:grpSp>
          <p:nvGrpSpPr>
            <p:cNvPr id="664" name="Group 663">
              <a:extLst>
                <a:ext uri="{FF2B5EF4-FFF2-40B4-BE49-F238E27FC236}">
                  <a16:creationId xmlns:a16="http://schemas.microsoft.com/office/drawing/2014/main" id="{6FD72ECA-1058-2647-C256-07439BA38A23}"/>
                </a:ext>
              </a:extLst>
            </p:cNvPr>
            <p:cNvGrpSpPr/>
            <p:nvPr/>
          </p:nvGrpSpPr>
          <p:grpSpPr>
            <a:xfrm>
              <a:off x="8251942" y="2974961"/>
              <a:ext cx="91440" cy="91440"/>
              <a:chOff x="6445187" y="2952044"/>
              <a:chExt cx="102369" cy="100584"/>
            </a:xfrm>
          </p:grpSpPr>
          <p:cxnSp>
            <p:nvCxnSpPr>
              <p:cNvPr id="738" name="Straight Connector 737">
                <a:extLst>
                  <a:ext uri="{FF2B5EF4-FFF2-40B4-BE49-F238E27FC236}">
                    <a16:creationId xmlns:a16="http://schemas.microsoft.com/office/drawing/2014/main" id="{FA7F66D5-15EC-37F8-D2ED-CE7B09251120}"/>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021AEEA8-1D94-99F7-8FEA-132BD57B3086}"/>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65" name="Group 664">
              <a:extLst>
                <a:ext uri="{FF2B5EF4-FFF2-40B4-BE49-F238E27FC236}">
                  <a16:creationId xmlns:a16="http://schemas.microsoft.com/office/drawing/2014/main" id="{31236DCD-8D39-6D4E-F7E1-B8E38942ACE7}"/>
                </a:ext>
              </a:extLst>
            </p:cNvPr>
            <p:cNvGrpSpPr/>
            <p:nvPr/>
          </p:nvGrpSpPr>
          <p:grpSpPr>
            <a:xfrm>
              <a:off x="7011500" y="2079682"/>
              <a:ext cx="4270679" cy="1138692"/>
              <a:chOff x="7011500" y="2079682"/>
              <a:chExt cx="4270679" cy="1138692"/>
            </a:xfrm>
          </p:grpSpPr>
          <p:sp>
            <p:nvSpPr>
              <p:cNvPr id="675" name="Freeform 356">
                <a:extLst>
                  <a:ext uri="{FF2B5EF4-FFF2-40B4-BE49-F238E27FC236}">
                    <a16:creationId xmlns:a16="http://schemas.microsoft.com/office/drawing/2014/main" id="{8EF2D1BE-F705-9759-566D-8558803DB06C}"/>
                  </a:ext>
                </a:extLst>
              </p:cNvPr>
              <p:cNvSpPr/>
              <p:nvPr/>
            </p:nvSpPr>
            <p:spPr bwMode="auto">
              <a:xfrm>
                <a:off x="7011500" y="2079682"/>
                <a:ext cx="4265000" cy="1095960"/>
              </a:xfrm>
              <a:custGeom>
                <a:avLst/>
                <a:gdLst>
                  <a:gd name="connsiteX0" fmla="*/ 0 w 4265000"/>
                  <a:gd name="connsiteY0" fmla="*/ 0 h 1095960"/>
                  <a:gd name="connsiteX1" fmla="*/ 39613 w 4265000"/>
                  <a:gd name="connsiteY1" fmla="*/ 0 h 1095960"/>
                  <a:gd name="connsiteX2" fmla="*/ 39613 w 4265000"/>
                  <a:gd name="connsiteY2" fmla="*/ 141947 h 1095960"/>
                  <a:gd name="connsiteX3" fmla="*/ 79226 w 4265000"/>
                  <a:gd name="connsiteY3" fmla="*/ 141947 h 1095960"/>
                  <a:gd name="connsiteX4" fmla="*/ 79226 w 4265000"/>
                  <a:gd name="connsiteY4" fmla="*/ 217872 h 1095960"/>
                  <a:gd name="connsiteX5" fmla="*/ 108936 w 4265000"/>
                  <a:gd name="connsiteY5" fmla="*/ 217872 h 1095960"/>
                  <a:gd name="connsiteX6" fmla="*/ 108936 w 4265000"/>
                  <a:gd name="connsiteY6" fmla="*/ 267388 h 1095960"/>
                  <a:gd name="connsiteX7" fmla="*/ 138646 w 4265000"/>
                  <a:gd name="connsiteY7" fmla="*/ 267388 h 1095960"/>
                  <a:gd name="connsiteX8" fmla="*/ 138646 w 4265000"/>
                  <a:gd name="connsiteY8" fmla="*/ 333410 h 1095960"/>
                  <a:gd name="connsiteX9" fmla="*/ 174958 w 4265000"/>
                  <a:gd name="connsiteY9" fmla="*/ 333410 h 1095960"/>
                  <a:gd name="connsiteX10" fmla="*/ 174958 w 4265000"/>
                  <a:gd name="connsiteY10" fmla="*/ 392829 h 1095960"/>
                  <a:gd name="connsiteX11" fmla="*/ 211270 w 4265000"/>
                  <a:gd name="connsiteY11" fmla="*/ 392829 h 1095960"/>
                  <a:gd name="connsiteX12" fmla="*/ 211270 w 4265000"/>
                  <a:gd name="connsiteY12" fmla="*/ 524873 h 1095960"/>
                  <a:gd name="connsiteX13" fmla="*/ 445647 w 4265000"/>
                  <a:gd name="connsiteY13" fmla="*/ 524873 h 1095960"/>
                  <a:gd name="connsiteX14" fmla="*/ 445647 w 4265000"/>
                  <a:gd name="connsiteY14" fmla="*/ 656916 h 1095960"/>
                  <a:gd name="connsiteX15" fmla="*/ 600797 w 4265000"/>
                  <a:gd name="connsiteY15" fmla="*/ 656916 h 1095960"/>
                  <a:gd name="connsiteX16" fmla="*/ 600797 w 4265000"/>
                  <a:gd name="connsiteY16" fmla="*/ 722937 h 1095960"/>
                  <a:gd name="connsiteX17" fmla="*/ 795561 w 4265000"/>
                  <a:gd name="connsiteY17" fmla="*/ 722937 h 1095960"/>
                  <a:gd name="connsiteX18" fmla="*/ 795561 w 4265000"/>
                  <a:gd name="connsiteY18" fmla="*/ 798862 h 1095960"/>
                  <a:gd name="connsiteX19" fmla="*/ 851680 w 4265000"/>
                  <a:gd name="connsiteY19" fmla="*/ 798862 h 1095960"/>
                  <a:gd name="connsiteX20" fmla="*/ 851680 w 4265000"/>
                  <a:gd name="connsiteY20" fmla="*/ 868185 h 1095960"/>
                  <a:gd name="connsiteX21" fmla="*/ 1224702 w 4265000"/>
                  <a:gd name="connsiteY21" fmla="*/ 868185 h 1095960"/>
                  <a:gd name="connsiteX22" fmla="*/ 1224702 w 4265000"/>
                  <a:gd name="connsiteY22" fmla="*/ 927605 h 1095960"/>
                  <a:gd name="connsiteX23" fmla="*/ 1379853 w 4265000"/>
                  <a:gd name="connsiteY23" fmla="*/ 927605 h 1095960"/>
                  <a:gd name="connsiteX24" fmla="*/ 1379853 w 4265000"/>
                  <a:gd name="connsiteY24" fmla="*/ 1000228 h 1095960"/>
                  <a:gd name="connsiteX25" fmla="*/ 2185317 w 4265000"/>
                  <a:gd name="connsiteY25" fmla="*/ 1000228 h 1095960"/>
                  <a:gd name="connsiteX26" fmla="*/ 2185317 w 4265000"/>
                  <a:gd name="connsiteY26" fmla="*/ 1095960 h 1095960"/>
                  <a:gd name="connsiteX27" fmla="*/ 4265000 w 4265000"/>
                  <a:gd name="connsiteY27" fmla="*/ 1095960 h 1095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265000" h="1095960">
                    <a:moveTo>
                      <a:pt x="0" y="0"/>
                    </a:moveTo>
                    <a:lnTo>
                      <a:pt x="39613" y="0"/>
                    </a:lnTo>
                    <a:lnTo>
                      <a:pt x="39613" y="141947"/>
                    </a:lnTo>
                    <a:lnTo>
                      <a:pt x="79226" y="141947"/>
                    </a:lnTo>
                    <a:lnTo>
                      <a:pt x="79226" y="217872"/>
                    </a:lnTo>
                    <a:lnTo>
                      <a:pt x="108936" y="217872"/>
                    </a:lnTo>
                    <a:lnTo>
                      <a:pt x="108936" y="267388"/>
                    </a:lnTo>
                    <a:lnTo>
                      <a:pt x="138646" y="267388"/>
                    </a:lnTo>
                    <a:lnTo>
                      <a:pt x="138646" y="333410"/>
                    </a:lnTo>
                    <a:lnTo>
                      <a:pt x="174958" y="333410"/>
                    </a:lnTo>
                    <a:lnTo>
                      <a:pt x="174958" y="392829"/>
                    </a:lnTo>
                    <a:lnTo>
                      <a:pt x="211270" y="392829"/>
                    </a:lnTo>
                    <a:lnTo>
                      <a:pt x="211270" y="524873"/>
                    </a:lnTo>
                    <a:lnTo>
                      <a:pt x="445647" y="524873"/>
                    </a:lnTo>
                    <a:lnTo>
                      <a:pt x="445647" y="656916"/>
                    </a:lnTo>
                    <a:lnTo>
                      <a:pt x="600797" y="656916"/>
                    </a:lnTo>
                    <a:lnTo>
                      <a:pt x="600797" y="722937"/>
                    </a:lnTo>
                    <a:lnTo>
                      <a:pt x="795561" y="722937"/>
                    </a:lnTo>
                    <a:lnTo>
                      <a:pt x="795561" y="798862"/>
                    </a:lnTo>
                    <a:lnTo>
                      <a:pt x="851680" y="798862"/>
                    </a:lnTo>
                    <a:lnTo>
                      <a:pt x="851680" y="868185"/>
                    </a:lnTo>
                    <a:lnTo>
                      <a:pt x="1224702" y="868185"/>
                    </a:lnTo>
                    <a:lnTo>
                      <a:pt x="1224702" y="927605"/>
                    </a:lnTo>
                    <a:lnTo>
                      <a:pt x="1379853" y="927605"/>
                    </a:lnTo>
                    <a:lnTo>
                      <a:pt x="1379853" y="1000228"/>
                    </a:lnTo>
                    <a:lnTo>
                      <a:pt x="2185317" y="1000228"/>
                    </a:lnTo>
                    <a:lnTo>
                      <a:pt x="2185317" y="1095960"/>
                    </a:lnTo>
                    <a:lnTo>
                      <a:pt x="4265000" y="1095960"/>
                    </a:lnTo>
                  </a:path>
                </a:pathLst>
              </a:custGeom>
              <a:noFill/>
              <a:ln w="28575">
                <a:solidFill>
                  <a:srgbClr val="E1471D"/>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676" name="Group 675">
                <a:extLst>
                  <a:ext uri="{FF2B5EF4-FFF2-40B4-BE49-F238E27FC236}">
                    <a16:creationId xmlns:a16="http://schemas.microsoft.com/office/drawing/2014/main" id="{1F72BC3D-0017-41FF-C819-83DF3469EF16}"/>
                  </a:ext>
                </a:extLst>
              </p:cNvPr>
              <p:cNvGrpSpPr/>
              <p:nvPr/>
            </p:nvGrpSpPr>
            <p:grpSpPr>
              <a:xfrm>
                <a:off x="9249194" y="3125581"/>
                <a:ext cx="2032985" cy="92793"/>
                <a:chOff x="9249194" y="3032765"/>
                <a:chExt cx="2032985" cy="92793"/>
              </a:xfrm>
            </p:grpSpPr>
            <p:grpSp>
              <p:nvGrpSpPr>
                <p:cNvPr id="693" name="Group 692">
                  <a:extLst>
                    <a:ext uri="{FF2B5EF4-FFF2-40B4-BE49-F238E27FC236}">
                      <a16:creationId xmlns:a16="http://schemas.microsoft.com/office/drawing/2014/main" id="{35D9FD07-91C2-BA29-8809-4EA4BB56B674}"/>
                    </a:ext>
                  </a:extLst>
                </p:cNvPr>
                <p:cNvGrpSpPr/>
                <p:nvPr/>
              </p:nvGrpSpPr>
              <p:grpSpPr>
                <a:xfrm>
                  <a:off x="9610164" y="3032765"/>
                  <a:ext cx="91440" cy="91440"/>
                  <a:chOff x="6445187" y="2952044"/>
                  <a:chExt cx="102369" cy="100584"/>
                </a:xfrm>
              </p:grpSpPr>
              <p:cxnSp>
                <p:nvCxnSpPr>
                  <p:cNvPr id="736" name="Straight Connector 735">
                    <a:extLst>
                      <a:ext uri="{FF2B5EF4-FFF2-40B4-BE49-F238E27FC236}">
                        <a16:creationId xmlns:a16="http://schemas.microsoft.com/office/drawing/2014/main" id="{54B16041-5FE9-E9EC-0C46-43A3D13E5074}"/>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37" name="Straight Connector 736">
                    <a:extLst>
                      <a:ext uri="{FF2B5EF4-FFF2-40B4-BE49-F238E27FC236}">
                        <a16:creationId xmlns:a16="http://schemas.microsoft.com/office/drawing/2014/main" id="{5B39D3BA-802B-9BD4-72FF-7AC846580708}"/>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94" name="Group 693">
                  <a:extLst>
                    <a:ext uri="{FF2B5EF4-FFF2-40B4-BE49-F238E27FC236}">
                      <a16:creationId xmlns:a16="http://schemas.microsoft.com/office/drawing/2014/main" id="{B7AB5F22-7DC3-C208-6040-273191B20037}"/>
                    </a:ext>
                  </a:extLst>
                </p:cNvPr>
                <p:cNvGrpSpPr/>
                <p:nvPr/>
              </p:nvGrpSpPr>
              <p:grpSpPr>
                <a:xfrm>
                  <a:off x="9724786" y="3032765"/>
                  <a:ext cx="91440" cy="91440"/>
                  <a:chOff x="6445187" y="2952044"/>
                  <a:chExt cx="102369" cy="100584"/>
                </a:xfrm>
              </p:grpSpPr>
              <p:cxnSp>
                <p:nvCxnSpPr>
                  <p:cNvPr id="734" name="Straight Connector 733">
                    <a:extLst>
                      <a:ext uri="{FF2B5EF4-FFF2-40B4-BE49-F238E27FC236}">
                        <a16:creationId xmlns:a16="http://schemas.microsoft.com/office/drawing/2014/main" id="{6487DBA5-42E1-6C2C-EA05-8DD4FEBEC1B9}"/>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CBFDB07E-3CC6-706B-F4D9-221A6D36D94C}"/>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95" name="Group 694">
                  <a:extLst>
                    <a:ext uri="{FF2B5EF4-FFF2-40B4-BE49-F238E27FC236}">
                      <a16:creationId xmlns:a16="http://schemas.microsoft.com/office/drawing/2014/main" id="{EB23FFA5-1202-0C0A-BCCE-43A53ACC4A02}"/>
                    </a:ext>
                  </a:extLst>
                </p:cNvPr>
                <p:cNvGrpSpPr/>
                <p:nvPr/>
              </p:nvGrpSpPr>
              <p:grpSpPr>
                <a:xfrm>
                  <a:off x="9994685" y="3032765"/>
                  <a:ext cx="91440" cy="91440"/>
                  <a:chOff x="6445187" y="2952044"/>
                  <a:chExt cx="102369" cy="100584"/>
                </a:xfrm>
              </p:grpSpPr>
              <p:cxnSp>
                <p:nvCxnSpPr>
                  <p:cNvPr id="732" name="Straight Connector 731">
                    <a:extLst>
                      <a:ext uri="{FF2B5EF4-FFF2-40B4-BE49-F238E27FC236}">
                        <a16:creationId xmlns:a16="http://schemas.microsoft.com/office/drawing/2014/main" id="{8AE6BB2F-5E56-90F0-B45A-0FC0B5D6DAE1}"/>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75D803BB-4D61-CB48-A827-4B2D6E506C0B}"/>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96" name="Group 695">
                  <a:extLst>
                    <a:ext uri="{FF2B5EF4-FFF2-40B4-BE49-F238E27FC236}">
                      <a16:creationId xmlns:a16="http://schemas.microsoft.com/office/drawing/2014/main" id="{AAB4CA30-0367-91A7-A98B-F0F44E535344}"/>
                    </a:ext>
                  </a:extLst>
                </p:cNvPr>
                <p:cNvGrpSpPr/>
                <p:nvPr/>
              </p:nvGrpSpPr>
              <p:grpSpPr>
                <a:xfrm>
                  <a:off x="10277658" y="3032765"/>
                  <a:ext cx="91440" cy="91440"/>
                  <a:chOff x="6445187" y="2952044"/>
                  <a:chExt cx="102369" cy="100584"/>
                </a:xfrm>
              </p:grpSpPr>
              <p:cxnSp>
                <p:nvCxnSpPr>
                  <p:cNvPr id="730" name="Straight Connector 729">
                    <a:extLst>
                      <a:ext uri="{FF2B5EF4-FFF2-40B4-BE49-F238E27FC236}">
                        <a16:creationId xmlns:a16="http://schemas.microsoft.com/office/drawing/2014/main" id="{50FC1AB6-3FA9-F98B-56D9-F88AC943A9CF}"/>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31" name="Straight Connector 730">
                    <a:extLst>
                      <a:ext uri="{FF2B5EF4-FFF2-40B4-BE49-F238E27FC236}">
                        <a16:creationId xmlns:a16="http://schemas.microsoft.com/office/drawing/2014/main" id="{ECAB8122-91AF-76CE-1D4B-7810465AD868}"/>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97" name="Group 696">
                  <a:extLst>
                    <a:ext uri="{FF2B5EF4-FFF2-40B4-BE49-F238E27FC236}">
                      <a16:creationId xmlns:a16="http://schemas.microsoft.com/office/drawing/2014/main" id="{B9C4F322-0E84-509F-80C0-C17FD3112F98}"/>
                    </a:ext>
                  </a:extLst>
                </p:cNvPr>
                <p:cNvGrpSpPr/>
                <p:nvPr/>
              </p:nvGrpSpPr>
              <p:grpSpPr>
                <a:xfrm>
                  <a:off x="9799316" y="3032765"/>
                  <a:ext cx="91440" cy="91440"/>
                  <a:chOff x="6445187" y="2952044"/>
                  <a:chExt cx="102369" cy="100584"/>
                </a:xfrm>
              </p:grpSpPr>
              <p:cxnSp>
                <p:nvCxnSpPr>
                  <p:cNvPr id="728" name="Straight Connector 727">
                    <a:extLst>
                      <a:ext uri="{FF2B5EF4-FFF2-40B4-BE49-F238E27FC236}">
                        <a16:creationId xmlns:a16="http://schemas.microsoft.com/office/drawing/2014/main" id="{C9DA1CD0-200B-DF24-8989-07B8B0D5E733}"/>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A55C1185-4DCA-8B0A-5973-B237C54C7946}"/>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98" name="Group 697">
                  <a:extLst>
                    <a:ext uri="{FF2B5EF4-FFF2-40B4-BE49-F238E27FC236}">
                      <a16:creationId xmlns:a16="http://schemas.microsoft.com/office/drawing/2014/main" id="{BE41AD0A-9266-DABB-8AB5-3B093E9AE58E}"/>
                    </a:ext>
                  </a:extLst>
                </p:cNvPr>
                <p:cNvGrpSpPr/>
                <p:nvPr/>
              </p:nvGrpSpPr>
              <p:grpSpPr>
                <a:xfrm>
                  <a:off x="10230834" y="3032765"/>
                  <a:ext cx="91440" cy="91440"/>
                  <a:chOff x="6445187" y="2952044"/>
                  <a:chExt cx="102369" cy="100584"/>
                </a:xfrm>
              </p:grpSpPr>
              <p:cxnSp>
                <p:nvCxnSpPr>
                  <p:cNvPr id="726" name="Straight Connector 725">
                    <a:extLst>
                      <a:ext uri="{FF2B5EF4-FFF2-40B4-BE49-F238E27FC236}">
                        <a16:creationId xmlns:a16="http://schemas.microsoft.com/office/drawing/2014/main" id="{D00A46E3-BA0C-2B6E-CF7A-8F6FED637424}"/>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96FB1797-DFB5-032C-4BC1-709B875D8016}"/>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99" name="Group 698">
                  <a:extLst>
                    <a:ext uri="{FF2B5EF4-FFF2-40B4-BE49-F238E27FC236}">
                      <a16:creationId xmlns:a16="http://schemas.microsoft.com/office/drawing/2014/main" id="{1D5F98EB-0D2E-48A7-79D2-1C6FD2B71F33}"/>
                    </a:ext>
                  </a:extLst>
                </p:cNvPr>
                <p:cNvGrpSpPr/>
                <p:nvPr/>
              </p:nvGrpSpPr>
              <p:grpSpPr>
                <a:xfrm>
                  <a:off x="9249194" y="3032765"/>
                  <a:ext cx="91440" cy="91440"/>
                  <a:chOff x="6445187" y="2952044"/>
                  <a:chExt cx="102369" cy="100584"/>
                </a:xfrm>
              </p:grpSpPr>
              <p:cxnSp>
                <p:nvCxnSpPr>
                  <p:cNvPr id="724" name="Straight Connector 723">
                    <a:extLst>
                      <a:ext uri="{FF2B5EF4-FFF2-40B4-BE49-F238E27FC236}">
                        <a16:creationId xmlns:a16="http://schemas.microsoft.com/office/drawing/2014/main" id="{05C428AC-6EC2-CCE3-08B0-9D5BD6EDDF55}"/>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CD2340D1-9D0F-F1BC-CE20-07EB748E3D55}"/>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700" name="Group 699">
                  <a:extLst>
                    <a:ext uri="{FF2B5EF4-FFF2-40B4-BE49-F238E27FC236}">
                      <a16:creationId xmlns:a16="http://schemas.microsoft.com/office/drawing/2014/main" id="{4E2F7F3A-0DF7-AF5F-FF6A-AAA72EBF4E06}"/>
                    </a:ext>
                  </a:extLst>
                </p:cNvPr>
                <p:cNvGrpSpPr/>
                <p:nvPr/>
              </p:nvGrpSpPr>
              <p:grpSpPr>
                <a:xfrm>
                  <a:off x="9373719" y="3032765"/>
                  <a:ext cx="91440" cy="91440"/>
                  <a:chOff x="6445187" y="2952044"/>
                  <a:chExt cx="102369" cy="100584"/>
                </a:xfrm>
              </p:grpSpPr>
              <p:cxnSp>
                <p:nvCxnSpPr>
                  <p:cNvPr id="722" name="Straight Connector 721">
                    <a:extLst>
                      <a:ext uri="{FF2B5EF4-FFF2-40B4-BE49-F238E27FC236}">
                        <a16:creationId xmlns:a16="http://schemas.microsoft.com/office/drawing/2014/main" id="{69B6374E-43A8-E550-B713-6F8D2722342D}"/>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AC519DDD-987C-31E9-384E-CDF75D5DF0BC}"/>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701" name="Group 700">
                  <a:extLst>
                    <a:ext uri="{FF2B5EF4-FFF2-40B4-BE49-F238E27FC236}">
                      <a16:creationId xmlns:a16="http://schemas.microsoft.com/office/drawing/2014/main" id="{DCD6BBE8-8589-F06C-E1DD-363D621F393B}"/>
                    </a:ext>
                  </a:extLst>
                </p:cNvPr>
                <p:cNvGrpSpPr/>
                <p:nvPr/>
              </p:nvGrpSpPr>
              <p:grpSpPr>
                <a:xfrm>
                  <a:off x="9478568" y="3032765"/>
                  <a:ext cx="91440" cy="91440"/>
                  <a:chOff x="6445187" y="2952044"/>
                  <a:chExt cx="102369" cy="100584"/>
                </a:xfrm>
              </p:grpSpPr>
              <p:cxnSp>
                <p:nvCxnSpPr>
                  <p:cNvPr id="720" name="Straight Connector 719">
                    <a:extLst>
                      <a:ext uri="{FF2B5EF4-FFF2-40B4-BE49-F238E27FC236}">
                        <a16:creationId xmlns:a16="http://schemas.microsoft.com/office/drawing/2014/main" id="{04B51C46-0488-CA1E-EFF0-8C7526D94A2E}"/>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21" name="Straight Connector 720">
                    <a:extLst>
                      <a:ext uri="{FF2B5EF4-FFF2-40B4-BE49-F238E27FC236}">
                        <a16:creationId xmlns:a16="http://schemas.microsoft.com/office/drawing/2014/main" id="{2223C347-88EB-DDDE-16B8-1C0886AAF42E}"/>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702" name="Group 701">
                  <a:extLst>
                    <a:ext uri="{FF2B5EF4-FFF2-40B4-BE49-F238E27FC236}">
                      <a16:creationId xmlns:a16="http://schemas.microsoft.com/office/drawing/2014/main" id="{2BF8C6F6-F30B-2B14-D125-858A0A781EFB}"/>
                    </a:ext>
                  </a:extLst>
                </p:cNvPr>
                <p:cNvGrpSpPr/>
                <p:nvPr/>
              </p:nvGrpSpPr>
              <p:grpSpPr>
                <a:xfrm>
                  <a:off x="9589889" y="3032765"/>
                  <a:ext cx="91440" cy="91440"/>
                  <a:chOff x="6445187" y="2952044"/>
                  <a:chExt cx="102369" cy="100584"/>
                </a:xfrm>
              </p:grpSpPr>
              <p:cxnSp>
                <p:nvCxnSpPr>
                  <p:cNvPr id="718" name="Straight Connector 717">
                    <a:extLst>
                      <a:ext uri="{FF2B5EF4-FFF2-40B4-BE49-F238E27FC236}">
                        <a16:creationId xmlns:a16="http://schemas.microsoft.com/office/drawing/2014/main" id="{5332EC96-6779-82E6-51DD-3940145C6982}"/>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19" name="Straight Connector 718">
                    <a:extLst>
                      <a:ext uri="{FF2B5EF4-FFF2-40B4-BE49-F238E27FC236}">
                        <a16:creationId xmlns:a16="http://schemas.microsoft.com/office/drawing/2014/main" id="{D040564F-D1BA-338B-8ADB-E319151E5F70}"/>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703" name="Group 702">
                  <a:extLst>
                    <a:ext uri="{FF2B5EF4-FFF2-40B4-BE49-F238E27FC236}">
                      <a16:creationId xmlns:a16="http://schemas.microsoft.com/office/drawing/2014/main" id="{A67D6848-16FA-8952-F6FA-BA0B9A352A8B}"/>
                    </a:ext>
                  </a:extLst>
                </p:cNvPr>
                <p:cNvGrpSpPr/>
                <p:nvPr/>
              </p:nvGrpSpPr>
              <p:grpSpPr>
                <a:xfrm>
                  <a:off x="9435045" y="3032765"/>
                  <a:ext cx="91440" cy="91440"/>
                  <a:chOff x="6445187" y="2952044"/>
                  <a:chExt cx="102369" cy="100584"/>
                </a:xfrm>
              </p:grpSpPr>
              <p:cxnSp>
                <p:nvCxnSpPr>
                  <p:cNvPr id="716" name="Straight Connector 715">
                    <a:extLst>
                      <a:ext uri="{FF2B5EF4-FFF2-40B4-BE49-F238E27FC236}">
                        <a16:creationId xmlns:a16="http://schemas.microsoft.com/office/drawing/2014/main" id="{A55EC29E-8A80-FC68-F180-0AD2E643BDB1}"/>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A5B8693E-0CA9-06DC-A568-09CC5130A7DA}"/>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704" name="Group 703">
                  <a:extLst>
                    <a:ext uri="{FF2B5EF4-FFF2-40B4-BE49-F238E27FC236}">
                      <a16:creationId xmlns:a16="http://schemas.microsoft.com/office/drawing/2014/main" id="{4F21B52E-86C7-B97D-D13E-5C62521E9E27}"/>
                    </a:ext>
                  </a:extLst>
                </p:cNvPr>
                <p:cNvGrpSpPr/>
                <p:nvPr/>
              </p:nvGrpSpPr>
              <p:grpSpPr>
                <a:xfrm>
                  <a:off x="9539764" y="3032765"/>
                  <a:ext cx="91440" cy="91440"/>
                  <a:chOff x="6445187" y="2952044"/>
                  <a:chExt cx="102369" cy="100584"/>
                </a:xfrm>
              </p:grpSpPr>
              <p:cxnSp>
                <p:nvCxnSpPr>
                  <p:cNvPr id="714" name="Straight Connector 713">
                    <a:extLst>
                      <a:ext uri="{FF2B5EF4-FFF2-40B4-BE49-F238E27FC236}">
                        <a16:creationId xmlns:a16="http://schemas.microsoft.com/office/drawing/2014/main" id="{00E8E011-85ED-9967-AD14-9FE38DA999D6}"/>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15" name="Straight Connector 714">
                    <a:extLst>
                      <a:ext uri="{FF2B5EF4-FFF2-40B4-BE49-F238E27FC236}">
                        <a16:creationId xmlns:a16="http://schemas.microsoft.com/office/drawing/2014/main" id="{35891529-694D-D665-B64E-B8AA3A8568B2}"/>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705" name="Group 704">
                  <a:extLst>
                    <a:ext uri="{FF2B5EF4-FFF2-40B4-BE49-F238E27FC236}">
                      <a16:creationId xmlns:a16="http://schemas.microsoft.com/office/drawing/2014/main" id="{A220DC45-E99C-858E-2990-07570387A5A2}"/>
                    </a:ext>
                  </a:extLst>
                </p:cNvPr>
                <p:cNvGrpSpPr/>
                <p:nvPr/>
              </p:nvGrpSpPr>
              <p:grpSpPr>
                <a:xfrm>
                  <a:off x="11190739" y="3034118"/>
                  <a:ext cx="91440" cy="91440"/>
                  <a:chOff x="6445187" y="2952044"/>
                  <a:chExt cx="102369" cy="100584"/>
                </a:xfrm>
              </p:grpSpPr>
              <p:cxnSp>
                <p:nvCxnSpPr>
                  <p:cNvPr id="712" name="Straight Connector 711">
                    <a:extLst>
                      <a:ext uri="{FF2B5EF4-FFF2-40B4-BE49-F238E27FC236}">
                        <a16:creationId xmlns:a16="http://schemas.microsoft.com/office/drawing/2014/main" id="{1D8341A0-48F8-DEA7-02EC-2C2167FFEB94}"/>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7223B1F4-5E33-ABED-78B9-282EC0FCB90B}"/>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706" name="Group 705">
                  <a:extLst>
                    <a:ext uri="{FF2B5EF4-FFF2-40B4-BE49-F238E27FC236}">
                      <a16:creationId xmlns:a16="http://schemas.microsoft.com/office/drawing/2014/main" id="{264957E4-998A-EAD4-4266-EAA56E1E0F01}"/>
                    </a:ext>
                  </a:extLst>
                </p:cNvPr>
                <p:cNvGrpSpPr/>
                <p:nvPr/>
              </p:nvGrpSpPr>
              <p:grpSpPr>
                <a:xfrm>
                  <a:off x="11042500" y="3034118"/>
                  <a:ext cx="91440" cy="91440"/>
                  <a:chOff x="6445187" y="2952044"/>
                  <a:chExt cx="102369" cy="100584"/>
                </a:xfrm>
              </p:grpSpPr>
              <p:cxnSp>
                <p:nvCxnSpPr>
                  <p:cNvPr id="710" name="Straight Connector 709">
                    <a:extLst>
                      <a:ext uri="{FF2B5EF4-FFF2-40B4-BE49-F238E27FC236}">
                        <a16:creationId xmlns:a16="http://schemas.microsoft.com/office/drawing/2014/main" id="{B89D8D11-2C25-88DC-C2D1-D7338D2C91FB}"/>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ADDC47E2-2461-53F2-4B2E-38A8B0939E7F}"/>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707" name="Group 706">
                  <a:extLst>
                    <a:ext uri="{FF2B5EF4-FFF2-40B4-BE49-F238E27FC236}">
                      <a16:creationId xmlns:a16="http://schemas.microsoft.com/office/drawing/2014/main" id="{4EFD5211-A320-7860-5CE9-D51B68E4A49A}"/>
                    </a:ext>
                  </a:extLst>
                </p:cNvPr>
                <p:cNvGrpSpPr/>
                <p:nvPr/>
              </p:nvGrpSpPr>
              <p:grpSpPr>
                <a:xfrm>
                  <a:off x="11014628" y="3034118"/>
                  <a:ext cx="91440" cy="91440"/>
                  <a:chOff x="6445187" y="2952044"/>
                  <a:chExt cx="102369" cy="100584"/>
                </a:xfrm>
              </p:grpSpPr>
              <p:cxnSp>
                <p:nvCxnSpPr>
                  <p:cNvPr id="708" name="Straight Connector 707">
                    <a:extLst>
                      <a:ext uri="{FF2B5EF4-FFF2-40B4-BE49-F238E27FC236}">
                        <a16:creationId xmlns:a16="http://schemas.microsoft.com/office/drawing/2014/main" id="{E70C204E-2B01-20B0-8275-3C185E4303A6}"/>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4A36652B-A369-D087-0A0D-488DFCD9E55A}"/>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677" name="Group 676">
                <a:extLst>
                  <a:ext uri="{FF2B5EF4-FFF2-40B4-BE49-F238E27FC236}">
                    <a16:creationId xmlns:a16="http://schemas.microsoft.com/office/drawing/2014/main" id="{7588F0EE-99B9-C26D-30D2-5EAD9339296E}"/>
                  </a:ext>
                </a:extLst>
              </p:cNvPr>
              <p:cNvGrpSpPr/>
              <p:nvPr/>
            </p:nvGrpSpPr>
            <p:grpSpPr>
              <a:xfrm>
                <a:off x="8373439" y="3029964"/>
                <a:ext cx="744001" cy="91440"/>
                <a:chOff x="8373439" y="2974961"/>
                <a:chExt cx="744001" cy="91440"/>
              </a:xfrm>
            </p:grpSpPr>
            <p:grpSp>
              <p:nvGrpSpPr>
                <p:cNvPr id="678" name="Group 677">
                  <a:extLst>
                    <a:ext uri="{FF2B5EF4-FFF2-40B4-BE49-F238E27FC236}">
                      <a16:creationId xmlns:a16="http://schemas.microsoft.com/office/drawing/2014/main" id="{3C279920-5661-203C-01B6-D64BC4417840}"/>
                    </a:ext>
                  </a:extLst>
                </p:cNvPr>
                <p:cNvGrpSpPr/>
                <p:nvPr/>
              </p:nvGrpSpPr>
              <p:grpSpPr>
                <a:xfrm>
                  <a:off x="8373439" y="2974961"/>
                  <a:ext cx="91440" cy="91440"/>
                  <a:chOff x="6445187" y="2952044"/>
                  <a:chExt cx="102369" cy="100584"/>
                </a:xfrm>
              </p:grpSpPr>
              <p:cxnSp>
                <p:nvCxnSpPr>
                  <p:cNvPr id="691" name="Straight Connector 690">
                    <a:extLst>
                      <a:ext uri="{FF2B5EF4-FFF2-40B4-BE49-F238E27FC236}">
                        <a16:creationId xmlns:a16="http://schemas.microsoft.com/office/drawing/2014/main" id="{59407B7F-C7D0-E2AC-02EC-93F16EB6C43F}"/>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692" name="Straight Connector 691">
                    <a:extLst>
                      <a:ext uri="{FF2B5EF4-FFF2-40B4-BE49-F238E27FC236}">
                        <a16:creationId xmlns:a16="http://schemas.microsoft.com/office/drawing/2014/main" id="{1AE5F378-0E58-B86C-6242-B3A4300901D2}"/>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79" name="Group 678">
                  <a:extLst>
                    <a:ext uri="{FF2B5EF4-FFF2-40B4-BE49-F238E27FC236}">
                      <a16:creationId xmlns:a16="http://schemas.microsoft.com/office/drawing/2014/main" id="{E6AECFF7-9861-0708-5F85-5DF3E017CDBA}"/>
                    </a:ext>
                  </a:extLst>
                </p:cNvPr>
                <p:cNvGrpSpPr/>
                <p:nvPr/>
              </p:nvGrpSpPr>
              <p:grpSpPr>
                <a:xfrm>
                  <a:off x="8746465" y="2974961"/>
                  <a:ext cx="91440" cy="91440"/>
                  <a:chOff x="6445187" y="2952044"/>
                  <a:chExt cx="102369" cy="100584"/>
                </a:xfrm>
              </p:grpSpPr>
              <p:cxnSp>
                <p:nvCxnSpPr>
                  <p:cNvPr id="689" name="Straight Connector 688">
                    <a:extLst>
                      <a:ext uri="{FF2B5EF4-FFF2-40B4-BE49-F238E27FC236}">
                        <a16:creationId xmlns:a16="http://schemas.microsoft.com/office/drawing/2014/main" id="{409F1240-F3C2-F8CE-5BCF-49B1CC67A3E4}"/>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690" name="Straight Connector 689">
                    <a:extLst>
                      <a:ext uri="{FF2B5EF4-FFF2-40B4-BE49-F238E27FC236}">
                        <a16:creationId xmlns:a16="http://schemas.microsoft.com/office/drawing/2014/main" id="{61A15F5C-DDCE-858C-4698-8CFF6212B11B}"/>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80" name="Group 679">
                  <a:extLst>
                    <a:ext uri="{FF2B5EF4-FFF2-40B4-BE49-F238E27FC236}">
                      <a16:creationId xmlns:a16="http://schemas.microsoft.com/office/drawing/2014/main" id="{01ABBF57-121D-E5DD-0CAB-AE8E65F41EEB}"/>
                    </a:ext>
                  </a:extLst>
                </p:cNvPr>
                <p:cNvGrpSpPr/>
                <p:nvPr/>
              </p:nvGrpSpPr>
              <p:grpSpPr>
                <a:xfrm>
                  <a:off x="9026000" y="2974961"/>
                  <a:ext cx="91440" cy="91440"/>
                  <a:chOff x="6445187" y="2952044"/>
                  <a:chExt cx="102369" cy="100584"/>
                </a:xfrm>
              </p:grpSpPr>
              <p:cxnSp>
                <p:nvCxnSpPr>
                  <p:cNvPr id="687" name="Straight Connector 686">
                    <a:extLst>
                      <a:ext uri="{FF2B5EF4-FFF2-40B4-BE49-F238E27FC236}">
                        <a16:creationId xmlns:a16="http://schemas.microsoft.com/office/drawing/2014/main" id="{951AC194-94A1-2FD9-D5BC-1C21AC3D23F6}"/>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646C915E-CB54-6303-2368-D904A23B146D}"/>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81" name="Group 680">
                  <a:extLst>
                    <a:ext uri="{FF2B5EF4-FFF2-40B4-BE49-F238E27FC236}">
                      <a16:creationId xmlns:a16="http://schemas.microsoft.com/office/drawing/2014/main" id="{60A422E4-4124-2253-EEB1-12604FACBBDA}"/>
                    </a:ext>
                  </a:extLst>
                </p:cNvPr>
                <p:cNvGrpSpPr/>
                <p:nvPr/>
              </p:nvGrpSpPr>
              <p:grpSpPr>
                <a:xfrm>
                  <a:off x="8588913" y="2974961"/>
                  <a:ext cx="91440" cy="91440"/>
                  <a:chOff x="6445187" y="2952044"/>
                  <a:chExt cx="102369" cy="100584"/>
                </a:xfrm>
              </p:grpSpPr>
              <p:cxnSp>
                <p:nvCxnSpPr>
                  <p:cNvPr id="685" name="Straight Connector 684">
                    <a:extLst>
                      <a:ext uri="{FF2B5EF4-FFF2-40B4-BE49-F238E27FC236}">
                        <a16:creationId xmlns:a16="http://schemas.microsoft.com/office/drawing/2014/main" id="{006771FA-824A-3406-A833-52DB479C711A}"/>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686" name="Straight Connector 685">
                    <a:extLst>
                      <a:ext uri="{FF2B5EF4-FFF2-40B4-BE49-F238E27FC236}">
                        <a16:creationId xmlns:a16="http://schemas.microsoft.com/office/drawing/2014/main" id="{32A4FF8E-0603-22A7-DCDC-D9E00FBABC79}"/>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82" name="Group 681">
                  <a:extLst>
                    <a:ext uri="{FF2B5EF4-FFF2-40B4-BE49-F238E27FC236}">
                      <a16:creationId xmlns:a16="http://schemas.microsoft.com/office/drawing/2014/main" id="{E59E9A2E-4AFA-0B0A-3CC9-6622C77706B8}"/>
                    </a:ext>
                  </a:extLst>
                </p:cNvPr>
                <p:cNvGrpSpPr/>
                <p:nvPr/>
              </p:nvGrpSpPr>
              <p:grpSpPr>
                <a:xfrm>
                  <a:off x="8979176" y="2974961"/>
                  <a:ext cx="91440" cy="91440"/>
                  <a:chOff x="6445187" y="2952044"/>
                  <a:chExt cx="102369" cy="100584"/>
                </a:xfrm>
              </p:grpSpPr>
              <p:cxnSp>
                <p:nvCxnSpPr>
                  <p:cNvPr id="683" name="Straight Connector 682">
                    <a:extLst>
                      <a:ext uri="{FF2B5EF4-FFF2-40B4-BE49-F238E27FC236}">
                        <a16:creationId xmlns:a16="http://schemas.microsoft.com/office/drawing/2014/main" id="{3B737C50-580F-98A0-BD73-12DA3498632D}"/>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E39A0517-CCD6-971E-8C63-83B70065494C}"/>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grpSp>
        <p:grpSp>
          <p:nvGrpSpPr>
            <p:cNvPr id="666" name="Group 665">
              <a:extLst>
                <a:ext uri="{FF2B5EF4-FFF2-40B4-BE49-F238E27FC236}">
                  <a16:creationId xmlns:a16="http://schemas.microsoft.com/office/drawing/2014/main" id="{592954B3-212B-55D8-368A-AE1AF2151921}"/>
                </a:ext>
              </a:extLst>
            </p:cNvPr>
            <p:cNvGrpSpPr/>
            <p:nvPr/>
          </p:nvGrpSpPr>
          <p:grpSpPr>
            <a:xfrm>
              <a:off x="8231667" y="2974961"/>
              <a:ext cx="91440" cy="91440"/>
              <a:chOff x="6445187" y="2952044"/>
              <a:chExt cx="102369" cy="100584"/>
            </a:xfrm>
          </p:grpSpPr>
          <p:cxnSp>
            <p:nvCxnSpPr>
              <p:cNvPr id="673" name="Straight Connector 672">
                <a:extLst>
                  <a:ext uri="{FF2B5EF4-FFF2-40B4-BE49-F238E27FC236}">
                    <a16:creationId xmlns:a16="http://schemas.microsoft.com/office/drawing/2014/main" id="{D9B46185-C351-560D-3E7F-43EDBCEBB121}"/>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000261D6-834C-D48D-F80D-A18B0B15AAD2}"/>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67" name="Group 666">
              <a:extLst>
                <a:ext uri="{FF2B5EF4-FFF2-40B4-BE49-F238E27FC236}">
                  <a16:creationId xmlns:a16="http://schemas.microsoft.com/office/drawing/2014/main" id="{91520321-11F9-A2F7-7CD8-E7652F3F19D7}"/>
                </a:ext>
              </a:extLst>
            </p:cNvPr>
            <p:cNvGrpSpPr/>
            <p:nvPr/>
          </p:nvGrpSpPr>
          <p:grpSpPr>
            <a:xfrm>
              <a:off x="8181542" y="2974961"/>
              <a:ext cx="91440" cy="91440"/>
              <a:chOff x="6445187" y="2952044"/>
              <a:chExt cx="102369" cy="100584"/>
            </a:xfrm>
          </p:grpSpPr>
          <p:cxnSp>
            <p:nvCxnSpPr>
              <p:cNvPr id="671" name="Straight Connector 670">
                <a:extLst>
                  <a:ext uri="{FF2B5EF4-FFF2-40B4-BE49-F238E27FC236}">
                    <a16:creationId xmlns:a16="http://schemas.microsoft.com/office/drawing/2014/main" id="{B26D99DA-4039-71F4-466B-3557ACD0F0A6}"/>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E7B061C2-4E6C-2CD1-93D6-51781AFD04A6}"/>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nvGrpSpPr>
            <p:cNvPr id="668" name="Group 667">
              <a:extLst>
                <a:ext uri="{FF2B5EF4-FFF2-40B4-BE49-F238E27FC236}">
                  <a16:creationId xmlns:a16="http://schemas.microsoft.com/office/drawing/2014/main" id="{FE5CF715-14F5-6D91-0BE7-0EAA3CD4E710}"/>
                </a:ext>
              </a:extLst>
            </p:cNvPr>
            <p:cNvGrpSpPr/>
            <p:nvPr/>
          </p:nvGrpSpPr>
          <p:grpSpPr>
            <a:xfrm>
              <a:off x="7332332" y="2553036"/>
              <a:ext cx="91440" cy="91440"/>
              <a:chOff x="6445187" y="2952044"/>
              <a:chExt cx="102369" cy="100584"/>
            </a:xfrm>
          </p:grpSpPr>
          <p:cxnSp>
            <p:nvCxnSpPr>
              <p:cNvPr id="669" name="Straight Connector 668">
                <a:extLst>
                  <a:ext uri="{FF2B5EF4-FFF2-40B4-BE49-F238E27FC236}">
                    <a16:creationId xmlns:a16="http://schemas.microsoft.com/office/drawing/2014/main" id="{4A37BDF3-629B-B302-EED3-34901F2CEFBD}"/>
                  </a:ext>
                </a:extLst>
              </p:cNvPr>
              <p:cNvCxnSpPr/>
              <p:nvPr/>
            </p:nvCxnSpPr>
            <p:spPr bwMode="auto">
              <a:xfrm>
                <a:off x="6445187" y="3008489"/>
                <a:ext cx="102369" cy="0"/>
              </a:xfrm>
              <a:prstGeom prst="line">
                <a:avLst/>
              </a:prstGeom>
              <a:noFill/>
              <a:ln w="19050" cap="flat" cmpd="sng" algn="ctr">
                <a:solidFill>
                  <a:srgbClr val="E1471D"/>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DDF94AA5-F79D-0A3F-DED5-66DD4019273A}"/>
                  </a:ext>
                </a:extLst>
              </p:cNvPr>
              <p:cNvCxnSpPr/>
              <p:nvPr/>
            </p:nvCxnSpPr>
            <p:spPr bwMode="auto">
              <a:xfrm>
                <a:off x="6496755" y="2952044"/>
                <a:ext cx="0" cy="100584"/>
              </a:xfrm>
              <a:prstGeom prst="line">
                <a:avLst/>
              </a:prstGeom>
              <a:noFill/>
              <a:ln w="19050" cap="flat" cmpd="sng" algn="ctr">
                <a:solidFill>
                  <a:srgbClr val="E1471D"/>
                </a:solidFill>
                <a:prstDash val="solid"/>
                <a:round/>
                <a:headEnd type="none" w="med" len="med"/>
                <a:tailEnd type="none" w="med" len="med"/>
              </a:ln>
              <a:effectLst/>
            </p:spPr>
          </p:cxnSp>
        </p:grpSp>
      </p:grpSp>
      <p:sp>
        <p:nvSpPr>
          <p:cNvPr id="740" name="TextBox 739">
            <a:extLst>
              <a:ext uri="{FF2B5EF4-FFF2-40B4-BE49-F238E27FC236}">
                <a16:creationId xmlns:a16="http://schemas.microsoft.com/office/drawing/2014/main" id="{41096F7C-A17B-7EA7-0A9B-3A609A4E4605}"/>
              </a:ext>
            </a:extLst>
          </p:cNvPr>
          <p:cNvSpPr txBox="1"/>
          <p:nvPr/>
        </p:nvSpPr>
        <p:spPr bwMode="auto">
          <a:xfrm>
            <a:off x="8927304" y="1513490"/>
            <a:ext cx="47961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a:t>
            </a:r>
          </a:p>
        </p:txBody>
      </p:sp>
      <p:sp>
        <p:nvSpPr>
          <p:cNvPr id="741" name="Freeform 71">
            <a:extLst>
              <a:ext uri="{FF2B5EF4-FFF2-40B4-BE49-F238E27FC236}">
                <a16:creationId xmlns:a16="http://schemas.microsoft.com/office/drawing/2014/main" id="{E4441099-D04F-42B2-DCA3-97BF72F859DE}"/>
              </a:ext>
            </a:extLst>
          </p:cNvPr>
          <p:cNvSpPr/>
          <p:nvPr/>
        </p:nvSpPr>
        <p:spPr bwMode="auto">
          <a:xfrm>
            <a:off x="6828035" y="2136130"/>
            <a:ext cx="4678160" cy="2698600"/>
          </a:xfrm>
          <a:custGeom>
            <a:avLst/>
            <a:gdLst>
              <a:gd name="connsiteX0" fmla="*/ 0 w 3651250"/>
              <a:gd name="connsiteY0" fmla="*/ 0 h 2628900"/>
              <a:gd name="connsiteX1" fmla="*/ 0 w 3651250"/>
              <a:gd name="connsiteY1" fmla="*/ 2628900 h 2628900"/>
              <a:gd name="connsiteX2" fmla="*/ 63500 w 3651250"/>
              <a:gd name="connsiteY2" fmla="*/ 2628900 h 2628900"/>
              <a:gd name="connsiteX3" fmla="*/ 3651250 w 3651250"/>
              <a:gd name="connsiteY3" fmla="*/ 2628900 h 2628900"/>
            </a:gdLst>
            <a:ahLst/>
            <a:cxnLst>
              <a:cxn ang="0">
                <a:pos x="connsiteX0" y="connsiteY0"/>
              </a:cxn>
              <a:cxn ang="0">
                <a:pos x="connsiteX1" y="connsiteY1"/>
              </a:cxn>
              <a:cxn ang="0">
                <a:pos x="connsiteX2" y="connsiteY2"/>
              </a:cxn>
              <a:cxn ang="0">
                <a:pos x="connsiteX3" y="connsiteY3"/>
              </a:cxn>
            </a:cxnLst>
            <a:rect l="l" t="t" r="r" b="b"/>
            <a:pathLst>
              <a:path w="3651250" h="2628900">
                <a:moveTo>
                  <a:pt x="0" y="0"/>
                </a:moveTo>
                <a:lnTo>
                  <a:pt x="0" y="2628900"/>
                </a:lnTo>
                <a:lnTo>
                  <a:pt x="63500" y="2628900"/>
                </a:lnTo>
                <a:lnTo>
                  <a:pt x="3651250" y="26289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742" name="Group 741">
            <a:extLst>
              <a:ext uri="{FF2B5EF4-FFF2-40B4-BE49-F238E27FC236}">
                <a16:creationId xmlns:a16="http://schemas.microsoft.com/office/drawing/2014/main" id="{6C1A05B1-A5F8-7009-8347-FE2877E8A94E}"/>
              </a:ext>
            </a:extLst>
          </p:cNvPr>
          <p:cNvGrpSpPr/>
          <p:nvPr/>
        </p:nvGrpSpPr>
        <p:grpSpPr>
          <a:xfrm>
            <a:off x="6828036" y="4820828"/>
            <a:ext cx="4544069" cy="80072"/>
            <a:chOff x="1778000" y="4718050"/>
            <a:chExt cx="3467100" cy="101600"/>
          </a:xfrm>
        </p:grpSpPr>
        <p:cxnSp>
          <p:nvCxnSpPr>
            <p:cNvPr id="743" name="Straight Connector 742">
              <a:extLst>
                <a:ext uri="{FF2B5EF4-FFF2-40B4-BE49-F238E27FC236}">
                  <a16:creationId xmlns:a16="http://schemas.microsoft.com/office/drawing/2014/main" id="{821D97A2-8DB5-0BF3-9C71-0263CAC936FD}"/>
                </a:ext>
              </a:extLst>
            </p:cNvPr>
            <p:cNvCxnSpPr>
              <a:cxnSpLocks/>
            </p:cNvCxnSpPr>
            <p:nvPr/>
          </p:nvCxnSpPr>
          <p:spPr bwMode="auto">
            <a:xfrm>
              <a:off x="177800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23272B69-FB13-9F34-6620-DEA624208316}"/>
                </a:ext>
              </a:extLst>
            </p:cNvPr>
            <p:cNvCxnSpPr>
              <a:cxnSpLocks/>
            </p:cNvCxnSpPr>
            <p:nvPr/>
          </p:nvCxnSpPr>
          <p:spPr bwMode="auto">
            <a:xfrm>
              <a:off x="247142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745" name="Straight Connector 744">
              <a:extLst>
                <a:ext uri="{FF2B5EF4-FFF2-40B4-BE49-F238E27FC236}">
                  <a16:creationId xmlns:a16="http://schemas.microsoft.com/office/drawing/2014/main" id="{CAAFFFC9-5255-D32E-4FA3-DFFEDC250157}"/>
                </a:ext>
              </a:extLst>
            </p:cNvPr>
            <p:cNvCxnSpPr>
              <a:cxnSpLocks/>
            </p:cNvCxnSpPr>
            <p:nvPr/>
          </p:nvCxnSpPr>
          <p:spPr bwMode="auto">
            <a:xfrm>
              <a:off x="316484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746" name="Straight Connector 745">
              <a:extLst>
                <a:ext uri="{FF2B5EF4-FFF2-40B4-BE49-F238E27FC236}">
                  <a16:creationId xmlns:a16="http://schemas.microsoft.com/office/drawing/2014/main" id="{DBE75400-2180-F354-1F5F-066D6D947BDC}"/>
                </a:ext>
              </a:extLst>
            </p:cNvPr>
            <p:cNvCxnSpPr>
              <a:cxnSpLocks/>
            </p:cNvCxnSpPr>
            <p:nvPr/>
          </p:nvCxnSpPr>
          <p:spPr bwMode="auto">
            <a:xfrm>
              <a:off x="385826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747" name="Straight Connector 746">
              <a:extLst>
                <a:ext uri="{FF2B5EF4-FFF2-40B4-BE49-F238E27FC236}">
                  <a16:creationId xmlns:a16="http://schemas.microsoft.com/office/drawing/2014/main" id="{5C7F3FF0-395A-EA86-0907-680FDDF41970}"/>
                </a:ext>
              </a:extLst>
            </p:cNvPr>
            <p:cNvCxnSpPr>
              <a:cxnSpLocks/>
            </p:cNvCxnSpPr>
            <p:nvPr/>
          </p:nvCxnSpPr>
          <p:spPr bwMode="auto">
            <a:xfrm>
              <a:off x="4551680" y="4718050"/>
              <a:ext cx="0" cy="101600"/>
            </a:xfrm>
            <a:prstGeom prst="line">
              <a:avLst/>
            </a:prstGeom>
            <a:noFill/>
            <a:ln w="28575" cap="flat" cmpd="sng" algn="ctr">
              <a:solidFill>
                <a:schemeClr val="bg1"/>
              </a:solidFill>
              <a:prstDash val="solid"/>
              <a:round/>
              <a:headEnd type="none" w="med" len="med"/>
              <a:tailEnd type="none" w="med" len="med"/>
            </a:ln>
            <a:effectLst/>
          </p:spPr>
        </p:cxnSp>
        <p:cxnSp>
          <p:nvCxnSpPr>
            <p:cNvPr id="748" name="Straight Connector 747">
              <a:extLst>
                <a:ext uri="{FF2B5EF4-FFF2-40B4-BE49-F238E27FC236}">
                  <a16:creationId xmlns:a16="http://schemas.microsoft.com/office/drawing/2014/main" id="{64ECB758-3023-2270-743D-EE194F9DC13E}"/>
                </a:ext>
              </a:extLst>
            </p:cNvPr>
            <p:cNvCxnSpPr>
              <a:cxnSpLocks/>
            </p:cNvCxnSpPr>
            <p:nvPr/>
          </p:nvCxnSpPr>
          <p:spPr bwMode="auto">
            <a:xfrm>
              <a:off x="5245100" y="4718050"/>
              <a:ext cx="0" cy="101600"/>
            </a:xfrm>
            <a:prstGeom prst="line">
              <a:avLst/>
            </a:prstGeom>
            <a:noFill/>
            <a:ln w="28575" cap="flat" cmpd="sng" algn="ctr">
              <a:solidFill>
                <a:schemeClr val="bg1"/>
              </a:solidFill>
              <a:prstDash val="solid"/>
              <a:round/>
              <a:headEnd type="none" w="med" len="med"/>
              <a:tailEnd type="none" w="med" len="med"/>
            </a:ln>
            <a:effectLst/>
          </p:spPr>
        </p:cxnSp>
      </p:grpSp>
      <p:sp>
        <p:nvSpPr>
          <p:cNvPr id="749" name="TextBox 748">
            <a:extLst>
              <a:ext uri="{FF2B5EF4-FFF2-40B4-BE49-F238E27FC236}">
                <a16:creationId xmlns:a16="http://schemas.microsoft.com/office/drawing/2014/main" id="{7306D2A5-D41B-15F4-C6E5-04A02DD0684A}"/>
              </a:ext>
            </a:extLst>
          </p:cNvPr>
          <p:cNvSpPr txBox="1"/>
          <p:nvPr/>
        </p:nvSpPr>
        <p:spPr bwMode="auto">
          <a:xfrm>
            <a:off x="6869152" y="5087659"/>
            <a:ext cx="45050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750" name="TextBox 749">
            <a:extLst>
              <a:ext uri="{FF2B5EF4-FFF2-40B4-BE49-F238E27FC236}">
                <a16:creationId xmlns:a16="http://schemas.microsoft.com/office/drawing/2014/main" id="{D3855584-DD5A-EAA8-499E-08DBD362EE47}"/>
              </a:ext>
            </a:extLst>
          </p:cNvPr>
          <p:cNvSpPr txBox="1"/>
          <p:nvPr/>
        </p:nvSpPr>
        <p:spPr bwMode="auto">
          <a:xfrm rot="16200000">
            <a:off x="5312534" y="3377476"/>
            <a:ext cx="2092299" cy="404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Probability (%)</a:t>
            </a:r>
          </a:p>
        </p:txBody>
      </p:sp>
      <p:grpSp>
        <p:nvGrpSpPr>
          <p:cNvPr id="751" name="Group 750">
            <a:extLst>
              <a:ext uri="{FF2B5EF4-FFF2-40B4-BE49-F238E27FC236}">
                <a16:creationId xmlns:a16="http://schemas.microsoft.com/office/drawing/2014/main" id="{E4433968-1AB7-EEA1-3DFF-7B5F4308A108}"/>
              </a:ext>
            </a:extLst>
          </p:cNvPr>
          <p:cNvGrpSpPr/>
          <p:nvPr/>
        </p:nvGrpSpPr>
        <p:grpSpPr>
          <a:xfrm>
            <a:off x="6676950" y="4864945"/>
            <a:ext cx="4926570" cy="336891"/>
            <a:chOff x="1474223" y="4939318"/>
            <a:chExt cx="4500822" cy="307777"/>
          </a:xfrm>
        </p:grpSpPr>
        <p:sp>
          <p:nvSpPr>
            <p:cNvPr id="752" name="TextBox 751">
              <a:extLst>
                <a:ext uri="{FF2B5EF4-FFF2-40B4-BE49-F238E27FC236}">
                  <a16:creationId xmlns:a16="http://schemas.microsoft.com/office/drawing/2014/main" id="{31026F82-75DF-7B64-7EA0-98EC34471CC6}"/>
                </a:ext>
              </a:extLst>
            </p:cNvPr>
            <p:cNvSpPr txBox="1"/>
            <p:nvPr/>
          </p:nvSpPr>
          <p:spPr bwMode="auto">
            <a:xfrm>
              <a:off x="1474223" y="493931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753" name="TextBox 752">
              <a:extLst>
                <a:ext uri="{FF2B5EF4-FFF2-40B4-BE49-F238E27FC236}">
                  <a16:creationId xmlns:a16="http://schemas.microsoft.com/office/drawing/2014/main" id="{EFE0AFCC-16B5-AE3A-C6B6-D3291B70B551}"/>
                </a:ext>
              </a:extLst>
            </p:cNvPr>
            <p:cNvSpPr txBox="1"/>
            <p:nvPr/>
          </p:nvSpPr>
          <p:spPr bwMode="auto">
            <a:xfrm>
              <a:off x="2280767" y="4939318"/>
              <a:ext cx="335657" cy="281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754" name="TextBox 753">
              <a:extLst>
                <a:ext uri="{FF2B5EF4-FFF2-40B4-BE49-F238E27FC236}">
                  <a16:creationId xmlns:a16="http://schemas.microsoft.com/office/drawing/2014/main" id="{1A662845-C135-516D-F819-EB3004E69159}"/>
                </a:ext>
              </a:extLst>
            </p:cNvPr>
            <p:cNvSpPr txBox="1"/>
            <p:nvPr/>
          </p:nvSpPr>
          <p:spPr bwMode="auto">
            <a:xfrm>
              <a:off x="3103391" y="4939318"/>
              <a:ext cx="335657" cy="281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755" name="TextBox 754">
              <a:extLst>
                <a:ext uri="{FF2B5EF4-FFF2-40B4-BE49-F238E27FC236}">
                  <a16:creationId xmlns:a16="http://schemas.microsoft.com/office/drawing/2014/main" id="{6154B2C6-E308-7F8A-FB6D-846EDF3590E8}"/>
                </a:ext>
              </a:extLst>
            </p:cNvPr>
            <p:cNvSpPr txBox="1"/>
            <p:nvPr/>
          </p:nvSpPr>
          <p:spPr bwMode="auto">
            <a:xfrm>
              <a:off x="3932448" y="4939318"/>
              <a:ext cx="335657" cy="281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756" name="TextBox 755">
              <a:extLst>
                <a:ext uri="{FF2B5EF4-FFF2-40B4-BE49-F238E27FC236}">
                  <a16:creationId xmlns:a16="http://schemas.microsoft.com/office/drawing/2014/main" id="{19BA8C7E-6930-5966-0AD4-41FF763D7E62}"/>
                </a:ext>
              </a:extLst>
            </p:cNvPr>
            <p:cNvSpPr txBox="1"/>
            <p:nvPr/>
          </p:nvSpPr>
          <p:spPr bwMode="auto">
            <a:xfrm>
              <a:off x="4763417" y="4939318"/>
              <a:ext cx="335657" cy="281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757" name="TextBox 756">
              <a:extLst>
                <a:ext uri="{FF2B5EF4-FFF2-40B4-BE49-F238E27FC236}">
                  <a16:creationId xmlns:a16="http://schemas.microsoft.com/office/drawing/2014/main" id="{E6D64CD4-937A-3E27-00B9-08973063FDFF}"/>
                </a:ext>
              </a:extLst>
            </p:cNvPr>
            <p:cNvSpPr txBox="1"/>
            <p:nvPr/>
          </p:nvSpPr>
          <p:spPr bwMode="auto">
            <a:xfrm>
              <a:off x="5555912" y="4939318"/>
              <a:ext cx="419133" cy="281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sp>
        <p:nvSpPr>
          <p:cNvPr id="758" name="TextBox 757">
            <a:extLst>
              <a:ext uri="{FF2B5EF4-FFF2-40B4-BE49-F238E27FC236}">
                <a16:creationId xmlns:a16="http://schemas.microsoft.com/office/drawing/2014/main" id="{45930A42-CC62-F8F0-86BE-8F123E5CA3EA}"/>
              </a:ext>
            </a:extLst>
          </p:cNvPr>
          <p:cNvSpPr txBox="1"/>
          <p:nvPr/>
        </p:nvSpPr>
        <p:spPr bwMode="auto">
          <a:xfrm>
            <a:off x="6862356" y="3628164"/>
            <a:ext cx="3132913" cy="1169551"/>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24-Mo OS</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chemeClr val="accent1"/>
                </a:solidFill>
                <a:effectLst/>
                <a:uLnTx/>
                <a:uFillTx/>
                <a:latin typeface="Calibri" panose="020F0502020204030204" pitchFamily="34" charset="0"/>
                <a:ea typeface="+mn-ea"/>
                <a:cs typeface="+mn-cs"/>
              </a:rPr>
              <a:t>Sorafenib: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90.5% (95% CI: 77%-96%)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chemeClr val="accent3"/>
                </a:solidFill>
                <a:effectLst/>
                <a:uLnTx/>
                <a:uFillTx/>
                <a:latin typeface="Calibri" panose="020F0502020204030204" pitchFamily="34" charset="0"/>
                <a:ea typeface="+mn-ea"/>
                <a:cs typeface="+mn-cs"/>
              </a:rPr>
              <a:t>Placebo: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66.2% (95% CI: 49%-79%)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Log-rank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 .007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a:t>
            </a:r>
            <a:r>
              <a:rPr lang="en-US" sz="1400" dirty="0">
                <a:solidFill>
                  <a:srgbClr val="000000"/>
                </a:solidFill>
                <a:latin typeface="Calibri" panose="020F0502020204030204" pitchFamily="34" charset="0"/>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0.241 (95% CI: 0.08-0.74)</a:t>
            </a:r>
          </a:p>
        </p:txBody>
      </p:sp>
      <p:grpSp>
        <p:nvGrpSpPr>
          <p:cNvPr id="759" name="Group 758">
            <a:extLst>
              <a:ext uri="{FF2B5EF4-FFF2-40B4-BE49-F238E27FC236}">
                <a16:creationId xmlns:a16="http://schemas.microsoft.com/office/drawing/2014/main" id="{8C71E909-7AD8-AF03-29E3-F95EBBB56A86}"/>
              </a:ext>
            </a:extLst>
          </p:cNvPr>
          <p:cNvGrpSpPr/>
          <p:nvPr/>
        </p:nvGrpSpPr>
        <p:grpSpPr>
          <a:xfrm>
            <a:off x="6747963" y="2290125"/>
            <a:ext cx="80072" cy="2541035"/>
            <a:chOff x="1539099" y="2587010"/>
            <a:chExt cx="73152" cy="2321442"/>
          </a:xfrm>
        </p:grpSpPr>
        <p:cxnSp>
          <p:nvCxnSpPr>
            <p:cNvPr id="760" name="Straight Connector 759">
              <a:extLst>
                <a:ext uri="{FF2B5EF4-FFF2-40B4-BE49-F238E27FC236}">
                  <a16:creationId xmlns:a16="http://schemas.microsoft.com/office/drawing/2014/main" id="{EB78CFF2-BD51-FBF2-DA76-144ABA99C447}"/>
                </a:ext>
              </a:extLst>
            </p:cNvPr>
            <p:cNvCxnSpPr>
              <a:cxnSpLocks/>
            </p:cNvCxnSpPr>
            <p:nvPr/>
          </p:nvCxnSpPr>
          <p:spPr bwMode="auto">
            <a:xfrm rot="5400000">
              <a:off x="1575675" y="2550434"/>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761" name="Straight Connector 760">
              <a:extLst>
                <a:ext uri="{FF2B5EF4-FFF2-40B4-BE49-F238E27FC236}">
                  <a16:creationId xmlns:a16="http://schemas.microsoft.com/office/drawing/2014/main" id="{FB8D4517-95F4-0C12-ECE7-57F297A04E0B}"/>
                </a:ext>
              </a:extLst>
            </p:cNvPr>
            <p:cNvCxnSpPr>
              <a:cxnSpLocks/>
            </p:cNvCxnSpPr>
            <p:nvPr/>
          </p:nvCxnSpPr>
          <p:spPr bwMode="auto">
            <a:xfrm rot="5400000">
              <a:off x="1575675" y="3014722"/>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BE24D8C6-A852-5C95-5EB2-8B2B1D0E425B}"/>
                </a:ext>
              </a:extLst>
            </p:cNvPr>
            <p:cNvCxnSpPr>
              <a:cxnSpLocks/>
            </p:cNvCxnSpPr>
            <p:nvPr/>
          </p:nvCxnSpPr>
          <p:spPr bwMode="auto">
            <a:xfrm rot="5400000">
              <a:off x="1575675" y="3479010"/>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42289DEE-BA65-C905-CF3D-A7721ECDC662}"/>
                </a:ext>
              </a:extLst>
            </p:cNvPr>
            <p:cNvCxnSpPr>
              <a:cxnSpLocks/>
            </p:cNvCxnSpPr>
            <p:nvPr/>
          </p:nvCxnSpPr>
          <p:spPr bwMode="auto">
            <a:xfrm rot="5400000">
              <a:off x="1575675" y="3943298"/>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764" name="Straight Connector 763">
              <a:extLst>
                <a:ext uri="{FF2B5EF4-FFF2-40B4-BE49-F238E27FC236}">
                  <a16:creationId xmlns:a16="http://schemas.microsoft.com/office/drawing/2014/main" id="{DF095997-A3ED-6739-3D78-89EF6624BD8F}"/>
                </a:ext>
              </a:extLst>
            </p:cNvPr>
            <p:cNvCxnSpPr>
              <a:cxnSpLocks/>
            </p:cNvCxnSpPr>
            <p:nvPr/>
          </p:nvCxnSpPr>
          <p:spPr bwMode="auto">
            <a:xfrm rot="5400000">
              <a:off x="1575675" y="4407586"/>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765" name="Straight Connector 764">
              <a:extLst>
                <a:ext uri="{FF2B5EF4-FFF2-40B4-BE49-F238E27FC236}">
                  <a16:creationId xmlns:a16="http://schemas.microsoft.com/office/drawing/2014/main" id="{7CF0E937-A5B5-CCCE-7BBA-3706B55DC367}"/>
                </a:ext>
              </a:extLst>
            </p:cNvPr>
            <p:cNvCxnSpPr>
              <a:cxnSpLocks/>
            </p:cNvCxnSpPr>
            <p:nvPr/>
          </p:nvCxnSpPr>
          <p:spPr bwMode="auto">
            <a:xfrm rot="5400000">
              <a:off x="1575675" y="4871876"/>
              <a:ext cx="0" cy="73152"/>
            </a:xfrm>
            <a:prstGeom prst="line">
              <a:avLst/>
            </a:prstGeom>
            <a:noFill/>
            <a:ln w="28575" cap="flat" cmpd="sng" algn="ctr">
              <a:solidFill>
                <a:schemeClr val="bg1"/>
              </a:solidFill>
              <a:prstDash val="solid"/>
              <a:round/>
              <a:headEnd type="none" w="med" len="med"/>
              <a:tailEnd type="none" w="med" len="med"/>
            </a:ln>
            <a:effectLst/>
          </p:spPr>
        </p:cxnSp>
      </p:grpSp>
      <p:grpSp>
        <p:nvGrpSpPr>
          <p:cNvPr id="766" name="Group 765">
            <a:extLst>
              <a:ext uri="{FF2B5EF4-FFF2-40B4-BE49-F238E27FC236}">
                <a16:creationId xmlns:a16="http://schemas.microsoft.com/office/drawing/2014/main" id="{B464BAB1-3C5A-057D-F9D2-B90D590E902F}"/>
              </a:ext>
            </a:extLst>
          </p:cNvPr>
          <p:cNvGrpSpPr/>
          <p:nvPr/>
        </p:nvGrpSpPr>
        <p:grpSpPr>
          <a:xfrm>
            <a:off x="6316786" y="2120486"/>
            <a:ext cx="502178" cy="2841056"/>
            <a:chOff x="1060125" y="2432031"/>
            <a:chExt cx="458780" cy="2595536"/>
          </a:xfrm>
        </p:grpSpPr>
        <p:sp>
          <p:nvSpPr>
            <p:cNvPr id="767" name="TextBox 766">
              <a:extLst>
                <a:ext uri="{FF2B5EF4-FFF2-40B4-BE49-F238E27FC236}">
                  <a16:creationId xmlns:a16="http://schemas.microsoft.com/office/drawing/2014/main" id="{BC477CCE-8DB6-69B7-C97C-401B990D28D4}"/>
                </a:ext>
              </a:extLst>
            </p:cNvPr>
            <p:cNvSpPr txBox="1"/>
            <p:nvPr/>
          </p:nvSpPr>
          <p:spPr bwMode="auto">
            <a:xfrm>
              <a:off x="1060125" y="2432031"/>
              <a:ext cx="458780" cy="24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768" name="TextBox 767">
              <a:extLst>
                <a:ext uri="{FF2B5EF4-FFF2-40B4-BE49-F238E27FC236}">
                  <a16:creationId xmlns:a16="http://schemas.microsoft.com/office/drawing/2014/main" id="{4D77884A-6868-3AA6-CCB4-558549F611DF}"/>
                </a:ext>
              </a:extLst>
            </p:cNvPr>
            <p:cNvSpPr txBox="1"/>
            <p:nvPr/>
          </p:nvSpPr>
          <p:spPr bwMode="auto">
            <a:xfrm>
              <a:off x="1151497" y="28530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769" name="TextBox 768">
              <a:extLst>
                <a:ext uri="{FF2B5EF4-FFF2-40B4-BE49-F238E27FC236}">
                  <a16:creationId xmlns:a16="http://schemas.microsoft.com/office/drawing/2014/main" id="{51E1C0F8-0FED-62D1-80B1-4F3A3B285FBF}"/>
                </a:ext>
              </a:extLst>
            </p:cNvPr>
            <p:cNvSpPr txBox="1"/>
            <p:nvPr/>
          </p:nvSpPr>
          <p:spPr bwMode="auto">
            <a:xfrm>
              <a:off x="1151497" y="33349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770" name="TextBox 769">
              <a:extLst>
                <a:ext uri="{FF2B5EF4-FFF2-40B4-BE49-F238E27FC236}">
                  <a16:creationId xmlns:a16="http://schemas.microsoft.com/office/drawing/2014/main" id="{D5A2CE85-96E9-37EB-EB16-52DA032C2E81}"/>
                </a:ext>
              </a:extLst>
            </p:cNvPr>
            <p:cNvSpPr txBox="1"/>
            <p:nvPr/>
          </p:nvSpPr>
          <p:spPr bwMode="auto">
            <a:xfrm>
              <a:off x="1151497" y="381686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771" name="TextBox 770">
              <a:extLst>
                <a:ext uri="{FF2B5EF4-FFF2-40B4-BE49-F238E27FC236}">
                  <a16:creationId xmlns:a16="http://schemas.microsoft.com/office/drawing/2014/main" id="{38D8BDF8-4755-36FC-2893-5A2F573665A7}"/>
                </a:ext>
              </a:extLst>
            </p:cNvPr>
            <p:cNvSpPr txBox="1"/>
            <p:nvPr/>
          </p:nvSpPr>
          <p:spPr bwMode="auto">
            <a:xfrm>
              <a:off x="1242868" y="4780679"/>
              <a:ext cx="276037" cy="24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772" name="TextBox 771">
              <a:extLst>
                <a:ext uri="{FF2B5EF4-FFF2-40B4-BE49-F238E27FC236}">
                  <a16:creationId xmlns:a16="http://schemas.microsoft.com/office/drawing/2014/main" id="{C349E2CD-6779-9A76-8A48-EE2699C99CFE}"/>
                </a:ext>
              </a:extLst>
            </p:cNvPr>
            <p:cNvSpPr txBox="1"/>
            <p:nvPr/>
          </p:nvSpPr>
          <p:spPr bwMode="auto">
            <a:xfrm>
              <a:off x="1151497" y="429877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grpSp>
      <p:sp>
        <p:nvSpPr>
          <p:cNvPr id="773" name="TextBox 772">
            <a:extLst>
              <a:ext uri="{FF2B5EF4-FFF2-40B4-BE49-F238E27FC236}">
                <a16:creationId xmlns:a16="http://schemas.microsoft.com/office/drawing/2014/main" id="{760641B6-D8BD-25BD-FF56-8DF665F9AF29}"/>
              </a:ext>
            </a:extLst>
          </p:cNvPr>
          <p:cNvSpPr txBox="1"/>
          <p:nvPr/>
        </p:nvSpPr>
        <p:spPr bwMode="auto">
          <a:xfrm>
            <a:off x="7181437" y="1743903"/>
            <a:ext cx="2553678" cy="73866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Censored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Log-rank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 .0855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0.516 (95% CI: 0.239-1.112)</a:t>
            </a:r>
          </a:p>
        </p:txBody>
      </p:sp>
      <p:grpSp>
        <p:nvGrpSpPr>
          <p:cNvPr id="774" name="Group 773">
            <a:extLst>
              <a:ext uri="{FF2B5EF4-FFF2-40B4-BE49-F238E27FC236}">
                <a16:creationId xmlns:a16="http://schemas.microsoft.com/office/drawing/2014/main" id="{E6D1C060-97F9-8BD3-60F1-BA6E01CFB5FE}"/>
              </a:ext>
            </a:extLst>
          </p:cNvPr>
          <p:cNvGrpSpPr/>
          <p:nvPr/>
        </p:nvGrpSpPr>
        <p:grpSpPr>
          <a:xfrm>
            <a:off x="10231843" y="2122257"/>
            <a:ext cx="1448476" cy="572713"/>
            <a:chOff x="4750473" y="2053027"/>
            <a:chExt cx="1323301" cy="523220"/>
          </a:xfrm>
        </p:grpSpPr>
        <p:cxnSp>
          <p:nvCxnSpPr>
            <p:cNvPr id="775" name="Straight Connector 774">
              <a:extLst>
                <a:ext uri="{FF2B5EF4-FFF2-40B4-BE49-F238E27FC236}">
                  <a16:creationId xmlns:a16="http://schemas.microsoft.com/office/drawing/2014/main" id="{B74B35F4-1516-9D2A-8C14-1306551A92DB}"/>
                </a:ext>
              </a:extLst>
            </p:cNvPr>
            <p:cNvCxnSpPr/>
            <p:nvPr/>
          </p:nvCxnSpPr>
          <p:spPr bwMode="auto">
            <a:xfrm>
              <a:off x="4750473" y="2205414"/>
              <a:ext cx="365760" cy="0"/>
            </a:xfrm>
            <a:prstGeom prst="line">
              <a:avLst/>
            </a:prstGeom>
            <a:noFill/>
            <a:ln w="28575" cap="flat" cmpd="sng" algn="ctr">
              <a:solidFill>
                <a:srgbClr val="015873"/>
              </a:solidFill>
              <a:prstDash val="solid"/>
              <a:round/>
              <a:headEnd type="none" w="med" len="med"/>
              <a:tailEnd type="none" w="med" len="med"/>
            </a:ln>
            <a:effectLst/>
          </p:spPr>
        </p:cxnSp>
        <p:cxnSp>
          <p:nvCxnSpPr>
            <p:cNvPr id="776" name="Straight Connector 775">
              <a:extLst>
                <a:ext uri="{FF2B5EF4-FFF2-40B4-BE49-F238E27FC236}">
                  <a16:creationId xmlns:a16="http://schemas.microsoft.com/office/drawing/2014/main" id="{B11A5C97-F465-3060-1F42-20440682AD7C}"/>
                </a:ext>
              </a:extLst>
            </p:cNvPr>
            <p:cNvCxnSpPr/>
            <p:nvPr/>
          </p:nvCxnSpPr>
          <p:spPr bwMode="auto">
            <a:xfrm>
              <a:off x="4750473" y="2395841"/>
              <a:ext cx="365760" cy="0"/>
            </a:xfrm>
            <a:prstGeom prst="line">
              <a:avLst/>
            </a:prstGeom>
            <a:noFill/>
            <a:ln w="28575" cap="flat" cmpd="sng" algn="ctr">
              <a:solidFill>
                <a:schemeClr val="accent3"/>
              </a:solidFill>
              <a:prstDash val="solid"/>
              <a:round/>
              <a:headEnd type="none" w="med" len="med"/>
              <a:tailEnd type="none" w="med" len="med"/>
            </a:ln>
            <a:effectLst/>
          </p:spPr>
        </p:cxnSp>
        <p:sp>
          <p:nvSpPr>
            <p:cNvPr id="777" name="TextBox 776">
              <a:extLst>
                <a:ext uri="{FF2B5EF4-FFF2-40B4-BE49-F238E27FC236}">
                  <a16:creationId xmlns:a16="http://schemas.microsoft.com/office/drawing/2014/main" id="{D9044680-7DA8-0AD4-FA5C-368C96F46EDF}"/>
                </a:ext>
              </a:extLst>
            </p:cNvPr>
            <p:cNvSpPr txBox="1"/>
            <p:nvPr/>
          </p:nvSpPr>
          <p:spPr bwMode="auto">
            <a:xfrm>
              <a:off x="5091055" y="2053027"/>
              <a:ext cx="9827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Sorafenib</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a:t>
              </a:r>
            </a:p>
          </p:txBody>
        </p:sp>
      </p:grpSp>
      <p:sp>
        <p:nvSpPr>
          <p:cNvPr id="778" name="Freeform 416">
            <a:extLst>
              <a:ext uri="{FF2B5EF4-FFF2-40B4-BE49-F238E27FC236}">
                <a16:creationId xmlns:a16="http://schemas.microsoft.com/office/drawing/2014/main" id="{B2143138-4FCC-701E-1602-D0E374E85872}"/>
              </a:ext>
            </a:extLst>
          </p:cNvPr>
          <p:cNvSpPr/>
          <p:nvPr/>
        </p:nvSpPr>
        <p:spPr bwMode="auto">
          <a:xfrm>
            <a:off x="6839667" y="2281820"/>
            <a:ext cx="4331369" cy="739083"/>
          </a:xfrm>
          <a:custGeom>
            <a:avLst/>
            <a:gdLst>
              <a:gd name="connsiteX0" fmla="*/ 0 w 4331369"/>
              <a:gd name="connsiteY0" fmla="*/ 0 h 739083"/>
              <a:gd name="connsiteX1" fmla="*/ 161567 w 4331369"/>
              <a:gd name="connsiteY1" fmla="*/ 0 h 739083"/>
              <a:gd name="connsiteX2" fmla="*/ 161567 w 4331369"/>
              <a:gd name="connsiteY2" fmla="*/ 65315 h 739083"/>
              <a:gd name="connsiteX3" fmla="*/ 250945 w 4331369"/>
              <a:gd name="connsiteY3" fmla="*/ 65315 h 739083"/>
              <a:gd name="connsiteX4" fmla="*/ 250945 w 4331369"/>
              <a:gd name="connsiteY4" fmla="*/ 123754 h 739083"/>
              <a:gd name="connsiteX5" fmla="*/ 395324 w 4331369"/>
              <a:gd name="connsiteY5" fmla="*/ 123754 h 739083"/>
              <a:gd name="connsiteX6" fmla="*/ 395324 w 4331369"/>
              <a:gd name="connsiteY6" fmla="*/ 182193 h 739083"/>
              <a:gd name="connsiteX7" fmla="*/ 701269 w 4331369"/>
              <a:gd name="connsiteY7" fmla="*/ 182193 h 739083"/>
              <a:gd name="connsiteX8" fmla="*/ 701269 w 4331369"/>
              <a:gd name="connsiteY8" fmla="*/ 244070 h 739083"/>
              <a:gd name="connsiteX9" fmla="*/ 1130969 w 4331369"/>
              <a:gd name="connsiteY9" fmla="*/ 244070 h 739083"/>
              <a:gd name="connsiteX10" fmla="*/ 1130969 w 4331369"/>
              <a:gd name="connsiteY10" fmla="*/ 305946 h 739083"/>
              <a:gd name="connsiteX11" fmla="*/ 1220346 w 4331369"/>
              <a:gd name="connsiteY11" fmla="*/ 305946 h 739083"/>
              <a:gd name="connsiteX12" fmla="*/ 1220346 w 4331369"/>
              <a:gd name="connsiteY12" fmla="*/ 367823 h 739083"/>
              <a:gd name="connsiteX13" fmla="*/ 1299411 w 4331369"/>
              <a:gd name="connsiteY13" fmla="*/ 367823 h 739083"/>
              <a:gd name="connsiteX14" fmla="*/ 1299411 w 4331369"/>
              <a:gd name="connsiteY14" fmla="*/ 429700 h 739083"/>
              <a:gd name="connsiteX15" fmla="*/ 1440352 w 4331369"/>
              <a:gd name="connsiteY15" fmla="*/ 429700 h 739083"/>
              <a:gd name="connsiteX16" fmla="*/ 1440352 w 4331369"/>
              <a:gd name="connsiteY16" fmla="*/ 495014 h 739083"/>
              <a:gd name="connsiteX17" fmla="*/ 1859739 w 4331369"/>
              <a:gd name="connsiteY17" fmla="*/ 495014 h 739083"/>
              <a:gd name="connsiteX18" fmla="*/ 1859739 w 4331369"/>
              <a:gd name="connsiteY18" fmla="*/ 567203 h 739083"/>
              <a:gd name="connsiteX19" fmla="*/ 1859739 w 4331369"/>
              <a:gd name="connsiteY19" fmla="*/ 567203 h 739083"/>
              <a:gd name="connsiteX20" fmla="*/ 1894115 w 4331369"/>
              <a:gd name="connsiteY20" fmla="*/ 567203 h 739083"/>
              <a:gd name="connsiteX21" fmla="*/ 1894115 w 4331369"/>
              <a:gd name="connsiteY21" fmla="*/ 642830 h 739083"/>
              <a:gd name="connsiteX22" fmla="*/ 2213811 w 4331369"/>
              <a:gd name="connsiteY22" fmla="*/ 642830 h 739083"/>
              <a:gd name="connsiteX23" fmla="*/ 2213811 w 4331369"/>
              <a:gd name="connsiteY23" fmla="*/ 739083 h 739083"/>
              <a:gd name="connsiteX24" fmla="*/ 4331369 w 4331369"/>
              <a:gd name="connsiteY24" fmla="*/ 739083 h 73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331369" h="739083">
                <a:moveTo>
                  <a:pt x="0" y="0"/>
                </a:moveTo>
                <a:lnTo>
                  <a:pt x="161567" y="0"/>
                </a:lnTo>
                <a:lnTo>
                  <a:pt x="161567" y="65315"/>
                </a:lnTo>
                <a:lnTo>
                  <a:pt x="250945" y="65315"/>
                </a:lnTo>
                <a:lnTo>
                  <a:pt x="250945" y="123754"/>
                </a:lnTo>
                <a:lnTo>
                  <a:pt x="395324" y="123754"/>
                </a:lnTo>
                <a:lnTo>
                  <a:pt x="395324" y="182193"/>
                </a:lnTo>
                <a:lnTo>
                  <a:pt x="701269" y="182193"/>
                </a:lnTo>
                <a:lnTo>
                  <a:pt x="701269" y="244070"/>
                </a:lnTo>
                <a:lnTo>
                  <a:pt x="1130969" y="244070"/>
                </a:lnTo>
                <a:lnTo>
                  <a:pt x="1130969" y="305946"/>
                </a:lnTo>
                <a:lnTo>
                  <a:pt x="1220346" y="305946"/>
                </a:lnTo>
                <a:lnTo>
                  <a:pt x="1220346" y="367823"/>
                </a:lnTo>
                <a:lnTo>
                  <a:pt x="1299411" y="367823"/>
                </a:lnTo>
                <a:lnTo>
                  <a:pt x="1299411" y="429700"/>
                </a:lnTo>
                <a:lnTo>
                  <a:pt x="1440352" y="429700"/>
                </a:lnTo>
                <a:lnTo>
                  <a:pt x="1440352" y="495014"/>
                </a:lnTo>
                <a:lnTo>
                  <a:pt x="1859739" y="495014"/>
                </a:lnTo>
                <a:lnTo>
                  <a:pt x="1859739" y="567203"/>
                </a:lnTo>
                <a:lnTo>
                  <a:pt x="1859739" y="567203"/>
                </a:lnTo>
                <a:lnTo>
                  <a:pt x="1894115" y="567203"/>
                </a:lnTo>
                <a:lnTo>
                  <a:pt x="1894115" y="642830"/>
                </a:lnTo>
                <a:lnTo>
                  <a:pt x="2213811" y="642830"/>
                </a:lnTo>
                <a:lnTo>
                  <a:pt x="2213811" y="739083"/>
                </a:lnTo>
                <a:lnTo>
                  <a:pt x="4331369" y="739083"/>
                </a:lnTo>
              </a:path>
            </a:pathLst>
          </a:custGeom>
          <a:noFill/>
          <a:ln w="28575">
            <a:solidFill>
              <a:srgbClr val="01587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779" name="Group 778">
            <a:extLst>
              <a:ext uri="{FF2B5EF4-FFF2-40B4-BE49-F238E27FC236}">
                <a16:creationId xmlns:a16="http://schemas.microsoft.com/office/drawing/2014/main" id="{34816672-22AF-4F46-B10C-46210CC14BC8}"/>
              </a:ext>
            </a:extLst>
          </p:cNvPr>
          <p:cNvGrpSpPr/>
          <p:nvPr/>
        </p:nvGrpSpPr>
        <p:grpSpPr>
          <a:xfrm>
            <a:off x="6792811" y="2229102"/>
            <a:ext cx="91440" cy="91440"/>
            <a:chOff x="6445187" y="2952044"/>
            <a:chExt cx="102369" cy="100584"/>
          </a:xfrm>
        </p:grpSpPr>
        <p:cxnSp>
          <p:nvCxnSpPr>
            <p:cNvPr id="780" name="Straight Connector 779">
              <a:extLst>
                <a:ext uri="{FF2B5EF4-FFF2-40B4-BE49-F238E27FC236}">
                  <a16:creationId xmlns:a16="http://schemas.microsoft.com/office/drawing/2014/main" id="{B15971C4-1C9F-05D2-3434-E8B4D3F5E84A}"/>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CC9F728E-C3CB-1EBC-C2FC-8DD4BB8F01CB}"/>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782" name="Group 781">
            <a:extLst>
              <a:ext uri="{FF2B5EF4-FFF2-40B4-BE49-F238E27FC236}">
                <a16:creationId xmlns:a16="http://schemas.microsoft.com/office/drawing/2014/main" id="{D17D6E3A-9E92-138B-64B3-AD6C5EB6C443}"/>
              </a:ext>
            </a:extLst>
          </p:cNvPr>
          <p:cNvGrpSpPr/>
          <p:nvPr/>
        </p:nvGrpSpPr>
        <p:grpSpPr>
          <a:xfrm>
            <a:off x="8026859" y="2597001"/>
            <a:ext cx="3160243" cy="464534"/>
            <a:chOff x="8203321" y="2394925"/>
            <a:chExt cx="3160243" cy="464534"/>
          </a:xfrm>
        </p:grpSpPr>
        <p:grpSp>
          <p:nvGrpSpPr>
            <p:cNvPr id="783" name="Group 782">
              <a:extLst>
                <a:ext uri="{FF2B5EF4-FFF2-40B4-BE49-F238E27FC236}">
                  <a16:creationId xmlns:a16="http://schemas.microsoft.com/office/drawing/2014/main" id="{53A89D11-CBF8-17C5-2348-1038C7B693B3}"/>
                </a:ext>
              </a:extLst>
            </p:cNvPr>
            <p:cNvGrpSpPr/>
            <p:nvPr/>
          </p:nvGrpSpPr>
          <p:grpSpPr>
            <a:xfrm>
              <a:off x="8203321" y="2394925"/>
              <a:ext cx="91440" cy="91440"/>
              <a:chOff x="6445187" y="2952044"/>
              <a:chExt cx="102369" cy="100584"/>
            </a:xfrm>
          </p:grpSpPr>
          <p:cxnSp>
            <p:nvCxnSpPr>
              <p:cNvPr id="866" name="Straight Connector 865">
                <a:extLst>
                  <a:ext uri="{FF2B5EF4-FFF2-40B4-BE49-F238E27FC236}">
                    <a16:creationId xmlns:a16="http://schemas.microsoft.com/office/drawing/2014/main" id="{D8D8E55B-A181-1B20-2483-E1845DF58A64}"/>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67" name="Straight Connector 866">
                <a:extLst>
                  <a:ext uri="{FF2B5EF4-FFF2-40B4-BE49-F238E27FC236}">
                    <a16:creationId xmlns:a16="http://schemas.microsoft.com/office/drawing/2014/main" id="{271E1182-FD0C-65B7-2880-C261A47BC5C5}"/>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784" name="Group 783">
              <a:extLst>
                <a:ext uri="{FF2B5EF4-FFF2-40B4-BE49-F238E27FC236}">
                  <a16:creationId xmlns:a16="http://schemas.microsoft.com/office/drawing/2014/main" id="{5EC2CB0E-0B3A-D2C0-331F-5EF1635D3D9B}"/>
                </a:ext>
              </a:extLst>
            </p:cNvPr>
            <p:cNvGrpSpPr/>
            <p:nvPr/>
          </p:nvGrpSpPr>
          <p:grpSpPr>
            <a:xfrm>
              <a:off x="9309545" y="2768019"/>
              <a:ext cx="2054019" cy="91440"/>
              <a:chOff x="9309545" y="2768019"/>
              <a:chExt cx="2054019" cy="91440"/>
            </a:xfrm>
          </p:grpSpPr>
          <p:grpSp>
            <p:nvGrpSpPr>
              <p:cNvPr id="812" name="Group 811">
                <a:extLst>
                  <a:ext uri="{FF2B5EF4-FFF2-40B4-BE49-F238E27FC236}">
                    <a16:creationId xmlns:a16="http://schemas.microsoft.com/office/drawing/2014/main" id="{0E2D954E-2E6F-7158-7663-772E7CDC1A0E}"/>
                  </a:ext>
                </a:extLst>
              </p:cNvPr>
              <p:cNvGrpSpPr/>
              <p:nvPr/>
            </p:nvGrpSpPr>
            <p:grpSpPr>
              <a:xfrm>
                <a:off x="9742935" y="2768019"/>
                <a:ext cx="91440" cy="91440"/>
                <a:chOff x="6445187" y="2952044"/>
                <a:chExt cx="102369" cy="100584"/>
              </a:xfrm>
            </p:grpSpPr>
            <p:cxnSp>
              <p:nvCxnSpPr>
                <p:cNvPr id="864" name="Straight Connector 863">
                  <a:extLst>
                    <a:ext uri="{FF2B5EF4-FFF2-40B4-BE49-F238E27FC236}">
                      <a16:creationId xmlns:a16="http://schemas.microsoft.com/office/drawing/2014/main" id="{FEE45AA5-EF1F-0623-2328-1167690F181D}"/>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65" name="Straight Connector 864">
                  <a:extLst>
                    <a:ext uri="{FF2B5EF4-FFF2-40B4-BE49-F238E27FC236}">
                      <a16:creationId xmlns:a16="http://schemas.microsoft.com/office/drawing/2014/main" id="{B862757D-7A3F-1B94-42DB-76D1123010F2}"/>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13" name="Group 812">
                <a:extLst>
                  <a:ext uri="{FF2B5EF4-FFF2-40B4-BE49-F238E27FC236}">
                    <a16:creationId xmlns:a16="http://schemas.microsoft.com/office/drawing/2014/main" id="{6317B053-E3AB-EA8C-83D6-9E8EDC6C2837}"/>
                  </a:ext>
                </a:extLst>
              </p:cNvPr>
              <p:cNvGrpSpPr/>
              <p:nvPr/>
            </p:nvGrpSpPr>
            <p:grpSpPr>
              <a:xfrm>
                <a:off x="10125668" y="2768019"/>
                <a:ext cx="91440" cy="91440"/>
                <a:chOff x="6445187" y="2952044"/>
                <a:chExt cx="102369" cy="100584"/>
              </a:xfrm>
            </p:grpSpPr>
            <p:cxnSp>
              <p:nvCxnSpPr>
                <p:cNvPr id="862" name="Straight Connector 861">
                  <a:extLst>
                    <a:ext uri="{FF2B5EF4-FFF2-40B4-BE49-F238E27FC236}">
                      <a16:creationId xmlns:a16="http://schemas.microsoft.com/office/drawing/2014/main" id="{DAFBD5E0-B12D-7BEE-01BA-29C386242C7A}"/>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63" name="Straight Connector 862">
                  <a:extLst>
                    <a:ext uri="{FF2B5EF4-FFF2-40B4-BE49-F238E27FC236}">
                      <a16:creationId xmlns:a16="http://schemas.microsoft.com/office/drawing/2014/main" id="{35C48CCA-861F-14C9-B45D-04046BD46D0E}"/>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14" name="Group 813">
                <a:extLst>
                  <a:ext uri="{FF2B5EF4-FFF2-40B4-BE49-F238E27FC236}">
                    <a16:creationId xmlns:a16="http://schemas.microsoft.com/office/drawing/2014/main" id="{E1691ACE-DDF0-F20D-1A8A-2A37A58DA698}"/>
                  </a:ext>
                </a:extLst>
              </p:cNvPr>
              <p:cNvGrpSpPr/>
              <p:nvPr/>
            </p:nvGrpSpPr>
            <p:grpSpPr>
              <a:xfrm>
                <a:off x="10384958" y="2768019"/>
                <a:ext cx="91440" cy="91440"/>
                <a:chOff x="6445187" y="2952044"/>
                <a:chExt cx="102369" cy="100584"/>
              </a:xfrm>
            </p:grpSpPr>
            <p:cxnSp>
              <p:nvCxnSpPr>
                <p:cNvPr id="860" name="Straight Connector 859">
                  <a:extLst>
                    <a:ext uri="{FF2B5EF4-FFF2-40B4-BE49-F238E27FC236}">
                      <a16:creationId xmlns:a16="http://schemas.microsoft.com/office/drawing/2014/main" id="{6EAF9DC0-03AE-B19E-4E18-9EDDFF82CDAB}"/>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61" name="Straight Connector 860">
                  <a:extLst>
                    <a:ext uri="{FF2B5EF4-FFF2-40B4-BE49-F238E27FC236}">
                      <a16:creationId xmlns:a16="http://schemas.microsoft.com/office/drawing/2014/main" id="{C6621070-B322-CA2A-358F-ABF4A0C92A4E}"/>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15" name="Group 814">
                <a:extLst>
                  <a:ext uri="{FF2B5EF4-FFF2-40B4-BE49-F238E27FC236}">
                    <a16:creationId xmlns:a16="http://schemas.microsoft.com/office/drawing/2014/main" id="{E5D70819-3AF7-D935-8CB4-1336A3F41B4B}"/>
                  </a:ext>
                </a:extLst>
              </p:cNvPr>
              <p:cNvGrpSpPr/>
              <p:nvPr/>
            </p:nvGrpSpPr>
            <p:grpSpPr>
              <a:xfrm>
                <a:off x="10605766" y="2768019"/>
                <a:ext cx="91440" cy="91440"/>
                <a:chOff x="6445187" y="2952044"/>
                <a:chExt cx="102369" cy="100584"/>
              </a:xfrm>
            </p:grpSpPr>
            <p:cxnSp>
              <p:nvCxnSpPr>
                <p:cNvPr id="858" name="Straight Connector 857">
                  <a:extLst>
                    <a:ext uri="{FF2B5EF4-FFF2-40B4-BE49-F238E27FC236}">
                      <a16:creationId xmlns:a16="http://schemas.microsoft.com/office/drawing/2014/main" id="{0BF61FB4-36D5-ABD3-23DC-23C30004EA9C}"/>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59" name="Straight Connector 858">
                  <a:extLst>
                    <a:ext uri="{FF2B5EF4-FFF2-40B4-BE49-F238E27FC236}">
                      <a16:creationId xmlns:a16="http://schemas.microsoft.com/office/drawing/2014/main" id="{FD6081B2-C9A8-39D3-8D9B-C4EEFE836698}"/>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16" name="Group 815">
                <a:extLst>
                  <a:ext uri="{FF2B5EF4-FFF2-40B4-BE49-F238E27FC236}">
                    <a16:creationId xmlns:a16="http://schemas.microsoft.com/office/drawing/2014/main" id="{167B51FB-0560-C2AF-14E3-B40A56C92B0C}"/>
                  </a:ext>
                </a:extLst>
              </p:cNvPr>
              <p:cNvGrpSpPr/>
              <p:nvPr/>
            </p:nvGrpSpPr>
            <p:grpSpPr>
              <a:xfrm>
                <a:off x="10322889" y="2768019"/>
                <a:ext cx="91440" cy="91440"/>
                <a:chOff x="6445187" y="2952044"/>
                <a:chExt cx="102369" cy="100584"/>
              </a:xfrm>
            </p:grpSpPr>
            <p:cxnSp>
              <p:nvCxnSpPr>
                <p:cNvPr id="856" name="Straight Connector 855">
                  <a:extLst>
                    <a:ext uri="{FF2B5EF4-FFF2-40B4-BE49-F238E27FC236}">
                      <a16:creationId xmlns:a16="http://schemas.microsoft.com/office/drawing/2014/main" id="{38464959-45C4-C6C1-F964-ADAA0B2A198D}"/>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57" name="Straight Connector 856">
                  <a:extLst>
                    <a:ext uri="{FF2B5EF4-FFF2-40B4-BE49-F238E27FC236}">
                      <a16:creationId xmlns:a16="http://schemas.microsoft.com/office/drawing/2014/main" id="{1A6D6A70-604F-702D-BB06-745039B02C96}"/>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17" name="Group 816">
                <a:extLst>
                  <a:ext uri="{FF2B5EF4-FFF2-40B4-BE49-F238E27FC236}">
                    <a16:creationId xmlns:a16="http://schemas.microsoft.com/office/drawing/2014/main" id="{9B85901A-53D7-D785-A677-51A9EEBF6EF2}"/>
                  </a:ext>
                </a:extLst>
              </p:cNvPr>
              <p:cNvGrpSpPr/>
              <p:nvPr/>
            </p:nvGrpSpPr>
            <p:grpSpPr>
              <a:xfrm>
                <a:off x="10435747" y="2768019"/>
                <a:ext cx="91440" cy="91440"/>
                <a:chOff x="6445187" y="2952044"/>
                <a:chExt cx="102369" cy="100584"/>
              </a:xfrm>
            </p:grpSpPr>
            <p:cxnSp>
              <p:nvCxnSpPr>
                <p:cNvPr id="854" name="Straight Connector 853">
                  <a:extLst>
                    <a:ext uri="{FF2B5EF4-FFF2-40B4-BE49-F238E27FC236}">
                      <a16:creationId xmlns:a16="http://schemas.microsoft.com/office/drawing/2014/main" id="{6D6A68F7-CF49-2D17-F6D0-57B8E0CF4E9F}"/>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55" name="Straight Connector 854">
                  <a:extLst>
                    <a:ext uri="{FF2B5EF4-FFF2-40B4-BE49-F238E27FC236}">
                      <a16:creationId xmlns:a16="http://schemas.microsoft.com/office/drawing/2014/main" id="{7018131D-DF76-DFE6-962A-5B835ADE1DF8}"/>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18" name="Group 817">
                <a:extLst>
                  <a:ext uri="{FF2B5EF4-FFF2-40B4-BE49-F238E27FC236}">
                    <a16:creationId xmlns:a16="http://schemas.microsoft.com/office/drawing/2014/main" id="{793A75BF-D084-D0A1-CDA8-666DB37799BB}"/>
                  </a:ext>
                </a:extLst>
              </p:cNvPr>
              <p:cNvGrpSpPr/>
              <p:nvPr/>
            </p:nvGrpSpPr>
            <p:grpSpPr>
              <a:xfrm>
                <a:off x="9309545" y="2768019"/>
                <a:ext cx="91440" cy="91440"/>
                <a:chOff x="6445187" y="2952044"/>
                <a:chExt cx="102369" cy="100584"/>
              </a:xfrm>
            </p:grpSpPr>
            <p:cxnSp>
              <p:nvCxnSpPr>
                <p:cNvPr id="852" name="Straight Connector 851">
                  <a:extLst>
                    <a:ext uri="{FF2B5EF4-FFF2-40B4-BE49-F238E27FC236}">
                      <a16:creationId xmlns:a16="http://schemas.microsoft.com/office/drawing/2014/main" id="{FC6A00E6-B2FA-C0AE-0908-F1F40CE45D6A}"/>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53" name="Straight Connector 852">
                  <a:extLst>
                    <a:ext uri="{FF2B5EF4-FFF2-40B4-BE49-F238E27FC236}">
                      <a16:creationId xmlns:a16="http://schemas.microsoft.com/office/drawing/2014/main" id="{605F3C3B-DB42-201B-6EAB-BD30B6DEAE5F}"/>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19" name="Group 818">
                <a:extLst>
                  <a:ext uri="{FF2B5EF4-FFF2-40B4-BE49-F238E27FC236}">
                    <a16:creationId xmlns:a16="http://schemas.microsoft.com/office/drawing/2014/main" id="{D6C48300-EF36-B224-D268-3CB3B51A8B11}"/>
                  </a:ext>
                </a:extLst>
              </p:cNvPr>
              <p:cNvGrpSpPr/>
              <p:nvPr/>
            </p:nvGrpSpPr>
            <p:grpSpPr>
              <a:xfrm>
                <a:off x="9450978" y="2768019"/>
                <a:ext cx="91440" cy="91440"/>
                <a:chOff x="6445187" y="2952044"/>
                <a:chExt cx="102369" cy="100584"/>
              </a:xfrm>
            </p:grpSpPr>
            <p:cxnSp>
              <p:nvCxnSpPr>
                <p:cNvPr id="850" name="Straight Connector 849">
                  <a:extLst>
                    <a:ext uri="{FF2B5EF4-FFF2-40B4-BE49-F238E27FC236}">
                      <a16:creationId xmlns:a16="http://schemas.microsoft.com/office/drawing/2014/main" id="{CC6D9E42-79E6-2958-2D84-F5B5993DEDB8}"/>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51" name="Straight Connector 850">
                  <a:extLst>
                    <a:ext uri="{FF2B5EF4-FFF2-40B4-BE49-F238E27FC236}">
                      <a16:creationId xmlns:a16="http://schemas.microsoft.com/office/drawing/2014/main" id="{C874BF6C-2F99-308B-82BB-9F2807CE0C06}"/>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20" name="Group 819">
                <a:extLst>
                  <a:ext uri="{FF2B5EF4-FFF2-40B4-BE49-F238E27FC236}">
                    <a16:creationId xmlns:a16="http://schemas.microsoft.com/office/drawing/2014/main" id="{78E860A0-BE3B-471E-9C73-ECE3AC609FD8}"/>
                  </a:ext>
                </a:extLst>
              </p:cNvPr>
              <p:cNvGrpSpPr/>
              <p:nvPr/>
            </p:nvGrpSpPr>
            <p:grpSpPr>
              <a:xfrm>
                <a:off x="9491193" y="2768019"/>
                <a:ext cx="91440" cy="91440"/>
                <a:chOff x="6445187" y="2952044"/>
                <a:chExt cx="102369" cy="100584"/>
              </a:xfrm>
            </p:grpSpPr>
            <p:cxnSp>
              <p:nvCxnSpPr>
                <p:cNvPr id="848" name="Straight Connector 847">
                  <a:extLst>
                    <a:ext uri="{FF2B5EF4-FFF2-40B4-BE49-F238E27FC236}">
                      <a16:creationId xmlns:a16="http://schemas.microsoft.com/office/drawing/2014/main" id="{D0CD2EDD-2F32-A8CA-EBE7-B992EDD819E2}"/>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49" name="Straight Connector 848">
                  <a:extLst>
                    <a:ext uri="{FF2B5EF4-FFF2-40B4-BE49-F238E27FC236}">
                      <a16:creationId xmlns:a16="http://schemas.microsoft.com/office/drawing/2014/main" id="{CD03E75A-2F5F-6D61-67DE-D9DF4634B706}"/>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21" name="Group 820">
                <a:extLst>
                  <a:ext uri="{FF2B5EF4-FFF2-40B4-BE49-F238E27FC236}">
                    <a16:creationId xmlns:a16="http://schemas.microsoft.com/office/drawing/2014/main" id="{D223AC1F-86AB-A55F-1199-721BEA1EC46C}"/>
                  </a:ext>
                </a:extLst>
              </p:cNvPr>
              <p:cNvGrpSpPr/>
              <p:nvPr/>
            </p:nvGrpSpPr>
            <p:grpSpPr>
              <a:xfrm>
                <a:off x="9581826" y="2768019"/>
                <a:ext cx="91440" cy="91440"/>
                <a:chOff x="6445187" y="2952044"/>
                <a:chExt cx="102369" cy="100584"/>
              </a:xfrm>
            </p:grpSpPr>
            <p:cxnSp>
              <p:nvCxnSpPr>
                <p:cNvPr id="846" name="Straight Connector 845">
                  <a:extLst>
                    <a:ext uri="{FF2B5EF4-FFF2-40B4-BE49-F238E27FC236}">
                      <a16:creationId xmlns:a16="http://schemas.microsoft.com/office/drawing/2014/main" id="{8E589B4C-BC85-A11C-85FE-4113174991FE}"/>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47" name="Straight Connector 846">
                  <a:extLst>
                    <a:ext uri="{FF2B5EF4-FFF2-40B4-BE49-F238E27FC236}">
                      <a16:creationId xmlns:a16="http://schemas.microsoft.com/office/drawing/2014/main" id="{F7374CFA-3588-22AC-E405-0EF1541AC6C8}"/>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22" name="Group 821">
                <a:extLst>
                  <a:ext uri="{FF2B5EF4-FFF2-40B4-BE49-F238E27FC236}">
                    <a16:creationId xmlns:a16="http://schemas.microsoft.com/office/drawing/2014/main" id="{A4870E7E-81F3-CF30-C713-CB948DC07662}"/>
                  </a:ext>
                </a:extLst>
              </p:cNvPr>
              <p:cNvGrpSpPr/>
              <p:nvPr/>
            </p:nvGrpSpPr>
            <p:grpSpPr>
              <a:xfrm>
                <a:off x="9476749" y="2768019"/>
                <a:ext cx="91440" cy="91440"/>
                <a:chOff x="6445187" y="2952044"/>
                <a:chExt cx="102369" cy="100584"/>
              </a:xfrm>
            </p:grpSpPr>
            <p:cxnSp>
              <p:nvCxnSpPr>
                <p:cNvPr id="844" name="Straight Connector 843">
                  <a:extLst>
                    <a:ext uri="{FF2B5EF4-FFF2-40B4-BE49-F238E27FC236}">
                      <a16:creationId xmlns:a16="http://schemas.microsoft.com/office/drawing/2014/main" id="{B1AE9857-38BB-7018-0977-C0D7CF95EF17}"/>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45" name="Straight Connector 844">
                  <a:extLst>
                    <a:ext uri="{FF2B5EF4-FFF2-40B4-BE49-F238E27FC236}">
                      <a16:creationId xmlns:a16="http://schemas.microsoft.com/office/drawing/2014/main" id="{CDA5B552-3DE7-D1D0-9621-FC7DC8EB6E75}"/>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23" name="Group 822">
                <a:extLst>
                  <a:ext uri="{FF2B5EF4-FFF2-40B4-BE49-F238E27FC236}">
                    <a16:creationId xmlns:a16="http://schemas.microsoft.com/office/drawing/2014/main" id="{A03D8FE5-EE01-4B40-FD69-3970E381DBC9}"/>
                  </a:ext>
                </a:extLst>
              </p:cNvPr>
              <p:cNvGrpSpPr/>
              <p:nvPr/>
            </p:nvGrpSpPr>
            <p:grpSpPr>
              <a:xfrm>
                <a:off x="9561032" y="2768019"/>
                <a:ext cx="91440" cy="91440"/>
                <a:chOff x="6445187" y="2952044"/>
                <a:chExt cx="102369" cy="100584"/>
              </a:xfrm>
            </p:grpSpPr>
            <p:cxnSp>
              <p:nvCxnSpPr>
                <p:cNvPr id="842" name="Straight Connector 841">
                  <a:extLst>
                    <a:ext uri="{FF2B5EF4-FFF2-40B4-BE49-F238E27FC236}">
                      <a16:creationId xmlns:a16="http://schemas.microsoft.com/office/drawing/2014/main" id="{463CC435-571B-FFB2-E683-404F24CF3162}"/>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43" name="Straight Connector 842">
                  <a:extLst>
                    <a:ext uri="{FF2B5EF4-FFF2-40B4-BE49-F238E27FC236}">
                      <a16:creationId xmlns:a16="http://schemas.microsoft.com/office/drawing/2014/main" id="{C54B6C06-E066-A45C-9533-BC924769E3BE}"/>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24" name="Group 823">
                <a:extLst>
                  <a:ext uri="{FF2B5EF4-FFF2-40B4-BE49-F238E27FC236}">
                    <a16:creationId xmlns:a16="http://schemas.microsoft.com/office/drawing/2014/main" id="{CA6E2815-9801-53D4-169C-F99257919849}"/>
                  </a:ext>
                </a:extLst>
              </p:cNvPr>
              <p:cNvGrpSpPr/>
              <p:nvPr/>
            </p:nvGrpSpPr>
            <p:grpSpPr>
              <a:xfrm>
                <a:off x="10793468" y="2768019"/>
                <a:ext cx="91440" cy="91440"/>
                <a:chOff x="6445187" y="2952044"/>
                <a:chExt cx="102369" cy="100584"/>
              </a:xfrm>
            </p:grpSpPr>
            <p:cxnSp>
              <p:nvCxnSpPr>
                <p:cNvPr id="840" name="Straight Connector 839">
                  <a:extLst>
                    <a:ext uri="{FF2B5EF4-FFF2-40B4-BE49-F238E27FC236}">
                      <a16:creationId xmlns:a16="http://schemas.microsoft.com/office/drawing/2014/main" id="{B727788A-3BC5-8D46-E275-51211297D288}"/>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41" name="Straight Connector 840">
                  <a:extLst>
                    <a:ext uri="{FF2B5EF4-FFF2-40B4-BE49-F238E27FC236}">
                      <a16:creationId xmlns:a16="http://schemas.microsoft.com/office/drawing/2014/main" id="{FC97A884-00EB-680F-E5D7-93DF4047F056}"/>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25" name="Group 824">
                <a:extLst>
                  <a:ext uri="{FF2B5EF4-FFF2-40B4-BE49-F238E27FC236}">
                    <a16:creationId xmlns:a16="http://schemas.microsoft.com/office/drawing/2014/main" id="{E4011FCF-04CB-FDAE-EAF7-B0B065242019}"/>
                  </a:ext>
                </a:extLst>
              </p:cNvPr>
              <p:cNvGrpSpPr/>
              <p:nvPr/>
            </p:nvGrpSpPr>
            <p:grpSpPr>
              <a:xfrm>
                <a:off x="10887276" y="2768019"/>
                <a:ext cx="91440" cy="91440"/>
                <a:chOff x="6445187" y="2952044"/>
                <a:chExt cx="102369" cy="100584"/>
              </a:xfrm>
            </p:grpSpPr>
            <p:cxnSp>
              <p:nvCxnSpPr>
                <p:cNvPr id="838" name="Straight Connector 837">
                  <a:extLst>
                    <a:ext uri="{FF2B5EF4-FFF2-40B4-BE49-F238E27FC236}">
                      <a16:creationId xmlns:a16="http://schemas.microsoft.com/office/drawing/2014/main" id="{429D96CA-49B1-4381-2F02-23B93FC4E431}"/>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39" name="Straight Connector 838">
                  <a:extLst>
                    <a:ext uri="{FF2B5EF4-FFF2-40B4-BE49-F238E27FC236}">
                      <a16:creationId xmlns:a16="http://schemas.microsoft.com/office/drawing/2014/main" id="{503B70BA-7E4D-328D-3D1B-3EFD9C996249}"/>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26" name="Group 825">
                <a:extLst>
                  <a:ext uri="{FF2B5EF4-FFF2-40B4-BE49-F238E27FC236}">
                    <a16:creationId xmlns:a16="http://schemas.microsoft.com/office/drawing/2014/main" id="{FA6B493A-0C89-49B9-116E-F2E0004E4990}"/>
                  </a:ext>
                </a:extLst>
              </p:cNvPr>
              <p:cNvGrpSpPr/>
              <p:nvPr/>
            </p:nvGrpSpPr>
            <p:grpSpPr>
              <a:xfrm>
                <a:off x="10978291" y="2768019"/>
                <a:ext cx="91440" cy="91440"/>
                <a:chOff x="6445187" y="2952044"/>
                <a:chExt cx="102369" cy="100584"/>
              </a:xfrm>
            </p:grpSpPr>
            <p:cxnSp>
              <p:nvCxnSpPr>
                <p:cNvPr id="836" name="Straight Connector 835">
                  <a:extLst>
                    <a:ext uri="{FF2B5EF4-FFF2-40B4-BE49-F238E27FC236}">
                      <a16:creationId xmlns:a16="http://schemas.microsoft.com/office/drawing/2014/main" id="{E883BF79-AB14-5668-F678-35C96230E573}"/>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37" name="Straight Connector 836">
                  <a:extLst>
                    <a:ext uri="{FF2B5EF4-FFF2-40B4-BE49-F238E27FC236}">
                      <a16:creationId xmlns:a16="http://schemas.microsoft.com/office/drawing/2014/main" id="{205C990B-47D1-C3B8-C81B-5EC6FEA91D86}"/>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27" name="Group 826">
                <a:extLst>
                  <a:ext uri="{FF2B5EF4-FFF2-40B4-BE49-F238E27FC236}">
                    <a16:creationId xmlns:a16="http://schemas.microsoft.com/office/drawing/2014/main" id="{9544912A-B814-1C82-D568-D8594E155E5C}"/>
                  </a:ext>
                </a:extLst>
              </p:cNvPr>
              <p:cNvGrpSpPr/>
              <p:nvPr/>
            </p:nvGrpSpPr>
            <p:grpSpPr>
              <a:xfrm>
                <a:off x="11272124" y="2768019"/>
                <a:ext cx="91440" cy="91440"/>
                <a:chOff x="6445187" y="2952044"/>
                <a:chExt cx="102369" cy="100584"/>
              </a:xfrm>
            </p:grpSpPr>
            <p:cxnSp>
              <p:nvCxnSpPr>
                <p:cNvPr id="834" name="Straight Connector 833">
                  <a:extLst>
                    <a:ext uri="{FF2B5EF4-FFF2-40B4-BE49-F238E27FC236}">
                      <a16:creationId xmlns:a16="http://schemas.microsoft.com/office/drawing/2014/main" id="{5BDC1B3E-E605-B5BE-2B11-B7BA67EF9A09}"/>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35" name="Straight Connector 834">
                  <a:extLst>
                    <a:ext uri="{FF2B5EF4-FFF2-40B4-BE49-F238E27FC236}">
                      <a16:creationId xmlns:a16="http://schemas.microsoft.com/office/drawing/2014/main" id="{A19EAEC9-99F5-0EDE-C548-FF0D88F17F92}"/>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28" name="Group 827">
                <a:extLst>
                  <a:ext uri="{FF2B5EF4-FFF2-40B4-BE49-F238E27FC236}">
                    <a16:creationId xmlns:a16="http://schemas.microsoft.com/office/drawing/2014/main" id="{AC895674-BB72-85C2-E654-D592DBC05A72}"/>
                  </a:ext>
                </a:extLst>
              </p:cNvPr>
              <p:cNvGrpSpPr/>
              <p:nvPr/>
            </p:nvGrpSpPr>
            <p:grpSpPr>
              <a:xfrm>
                <a:off x="10963847" y="2768019"/>
                <a:ext cx="91440" cy="91440"/>
                <a:chOff x="6445187" y="2952044"/>
                <a:chExt cx="102369" cy="100584"/>
              </a:xfrm>
            </p:grpSpPr>
            <p:cxnSp>
              <p:nvCxnSpPr>
                <p:cNvPr id="832" name="Straight Connector 831">
                  <a:extLst>
                    <a:ext uri="{FF2B5EF4-FFF2-40B4-BE49-F238E27FC236}">
                      <a16:creationId xmlns:a16="http://schemas.microsoft.com/office/drawing/2014/main" id="{AEFB7837-A6CD-416D-492C-F042A0D33AAF}"/>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33" name="Straight Connector 832">
                  <a:extLst>
                    <a:ext uri="{FF2B5EF4-FFF2-40B4-BE49-F238E27FC236}">
                      <a16:creationId xmlns:a16="http://schemas.microsoft.com/office/drawing/2014/main" id="{86257C7A-88B6-C0DE-19CF-5A9887AD15B0}"/>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829" name="Group 828">
                <a:extLst>
                  <a:ext uri="{FF2B5EF4-FFF2-40B4-BE49-F238E27FC236}">
                    <a16:creationId xmlns:a16="http://schemas.microsoft.com/office/drawing/2014/main" id="{41C0C845-9468-9B10-3856-87BEDD176FFF}"/>
                  </a:ext>
                </a:extLst>
              </p:cNvPr>
              <p:cNvGrpSpPr/>
              <p:nvPr/>
            </p:nvGrpSpPr>
            <p:grpSpPr>
              <a:xfrm>
                <a:off x="11191005" y="2768019"/>
                <a:ext cx="91440" cy="91440"/>
                <a:chOff x="6445187" y="2952044"/>
                <a:chExt cx="102369" cy="100584"/>
              </a:xfrm>
            </p:grpSpPr>
            <p:cxnSp>
              <p:nvCxnSpPr>
                <p:cNvPr id="830" name="Straight Connector 829">
                  <a:extLst>
                    <a:ext uri="{FF2B5EF4-FFF2-40B4-BE49-F238E27FC236}">
                      <a16:creationId xmlns:a16="http://schemas.microsoft.com/office/drawing/2014/main" id="{B3F25FCE-658E-873A-5B54-408FB513D0E7}"/>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25DBD682-FABA-26EA-B3AD-E99575D4C9E5}"/>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grpSp>
          <p:nvGrpSpPr>
            <p:cNvPr id="785" name="Group 784">
              <a:extLst>
                <a:ext uri="{FF2B5EF4-FFF2-40B4-BE49-F238E27FC236}">
                  <a16:creationId xmlns:a16="http://schemas.microsoft.com/office/drawing/2014/main" id="{59C89D9B-AFEF-4BFE-485C-618C18B23EDA}"/>
                </a:ext>
              </a:extLst>
            </p:cNvPr>
            <p:cNvGrpSpPr/>
            <p:nvPr/>
          </p:nvGrpSpPr>
          <p:grpSpPr>
            <a:xfrm>
              <a:off x="8459915" y="2523094"/>
              <a:ext cx="91440" cy="91440"/>
              <a:chOff x="6445187" y="2952044"/>
              <a:chExt cx="102369" cy="100584"/>
            </a:xfrm>
          </p:grpSpPr>
          <p:cxnSp>
            <p:nvCxnSpPr>
              <p:cNvPr id="810" name="Straight Connector 809">
                <a:extLst>
                  <a:ext uri="{FF2B5EF4-FFF2-40B4-BE49-F238E27FC236}">
                    <a16:creationId xmlns:a16="http://schemas.microsoft.com/office/drawing/2014/main" id="{77188384-73E8-EE11-54E0-121E1930653B}"/>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11" name="Straight Connector 810">
                <a:extLst>
                  <a:ext uri="{FF2B5EF4-FFF2-40B4-BE49-F238E27FC236}">
                    <a16:creationId xmlns:a16="http://schemas.microsoft.com/office/drawing/2014/main" id="{71234840-B2DA-288E-8D0F-291CF128B94E}"/>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786" name="Group 785">
              <a:extLst>
                <a:ext uri="{FF2B5EF4-FFF2-40B4-BE49-F238E27FC236}">
                  <a16:creationId xmlns:a16="http://schemas.microsoft.com/office/drawing/2014/main" id="{AD2A79B9-960B-F2D6-388A-E772F4393D47}"/>
                </a:ext>
              </a:extLst>
            </p:cNvPr>
            <p:cNvGrpSpPr/>
            <p:nvPr/>
          </p:nvGrpSpPr>
          <p:grpSpPr>
            <a:xfrm>
              <a:off x="8300858" y="2455432"/>
              <a:ext cx="91440" cy="91440"/>
              <a:chOff x="6445187" y="2952044"/>
              <a:chExt cx="102369" cy="100584"/>
            </a:xfrm>
          </p:grpSpPr>
          <p:cxnSp>
            <p:nvCxnSpPr>
              <p:cNvPr id="808" name="Straight Connector 807">
                <a:extLst>
                  <a:ext uri="{FF2B5EF4-FFF2-40B4-BE49-F238E27FC236}">
                    <a16:creationId xmlns:a16="http://schemas.microsoft.com/office/drawing/2014/main" id="{05C28F3C-FD2A-4CDC-04BB-152D29A91454}"/>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09" name="Straight Connector 808">
                <a:extLst>
                  <a:ext uri="{FF2B5EF4-FFF2-40B4-BE49-F238E27FC236}">
                    <a16:creationId xmlns:a16="http://schemas.microsoft.com/office/drawing/2014/main" id="{8F4CF24B-C9B5-D711-334F-F51193454CBE}"/>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787" name="Group 786">
              <a:extLst>
                <a:ext uri="{FF2B5EF4-FFF2-40B4-BE49-F238E27FC236}">
                  <a16:creationId xmlns:a16="http://schemas.microsoft.com/office/drawing/2014/main" id="{F84D6630-0EE6-12A8-3B9C-52F0FCAA1786}"/>
                </a:ext>
              </a:extLst>
            </p:cNvPr>
            <p:cNvGrpSpPr/>
            <p:nvPr/>
          </p:nvGrpSpPr>
          <p:grpSpPr>
            <a:xfrm>
              <a:off x="8331637" y="2457259"/>
              <a:ext cx="91440" cy="91440"/>
              <a:chOff x="6445187" y="2952044"/>
              <a:chExt cx="102369" cy="100584"/>
            </a:xfrm>
          </p:grpSpPr>
          <p:cxnSp>
            <p:nvCxnSpPr>
              <p:cNvPr id="806" name="Straight Connector 805">
                <a:extLst>
                  <a:ext uri="{FF2B5EF4-FFF2-40B4-BE49-F238E27FC236}">
                    <a16:creationId xmlns:a16="http://schemas.microsoft.com/office/drawing/2014/main" id="{9ECC23AB-AD2D-B9D0-A0A0-313175D3F859}"/>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07" name="Straight Connector 806">
                <a:extLst>
                  <a:ext uri="{FF2B5EF4-FFF2-40B4-BE49-F238E27FC236}">
                    <a16:creationId xmlns:a16="http://schemas.microsoft.com/office/drawing/2014/main" id="{CFEF1B53-9135-CFCB-9317-69C340E36E1B}"/>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788" name="Group 787">
              <a:extLst>
                <a:ext uri="{FF2B5EF4-FFF2-40B4-BE49-F238E27FC236}">
                  <a16:creationId xmlns:a16="http://schemas.microsoft.com/office/drawing/2014/main" id="{177E3C53-E592-62DA-A390-68873F41E38F}"/>
                </a:ext>
              </a:extLst>
            </p:cNvPr>
            <p:cNvGrpSpPr/>
            <p:nvPr/>
          </p:nvGrpSpPr>
          <p:grpSpPr>
            <a:xfrm>
              <a:off x="8658689" y="2526407"/>
              <a:ext cx="91440" cy="91440"/>
              <a:chOff x="6445187" y="2952044"/>
              <a:chExt cx="102369" cy="100584"/>
            </a:xfrm>
          </p:grpSpPr>
          <p:cxnSp>
            <p:nvCxnSpPr>
              <p:cNvPr id="804" name="Straight Connector 803">
                <a:extLst>
                  <a:ext uri="{FF2B5EF4-FFF2-40B4-BE49-F238E27FC236}">
                    <a16:creationId xmlns:a16="http://schemas.microsoft.com/office/drawing/2014/main" id="{537FA58F-5036-6296-9199-702757B5F542}"/>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05" name="Straight Connector 804">
                <a:extLst>
                  <a:ext uri="{FF2B5EF4-FFF2-40B4-BE49-F238E27FC236}">
                    <a16:creationId xmlns:a16="http://schemas.microsoft.com/office/drawing/2014/main" id="{E04A4456-0BA1-0116-BF46-45DDAF7B3525}"/>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789" name="Group 788">
              <a:extLst>
                <a:ext uri="{FF2B5EF4-FFF2-40B4-BE49-F238E27FC236}">
                  <a16:creationId xmlns:a16="http://schemas.microsoft.com/office/drawing/2014/main" id="{74B368E7-CD18-45A3-D9EC-58639B4DD7B5}"/>
                </a:ext>
              </a:extLst>
            </p:cNvPr>
            <p:cNvGrpSpPr/>
            <p:nvPr/>
          </p:nvGrpSpPr>
          <p:grpSpPr>
            <a:xfrm>
              <a:off x="8689468" y="2528234"/>
              <a:ext cx="91440" cy="91440"/>
              <a:chOff x="6445187" y="2952044"/>
              <a:chExt cx="102369" cy="100584"/>
            </a:xfrm>
          </p:grpSpPr>
          <p:cxnSp>
            <p:nvCxnSpPr>
              <p:cNvPr id="802" name="Straight Connector 801">
                <a:extLst>
                  <a:ext uri="{FF2B5EF4-FFF2-40B4-BE49-F238E27FC236}">
                    <a16:creationId xmlns:a16="http://schemas.microsoft.com/office/drawing/2014/main" id="{43F65F1A-67F4-8365-7F34-E513020B8E3C}"/>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03" name="Straight Connector 802">
                <a:extLst>
                  <a:ext uri="{FF2B5EF4-FFF2-40B4-BE49-F238E27FC236}">
                    <a16:creationId xmlns:a16="http://schemas.microsoft.com/office/drawing/2014/main" id="{7D21B5AF-A49A-ACB0-43B7-05C44B984BA0}"/>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790" name="Group 789">
              <a:extLst>
                <a:ext uri="{FF2B5EF4-FFF2-40B4-BE49-F238E27FC236}">
                  <a16:creationId xmlns:a16="http://schemas.microsoft.com/office/drawing/2014/main" id="{627FBDA4-89AF-48B2-4340-3B1F4F34C45E}"/>
                </a:ext>
              </a:extLst>
            </p:cNvPr>
            <p:cNvGrpSpPr/>
            <p:nvPr/>
          </p:nvGrpSpPr>
          <p:grpSpPr>
            <a:xfrm>
              <a:off x="8887171" y="2669267"/>
              <a:ext cx="91440" cy="91440"/>
              <a:chOff x="6445187" y="2952044"/>
              <a:chExt cx="102369" cy="100584"/>
            </a:xfrm>
          </p:grpSpPr>
          <p:cxnSp>
            <p:nvCxnSpPr>
              <p:cNvPr id="800" name="Straight Connector 799">
                <a:extLst>
                  <a:ext uri="{FF2B5EF4-FFF2-40B4-BE49-F238E27FC236}">
                    <a16:creationId xmlns:a16="http://schemas.microsoft.com/office/drawing/2014/main" id="{4328FF51-BF7F-DC0B-DCDA-2295DE8D8EE7}"/>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801" name="Straight Connector 800">
                <a:extLst>
                  <a:ext uri="{FF2B5EF4-FFF2-40B4-BE49-F238E27FC236}">
                    <a16:creationId xmlns:a16="http://schemas.microsoft.com/office/drawing/2014/main" id="{A67ADA97-53ED-639A-49CC-629F38139E54}"/>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791" name="Group 790">
              <a:extLst>
                <a:ext uri="{FF2B5EF4-FFF2-40B4-BE49-F238E27FC236}">
                  <a16:creationId xmlns:a16="http://schemas.microsoft.com/office/drawing/2014/main" id="{12559E16-5DA5-8545-51A4-56204D4D43AA}"/>
                </a:ext>
              </a:extLst>
            </p:cNvPr>
            <p:cNvGrpSpPr/>
            <p:nvPr/>
          </p:nvGrpSpPr>
          <p:grpSpPr>
            <a:xfrm>
              <a:off x="9022927" y="2669267"/>
              <a:ext cx="91440" cy="91440"/>
              <a:chOff x="6445187" y="2952044"/>
              <a:chExt cx="102369" cy="100584"/>
            </a:xfrm>
          </p:grpSpPr>
          <p:cxnSp>
            <p:nvCxnSpPr>
              <p:cNvPr id="798" name="Straight Connector 797">
                <a:extLst>
                  <a:ext uri="{FF2B5EF4-FFF2-40B4-BE49-F238E27FC236}">
                    <a16:creationId xmlns:a16="http://schemas.microsoft.com/office/drawing/2014/main" id="{BE8744D0-FC9A-1058-81AE-F8DF2F4CED28}"/>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799" name="Straight Connector 798">
                <a:extLst>
                  <a:ext uri="{FF2B5EF4-FFF2-40B4-BE49-F238E27FC236}">
                    <a16:creationId xmlns:a16="http://schemas.microsoft.com/office/drawing/2014/main" id="{539BAB22-4550-A4D9-570D-3ED2F206C347}"/>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792" name="Group 791">
              <a:extLst>
                <a:ext uri="{FF2B5EF4-FFF2-40B4-BE49-F238E27FC236}">
                  <a16:creationId xmlns:a16="http://schemas.microsoft.com/office/drawing/2014/main" id="{C01BF1DB-3AA2-764F-2C1F-A265794F628D}"/>
                </a:ext>
              </a:extLst>
            </p:cNvPr>
            <p:cNvGrpSpPr/>
            <p:nvPr/>
          </p:nvGrpSpPr>
          <p:grpSpPr>
            <a:xfrm>
              <a:off x="8949600" y="2669267"/>
              <a:ext cx="91440" cy="91440"/>
              <a:chOff x="6445187" y="2952044"/>
              <a:chExt cx="102369" cy="100584"/>
            </a:xfrm>
          </p:grpSpPr>
          <p:cxnSp>
            <p:nvCxnSpPr>
              <p:cNvPr id="796" name="Straight Connector 795">
                <a:extLst>
                  <a:ext uri="{FF2B5EF4-FFF2-40B4-BE49-F238E27FC236}">
                    <a16:creationId xmlns:a16="http://schemas.microsoft.com/office/drawing/2014/main" id="{AA339FB6-107D-FEAA-9BDD-106041D4228E}"/>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C60A0079-F854-C864-8383-8C82607AF33C}"/>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nvGrpSpPr>
            <p:cNvPr id="793" name="Group 792">
              <a:extLst>
                <a:ext uri="{FF2B5EF4-FFF2-40B4-BE49-F238E27FC236}">
                  <a16:creationId xmlns:a16="http://schemas.microsoft.com/office/drawing/2014/main" id="{2ADBA71D-E853-46D6-94C8-5C658DEFD3C3}"/>
                </a:ext>
              </a:extLst>
            </p:cNvPr>
            <p:cNvGrpSpPr/>
            <p:nvPr/>
          </p:nvGrpSpPr>
          <p:grpSpPr>
            <a:xfrm>
              <a:off x="9177654" y="2669267"/>
              <a:ext cx="91440" cy="91440"/>
              <a:chOff x="6445187" y="2952044"/>
              <a:chExt cx="102369" cy="100584"/>
            </a:xfrm>
          </p:grpSpPr>
          <p:cxnSp>
            <p:nvCxnSpPr>
              <p:cNvPr id="794" name="Straight Connector 793">
                <a:extLst>
                  <a:ext uri="{FF2B5EF4-FFF2-40B4-BE49-F238E27FC236}">
                    <a16:creationId xmlns:a16="http://schemas.microsoft.com/office/drawing/2014/main" id="{CA1116FA-1398-1B81-46AC-26912EADF912}"/>
                  </a:ext>
                </a:extLst>
              </p:cNvPr>
              <p:cNvCxnSpPr/>
              <p:nvPr/>
            </p:nvCxnSpPr>
            <p:spPr bwMode="auto">
              <a:xfrm>
                <a:off x="6445187" y="3008489"/>
                <a:ext cx="102369" cy="0"/>
              </a:xfrm>
              <a:prstGeom prst="line">
                <a:avLst/>
              </a:prstGeom>
              <a:noFill/>
              <a:ln w="19050" cap="flat" cmpd="sng" algn="ctr">
                <a:solidFill>
                  <a:srgbClr val="015873"/>
                </a:solidFill>
                <a:prstDash val="solid"/>
                <a:round/>
                <a:headEnd type="none" w="med" len="med"/>
                <a:tailEnd type="none" w="med" len="med"/>
              </a:ln>
              <a:effectLst/>
            </p:spPr>
          </p:cxnSp>
          <p:cxnSp>
            <p:nvCxnSpPr>
              <p:cNvPr id="795" name="Straight Connector 794">
                <a:extLst>
                  <a:ext uri="{FF2B5EF4-FFF2-40B4-BE49-F238E27FC236}">
                    <a16:creationId xmlns:a16="http://schemas.microsoft.com/office/drawing/2014/main" id="{45D2DCD5-C740-66B4-CA17-FCE0D1FC9E78}"/>
                  </a:ext>
                </a:extLst>
              </p:cNvPr>
              <p:cNvCxnSpPr/>
              <p:nvPr/>
            </p:nvCxnSpPr>
            <p:spPr bwMode="auto">
              <a:xfrm>
                <a:off x="6496755" y="2952044"/>
                <a:ext cx="0" cy="100584"/>
              </a:xfrm>
              <a:prstGeom prst="line">
                <a:avLst/>
              </a:prstGeom>
              <a:noFill/>
              <a:ln w="19050" cap="flat" cmpd="sng" algn="ctr">
                <a:solidFill>
                  <a:srgbClr val="015873"/>
                </a:solidFill>
                <a:prstDash val="solid"/>
                <a:round/>
                <a:headEnd type="none" w="med" len="med"/>
                <a:tailEnd type="none" w="med" len="med"/>
              </a:ln>
              <a:effectLst/>
            </p:spPr>
          </p:cxnSp>
        </p:grpSp>
      </p:grpSp>
    </p:spTree>
    <p:extLst>
      <p:ext uri="{BB962C8B-B14F-4D97-AF65-F5344CB8AC3E}">
        <p14:creationId xmlns:p14="http://schemas.microsoft.com/office/powerpoint/2010/main" val="1772294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 name="Freeform 380">
            <a:extLst>
              <a:ext uri="{FF2B5EF4-FFF2-40B4-BE49-F238E27FC236}">
                <a16:creationId xmlns:a16="http://schemas.microsoft.com/office/drawing/2014/main" id="{E74DA845-76C1-2669-9E33-17636BDB1195}"/>
              </a:ext>
            </a:extLst>
          </p:cNvPr>
          <p:cNvSpPr/>
          <p:nvPr/>
        </p:nvSpPr>
        <p:spPr bwMode="auto">
          <a:xfrm>
            <a:off x="1311275" y="3940175"/>
            <a:ext cx="4035425" cy="1044575"/>
          </a:xfrm>
          <a:custGeom>
            <a:avLst/>
            <a:gdLst>
              <a:gd name="connsiteX0" fmla="*/ 2470150 w 4035425"/>
              <a:gd name="connsiteY0" fmla="*/ 663575 h 1044575"/>
              <a:gd name="connsiteX1" fmla="*/ 4035425 w 4035425"/>
              <a:gd name="connsiteY1" fmla="*/ 663575 h 1044575"/>
              <a:gd name="connsiteX2" fmla="*/ 4035425 w 4035425"/>
              <a:gd name="connsiteY2" fmla="*/ 1044575 h 1044575"/>
              <a:gd name="connsiteX3" fmla="*/ 2454275 w 4035425"/>
              <a:gd name="connsiteY3" fmla="*/ 1044575 h 1044575"/>
              <a:gd name="connsiteX4" fmla="*/ 2454275 w 4035425"/>
              <a:gd name="connsiteY4" fmla="*/ 1044575 h 1044575"/>
              <a:gd name="connsiteX5" fmla="*/ 2454275 w 4035425"/>
              <a:gd name="connsiteY5" fmla="*/ 1044575 h 1044575"/>
              <a:gd name="connsiteX6" fmla="*/ 2454275 w 4035425"/>
              <a:gd name="connsiteY6" fmla="*/ 1025525 h 1044575"/>
              <a:gd name="connsiteX7" fmla="*/ 2400300 w 4035425"/>
              <a:gd name="connsiteY7" fmla="*/ 1025525 h 1044575"/>
              <a:gd name="connsiteX8" fmla="*/ 2400300 w 4035425"/>
              <a:gd name="connsiteY8" fmla="*/ 1003300 h 1044575"/>
              <a:gd name="connsiteX9" fmla="*/ 2092325 w 4035425"/>
              <a:gd name="connsiteY9" fmla="*/ 1003300 h 1044575"/>
              <a:gd name="connsiteX10" fmla="*/ 2092325 w 4035425"/>
              <a:gd name="connsiteY10" fmla="*/ 987425 h 1044575"/>
              <a:gd name="connsiteX11" fmla="*/ 1965325 w 4035425"/>
              <a:gd name="connsiteY11" fmla="*/ 987425 h 1044575"/>
              <a:gd name="connsiteX12" fmla="*/ 1965325 w 4035425"/>
              <a:gd name="connsiteY12" fmla="*/ 965200 h 1044575"/>
              <a:gd name="connsiteX13" fmla="*/ 1616075 w 4035425"/>
              <a:gd name="connsiteY13" fmla="*/ 965200 h 1044575"/>
              <a:gd name="connsiteX14" fmla="*/ 1616075 w 4035425"/>
              <a:gd name="connsiteY14" fmla="*/ 942975 h 1044575"/>
              <a:gd name="connsiteX15" fmla="*/ 1549400 w 4035425"/>
              <a:gd name="connsiteY15" fmla="*/ 942975 h 1044575"/>
              <a:gd name="connsiteX16" fmla="*/ 1549400 w 4035425"/>
              <a:gd name="connsiteY16" fmla="*/ 942975 h 1044575"/>
              <a:gd name="connsiteX17" fmla="*/ 1536700 w 4035425"/>
              <a:gd name="connsiteY17" fmla="*/ 930275 h 1044575"/>
              <a:gd name="connsiteX18" fmla="*/ 1454150 w 4035425"/>
              <a:gd name="connsiteY18" fmla="*/ 930275 h 1044575"/>
              <a:gd name="connsiteX19" fmla="*/ 1454150 w 4035425"/>
              <a:gd name="connsiteY19" fmla="*/ 904875 h 1044575"/>
              <a:gd name="connsiteX20" fmla="*/ 1022350 w 4035425"/>
              <a:gd name="connsiteY20" fmla="*/ 904875 h 1044575"/>
              <a:gd name="connsiteX21" fmla="*/ 1022350 w 4035425"/>
              <a:gd name="connsiteY21" fmla="*/ 892175 h 1044575"/>
              <a:gd name="connsiteX22" fmla="*/ 781050 w 4035425"/>
              <a:gd name="connsiteY22" fmla="*/ 892175 h 1044575"/>
              <a:gd name="connsiteX23" fmla="*/ 781050 w 4035425"/>
              <a:gd name="connsiteY23" fmla="*/ 863600 h 1044575"/>
              <a:gd name="connsiteX24" fmla="*/ 768350 w 4035425"/>
              <a:gd name="connsiteY24" fmla="*/ 863600 h 1044575"/>
              <a:gd name="connsiteX25" fmla="*/ 768350 w 4035425"/>
              <a:gd name="connsiteY25" fmla="*/ 863600 h 1044575"/>
              <a:gd name="connsiteX26" fmla="*/ 768350 w 4035425"/>
              <a:gd name="connsiteY26" fmla="*/ 863600 h 1044575"/>
              <a:gd name="connsiteX27" fmla="*/ 768350 w 4035425"/>
              <a:gd name="connsiteY27" fmla="*/ 863600 h 1044575"/>
              <a:gd name="connsiteX28" fmla="*/ 768350 w 4035425"/>
              <a:gd name="connsiteY28" fmla="*/ 844550 h 1044575"/>
              <a:gd name="connsiteX29" fmla="*/ 688975 w 4035425"/>
              <a:gd name="connsiteY29" fmla="*/ 844550 h 1044575"/>
              <a:gd name="connsiteX30" fmla="*/ 688975 w 4035425"/>
              <a:gd name="connsiteY30" fmla="*/ 825500 h 1044575"/>
              <a:gd name="connsiteX31" fmla="*/ 688975 w 4035425"/>
              <a:gd name="connsiteY31" fmla="*/ 825500 h 1044575"/>
              <a:gd name="connsiteX32" fmla="*/ 660400 w 4035425"/>
              <a:gd name="connsiteY32" fmla="*/ 825500 h 1044575"/>
              <a:gd name="connsiteX33" fmla="*/ 660400 w 4035425"/>
              <a:gd name="connsiteY33" fmla="*/ 825500 h 1044575"/>
              <a:gd name="connsiteX34" fmla="*/ 660400 w 4035425"/>
              <a:gd name="connsiteY34" fmla="*/ 825500 h 1044575"/>
              <a:gd name="connsiteX35" fmla="*/ 660400 w 4035425"/>
              <a:gd name="connsiteY35" fmla="*/ 800100 h 1044575"/>
              <a:gd name="connsiteX36" fmla="*/ 584200 w 4035425"/>
              <a:gd name="connsiteY36" fmla="*/ 800100 h 1044575"/>
              <a:gd name="connsiteX37" fmla="*/ 584200 w 4035425"/>
              <a:gd name="connsiteY37" fmla="*/ 762000 h 1044575"/>
              <a:gd name="connsiteX38" fmla="*/ 508000 w 4035425"/>
              <a:gd name="connsiteY38" fmla="*/ 762000 h 1044575"/>
              <a:gd name="connsiteX39" fmla="*/ 508000 w 4035425"/>
              <a:gd name="connsiteY39" fmla="*/ 762000 h 1044575"/>
              <a:gd name="connsiteX40" fmla="*/ 508000 w 4035425"/>
              <a:gd name="connsiteY40" fmla="*/ 762000 h 1044575"/>
              <a:gd name="connsiteX41" fmla="*/ 508000 w 4035425"/>
              <a:gd name="connsiteY41" fmla="*/ 762000 h 1044575"/>
              <a:gd name="connsiteX42" fmla="*/ 482600 w 4035425"/>
              <a:gd name="connsiteY42" fmla="*/ 736600 h 1044575"/>
              <a:gd name="connsiteX43" fmla="*/ 482600 w 4035425"/>
              <a:gd name="connsiteY43" fmla="*/ 695325 h 1044575"/>
              <a:gd name="connsiteX44" fmla="*/ 444500 w 4035425"/>
              <a:gd name="connsiteY44" fmla="*/ 695325 h 1044575"/>
              <a:gd name="connsiteX45" fmla="*/ 444500 w 4035425"/>
              <a:gd name="connsiteY45" fmla="*/ 641350 h 1044575"/>
              <a:gd name="connsiteX46" fmla="*/ 390525 w 4035425"/>
              <a:gd name="connsiteY46" fmla="*/ 641350 h 1044575"/>
              <a:gd name="connsiteX47" fmla="*/ 390525 w 4035425"/>
              <a:gd name="connsiteY47" fmla="*/ 622300 h 1044575"/>
              <a:gd name="connsiteX48" fmla="*/ 390525 w 4035425"/>
              <a:gd name="connsiteY48" fmla="*/ 622300 h 1044575"/>
              <a:gd name="connsiteX49" fmla="*/ 368300 w 4035425"/>
              <a:gd name="connsiteY49" fmla="*/ 622300 h 1044575"/>
              <a:gd name="connsiteX50" fmla="*/ 368300 w 4035425"/>
              <a:gd name="connsiteY50" fmla="*/ 596900 h 1044575"/>
              <a:gd name="connsiteX51" fmla="*/ 333375 w 4035425"/>
              <a:gd name="connsiteY51" fmla="*/ 596900 h 1044575"/>
              <a:gd name="connsiteX52" fmla="*/ 333375 w 4035425"/>
              <a:gd name="connsiteY52" fmla="*/ 533400 h 1044575"/>
              <a:gd name="connsiteX53" fmla="*/ 295275 w 4035425"/>
              <a:gd name="connsiteY53" fmla="*/ 533400 h 1044575"/>
              <a:gd name="connsiteX54" fmla="*/ 295275 w 4035425"/>
              <a:gd name="connsiteY54" fmla="*/ 473075 h 1044575"/>
              <a:gd name="connsiteX55" fmla="*/ 269875 w 4035425"/>
              <a:gd name="connsiteY55" fmla="*/ 473075 h 1044575"/>
              <a:gd name="connsiteX56" fmla="*/ 269875 w 4035425"/>
              <a:gd name="connsiteY56" fmla="*/ 444500 h 1044575"/>
              <a:gd name="connsiteX57" fmla="*/ 241300 w 4035425"/>
              <a:gd name="connsiteY57" fmla="*/ 444500 h 1044575"/>
              <a:gd name="connsiteX58" fmla="*/ 241300 w 4035425"/>
              <a:gd name="connsiteY58" fmla="*/ 355600 h 1044575"/>
              <a:gd name="connsiteX59" fmla="*/ 215900 w 4035425"/>
              <a:gd name="connsiteY59" fmla="*/ 355600 h 1044575"/>
              <a:gd name="connsiteX60" fmla="*/ 215900 w 4035425"/>
              <a:gd name="connsiteY60" fmla="*/ 307975 h 1044575"/>
              <a:gd name="connsiteX61" fmla="*/ 215900 w 4035425"/>
              <a:gd name="connsiteY61" fmla="*/ 307975 h 1044575"/>
              <a:gd name="connsiteX62" fmla="*/ 203200 w 4035425"/>
              <a:gd name="connsiteY62" fmla="*/ 307975 h 1044575"/>
              <a:gd name="connsiteX63" fmla="*/ 203200 w 4035425"/>
              <a:gd name="connsiteY63" fmla="*/ 266700 h 1044575"/>
              <a:gd name="connsiteX64" fmla="*/ 180975 w 4035425"/>
              <a:gd name="connsiteY64" fmla="*/ 266700 h 1044575"/>
              <a:gd name="connsiteX65" fmla="*/ 180975 w 4035425"/>
              <a:gd name="connsiteY65" fmla="*/ 228600 h 1044575"/>
              <a:gd name="connsiteX66" fmla="*/ 82550 w 4035425"/>
              <a:gd name="connsiteY66" fmla="*/ 228600 h 1044575"/>
              <a:gd name="connsiteX67" fmla="*/ 82550 w 4035425"/>
              <a:gd name="connsiteY67" fmla="*/ 209550 h 1044575"/>
              <a:gd name="connsiteX68" fmla="*/ 69850 w 4035425"/>
              <a:gd name="connsiteY68" fmla="*/ 209550 h 1044575"/>
              <a:gd name="connsiteX69" fmla="*/ 69850 w 4035425"/>
              <a:gd name="connsiteY69" fmla="*/ 171450 h 1044575"/>
              <a:gd name="connsiteX70" fmla="*/ 50800 w 4035425"/>
              <a:gd name="connsiteY70" fmla="*/ 171450 h 1044575"/>
              <a:gd name="connsiteX71" fmla="*/ 50800 w 4035425"/>
              <a:gd name="connsiteY71" fmla="*/ 120650 h 1044575"/>
              <a:gd name="connsiteX72" fmla="*/ 22225 w 4035425"/>
              <a:gd name="connsiteY72" fmla="*/ 120650 h 1044575"/>
              <a:gd name="connsiteX73" fmla="*/ 22225 w 4035425"/>
              <a:gd name="connsiteY73" fmla="*/ 88900 h 1044575"/>
              <a:gd name="connsiteX74" fmla="*/ 22225 w 4035425"/>
              <a:gd name="connsiteY74" fmla="*/ 88900 h 1044575"/>
              <a:gd name="connsiteX75" fmla="*/ 22225 w 4035425"/>
              <a:gd name="connsiteY75" fmla="*/ 88900 h 1044575"/>
              <a:gd name="connsiteX76" fmla="*/ 0 w 4035425"/>
              <a:gd name="connsiteY76" fmla="*/ 88900 h 1044575"/>
              <a:gd name="connsiteX77" fmla="*/ 0 w 4035425"/>
              <a:gd name="connsiteY77" fmla="*/ 0 h 1044575"/>
              <a:gd name="connsiteX78" fmla="*/ 66675 w 4035425"/>
              <a:gd name="connsiteY78" fmla="*/ 0 h 1044575"/>
              <a:gd name="connsiteX79" fmla="*/ 66675 w 4035425"/>
              <a:gd name="connsiteY79" fmla="*/ 28575 h 1044575"/>
              <a:gd name="connsiteX80" fmla="*/ 177800 w 4035425"/>
              <a:gd name="connsiteY80" fmla="*/ 28575 h 1044575"/>
              <a:gd name="connsiteX81" fmla="*/ 177800 w 4035425"/>
              <a:gd name="connsiteY81" fmla="*/ 60325 h 1044575"/>
              <a:gd name="connsiteX82" fmla="*/ 206375 w 4035425"/>
              <a:gd name="connsiteY82" fmla="*/ 60325 h 1044575"/>
              <a:gd name="connsiteX83" fmla="*/ 206375 w 4035425"/>
              <a:gd name="connsiteY83" fmla="*/ 107950 h 1044575"/>
              <a:gd name="connsiteX84" fmla="*/ 238125 w 4035425"/>
              <a:gd name="connsiteY84" fmla="*/ 107950 h 1044575"/>
              <a:gd name="connsiteX85" fmla="*/ 238125 w 4035425"/>
              <a:gd name="connsiteY85" fmla="*/ 158750 h 1044575"/>
              <a:gd name="connsiteX86" fmla="*/ 273050 w 4035425"/>
              <a:gd name="connsiteY86" fmla="*/ 158750 h 1044575"/>
              <a:gd name="connsiteX87" fmla="*/ 273050 w 4035425"/>
              <a:gd name="connsiteY87" fmla="*/ 200025 h 1044575"/>
              <a:gd name="connsiteX88" fmla="*/ 307975 w 4035425"/>
              <a:gd name="connsiteY88" fmla="*/ 200025 h 1044575"/>
              <a:gd name="connsiteX89" fmla="*/ 307975 w 4035425"/>
              <a:gd name="connsiteY89" fmla="*/ 238125 h 1044575"/>
              <a:gd name="connsiteX90" fmla="*/ 342900 w 4035425"/>
              <a:gd name="connsiteY90" fmla="*/ 238125 h 1044575"/>
              <a:gd name="connsiteX91" fmla="*/ 342900 w 4035425"/>
              <a:gd name="connsiteY91" fmla="*/ 273050 h 1044575"/>
              <a:gd name="connsiteX92" fmla="*/ 384175 w 4035425"/>
              <a:gd name="connsiteY92" fmla="*/ 273050 h 1044575"/>
              <a:gd name="connsiteX93" fmla="*/ 384175 w 4035425"/>
              <a:gd name="connsiteY93" fmla="*/ 301625 h 1044575"/>
              <a:gd name="connsiteX94" fmla="*/ 444500 w 4035425"/>
              <a:gd name="connsiteY94" fmla="*/ 301625 h 1044575"/>
              <a:gd name="connsiteX95" fmla="*/ 444500 w 4035425"/>
              <a:gd name="connsiteY95" fmla="*/ 346075 h 1044575"/>
              <a:gd name="connsiteX96" fmla="*/ 444500 w 4035425"/>
              <a:gd name="connsiteY96" fmla="*/ 346075 h 1044575"/>
              <a:gd name="connsiteX97" fmla="*/ 473075 w 4035425"/>
              <a:gd name="connsiteY97" fmla="*/ 346075 h 1044575"/>
              <a:gd name="connsiteX98" fmla="*/ 473075 w 4035425"/>
              <a:gd name="connsiteY98" fmla="*/ 384175 h 1044575"/>
              <a:gd name="connsiteX99" fmla="*/ 517525 w 4035425"/>
              <a:gd name="connsiteY99" fmla="*/ 384175 h 1044575"/>
              <a:gd name="connsiteX100" fmla="*/ 517525 w 4035425"/>
              <a:gd name="connsiteY100" fmla="*/ 412750 h 1044575"/>
              <a:gd name="connsiteX101" fmla="*/ 571500 w 4035425"/>
              <a:gd name="connsiteY101" fmla="*/ 412750 h 1044575"/>
              <a:gd name="connsiteX102" fmla="*/ 571500 w 4035425"/>
              <a:gd name="connsiteY102" fmla="*/ 441325 h 1044575"/>
              <a:gd name="connsiteX103" fmla="*/ 660400 w 4035425"/>
              <a:gd name="connsiteY103" fmla="*/ 441325 h 1044575"/>
              <a:gd name="connsiteX104" fmla="*/ 660400 w 4035425"/>
              <a:gd name="connsiteY104" fmla="*/ 441325 h 1044575"/>
              <a:gd name="connsiteX105" fmla="*/ 660400 w 4035425"/>
              <a:gd name="connsiteY105" fmla="*/ 466725 h 1044575"/>
              <a:gd name="connsiteX106" fmla="*/ 695325 w 4035425"/>
              <a:gd name="connsiteY106" fmla="*/ 466725 h 1044575"/>
              <a:gd name="connsiteX107" fmla="*/ 695325 w 4035425"/>
              <a:gd name="connsiteY107" fmla="*/ 482600 h 1044575"/>
              <a:gd name="connsiteX108" fmla="*/ 777875 w 4035425"/>
              <a:gd name="connsiteY108" fmla="*/ 482600 h 1044575"/>
              <a:gd name="connsiteX109" fmla="*/ 777875 w 4035425"/>
              <a:gd name="connsiteY109" fmla="*/ 514350 h 1044575"/>
              <a:gd name="connsiteX110" fmla="*/ 1035050 w 4035425"/>
              <a:gd name="connsiteY110" fmla="*/ 514350 h 1044575"/>
              <a:gd name="connsiteX111" fmla="*/ 1035050 w 4035425"/>
              <a:gd name="connsiteY111" fmla="*/ 536575 h 1044575"/>
              <a:gd name="connsiteX112" fmla="*/ 1454150 w 4035425"/>
              <a:gd name="connsiteY112" fmla="*/ 536575 h 1044575"/>
              <a:gd name="connsiteX113" fmla="*/ 1454150 w 4035425"/>
              <a:gd name="connsiteY113" fmla="*/ 552450 h 1044575"/>
              <a:gd name="connsiteX114" fmla="*/ 1543050 w 4035425"/>
              <a:gd name="connsiteY114" fmla="*/ 552450 h 1044575"/>
              <a:gd name="connsiteX115" fmla="*/ 1543050 w 4035425"/>
              <a:gd name="connsiteY115" fmla="*/ 571500 h 1044575"/>
              <a:gd name="connsiteX116" fmla="*/ 1625600 w 4035425"/>
              <a:gd name="connsiteY116" fmla="*/ 571500 h 1044575"/>
              <a:gd name="connsiteX117" fmla="*/ 1625600 w 4035425"/>
              <a:gd name="connsiteY117" fmla="*/ 584200 h 1044575"/>
              <a:gd name="connsiteX118" fmla="*/ 1974850 w 4035425"/>
              <a:gd name="connsiteY118" fmla="*/ 584200 h 1044575"/>
              <a:gd name="connsiteX119" fmla="*/ 1974850 w 4035425"/>
              <a:gd name="connsiteY119" fmla="*/ 606425 h 1044575"/>
              <a:gd name="connsiteX120" fmla="*/ 2092325 w 4035425"/>
              <a:gd name="connsiteY120" fmla="*/ 606425 h 1044575"/>
              <a:gd name="connsiteX121" fmla="*/ 2092325 w 4035425"/>
              <a:gd name="connsiteY121" fmla="*/ 625475 h 1044575"/>
              <a:gd name="connsiteX122" fmla="*/ 2397125 w 4035425"/>
              <a:gd name="connsiteY122" fmla="*/ 625475 h 1044575"/>
              <a:gd name="connsiteX123" fmla="*/ 2397125 w 4035425"/>
              <a:gd name="connsiteY123" fmla="*/ 625475 h 1044575"/>
              <a:gd name="connsiteX124" fmla="*/ 2397125 w 4035425"/>
              <a:gd name="connsiteY124" fmla="*/ 625475 h 1044575"/>
              <a:gd name="connsiteX125" fmla="*/ 2397125 w 4035425"/>
              <a:gd name="connsiteY125" fmla="*/ 625475 h 1044575"/>
              <a:gd name="connsiteX126" fmla="*/ 2397125 w 4035425"/>
              <a:gd name="connsiteY126" fmla="*/ 625475 h 1044575"/>
              <a:gd name="connsiteX127" fmla="*/ 2397125 w 4035425"/>
              <a:gd name="connsiteY127" fmla="*/ 625475 h 1044575"/>
              <a:gd name="connsiteX128" fmla="*/ 2397125 w 4035425"/>
              <a:gd name="connsiteY128" fmla="*/ 654050 h 1044575"/>
              <a:gd name="connsiteX129" fmla="*/ 2470150 w 4035425"/>
              <a:gd name="connsiteY129" fmla="*/ 663575 h 1044575"/>
              <a:gd name="connsiteX0" fmla="*/ 2470150 w 4035425"/>
              <a:gd name="connsiteY0" fmla="*/ 669925 h 1044575"/>
              <a:gd name="connsiteX1" fmla="*/ 4035425 w 4035425"/>
              <a:gd name="connsiteY1" fmla="*/ 663575 h 1044575"/>
              <a:gd name="connsiteX2" fmla="*/ 4035425 w 4035425"/>
              <a:gd name="connsiteY2" fmla="*/ 1044575 h 1044575"/>
              <a:gd name="connsiteX3" fmla="*/ 2454275 w 4035425"/>
              <a:gd name="connsiteY3" fmla="*/ 1044575 h 1044575"/>
              <a:gd name="connsiteX4" fmla="*/ 2454275 w 4035425"/>
              <a:gd name="connsiteY4" fmla="*/ 1044575 h 1044575"/>
              <a:gd name="connsiteX5" fmla="*/ 2454275 w 4035425"/>
              <a:gd name="connsiteY5" fmla="*/ 1044575 h 1044575"/>
              <a:gd name="connsiteX6" fmla="*/ 2454275 w 4035425"/>
              <a:gd name="connsiteY6" fmla="*/ 1025525 h 1044575"/>
              <a:gd name="connsiteX7" fmla="*/ 2400300 w 4035425"/>
              <a:gd name="connsiteY7" fmla="*/ 1025525 h 1044575"/>
              <a:gd name="connsiteX8" fmla="*/ 2400300 w 4035425"/>
              <a:gd name="connsiteY8" fmla="*/ 1003300 h 1044575"/>
              <a:gd name="connsiteX9" fmla="*/ 2092325 w 4035425"/>
              <a:gd name="connsiteY9" fmla="*/ 1003300 h 1044575"/>
              <a:gd name="connsiteX10" fmla="*/ 2092325 w 4035425"/>
              <a:gd name="connsiteY10" fmla="*/ 987425 h 1044575"/>
              <a:gd name="connsiteX11" fmla="*/ 1965325 w 4035425"/>
              <a:gd name="connsiteY11" fmla="*/ 987425 h 1044575"/>
              <a:gd name="connsiteX12" fmla="*/ 1965325 w 4035425"/>
              <a:gd name="connsiteY12" fmla="*/ 965200 h 1044575"/>
              <a:gd name="connsiteX13" fmla="*/ 1616075 w 4035425"/>
              <a:gd name="connsiteY13" fmla="*/ 965200 h 1044575"/>
              <a:gd name="connsiteX14" fmla="*/ 1616075 w 4035425"/>
              <a:gd name="connsiteY14" fmla="*/ 942975 h 1044575"/>
              <a:gd name="connsiteX15" fmla="*/ 1549400 w 4035425"/>
              <a:gd name="connsiteY15" fmla="*/ 942975 h 1044575"/>
              <a:gd name="connsiteX16" fmla="*/ 1549400 w 4035425"/>
              <a:gd name="connsiteY16" fmla="*/ 942975 h 1044575"/>
              <a:gd name="connsiteX17" fmla="*/ 1536700 w 4035425"/>
              <a:gd name="connsiteY17" fmla="*/ 930275 h 1044575"/>
              <a:gd name="connsiteX18" fmla="*/ 1454150 w 4035425"/>
              <a:gd name="connsiteY18" fmla="*/ 930275 h 1044575"/>
              <a:gd name="connsiteX19" fmla="*/ 1454150 w 4035425"/>
              <a:gd name="connsiteY19" fmla="*/ 904875 h 1044575"/>
              <a:gd name="connsiteX20" fmla="*/ 1022350 w 4035425"/>
              <a:gd name="connsiteY20" fmla="*/ 904875 h 1044575"/>
              <a:gd name="connsiteX21" fmla="*/ 1022350 w 4035425"/>
              <a:gd name="connsiteY21" fmla="*/ 892175 h 1044575"/>
              <a:gd name="connsiteX22" fmla="*/ 781050 w 4035425"/>
              <a:gd name="connsiteY22" fmla="*/ 892175 h 1044575"/>
              <a:gd name="connsiteX23" fmla="*/ 781050 w 4035425"/>
              <a:gd name="connsiteY23" fmla="*/ 863600 h 1044575"/>
              <a:gd name="connsiteX24" fmla="*/ 768350 w 4035425"/>
              <a:gd name="connsiteY24" fmla="*/ 863600 h 1044575"/>
              <a:gd name="connsiteX25" fmla="*/ 768350 w 4035425"/>
              <a:gd name="connsiteY25" fmla="*/ 863600 h 1044575"/>
              <a:gd name="connsiteX26" fmla="*/ 768350 w 4035425"/>
              <a:gd name="connsiteY26" fmla="*/ 863600 h 1044575"/>
              <a:gd name="connsiteX27" fmla="*/ 768350 w 4035425"/>
              <a:gd name="connsiteY27" fmla="*/ 863600 h 1044575"/>
              <a:gd name="connsiteX28" fmla="*/ 768350 w 4035425"/>
              <a:gd name="connsiteY28" fmla="*/ 844550 h 1044575"/>
              <a:gd name="connsiteX29" fmla="*/ 688975 w 4035425"/>
              <a:gd name="connsiteY29" fmla="*/ 844550 h 1044575"/>
              <a:gd name="connsiteX30" fmla="*/ 688975 w 4035425"/>
              <a:gd name="connsiteY30" fmla="*/ 825500 h 1044575"/>
              <a:gd name="connsiteX31" fmla="*/ 688975 w 4035425"/>
              <a:gd name="connsiteY31" fmla="*/ 825500 h 1044575"/>
              <a:gd name="connsiteX32" fmla="*/ 660400 w 4035425"/>
              <a:gd name="connsiteY32" fmla="*/ 825500 h 1044575"/>
              <a:gd name="connsiteX33" fmla="*/ 660400 w 4035425"/>
              <a:gd name="connsiteY33" fmla="*/ 825500 h 1044575"/>
              <a:gd name="connsiteX34" fmla="*/ 660400 w 4035425"/>
              <a:gd name="connsiteY34" fmla="*/ 825500 h 1044575"/>
              <a:gd name="connsiteX35" fmla="*/ 660400 w 4035425"/>
              <a:gd name="connsiteY35" fmla="*/ 800100 h 1044575"/>
              <a:gd name="connsiteX36" fmla="*/ 584200 w 4035425"/>
              <a:gd name="connsiteY36" fmla="*/ 800100 h 1044575"/>
              <a:gd name="connsiteX37" fmla="*/ 584200 w 4035425"/>
              <a:gd name="connsiteY37" fmla="*/ 762000 h 1044575"/>
              <a:gd name="connsiteX38" fmla="*/ 508000 w 4035425"/>
              <a:gd name="connsiteY38" fmla="*/ 762000 h 1044575"/>
              <a:gd name="connsiteX39" fmla="*/ 508000 w 4035425"/>
              <a:gd name="connsiteY39" fmla="*/ 762000 h 1044575"/>
              <a:gd name="connsiteX40" fmla="*/ 508000 w 4035425"/>
              <a:gd name="connsiteY40" fmla="*/ 762000 h 1044575"/>
              <a:gd name="connsiteX41" fmla="*/ 508000 w 4035425"/>
              <a:gd name="connsiteY41" fmla="*/ 762000 h 1044575"/>
              <a:gd name="connsiteX42" fmla="*/ 482600 w 4035425"/>
              <a:gd name="connsiteY42" fmla="*/ 736600 h 1044575"/>
              <a:gd name="connsiteX43" fmla="*/ 482600 w 4035425"/>
              <a:gd name="connsiteY43" fmla="*/ 695325 h 1044575"/>
              <a:gd name="connsiteX44" fmla="*/ 444500 w 4035425"/>
              <a:gd name="connsiteY44" fmla="*/ 695325 h 1044575"/>
              <a:gd name="connsiteX45" fmla="*/ 444500 w 4035425"/>
              <a:gd name="connsiteY45" fmla="*/ 641350 h 1044575"/>
              <a:gd name="connsiteX46" fmla="*/ 390525 w 4035425"/>
              <a:gd name="connsiteY46" fmla="*/ 641350 h 1044575"/>
              <a:gd name="connsiteX47" fmla="*/ 390525 w 4035425"/>
              <a:gd name="connsiteY47" fmla="*/ 622300 h 1044575"/>
              <a:gd name="connsiteX48" fmla="*/ 390525 w 4035425"/>
              <a:gd name="connsiteY48" fmla="*/ 622300 h 1044575"/>
              <a:gd name="connsiteX49" fmla="*/ 368300 w 4035425"/>
              <a:gd name="connsiteY49" fmla="*/ 622300 h 1044575"/>
              <a:gd name="connsiteX50" fmla="*/ 368300 w 4035425"/>
              <a:gd name="connsiteY50" fmla="*/ 596900 h 1044575"/>
              <a:gd name="connsiteX51" fmla="*/ 333375 w 4035425"/>
              <a:gd name="connsiteY51" fmla="*/ 596900 h 1044575"/>
              <a:gd name="connsiteX52" fmla="*/ 333375 w 4035425"/>
              <a:gd name="connsiteY52" fmla="*/ 533400 h 1044575"/>
              <a:gd name="connsiteX53" fmla="*/ 295275 w 4035425"/>
              <a:gd name="connsiteY53" fmla="*/ 533400 h 1044575"/>
              <a:gd name="connsiteX54" fmla="*/ 295275 w 4035425"/>
              <a:gd name="connsiteY54" fmla="*/ 473075 h 1044575"/>
              <a:gd name="connsiteX55" fmla="*/ 269875 w 4035425"/>
              <a:gd name="connsiteY55" fmla="*/ 473075 h 1044575"/>
              <a:gd name="connsiteX56" fmla="*/ 269875 w 4035425"/>
              <a:gd name="connsiteY56" fmla="*/ 444500 h 1044575"/>
              <a:gd name="connsiteX57" fmla="*/ 241300 w 4035425"/>
              <a:gd name="connsiteY57" fmla="*/ 444500 h 1044575"/>
              <a:gd name="connsiteX58" fmla="*/ 241300 w 4035425"/>
              <a:gd name="connsiteY58" fmla="*/ 355600 h 1044575"/>
              <a:gd name="connsiteX59" fmla="*/ 215900 w 4035425"/>
              <a:gd name="connsiteY59" fmla="*/ 355600 h 1044575"/>
              <a:gd name="connsiteX60" fmla="*/ 215900 w 4035425"/>
              <a:gd name="connsiteY60" fmla="*/ 307975 h 1044575"/>
              <a:gd name="connsiteX61" fmla="*/ 215900 w 4035425"/>
              <a:gd name="connsiteY61" fmla="*/ 307975 h 1044575"/>
              <a:gd name="connsiteX62" fmla="*/ 203200 w 4035425"/>
              <a:gd name="connsiteY62" fmla="*/ 307975 h 1044575"/>
              <a:gd name="connsiteX63" fmla="*/ 203200 w 4035425"/>
              <a:gd name="connsiteY63" fmla="*/ 266700 h 1044575"/>
              <a:gd name="connsiteX64" fmla="*/ 180975 w 4035425"/>
              <a:gd name="connsiteY64" fmla="*/ 266700 h 1044575"/>
              <a:gd name="connsiteX65" fmla="*/ 180975 w 4035425"/>
              <a:gd name="connsiteY65" fmla="*/ 228600 h 1044575"/>
              <a:gd name="connsiteX66" fmla="*/ 82550 w 4035425"/>
              <a:gd name="connsiteY66" fmla="*/ 228600 h 1044575"/>
              <a:gd name="connsiteX67" fmla="*/ 82550 w 4035425"/>
              <a:gd name="connsiteY67" fmla="*/ 209550 h 1044575"/>
              <a:gd name="connsiteX68" fmla="*/ 69850 w 4035425"/>
              <a:gd name="connsiteY68" fmla="*/ 209550 h 1044575"/>
              <a:gd name="connsiteX69" fmla="*/ 69850 w 4035425"/>
              <a:gd name="connsiteY69" fmla="*/ 171450 h 1044575"/>
              <a:gd name="connsiteX70" fmla="*/ 50800 w 4035425"/>
              <a:gd name="connsiteY70" fmla="*/ 171450 h 1044575"/>
              <a:gd name="connsiteX71" fmla="*/ 50800 w 4035425"/>
              <a:gd name="connsiteY71" fmla="*/ 120650 h 1044575"/>
              <a:gd name="connsiteX72" fmla="*/ 22225 w 4035425"/>
              <a:gd name="connsiteY72" fmla="*/ 120650 h 1044575"/>
              <a:gd name="connsiteX73" fmla="*/ 22225 w 4035425"/>
              <a:gd name="connsiteY73" fmla="*/ 88900 h 1044575"/>
              <a:gd name="connsiteX74" fmla="*/ 22225 w 4035425"/>
              <a:gd name="connsiteY74" fmla="*/ 88900 h 1044575"/>
              <a:gd name="connsiteX75" fmla="*/ 22225 w 4035425"/>
              <a:gd name="connsiteY75" fmla="*/ 88900 h 1044575"/>
              <a:gd name="connsiteX76" fmla="*/ 0 w 4035425"/>
              <a:gd name="connsiteY76" fmla="*/ 88900 h 1044575"/>
              <a:gd name="connsiteX77" fmla="*/ 0 w 4035425"/>
              <a:gd name="connsiteY77" fmla="*/ 0 h 1044575"/>
              <a:gd name="connsiteX78" fmla="*/ 66675 w 4035425"/>
              <a:gd name="connsiteY78" fmla="*/ 0 h 1044575"/>
              <a:gd name="connsiteX79" fmla="*/ 66675 w 4035425"/>
              <a:gd name="connsiteY79" fmla="*/ 28575 h 1044575"/>
              <a:gd name="connsiteX80" fmla="*/ 177800 w 4035425"/>
              <a:gd name="connsiteY80" fmla="*/ 28575 h 1044575"/>
              <a:gd name="connsiteX81" fmla="*/ 177800 w 4035425"/>
              <a:gd name="connsiteY81" fmla="*/ 60325 h 1044575"/>
              <a:gd name="connsiteX82" fmla="*/ 206375 w 4035425"/>
              <a:gd name="connsiteY82" fmla="*/ 60325 h 1044575"/>
              <a:gd name="connsiteX83" fmla="*/ 206375 w 4035425"/>
              <a:gd name="connsiteY83" fmla="*/ 107950 h 1044575"/>
              <a:gd name="connsiteX84" fmla="*/ 238125 w 4035425"/>
              <a:gd name="connsiteY84" fmla="*/ 107950 h 1044575"/>
              <a:gd name="connsiteX85" fmla="*/ 238125 w 4035425"/>
              <a:gd name="connsiteY85" fmla="*/ 158750 h 1044575"/>
              <a:gd name="connsiteX86" fmla="*/ 273050 w 4035425"/>
              <a:gd name="connsiteY86" fmla="*/ 158750 h 1044575"/>
              <a:gd name="connsiteX87" fmla="*/ 273050 w 4035425"/>
              <a:gd name="connsiteY87" fmla="*/ 200025 h 1044575"/>
              <a:gd name="connsiteX88" fmla="*/ 307975 w 4035425"/>
              <a:gd name="connsiteY88" fmla="*/ 200025 h 1044575"/>
              <a:gd name="connsiteX89" fmla="*/ 307975 w 4035425"/>
              <a:gd name="connsiteY89" fmla="*/ 238125 h 1044575"/>
              <a:gd name="connsiteX90" fmla="*/ 342900 w 4035425"/>
              <a:gd name="connsiteY90" fmla="*/ 238125 h 1044575"/>
              <a:gd name="connsiteX91" fmla="*/ 342900 w 4035425"/>
              <a:gd name="connsiteY91" fmla="*/ 273050 h 1044575"/>
              <a:gd name="connsiteX92" fmla="*/ 384175 w 4035425"/>
              <a:gd name="connsiteY92" fmla="*/ 273050 h 1044575"/>
              <a:gd name="connsiteX93" fmla="*/ 384175 w 4035425"/>
              <a:gd name="connsiteY93" fmla="*/ 301625 h 1044575"/>
              <a:gd name="connsiteX94" fmla="*/ 444500 w 4035425"/>
              <a:gd name="connsiteY94" fmla="*/ 301625 h 1044575"/>
              <a:gd name="connsiteX95" fmla="*/ 444500 w 4035425"/>
              <a:gd name="connsiteY95" fmla="*/ 346075 h 1044575"/>
              <a:gd name="connsiteX96" fmla="*/ 444500 w 4035425"/>
              <a:gd name="connsiteY96" fmla="*/ 346075 h 1044575"/>
              <a:gd name="connsiteX97" fmla="*/ 473075 w 4035425"/>
              <a:gd name="connsiteY97" fmla="*/ 346075 h 1044575"/>
              <a:gd name="connsiteX98" fmla="*/ 473075 w 4035425"/>
              <a:gd name="connsiteY98" fmla="*/ 384175 h 1044575"/>
              <a:gd name="connsiteX99" fmla="*/ 517525 w 4035425"/>
              <a:gd name="connsiteY99" fmla="*/ 384175 h 1044575"/>
              <a:gd name="connsiteX100" fmla="*/ 517525 w 4035425"/>
              <a:gd name="connsiteY100" fmla="*/ 412750 h 1044575"/>
              <a:gd name="connsiteX101" fmla="*/ 571500 w 4035425"/>
              <a:gd name="connsiteY101" fmla="*/ 412750 h 1044575"/>
              <a:gd name="connsiteX102" fmla="*/ 571500 w 4035425"/>
              <a:gd name="connsiteY102" fmla="*/ 441325 h 1044575"/>
              <a:gd name="connsiteX103" fmla="*/ 660400 w 4035425"/>
              <a:gd name="connsiteY103" fmla="*/ 441325 h 1044575"/>
              <a:gd name="connsiteX104" fmla="*/ 660400 w 4035425"/>
              <a:gd name="connsiteY104" fmla="*/ 441325 h 1044575"/>
              <a:gd name="connsiteX105" fmla="*/ 660400 w 4035425"/>
              <a:gd name="connsiteY105" fmla="*/ 466725 h 1044575"/>
              <a:gd name="connsiteX106" fmla="*/ 695325 w 4035425"/>
              <a:gd name="connsiteY106" fmla="*/ 466725 h 1044575"/>
              <a:gd name="connsiteX107" fmla="*/ 695325 w 4035425"/>
              <a:gd name="connsiteY107" fmla="*/ 482600 h 1044575"/>
              <a:gd name="connsiteX108" fmla="*/ 777875 w 4035425"/>
              <a:gd name="connsiteY108" fmla="*/ 482600 h 1044575"/>
              <a:gd name="connsiteX109" fmla="*/ 777875 w 4035425"/>
              <a:gd name="connsiteY109" fmla="*/ 514350 h 1044575"/>
              <a:gd name="connsiteX110" fmla="*/ 1035050 w 4035425"/>
              <a:gd name="connsiteY110" fmla="*/ 514350 h 1044575"/>
              <a:gd name="connsiteX111" fmla="*/ 1035050 w 4035425"/>
              <a:gd name="connsiteY111" fmla="*/ 536575 h 1044575"/>
              <a:gd name="connsiteX112" fmla="*/ 1454150 w 4035425"/>
              <a:gd name="connsiteY112" fmla="*/ 536575 h 1044575"/>
              <a:gd name="connsiteX113" fmla="*/ 1454150 w 4035425"/>
              <a:gd name="connsiteY113" fmla="*/ 552450 h 1044575"/>
              <a:gd name="connsiteX114" fmla="*/ 1543050 w 4035425"/>
              <a:gd name="connsiteY114" fmla="*/ 552450 h 1044575"/>
              <a:gd name="connsiteX115" fmla="*/ 1543050 w 4035425"/>
              <a:gd name="connsiteY115" fmla="*/ 571500 h 1044575"/>
              <a:gd name="connsiteX116" fmla="*/ 1625600 w 4035425"/>
              <a:gd name="connsiteY116" fmla="*/ 571500 h 1044575"/>
              <a:gd name="connsiteX117" fmla="*/ 1625600 w 4035425"/>
              <a:gd name="connsiteY117" fmla="*/ 584200 h 1044575"/>
              <a:gd name="connsiteX118" fmla="*/ 1974850 w 4035425"/>
              <a:gd name="connsiteY118" fmla="*/ 584200 h 1044575"/>
              <a:gd name="connsiteX119" fmla="*/ 1974850 w 4035425"/>
              <a:gd name="connsiteY119" fmla="*/ 606425 h 1044575"/>
              <a:gd name="connsiteX120" fmla="*/ 2092325 w 4035425"/>
              <a:gd name="connsiteY120" fmla="*/ 606425 h 1044575"/>
              <a:gd name="connsiteX121" fmla="*/ 2092325 w 4035425"/>
              <a:gd name="connsiteY121" fmla="*/ 625475 h 1044575"/>
              <a:gd name="connsiteX122" fmla="*/ 2397125 w 4035425"/>
              <a:gd name="connsiteY122" fmla="*/ 625475 h 1044575"/>
              <a:gd name="connsiteX123" fmla="*/ 2397125 w 4035425"/>
              <a:gd name="connsiteY123" fmla="*/ 625475 h 1044575"/>
              <a:gd name="connsiteX124" fmla="*/ 2397125 w 4035425"/>
              <a:gd name="connsiteY124" fmla="*/ 625475 h 1044575"/>
              <a:gd name="connsiteX125" fmla="*/ 2397125 w 4035425"/>
              <a:gd name="connsiteY125" fmla="*/ 625475 h 1044575"/>
              <a:gd name="connsiteX126" fmla="*/ 2397125 w 4035425"/>
              <a:gd name="connsiteY126" fmla="*/ 625475 h 1044575"/>
              <a:gd name="connsiteX127" fmla="*/ 2397125 w 4035425"/>
              <a:gd name="connsiteY127" fmla="*/ 625475 h 1044575"/>
              <a:gd name="connsiteX128" fmla="*/ 2397125 w 4035425"/>
              <a:gd name="connsiteY128" fmla="*/ 654050 h 1044575"/>
              <a:gd name="connsiteX129" fmla="*/ 2470150 w 4035425"/>
              <a:gd name="connsiteY129" fmla="*/ 669925 h 1044575"/>
              <a:gd name="connsiteX0" fmla="*/ 2470150 w 4035425"/>
              <a:gd name="connsiteY0" fmla="*/ 669925 h 1044575"/>
              <a:gd name="connsiteX1" fmla="*/ 4035425 w 4035425"/>
              <a:gd name="connsiteY1" fmla="*/ 663575 h 1044575"/>
              <a:gd name="connsiteX2" fmla="*/ 4035425 w 4035425"/>
              <a:gd name="connsiteY2" fmla="*/ 1044575 h 1044575"/>
              <a:gd name="connsiteX3" fmla="*/ 2454275 w 4035425"/>
              <a:gd name="connsiteY3" fmla="*/ 1044575 h 1044575"/>
              <a:gd name="connsiteX4" fmla="*/ 2454275 w 4035425"/>
              <a:gd name="connsiteY4" fmla="*/ 1044575 h 1044575"/>
              <a:gd name="connsiteX5" fmla="*/ 2454275 w 4035425"/>
              <a:gd name="connsiteY5" fmla="*/ 1044575 h 1044575"/>
              <a:gd name="connsiteX6" fmla="*/ 2454275 w 4035425"/>
              <a:gd name="connsiteY6" fmla="*/ 1025525 h 1044575"/>
              <a:gd name="connsiteX7" fmla="*/ 2400300 w 4035425"/>
              <a:gd name="connsiteY7" fmla="*/ 1025525 h 1044575"/>
              <a:gd name="connsiteX8" fmla="*/ 2400300 w 4035425"/>
              <a:gd name="connsiteY8" fmla="*/ 1003300 h 1044575"/>
              <a:gd name="connsiteX9" fmla="*/ 2092325 w 4035425"/>
              <a:gd name="connsiteY9" fmla="*/ 1003300 h 1044575"/>
              <a:gd name="connsiteX10" fmla="*/ 2092325 w 4035425"/>
              <a:gd name="connsiteY10" fmla="*/ 987425 h 1044575"/>
              <a:gd name="connsiteX11" fmla="*/ 1965325 w 4035425"/>
              <a:gd name="connsiteY11" fmla="*/ 987425 h 1044575"/>
              <a:gd name="connsiteX12" fmla="*/ 1965325 w 4035425"/>
              <a:gd name="connsiteY12" fmla="*/ 965200 h 1044575"/>
              <a:gd name="connsiteX13" fmla="*/ 1616075 w 4035425"/>
              <a:gd name="connsiteY13" fmla="*/ 965200 h 1044575"/>
              <a:gd name="connsiteX14" fmla="*/ 1616075 w 4035425"/>
              <a:gd name="connsiteY14" fmla="*/ 942975 h 1044575"/>
              <a:gd name="connsiteX15" fmla="*/ 1549400 w 4035425"/>
              <a:gd name="connsiteY15" fmla="*/ 942975 h 1044575"/>
              <a:gd name="connsiteX16" fmla="*/ 1549400 w 4035425"/>
              <a:gd name="connsiteY16" fmla="*/ 942975 h 1044575"/>
              <a:gd name="connsiteX17" fmla="*/ 1536700 w 4035425"/>
              <a:gd name="connsiteY17" fmla="*/ 930275 h 1044575"/>
              <a:gd name="connsiteX18" fmla="*/ 1454150 w 4035425"/>
              <a:gd name="connsiteY18" fmla="*/ 930275 h 1044575"/>
              <a:gd name="connsiteX19" fmla="*/ 1454150 w 4035425"/>
              <a:gd name="connsiteY19" fmla="*/ 904875 h 1044575"/>
              <a:gd name="connsiteX20" fmla="*/ 1022350 w 4035425"/>
              <a:gd name="connsiteY20" fmla="*/ 904875 h 1044575"/>
              <a:gd name="connsiteX21" fmla="*/ 1022350 w 4035425"/>
              <a:gd name="connsiteY21" fmla="*/ 892175 h 1044575"/>
              <a:gd name="connsiteX22" fmla="*/ 781050 w 4035425"/>
              <a:gd name="connsiteY22" fmla="*/ 892175 h 1044575"/>
              <a:gd name="connsiteX23" fmla="*/ 781050 w 4035425"/>
              <a:gd name="connsiteY23" fmla="*/ 863600 h 1044575"/>
              <a:gd name="connsiteX24" fmla="*/ 768350 w 4035425"/>
              <a:gd name="connsiteY24" fmla="*/ 863600 h 1044575"/>
              <a:gd name="connsiteX25" fmla="*/ 768350 w 4035425"/>
              <a:gd name="connsiteY25" fmla="*/ 863600 h 1044575"/>
              <a:gd name="connsiteX26" fmla="*/ 768350 w 4035425"/>
              <a:gd name="connsiteY26" fmla="*/ 863600 h 1044575"/>
              <a:gd name="connsiteX27" fmla="*/ 768350 w 4035425"/>
              <a:gd name="connsiteY27" fmla="*/ 863600 h 1044575"/>
              <a:gd name="connsiteX28" fmla="*/ 768350 w 4035425"/>
              <a:gd name="connsiteY28" fmla="*/ 844550 h 1044575"/>
              <a:gd name="connsiteX29" fmla="*/ 688975 w 4035425"/>
              <a:gd name="connsiteY29" fmla="*/ 844550 h 1044575"/>
              <a:gd name="connsiteX30" fmla="*/ 688975 w 4035425"/>
              <a:gd name="connsiteY30" fmla="*/ 825500 h 1044575"/>
              <a:gd name="connsiteX31" fmla="*/ 688975 w 4035425"/>
              <a:gd name="connsiteY31" fmla="*/ 825500 h 1044575"/>
              <a:gd name="connsiteX32" fmla="*/ 660400 w 4035425"/>
              <a:gd name="connsiteY32" fmla="*/ 825500 h 1044575"/>
              <a:gd name="connsiteX33" fmla="*/ 660400 w 4035425"/>
              <a:gd name="connsiteY33" fmla="*/ 825500 h 1044575"/>
              <a:gd name="connsiteX34" fmla="*/ 660400 w 4035425"/>
              <a:gd name="connsiteY34" fmla="*/ 825500 h 1044575"/>
              <a:gd name="connsiteX35" fmla="*/ 660400 w 4035425"/>
              <a:gd name="connsiteY35" fmla="*/ 800100 h 1044575"/>
              <a:gd name="connsiteX36" fmla="*/ 584200 w 4035425"/>
              <a:gd name="connsiteY36" fmla="*/ 800100 h 1044575"/>
              <a:gd name="connsiteX37" fmla="*/ 584200 w 4035425"/>
              <a:gd name="connsiteY37" fmla="*/ 762000 h 1044575"/>
              <a:gd name="connsiteX38" fmla="*/ 508000 w 4035425"/>
              <a:gd name="connsiteY38" fmla="*/ 762000 h 1044575"/>
              <a:gd name="connsiteX39" fmla="*/ 508000 w 4035425"/>
              <a:gd name="connsiteY39" fmla="*/ 762000 h 1044575"/>
              <a:gd name="connsiteX40" fmla="*/ 508000 w 4035425"/>
              <a:gd name="connsiteY40" fmla="*/ 762000 h 1044575"/>
              <a:gd name="connsiteX41" fmla="*/ 508000 w 4035425"/>
              <a:gd name="connsiteY41" fmla="*/ 762000 h 1044575"/>
              <a:gd name="connsiteX42" fmla="*/ 482600 w 4035425"/>
              <a:gd name="connsiteY42" fmla="*/ 736600 h 1044575"/>
              <a:gd name="connsiteX43" fmla="*/ 482600 w 4035425"/>
              <a:gd name="connsiteY43" fmla="*/ 695325 h 1044575"/>
              <a:gd name="connsiteX44" fmla="*/ 444500 w 4035425"/>
              <a:gd name="connsiteY44" fmla="*/ 695325 h 1044575"/>
              <a:gd name="connsiteX45" fmla="*/ 444500 w 4035425"/>
              <a:gd name="connsiteY45" fmla="*/ 641350 h 1044575"/>
              <a:gd name="connsiteX46" fmla="*/ 390525 w 4035425"/>
              <a:gd name="connsiteY46" fmla="*/ 641350 h 1044575"/>
              <a:gd name="connsiteX47" fmla="*/ 390525 w 4035425"/>
              <a:gd name="connsiteY47" fmla="*/ 622300 h 1044575"/>
              <a:gd name="connsiteX48" fmla="*/ 390525 w 4035425"/>
              <a:gd name="connsiteY48" fmla="*/ 622300 h 1044575"/>
              <a:gd name="connsiteX49" fmla="*/ 368300 w 4035425"/>
              <a:gd name="connsiteY49" fmla="*/ 622300 h 1044575"/>
              <a:gd name="connsiteX50" fmla="*/ 368300 w 4035425"/>
              <a:gd name="connsiteY50" fmla="*/ 596900 h 1044575"/>
              <a:gd name="connsiteX51" fmla="*/ 333375 w 4035425"/>
              <a:gd name="connsiteY51" fmla="*/ 596900 h 1044575"/>
              <a:gd name="connsiteX52" fmla="*/ 333375 w 4035425"/>
              <a:gd name="connsiteY52" fmla="*/ 533400 h 1044575"/>
              <a:gd name="connsiteX53" fmla="*/ 295275 w 4035425"/>
              <a:gd name="connsiteY53" fmla="*/ 533400 h 1044575"/>
              <a:gd name="connsiteX54" fmla="*/ 295275 w 4035425"/>
              <a:gd name="connsiteY54" fmla="*/ 473075 h 1044575"/>
              <a:gd name="connsiteX55" fmla="*/ 269875 w 4035425"/>
              <a:gd name="connsiteY55" fmla="*/ 473075 h 1044575"/>
              <a:gd name="connsiteX56" fmla="*/ 269875 w 4035425"/>
              <a:gd name="connsiteY56" fmla="*/ 444500 h 1044575"/>
              <a:gd name="connsiteX57" fmla="*/ 241300 w 4035425"/>
              <a:gd name="connsiteY57" fmla="*/ 444500 h 1044575"/>
              <a:gd name="connsiteX58" fmla="*/ 241300 w 4035425"/>
              <a:gd name="connsiteY58" fmla="*/ 355600 h 1044575"/>
              <a:gd name="connsiteX59" fmla="*/ 215900 w 4035425"/>
              <a:gd name="connsiteY59" fmla="*/ 355600 h 1044575"/>
              <a:gd name="connsiteX60" fmla="*/ 215900 w 4035425"/>
              <a:gd name="connsiteY60" fmla="*/ 307975 h 1044575"/>
              <a:gd name="connsiteX61" fmla="*/ 215900 w 4035425"/>
              <a:gd name="connsiteY61" fmla="*/ 307975 h 1044575"/>
              <a:gd name="connsiteX62" fmla="*/ 203200 w 4035425"/>
              <a:gd name="connsiteY62" fmla="*/ 307975 h 1044575"/>
              <a:gd name="connsiteX63" fmla="*/ 203200 w 4035425"/>
              <a:gd name="connsiteY63" fmla="*/ 266700 h 1044575"/>
              <a:gd name="connsiteX64" fmla="*/ 180975 w 4035425"/>
              <a:gd name="connsiteY64" fmla="*/ 266700 h 1044575"/>
              <a:gd name="connsiteX65" fmla="*/ 180975 w 4035425"/>
              <a:gd name="connsiteY65" fmla="*/ 228600 h 1044575"/>
              <a:gd name="connsiteX66" fmla="*/ 82550 w 4035425"/>
              <a:gd name="connsiteY66" fmla="*/ 228600 h 1044575"/>
              <a:gd name="connsiteX67" fmla="*/ 82550 w 4035425"/>
              <a:gd name="connsiteY67" fmla="*/ 209550 h 1044575"/>
              <a:gd name="connsiteX68" fmla="*/ 69850 w 4035425"/>
              <a:gd name="connsiteY68" fmla="*/ 209550 h 1044575"/>
              <a:gd name="connsiteX69" fmla="*/ 69850 w 4035425"/>
              <a:gd name="connsiteY69" fmla="*/ 171450 h 1044575"/>
              <a:gd name="connsiteX70" fmla="*/ 50800 w 4035425"/>
              <a:gd name="connsiteY70" fmla="*/ 171450 h 1044575"/>
              <a:gd name="connsiteX71" fmla="*/ 50800 w 4035425"/>
              <a:gd name="connsiteY71" fmla="*/ 120650 h 1044575"/>
              <a:gd name="connsiteX72" fmla="*/ 22225 w 4035425"/>
              <a:gd name="connsiteY72" fmla="*/ 120650 h 1044575"/>
              <a:gd name="connsiteX73" fmla="*/ 22225 w 4035425"/>
              <a:gd name="connsiteY73" fmla="*/ 88900 h 1044575"/>
              <a:gd name="connsiteX74" fmla="*/ 22225 w 4035425"/>
              <a:gd name="connsiteY74" fmla="*/ 88900 h 1044575"/>
              <a:gd name="connsiteX75" fmla="*/ 22225 w 4035425"/>
              <a:gd name="connsiteY75" fmla="*/ 88900 h 1044575"/>
              <a:gd name="connsiteX76" fmla="*/ 0 w 4035425"/>
              <a:gd name="connsiteY76" fmla="*/ 88900 h 1044575"/>
              <a:gd name="connsiteX77" fmla="*/ 0 w 4035425"/>
              <a:gd name="connsiteY77" fmla="*/ 0 h 1044575"/>
              <a:gd name="connsiteX78" fmla="*/ 66675 w 4035425"/>
              <a:gd name="connsiteY78" fmla="*/ 0 h 1044575"/>
              <a:gd name="connsiteX79" fmla="*/ 66675 w 4035425"/>
              <a:gd name="connsiteY79" fmla="*/ 28575 h 1044575"/>
              <a:gd name="connsiteX80" fmla="*/ 177800 w 4035425"/>
              <a:gd name="connsiteY80" fmla="*/ 28575 h 1044575"/>
              <a:gd name="connsiteX81" fmla="*/ 177800 w 4035425"/>
              <a:gd name="connsiteY81" fmla="*/ 60325 h 1044575"/>
              <a:gd name="connsiteX82" fmla="*/ 206375 w 4035425"/>
              <a:gd name="connsiteY82" fmla="*/ 60325 h 1044575"/>
              <a:gd name="connsiteX83" fmla="*/ 206375 w 4035425"/>
              <a:gd name="connsiteY83" fmla="*/ 107950 h 1044575"/>
              <a:gd name="connsiteX84" fmla="*/ 238125 w 4035425"/>
              <a:gd name="connsiteY84" fmla="*/ 107950 h 1044575"/>
              <a:gd name="connsiteX85" fmla="*/ 238125 w 4035425"/>
              <a:gd name="connsiteY85" fmla="*/ 158750 h 1044575"/>
              <a:gd name="connsiteX86" fmla="*/ 273050 w 4035425"/>
              <a:gd name="connsiteY86" fmla="*/ 158750 h 1044575"/>
              <a:gd name="connsiteX87" fmla="*/ 273050 w 4035425"/>
              <a:gd name="connsiteY87" fmla="*/ 200025 h 1044575"/>
              <a:gd name="connsiteX88" fmla="*/ 307975 w 4035425"/>
              <a:gd name="connsiteY88" fmla="*/ 200025 h 1044575"/>
              <a:gd name="connsiteX89" fmla="*/ 307975 w 4035425"/>
              <a:gd name="connsiteY89" fmla="*/ 238125 h 1044575"/>
              <a:gd name="connsiteX90" fmla="*/ 342900 w 4035425"/>
              <a:gd name="connsiteY90" fmla="*/ 238125 h 1044575"/>
              <a:gd name="connsiteX91" fmla="*/ 342900 w 4035425"/>
              <a:gd name="connsiteY91" fmla="*/ 273050 h 1044575"/>
              <a:gd name="connsiteX92" fmla="*/ 384175 w 4035425"/>
              <a:gd name="connsiteY92" fmla="*/ 273050 h 1044575"/>
              <a:gd name="connsiteX93" fmla="*/ 384175 w 4035425"/>
              <a:gd name="connsiteY93" fmla="*/ 301625 h 1044575"/>
              <a:gd name="connsiteX94" fmla="*/ 444500 w 4035425"/>
              <a:gd name="connsiteY94" fmla="*/ 301625 h 1044575"/>
              <a:gd name="connsiteX95" fmla="*/ 444500 w 4035425"/>
              <a:gd name="connsiteY95" fmla="*/ 346075 h 1044575"/>
              <a:gd name="connsiteX96" fmla="*/ 444500 w 4035425"/>
              <a:gd name="connsiteY96" fmla="*/ 346075 h 1044575"/>
              <a:gd name="connsiteX97" fmla="*/ 473075 w 4035425"/>
              <a:gd name="connsiteY97" fmla="*/ 346075 h 1044575"/>
              <a:gd name="connsiteX98" fmla="*/ 473075 w 4035425"/>
              <a:gd name="connsiteY98" fmla="*/ 384175 h 1044575"/>
              <a:gd name="connsiteX99" fmla="*/ 517525 w 4035425"/>
              <a:gd name="connsiteY99" fmla="*/ 384175 h 1044575"/>
              <a:gd name="connsiteX100" fmla="*/ 517525 w 4035425"/>
              <a:gd name="connsiteY100" fmla="*/ 412750 h 1044575"/>
              <a:gd name="connsiteX101" fmla="*/ 571500 w 4035425"/>
              <a:gd name="connsiteY101" fmla="*/ 412750 h 1044575"/>
              <a:gd name="connsiteX102" fmla="*/ 571500 w 4035425"/>
              <a:gd name="connsiteY102" fmla="*/ 441325 h 1044575"/>
              <a:gd name="connsiteX103" fmla="*/ 660400 w 4035425"/>
              <a:gd name="connsiteY103" fmla="*/ 441325 h 1044575"/>
              <a:gd name="connsiteX104" fmla="*/ 660400 w 4035425"/>
              <a:gd name="connsiteY104" fmla="*/ 441325 h 1044575"/>
              <a:gd name="connsiteX105" fmla="*/ 660400 w 4035425"/>
              <a:gd name="connsiteY105" fmla="*/ 466725 h 1044575"/>
              <a:gd name="connsiteX106" fmla="*/ 695325 w 4035425"/>
              <a:gd name="connsiteY106" fmla="*/ 466725 h 1044575"/>
              <a:gd name="connsiteX107" fmla="*/ 695325 w 4035425"/>
              <a:gd name="connsiteY107" fmla="*/ 482600 h 1044575"/>
              <a:gd name="connsiteX108" fmla="*/ 777875 w 4035425"/>
              <a:gd name="connsiteY108" fmla="*/ 482600 h 1044575"/>
              <a:gd name="connsiteX109" fmla="*/ 777875 w 4035425"/>
              <a:gd name="connsiteY109" fmla="*/ 514350 h 1044575"/>
              <a:gd name="connsiteX110" fmla="*/ 1035050 w 4035425"/>
              <a:gd name="connsiteY110" fmla="*/ 514350 h 1044575"/>
              <a:gd name="connsiteX111" fmla="*/ 1035050 w 4035425"/>
              <a:gd name="connsiteY111" fmla="*/ 536575 h 1044575"/>
              <a:gd name="connsiteX112" fmla="*/ 1454150 w 4035425"/>
              <a:gd name="connsiteY112" fmla="*/ 536575 h 1044575"/>
              <a:gd name="connsiteX113" fmla="*/ 1454150 w 4035425"/>
              <a:gd name="connsiteY113" fmla="*/ 552450 h 1044575"/>
              <a:gd name="connsiteX114" fmla="*/ 1543050 w 4035425"/>
              <a:gd name="connsiteY114" fmla="*/ 552450 h 1044575"/>
              <a:gd name="connsiteX115" fmla="*/ 1543050 w 4035425"/>
              <a:gd name="connsiteY115" fmla="*/ 571500 h 1044575"/>
              <a:gd name="connsiteX116" fmla="*/ 1625600 w 4035425"/>
              <a:gd name="connsiteY116" fmla="*/ 571500 h 1044575"/>
              <a:gd name="connsiteX117" fmla="*/ 1625600 w 4035425"/>
              <a:gd name="connsiteY117" fmla="*/ 584200 h 1044575"/>
              <a:gd name="connsiteX118" fmla="*/ 1974850 w 4035425"/>
              <a:gd name="connsiteY118" fmla="*/ 584200 h 1044575"/>
              <a:gd name="connsiteX119" fmla="*/ 1974850 w 4035425"/>
              <a:gd name="connsiteY119" fmla="*/ 606425 h 1044575"/>
              <a:gd name="connsiteX120" fmla="*/ 2092325 w 4035425"/>
              <a:gd name="connsiteY120" fmla="*/ 606425 h 1044575"/>
              <a:gd name="connsiteX121" fmla="*/ 2092325 w 4035425"/>
              <a:gd name="connsiteY121" fmla="*/ 625475 h 1044575"/>
              <a:gd name="connsiteX122" fmla="*/ 2397125 w 4035425"/>
              <a:gd name="connsiteY122" fmla="*/ 625475 h 1044575"/>
              <a:gd name="connsiteX123" fmla="*/ 2397125 w 4035425"/>
              <a:gd name="connsiteY123" fmla="*/ 625475 h 1044575"/>
              <a:gd name="connsiteX124" fmla="*/ 2397125 w 4035425"/>
              <a:gd name="connsiteY124" fmla="*/ 625475 h 1044575"/>
              <a:gd name="connsiteX125" fmla="*/ 2397125 w 4035425"/>
              <a:gd name="connsiteY125" fmla="*/ 625475 h 1044575"/>
              <a:gd name="connsiteX126" fmla="*/ 2397125 w 4035425"/>
              <a:gd name="connsiteY126" fmla="*/ 625475 h 1044575"/>
              <a:gd name="connsiteX127" fmla="*/ 2397125 w 4035425"/>
              <a:gd name="connsiteY127" fmla="*/ 625475 h 1044575"/>
              <a:gd name="connsiteX128" fmla="*/ 2384425 w 4035425"/>
              <a:gd name="connsiteY128" fmla="*/ 650875 h 1044575"/>
              <a:gd name="connsiteX129" fmla="*/ 2470150 w 4035425"/>
              <a:gd name="connsiteY129" fmla="*/ 669925 h 1044575"/>
              <a:gd name="connsiteX0" fmla="*/ 2470150 w 4035425"/>
              <a:gd name="connsiteY0" fmla="*/ 669925 h 1044575"/>
              <a:gd name="connsiteX1" fmla="*/ 4035425 w 4035425"/>
              <a:gd name="connsiteY1" fmla="*/ 663575 h 1044575"/>
              <a:gd name="connsiteX2" fmla="*/ 4035425 w 4035425"/>
              <a:gd name="connsiteY2" fmla="*/ 1044575 h 1044575"/>
              <a:gd name="connsiteX3" fmla="*/ 2454275 w 4035425"/>
              <a:gd name="connsiteY3" fmla="*/ 1044575 h 1044575"/>
              <a:gd name="connsiteX4" fmla="*/ 2454275 w 4035425"/>
              <a:gd name="connsiteY4" fmla="*/ 1044575 h 1044575"/>
              <a:gd name="connsiteX5" fmla="*/ 2454275 w 4035425"/>
              <a:gd name="connsiteY5" fmla="*/ 1044575 h 1044575"/>
              <a:gd name="connsiteX6" fmla="*/ 2454275 w 4035425"/>
              <a:gd name="connsiteY6" fmla="*/ 1025525 h 1044575"/>
              <a:gd name="connsiteX7" fmla="*/ 2400300 w 4035425"/>
              <a:gd name="connsiteY7" fmla="*/ 1025525 h 1044575"/>
              <a:gd name="connsiteX8" fmla="*/ 2400300 w 4035425"/>
              <a:gd name="connsiteY8" fmla="*/ 1003300 h 1044575"/>
              <a:gd name="connsiteX9" fmla="*/ 2092325 w 4035425"/>
              <a:gd name="connsiteY9" fmla="*/ 1003300 h 1044575"/>
              <a:gd name="connsiteX10" fmla="*/ 2092325 w 4035425"/>
              <a:gd name="connsiteY10" fmla="*/ 987425 h 1044575"/>
              <a:gd name="connsiteX11" fmla="*/ 1965325 w 4035425"/>
              <a:gd name="connsiteY11" fmla="*/ 987425 h 1044575"/>
              <a:gd name="connsiteX12" fmla="*/ 1965325 w 4035425"/>
              <a:gd name="connsiteY12" fmla="*/ 965200 h 1044575"/>
              <a:gd name="connsiteX13" fmla="*/ 1616075 w 4035425"/>
              <a:gd name="connsiteY13" fmla="*/ 965200 h 1044575"/>
              <a:gd name="connsiteX14" fmla="*/ 1616075 w 4035425"/>
              <a:gd name="connsiteY14" fmla="*/ 942975 h 1044575"/>
              <a:gd name="connsiteX15" fmla="*/ 1549400 w 4035425"/>
              <a:gd name="connsiteY15" fmla="*/ 942975 h 1044575"/>
              <a:gd name="connsiteX16" fmla="*/ 1549400 w 4035425"/>
              <a:gd name="connsiteY16" fmla="*/ 942975 h 1044575"/>
              <a:gd name="connsiteX17" fmla="*/ 1536700 w 4035425"/>
              <a:gd name="connsiteY17" fmla="*/ 930275 h 1044575"/>
              <a:gd name="connsiteX18" fmla="*/ 1454150 w 4035425"/>
              <a:gd name="connsiteY18" fmla="*/ 930275 h 1044575"/>
              <a:gd name="connsiteX19" fmla="*/ 1454150 w 4035425"/>
              <a:gd name="connsiteY19" fmla="*/ 904875 h 1044575"/>
              <a:gd name="connsiteX20" fmla="*/ 1022350 w 4035425"/>
              <a:gd name="connsiteY20" fmla="*/ 904875 h 1044575"/>
              <a:gd name="connsiteX21" fmla="*/ 1022350 w 4035425"/>
              <a:gd name="connsiteY21" fmla="*/ 892175 h 1044575"/>
              <a:gd name="connsiteX22" fmla="*/ 781050 w 4035425"/>
              <a:gd name="connsiteY22" fmla="*/ 892175 h 1044575"/>
              <a:gd name="connsiteX23" fmla="*/ 781050 w 4035425"/>
              <a:gd name="connsiteY23" fmla="*/ 863600 h 1044575"/>
              <a:gd name="connsiteX24" fmla="*/ 768350 w 4035425"/>
              <a:gd name="connsiteY24" fmla="*/ 863600 h 1044575"/>
              <a:gd name="connsiteX25" fmla="*/ 768350 w 4035425"/>
              <a:gd name="connsiteY25" fmla="*/ 863600 h 1044575"/>
              <a:gd name="connsiteX26" fmla="*/ 768350 w 4035425"/>
              <a:gd name="connsiteY26" fmla="*/ 863600 h 1044575"/>
              <a:gd name="connsiteX27" fmla="*/ 768350 w 4035425"/>
              <a:gd name="connsiteY27" fmla="*/ 863600 h 1044575"/>
              <a:gd name="connsiteX28" fmla="*/ 768350 w 4035425"/>
              <a:gd name="connsiteY28" fmla="*/ 844550 h 1044575"/>
              <a:gd name="connsiteX29" fmla="*/ 688975 w 4035425"/>
              <a:gd name="connsiteY29" fmla="*/ 844550 h 1044575"/>
              <a:gd name="connsiteX30" fmla="*/ 688975 w 4035425"/>
              <a:gd name="connsiteY30" fmla="*/ 825500 h 1044575"/>
              <a:gd name="connsiteX31" fmla="*/ 688975 w 4035425"/>
              <a:gd name="connsiteY31" fmla="*/ 825500 h 1044575"/>
              <a:gd name="connsiteX32" fmla="*/ 660400 w 4035425"/>
              <a:gd name="connsiteY32" fmla="*/ 825500 h 1044575"/>
              <a:gd name="connsiteX33" fmla="*/ 660400 w 4035425"/>
              <a:gd name="connsiteY33" fmla="*/ 825500 h 1044575"/>
              <a:gd name="connsiteX34" fmla="*/ 660400 w 4035425"/>
              <a:gd name="connsiteY34" fmla="*/ 825500 h 1044575"/>
              <a:gd name="connsiteX35" fmla="*/ 660400 w 4035425"/>
              <a:gd name="connsiteY35" fmla="*/ 800100 h 1044575"/>
              <a:gd name="connsiteX36" fmla="*/ 584200 w 4035425"/>
              <a:gd name="connsiteY36" fmla="*/ 800100 h 1044575"/>
              <a:gd name="connsiteX37" fmla="*/ 584200 w 4035425"/>
              <a:gd name="connsiteY37" fmla="*/ 762000 h 1044575"/>
              <a:gd name="connsiteX38" fmla="*/ 508000 w 4035425"/>
              <a:gd name="connsiteY38" fmla="*/ 762000 h 1044575"/>
              <a:gd name="connsiteX39" fmla="*/ 508000 w 4035425"/>
              <a:gd name="connsiteY39" fmla="*/ 762000 h 1044575"/>
              <a:gd name="connsiteX40" fmla="*/ 508000 w 4035425"/>
              <a:gd name="connsiteY40" fmla="*/ 762000 h 1044575"/>
              <a:gd name="connsiteX41" fmla="*/ 508000 w 4035425"/>
              <a:gd name="connsiteY41" fmla="*/ 762000 h 1044575"/>
              <a:gd name="connsiteX42" fmla="*/ 482600 w 4035425"/>
              <a:gd name="connsiteY42" fmla="*/ 736600 h 1044575"/>
              <a:gd name="connsiteX43" fmla="*/ 482600 w 4035425"/>
              <a:gd name="connsiteY43" fmla="*/ 695325 h 1044575"/>
              <a:gd name="connsiteX44" fmla="*/ 444500 w 4035425"/>
              <a:gd name="connsiteY44" fmla="*/ 695325 h 1044575"/>
              <a:gd name="connsiteX45" fmla="*/ 444500 w 4035425"/>
              <a:gd name="connsiteY45" fmla="*/ 641350 h 1044575"/>
              <a:gd name="connsiteX46" fmla="*/ 390525 w 4035425"/>
              <a:gd name="connsiteY46" fmla="*/ 641350 h 1044575"/>
              <a:gd name="connsiteX47" fmla="*/ 390525 w 4035425"/>
              <a:gd name="connsiteY47" fmla="*/ 622300 h 1044575"/>
              <a:gd name="connsiteX48" fmla="*/ 390525 w 4035425"/>
              <a:gd name="connsiteY48" fmla="*/ 622300 h 1044575"/>
              <a:gd name="connsiteX49" fmla="*/ 368300 w 4035425"/>
              <a:gd name="connsiteY49" fmla="*/ 622300 h 1044575"/>
              <a:gd name="connsiteX50" fmla="*/ 368300 w 4035425"/>
              <a:gd name="connsiteY50" fmla="*/ 596900 h 1044575"/>
              <a:gd name="connsiteX51" fmla="*/ 333375 w 4035425"/>
              <a:gd name="connsiteY51" fmla="*/ 596900 h 1044575"/>
              <a:gd name="connsiteX52" fmla="*/ 333375 w 4035425"/>
              <a:gd name="connsiteY52" fmla="*/ 533400 h 1044575"/>
              <a:gd name="connsiteX53" fmla="*/ 295275 w 4035425"/>
              <a:gd name="connsiteY53" fmla="*/ 533400 h 1044575"/>
              <a:gd name="connsiteX54" fmla="*/ 295275 w 4035425"/>
              <a:gd name="connsiteY54" fmla="*/ 473075 h 1044575"/>
              <a:gd name="connsiteX55" fmla="*/ 269875 w 4035425"/>
              <a:gd name="connsiteY55" fmla="*/ 473075 h 1044575"/>
              <a:gd name="connsiteX56" fmla="*/ 269875 w 4035425"/>
              <a:gd name="connsiteY56" fmla="*/ 444500 h 1044575"/>
              <a:gd name="connsiteX57" fmla="*/ 241300 w 4035425"/>
              <a:gd name="connsiteY57" fmla="*/ 444500 h 1044575"/>
              <a:gd name="connsiteX58" fmla="*/ 241300 w 4035425"/>
              <a:gd name="connsiteY58" fmla="*/ 355600 h 1044575"/>
              <a:gd name="connsiteX59" fmla="*/ 215900 w 4035425"/>
              <a:gd name="connsiteY59" fmla="*/ 355600 h 1044575"/>
              <a:gd name="connsiteX60" fmla="*/ 215900 w 4035425"/>
              <a:gd name="connsiteY60" fmla="*/ 307975 h 1044575"/>
              <a:gd name="connsiteX61" fmla="*/ 215900 w 4035425"/>
              <a:gd name="connsiteY61" fmla="*/ 307975 h 1044575"/>
              <a:gd name="connsiteX62" fmla="*/ 203200 w 4035425"/>
              <a:gd name="connsiteY62" fmla="*/ 307975 h 1044575"/>
              <a:gd name="connsiteX63" fmla="*/ 203200 w 4035425"/>
              <a:gd name="connsiteY63" fmla="*/ 266700 h 1044575"/>
              <a:gd name="connsiteX64" fmla="*/ 180975 w 4035425"/>
              <a:gd name="connsiteY64" fmla="*/ 266700 h 1044575"/>
              <a:gd name="connsiteX65" fmla="*/ 180975 w 4035425"/>
              <a:gd name="connsiteY65" fmla="*/ 228600 h 1044575"/>
              <a:gd name="connsiteX66" fmla="*/ 82550 w 4035425"/>
              <a:gd name="connsiteY66" fmla="*/ 228600 h 1044575"/>
              <a:gd name="connsiteX67" fmla="*/ 82550 w 4035425"/>
              <a:gd name="connsiteY67" fmla="*/ 209550 h 1044575"/>
              <a:gd name="connsiteX68" fmla="*/ 69850 w 4035425"/>
              <a:gd name="connsiteY68" fmla="*/ 209550 h 1044575"/>
              <a:gd name="connsiteX69" fmla="*/ 69850 w 4035425"/>
              <a:gd name="connsiteY69" fmla="*/ 171450 h 1044575"/>
              <a:gd name="connsiteX70" fmla="*/ 50800 w 4035425"/>
              <a:gd name="connsiteY70" fmla="*/ 171450 h 1044575"/>
              <a:gd name="connsiteX71" fmla="*/ 50800 w 4035425"/>
              <a:gd name="connsiteY71" fmla="*/ 120650 h 1044575"/>
              <a:gd name="connsiteX72" fmla="*/ 22225 w 4035425"/>
              <a:gd name="connsiteY72" fmla="*/ 120650 h 1044575"/>
              <a:gd name="connsiteX73" fmla="*/ 22225 w 4035425"/>
              <a:gd name="connsiteY73" fmla="*/ 88900 h 1044575"/>
              <a:gd name="connsiteX74" fmla="*/ 22225 w 4035425"/>
              <a:gd name="connsiteY74" fmla="*/ 88900 h 1044575"/>
              <a:gd name="connsiteX75" fmla="*/ 22225 w 4035425"/>
              <a:gd name="connsiteY75" fmla="*/ 88900 h 1044575"/>
              <a:gd name="connsiteX76" fmla="*/ 0 w 4035425"/>
              <a:gd name="connsiteY76" fmla="*/ 88900 h 1044575"/>
              <a:gd name="connsiteX77" fmla="*/ 0 w 4035425"/>
              <a:gd name="connsiteY77" fmla="*/ 0 h 1044575"/>
              <a:gd name="connsiteX78" fmla="*/ 66675 w 4035425"/>
              <a:gd name="connsiteY78" fmla="*/ 0 h 1044575"/>
              <a:gd name="connsiteX79" fmla="*/ 66675 w 4035425"/>
              <a:gd name="connsiteY79" fmla="*/ 28575 h 1044575"/>
              <a:gd name="connsiteX80" fmla="*/ 177800 w 4035425"/>
              <a:gd name="connsiteY80" fmla="*/ 28575 h 1044575"/>
              <a:gd name="connsiteX81" fmla="*/ 177800 w 4035425"/>
              <a:gd name="connsiteY81" fmla="*/ 60325 h 1044575"/>
              <a:gd name="connsiteX82" fmla="*/ 206375 w 4035425"/>
              <a:gd name="connsiteY82" fmla="*/ 60325 h 1044575"/>
              <a:gd name="connsiteX83" fmla="*/ 206375 w 4035425"/>
              <a:gd name="connsiteY83" fmla="*/ 107950 h 1044575"/>
              <a:gd name="connsiteX84" fmla="*/ 238125 w 4035425"/>
              <a:gd name="connsiteY84" fmla="*/ 107950 h 1044575"/>
              <a:gd name="connsiteX85" fmla="*/ 238125 w 4035425"/>
              <a:gd name="connsiteY85" fmla="*/ 158750 h 1044575"/>
              <a:gd name="connsiteX86" fmla="*/ 273050 w 4035425"/>
              <a:gd name="connsiteY86" fmla="*/ 158750 h 1044575"/>
              <a:gd name="connsiteX87" fmla="*/ 273050 w 4035425"/>
              <a:gd name="connsiteY87" fmla="*/ 200025 h 1044575"/>
              <a:gd name="connsiteX88" fmla="*/ 307975 w 4035425"/>
              <a:gd name="connsiteY88" fmla="*/ 200025 h 1044575"/>
              <a:gd name="connsiteX89" fmla="*/ 307975 w 4035425"/>
              <a:gd name="connsiteY89" fmla="*/ 238125 h 1044575"/>
              <a:gd name="connsiteX90" fmla="*/ 342900 w 4035425"/>
              <a:gd name="connsiteY90" fmla="*/ 238125 h 1044575"/>
              <a:gd name="connsiteX91" fmla="*/ 342900 w 4035425"/>
              <a:gd name="connsiteY91" fmla="*/ 273050 h 1044575"/>
              <a:gd name="connsiteX92" fmla="*/ 384175 w 4035425"/>
              <a:gd name="connsiteY92" fmla="*/ 273050 h 1044575"/>
              <a:gd name="connsiteX93" fmla="*/ 384175 w 4035425"/>
              <a:gd name="connsiteY93" fmla="*/ 301625 h 1044575"/>
              <a:gd name="connsiteX94" fmla="*/ 444500 w 4035425"/>
              <a:gd name="connsiteY94" fmla="*/ 301625 h 1044575"/>
              <a:gd name="connsiteX95" fmla="*/ 444500 w 4035425"/>
              <a:gd name="connsiteY95" fmla="*/ 346075 h 1044575"/>
              <a:gd name="connsiteX96" fmla="*/ 444500 w 4035425"/>
              <a:gd name="connsiteY96" fmla="*/ 346075 h 1044575"/>
              <a:gd name="connsiteX97" fmla="*/ 473075 w 4035425"/>
              <a:gd name="connsiteY97" fmla="*/ 346075 h 1044575"/>
              <a:gd name="connsiteX98" fmla="*/ 473075 w 4035425"/>
              <a:gd name="connsiteY98" fmla="*/ 384175 h 1044575"/>
              <a:gd name="connsiteX99" fmla="*/ 517525 w 4035425"/>
              <a:gd name="connsiteY99" fmla="*/ 384175 h 1044575"/>
              <a:gd name="connsiteX100" fmla="*/ 517525 w 4035425"/>
              <a:gd name="connsiteY100" fmla="*/ 412750 h 1044575"/>
              <a:gd name="connsiteX101" fmla="*/ 571500 w 4035425"/>
              <a:gd name="connsiteY101" fmla="*/ 412750 h 1044575"/>
              <a:gd name="connsiteX102" fmla="*/ 571500 w 4035425"/>
              <a:gd name="connsiteY102" fmla="*/ 441325 h 1044575"/>
              <a:gd name="connsiteX103" fmla="*/ 660400 w 4035425"/>
              <a:gd name="connsiteY103" fmla="*/ 441325 h 1044575"/>
              <a:gd name="connsiteX104" fmla="*/ 660400 w 4035425"/>
              <a:gd name="connsiteY104" fmla="*/ 441325 h 1044575"/>
              <a:gd name="connsiteX105" fmla="*/ 660400 w 4035425"/>
              <a:gd name="connsiteY105" fmla="*/ 466725 h 1044575"/>
              <a:gd name="connsiteX106" fmla="*/ 695325 w 4035425"/>
              <a:gd name="connsiteY106" fmla="*/ 466725 h 1044575"/>
              <a:gd name="connsiteX107" fmla="*/ 695325 w 4035425"/>
              <a:gd name="connsiteY107" fmla="*/ 482600 h 1044575"/>
              <a:gd name="connsiteX108" fmla="*/ 777875 w 4035425"/>
              <a:gd name="connsiteY108" fmla="*/ 482600 h 1044575"/>
              <a:gd name="connsiteX109" fmla="*/ 777875 w 4035425"/>
              <a:gd name="connsiteY109" fmla="*/ 514350 h 1044575"/>
              <a:gd name="connsiteX110" fmla="*/ 1035050 w 4035425"/>
              <a:gd name="connsiteY110" fmla="*/ 514350 h 1044575"/>
              <a:gd name="connsiteX111" fmla="*/ 1035050 w 4035425"/>
              <a:gd name="connsiteY111" fmla="*/ 536575 h 1044575"/>
              <a:gd name="connsiteX112" fmla="*/ 1454150 w 4035425"/>
              <a:gd name="connsiteY112" fmla="*/ 536575 h 1044575"/>
              <a:gd name="connsiteX113" fmla="*/ 1454150 w 4035425"/>
              <a:gd name="connsiteY113" fmla="*/ 552450 h 1044575"/>
              <a:gd name="connsiteX114" fmla="*/ 1543050 w 4035425"/>
              <a:gd name="connsiteY114" fmla="*/ 552450 h 1044575"/>
              <a:gd name="connsiteX115" fmla="*/ 1543050 w 4035425"/>
              <a:gd name="connsiteY115" fmla="*/ 571500 h 1044575"/>
              <a:gd name="connsiteX116" fmla="*/ 1625600 w 4035425"/>
              <a:gd name="connsiteY116" fmla="*/ 571500 h 1044575"/>
              <a:gd name="connsiteX117" fmla="*/ 1625600 w 4035425"/>
              <a:gd name="connsiteY117" fmla="*/ 584200 h 1044575"/>
              <a:gd name="connsiteX118" fmla="*/ 1974850 w 4035425"/>
              <a:gd name="connsiteY118" fmla="*/ 584200 h 1044575"/>
              <a:gd name="connsiteX119" fmla="*/ 1974850 w 4035425"/>
              <a:gd name="connsiteY119" fmla="*/ 606425 h 1044575"/>
              <a:gd name="connsiteX120" fmla="*/ 2092325 w 4035425"/>
              <a:gd name="connsiteY120" fmla="*/ 606425 h 1044575"/>
              <a:gd name="connsiteX121" fmla="*/ 2092325 w 4035425"/>
              <a:gd name="connsiteY121" fmla="*/ 625475 h 1044575"/>
              <a:gd name="connsiteX122" fmla="*/ 2397125 w 4035425"/>
              <a:gd name="connsiteY122" fmla="*/ 625475 h 1044575"/>
              <a:gd name="connsiteX123" fmla="*/ 2397125 w 4035425"/>
              <a:gd name="connsiteY123" fmla="*/ 625475 h 1044575"/>
              <a:gd name="connsiteX124" fmla="*/ 2397125 w 4035425"/>
              <a:gd name="connsiteY124" fmla="*/ 625475 h 1044575"/>
              <a:gd name="connsiteX125" fmla="*/ 2397125 w 4035425"/>
              <a:gd name="connsiteY125" fmla="*/ 625475 h 1044575"/>
              <a:gd name="connsiteX126" fmla="*/ 2397125 w 4035425"/>
              <a:gd name="connsiteY126" fmla="*/ 625475 h 1044575"/>
              <a:gd name="connsiteX127" fmla="*/ 2397125 w 4035425"/>
              <a:gd name="connsiteY127" fmla="*/ 625475 h 1044575"/>
              <a:gd name="connsiteX128" fmla="*/ 2384425 w 4035425"/>
              <a:gd name="connsiteY128" fmla="*/ 650875 h 1044575"/>
              <a:gd name="connsiteX129" fmla="*/ 2435225 w 4035425"/>
              <a:gd name="connsiteY129" fmla="*/ 663575 h 1044575"/>
              <a:gd name="connsiteX130" fmla="*/ 2470150 w 4035425"/>
              <a:gd name="connsiteY130" fmla="*/ 669925 h 1044575"/>
              <a:gd name="connsiteX0" fmla="*/ 2470150 w 4035425"/>
              <a:gd name="connsiteY0" fmla="*/ 669925 h 1044575"/>
              <a:gd name="connsiteX1" fmla="*/ 4035425 w 4035425"/>
              <a:gd name="connsiteY1" fmla="*/ 663575 h 1044575"/>
              <a:gd name="connsiteX2" fmla="*/ 4035425 w 4035425"/>
              <a:gd name="connsiteY2" fmla="*/ 1044575 h 1044575"/>
              <a:gd name="connsiteX3" fmla="*/ 2454275 w 4035425"/>
              <a:gd name="connsiteY3" fmla="*/ 1044575 h 1044575"/>
              <a:gd name="connsiteX4" fmla="*/ 2454275 w 4035425"/>
              <a:gd name="connsiteY4" fmla="*/ 1044575 h 1044575"/>
              <a:gd name="connsiteX5" fmla="*/ 2454275 w 4035425"/>
              <a:gd name="connsiteY5" fmla="*/ 1044575 h 1044575"/>
              <a:gd name="connsiteX6" fmla="*/ 2454275 w 4035425"/>
              <a:gd name="connsiteY6" fmla="*/ 1025525 h 1044575"/>
              <a:gd name="connsiteX7" fmla="*/ 2400300 w 4035425"/>
              <a:gd name="connsiteY7" fmla="*/ 1025525 h 1044575"/>
              <a:gd name="connsiteX8" fmla="*/ 2400300 w 4035425"/>
              <a:gd name="connsiteY8" fmla="*/ 1003300 h 1044575"/>
              <a:gd name="connsiteX9" fmla="*/ 2092325 w 4035425"/>
              <a:gd name="connsiteY9" fmla="*/ 1003300 h 1044575"/>
              <a:gd name="connsiteX10" fmla="*/ 2092325 w 4035425"/>
              <a:gd name="connsiteY10" fmla="*/ 987425 h 1044575"/>
              <a:gd name="connsiteX11" fmla="*/ 1965325 w 4035425"/>
              <a:gd name="connsiteY11" fmla="*/ 987425 h 1044575"/>
              <a:gd name="connsiteX12" fmla="*/ 1965325 w 4035425"/>
              <a:gd name="connsiteY12" fmla="*/ 965200 h 1044575"/>
              <a:gd name="connsiteX13" fmla="*/ 1616075 w 4035425"/>
              <a:gd name="connsiteY13" fmla="*/ 965200 h 1044575"/>
              <a:gd name="connsiteX14" fmla="*/ 1616075 w 4035425"/>
              <a:gd name="connsiteY14" fmla="*/ 942975 h 1044575"/>
              <a:gd name="connsiteX15" fmla="*/ 1549400 w 4035425"/>
              <a:gd name="connsiteY15" fmla="*/ 942975 h 1044575"/>
              <a:gd name="connsiteX16" fmla="*/ 1549400 w 4035425"/>
              <a:gd name="connsiteY16" fmla="*/ 942975 h 1044575"/>
              <a:gd name="connsiteX17" fmla="*/ 1536700 w 4035425"/>
              <a:gd name="connsiteY17" fmla="*/ 930275 h 1044575"/>
              <a:gd name="connsiteX18" fmla="*/ 1454150 w 4035425"/>
              <a:gd name="connsiteY18" fmla="*/ 930275 h 1044575"/>
              <a:gd name="connsiteX19" fmla="*/ 1454150 w 4035425"/>
              <a:gd name="connsiteY19" fmla="*/ 904875 h 1044575"/>
              <a:gd name="connsiteX20" fmla="*/ 1022350 w 4035425"/>
              <a:gd name="connsiteY20" fmla="*/ 904875 h 1044575"/>
              <a:gd name="connsiteX21" fmla="*/ 1022350 w 4035425"/>
              <a:gd name="connsiteY21" fmla="*/ 892175 h 1044575"/>
              <a:gd name="connsiteX22" fmla="*/ 781050 w 4035425"/>
              <a:gd name="connsiteY22" fmla="*/ 892175 h 1044575"/>
              <a:gd name="connsiteX23" fmla="*/ 781050 w 4035425"/>
              <a:gd name="connsiteY23" fmla="*/ 863600 h 1044575"/>
              <a:gd name="connsiteX24" fmla="*/ 768350 w 4035425"/>
              <a:gd name="connsiteY24" fmla="*/ 863600 h 1044575"/>
              <a:gd name="connsiteX25" fmla="*/ 768350 w 4035425"/>
              <a:gd name="connsiteY25" fmla="*/ 863600 h 1044575"/>
              <a:gd name="connsiteX26" fmla="*/ 768350 w 4035425"/>
              <a:gd name="connsiteY26" fmla="*/ 863600 h 1044575"/>
              <a:gd name="connsiteX27" fmla="*/ 768350 w 4035425"/>
              <a:gd name="connsiteY27" fmla="*/ 863600 h 1044575"/>
              <a:gd name="connsiteX28" fmla="*/ 768350 w 4035425"/>
              <a:gd name="connsiteY28" fmla="*/ 844550 h 1044575"/>
              <a:gd name="connsiteX29" fmla="*/ 688975 w 4035425"/>
              <a:gd name="connsiteY29" fmla="*/ 844550 h 1044575"/>
              <a:gd name="connsiteX30" fmla="*/ 688975 w 4035425"/>
              <a:gd name="connsiteY30" fmla="*/ 825500 h 1044575"/>
              <a:gd name="connsiteX31" fmla="*/ 688975 w 4035425"/>
              <a:gd name="connsiteY31" fmla="*/ 825500 h 1044575"/>
              <a:gd name="connsiteX32" fmla="*/ 660400 w 4035425"/>
              <a:gd name="connsiteY32" fmla="*/ 825500 h 1044575"/>
              <a:gd name="connsiteX33" fmla="*/ 660400 w 4035425"/>
              <a:gd name="connsiteY33" fmla="*/ 825500 h 1044575"/>
              <a:gd name="connsiteX34" fmla="*/ 660400 w 4035425"/>
              <a:gd name="connsiteY34" fmla="*/ 825500 h 1044575"/>
              <a:gd name="connsiteX35" fmla="*/ 660400 w 4035425"/>
              <a:gd name="connsiteY35" fmla="*/ 800100 h 1044575"/>
              <a:gd name="connsiteX36" fmla="*/ 584200 w 4035425"/>
              <a:gd name="connsiteY36" fmla="*/ 800100 h 1044575"/>
              <a:gd name="connsiteX37" fmla="*/ 584200 w 4035425"/>
              <a:gd name="connsiteY37" fmla="*/ 762000 h 1044575"/>
              <a:gd name="connsiteX38" fmla="*/ 508000 w 4035425"/>
              <a:gd name="connsiteY38" fmla="*/ 762000 h 1044575"/>
              <a:gd name="connsiteX39" fmla="*/ 508000 w 4035425"/>
              <a:gd name="connsiteY39" fmla="*/ 762000 h 1044575"/>
              <a:gd name="connsiteX40" fmla="*/ 508000 w 4035425"/>
              <a:gd name="connsiteY40" fmla="*/ 762000 h 1044575"/>
              <a:gd name="connsiteX41" fmla="*/ 508000 w 4035425"/>
              <a:gd name="connsiteY41" fmla="*/ 762000 h 1044575"/>
              <a:gd name="connsiteX42" fmla="*/ 482600 w 4035425"/>
              <a:gd name="connsiteY42" fmla="*/ 736600 h 1044575"/>
              <a:gd name="connsiteX43" fmla="*/ 482600 w 4035425"/>
              <a:gd name="connsiteY43" fmla="*/ 695325 h 1044575"/>
              <a:gd name="connsiteX44" fmla="*/ 444500 w 4035425"/>
              <a:gd name="connsiteY44" fmla="*/ 695325 h 1044575"/>
              <a:gd name="connsiteX45" fmla="*/ 444500 w 4035425"/>
              <a:gd name="connsiteY45" fmla="*/ 641350 h 1044575"/>
              <a:gd name="connsiteX46" fmla="*/ 390525 w 4035425"/>
              <a:gd name="connsiteY46" fmla="*/ 641350 h 1044575"/>
              <a:gd name="connsiteX47" fmla="*/ 390525 w 4035425"/>
              <a:gd name="connsiteY47" fmla="*/ 622300 h 1044575"/>
              <a:gd name="connsiteX48" fmla="*/ 390525 w 4035425"/>
              <a:gd name="connsiteY48" fmla="*/ 622300 h 1044575"/>
              <a:gd name="connsiteX49" fmla="*/ 368300 w 4035425"/>
              <a:gd name="connsiteY49" fmla="*/ 622300 h 1044575"/>
              <a:gd name="connsiteX50" fmla="*/ 368300 w 4035425"/>
              <a:gd name="connsiteY50" fmla="*/ 596900 h 1044575"/>
              <a:gd name="connsiteX51" fmla="*/ 333375 w 4035425"/>
              <a:gd name="connsiteY51" fmla="*/ 596900 h 1044575"/>
              <a:gd name="connsiteX52" fmla="*/ 333375 w 4035425"/>
              <a:gd name="connsiteY52" fmla="*/ 533400 h 1044575"/>
              <a:gd name="connsiteX53" fmla="*/ 295275 w 4035425"/>
              <a:gd name="connsiteY53" fmla="*/ 533400 h 1044575"/>
              <a:gd name="connsiteX54" fmla="*/ 295275 w 4035425"/>
              <a:gd name="connsiteY54" fmla="*/ 473075 h 1044575"/>
              <a:gd name="connsiteX55" fmla="*/ 269875 w 4035425"/>
              <a:gd name="connsiteY55" fmla="*/ 473075 h 1044575"/>
              <a:gd name="connsiteX56" fmla="*/ 269875 w 4035425"/>
              <a:gd name="connsiteY56" fmla="*/ 444500 h 1044575"/>
              <a:gd name="connsiteX57" fmla="*/ 241300 w 4035425"/>
              <a:gd name="connsiteY57" fmla="*/ 444500 h 1044575"/>
              <a:gd name="connsiteX58" fmla="*/ 241300 w 4035425"/>
              <a:gd name="connsiteY58" fmla="*/ 355600 h 1044575"/>
              <a:gd name="connsiteX59" fmla="*/ 215900 w 4035425"/>
              <a:gd name="connsiteY59" fmla="*/ 355600 h 1044575"/>
              <a:gd name="connsiteX60" fmla="*/ 215900 w 4035425"/>
              <a:gd name="connsiteY60" fmla="*/ 307975 h 1044575"/>
              <a:gd name="connsiteX61" fmla="*/ 215900 w 4035425"/>
              <a:gd name="connsiteY61" fmla="*/ 307975 h 1044575"/>
              <a:gd name="connsiteX62" fmla="*/ 203200 w 4035425"/>
              <a:gd name="connsiteY62" fmla="*/ 307975 h 1044575"/>
              <a:gd name="connsiteX63" fmla="*/ 203200 w 4035425"/>
              <a:gd name="connsiteY63" fmla="*/ 266700 h 1044575"/>
              <a:gd name="connsiteX64" fmla="*/ 180975 w 4035425"/>
              <a:gd name="connsiteY64" fmla="*/ 266700 h 1044575"/>
              <a:gd name="connsiteX65" fmla="*/ 180975 w 4035425"/>
              <a:gd name="connsiteY65" fmla="*/ 228600 h 1044575"/>
              <a:gd name="connsiteX66" fmla="*/ 82550 w 4035425"/>
              <a:gd name="connsiteY66" fmla="*/ 228600 h 1044575"/>
              <a:gd name="connsiteX67" fmla="*/ 82550 w 4035425"/>
              <a:gd name="connsiteY67" fmla="*/ 209550 h 1044575"/>
              <a:gd name="connsiteX68" fmla="*/ 69850 w 4035425"/>
              <a:gd name="connsiteY68" fmla="*/ 209550 h 1044575"/>
              <a:gd name="connsiteX69" fmla="*/ 69850 w 4035425"/>
              <a:gd name="connsiteY69" fmla="*/ 171450 h 1044575"/>
              <a:gd name="connsiteX70" fmla="*/ 50800 w 4035425"/>
              <a:gd name="connsiteY70" fmla="*/ 171450 h 1044575"/>
              <a:gd name="connsiteX71" fmla="*/ 50800 w 4035425"/>
              <a:gd name="connsiteY71" fmla="*/ 120650 h 1044575"/>
              <a:gd name="connsiteX72" fmla="*/ 22225 w 4035425"/>
              <a:gd name="connsiteY72" fmla="*/ 120650 h 1044575"/>
              <a:gd name="connsiteX73" fmla="*/ 22225 w 4035425"/>
              <a:gd name="connsiteY73" fmla="*/ 88900 h 1044575"/>
              <a:gd name="connsiteX74" fmla="*/ 22225 w 4035425"/>
              <a:gd name="connsiteY74" fmla="*/ 88900 h 1044575"/>
              <a:gd name="connsiteX75" fmla="*/ 22225 w 4035425"/>
              <a:gd name="connsiteY75" fmla="*/ 88900 h 1044575"/>
              <a:gd name="connsiteX76" fmla="*/ 0 w 4035425"/>
              <a:gd name="connsiteY76" fmla="*/ 88900 h 1044575"/>
              <a:gd name="connsiteX77" fmla="*/ 0 w 4035425"/>
              <a:gd name="connsiteY77" fmla="*/ 0 h 1044575"/>
              <a:gd name="connsiteX78" fmla="*/ 66675 w 4035425"/>
              <a:gd name="connsiteY78" fmla="*/ 0 h 1044575"/>
              <a:gd name="connsiteX79" fmla="*/ 66675 w 4035425"/>
              <a:gd name="connsiteY79" fmla="*/ 28575 h 1044575"/>
              <a:gd name="connsiteX80" fmla="*/ 177800 w 4035425"/>
              <a:gd name="connsiteY80" fmla="*/ 28575 h 1044575"/>
              <a:gd name="connsiteX81" fmla="*/ 177800 w 4035425"/>
              <a:gd name="connsiteY81" fmla="*/ 60325 h 1044575"/>
              <a:gd name="connsiteX82" fmla="*/ 206375 w 4035425"/>
              <a:gd name="connsiteY82" fmla="*/ 60325 h 1044575"/>
              <a:gd name="connsiteX83" fmla="*/ 206375 w 4035425"/>
              <a:gd name="connsiteY83" fmla="*/ 107950 h 1044575"/>
              <a:gd name="connsiteX84" fmla="*/ 238125 w 4035425"/>
              <a:gd name="connsiteY84" fmla="*/ 107950 h 1044575"/>
              <a:gd name="connsiteX85" fmla="*/ 238125 w 4035425"/>
              <a:gd name="connsiteY85" fmla="*/ 158750 h 1044575"/>
              <a:gd name="connsiteX86" fmla="*/ 273050 w 4035425"/>
              <a:gd name="connsiteY86" fmla="*/ 158750 h 1044575"/>
              <a:gd name="connsiteX87" fmla="*/ 273050 w 4035425"/>
              <a:gd name="connsiteY87" fmla="*/ 200025 h 1044575"/>
              <a:gd name="connsiteX88" fmla="*/ 307975 w 4035425"/>
              <a:gd name="connsiteY88" fmla="*/ 200025 h 1044575"/>
              <a:gd name="connsiteX89" fmla="*/ 307975 w 4035425"/>
              <a:gd name="connsiteY89" fmla="*/ 238125 h 1044575"/>
              <a:gd name="connsiteX90" fmla="*/ 342900 w 4035425"/>
              <a:gd name="connsiteY90" fmla="*/ 238125 h 1044575"/>
              <a:gd name="connsiteX91" fmla="*/ 342900 w 4035425"/>
              <a:gd name="connsiteY91" fmla="*/ 273050 h 1044575"/>
              <a:gd name="connsiteX92" fmla="*/ 384175 w 4035425"/>
              <a:gd name="connsiteY92" fmla="*/ 273050 h 1044575"/>
              <a:gd name="connsiteX93" fmla="*/ 384175 w 4035425"/>
              <a:gd name="connsiteY93" fmla="*/ 301625 h 1044575"/>
              <a:gd name="connsiteX94" fmla="*/ 444500 w 4035425"/>
              <a:gd name="connsiteY94" fmla="*/ 301625 h 1044575"/>
              <a:gd name="connsiteX95" fmla="*/ 444500 w 4035425"/>
              <a:gd name="connsiteY95" fmla="*/ 346075 h 1044575"/>
              <a:gd name="connsiteX96" fmla="*/ 444500 w 4035425"/>
              <a:gd name="connsiteY96" fmla="*/ 346075 h 1044575"/>
              <a:gd name="connsiteX97" fmla="*/ 473075 w 4035425"/>
              <a:gd name="connsiteY97" fmla="*/ 346075 h 1044575"/>
              <a:gd name="connsiteX98" fmla="*/ 473075 w 4035425"/>
              <a:gd name="connsiteY98" fmla="*/ 384175 h 1044575"/>
              <a:gd name="connsiteX99" fmla="*/ 517525 w 4035425"/>
              <a:gd name="connsiteY99" fmla="*/ 384175 h 1044575"/>
              <a:gd name="connsiteX100" fmla="*/ 517525 w 4035425"/>
              <a:gd name="connsiteY100" fmla="*/ 412750 h 1044575"/>
              <a:gd name="connsiteX101" fmla="*/ 571500 w 4035425"/>
              <a:gd name="connsiteY101" fmla="*/ 412750 h 1044575"/>
              <a:gd name="connsiteX102" fmla="*/ 571500 w 4035425"/>
              <a:gd name="connsiteY102" fmla="*/ 441325 h 1044575"/>
              <a:gd name="connsiteX103" fmla="*/ 660400 w 4035425"/>
              <a:gd name="connsiteY103" fmla="*/ 441325 h 1044575"/>
              <a:gd name="connsiteX104" fmla="*/ 660400 w 4035425"/>
              <a:gd name="connsiteY104" fmla="*/ 441325 h 1044575"/>
              <a:gd name="connsiteX105" fmla="*/ 660400 w 4035425"/>
              <a:gd name="connsiteY105" fmla="*/ 466725 h 1044575"/>
              <a:gd name="connsiteX106" fmla="*/ 695325 w 4035425"/>
              <a:gd name="connsiteY106" fmla="*/ 466725 h 1044575"/>
              <a:gd name="connsiteX107" fmla="*/ 695325 w 4035425"/>
              <a:gd name="connsiteY107" fmla="*/ 482600 h 1044575"/>
              <a:gd name="connsiteX108" fmla="*/ 777875 w 4035425"/>
              <a:gd name="connsiteY108" fmla="*/ 482600 h 1044575"/>
              <a:gd name="connsiteX109" fmla="*/ 777875 w 4035425"/>
              <a:gd name="connsiteY109" fmla="*/ 514350 h 1044575"/>
              <a:gd name="connsiteX110" fmla="*/ 1035050 w 4035425"/>
              <a:gd name="connsiteY110" fmla="*/ 514350 h 1044575"/>
              <a:gd name="connsiteX111" fmla="*/ 1035050 w 4035425"/>
              <a:gd name="connsiteY111" fmla="*/ 536575 h 1044575"/>
              <a:gd name="connsiteX112" fmla="*/ 1454150 w 4035425"/>
              <a:gd name="connsiteY112" fmla="*/ 536575 h 1044575"/>
              <a:gd name="connsiteX113" fmla="*/ 1454150 w 4035425"/>
              <a:gd name="connsiteY113" fmla="*/ 552450 h 1044575"/>
              <a:gd name="connsiteX114" fmla="*/ 1543050 w 4035425"/>
              <a:gd name="connsiteY114" fmla="*/ 552450 h 1044575"/>
              <a:gd name="connsiteX115" fmla="*/ 1543050 w 4035425"/>
              <a:gd name="connsiteY115" fmla="*/ 571500 h 1044575"/>
              <a:gd name="connsiteX116" fmla="*/ 1625600 w 4035425"/>
              <a:gd name="connsiteY116" fmla="*/ 571500 h 1044575"/>
              <a:gd name="connsiteX117" fmla="*/ 1625600 w 4035425"/>
              <a:gd name="connsiteY117" fmla="*/ 584200 h 1044575"/>
              <a:gd name="connsiteX118" fmla="*/ 1974850 w 4035425"/>
              <a:gd name="connsiteY118" fmla="*/ 584200 h 1044575"/>
              <a:gd name="connsiteX119" fmla="*/ 1974850 w 4035425"/>
              <a:gd name="connsiteY119" fmla="*/ 606425 h 1044575"/>
              <a:gd name="connsiteX120" fmla="*/ 2092325 w 4035425"/>
              <a:gd name="connsiteY120" fmla="*/ 606425 h 1044575"/>
              <a:gd name="connsiteX121" fmla="*/ 2092325 w 4035425"/>
              <a:gd name="connsiteY121" fmla="*/ 625475 h 1044575"/>
              <a:gd name="connsiteX122" fmla="*/ 2397125 w 4035425"/>
              <a:gd name="connsiteY122" fmla="*/ 625475 h 1044575"/>
              <a:gd name="connsiteX123" fmla="*/ 2397125 w 4035425"/>
              <a:gd name="connsiteY123" fmla="*/ 625475 h 1044575"/>
              <a:gd name="connsiteX124" fmla="*/ 2397125 w 4035425"/>
              <a:gd name="connsiteY124" fmla="*/ 625475 h 1044575"/>
              <a:gd name="connsiteX125" fmla="*/ 2397125 w 4035425"/>
              <a:gd name="connsiteY125" fmla="*/ 625475 h 1044575"/>
              <a:gd name="connsiteX126" fmla="*/ 2397125 w 4035425"/>
              <a:gd name="connsiteY126" fmla="*/ 625475 h 1044575"/>
              <a:gd name="connsiteX127" fmla="*/ 2397125 w 4035425"/>
              <a:gd name="connsiteY127" fmla="*/ 625475 h 1044575"/>
              <a:gd name="connsiteX128" fmla="*/ 2384425 w 4035425"/>
              <a:gd name="connsiteY128" fmla="*/ 650875 h 1044575"/>
              <a:gd name="connsiteX129" fmla="*/ 2460625 w 4035425"/>
              <a:gd name="connsiteY129" fmla="*/ 650875 h 1044575"/>
              <a:gd name="connsiteX130" fmla="*/ 2470150 w 4035425"/>
              <a:gd name="connsiteY130" fmla="*/ 669925 h 1044575"/>
              <a:gd name="connsiteX0" fmla="*/ 2470150 w 4035425"/>
              <a:gd name="connsiteY0" fmla="*/ 669925 h 1044575"/>
              <a:gd name="connsiteX1" fmla="*/ 4035425 w 4035425"/>
              <a:gd name="connsiteY1" fmla="*/ 663575 h 1044575"/>
              <a:gd name="connsiteX2" fmla="*/ 4035425 w 4035425"/>
              <a:gd name="connsiteY2" fmla="*/ 1044575 h 1044575"/>
              <a:gd name="connsiteX3" fmla="*/ 2454275 w 4035425"/>
              <a:gd name="connsiteY3" fmla="*/ 1044575 h 1044575"/>
              <a:gd name="connsiteX4" fmla="*/ 2454275 w 4035425"/>
              <a:gd name="connsiteY4" fmla="*/ 1044575 h 1044575"/>
              <a:gd name="connsiteX5" fmla="*/ 2454275 w 4035425"/>
              <a:gd name="connsiteY5" fmla="*/ 1044575 h 1044575"/>
              <a:gd name="connsiteX6" fmla="*/ 2454275 w 4035425"/>
              <a:gd name="connsiteY6" fmla="*/ 1025525 h 1044575"/>
              <a:gd name="connsiteX7" fmla="*/ 2400300 w 4035425"/>
              <a:gd name="connsiteY7" fmla="*/ 1025525 h 1044575"/>
              <a:gd name="connsiteX8" fmla="*/ 2400300 w 4035425"/>
              <a:gd name="connsiteY8" fmla="*/ 1003300 h 1044575"/>
              <a:gd name="connsiteX9" fmla="*/ 2092325 w 4035425"/>
              <a:gd name="connsiteY9" fmla="*/ 1003300 h 1044575"/>
              <a:gd name="connsiteX10" fmla="*/ 2092325 w 4035425"/>
              <a:gd name="connsiteY10" fmla="*/ 987425 h 1044575"/>
              <a:gd name="connsiteX11" fmla="*/ 1965325 w 4035425"/>
              <a:gd name="connsiteY11" fmla="*/ 987425 h 1044575"/>
              <a:gd name="connsiteX12" fmla="*/ 1965325 w 4035425"/>
              <a:gd name="connsiteY12" fmla="*/ 965200 h 1044575"/>
              <a:gd name="connsiteX13" fmla="*/ 1616075 w 4035425"/>
              <a:gd name="connsiteY13" fmla="*/ 965200 h 1044575"/>
              <a:gd name="connsiteX14" fmla="*/ 1616075 w 4035425"/>
              <a:gd name="connsiteY14" fmla="*/ 942975 h 1044575"/>
              <a:gd name="connsiteX15" fmla="*/ 1549400 w 4035425"/>
              <a:gd name="connsiteY15" fmla="*/ 942975 h 1044575"/>
              <a:gd name="connsiteX16" fmla="*/ 1549400 w 4035425"/>
              <a:gd name="connsiteY16" fmla="*/ 942975 h 1044575"/>
              <a:gd name="connsiteX17" fmla="*/ 1536700 w 4035425"/>
              <a:gd name="connsiteY17" fmla="*/ 930275 h 1044575"/>
              <a:gd name="connsiteX18" fmla="*/ 1454150 w 4035425"/>
              <a:gd name="connsiteY18" fmla="*/ 930275 h 1044575"/>
              <a:gd name="connsiteX19" fmla="*/ 1454150 w 4035425"/>
              <a:gd name="connsiteY19" fmla="*/ 904875 h 1044575"/>
              <a:gd name="connsiteX20" fmla="*/ 1022350 w 4035425"/>
              <a:gd name="connsiteY20" fmla="*/ 904875 h 1044575"/>
              <a:gd name="connsiteX21" fmla="*/ 1022350 w 4035425"/>
              <a:gd name="connsiteY21" fmla="*/ 892175 h 1044575"/>
              <a:gd name="connsiteX22" fmla="*/ 781050 w 4035425"/>
              <a:gd name="connsiteY22" fmla="*/ 892175 h 1044575"/>
              <a:gd name="connsiteX23" fmla="*/ 781050 w 4035425"/>
              <a:gd name="connsiteY23" fmla="*/ 863600 h 1044575"/>
              <a:gd name="connsiteX24" fmla="*/ 768350 w 4035425"/>
              <a:gd name="connsiteY24" fmla="*/ 863600 h 1044575"/>
              <a:gd name="connsiteX25" fmla="*/ 768350 w 4035425"/>
              <a:gd name="connsiteY25" fmla="*/ 863600 h 1044575"/>
              <a:gd name="connsiteX26" fmla="*/ 768350 w 4035425"/>
              <a:gd name="connsiteY26" fmla="*/ 863600 h 1044575"/>
              <a:gd name="connsiteX27" fmla="*/ 768350 w 4035425"/>
              <a:gd name="connsiteY27" fmla="*/ 863600 h 1044575"/>
              <a:gd name="connsiteX28" fmla="*/ 768350 w 4035425"/>
              <a:gd name="connsiteY28" fmla="*/ 844550 h 1044575"/>
              <a:gd name="connsiteX29" fmla="*/ 688975 w 4035425"/>
              <a:gd name="connsiteY29" fmla="*/ 844550 h 1044575"/>
              <a:gd name="connsiteX30" fmla="*/ 688975 w 4035425"/>
              <a:gd name="connsiteY30" fmla="*/ 825500 h 1044575"/>
              <a:gd name="connsiteX31" fmla="*/ 688975 w 4035425"/>
              <a:gd name="connsiteY31" fmla="*/ 825500 h 1044575"/>
              <a:gd name="connsiteX32" fmla="*/ 660400 w 4035425"/>
              <a:gd name="connsiteY32" fmla="*/ 825500 h 1044575"/>
              <a:gd name="connsiteX33" fmla="*/ 660400 w 4035425"/>
              <a:gd name="connsiteY33" fmla="*/ 825500 h 1044575"/>
              <a:gd name="connsiteX34" fmla="*/ 660400 w 4035425"/>
              <a:gd name="connsiteY34" fmla="*/ 825500 h 1044575"/>
              <a:gd name="connsiteX35" fmla="*/ 660400 w 4035425"/>
              <a:gd name="connsiteY35" fmla="*/ 800100 h 1044575"/>
              <a:gd name="connsiteX36" fmla="*/ 584200 w 4035425"/>
              <a:gd name="connsiteY36" fmla="*/ 800100 h 1044575"/>
              <a:gd name="connsiteX37" fmla="*/ 584200 w 4035425"/>
              <a:gd name="connsiteY37" fmla="*/ 762000 h 1044575"/>
              <a:gd name="connsiteX38" fmla="*/ 508000 w 4035425"/>
              <a:gd name="connsiteY38" fmla="*/ 762000 h 1044575"/>
              <a:gd name="connsiteX39" fmla="*/ 508000 w 4035425"/>
              <a:gd name="connsiteY39" fmla="*/ 762000 h 1044575"/>
              <a:gd name="connsiteX40" fmla="*/ 508000 w 4035425"/>
              <a:gd name="connsiteY40" fmla="*/ 762000 h 1044575"/>
              <a:gd name="connsiteX41" fmla="*/ 508000 w 4035425"/>
              <a:gd name="connsiteY41" fmla="*/ 762000 h 1044575"/>
              <a:gd name="connsiteX42" fmla="*/ 482600 w 4035425"/>
              <a:gd name="connsiteY42" fmla="*/ 736600 h 1044575"/>
              <a:gd name="connsiteX43" fmla="*/ 482600 w 4035425"/>
              <a:gd name="connsiteY43" fmla="*/ 695325 h 1044575"/>
              <a:gd name="connsiteX44" fmla="*/ 444500 w 4035425"/>
              <a:gd name="connsiteY44" fmla="*/ 695325 h 1044575"/>
              <a:gd name="connsiteX45" fmla="*/ 444500 w 4035425"/>
              <a:gd name="connsiteY45" fmla="*/ 641350 h 1044575"/>
              <a:gd name="connsiteX46" fmla="*/ 390525 w 4035425"/>
              <a:gd name="connsiteY46" fmla="*/ 641350 h 1044575"/>
              <a:gd name="connsiteX47" fmla="*/ 390525 w 4035425"/>
              <a:gd name="connsiteY47" fmla="*/ 622300 h 1044575"/>
              <a:gd name="connsiteX48" fmla="*/ 390525 w 4035425"/>
              <a:gd name="connsiteY48" fmla="*/ 622300 h 1044575"/>
              <a:gd name="connsiteX49" fmla="*/ 368300 w 4035425"/>
              <a:gd name="connsiteY49" fmla="*/ 622300 h 1044575"/>
              <a:gd name="connsiteX50" fmla="*/ 368300 w 4035425"/>
              <a:gd name="connsiteY50" fmla="*/ 596900 h 1044575"/>
              <a:gd name="connsiteX51" fmla="*/ 333375 w 4035425"/>
              <a:gd name="connsiteY51" fmla="*/ 596900 h 1044575"/>
              <a:gd name="connsiteX52" fmla="*/ 333375 w 4035425"/>
              <a:gd name="connsiteY52" fmla="*/ 533400 h 1044575"/>
              <a:gd name="connsiteX53" fmla="*/ 295275 w 4035425"/>
              <a:gd name="connsiteY53" fmla="*/ 533400 h 1044575"/>
              <a:gd name="connsiteX54" fmla="*/ 295275 w 4035425"/>
              <a:gd name="connsiteY54" fmla="*/ 473075 h 1044575"/>
              <a:gd name="connsiteX55" fmla="*/ 269875 w 4035425"/>
              <a:gd name="connsiteY55" fmla="*/ 473075 h 1044575"/>
              <a:gd name="connsiteX56" fmla="*/ 269875 w 4035425"/>
              <a:gd name="connsiteY56" fmla="*/ 444500 h 1044575"/>
              <a:gd name="connsiteX57" fmla="*/ 241300 w 4035425"/>
              <a:gd name="connsiteY57" fmla="*/ 444500 h 1044575"/>
              <a:gd name="connsiteX58" fmla="*/ 241300 w 4035425"/>
              <a:gd name="connsiteY58" fmla="*/ 355600 h 1044575"/>
              <a:gd name="connsiteX59" fmla="*/ 215900 w 4035425"/>
              <a:gd name="connsiteY59" fmla="*/ 355600 h 1044575"/>
              <a:gd name="connsiteX60" fmla="*/ 215900 w 4035425"/>
              <a:gd name="connsiteY60" fmla="*/ 307975 h 1044575"/>
              <a:gd name="connsiteX61" fmla="*/ 215900 w 4035425"/>
              <a:gd name="connsiteY61" fmla="*/ 307975 h 1044575"/>
              <a:gd name="connsiteX62" fmla="*/ 203200 w 4035425"/>
              <a:gd name="connsiteY62" fmla="*/ 307975 h 1044575"/>
              <a:gd name="connsiteX63" fmla="*/ 203200 w 4035425"/>
              <a:gd name="connsiteY63" fmla="*/ 266700 h 1044575"/>
              <a:gd name="connsiteX64" fmla="*/ 180975 w 4035425"/>
              <a:gd name="connsiteY64" fmla="*/ 266700 h 1044575"/>
              <a:gd name="connsiteX65" fmla="*/ 180975 w 4035425"/>
              <a:gd name="connsiteY65" fmla="*/ 228600 h 1044575"/>
              <a:gd name="connsiteX66" fmla="*/ 82550 w 4035425"/>
              <a:gd name="connsiteY66" fmla="*/ 228600 h 1044575"/>
              <a:gd name="connsiteX67" fmla="*/ 82550 w 4035425"/>
              <a:gd name="connsiteY67" fmla="*/ 209550 h 1044575"/>
              <a:gd name="connsiteX68" fmla="*/ 69850 w 4035425"/>
              <a:gd name="connsiteY68" fmla="*/ 209550 h 1044575"/>
              <a:gd name="connsiteX69" fmla="*/ 69850 w 4035425"/>
              <a:gd name="connsiteY69" fmla="*/ 171450 h 1044575"/>
              <a:gd name="connsiteX70" fmla="*/ 50800 w 4035425"/>
              <a:gd name="connsiteY70" fmla="*/ 171450 h 1044575"/>
              <a:gd name="connsiteX71" fmla="*/ 50800 w 4035425"/>
              <a:gd name="connsiteY71" fmla="*/ 120650 h 1044575"/>
              <a:gd name="connsiteX72" fmla="*/ 22225 w 4035425"/>
              <a:gd name="connsiteY72" fmla="*/ 120650 h 1044575"/>
              <a:gd name="connsiteX73" fmla="*/ 22225 w 4035425"/>
              <a:gd name="connsiteY73" fmla="*/ 88900 h 1044575"/>
              <a:gd name="connsiteX74" fmla="*/ 22225 w 4035425"/>
              <a:gd name="connsiteY74" fmla="*/ 88900 h 1044575"/>
              <a:gd name="connsiteX75" fmla="*/ 22225 w 4035425"/>
              <a:gd name="connsiteY75" fmla="*/ 88900 h 1044575"/>
              <a:gd name="connsiteX76" fmla="*/ 0 w 4035425"/>
              <a:gd name="connsiteY76" fmla="*/ 88900 h 1044575"/>
              <a:gd name="connsiteX77" fmla="*/ 0 w 4035425"/>
              <a:gd name="connsiteY77" fmla="*/ 0 h 1044575"/>
              <a:gd name="connsiteX78" fmla="*/ 66675 w 4035425"/>
              <a:gd name="connsiteY78" fmla="*/ 0 h 1044575"/>
              <a:gd name="connsiteX79" fmla="*/ 66675 w 4035425"/>
              <a:gd name="connsiteY79" fmla="*/ 28575 h 1044575"/>
              <a:gd name="connsiteX80" fmla="*/ 177800 w 4035425"/>
              <a:gd name="connsiteY80" fmla="*/ 28575 h 1044575"/>
              <a:gd name="connsiteX81" fmla="*/ 177800 w 4035425"/>
              <a:gd name="connsiteY81" fmla="*/ 60325 h 1044575"/>
              <a:gd name="connsiteX82" fmla="*/ 206375 w 4035425"/>
              <a:gd name="connsiteY82" fmla="*/ 60325 h 1044575"/>
              <a:gd name="connsiteX83" fmla="*/ 206375 w 4035425"/>
              <a:gd name="connsiteY83" fmla="*/ 107950 h 1044575"/>
              <a:gd name="connsiteX84" fmla="*/ 238125 w 4035425"/>
              <a:gd name="connsiteY84" fmla="*/ 107950 h 1044575"/>
              <a:gd name="connsiteX85" fmla="*/ 238125 w 4035425"/>
              <a:gd name="connsiteY85" fmla="*/ 158750 h 1044575"/>
              <a:gd name="connsiteX86" fmla="*/ 273050 w 4035425"/>
              <a:gd name="connsiteY86" fmla="*/ 158750 h 1044575"/>
              <a:gd name="connsiteX87" fmla="*/ 273050 w 4035425"/>
              <a:gd name="connsiteY87" fmla="*/ 200025 h 1044575"/>
              <a:gd name="connsiteX88" fmla="*/ 307975 w 4035425"/>
              <a:gd name="connsiteY88" fmla="*/ 200025 h 1044575"/>
              <a:gd name="connsiteX89" fmla="*/ 307975 w 4035425"/>
              <a:gd name="connsiteY89" fmla="*/ 238125 h 1044575"/>
              <a:gd name="connsiteX90" fmla="*/ 342900 w 4035425"/>
              <a:gd name="connsiteY90" fmla="*/ 238125 h 1044575"/>
              <a:gd name="connsiteX91" fmla="*/ 342900 w 4035425"/>
              <a:gd name="connsiteY91" fmla="*/ 273050 h 1044575"/>
              <a:gd name="connsiteX92" fmla="*/ 384175 w 4035425"/>
              <a:gd name="connsiteY92" fmla="*/ 273050 h 1044575"/>
              <a:gd name="connsiteX93" fmla="*/ 384175 w 4035425"/>
              <a:gd name="connsiteY93" fmla="*/ 301625 h 1044575"/>
              <a:gd name="connsiteX94" fmla="*/ 444500 w 4035425"/>
              <a:gd name="connsiteY94" fmla="*/ 301625 h 1044575"/>
              <a:gd name="connsiteX95" fmla="*/ 444500 w 4035425"/>
              <a:gd name="connsiteY95" fmla="*/ 346075 h 1044575"/>
              <a:gd name="connsiteX96" fmla="*/ 444500 w 4035425"/>
              <a:gd name="connsiteY96" fmla="*/ 346075 h 1044575"/>
              <a:gd name="connsiteX97" fmla="*/ 473075 w 4035425"/>
              <a:gd name="connsiteY97" fmla="*/ 346075 h 1044575"/>
              <a:gd name="connsiteX98" fmla="*/ 473075 w 4035425"/>
              <a:gd name="connsiteY98" fmla="*/ 384175 h 1044575"/>
              <a:gd name="connsiteX99" fmla="*/ 517525 w 4035425"/>
              <a:gd name="connsiteY99" fmla="*/ 384175 h 1044575"/>
              <a:gd name="connsiteX100" fmla="*/ 517525 w 4035425"/>
              <a:gd name="connsiteY100" fmla="*/ 412750 h 1044575"/>
              <a:gd name="connsiteX101" fmla="*/ 571500 w 4035425"/>
              <a:gd name="connsiteY101" fmla="*/ 412750 h 1044575"/>
              <a:gd name="connsiteX102" fmla="*/ 571500 w 4035425"/>
              <a:gd name="connsiteY102" fmla="*/ 441325 h 1044575"/>
              <a:gd name="connsiteX103" fmla="*/ 660400 w 4035425"/>
              <a:gd name="connsiteY103" fmla="*/ 441325 h 1044575"/>
              <a:gd name="connsiteX104" fmla="*/ 660400 w 4035425"/>
              <a:gd name="connsiteY104" fmla="*/ 441325 h 1044575"/>
              <a:gd name="connsiteX105" fmla="*/ 660400 w 4035425"/>
              <a:gd name="connsiteY105" fmla="*/ 466725 h 1044575"/>
              <a:gd name="connsiteX106" fmla="*/ 695325 w 4035425"/>
              <a:gd name="connsiteY106" fmla="*/ 466725 h 1044575"/>
              <a:gd name="connsiteX107" fmla="*/ 695325 w 4035425"/>
              <a:gd name="connsiteY107" fmla="*/ 482600 h 1044575"/>
              <a:gd name="connsiteX108" fmla="*/ 777875 w 4035425"/>
              <a:gd name="connsiteY108" fmla="*/ 482600 h 1044575"/>
              <a:gd name="connsiteX109" fmla="*/ 777875 w 4035425"/>
              <a:gd name="connsiteY109" fmla="*/ 514350 h 1044575"/>
              <a:gd name="connsiteX110" fmla="*/ 1035050 w 4035425"/>
              <a:gd name="connsiteY110" fmla="*/ 514350 h 1044575"/>
              <a:gd name="connsiteX111" fmla="*/ 1035050 w 4035425"/>
              <a:gd name="connsiteY111" fmla="*/ 536575 h 1044575"/>
              <a:gd name="connsiteX112" fmla="*/ 1454150 w 4035425"/>
              <a:gd name="connsiteY112" fmla="*/ 536575 h 1044575"/>
              <a:gd name="connsiteX113" fmla="*/ 1454150 w 4035425"/>
              <a:gd name="connsiteY113" fmla="*/ 552450 h 1044575"/>
              <a:gd name="connsiteX114" fmla="*/ 1543050 w 4035425"/>
              <a:gd name="connsiteY114" fmla="*/ 552450 h 1044575"/>
              <a:gd name="connsiteX115" fmla="*/ 1543050 w 4035425"/>
              <a:gd name="connsiteY115" fmla="*/ 571500 h 1044575"/>
              <a:gd name="connsiteX116" fmla="*/ 1625600 w 4035425"/>
              <a:gd name="connsiteY116" fmla="*/ 571500 h 1044575"/>
              <a:gd name="connsiteX117" fmla="*/ 1625600 w 4035425"/>
              <a:gd name="connsiteY117" fmla="*/ 584200 h 1044575"/>
              <a:gd name="connsiteX118" fmla="*/ 1974850 w 4035425"/>
              <a:gd name="connsiteY118" fmla="*/ 584200 h 1044575"/>
              <a:gd name="connsiteX119" fmla="*/ 1974850 w 4035425"/>
              <a:gd name="connsiteY119" fmla="*/ 606425 h 1044575"/>
              <a:gd name="connsiteX120" fmla="*/ 2092325 w 4035425"/>
              <a:gd name="connsiteY120" fmla="*/ 606425 h 1044575"/>
              <a:gd name="connsiteX121" fmla="*/ 2092325 w 4035425"/>
              <a:gd name="connsiteY121" fmla="*/ 625475 h 1044575"/>
              <a:gd name="connsiteX122" fmla="*/ 2397125 w 4035425"/>
              <a:gd name="connsiteY122" fmla="*/ 625475 h 1044575"/>
              <a:gd name="connsiteX123" fmla="*/ 2397125 w 4035425"/>
              <a:gd name="connsiteY123" fmla="*/ 625475 h 1044575"/>
              <a:gd name="connsiteX124" fmla="*/ 2397125 w 4035425"/>
              <a:gd name="connsiteY124" fmla="*/ 625475 h 1044575"/>
              <a:gd name="connsiteX125" fmla="*/ 2397125 w 4035425"/>
              <a:gd name="connsiteY125" fmla="*/ 625475 h 1044575"/>
              <a:gd name="connsiteX126" fmla="*/ 2397125 w 4035425"/>
              <a:gd name="connsiteY126" fmla="*/ 625475 h 1044575"/>
              <a:gd name="connsiteX127" fmla="*/ 2397125 w 4035425"/>
              <a:gd name="connsiteY127" fmla="*/ 625475 h 1044575"/>
              <a:gd name="connsiteX128" fmla="*/ 2393950 w 4035425"/>
              <a:gd name="connsiteY128" fmla="*/ 647700 h 1044575"/>
              <a:gd name="connsiteX129" fmla="*/ 2460625 w 4035425"/>
              <a:gd name="connsiteY129" fmla="*/ 650875 h 1044575"/>
              <a:gd name="connsiteX130" fmla="*/ 2470150 w 4035425"/>
              <a:gd name="connsiteY130" fmla="*/ 669925 h 1044575"/>
              <a:gd name="connsiteX0" fmla="*/ 2470150 w 4035425"/>
              <a:gd name="connsiteY0" fmla="*/ 669925 h 1044575"/>
              <a:gd name="connsiteX1" fmla="*/ 4035425 w 4035425"/>
              <a:gd name="connsiteY1" fmla="*/ 663575 h 1044575"/>
              <a:gd name="connsiteX2" fmla="*/ 4035425 w 4035425"/>
              <a:gd name="connsiteY2" fmla="*/ 1044575 h 1044575"/>
              <a:gd name="connsiteX3" fmla="*/ 2454275 w 4035425"/>
              <a:gd name="connsiteY3" fmla="*/ 1044575 h 1044575"/>
              <a:gd name="connsiteX4" fmla="*/ 2454275 w 4035425"/>
              <a:gd name="connsiteY4" fmla="*/ 1044575 h 1044575"/>
              <a:gd name="connsiteX5" fmla="*/ 2454275 w 4035425"/>
              <a:gd name="connsiteY5" fmla="*/ 1044575 h 1044575"/>
              <a:gd name="connsiteX6" fmla="*/ 2454275 w 4035425"/>
              <a:gd name="connsiteY6" fmla="*/ 1025525 h 1044575"/>
              <a:gd name="connsiteX7" fmla="*/ 2400300 w 4035425"/>
              <a:gd name="connsiteY7" fmla="*/ 1025525 h 1044575"/>
              <a:gd name="connsiteX8" fmla="*/ 2400300 w 4035425"/>
              <a:gd name="connsiteY8" fmla="*/ 1003300 h 1044575"/>
              <a:gd name="connsiteX9" fmla="*/ 2092325 w 4035425"/>
              <a:gd name="connsiteY9" fmla="*/ 1003300 h 1044575"/>
              <a:gd name="connsiteX10" fmla="*/ 2092325 w 4035425"/>
              <a:gd name="connsiteY10" fmla="*/ 987425 h 1044575"/>
              <a:gd name="connsiteX11" fmla="*/ 1965325 w 4035425"/>
              <a:gd name="connsiteY11" fmla="*/ 987425 h 1044575"/>
              <a:gd name="connsiteX12" fmla="*/ 1965325 w 4035425"/>
              <a:gd name="connsiteY12" fmla="*/ 965200 h 1044575"/>
              <a:gd name="connsiteX13" fmla="*/ 1616075 w 4035425"/>
              <a:gd name="connsiteY13" fmla="*/ 965200 h 1044575"/>
              <a:gd name="connsiteX14" fmla="*/ 1616075 w 4035425"/>
              <a:gd name="connsiteY14" fmla="*/ 942975 h 1044575"/>
              <a:gd name="connsiteX15" fmla="*/ 1549400 w 4035425"/>
              <a:gd name="connsiteY15" fmla="*/ 942975 h 1044575"/>
              <a:gd name="connsiteX16" fmla="*/ 1549400 w 4035425"/>
              <a:gd name="connsiteY16" fmla="*/ 942975 h 1044575"/>
              <a:gd name="connsiteX17" fmla="*/ 1536700 w 4035425"/>
              <a:gd name="connsiteY17" fmla="*/ 930275 h 1044575"/>
              <a:gd name="connsiteX18" fmla="*/ 1454150 w 4035425"/>
              <a:gd name="connsiteY18" fmla="*/ 930275 h 1044575"/>
              <a:gd name="connsiteX19" fmla="*/ 1454150 w 4035425"/>
              <a:gd name="connsiteY19" fmla="*/ 904875 h 1044575"/>
              <a:gd name="connsiteX20" fmla="*/ 1022350 w 4035425"/>
              <a:gd name="connsiteY20" fmla="*/ 904875 h 1044575"/>
              <a:gd name="connsiteX21" fmla="*/ 1022350 w 4035425"/>
              <a:gd name="connsiteY21" fmla="*/ 892175 h 1044575"/>
              <a:gd name="connsiteX22" fmla="*/ 781050 w 4035425"/>
              <a:gd name="connsiteY22" fmla="*/ 892175 h 1044575"/>
              <a:gd name="connsiteX23" fmla="*/ 781050 w 4035425"/>
              <a:gd name="connsiteY23" fmla="*/ 863600 h 1044575"/>
              <a:gd name="connsiteX24" fmla="*/ 768350 w 4035425"/>
              <a:gd name="connsiteY24" fmla="*/ 863600 h 1044575"/>
              <a:gd name="connsiteX25" fmla="*/ 768350 w 4035425"/>
              <a:gd name="connsiteY25" fmla="*/ 863600 h 1044575"/>
              <a:gd name="connsiteX26" fmla="*/ 768350 w 4035425"/>
              <a:gd name="connsiteY26" fmla="*/ 863600 h 1044575"/>
              <a:gd name="connsiteX27" fmla="*/ 768350 w 4035425"/>
              <a:gd name="connsiteY27" fmla="*/ 863600 h 1044575"/>
              <a:gd name="connsiteX28" fmla="*/ 768350 w 4035425"/>
              <a:gd name="connsiteY28" fmla="*/ 844550 h 1044575"/>
              <a:gd name="connsiteX29" fmla="*/ 688975 w 4035425"/>
              <a:gd name="connsiteY29" fmla="*/ 844550 h 1044575"/>
              <a:gd name="connsiteX30" fmla="*/ 688975 w 4035425"/>
              <a:gd name="connsiteY30" fmla="*/ 825500 h 1044575"/>
              <a:gd name="connsiteX31" fmla="*/ 688975 w 4035425"/>
              <a:gd name="connsiteY31" fmla="*/ 825500 h 1044575"/>
              <a:gd name="connsiteX32" fmla="*/ 660400 w 4035425"/>
              <a:gd name="connsiteY32" fmla="*/ 825500 h 1044575"/>
              <a:gd name="connsiteX33" fmla="*/ 660400 w 4035425"/>
              <a:gd name="connsiteY33" fmla="*/ 825500 h 1044575"/>
              <a:gd name="connsiteX34" fmla="*/ 660400 w 4035425"/>
              <a:gd name="connsiteY34" fmla="*/ 825500 h 1044575"/>
              <a:gd name="connsiteX35" fmla="*/ 660400 w 4035425"/>
              <a:gd name="connsiteY35" fmla="*/ 800100 h 1044575"/>
              <a:gd name="connsiteX36" fmla="*/ 584200 w 4035425"/>
              <a:gd name="connsiteY36" fmla="*/ 800100 h 1044575"/>
              <a:gd name="connsiteX37" fmla="*/ 584200 w 4035425"/>
              <a:gd name="connsiteY37" fmla="*/ 762000 h 1044575"/>
              <a:gd name="connsiteX38" fmla="*/ 508000 w 4035425"/>
              <a:gd name="connsiteY38" fmla="*/ 762000 h 1044575"/>
              <a:gd name="connsiteX39" fmla="*/ 508000 w 4035425"/>
              <a:gd name="connsiteY39" fmla="*/ 762000 h 1044575"/>
              <a:gd name="connsiteX40" fmla="*/ 508000 w 4035425"/>
              <a:gd name="connsiteY40" fmla="*/ 762000 h 1044575"/>
              <a:gd name="connsiteX41" fmla="*/ 508000 w 4035425"/>
              <a:gd name="connsiteY41" fmla="*/ 762000 h 1044575"/>
              <a:gd name="connsiteX42" fmla="*/ 482600 w 4035425"/>
              <a:gd name="connsiteY42" fmla="*/ 736600 h 1044575"/>
              <a:gd name="connsiteX43" fmla="*/ 482600 w 4035425"/>
              <a:gd name="connsiteY43" fmla="*/ 695325 h 1044575"/>
              <a:gd name="connsiteX44" fmla="*/ 444500 w 4035425"/>
              <a:gd name="connsiteY44" fmla="*/ 695325 h 1044575"/>
              <a:gd name="connsiteX45" fmla="*/ 444500 w 4035425"/>
              <a:gd name="connsiteY45" fmla="*/ 641350 h 1044575"/>
              <a:gd name="connsiteX46" fmla="*/ 390525 w 4035425"/>
              <a:gd name="connsiteY46" fmla="*/ 641350 h 1044575"/>
              <a:gd name="connsiteX47" fmla="*/ 390525 w 4035425"/>
              <a:gd name="connsiteY47" fmla="*/ 622300 h 1044575"/>
              <a:gd name="connsiteX48" fmla="*/ 390525 w 4035425"/>
              <a:gd name="connsiteY48" fmla="*/ 622300 h 1044575"/>
              <a:gd name="connsiteX49" fmla="*/ 368300 w 4035425"/>
              <a:gd name="connsiteY49" fmla="*/ 622300 h 1044575"/>
              <a:gd name="connsiteX50" fmla="*/ 368300 w 4035425"/>
              <a:gd name="connsiteY50" fmla="*/ 596900 h 1044575"/>
              <a:gd name="connsiteX51" fmla="*/ 333375 w 4035425"/>
              <a:gd name="connsiteY51" fmla="*/ 596900 h 1044575"/>
              <a:gd name="connsiteX52" fmla="*/ 333375 w 4035425"/>
              <a:gd name="connsiteY52" fmla="*/ 533400 h 1044575"/>
              <a:gd name="connsiteX53" fmla="*/ 295275 w 4035425"/>
              <a:gd name="connsiteY53" fmla="*/ 533400 h 1044575"/>
              <a:gd name="connsiteX54" fmla="*/ 295275 w 4035425"/>
              <a:gd name="connsiteY54" fmla="*/ 473075 h 1044575"/>
              <a:gd name="connsiteX55" fmla="*/ 269875 w 4035425"/>
              <a:gd name="connsiteY55" fmla="*/ 473075 h 1044575"/>
              <a:gd name="connsiteX56" fmla="*/ 269875 w 4035425"/>
              <a:gd name="connsiteY56" fmla="*/ 444500 h 1044575"/>
              <a:gd name="connsiteX57" fmla="*/ 241300 w 4035425"/>
              <a:gd name="connsiteY57" fmla="*/ 444500 h 1044575"/>
              <a:gd name="connsiteX58" fmla="*/ 241300 w 4035425"/>
              <a:gd name="connsiteY58" fmla="*/ 355600 h 1044575"/>
              <a:gd name="connsiteX59" fmla="*/ 215900 w 4035425"/>
              <a:gd name="connsiteY59" fmla="*/ 355600 h 1044575"/>
              <a:gd name="connsiteX60" fmla="*/ 215900 w 4035425"/>
              <a:gd name="connsiteY60" fmla="*/ 307975 h 1044575"/>
              <a:gd name="connsiteX61" fmla="*/ 215900 w 4035425"/>
              <a:gd name="connsiteY61" fmla="*/ 307975 h 1044575"/>
              <a:gd name="connsiteX62" fmla="*/ 203200 w 4035425"/>
              <a:gd name="connsiteY62" fmla="*/ 307975 h 1044575"/>
              <a:gd name="connsiteX63" fmla="*/ 203200 w 4035425"/>
              <a:gd name="connsiteY63" fmla="*/ 266700 h 1044575"/>
              <a:gd name="connsiteX64" fmla="*/ 180975 w 4035425"/>
              <a:gd name="connsiteY64" fmla="*/ 266700 h 1044575"/>
              <a:gd name="connsiteX65" fmla="*/ 180975 w 4035425"/>
              <a:gd name="connsiteY65" fmla="*/ 228600 h 1044575"/>
              <a:gd name="connsiteX66" fmla="*/ 82550 w 4035425"/>
              <a:gd name="connsiteY66" fmla="*/ 228600 h 1044575"/>
              <a:gd name="connsiteX67" fmla="*/ 82550 w 4035425"/>
              <a:gd name="connsiteY67" fmla="*/ 209550 h 1044575"/>
              <a:gd name="connsiteX68" fmla="*/ 69850 w 4035425"/>
              <a:gd name="connsiteY68" fmla="*/ 209550 h 1044575"/>
              <a:gd name="connsiteX69" fmla="*/ 69850 w 4035425"/>
              <a:gd name="connsiteY69" fmla="*/ 171450 h 1044575"/>
              <a:gd name="connsiteX70" fmla="*/ 50800 w 4035425"/>
              <a:gd name="connsiteY70" fmla="*/ 171450 h 1044575"/>
              <a:gd name="connsiteX71" fmla="*/ 50800 w 4035425"/>
              <a:gd name="connsiteY71" fmla="*/ 120650 h 1044575"/>
              <a:gd name="connsiteX72" fmla="*/ 22225 w 4035425"/>
              <a:gd name="connsiteY72" fmla="*/ 120650 h 1044575"/>
              <a:gd name="connsiteX73" fmla="*/ 22225 w 4035425"/>
              <a:gd name="connsiteY73" fmla="*/ 88900 h 1044575"/>
              <a:gd name="connsiteX74" fmla="*/ 22225 w 4035425"/>
              <a:gd name="connsiteY74" fmla="*/ 88900 h 1044575"/>
              <a:gd name="connsiteX75" fmla="*/ 22225 w 4035425"/>
              <a:gd name="connsiteY75" fmla="*/ 88900 h 1044575"/>
              <a:gd name="connsiteX76" fmla="*/ 0 w 4035425"/>
              <a:gd name="connsiteY76" fmla="*/ 88900 h 1044575"/>
              <a:gd name="connsiteX77" fmla="*/ 0 w 4035425"/>
              <a:gd name="connsiteY77" fmla="*/ 0 h 1044575"/>
              <a:gd name="connsiteX78" fmla="*/ 66675 w 4035425"/>
              <a:gd name="connsiteY78" fmla="*/ 0 h 1044575"/>
              <a:gd name="connsiteX79" fmla="*/ 66675 w 4035425"/>
              <a:gd name="connsiteY79" fmla="*/ 28575 h 1044575"/>
              <a:gd name="connsiteX80" fmla="*/ 177800 w 4035425"/>
              <a:gd name="connsiteY80" fmla="*/ 28575 h 1044575"/>
              <a:gd name="connsiteX81" fmla="*/ 177800 w 4035425"/>
              <a:gd name="connsiteY81" fmla="*/ 60325 h 1044575"/>
              <a:gd name="connsiteX82" fmla="*/ 206375 w 4035425"/>
              <a:gd name="connsiteY82" fmla="*/ 60325 h 1044575"/>
              <a:gd name="connsiteX83" fmla="*/ 206375 w 4035425"/>
              <a:gd name="connsiteY83" fmla="*/ 107950 h 1044575"/>
              <a:gd name="connsiteX84" fmla="*/ 238125 w 4035425"/>
              <a:gd name="connsiteY84" fmla="*/ 107950 h 1044575"/>
              <a:gd name="connsiteX85" fmla="*/ 238125 w 4035425"/>
              <a:gd name="connsiteY85" fmla="*/ 158750 h 1044575"/>
              <a:gd name="connsiteX86" fmla="*/ 273050 w 4035425"/>
              <a:gd name="connsiteY86" fmla="*/ 158750 h 1044575"/>
              <a:gd name="connsiteX87" fmla="*/ 273050 w 4035425"/>
              <a:gd name="connsiteY87" fmla="*/ 200025 h 1044575"/>
              <a:gd name="connsiteX88" fmla="*/ 307975 w 4035425"/>
              <a:gd name="connsiteY88" fmla="*/ 200025 h 1044575"/>
              <a:gd name="connsiteX89" fmla="*/ 307975 w 4035425"/>
              <a:gd name="connsiteY89" fmla="*/ 238125 h 1044575"/>
              <a:gd name="connsiteX90" fmla="*/ 342900 w 4035425"/>
              <a:gd name="connsiteY90" fmla="*/ 238125 h 1044575"/>
              <a:gd name="connsiteX91" fmla="*/ 342900 w 4035425"/>
              <a:gd name="connsiteY91" fmla="*/ 273050 h 1044575"/>
              <a:gd name="connsiteX92" fmla="*/ 384175 w 4035425"/>
              <a:gd name="connsiteY92" fmla="*/ 273050 h 1044575"/>
              <a:gd name="connsiteX93" fmla="*/ 384175 w 4035425"/>
              <a:gd name="connsiteY93" fmla="*/ 301625 h 1044575"/>
              <a:gd name="connsiteX94" fmla="*/ 444500 w 4035425"/>
              <a:gd name="connsiteY94" fmla="*/ 301625 h 1044575"/>
              <a:gd name="connsiteX95" fmla="*/ 444500 w 4035425"/>
              <a:gd name="connsiteY95" fmla="*/ 346075 h 1044575"/>
              <a:gd name="connsiteX96" fmla="*/ 444500 w 4035425"/>
              <a:gd name="connsiteY96" fmla="*/ 346075 h 1044575"/>
              <a:gd name="connsiteX97" fmla="*/ 473075 w 4035425"/>
              <a:gd name="connsiteY97" fmla="*/ 346075 h 1044575"/>
              <a:gd name="connsiteX98" fmla="*/ 473075 w 4035425"/>
              <a:gd name="connsiteY98" fmla="*/ 384175 h 1044575"/>
              <a:gd name="connsiteX99" fmla="*/ 517525 w 4035425"/>
              <a:gd name="connsiteY99" fmla="*/ 384175 h 1044575"/>
              <a:gd name="connsiteX100" fmla="*/ 517525 w 4035425"/>
              <a:gd name="connsiteY100" fmla="*/ 412750 h 1044575"/>
              <a:gd name="connsiteX101" fmla="*/ 571500 w 4035425"/>
              <a:gd name="connsiteY101" fmla="*/ 412750 h 1044575"/>
              <a:gd name="connsiteX102" fmla="*/ 571500 w 4035425"/>
              <a:gd name="connsiteY102" fmla="*/ 441325 h 1044575"/>
              <a:gd name="connsiteX103" fmla="*/ 660400 w 4035425"/>
              <a:gd name="connsiteY103" fmla="*/ 441325 h 1044575"/>
              <a:gd name="connsiteX104" fmla="*/ 660400 w 4035425"/>
              <a:gd name="connsiteY104" fmla="*/ 441325 h 1044575"/>
              <a:gd name="connsiteX105" fmla="*/ 660400 w 4035425"/>
              <a:gd name="connsiteY105" fmla="*/ 466725 h 1044575"/>
              <a:gd name="connsiteX106" fmla="*/ 695325 w 4035425"/>
              <a:gd name="connsiteY106" fmla="*/ 466725 h 1044575"/>
              <a:gd name="connsiteX107" fmla="*/ 695325 w 4035425"/>
              <a:gd name="connsiteY107" fmla="*/ 482600 h 1044575"/>
              <a:gd name="connsiteX108" fmla="*/ 777875 w 4035425"/>
              <a:gd name="connsiteY108" fmla="*/ 482600 h 1044575"/>
              <a:gd name="connsiteX109" fmla="*/ 777875 w 4035425"/>
              <a:gd name="connsiteY109" fmla="*/ 514350 h 1044575"/>
              <a:gd name="connsiteX110" fmla="*/ 1035050 w 4035425"/>
              <a:gd name="connsiteY110" fmla="*/ 514350 h 1044575"/>
              <a:gd name="connsiteX111" fmla="*/ 1035050 w 4035425"/>
              <a:gd name="connsiteY111" fmla="*/ 536575 h 1044575"/>
              <a:gd name="connsiteX112" fmla="*/ 1454150 w 4035425"/>
              <a:gd name="connsiteY112" fmla="*/ 536575 h 1044575"/>
              <a:gd name="connsiteX113" fmla="*/ 1454150 w 4035425"/>
              <a:gd name="connsiteY113" fmla="*/ 552450 h 1044575"/>
              <a:gd name="connsiteX114" fmla="*/ 1543050 w 4035425"/>
              <a:gd name="connsiteY114" fmla="*/ 552450 h 1044575"/>
              <a:gd name="connsiteX115" fmla="*/ 1543050 w 4035425"/>
              <a:gd name="connsiteY115" fmla="*/ 571500 h 1044575"/>
              <a:gd name="connsiteX116" fmla="*/ 1625600 w 4035425"/>
              <a:gd name="connsiteY116" fmla="*/ 571500 h 1044575"/>
              <a:gd name="connsiteX117" fmla="*/ 1625600 w 4035425"/>
              <a:gd name="connsiteY117" fmla="*/ 584200 h 1044575"/>
              <a:gd name="connsiteX118" fmla="*/ 1974850 w 4035425"/>
              <a:gd name="connsiteY118" fmla="*/ 584200 h 1044575"/>
              <a:gd name="connsiteX119" fmla="*/ 1974850 w 4035425"/>
              <a:gd name="connsiteY119" fmla="*/ 606425 h 1044575"/>
              <a:gd name="connsiteX120" fmla="*/ 2092325 w 4035425"/>
              <a:gd name="connsiteY120" fmla="*/ 606425 h 1044575"/>
              <a:gd name="connsiteX121" fmla="*/ 2092325 w 4035425"/>
              <a:gd name="connsiteY121" fmla="*/ 625475 h 1044575"/>
              <a:gd name="connsiteX122" fmla="*/ 2397125 w 4035425"/>
              <a:gd name="connsiteY122" fmla="*/ 625475 h 1044575"/>
              <a:gd name="connsiteX123" fmla="*/ 2397125 w 4035425"/>
              <a:gd name="connsiteY123" fmla="*/ 625475 h 1044575"/>
              <a:gd name="connsiteX124" fmla="*/ 2397125 w 4035425"/>
              <a:gd name="connsiteY124" fmla="*/ 625475 h 1044575"/>
              <a:gd name="connsiteX125" fmla="*/ 2397125 w 4035425"/>
              <a:gd name="connsiteY125" fmla="*/ 625475 h 1044575"/>
              <a:gd name="connsiteX126" fmla="*/ 2397125 w 4035425"/>
              <a:gd name="connsiteY126" fmla="*/ 625475 h 1044575"/>
              <a:gd name="connsiteX127" fmla="*/ 2397125 w 4035425"/>
              <a:gd name="connsiteY127" fmla="*/ 625475 h 1044575"/>
              <a:gd name="connsiteX128" fmla="*/ 2393950 w 4035425"/>
              <a:gd name="connsiteY128" fmla="*/ 647700 h 1044575"/>
              <a:gd name="connsiteX129" fmla="*/ 2460625 w 4035425"/>
              <a:gd name="connsiteY129" fmla="*/ 650875 h 1044575"/>
              <a:gd name="connsiteX130" fmla="*/ 2470150 w 4035425"/>
              <a:gd name="connsiteY130" fmla="*/ 669925 h 1044575"/>
              <a:gd name="connsiteX0" fmla="*/ 2454275 w 4035425"/>
              <a:gd name="connsiteY0" fmla="*/ 666750 h 1044575"/>
              <a:gd name="connsiteX1" fmla="*/ 4035425 w 4035425"/>
              <a:gd name="connsiteY1" fmla="*/ 663575 h 1044575"/>
              <a:gd name="connsiteX2" fmla="*/ 4035425 w 4035425"/>
              <a:gd name="connsiteY2" fmla="*/ 1044575 h 1044575"/>
              <a:gd name="connsiteX3" fmla="*/ 2454275 w 4035425"/>
              <a:gd name="connsiteY3" fmla="*/ 1044575 h 1044575"/>
              <a:gd name="connsiteX4" fmla="*/ 2454275 w 4035425"/>
              <a:gd name="connsiteY4" fmla="*/ 1044575 h 1044575"/>
              <a:gd name="connsiteX5" fmla="*/ 2454275 w 4035425"/>
              <a:gd name="connsiteY5" fmla="*/ 1044575 h 1044575"/>
              <a:gd name="connsiteX6" fmla="*/ 2454275 w 4035425"/>
              <a:gd name="connsiteY6" fmla="*/ 1025525 h 1044575"/>
              <a:gd name="connsiteX7" fmla="*/ 2400300 w 4035425"/>
              <a:gd name="connsiteY7" fmla="*/ 1025525 h 1044575"/>
              <a:gd name="connsiteX8" fmla="*/ 2400300 w 4035425"/>
              <a:gd name="connsiteY8" fmla="*/ 1003300 h 1044575"/>
              <a:gd name="connsiteX9" fmla="*/ 2092325 w 4035425"/>
              <a:gd name="connsiteY9" fmla="*/ 1003300 h 1044575"/>
              <a:gd name="connsiteX10" fmla="*/ 2092325 w 4035425"/>
              <a:gd name="connsiteY10" fmla="*/ 987425 h 1044575"/>
              <a:gd name="connsiteX11" fmla="*/ 1965325 w 4035425"/>
              <a:gd name="connsiteY11" fmla="*/ 987425 h 1044575"/>
              <a:gd name="connsiteX12" fmla="*/ 1965325 w 4035425"/>
              <a:gd name="connsiteY12" fmla="*/ 965200 h 1044575"/>
              <a:gd name="connsiteX13" fmla="*/ 1616075 w 4035425"/>
              <a:gd name="connsiteY13" fmla="*/ 965200 h 1044575"/>
              <a:gd name="connsiteX14" fmla="*/ 1616075 w 4035425"/>
              <a:gd name="connsiteY14" fmla="*/ 942975 h 1044575"/>
              <a:gd name="connsiteX15" fmla="*/ 1549400 w 4035425"/>
              <a:gd name="connsiteY15" fmla="*/ 942975 h 1044575"/>
              <a:gd name="connsiteX16" fmla="*/ 1549400 w 4035425"/>
              <a:gd name="connsiteY16" fmla="*/ 942975 h 1044575"/>
              <a:gd name="connsiteX17" fmla="*/ 1536700 w 4035425"/>
              <a:gd name="connsiteY17" fmla="*/ 930275 h 1044575"/>
              <a:gd name="connsiteX18" fmla="*/ 1454150 w 4035425"/>
              <a:gd name="connsiteY18" fmla="*/ 930275 h 1044575"/>
              <a:gd name="connsiteX19" fmla="*/ 1454150 w 4035425"/>
              <a:gd name="connsiteY19" fmla="*/ 904875 h 1044575"/>
              <a:gd name="connsiteX20" fmla="*/ 1022350 w 4035425"/>
              <a:gd name="connsiteY20" fmla="*/ 904875 h 1044575"/>
              <a:gd name="connsiteX21" fmla="*/ 1022350 w 4035425"/>
              <a:gd name="connsiteY21" fmla="*/ 892175 h 1044575"/>
              <a:gd name="connsiteX22" fmla="*/ 781050 w 4035425"/>
              <a:gd name="connsiteY22" fmla="*/ 892175 h 1044575"/>
              <a:gd name="connsiteX23" fmla="*/ 781050 w 4035425"/>
              <a:gd name="connsiteY23" fmla="*/ 863600 h 1044575"/>
              <a:gd name="connsiteX24" fmla="*/ 768350 w 4035425"/>
              <a:gd name="connsiteY24" fmla="*/ 863600 h 1044575"/>
              <a:gd name="connsiteX25" fmla="*/ 768350 w 4035425"/>
              <a:gd name="connsiteY25" fmla="*/ 863600 h 1044575"/>
              <a:gd name="connsiteX26" fmla="*/ 768350 w 4035425"/>
              <a:gd name="connsiteY26" fmla="*/ 863600 h 1044575"/>
              <a:gd name="connsiteX27" fmla="*/ 768350 w 4035425"/>
              <a:gd name="connsiteY27" fmla="*/ 863600 h 1044575"/>
              <a:gd name="connsiteX28" fmla="*/ 768350 w 4035425"/>
              <a:gd name="connsiteY28" fmla="*/ 844550 h 1044575"/>
              <a:gd name="connsiteX29" fmla="*/ 688975 w 4035425"/>
              <a:gd name="connsiteY29" fmla="*/ 844550 h 1044575"/>
              <a:gd name="connsiteX30" fmla="*/ 688975 w 4035425"/>
              <a:gd name="connsiteY30" fmla="*/ 825500 h 1044575"/>
              <a:gd name="connsiteX31" fmla="*/ 688975 w 4035425"/>
              <a:gd name="connsiteY31" fmla="*/ 825500 h 1044575"/>
              <a:gd name="connsiteX32" fmla="*/ 660400 w 4035425"/>
              <a:gd name="connsiteY32" fmla="*/ 825500 h 1044575"/>
              <a:gd name="connsiteX33" fmla="*/ 660400 w 4035425"/>
              <a:gd name="connsiteY33" fmla="*/ 825500 h 1044575"/>
              <a:gd name="connsiteX34" fmla="*/ 660400 w 4035425"/>
              <a:gd name="connsiteY34" fmla="*/ 825500 h 1044575"/>
              <a:gd name="connsiteX35" fmla="*/ 660400 w 4035425"/>
              <a:gd name="connsiteY35" fmla="*/ 800100 h 1044575"/>
              <a:gd name="connsiteX36" fmla="*/ 584200 w 4035425"/>
              <a:gd name="connsiteY36" fmla="*/ 800100 h 1044575"/>
              <a:gd name="connsiteX37" fmla="*/ 584200 w 4035425"/>
              <a:gd name="connsiteY37" fmla="*/ 762000 h 1044575"/>
              <a:gd name="connsiteX38" fmla="*/ 508000 w 4035425"/>
              <a:gd name="connsiteY38" fmla="*/ 762000 h 1044575"/>
              <a:gd name="connsiteX39" fmla="*/ 508000 w 4035425"/>
              <a:gd name="connsiteY39" fmla="*/ 762000 h 1044575"/>
              <a:gd name="connsiteX40" fmla="*/ 508000 w 4035425"/>
              <a:gd name="connsiteY40" fmla="*/ 762000 h 1044575"/>
              <a:gd name="connsiteX41" fmla="*/ 508000 w 4035425"/>
              <a:gd name="connsiteY41" fmla="*/ 762000 h 1044575"/>
              <a:gd name="connsiteX42" fmla="*/ 482600 w 4035425"/>
              <a:gd name="connsiteY42" fmla="*/ 736600 h 1044575"/>
              <a:gd name="connsiteX43" fmla="*/ 482600 w 4035425"/>
              <a:gd name="connsiteY43" fmla="*/ 695325 h 1044575"/>
              <a:gd name="connsiteX44" fmla="*/ 444500 w 4035425"/>
              <a:gd name="connsiteY44" fmla="*/ 695325 h 1044575"/>
              <a:gd name="connsiteX45" fmla="*/ 444500 w 4035425"/>
              <a:gd name="connsiteY45" fmla="*/ 641350 h 1044575"/>
              <a:gd name="connsiteX46" fmla="*/ 390525 w 4035425"/>
              <a:gd name="connsiteY46" fmla="*/ 641350 h 1044575"/>
              <a:gd name="connsiteX47" fmla="*/ 390525 w 4035425"/>
              <a:gd name="connsiteY47" fmla="*/ 622300 h 1044575"/>
              <a:gd name="connsiteX48" fmla="*/ 390525 w 4035425"/>
              <a:gd name="connsiteY48" fmla="*/ 622300 h 1044575"/>
              <a:gd name="connsiteX49" fmla="*/ 368300 w 4035425"/>
              <a:gd name="connsiteY49" fmla="*/ 622300 h 1044575"/>
              <a:gd name="connsiteX50" fmla="*/ 368300 w 4035425"/>
              <a:gd name="connsiteY50" fmla="*/ 596900 h 1044575"/>
              <a:gd name="connsiteX51" fmla="*/ 333375 w 4035425"/>
              <a:gd name="connsiteY51" fmla="*/ 596900 h 1044575"/>
              <a:gd name="connsiteX52" fmla="*/ 333375 w 4035425"/>
              <a:gd name="connsiteY52" fmla="*/ 533400 h 1044575"/>
              <a:gd name="connsiteX53" fmla="*/ 295275 w 4035425"/>
              <a:gd name="connsiteY53" fmla="*/ 533400 h 1044575"/>
              <a:gd name="connsiteX54" fmla="*/ 295275 w 4035425"/>
              <a:gd name="connsiteY54" fmla="*/ 473075 h 1044575"/>
              <a:gd name="connsiteX55" fmla="*/ 269875 w 4035425"/>
              <a:gd name="connsiteY55" fmla="*/ 473075 h 1044575"/>
              <a:gd name="connsiteX56" fmla="*/ 269875 w 4035425"/>
              <a:gd name="connsiteY56" fmla="*/ 444500 h 1044575"/>
              <a:gd name="connsiteX57" fmla="*/ 241300 w 4035425"/>
              <a:gd name="connsiteY57" fmla="*/ 444500 h 1044575"/>
              <a:gd name="connsiteX58" fmla="*/ 241300 w 4035425"/>
              <a:gd name="connsiteY58" fmla="*/ 355600 h 1044575"/>
              <a:gd name="connsiteX59" fmla="*/ 215900 w 4035425"/>
              <a:gd name="connsiteY59" fmla="*/ 355600 h 1044575"/>
              <a:gd name="connsiteX60" fmla="*/ 215900 w 4035425"/>
              <a:gd name="connsiteY60" fmla="*/ 307975 h 1044575"/>
              <a:gd name="connsiteX61" fmla="*/ 215900 w 4035425"/>
              <a:gd name="connsiteY61" fmla="*/ 307975 h 1044575"/>
              <a:gd name="connsiteX62" fmla="*/ 203200 w 4035425"/>
              <a:gd name="connsiteY62" fmla="*/ 307975 h 1044575"/>
              <a:gd name="connsiteX63" fmla="*/ 203200 w 4035425"/>
              <a:gd name="connsiteY63" fmla="*/ 266700 h 1044575"/>
              <a:gd name="connsiteX64" fmla="*/ 180975 w 4035425"/>
              <a:gd name="connsiteY64" fmla="*/ 266700 h 1044575"/>
              <a:gd name="connsiteX65" fmla="*/ 180975 w 4035425"/>
              <a:gd name="connsiteY65" fmla="*/ 228600 h 1044575"/>
              <a:gd name="connsiteX66" fmla="*/ 82550 w 4035425"/>
              <a:gd name="connsiteY66" fmla="*/ 228600 h 1044575"/>
              <a:gd name="connsiteX67" fmla="*/ 82550 w 4035425"/>
              <a:gd name="connsiteY67" fmla="*/ 209550 h 1044575"/>
              <a:gd name="connsiteX68" fmla="*/ 69850 w 4035425"/>
              <a:gd name="connsiteY68" fmla="*/ 209550 h 1044575"/>
              <a:gd name="connsiteX69" fmla="*/ 69850 w 4035425"/>
              <a:gd name="connsiteY69" fmla="*/ 171450 h 1044575"/>
              <a:gd name="connsiteX70" fmla="*/ 50800 w 4035425"/>
              <a:gd name="connsiteY70" fmla="*/ 171450 h 1044575"/>
              <a:gd name="connsiteX71" fmla="*/ 50800 w 4035425"/>
              <a:gd name="connsiteY71" fmla="*/ 120650 h 1044575"/>
              <a:gd name="connsiteX72" fmla="*/ 22225 w 4035425"/>
              <a:gd name="connsiteY72" fmla="*/ 120650 h 1044575"/>
              <a:gd name="connsiteX73" fmla="*/ 22225 w 4035425"/>
              <a:gd name="connsiteY73" fmla="*/ 88900 h 1044575"/>
              <a:gd name="connsiteX74" fmla="*/ 22225 w 4035425"/>
              <a:gd name="connsiteY74" fmla="*/ 88900 h 1044575"/>
              <a:gd name="connsiteX75" fmla="*/ 22225 w 4035425"/>
              <a:gd name="connsiteY75" fmla="*/ 88900 h 1044575"/>
              <a:gd name="connsiteX76" fmla="*/ 0 w 4035425"/>
              <a:gd name="connsiteY76" fmla="*/ 88900 h 1044575"/>
              <a:gd name="connsiteX77" fmla="*/ 0 w 4035425"/>
              <a:gd name="connsiteY77" fmla="*/ 0 h 1044575"/>
              <a:gd name="connsiteX78" fmla="*/ 66675 w 4035425"/>
              <a:gd name="connsiteY78" fmla="*/ 0 h 1044575"/>
              <a:gd name="connsiteX79" fmla="*/ 66675 w 4035425"/>
              <a:gd name="connsiteY79" fmla="*/ 28575 h 1044575"/>
              <a:gd name="connsiteX80" fmla="*/ 177800 w 4035425"/>
              <a:gd name="connsiteY80" fmla="*/ 28575 h 1044575"/>
              <a:gd name="connsiteX81" fmla="*/ 177800 w 4035425"/>
              <a:gd name="connsiteY81" fmla="*/ 60325 h 1044575"/>
              <a:gd name="connsiteX82" fmla="*/ 206375 w 4035425"/>
              <a:gd name="connsiteY82" fmla="*/ 60325 h 1044575"/>
              <a:gd name="connsiteX83" fmla="*/ 206375 w 4035425"/>
              <a:gd name="connsiteY83" fmla="*/ 107950 h 1044575"/>
              <a:gd name="connsiteX84" fmla="*/ 238125 w 4035425"/>
              <a:gd name="connsiteY84" fmla="*/ 107950 h 1044575"/>
              <a:gd name="connsiteX85" fmla="*/ 238125 w 4035425"/>
              <a:gd name="connsiteY85" fmla="*/ 158750 h 1044575"/>
              <a:gd name="connsiteX86" fmla="*/ 273050 w 4035425"/>
              <a:gd name="connsiteY86" fmla="*/ 158750 h 1044575"/>
              <a:gd name="connsiteX87" fmla="*/ 273050 w 4035425"/>
              <a:gd name="connsiteY87" fmla="*/ 200025 h 1044575"/>
              <a:gd name="connsiteX88" fmla="*/ 307975 w 4035425"/>
              <a:gd name="connsiteY88" fmla="*/ 200025 h 1044575"/>
              <a:gd name="connsiteX89" fmla="*/ 307975 w 4035425"/>
              <a:gd name="connsiteY89" fmla="*/ 238125 h 1044575"/>
              <a:gd name="connsiteX90" fmla="*/ 342900 w 4035425"/>
              <a:gd name="connsiteY90" fmla="*/ 238125 h 1044575"/>
              <a:gd name="connsiteX91" fmla="*/ 342900 w 4035425"/>
              <a:gd name="connsiteY91" fmla="*/ 273050 h 1044575"/>
              <a:gd name="connsiteX92" fmla="*/ 384175 w 4035425"/>
              <a:gd name="connsiteY92" fmla="*/ 273050 h 1044575"/>
              <a:gd name="connsiteX93" fmla="*/ 384175 w 4035425"/>
              <a:gd name="connsiteY93" fmla="*/ 301625 h 1044575"/>
              <a:gd name="connsiteX94" fmla="*/ 444500 w 4035425"/>
              <a:gd name="connsiteY94" fmla="*/ 301625 h 1044575"/>
              <a:gd name="connsiteX95" fmla="*/ 444500 w 4035425"/>
              <a:gd name="connsiteY95" fmla="*/ 346075 h 1044575"/>
              <a:gd name="connsiteX96" fmla="*/ 444500 w 4035425"/>
              <a:gd name="connsiteY96" fmla="*/ 346075 h 1044575"/>
              <a:gd name="connsiteX97" fmla="*/ 473075 w 4035425"/>
              <a:gd name="connsiteY97" fmla="*/ 346075 h 1044575"/>
              <a:gd name="connsiteX98" fmla="*/ 473075 w 4035425"/>
              <a:gd name="connsiteY98" fmla="*/ 384175 h 1044575"/>
              <a:gd name="connsiteX99" fmla="*/ 517525 w 4035425"/>
              <a:gd name="connsiteY99" fmla="*/ 384175 h 1044575"/>
              <a:gd name="connsiteX100" fmla="*/ 517525 w 4035425"/>
              <a:gd name="connsiteY100" fmla="*/ 412750 h 1044575"/>
              <a:gd name="connsiteX101" fmla="*/ 571500 w 4035425"/>
              <a:gd name="connsiteY101" fmla="*/ 412750 h 1044575"/>
              <a:gd name="connsiteX102" fmla="*/ 571500 w 4035425"/>
              <a:gd name="connsiteY102" fmla="*/ 441325 h 1044575"/>
              <a:gd name="connsiteX103" fmla="*/ 660400 w 4035425"/>
              <a:gd name="connsiteY103" fmla="*/ 441325 h 1044575"/>
              <a:gd name="connsiteX104" fmla="*/ 660400 w 4035425"/>
              <a:gd name="connsiteY104" fmla="*/ 441325 h 1044575"/>
              <a:gd name="connsiteX105" fmla="*/ 660400 w 4035425"/>
              <a:gd name="connsiteY105" fmla="*/ 466725 h 1044575"/>
              <a:gd name="connsiteX106" fmla="*/ 695325 w 4035425"/>
              <a:gd name="connsiteY106" fmla="*/ 466725 h 1044575"/>
              <a:gd name="connsiteX107" fmla="*/ 695325 w 4035425"/>
              <a:gd name="connsiteY107" fmla="*/ 482600 h 1044575"/>
              <a:gd name="connsiteX108" fmla="*/ 777875 w 4035425"/>
              <a:gd name="connsiteY108" fmla="*/ 482600 h 1044575"/>
              <a:gd name="connsiteX109" fmla="*/ 777875 w 4035425"/>
              <a:gd name="connsiteY109" fmla="*/ 514350 h 1044575"/>
              <a:gd name="connsiteX110" fmla="*/ 1035050 w 4035425"/>
              <a:gd name="connsiteY110" fmla="*/ 514350 h 1044575"/>
              <a:gd name="connsiteX111" fmla="*/ 1035050 w 4035425"/>
              <a:gd name="connsiteY111" fmla="*/ 536575 h 1044575"/>
              <a:gd name="connsiteX112" fmla="*/ 1454150 w 4035425"/>
              <a:gd name="connsiteY112" fmla="*/ 536575 h 1044575"/>
              <a:gd name="connsiteX113" fmla="*/ 1454150 w 4035425"/>
              <a:gd name="connsiteY113" fmla="*/ 552450 h 1044575"/>
              <a:gd name="connsiteX114" fmla="*/ 1543050 w 4035425"/>
              <a:gd name="connsiteY114" fmla="*/ 552450 h 1044575"/>
              <a:gd name="connsiteX115" fmla="*/ 1543050 w 4035425"/>
              <a:gd name="connsiteY115" fmla="*/ 571500 h 1044575"/>
              <a:gd name="connsiteX116" fmla="*/ 1625600 w 4035425"/>
              <a:gd name="connsiteY116" fmla="*/ 571500 h 1044575"/>
              <a:gd name="connsiteX117" fmla="*/ 1625600 w 4035425"/>
              <a:gd name="connsiteY117" fmla="*/ 584200 h 1044575"/>
              <a:gd name="connsiteX118" fmla="*/ 1974850 w 4035425"/>
              <a:gd name="connsiteY118" fmla="*/ 584200 h 1044575"/>
              <a:gd name="connsiteX119" fmla="*/ 1974850 w 4035425"/>
              <a:gd name="connsiteY119" fmla="*/ 606425 h 1044575"/>
              <a:gd name="connsiteX120" fmla="*/ 2092325 w 4035425"/>
              <a:gd name="connsiteY120" fmla="*/ 606425 h 1044575"/>
              <a:gd name="connsiteX121" fmla="*/ 2092325 w 4035425"/>
              <a:gd name="connsiteY121" fmla="*/ 625475 h 1044575"/>
              <a:gd name="connsiteX122" fmla="*/ 2397125 w 4035425"/>
              <a:gd name="connsiteY122" fmla="*/ 625475 h 1044575"/>
              <a:gd name="connsiteX123" fmla="*/ 2397125 w 4035425"/>
              <a:gd name="connsiteY123" fmla="*/ 625475 h 1044575"/>
              <a:gd name="connsiteX124" fmla="*/ 2397125 w 4035425"/>
              <a:gd name="connsiteY124" fmla="*/ 625475 h 1044575"/>
              <a:gd name="connsiteX125" fmla="*/ 2397125 w 4035425"/>
              <a:gd name="connsiteY125" fmla="*/ 625475 h 1044575"/>
              <a:gd name="connsiteX126" fmla="*/ 2397125 w 4035425"/>
              <a:gd name="connsiteY126" fmla="*/ 625475 h 1044575"/>
              <a:gd name="connsiteX127" fmla="*/ 2397125 w 4035425"/>
              <a:gd name="connsiteY127" fmla="*/ 625475 h 1044575"/>
              <a:gd name="connsiteX128" fmla="*/ 2393950 w 4035425"/>
              <a:gd name="connsiteY128" fmla="*/ 647700 h 1044575"/>
              <a:gd name="connsiteX129" fmla="*/ 2460625 w 4035425"/>
              <a:gd name="connsiteY129" fmla="*/ 650875 h 1044575"/>
              <a:gd name="connsiteX130" fmla="*/ 2454275 w 4035425"/>
              <a:gd name="connsiteY130" fmla="*/ 666750 h 1044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4035425" h="1044575">
                <a:moveTo>
                  <a:pt x="2454275" y="666750"/>
                </a:moveTo>
                <a:lnTo>
                  <a:pt x="4035425" y="663575"/>
                </a:lnTo>
                <a:lnTo>
                  <a:pt x="4035425" y="1044575"/>
                </a:lnTo>
                <a:lnTo>
                  <a:pt x="2454275" y="1044575"/>
                </a:lnTo>
                <a:lnTo>
                  <a:pt x="2454275" y="1044575"/>
                </a:lnTo>
                <a:lnTo>
                  <a:pt x="2454275" y="1044575"/>
                </a:lnTo>
                <a:lnTo>
                  <a:pt x="2454275" y="1025525"/>
                </a:lnTo>
                <a:lnTo>
                  <a:pt x="2400300" y="1025525"/>
                </a:lnTo>
                <a:lnTo>
                  <a:pt x="2400300" y="1003300"/>
                </a:lnTo>
                <a:lnTo>
                  <a:pt x="2092325" y="1003300"/>
                </a:lnTo>
                <a:lnTo>
                  <a:pt x="2092325" y="987425"/>
                </a:lnTo>
                <a:lnTo>
                  <a:pt x="1965325" y="987425"/>
                </a:lnTo>
                <a:lnTo>
                  <a:pt x="1965325" y="965200"/>
                </a:lnTo>
                <a:lnTo>
                  <a:pt x="1616075" y="965200"/>
                </a:lnTo>
                <a:lnTo>
                  <a:pt x="1616075" y="942975"/>
                </a:lnTo>
                <a:lnTo>
                  <a:pt x="1549400" y="942975"/>
                </a:lnTo>
                <a:lnTo>
                  <a:pt x="1549400" y="942975"/>
                </a:lnTo>
                <a:lnTo>
                  <a:pt x="1536700" y="930275"/>
                </a:lnTo>
                <a:lnTo>
                  <a:pt x="1454150" y="930275"/>
                </a:lnTo>
                <a:lnTo>
                  <a:pt x="1454150" y="904875"/>
                </a:lnTo>
                <a:lnTo>
                  <a:pt x="1022350" y="904875"/>
                </a:lnTo>
                <a:lnTo>
                  <a:pt x="1022350" y="892175"/>
                </a:lnTo>
                <a:lnTo>
                  <a:pt x="781050" y="892175"/>
                </a:lnTo>
                <a:lnTo>
                  <a:pt x="781050" y="863600"/>
                </a:lnTo>
                <a:lnTo>
                  <a:pt x="768350" y="863600"/>
                </a:lnTo>
                <a:lnTo>
                  <a:pt x="768350" y="863600"/>
                </a:lnTo>
                <a:lnTo>
                  <a:pt x="768350" y="863600"/>
                </a:lnTo>
                <a:lnTo>
                  <a:pt x="768350" y="863600"/>
                </a:lnTo>
                <a:lnTo>
                  <a:pt x="768350" y="844550"/>
                </a:lnTo>
                <a:lnTo>
                  <a:pt x="688975" y="844550"/>
                </a:lnTo>
                <a:lnTo>
                  <a:pt x="688975" y="825500"/>
                </a:lnTo>
                <a:lnTo>
                  <a:pt x="688975" y="825500"/>
                </a:lnTo>
                <a:lnTo>
                  <a:pt x="660400" y="825500"/>
                </a:lnTo>
                <a:lnTo>
                  <a:pt x="660400" y="825500"/>
                </a:lnTo>
                <a:lnTo>
                  <a:pt x="660400" y="825500"/>
                </a:lnTo>
                <a:lnTo>
                  <a:pt x="660400" y="800100"/>
                </a:lnTo>
                <a:lnTo>
                  <a:pt x="584200" y="800100"/>
                </a:lnTo>
                <a:lnTo>
                  <a:pt x="584200" y="762000"/>
                </a:lnTo>
                <a:lnTo>
                  <a:pt x="508000" y="762000"/>
                </a:lnTo>
                <a:lnTo>
                  <a:pt x="508000" y="762000"/>
                </a:lnTo>
                <a:lnTo>
                  <a:pt x="508000" y="762000"/>
                </a:lnTo>
                <a:lnTo>
                  <a:pt x="508000" y="762000"/>
                </a:lnTo>
                <a:lnTo>
                  <a:pt x="482600" y="736600"/>
                </a:lnTo>
                <a:lnTo>
                  <a:pt x="482600" y="695325"/>
                </a:lnTo>
                <a:lnTo>
                  <a:pt x="444500" y="695325"/>
                </a:lnTo>
                <a:lnTo>
                  <a:pt x="444500" y="641350"/>
                </a:lnTo>
                <a:lnTo>
                  <a:pt x="390525" y="641350"/>
                </a:lnTo>
                <a:lnTo>
                  <a:pt x="390525" y="622300"/>
                </a:lnTo>
                <a:lnTo>
                  <a:pt x="390525" y="622300"/>
                </a:lnTo>
                <a:lnTo>
                  <a:pt x="368300" y="622300"/>
                </a:lnTo>
                <a:lnTo>
                  <a:pt x="368300" y="596900"/>
                </a:lnTo>
                <a:lnTo>
                  <a:pt x="333375" y="596900"/>
                </a:lnTo>
                <a:lnTo>
                  <a:pt x="333375" y="533400"/>
                </a:lnTo>
                <a:lnTo>
                  <a:pt x="295275" y="533400"/>
                </a:lnTo>
                <a:lnTo>
                  <a:pt x="295275" y="473075"/>
                </a:lnTo>
                <a:lnTo>
                  <a:pt x="269875" y="473075"/>
                </a:lnTo>
                <a:lnTo>
                  <a:pt x="269875" y="444500"/>
                </a:lnTo>
                <a:lnTo>
                  <a:pt x="241300" y="444500"/>
                </a:lnTo>
                <a:lnTo>
                  <a:pt x="241300" y="355600"/>
                </a:lnTo>
                <a:lnTo>
                  <a:pt x="215900" y="355600"/>
                </a:lnTo>
                <a:lnTo>
                  <a:pt x="215900" y="307975"/>
                </a:lnTo>
                <a:lnTo>
                  <a:pt x="215900" y="307975"/>
                </a:lnTo>
                <a:lnTo>
                  <a:pt x="203200" y="307975"/>
                </a:lnTo>
                <a:lnTo>
                  <a:pt x="203200" y="266700"/>
                </a:lnTo>
                <a:lnTo>
                  <a:pt x="180975" y="266700"/>
                </a:lnTo>
                <a:lnTo>
                  <a:pt x="180975" y="228600"/>
                </a:lnTo>
                <a:lnTo>
                  <a:pt x="82550" y="228600"/>
                </a:lnTo>
                <a:lnTo>
                  <a:pt x="82550" y="209550"/>
                </a:lnTo>
                <a:lnTo>
                  <a:pt x="69850" y="209550"/>
                </a:lnTo>
                <a:lnTo>
                  <a:pt x="69850" y="171450"/>
                </a:lnTo>
                <a:lnTo>
                  <a:pt x="50800" y="171450"/>
                </a:lnTo>
                <a:lnTo>
                  <a:pt x="50800" y="120650"/>
                </a:lnTo>
                <a:lnTo>
                  <a:pt x="22225" y="120650"/>
                </a:lnTo>
                <a:lnTo>
                  <a:pt x="22225" y="88900"/>
                </a:lnTo>
                <a:lnTo>
                  <a:pt x="22225" y="88900"/>
                </a:lnTo>
                <a:lnTo>
                  <a:pt x="22225" y="88900"/>
                </a:lnTo>
                <a:lnTo>
                  <a:pt x="0" y="88900"/>
                </a:lnTo>
                <a:lnTo>
                  <a:pt x="0" y="0"/>
                </a:lnTo>
                <a:lnTo>
                  <a:pt x="66675" y="0"/>
                </a:lnTo>
                <a:lnTo>
                  <a:pt x="66675" y="28575"/>
                </a:lnTo>
                <a:lnTo>
                  <a:pt x="177800" y="28575"/>
                </a:lnTo>
                <a:lnTo>
                  <a:pt x="177800" y="60325"/>
                </a:lnTo>
                <a:lnTo>
                  <a:pt x="206375" y="60325"/>
                </a:lnTo>
                <a:lnTo>
                  <a:pt x="206375" y="107950"/>
                </a:lnTo>
                <a:lnTo>
                  <a:pt x="238125" y="107950"/>
                </a:lnTo>
                <a:lnTo>
                  <a:pt x="238125" y="158750"/>
                </a:lnTo>
                <a:lnTo>
                  <a:pt x="273050" y="158750"/>
                </a:lnTo>
                <a:lnTo>
                  <a:pt x="273050" y="200025"/>
                </a:lnTo>
                <a:lnTo>
                  <a:pt x="307975" y="200025"/>
                </a:lnTo>
                <a:lnTo>
                  <a:pt x="307975" y="238125"/>
                </a:lnTo>
                <a:lnTo>
                  <a:pt x="342900" y="238125"/>
                </a:lnTo>
                <a:lnTo>
                  <a:pt x="342900" y="273050"/>
                </a:lnTo>
                <a:lnTo>
                  <a:pt x="384175" y="273050"/>
                </a:lnTo>
                <a:lnTo>
                  <a:pt x="384175" y="301625"/>
                </a:lnTo>
                <a:lnTo>
                  <a:pt x="444500" y="301625"/>
                </a:lnTo>
                <a:lnTo>
                  <a:pt x="444500" y="346075"/>
                </a:lnTo>
                <a:lnTo>
                  <a:pt x="444500" y="346075"/>
                </a:lnTo>
                <a:lnTo>
                  <a:pt x="473075" y="346075"/>
                </a:lnTo>
                <a:lnTo>
                  <a:pt x="473075" y="384175"/>
                </a:lnTo>
                <a:lnTo>
                  <a:pt x="517525" y="384175"/>
                </a:lnTo>
                <a:lnTo>
                  <a:pt x="517525" y="412750"/>
                </a:lnTo>
                <a:lnTo>
                  <a:pt x="571500" y="412750"/>
                </a:lnTo>
                <a:lnTo>
                  <a:pt x="571500" y="441325"/>
                </a:lnTo>
                <a:lnTo>
                  <a:pt x="660400" y="441325"/>
                </a:lnTo>
                <a:lnTo>
                  <a:pt x="660400" y="441325"/>
                </a:lnTo>
                <a:lnTo>
                  <a:pt x="660400" y="466725"/>
                </a:lnTo>
                <a:lnTo>
                  <a:pt x="695325" y="466725"/>
                </a:lnTo>
                <a:lnTo>
                  <a:pt x="695325" y="482600"/>
                </a:lnTo>
                <a:lnTo>
                  <a:pt x="777875" y="482600"/>
                </a:lnTo>
                <a:lnTo>
                  <a:pt x="777875" y="514350"/>
                </a:lnTo>
                <a:lnTo>
                  <a:pt x="1035050" y="514350"/>
                </a:lnTo>
                <a:lnTo>
                  <a:pt x="1035050" y="536575"/>
                </a:lnTo>
                <a:lnTo>
                  <a:pt x="1454150" y="536575"/>
                </a:lnTo>
                <a:lnTo>
                  <a:pt x="1454150" y="552450"/>
                </a:lnTo>
                <a:lnTo>
                  <a:pt x="1543050" y="552450"/>
                </a:lnTo>
                <a:lnTo>
                  <a:pt x="1543050" y="571500"/>
                </a:lnTo>
                <a:lnTo>
                  <a:pt x="1625600" y="571500"/>
                </a:lnTo>
                <a:lnTo>
                  <a:pt x="1625600" y="584200"/>
                </a:lnTo>
                <a:lnTo>
                  <a:pt x="1974850" y="584200"/>
                </a:lnTo>
                <a:lnTo>
                  <a:pt x="1974850" y="606425"/>
                </a:lnTo>
                <a:lnTo>
                  <a:pt x="2092325" y="606425"/>
                </a:lnTo>
                <a:lnTo>
                  <a:pt x="2092325" y="625475"/>
                </a:lnTo>
                <a:lnTo>
                  <a:pt x="2397125" y="625475"/>
                </a:lnTo>
                <a:lnTo>
                  <a:pt x="2397125" y="625475"/>
                </a:lnTo>
                <a:lnTo>
                  <a:pt x="2397125" y="625475"/>
                </a:lnTo>
                <a:lnTo>
                  <a:pt x="2397125" y="625475"/>
                </a:lnTo>
                <a:lnTo>
                  <a:pt x="2397125" y="625475"/>
                </a:lnTo>
                <a:lnTo>
                  <a:pt x="2397125" y="625475"/>
                </a:lnTo>
                <a:lnTo>
                  <a:pt x="2393950" y="647700"/>
                </a:lnTo>
                <a:lnTo>
                  <a:pt x="2460625" y="650875"/>
                </a:lnTo>
                <a:lnTo>
                  <a:pt x="2454275" y="666750"/>
                </a:lnTo>
                <a:close/>
              </a:path>
            </a:pathLst>
          </a:custGeom>
          <a:solidFill>
            <a:srgbClr val="E1471D">
              <a:alpha val="25098"/>
            </a:srgb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8" name="Freeform 377">
            <a:extLst>
              <a:ext uri="{FF2B5EF4-FFF2-40B4-BE49-F238E27FC236}">
                <a16:creationId xmlns:a16="http://schemas.microsoft.com/office/drawing/2014/main" id="{C7D1C65A-3F57-3875-88F1-1C352B6429A4}"/>
              </a:ext>
            </a:extLst>
          </p:cNvPr>
          <p:cNvSpPr/>
          <p:nvPr/>
        </p:nvSpPr>
        <p:spPr bwMode="auto">
          <a:xfrm>
            <a:off x="1320800" y="3927475"/>
            <a:ext cx="4070350" cy="714375"/>
          </a:xfrm>
          <a:custGeom>
            <a:avLst/>
            <a:gdLst>
              <a:gd name="connsiteX0" fmla="*/ 4067175 w 4070350"/>
              <a:gd name="connsiteY0" fmla="*/ 714375 h 714375"/>
              <a:gd name="connsiteX1" fmla="*/ 2009775 w 4070350"/>
              <a:gd name="connsiteY1" fmla="*/ 714375 h 714375"/>
              <a:gd name="connsiteX2" fmla="*/ 2009775 w 4070350"/>
              <a:gd name="connsiteY2" fmla="*/ 714375 h 714375"/>
              <a:gd name="connsiteX3" fmla="*/ 2009775 w 4070350"/>
              <a:gd name="connsiteY3" fmla="*/ 714375 h 714375"/>
              <a:gd name="connsiteX4" fmla="*/ 2009775 w 4070350"/>
              <a:gd name="connsiteY4" fmla="*/ 685800 h 714375"/>
              <a:gd name="connsiteX5" fmla="*/ 1873250 w 4070350"/>
              <a:gd name="connsiteY5" fmla="*/ 685800 h 714375"/>
              <a:gd name="connsiteX6" fmla="*/ 1873250 w 4070350"/>
              <a:gd name="connsiteY6" fmla="*/ 654050 h 714375"/>
              <a:gd name="connsiteX7" fmla="*/ 1762125 w 4070350"/>
              <a:gd name="connsiteY7" fmla="*/ 654050 h 714375"/>
              <a:gd name="connsiteX8" fmla="*/ 1762125 w 4070350"/>
              <a:gd name="connsiteY8" fmla="*/ 654050 h 714375"/>
              <a:gd name="connsiteX9" fmla="*/ 1762125 w 4070350"/>
              <a:gd name="connsiteY9" fmla="*/ 654050 h 714375"/>
              <a:gd name="connsiteX10" fmla="*/ 1743075 w 4070350"/>
              <a:gd name="connsiteY10" fmla="*/ 635000 h 714375"/>
              <a:gd name="connsiteX11" fmla="*/ 1543050 w 4070350"/>
              <a:gd name="connsiteY11" fmla="*/ 635000 h 714375"/>
              <a:gd name="connsiteX12" fmla="*/ 1543050 w 4070350"/>
              <a:gd name="connsiteY12" fmla="*/ 609600 h 714375"/>
              <a:gd name="connsiteX13" fmla="*/ 1485900 w 4070350"/>
              <a:gd name="connsiteY13" fmla="*/ 609600 h 714375"/>
              <a:gd name="connsiteX14" fmla="*/ 1485900 w 4070350"/>
              <a:gd name="connsiteY14" fmla="*/ 609600 h 714375"/>
              <a:gd name="connsiteX15" fmla="*/ 1485900 w 4070350"/>
              <a:gd name="connsiteY15" fmla="*/ 609600 h 714375"/>
              <a:gd name="connsiteX16" fmla="*/ 1485900 w 4070350"/>
              <a:gd name="connsiteY16" fmla="*/ 587375 h 714375"/>
              <a:gd name="connsiteX17" fmla="*/ 1006475 w 4070350"/>
              <a:gd name="connsiteY17" fmla="*/ 587375 h 714375"/>
              <a:gd name="connsiteX18" fmla="*/ 1006475 w 4070350"/>
              <a:gd name="connsiteY18" fmla="*/ 587375 h 714375"/>
              <a:gd name="connsiteX19" fmla="*/ 1006475 w 4070350"/>
              <a:gd name="connsiteY19" fmla="*/ 561975 h 714375"/>
              <a:gd name="connsiteX20" fmla="*/ 939800 w 4070350"/>
              <a:gd name="connsiteY20" fmla="*/ 561975 h 714375"/>
              <a:gd name="connsiteX21" fmla="*/ 939800 w 4070350"/>
              <a:gd name="connsiteY21" fmla="*/ 561975 h 714375"/>
              <a:gd name="connsiteX22" fmla="*/ 939800 w 4070350"/>
              <a:gd name="connsiteY22" fmla="*/ 561975 h 714375"/>
              <a:gd name="connsiteX23" fmla="*/ 939800 w 4070350"/>
              <a:gd name="connsiteY23" fmla="*/ 536575 h 714375"/>
              <a:gd name="connsiteX24" fmla="*/ 720725 w 4070350"/>
              <a:gd name="connsiteY24" fmla="*/ 536575 h 714375"/>
              <a:gd name="connsiteX25" fmla="*/ 720725 w 4070350"/>
              <a:gd name="connsiteY25" fmla="*/ 511175 h 714375"/>
              <a:gd name="connsiteX26" fmla="*/ 688975 w 4070350"/>
              <a:gd name="connsiteY26" fmla="*/ 511175 h 714375"/>
              <a:gd name="connsiteX27" fmla="*/ 688975 w 4070350"/>
              <a:gd name="connsiteY27" fmla="*/ 473075 h 714375"/>
              <a:gd name="connsiteX28" fmla="*/ 609600 w 4070350"/>
              <a:gd name="connsiteY28" fmla="*/ 473075 h 714375"/>
              <a:gd name="connsiteX29" fmla="*/ 609600 w 4070350"/>
              <a:gd name="connsiteY29" fmla="*/ 473075 h 714375"/>
              <a:gd name="connsiteX30" fmla="*/ 609600 w 4070350"/>
              <a:gd name="connsiteY30" fmla="*/ 444500 h 714375"/>
              <a:gd name="connsiteX31" fmla="*/ 542925 w 4070350"/>
              <a:gd name="connsiteY31" fmla="*/ 444500 h 714375"/>
              <a:gd name="connsiteX32" fmla="*/ 542925 w 4070350"/>
              <a:gd name="connsiteY32" fmla="*/ 412750 h 714375"/>
              <a:gd name="connsiteX33" fmla="*/ 508000 w 4070350"/>
              <a:gd name="connsiteY33" fmla="*/ 412750 h 714375"/>
              <a:gd name="connsiteX34" fmla="*/ 508000 w 4070350"/>
              <a:gd name="connsiteY34" fmla="*/ 361950 h 714375"/>
              <a:gd name="connsiteX35" fmla="*/ 476250 w 4070350"/>
              <a:gd name="connsiteY35" fmla="*/ 361950 h 714375"/>
              <a:gd name="connsiteX36" fmla="*/ 476250 w 4070350"/>
              <a:gd name="connsiteY36" fmla="*/ 361950 h 714375"/>
              <a:gd name="connsiteX37" fmla="*/ 476250 w 4070350"/>
              <a:gd name="connsiteY37" fmla="*/ 361950 h 714375"/>
              <a:gd name="connsiteX38" fmla="*/ 476250 w 4070350"/>
              <a:gd name="connsiteY38" fmla="*/ 333375 h 714375"/>
              <a:gd name="connsiteX39" fmla="*/ 419100 w 4070350"/>
              <a:gd name="connsiteY39" fmla="*/ 333375 h 714375"/>
              <a:gd name="connsiteX40" fmla="*/ 419100 w 4070350"/>
              <a:gd name="connsiteY40" fmla="*/ 304800 h 714375"/>
              <a:gd name="connsiteX41" fmla="*/ 358775 w 4070350"/>
              <a:gd name="connsiteY41" fmla="*/ 304800 h 714375"/>
              <a:gd name="connsiteX42" fmla="*/ 358775 w 4070350"/>
              <a:gd name="connsiteY42" fmla="*/ 304800 h 714375"/>
              <a:gd name="connsiteX43" fmla="*/ 358775 w 4070350"/>
              <a:gd name="connsiteY43" fmla="*/ 282575 h 714375"/>
              <a:gd name="connsiteX44" fmla="*/ 311150 w 4070350"/>
              <a:gd name="connsiteY44" fmla="*/ 282575 h 714375"/>
              <a:gd name="connsiteX45" fmla="*/ 311150 w 4070350"/>
              <a:gd name="connsiteY45" fmla="*/ 282575 h 714375"/>
              <a:gd name="connsiteX46" fmla="*/ 311150 w 4070350"/>
              <a:gd name="connsiteY46" fmla="*/ 257175 h 714375"/>
              <a:gd name="connsiteX47" fmla="*/ 273050 w 4070350"/>
              <a:gd name="connsiteY47" fmla="*/ 257175 h 714375"/>
              <a:gd name="connsiteX48" fmla="*/ 273050 w 4070350"/>
              <a:gd name="connsiteY48" fmla="*/ 203200 h 714375"/>
              <a:gd name="connsiteX49" fmla="*/ 215900 w 4070350"/>
              <a:gd name="connsiteY49" fmla="*/ 203200 h 714375"/>
              <a:gd name="connsiteX50" fmla="*/ 215900 w 4070350"/>
              <a:gd name="connsiteY50" fmla="*/ 168275 h 714375"/>
              <a:gd name="connsiteX51" fmla="*/ 168275 w 4070350"/>
              <a:gd name="connsiteY51" fmla="*/ 168275 h 714375"/>
              <a:gd name="connsiteX52" fmla="*/ 168275 w 4070350"/>
              <a:gd name="connsiteY52" fmla="*/ 111125 h 714375"/>
              <a:gd name="connsiteX53" fmla="*/ 146050 w 4070350"/>
              <a:gd name="connsiteY53" fmla="*/ 111125 h 714375"/>
              <a:gd name="connsiteX54" fmla="*/ 146050 w 4070350"/>
              <a:gd name="connsiteY54" fmla="*/ 79375 h 714375"/>
              <a:gd name="connsiteX55" fmla="*/ 28575 w 4070350"/>
              <a:gd name="connsiteY55" fmla="*/ 79375 h 714375"/>
              <a:gd name="connsiteX56" fmla="*/ 28575 w 4070350"/>
              <a:gd name="connsiteY56" fmla="*/ 41275 h 714375"/>
              <a:gd name="connsiteX57" fmla="*/ 0 w 4070350"/>
              <a:gd name="connsiteY57" fmla="*/ 41275 h 714375"/>
              <a:gd name="connsiteX58" fmla="*/ 0 w 4070350"/>
              <a:gd name="connsiteY58" fmla="*/ 0 h 714375"/>
              <a:gd name="connsiteX59" fmla="*/ 158750 w 4070350"/>
              <a:gd name="connsiteY59" fmla="*/ 0 h 714375"/>
              <a:gd name="connsiteX60" fmla="*/ 158750 w 4070350"/>
              <a:gd name="connsiteY60" fmla="*/ 15875 h 714375"/>
              <a:gd name="connsiteX61" fmla="*/ 241300 w 4070350"/>
              <a:gd name="connsiteY61" fmla="*/ 15875 h 714375"/>
              <a:gd name="connsiteX62" fmla="*/ 241300 w 4070350"/>
              <a:gd name="connsiteY62" fmla="*/ 28575 h 714375"/>
              <a:gd name="connsiteX63" fmla="*/ 279400 w 4070350"/>
              <a:gd name="connsiteY63" fmla="*/ 28575 h 714375"/>
              <a:gd name="connsiteX64" fmla="*/ 279400 w 4070350"/>
              <a:gd name="connsiteY64" fmla="*/ 28575 h 714375"/>
              <a:gd name="connsiteX65" fmla="*/ 279400 w 4070350"/>
              <a:gd name="connsiteY65" fmla="*/ 28575 h 714375"/>
              <a:gd name="connsiteX66" fmla="*/ 279400 w 4070350"/>
              <a:gd name="connsiteY66" fmla="*/ 50800 h 714375"/>
              <a:gd name="connsiteX67" fmla="*/ 317500 w 4070350"/>
              <a:gd name="connsiteY67" fmla="*/ 50800 h 714375"/>
              <a:gd name="connsiteX68" fmla="*/ 317500 w 4070350"/>
              <a:gd name="connsiteY68" fmla="*/ 69850 h 714375"/>
              <a:gd name="connsiteX69" fmla="*/ 406400 w 4070350"/>
              <a:gd name="connsiteY69" fmla="*/ 69850 h 714375"/>
              <a:gd name="connsiteX70" fmla="*/ 406400 w 4070350"/>
              <a:gd name="connsiteY70" fmla="*/ 92075 h 714375"/>
              <a:gd name="connsiteX71" fmla="*/ 498475 w 4070350"/>
              <a:gd name="connsiteY71" fmla="*/ 92075 h 714375"/>
              <a:gd name="connsiteX72" fmla="*/ 498475 w 4070350"/>
              <a:gd name="connsiteY72" fmla="*/ 133350 h 714375"/>
              <a:gd name="connsiteX73" fmla="*/ 539750 w 4070350"/>
              <a:gd name="connsiteY73" fmla="*/ 133350 h 714375"/>
              <a:gd name="connsiteX74" fmla="*/ 539750 w 4070350"/>
              <a:gd name="connsiteY74" fmla="*/ 165100 h 714375"/>
              <a:gd name="connsiteX75" fmla="*/ 609600 w 4070350"/>
              <a:gd name="connsiteY75" fmla="*/ 165100 h 714375"/>
              <a:gd name="connsiteX76" fmla="*/ 609600 w 4070350"/>
              <a:gd name="connsiteY76" fmla="*/ 165100 h 714375"/>
              <a:gd name="connsiteX77" fmla="*/ 609600 w 4070350"/>
              <a:gd name="connsiteY77" fmla="*/ 190500 h 714375"/>
              <a:gd name="connsiteX78" fmla="*/ 685800 w 4070350"/>
              <a:gd name="connsiteY78" fmla="*/ 190500 h 714375"/>
              <a:gd name="connsiteX79" fmla="*/ 685800 w 4070350"/>
              <a:gd name="connsiteY79" fmla="*/ 209550 h 714375"/>
              <a:gd name="connsiteX80" fmla="*/ 685800 w 4070350"/>
              <a:gd name="connsiteY80" fmla="*/ 209550 h 714375"/>
              <a:gd name="connsiteX81" fmla="*/ 704850 w 4070350"/>
              <a:gd name="connsiteY81" fmla="*/ 228600 h 714375"/>
              <a:gd name="connsiteX82" fmla="*/ 936625 w 4070350"/>
              <a:gd name="connsiteY82" fmla="*/ 228600 h 714375"/>
              <a:gd name="connsiteX83" fmla="*/ 936625 w 4070350"/>
              <a:gd name="connsiteY83" fmla="*/ 254000 h 714375"/>
              <a:gd name="connsiteX84" fmla="*/ 1016000 w 4070350"/>
              <a:gd name="connsiteY84" fmla="*/ 254000 h 714375"/>
              <a:gd name="connsiteX85" fmla="*/ 1016000 w 4070350"/>
              <a:gd name="connsiteY85" fmla="*/ 266700 h 714375"/>
              <a:gd name="connsiteX86" fmla="*/ 1479550 w 4070350"/>
              <a:gd name="connsiteY86" fmla="*/ 266700 h 714375"/>
              <a:gd name="connsiteX87" fmla="*/ 1479550 w 4070350"/>
              <a:gd name="connsiteY87" fmla="*/ 266700 h 714375"/>
              <a:gd name="connsiteX88" fmla="*/ 1479550 w 4070350"/>
              <a:gd name="connsiteY88" fmla="*/ 266700 h 714375"/>
              <a:gd name="connsiteX89" fmla="*/ 1479550 w 4070350"/>
              <a:gd name="connsiteY89" fmla="*/ 266700 h 714375"/>
              <a:gd name="connsiteX90" fmla="*/ 1479550 w 4070350"/>
              <a:gd name="connsiteY90" fmla="*/ 266700 h 714375"/>
              <a:gd name="connsiteX91" fmla="*/ 1479550 w 4070350"/>
              <a:gd name="connsiteY91" fmla="*/ 266700 h 714375"/>
              <a:gd name="connsiteX92" fmla="*/ 1495425 w 4070350"/>
              <a:gd name="connsiteY92" fmla="*/ 282575 h 714375"/>
              <a:gd name="connsiteX93" fmla="*/ 1546225 w 4070350"/>
              <a:gd name="connsiteY93" fmla="*/ 282575 h 714375"/>
              <a:gd name="connsiteX94" fmla="*/ 1546225 w 4070350"/>
              <a:gd name="connsiteY94" fmla="*/ 301625 h 714375"/>
              <a:gd name="connsiteX95" fmla="*/ 1768475 w 4070350"/>
              <a:gd name="connsiteY95" fmla="*/ 301625 h 714375"/>
              <a:gd name="connsiteX96" fmla="*/ 1768475 w 4070350"/>
              <a:gd name="connsiteY96" fmla="*/ 320675 h 714375"/>
              <a:gd name="connsiteX97" fmla="*/ 1873250 w 4070350"/>
              <a:gd name="connsiteY97" fmla="*/ 320675 h 714375"/>
              <a:gd name="connsiteX98" fmla="*/ 1873250 w 4070350"/>
              <a:gd name="connsiteY98" fmla="*/ 349250 h 714375"/>
              <a:gd name="connsiteX99" fmla="*/ 2003425 w 4070350"/>
              <a:gd name="connsiteY99" fmla="*/ 349250 h 714375"/>
              <a:gd name="connsiteX100" fmla="*/ 2003425 w 4070350"/>
              <a:gd name="connsiteY100" fmla="*/ 349250 h 714375"/>
              <a:gd name="connsiteX101" fmla="*/ 2003425 w 4070350"/>
              <a:gd name="connsiteY101" fmla="*/ 349250 h 714375"/>
              <a:gd name="connsiteX102" fmla="*/ 2003425 w 4070350"/>
              <a:gd name="connsiteY102" fmla="*/ 368300 h 714375"/>
              <a:gd name="connsiteX103" fmla="*/ 4070350 w 4070350"/>
              <a:gd name="connsiteY103" fmla="*/ 368300 h 714375"/>
              <a:gd name="connsiteX104" fmla="*/ 4067175 w 4070350"/>
              <a:gd name="connsiteY104" fmla="*/ 714375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070350" h="714375">
                <a:moveTo>
                  <a:pt x="4067175" y="714375"/>
                </a:moveTo>
                <a:lnTo>
                  <a:pt x="2009775" y="714375"/>
                </a:lnTo>
                <a:lnTo>
                  <a:pt x="2009775" y="714375"/>
                </a:lnTo>
                <a:lnTo>
                  <a:pt x="2009775" y="714375"/>
                </a:lnTo>
                <a:lnTo>
                  <a:pt x="2009775" y="685800"/>
                </a:lnTo>
                <a:lnTo>
                  <a:pt x="1873250" y="685800"/>
                </a:lnTo>
                <a:lnTo>
                  <a:pt x="1873250" y="654050"/>
                </a:lnTo>
                <a:lnTo>
                  <a:pt x="1762125" y="654050"/>
                </a:lnTo>
                <a:lnTo>
                  <a:pt x="1762125" y="654050"/>
                </a:lnTo>
                <a:lnTo>
                  <a:pt x="1762125" y="654050"/>
                </a:lnTo>
                <a:lnTo>
                  <a:pt x="1743075" y="635000"/>
                </a:lnTo>
                <a:lnTo>
                  <a:pt x="1543050" y="635000"/>
                </a:lnTo>
                <a:lnTo>
                  <a:pt x="1543050" y="609600"/>
                </a:lnTo>
                <a:lnTo>
                  <a:pt x="1485900" y="609600"/>
                </a:lnTo>
                <a:lnTo>
                  <a:pt x="1485900" y="609600"/>
                </a:lnTo>
                <a:lnTo>
                  <a:pt x="1485900" y="609600"/>
                </a:lnTo>
                <a:lnTo>
                  <a:pt x="1485900" y="587375"/>
                </a:lnTo>
                <a:lnTo>
                  <a:pt x="1006475" y="587375"/>
                </a:lnTo>
                <a:lnTo>
                  <a:pt x="1006475" y="587375"/>
                </a:lnTo>
                <a:lnTo>
                  <a:pt x="1006475" y="561975"/>
                </a:lnTo>
                <a:lnTo>
                  <a:pt x="939800" y="561975"/>
                </a:lnTo>
                <a:lnTo>
                  <a:pt x="939800" y="561975"/>
                </a:lnTo>
                <a:lnTo>
                  <a:pt x="939800" y="561975"/>
                </a:lnTo>
                <a:lnTo>
                  <a:pt x="939800" y="536575"/>
                </a:lnTo>
                <a:lnTo>
                  <a:pt x="720725" y="536575"/>
                </a:lnTo>
                <a:lnTo>
                  <a:pt x="720725" y="511175"/>
                </a:lnTo>
                <a:lnTo>
                  <a:pt x="688975" y="511175"/>
                </a:lnTo>
                <a:lnTo>
                  <a:pt x="688975" y="473075"/>
                </a:lnTo>
                <a:lnTo>
                  <a:pt x="609600" y="473075"/>
                </a:lnTo>
                <a:lnTo>
                  <a:pt x="609600" y="473075"/>
                </a:lnTo>
                <a:lnTo>
                  <a:pt x="609600" y="444500"/>
                </a:lnTo>
                <a:lnTo>
                  <a:pt x="542925" y="444500"/>
                </a:lnTo>
                <a:lnTo>
                  <a:pt x="542925" y="412750"/>
                </a:lnTo>
                <a:lnTo>
                  <a:pt x="508000" y="412750"/>
                </a:lnTo>
                <a:lnTo>
                  <a:pt x="508000" y="361950"/>
                </a:lnTo>
                <a:lnTo>
                  <a:pt x="476250" y="361950"/>
                </a:lnTo>
                <a:lnTo>
                  <a:pt x="476250" y="361950"/>
                </a:lnTo>
                <a:lnTo>
                  <a:pt x="476250" y="361950"/>
                </a:lnTo>
                <a:lnTo>
                  <a:pt x="476250" y="333375"/>
                </a:lnTo>
                <a:lnTo>
                  <a:pt x="419100" y="333375"/>
                </a:lnTo>
                <a:lnTo>
                  <a:pt x="419100" y="304800"/>
                </a:lnTo>
                <a:lnTo>
                  <a:pt x="358775" y="304800"/>
                </a:lnTo>
                <a:lnTo>
                  <a:pt x="358775" y="304800"/>
                </a:lnTo>
                <a:lnTo>
                  <a:pt x="358775" y="282575"/>
                </a:lnTo>
                <a:lnTo>
                  <a:pt x="311150" y="282575"/>
                </a:lnTo>
                <a:lnTo>
                  <a:pt x="311150" y="282575"/>
                </a:lnTo>
                <a:lnTo>
                  <a:pt x="311150" y="257175"/>
                </a:lnTo>
                <a:lnTo>
                  <a:pt x="273050" y="257175"/>
                </a:lnTo>
                <a:lnTo>
                  <a:pt x="273050" y="203200"/>
                </a:lnTo>
                <a:lnTo>
                  <a:pt x="215900" y="203200"/>
                </a:lnTo>
                <a:lnTo>
                  <a:pt x="215900" y="168275"/>
                </a:lnTo>
                <a:lnTo>
                  <a:pt x="168275" y="168275"/>
                </a:lnTo>
                <a:lnTo>
                  <a:pt x="168275" y="111125"/>
                </a:lnTo>
                <a:lnTo>
                  <a:pt x="146050" y="111125"/>
                </a:lnTo>
                <a:lnTo>
                  <a:pt x="146050" y="79375"/>
                </a:lnTo>
                <a:lnTo>
                  <a:pt x="28575" y="79375"/>
                </a:lnTo>
                <a:lnTo>
                  <a:pt x="28575" y="41275"/>
                </a:lnTo>
                <a:lnTo>
                  <a:pt x="0" y="41275"/>
                </a:lnTo>
                <a:lnTo>
                  <a:pt x="0" y="0"/>
                </a:lnTo>
                <a:lnTo>
                  <a:pt x="158750" y="0"/>
                </a:lnTo>
                <a:lnTo>
                  <a:pt x="158750" y="15875"/>
                </a:lnTo>
                <a:lnTo>
                  <a:pt x="241300" y="15875"/>
                </a:lnTo>
                <a:lnTo>
                  <a:pt x="241300" y="28575"/>
                </a:lnTo>
                <a:lnTo>
                  <a:pt x="279400" y="28575"/>
                </a:lnTo>
                <a:lnTo>
                  <a:pt x="279400" y="28575"/>
                </a:lnTo>
                <a:lnTo>
                  <a:pt x="279400" y="28575"/>
                </a:lnTo>
                <a:lnTo>
                  <a:pt x="279400" y="50800"/>
                </a:lnTo>
                <a:lnTo>
                  <a:pt x="317500" y="50800"/>
                </a:lnTo>
                <a:lnTo>
                  <a:pt x="317500" y="69850"/>
                </a:lnTo>
                <a:lnTo>
                  <a:pt x="406400" y="69850"/>
                </a:lnTo>
                <a:lnTo>
                  <a:pt x="406400" y="92075"/>
                </a:lnTo>
                <a:lnTo>
                  <a:pt x="498475" y="92075"/>
                </a:lnTo>
                <a:lnTo>
                  <a:pt x="498475" y="133350"/>
                </a:lnTo>
                <a:lnTo>
                  <a:pt x="539750" y="133350"/>
                </a:lnTo>
                <a:lnTo>
                  <a:pt x="539750" y="165100"/>
                </a:lnTo>
                <a:lnTo>
                  <a:pt x="609600" y="165100"/>
                </a:lnTo>
                <a:lnTo>
                  <a:pt x="609600" y="165100"/>
                </a:lnTo>
                <a:lnTo>
                  <a:pt x="609600" y="190500"/>
                </a:lnTo>
                <a:lnTo>
                  <a:pt x="685800" y="190500"/>
                </a:lnTo>
                <a:lnTo>
                  <a:pt x="685800" y="209550"/>
                </a:lnTo>
                <a:lnTo>
                  <a:pt x="685800" y="209550"/>
                </a:lnTo>
                <a:lnTo>
                  <a:pt x="704850" y="228600"/>
                </a:lnTo>
                <a:lnTo>
                  <a:pt x="936625" y="228600"/>
                </a:lnTo>
                <a:lnTo>
                  <a:pt x="936625" y="254000"/>
                </a:lnTo>
                <a:lnTo>
                  <a:pt x="1016000" y="254000"/>
                </a:lnTo>
                <a:lnTo>
                  <a:pt x="1016000" y="266700"/>
                </a:lnTo>
                <a:lnTo>
                  <a:pt x="1479550" y="266700"/>
                </a:lnTo>
                <a:lnTo>
                  <a:pt x="1479550" y="266700"/>
                </a:lnTo>
                <a:lnTo>
                  <a:pt x="1479550" y="266700"/>
                </a:lnTo>
                <a:lnTo>
                  <a:pt x="1479550" y="266700"/>
                </a:lnTo>
                <a:lnTo>
                  <a:pt x="1479550" y="266700"/>
                </a:lnTo>
                <a:lnTo>
                  <a:pt x="1479550" y="266700"/>
                </a:lnTo>
                <a:lnTo>
                  <a:pt x="1495425" y="282575"/>
                </a:lnTo>
                <a:lnTo>
                  <a:pt x="1546225" y="282575"/>
                </a:lnTo>
                <a:lnTo>
                  <a:pt x="1546225" y="301625"/>
                </a:lnTo>
                <a:lnTo>
                  <a:pt x="1768475" y="301625"/>
                </a:lnTo>
                <a:lnTo>
                  <a:pt x="1768475" y="320675"/>
                </a:lnTo>
                <a:lnTo>
                  <a:pt x="1873250" y="320675"/>
                </a:lnTo>
                <a:lnTo>
                  <a:pt x="1873250" y="349250"/>
                </a:lnTo>
                <a:lnTo>
                  <a:pt x="2003425" y="349250"/>
                </a:lnTo>
                <a:lnTo>
                  <a:pt x="2003425" y="349250"/>
                </a:lnTo>
                <a:lnTo>
                  <a:pt x="2003425" y="349250"/>
                </a:lnTo>
                <a:lnTo>
                  <a:pt x="2003425" y="368300"/>
                </a:lnTo>
                <a:lnTo>
                  <a:pt x="4070350" y="368300"/>
                </a:lnTo>
                <a:cubicBezTo>
                  <a:pt x="4069292" y="483658"/>
                  <a:pt x="4068233" y="599017"/>
                  <a:pt x="4067175" y="714375"/>
                </a:cubicBezTo>
                <a:close/>
              </a:path>
            </a:pathLst>
          </a:custGeom>
          <a:solidFill>
            <a:srgbClr val="4DA1BB">
              <a:alpha val="29804"/>
            </a:srgb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FECF25A3-820B-1025-105C-03CB12C9A69B}"/>
              </a:ext>
            </a:extLst>
          </p:cNvPr>
          <p:cNvSpPr>
            <a:spLocks noGrp="1"/>
          </p:cNvSpPr>
          <p:nvPr>
            <p:ph type="title"/>
          </p:nvPr>
        </p:nvSpPr>
        <p:spPr/>
        <p:txBody>
          <a:bodyPr/>
          <a:lstStyle/>
          <a:p>
            <a:r>
              <a:rPr lang="en-US" dirty="0"/>
              <a:t>Sorafenib Maintenance in </a:t>
            </a:r>
            <a:r>
              <a:rPr lang="en-US" i="1" dirty="0"/>
              <a:t>FLT3</a:t>
            </a:r>
            <a:r>
              <a:rPr lang="en-US" dirty="0"/>
              <a:t>-ITD+ AML </a:t>
            </a:r>
            <a:br>
              <a:rPr lang="en-US" dirty="0"/>
            </a:br>
            <a:r>
              <a:rPr lang="en-US" dirty="0"/>
              <a:t>After AlloHSCT: 5-Yr Follow-up</a:t>
            </a:r>
          </a:p>
        </p:txBody>
      </p:sp>
      <p:sp>
        <p:nvSpPr>
          <p:cNvPr id="3" name="Content Placeholder 2">
            <a:extLst>
              <a:ext uri="{FF2B5EF4-FFF2-40B4-BE49-F238E27FC236}">
                <a16:creationId xmlns:a16="http://schemas.microsoft.com/office/drawing/2014/main" id="{6603D6A4-90DE-0C3F-3D4B-68F0B2895A9C}"/>
              </a:ext>
            </a:extLst>
          </p:cNvPr>
          <p:cNvSpPr>
            <a:spLocks noGrp="1"/>
          </p:cNvSpPr>
          <p:nvPr>
            <p:ph sz="half" idx="1"/>
          </p:nvPr>
        </p:nvSpPr>
        <p:spPr>
          <a:xfrm>
            <a:off x="601820" y="1521881"/>
            <a:ext cx="5107548" cy="1927414"/>
          </a:xfrm>
        </p:spPr>
        <p:txBody>
          <a:bodyPr/>
          <a:lstStyle/>
          <a:p>
            <a:pPr>
              <a:spcBef>
                <a:spcPts val="600"/>
              </a:spcBef>
            </a:pPr>
            <a:r>
              <a:rPr lang="en-US" sz="2000" dirty="0"/>
              <a:t>Open-label, randomized phase III trial at</a:t>
            </a:r>
            <a:br>
              <a:rPr lang="en-US" sz="2000" dirty="0"/>
            </a:br>
            <a:r>
              <a:rPr lang="en-US" sz="2000" dirty="0"/>
              <a:t>7 hospitals in China comparing sorafenib 400 mg twice daily vs placebo at 30-60 days post transplant (N = 202)</a:t>
            </a:r>
          </a:p>
          <a:p>
            <a:pPr>
              <a:spcBef>
                <a:spcPts val="600"/>
              </a:spcBef>
            </a:pPr>
            <a:r>
              <a:rPr lang="en-US" sz="2000" dirty="0"/>
              <a:t>Most common AEs: infection, GvHD, hematologic toxicities</a:t>
            </a:r>
          </a:p>
        </p:txBody>
      </p:sp>
      <p:sp>
        <p:nvSpPr>
          <p:cNvPr id="4" name="Text Box 11">
            <a:extLst>
              <a:ext uri="{FF2B5EF4-FFF2-40B4-BE49-F238E27FC236}">
                <a16:creationId xmlns:a16="http://schemas.microsoft.com/office/drawing/2014/main" id="{16070C24-5AD3-0248-A054-0210DBFC2B02}"/>
              </a:ext>
            </a:extLst>
          </p:cNvPr>
          <p:cNvSpPr txBox="1">
            <a:spLocks noChangeArrowheads="1"/>
          </p:cNvSpPr>
          <p:nvPr/>
        </p:nvSpPr>
        <p:spPr bwMode="auto">
          <a:xfrm>
            <a:off x="414339" y="6359106"/>
            <a:ext cx="51660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Xuan. Lancet Oncol. 2020; 21:1201-12. Xuan. Lancet Hematol. 2023;10:600.</a:t>
            </a:r>
          </a:p>
        </p:txBody>
      </p:sp>
      <p:sp>
        <p:nvSpPr>
          <p:cNvPr id="10" name="TextBox 9">
            <a:extLst>
              <a:ext uri="{FF2B5EF4-FFF2-40B4-BE49-F238E27FC236}">
                <a16:creationId xmlns:a16="http://schemas.microsoft.com/office/drawing/2014/main" id="{465A2D6C-6BCF-D85B-AC39-183BA8BC1E1C}"/>
              </a:ext>
            </a:extLst>
          </p:cNvPr>
          <p:cNvSpPr txBox="1"/>
          <p:nvPr/>
        </p:nvSpPr>
        <p:spPr bwMode="auto">
          <a:xfrm>
            <a:off x="6989737" y="1065814"/>
            <a:ext cx="42542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Cumulative Incidence of Relapse</a:t>
            </a:r>
          </a:p>
        </p:txBody>
      </p:sp>
      <p:sp>
        <p:nvSpPr>
          <p:cNvPr id="7" name="TextBox 6">
            <a:extLst>
              <a:ext uri="{FF2B5EF4-FFF2-40B4-BE49-F238E27FC236}">
                <a16:creationId xmlns:a16="http://schemas.microsoft.com/office/drawing/2014/main" id="{167D58BC-375D-108E-DB9F-A80E1AE14ACC}"/>
              </a:ext>
            </a:extLst>
          </p:cNvPr>
          <p:cNvSpPr txBox="1"/>
          <p:nvPr/>
        </p:nvSpPr>
        <p:spPr bwMode="auto">
          <a:xfrm>
            <a:off x="1208868" y="3470087"/>
            <a:ext cx="41767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Overall Survival</a:t>
            </a:r>
          </a:p>
        </p:txBody>
      </p:sp>
      <p:cxnSp>
        <p:nvCxnSpPr>
          <p:cNvPr id="11" name="Straight Connector 10">
            <a:extLst>
              <a:ext uri="{FF2B5EF4-FFF2-40B4-BE49-F238E27FC236}">
                <a16:creationId xmlns:a16="http://schemas.microsoft.com/office/drawing/2014/main" id="{7E1349AC-DBCB-FC8D-4172-B76D1039BC95}"/>
              </a:ext>
            </a:extLst>
          </p:cNvPr>
          <p:cNvCxnSpPr>
            <a:cxnSpLocks/>
          </p:cNvCxnSpPr>
          <p:nvPr/>
        </p:nvCxnSpPr>
        <p:spPr bwMode="auto">
          <a:xfrm>
            <a:off x="1177871" y="5902755"/>
            <a:ext cx="4246536"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2A011512-9ECF-3832-A284-76DAFA446439}"/>
              </a:ext>
            </a:extLst>
          </p:cNvPr>
          <p:cNvCxnSpPr/>
          <p:nvPr/>
        </p:nvCxnSpPr>
        <p:spPr bwMode="auto">
          <a:xfrm flipV="1">
            <a:off x="1185620" y="3933179"/>
            <a:ext cx="0" cy="1968285"/>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28A2FC6-DFE1-9B8B-56F9-1E23EB8F8114}"/>
              </a:ext>
            </a:extLst>
          </p:cNvPr>
          <p:cNvCxnSpPr>
            <a:cxnSpLocks/>
          </p:cNvCxnSpPr>
          <p:nvPr/>
        </p:nvCxnSpPr>
        <p:spPr bwMode="auto">
          <a:xfrm flipH="1">
            <a:off x="1123627" y="39486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20F405E-833E-5346-8F90-A628A82A2D68}"/>
              </a:ext>
            </a:extLst>
          </p:cNvPr>
          <p:cNvCxnSpPr>
            <a:cxnSpLocks/>
          </p:cNvCxnSpPr>
          <p:nvPr/>
        </p:nvCxnSpPr>
        <p:spPr bwMode="auto">
          <a:xfrm flipH="1">
            <a:off x="1123627" y="43394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490786B-A0D6-0378-660D-3544BBE4A28F}"/>
              </a:ext>
            </a:extLst>
          </p:cNvPr>
          <p:cNvCxnSpPr>
            <a:cxnSpLocks/>
          </p:cNvCxnSpPr>
          <p:nvPr/>
        </p:nvCxnSpPr>
        <p:spPr bwMode="auto">
          <a:xfrm flipH="1">
            <a:off x="1123627" y="47303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C28B8F8-0248-88AB-F1EA-CCFB94D919FB}"/>
              </a:ext>
            </a:extLst>
          </p:cNvPr>
          <p:cNvCxnSpPr>
            <a:cxnSpLocks/>
          </p:cNvCxnSpPr>
          <p:nvPr/>
        </p:nvCxnSpPr>
        <p:spPr bwMode="auto">
          <a:xfrm flipH="1">
            <a:off x="1123627" y="512112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BD6B257-604B-FE78-4E06-FCCF1BB3B211}"/>
              </a:ext>
            </a:extLst>
          </p:cNvPr>
          <p:cNvCxnSpPr>
            <a:cxnSpLocks/>
          </p:cNvCxnSpPr>
          <p:nvPr/>
        </p:nvCxnSpPr>
        <p:spPr bwMode="auto">
          <a:xfrm flipH="1">
            <a:off x="1123627" y="55119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D0A0911-12F4-32E6-7C18-FF1AE8C17304}"/>
              </a:ext>
            </a:extLst>
          </p:cNvPr>
          <p:cNvCxnSpPr>
            <a:cxnSpLocks/>
          </p:cNvCxnSpPr>
          <p:nvPr/>
        </p:nvCxnSpPr>
        <p:spPr bwMode="auto">
          <a:xfrm flipH="1">
            <a:off x="1123627" y="59027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4D55375-C05B-CA39-3C17-3CD850A5BCD6}"/>
              </a:ext>
            </a:extLst>
          </p:cNvPr>
          <p:cNvCxnSpPr>
            <a:cxnSpLocks/>
          </p:cNvCxnSpPr>
          <p:nvPr/>
        </p:nvCxnSpPr>
        <p:spPr bwMode="auto">
          <a:xfrm>
            <a:off x="1185483" y="5889737"/>
            <a:ext cx="0" cy="60691"/>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D70FE6E6-A2D5-CB4E-8E2C-4B020B8957CE}"/>
              </a:ext>
            </a:extLst>
          </p:cNvPr>
          <p:cNvCxnSpPr>
            <a:cxnSpLocks/>
          </p:cNvCxnSpPr>
          <p:nvPr/>
        </p:nvCxnSpPr>
        <p:spPr bwMode="auto">
          <a:xfrm>
            <a:off x="2124159" y="5889737"/>
            <a:ext cx="0" cy="60691"/>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AD38B34-F921-1E1D-ADA3-DE7002454312}"/>
              </a:ext>
            </a:extLst>
          </p:cNvPr>
          <p:cNvCxnSpPr>
            <a:cxnSpLocks/>
          </p:cNvCxnSpPr>
          <p:nvPr/>
        </p:nvCxnSpPr>
        <p:spPr bwMode="auto">
          <a:xfrm>
            <a:off x="3062835" y="5889737"/>
            <a:ext cx="0" cy="60691"/>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8A29E1A-96FA-22C9-CDA2-7F679B2569F8}"/>
              </a:ext>
            </a:extLst>
          </p:cNvPr>
          <p:cNvCxnSpPr>
            <a:cxnSpLocks/>
          </p:cNvCxnSpPr>
          <p:nvPr/>
        </p:nvCxnSpPr>
        <p:spPr bwMode="auto">
          <a:xfrm>
            <a:off x="4940188" y="5889737"/>
            <a:ext cx="0" cy="60691"/>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961EA90-D97F-F59E-79B0-3D0E047FEE23}"/>
              </a:ext>
            </a:extLst>
          </p:cNvPr>
          <p:cNvCxnSpPr>
            <a:cxnSpLocks/>
          </p:cNvCxnSpPr>
          <p:nvPr/>
        </p:nvCxnSpPr>
        <p:spPr bwMode="auto">
          <a:xfrm>
            <a:off x="4001511" y="5889737"/>
            <a:ext cx="0" cy="60691"/>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66F8278A-7B36-9498-FDCF-3C929DE569B0}"/>
              </a:ext>
            </a:extLst>
          </p:cNvPr>
          <p:cNvSpPr txBox="1"/>
          <p:nvPr/>
        </p:nvSpPr>
        <p:spPr bwMode="auto">
          <a:xfrm>
            <a:off x="643316" y="3757486"/>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2" name="TextBox 31">
            <a:extLst>
              <a:ext uri="{FF2B5EF4-FFF2-40B4-BE49-F238E27FC236}">
                <a16:creationId xmlns:a16="http://schemas.microsoft.com/office/drawing/2014/main" id="{43F817B2-9F22-9AA2-AC6D-3418553587F1}"/>
              </a:ext>
            </a:extLst>
          </p:cNvPr>
          <p:cNvSpPr txBox="1"/>
          <p:nvPr/>
        </p:nvSpPr>
        <p:spPr bwMode="auto">
          <a:xfrm>
            <a:off x="643316" y="4150220"/>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33" name="TextBox 32">
            <a:extLst>
              <a:ext uri="{FF2B5EF4-FFF2-40B4-BE49-F238E27FC236}">
                <a16:creationId xmlns:a16="http://schemas.microsoft.com/office/drawing/2014/main" id="{F52D05D3-8F9C-C2B8-1C22-860D750A3160}"/>
              </a:ext>
            </a:extLst>
          </p:cNvPr>
          <p:cNvSpPr txBox="1"/>
          <p:nvPr/>
        </p:nvSpPr>
        <p:spPr bwMode="auto">
          <a:xfrm>
            <a:off x="643316" y="4542954"/>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4" name="TextBox 33">
            <a:extLst>
              <a:ext uri="{FF2B5EF4-FFF2-40B4-BE49-F238E27FC236}">
                <a16:creationId xmlns:a16="http://schemas.microsoft.com/office/drawing/2014/main" id="{06233759-A991-F53D-A7C1-255BBB9685CE}"/>
              </a:ext>
            </a:extLst>
          </p:cNvPr>
          <p:cNvSpPr txBox="1"/>
          <p:nvPr/>
        </p:nvSpPr>
        <p:spPr bwMode="auto">
          <a:xfrm>
            <a:off x="643316" y="4935688"/>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5" name="TextBox 34">
            <a:extLst>
              <a:ext uri="{FF2B5EF4-FFF2-40B4-BE49-F238E27FC236}">
                <a16:creationId xmlns:a16="http://schemas.microsoft.com/office/drawing/2014/main" id="{A0E83385-F7F9-7CE9-3C2D-5014D35CE3EC}"/>
              </a:ext>
            </a:extLst>
          </p:cNvPr>
          <p:cNvSpPr txBox="1"/>
          <p:nvPr/>
        </p:nvSpPr>
        <p:spPr bwMode="auto">
          <a:xfrm>
            <a:off x="643316" y="5328422"/>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6" name="TextBox 35">
            <a:extLst>
              <a:ext uri="{FF2B5EF4-FFF2-40B4-BE49-F238E27FC236}">
                <a16:creationId xmlns:a16="http://schemas.microsoft.com/office/drawing/2014/main" id="{C0A6EBDA-FEC0-6657-866E-00BB07BCA188}"/>
              </a:ext>
            </a:extLst>
          </p:cNvPr>
          <p:cNvSpPr txBox="1"/>
          <p:nvPr/>
        </p:nvSpPr>
        <p:spPr bwMode="auto">
          <a:xfrm>
            <a:off x="643316" y="5721154"/>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7" name="TextBox 36">
            <a:extLst>
              <a:ext uri="{FF2B5EF4-FFF2-40B4-BE49-F238E27FC236}">
                <a16:creationId xmlns:a16="http://schemas.microsoft.com/office/drawing/2014/main" id="{CE36D2DF-7EC4-7AF3-D283-2AD0CB71B48D}"/>
              </a:ext>
            </a:extLst>
          </p:cNvPr>
          <p:cNvSpPr txBox="1"/>
          <p:nvPr/>
        </p:nvSpPr>
        <p:spPr bwMode="auto">
          <a:xfrm>
            <a:off x="4683939" y="5880501"/>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38" name="TextBox 37">
            <a:extLst>
              <a:ext uri="{FF2B5EF4-FFF2-40B4-BE49-F238E27FC236}">
                <a16:creationId xmlns:a16="http://schemas.microsoft.com/office/drawing/2014/main" id="{40ADC7CE-1A9C-F00A-FF09-AB219F7C6E3B}"/>
              </a:ext>
            </a:extLst>
          </p:cNvPr>
          <p:cNvSpPr txBox="1"/>
          <p:nvPr/>
        </p:nvSpPr>
        <p:spPr bwMode="auto">
          <a:xfrm>
            <a:off x="911702" y="5880501"/>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9" name="TextBox 38">
            <a:extLst>
              <a:ext uri="{FF2B5EF4-FFF2-40B4-BE49-F238E27FC236}">
                <a16:creationId xmlns:a16="http://schemas.microsoft.com/office/drawing/2014/main" id="{355DC782-1AE6-22AF-F158-1895C49A05FC}"/>
              </a:ext>
            </a:extLst>
          </p:cNvPr>
          <p:cNvSpPr txBox="1"/>
          <p:nvPr/>
        </p:nvSpPr>
        <p:spPr bwMode="auto">
          <a:xfrm>
            <a:off x="1854761" y="5880501"/>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0" name="TextBox 39">
            <a:extLst>
              <a:ext uri="{FF2B5EF4-FFF2-40B4-BE49-F238E27FC236}">
                <a16:creationId xmlns:a16="http://schemas.microsoft.com/office/drawing/2014/main" id="{80216F34-B2D5-920E-FD52-454446B0627A}"/>
              </a:ext>
            </a:extLst>
          </p:cNvPr>
          <p:cNvSpPr txBox="1"/>
          <p:nvPr/>
        </p:nvSpPr>
        <p:spPr bwMode="auto">
          <a:xfrm>
            <a:off x="2797820" y="5880501"/>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1" name="TextBox 40">
            <a:extLst>
              <a:ext uri="{FF2B5EF4-FFF2-40B4-BE49-F238E27FC236}">
                <a16:creationId xmlns:a16="http://schemas.microsoft.com/office/drawing/2014/main" id="{126ABAA5-A1DA-C177-9817-61761277BF63}"/>
              </a:ext>
            </a:extLst>
          </p:cNvPr>
          <p:cNvSpPr txBox="1"/>
          <p:nvPr/>
        </p:nvSpPr>
        <p:spPr bwMode="auto">
          <a:xfrm>
            <a:off x="3740879" y="5880501"/>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2" name="TextBox 41">
            <a:extLst>
              <a:ext uri="{FF2B5EF4-FFF2-40B4-BE49-F238E27FC236}">
                <a16:creationId xmlns:a16="http://schemas.microsoft.com/office/drawing/2014/main" id="{3E6155E6-BBF0-3F8F-E45E-2B220D1BB5E8}"/>
              </a:ext>
            </a:extLst>
          </p:cNvPr>
          <p:cNvSpPr txBox="1"/>
          <p:nvPr/>
        </p:nvSpPr>
        <p:spPr bwMode="auto">
          <a:xfrm rot="16200000">
            <a:off x="-461551" y="4748203"/>
            <a:ext cx="21338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Overall Survival (%)</a:t>
            </a:r>
          </a:p>
        </p:txBody>
      </p:sp>
      <p:sp>
        <p:nvSpPr>
          <p:cNvPr id="43" name="TextBox 42">
            <a:extLst>
              <a:ext uri="{FF2B5EF4-FFF2-40B4-BE49-F238E27FC236}">
                <a16:creationId xmlns:a16="http://schemas.microsoft.com/office/drawing/2014/main" id="{DFF87AFB-BCED-68F7-C722-142D0431CED8}"/>
              </a:ext>
            </a:extLst>
          </p:cNvPr>
          <p:cNvSpPr txBox="1"/>
          <p:nvPr/>
        </p:nvSpPr>
        <p:spPr bwMode="auto">
          <a:xfrm>
            <a:off x="1197621" y="5547379"/>
            <a:ext cx="38558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5-yr HR: 0.55 (95% CI: 0.34-0.88;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 .011)</a:t>
            </a:r>
          </a:p>
        </p:txBody>
      </p:sp>
      <p:sp>
        <p:nvSpPr>
          <p:cNvPr id="44" name="TextBox 43">
            <a:extLst>
              <a:ext uri="{FF2B5EF4-FFF2-40B4-BE49-F238E27FC236}">
                <a16:creationId xmlns:a16="http://schemas.microsoft.com/office/drawing/2014/main" id="{8482B8A2-B23A-8350-8EBA-18EC9282D0D8}"/>
              </a:ext>
            </a:extLst>
          </p:cNvPr>
          <p:cNvSpPr txBox="1"/>
          <p:nvPr/>
        </p:nvSpPr>
        <p:spPr bwMode="auto">
          <a:xfrm>
            <a:off x="4243485" y="3705511"/>
            <a:ext cx="15206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Sorafenib</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a:t>
            </a:r>
          </a:p>
        </p:txBody>
      </p:sp>
      <p:cxnSp>
        <p:nvCxnSpPr>
          <p:cNvPr id="46" name="Straight Connector 45">
            <a:extLst>
              <a:ext uri="{FF2B5EF4-FFF2-40B4-BE49-F238E27FC236}">
                <a16:creationId xmlns:a16="http://schemas.microsoft.com/office/drawing/2014/main" id="{69669B46-8BBD-38E6-1B22-43BA6551B4D0}"/>
              </a:ext>
            </a:extLst>
          </p:cNvPr>
          <p:cNvCxnSpPr>
            <a:cxnSpLocks/>
          </p:cNvCxnSpPr>
          <p:nvPr/>
        </p:nvCxnSpPr>
        <p:spPr bwMode="auto">
          <a:xfrm flipH="1">
            <a:off x="4033768" y="3826999"/>
            <a:ext cx="234670" cy="0"/>
          </a:xfrm>
          <a:prstGeom prst="line">
            <a:avLst/>
          </a:prstGeom>
          <a:noFill/>
          <a:ln w="28575" cap="flat" cmpd="sng" algn="ctr">
            <a:solidFill>
              <a:schemeClr val="accent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512D35E3-1C2F-C7AD-F8BB-14DEF6EF9FBF}"/>
              </a:ext>
            </a:extLst>
          </p:cNvPr>
          <p:cNvCxnSpPr>
            <a:cxnSpLocks/>
          </p:cNvCxnSpPr>
          <p:nvPr/>
        </p:nvCxnSpPr>
        <p:spPr bwMode="auto">
          <a:xfrm flipH="1">
            <a:off x="4033768" y="4084595"/>
            <a:ext cx="234670" cy="0"/>
          </a:xfrm>
          <a:prstGeom prst="line">
            <a:avLst/>
          </a:prstGeom>
          <a:noFill/>
          <a:ln w="28575" cap="flat" cmpd="sng" algn="ctr">
            <a:solidFill>
              <a:schemeClr val="accent3"/>
            </a:solidFill>
            <a:prstDash val="solid"/>
            <a:round/>
            <a:headEnd type="none" w="med" len="med"/>
            <a:tailEnd type="none" w="med" len="med"/>
          </a:ln>
          <a:effectLst/>
        </p:spPr>
      </p:cxnSp>
      <p:sp>
        <p:nvSpPr>
          <p:cNvPr id="71" name="TextBox 70">
            <a:extLst>
              <a:ext uri="{FF2B5EF4-FFF2-40B4-BE49-F238E27FC236}">
                <a16:creationId xmlns:a16="http://schemas.microsoft.com/office/drawing/2014/main" id="{A4072761-7665-28B1-22D0-2D42DB0BF105}"/>
              </a:ext>
            </a:extLst>
          </p:cNvPr>
          <p:cNvSpPr txBox="1"/>
          <p:nvPr/>
        </p:nvSpPr>
        <p:spPr bwMode="auto">
          <a:xfrm rot="16200000">
            <a:off x="4910367" y="4933867"/>
            <a:ext cx="29001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Leukemia-Free Survival (%)</a:t>
            </a:r>
          </a:p>
        </p:txBody>
      </p:sp>
      <p:sp>
        <p:nvSpPr>
          <p:cNvPr id="387" name="Freeform 386">
            <a:extLst>
              <a:ext uri="{FF2B5EF4-FFF2-40B4-BE49-F238E27FC236}">
                <a16:creationId xmlns:a16="http://schemas.microsoft.com/office/drawing/2014/main" id="{88B55859-F792-3C8D-6634-F19DD48BABEC}"/>
              </a:ext>
            </a:extLst>
          </p:cNvPr>
          <p:cNvSpPr>
            <a:spLocks noChangeAspect="1"/>
          </p:cNvSpPr>
          <p:nvPr/>
        </p:nvSpPr>
        <p:spPr bwMode="auto">
          <a:xfrm>
            <a:off x="7152681" y="4097827"/>
            <a:ext cx="3880104" cy="441960"/>
          </a:xfrm>
          <a:custGeom>
            <a:avLst/>
            <a:gdLst>
              <a:gd name="connsiteX0" fmla="*/ 15875 w 4041775"/>
              <a:gd name="connsiteY0" fmla="*/ 0 h 460375"/>
              <a:gd name="connsiteX1" fmla="*/ 400050 w 4041775"/>
              <a:gd name="connsiteY1" fmla="*/ 0 h 460375"/>
              <a:gd name="connsiteX2" fmla="*/ 400050 w 4041775"/>
              <a:gd name="connsiteY2" fmla="*/ 28575 h 460375"/>
              <a:gd name="connsiteX3" fmla="*/ 488950 w 4041775"/>
              <a:gd name="connsiteY3" fmla="*/ 28575 h 460375"/>
              <a:gd name="connsiteX4" fmla="*/ 488950 w 4041775"/>
              <a:gd name="connsiteY4" fmla="*/ 60325 h 460375"/>
              <a:gd name="connsiteX5" fmla="*/ 631825 w 4041775"/>
              <a:gd name="connsiteY5" fmla="*/ 60325 h 460375"/>
              <a:gd name="connsiteX6" fmla="*/ 631825 w 4041775"/>
              <a:gd name="connsiteY6" fmla="*/ 69850 h 460375"/>
              <a:gd name="connsiteX7" fmla="*/ 803275 w 4041775"/>
              <a:gd name="connsiteY7" fmla="*/ 69850 h 460375"/>
              <a:gd name="connsiteX8" fmla="*/ 803275 w 4041775"/>
              <a:gd name="connsiteY8" fmla="*/ 127000 h 460375"/>
              <a:gd name="connsiteX9" fmla="*/ 936625 w 4041775"/>
              <a:gd name="connsiteY9" fmla="*/ 127000 h 460375"/>
              <a:gd name="connsiteX10" fmla="*/ 936625 w 4041775"/>
              <a:gd name="connsiteY10" fmla="*/ 142875 h 460375"/>
              <a:gd name="connsiteX11" fmla="*/ 1314450 w 4041775"/>
              <a:gd name="connsiteY11" fmla="*/ 142875 h 460375"/>
              <a:gd name="connsiteX12" fmla="*/ 1314450 w 4041775"/>
              <a:gd name="connsiteY12" fmla="*/ 168275 h 460375"/>
              <a:gd name="connsiteX13" fmla="*/ 4041775 w 4041775"/>
              <a:gd name="connsiteY13" fmla="*/ 168275 h 460375"/>
              <a:gd name="connsiteX14" fmla="*/ 4041775 w 4041775"/>
              <a:gd name="connsiteY14" fmla="*/ 460375 h 460375"/>
              <a:gd name="connsiteX15" fmla="*/ 1308100 w 4041775"/>
              <a:gd name="connsiteY15" fmla="*/ 460375 h 460375"/>
              <a:gd name="connsiteX16" fmla="*/ 1308100 w 4041775"/>
              <a:gd name="connsiteY16" fmla="*/ 431800 h 460375"/>
              <a:gd name="connsiteX17" fmla="*/ 927100 w 4041775"/>
              <a:gd name="connsiteY17" fmla="*/ 431800 h 460375"/>
              <a:gd name="connsiteX18" fmla="*/ 927100 w 4041775"/>
              <a:gd name="connsiteY18" fmla="*/ 403225 h 460375"/>
              <a:gd name="connsiteX19" fmla="*/ 822325 w 4041775"/>
              <a:gd name="connsiteY19" fmla="*/ 403225 h 460375"/>
              <a:gd name="connsiteX20" fmla="*/ 822325 w 4041775"/>
              <a:gd name="connsiteY20" fmla="*/ 371475 h 460375"/>
              <a:gd name="connsiteX21" fmla="*/ 806450 w 4041775"/>
              <a:gd name="connsiteY21" fmla="*/ 371475 h 460375"/>
              <a:gd name="connsiteX22" fmla="*/ 806450 w 4041775"/>
              <a:gd name="connsiteY22" fmla="*/ 323850 h 460375"/>
              <a:gd name="connsiteX23" fmla="*/ 790575 w 4041775"/>
              <a:gd name="connsiteY23" fmla="*/ 323850 h 460375"/>
              <a:gd name="connsiteX24" fmla="*/ 790575 w 4041775"/>
              <a:gd name="connsiteY24" fmla="*/ 295275 h 460375"/>
              <a:gd name="connsiteX25" fmla="*/ 622300 w 4041775"/>
              <a:gd name="connsiteY25" fmla="*/ 295275 h 460375"/>
              <a:gd name="connsiteX26" fmla="*/ 622300 w 4041775"/>
              <a:gd name="connsiteY26" fmla="*/ 295275 h 460375"/>
              <a:gd name="connsiteX27" fmla="*/ 622300 w 4041775"/>
              <a:gd name="connsiteY27" fmla="*/ 295275 h 460375"/>
              <a:gd name="connsiteX28" fmla="*/ 622300 w 4041775"/>
              <a:gd name="connsiteY28" fmla="*/ 266700 h 460375"/>
              <a:gd name="connsiteX29" fmla="*/ 482600 w 4041775"/>
              <a:gd name="connsiteY29" fmla="*/ 266700 h 460375"/>
              <a:gd name="connsiteX30" fmla="*/ 482600 w 4041775"/>
              <a:gd name="connsiteY30" fmla="*/ 212725 h 460375"/>
              <a:gd name="connsiteX31" fmla="*/ 390525 w 4041775"/>
              <a:gd name="connsiteY31" fmla="*/ 212725 h 460375"/>
              <a:gd name="connsiteX32" fmla="*/ 390525 w 4041775"/>
              <a:gd name="connsiteY32" fmla="*/ 177800 h 460375"/>
              <a:gd name="connsiteX33" fmla="*/ 374650 w 4041775"/>
              <a:gd name="connsiteY33" fmla="*/ 177800 h 460375"/>
              <a:gd name="connsiteX34" fmla="*/ 374650 w 4041775"/>
              <a:gd name="connsiteY34" fmla="*/ 177800 h 460375"/>
              <a:gd name="connsiteX35" fmla="*/ 374650 w 4041775"/>
              <a:gd name="connsiteY35" fmla="*/ 177800 h 460375"/>
              <a:gd name="connsiteX36" fmla="*/ 374650 w 4041775"/>
              <a:gd name="connsiteY36" fmla="*/ 158750 h 460375"/>
              <a:gd name="connsiteX37" fmla="*/ 177800 w 4041775"/>
              <a:gd name="connsiteY37" fmla="*/ 158750 h 460375"/>
              <a:gd name="connsiteX38" fmla="*/ 177800 w 4041775"/>
              <a:gd name="connsiteY38" fmla="*/ 127000 h 460375"/>
              <a:gd name="connsiteX39" fmla="*/ 60325 w 4041775"/>
              <a:gd name="connsiteY39" fmla="*/ 127000 h 460375"/>
              <a:gd name="connsiteX40" fmla="*/ 60325 w 4041775"/>
              <a:gd name="connsiteY40" fmla="*/ 69850 h 460375"/>
              <a:gd name="connsiteX41" fmla="*/ 0 w 4041775"/>
              <a:gd name="connsiteY41" fmla="*/ 69850 h 460375"/>
              <a:gd name="connsiteX42" fmla="*/ 15875 w 4041775"/>
              <a:gd name="connsiteY42" fmla="*/ 0 h 460375"/>
              <a:gd name="connsiteX0" fmla="*/ 3175 w 4041775"/>
              <a:gd name="connsiteY0" fmla="*/ 0 h 460375"/>
              <a:gd name="connsiteX1" fmla="*/ 400050 w 4041775"/>
              <a:gd name="connsiteY1" fmla="*/ 0 h 460375"/>
              <a:gd name="connsiteX2" fmla="*/ 400050 w 4041775"/>
              <a:gd name="connsiteY2" fmla="*/ 28575 h 460375"/>
              <a:gd name="connsiteX3" fmla="*/ 488950 w 4041775"/>
              <a:gd name="connsiteY3" fmla="*/ 28575 h 460375"/>
              <a:gd name="connsiteX4" fmla="*/ 488950 w 4041775"/>
              <a:gd name="connsiteY4" fmla="*/ 60325 h 460375"/>
              <a:gd name="connsiteX5" fmla="*/ 631825 w 4041775"/>
              <a:gd name="connsiteY5" fmla="*/ 60325 h 460375"/>
              <a:gd name="connsiteX6" fmla="*/ 631825 w 4041775"/>
              <a:gd name="connsiteY6" fmla="*/ 69850 h 460375"/>
              <a:gd name="connsiteX7" fmla="*/ 803275 w 4041775"/>
              <a:gd name="connsiteY7" fmla="*/ 69850 h 460375"/>
              <a:gd name="connsiteX8" fmla="*/ 803275 w 4041775"/>
              <a:gd name="connsiteY8" fmla="*/ 127000 h 460375"/>
              <a:gd name="connsiteX9" fmla="*/ 936625 w 4041775"/>
              <a:gd name="connsiteY9" fmla="*/ 127000 h 460375"/>
              <a:gd name="connsiteX10" fmla="*/ 936625 w 4041775"/>
              <a:gd name="connsiteY10" fmla="*/ 142875 h 460375"/>
              <a:gd name="connsiteX11" fmla="*/ 1314450 w 4041775"/>
              <a:gd name="connsiteY11" fmla="*/ 142875 h 460375"/>
              <a:gd name="connsiteX12" fmla="*/ 1314450 w 4041775"/>
              <a:gd name="connsiteY12" fmla="*/ 168275 h 460375"/>
              <a:gd name="connsiteX13" fmla="*/ 4041775 w 4041775"/>
              <a:gd name="connsiteY13" fmla="*/ 168275 h 460375"/>
              <a:gd name="connsiteX14" fmla="*/ 4041775 w 4041775"/>
              <a:gd name="connsiteY14" fmla="*/ 460375 h 460375"/>
              <a:gd name="connsiteX15" fmla="*/ 1308100 w 4041775"/>
              <a:gd name="connsiteY15" fmla="*/ 460375 h 460375"/>
              <a:gd name="connsiteX16" fmla="*/ 1308100 w 4041775"/>
              <a:gd name="connsiteY16" fmla="*/ 431800 h 460375"/>
              <a:gd name="connsiteX17" fmla="*/ 927100 w 4041775"/>
              <a:gd name="connsiteY17" fmla="*/ 431800 h 460375"/>
              <a:gd name="connsiteX18" fmla="*/ 927100 w 4041775"/>
              <a:gd name="connsiteY18" fmla="*/ 403225 h 460375"/>
              <a:gd name="connsiteX19" fmla="*/ 822325 w 4041775"/>
              <a:gd name="connsiteY19" fmla="*/ 403225 h 460375"/>
              <a:gd name="connsiteX20" fmla="*/ 822325 w 4041775"/>
              <a:gd name="connsiteY20" fmla="*/ 371475 h 460375"/>
              <a:gd name="connsiteX21" fmla="*/ 806450 w 4041775"/>
              <a:gd name="connsiteY21" fmla="*/ 371475 h 460375"/>
              <a:gd name="connsiteX22" fmla="*/ 806450 w 4041775"/>
              <a:gd name="connsiteY22" fmla="*/ 323850 h 460375"/>
              <a:gd name="connsiteX23" fmla="*/ 790575 w 4041775"/>
              <a:gd name="connsiteY23" fmla="*/ 323850 h 460375"/>
              <a:gd name="connsiteX24" fmla="*/ 790575 w 4041775"/>
              <a:gd name="connsiteY24" fmla="*/ 295275 h 460375"/>
              <a:gd name="connsiteX25" fmla="*/ 622300 w 4041775"/>
              <a:gd name="connsiteY25" fmla="*/ 295275 h 460375"/>
              <a:gd name="connsiteX26" fmla="*/ 622300 w 4041775"/>
              <a:gd name="connsiteY26" fmla="*/ 295275 h 460375"/>
              <a:gd name="connsiteX27" fmla="*/ 622300 w 4041775"/>
              <a:gd name="connsiteY27" fmla="*/ 295275 h 460375"/>
              <a:gd name="connsiteX28" fmla="*/ 622300 w 4041775"/>
              <a:gd name="connsiteY28" fmla="*/ 266700 h 460375"/>
              <a:gd name="connsiteX29" fmla="*/ 482600 w 4041775"/>
              <a:gd name="connsiteY29" fmla="*/ 266700 h 460375"/>
              <a:gd name="connsiteX30" fmla="*/ 482600 w 4041775"/>
              <a:gd name="connsiteY30" fmla="*/ 212725 h 460375"/>
              <a:gd name="connsiteX31" fmla="*/ 390525 w 4041775"/>
              <a:gd name="connsiteY31" fmla="*/ 212725 h 460375"/>
              <a:gd name="connsiteX32" fmla="*/ 390525 w 4041775"/>
              <a:gd name="connsiteY32" fmla="*/ 177800 h 460375"/>
              <a:gd name="connsiteX33" fmla="*/ 374650 w 4041775"/>
              <a:gd name="connsiteY33" fmla="*/ 177800 h 460375"/>
              <a:gd name="connsiteX34" fmla="*/ 374650 w 4041775"/>
              <a:gd name="connsiteY34" fmla="*/ 177800 h 460375"/>
              <a:gd name="connsiteX35" fmla="*/ 374650 w 4041775"/>
              <a:gd name="connsiteY35" fmla="*/ 177800 h 460375"/>
              <a:gd name="connsiteX36" fmla="*/ 374650 w 4041775"/>
              <a:gd name="connsiteY36" fmla="*/ 158750 h 460375"/>
              <a:gd name="connsiteX37" fmla="*/ 177800 w 4041775"/>
              <a:gd name="connsiteY37" fmla="*/ 158750 h 460375"/>
              <a:gd name="connsiteX38" fmla="*/ 177800 w 4041775"/>
              <a:gd name="connsiteY38" fmla="*/ 127000 h 460375"/>
              <a:gd name="connsiteX39" fmla="*/ 60325 w 4041775"/>
              <a:gd name="connsiteY39" fmla="*/ 127000 h 460375"/>
              <a:gd name="connsiteX40" fmla="*/ 60325 w 4041775"/>
              <a:gd name="connsiteY40" fmla="*/ 69850 h 460375"/>
              <a:gd name="connsiteX41" fmla="*/ 0 w 4041775"/>
              <a:gd name="connsiteY41" fmla="*/ 69850 h 460375"/>
              <a:gd name="connsiteX42" fmla="*/ 3175 w 4041775"/>
              <a:gd name="connsiteY42" fmla="*/ 0 h 460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41775" h="460375">
                <a:moveTo>
                  <a:pt x="3175" y="0"/>
                </a:moveTo>
                <a:lnTo>
                  <a:pt x="400050" y="0"/>
                </a:lnTo>
                <a:lnTo>
                  <a:pt x="400050" y="28575"/>
                </a:lnTo>
                <a:lnTo>
                  <a:pt x="488950" y="28575"/>
                </a:lnTo>
                <a:lnTo>
                  <a:pt x="488950" y="60325"/>
                </a:lnTo>
                <a:lnTo>
                  <a:pt x="631825" y="60325"/>
                </a:lnTo>
                <a:lnTo>
                  <a:pt x="631825" y="69850"/>
                </a:lnTo>
                <a:lnTo>
                  <a:pt x="803275" y="69850"/>
                </a:lnTo>
                <a:lnTo>
                  <a:pt x="803275" y="127000"/>
                </a:lnTo>
                <a:lnTo>
                  <a:pt x="936625" y="127000"/>
                </a:lnTo>
                <a:lnTo>
                  <a:pt x="936625" y="142875"/>
                </a:lnTo>
                <a:lnTo>
                  <a:pt x="1314450" y="142875"/>
                </a:lnTo>
                <a:lnTo>
                  <a:pt x="1314450" y="168275"/>
                </a:lnTo>
                <a:lnTo>
                  <a:pt x="4041775" y="168275"/>
                </a:lnTo>
                <a:lnTo>
                  <a:pt x="4041775" y="460375"/>
                </a:lnTo>
                <a:lnTo>
                  <a:pt x="1308100" y="460375"/>
                </a:lnTo>
                <a:lnTo>
                  <a:pt x="1308100" y="431800"/>
                </a:lnTo>
                <a:lnTo>
                  <a:pt x="927100" y="431800"/>
                </a:lnTo>
                <a:lnTo>
                  <a:pt x="927100" y="403225"/>
                </a:lnTo>
                <a:lnTo>
                  <a:pt x="822325" y="403225"/>
                </a:lnTo>
                <a:lnTo>
                  <a:pt x="822325" y="371475"/>
                </a:lnTo>
                <a:lnTo>
                  <a:pt x="806450" y="371475"/>
                </a:lnTo>
                <a:lnTo>
                  <a:pt x="806450" y="323850"/>
                </a:lnTo>
                <a:lnTo>
                  <a:pt x="790575" y="323850"/>
                </a:lnTo>
                <a:lnTo>
                  <a:pt x="790575" y="295275"/>
                </a:lnTo>
                <a:lnTo>
                  <a:pt x="622300" y="295275"/>
                </a:lnTo>
                <a:lnTo>
                  <a:pt x="622300" y="295275"/>
                </a:lnTo>
                <a:lnTo>
                  <a:pt x="622300" y="295275"/>
                </a:lnTo>
                <a:lnTo>
                  <a:pt x="622300" y="266700"/>
                </a:lnTo>
                <a:lnTo>
                  <a:pt x="482600" y="266700"/>
                </a:lnTo>
                <a:lnTo>
                  <a:pt x="482600" y="212725"/>
                </a:lnTo>
                <a:lnTo>
                  <a:pt x="390525" y="212725"/>
                </a:lnTo>
                <a:lnTo>
                  <a:pt x="390525" y="177800"/>
                </a:lnTo>
                <a:lnTo>
                  <a:pt x="374650" y="177800"/>
                </a:lnTo>
                <a:lnTo>
                  <a:pt x="374650" y="177800"/>
                </a:lnTo>
                <a:lnTo>
                  <a:pt x="374650" y="177800"/>
                </a:lnTo>
                <a:lnTo>
                  <a:pt x="374650" y="158750"/>
                </a:lnTo>
                <a:lnTo>
                  <a:pt x="177800" y="158750"/>
                </a:lnTo>
                <a:lnTo>
                  <a:pt x="177800" y="127000"/>
                </a:lnTo>
                <a:lnTo>
                  <a:pt x="60325" y="127000"/>
                </a:lnTo>
                <a:lnTo>
                  <a:pt x="60325" y="69850"/>
                </a:lnTo>
                <a:lnTo>
                  <a:pt x="0" y="69850"/>
                </a:lnTo>
                <a:lnTo>
                  <a:pt x="3175" y="0"/>
                </a:lnTo>
                <a:close/>
              </a:path>
            </a:pathLst>
          </a:custGeom>
          <a:solidFill>
            <a:srgbClr val="4DA1BB">
              <a:alpha val="29804"/>
            </a:srgb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5" name="Freeform 384">
            <a:extLst>
              <a:ext uri="{FF2B5EF4-FFF2-40B4-BE49-F238E27FC236}">
                <a16:creationId xmlns:a16="http://schemas.microsoft.com/office/drawing/2014/main" id="{95F0CA15-A6A2-D0B1-9CE5-2797702215A2}"/>
              </a:ext>
            </a:extLst>
          </p:cNvPr>
          <p:cNvSpPr>
            <a:spLocks noChangeAspect="1"/>
          </p:cNvSpPr>
          <p:nvPr/>
        </p:nvSpPr>
        <p:spPr bwMode="auto">
          <a:xfrm>
            <a:off x="7122201" y="4097827"/>
            <a:ext cx="3883152" cy="911352"/>
          </a:xfrm>
          <a:custGeom>
            <a:avLst/>
            <a:gdLst>
              <a:gd name="connsiteX0" fmla="*/ 0 w 4044950"/>
              <a:gd name="connsiteY0" fmla="*/ 3175 h 949325"/>
              <a:gd name="connsiteX1" fmla="*/ 0 w 4044950"/>
              <a:gd name="connsiteY1" fmla="*/ 130175 h 949325"/>
              <a:gd name="connsiteX2" fmla="*/ 15875 w 4044950"/>
              <a:gd name="connsiteY2" fmla="*/ 130175 h 949325"/>
              <a:gd name="connsiteX3" fmla="*/ 15875 w 4044950"/>
              <a:gd name="connsiteY3" fmla="*/ 130175 h 949325"/>
              <a:gd name="connsiteX4" fmla="*/ 15875 w 4044950"/>
              <a:gd name="connsiteY4" fmla="*/ 130175 h 949325"/>
              <a:gd name="connsiteX5" fmla="*/ 15875 w 4044950"/>
              <a:gd name="connsiteY5" fmla="*/ 130175 h 949325"/>
              <a:gd name="connsiteX6" fmla="*/ 15875 w 4044950"/>
              <a:gd name="connsiteY6" fmla="*/ 158750 h 949325"/>
              <a:gd name="connsiteX7" fmla="*/ 60325 w 4044950"/>
              <a:gd name="connsiteY7" fmla="*/ 158750 h 949325"/>
              <a:gd name="connsiteX8" fmla="*/ 60325 w 4044950"/>
              <a:gd name="connsiteY8" fmla="*/ 193675 h 949325"/>
              <a:gd name="connsiteX9" fmla="*/ 82550 w 4044950"/>
              <a:gd name="connsiteY9" fmla="*/ 193675 h 949325"/>
              <a:gd name="connsiteX10" fmla="*/ 82550 w 4044950"/>
              <a:gd name="connsiteY10" fmla="*/ 250825 h 949325"/>
              <a:gd name="connsiteX11" fmla="*/ 101600 w 4044950"/>
              <a:gd name="connsiteY11" fmla="*/ 250825 h 949325"/>
              <a:gd name="connsiteX12" fmla="*/ 101600 w 4044950"/>
              <a:gd name="connsiteY12" fmla="*/ 330200 h 949325"/>
              <a:gd name="connsiteX13" fmla="*/ 117475 w 4044950"/>
              <a:gd name="connsiteY13" fmla="*/ 330200 h 949325"/>
              <a:gd name="connsiteX14" fmla="*/ 117475 w 4044950"/>
              <a:gd name="connsiteY14" fmla="*/ 454025 h 949325"/>
              <a:gd name="connsiteX15" fmla="*/ 117475 w 4044950"/>
              <a:gd name="connsiteY15" fmla="*/ 454025 h 949325"/>
              <a:gd name="connsiteX16" fmla="*/ 142875 w 4044950"/>
              <a:gd name="connsiteY16" fmla="*/ 454025 h 949325"/>
              <a:gd name="connsiteX17" fmla="*/ 142875 w 4044950"/>
              <a:gd name="connsiteY17" fmla="*/ 501650 h 949325"/>
              <a:gd name="connsiteX18" fmla="*/ 200025 w 4044950"/>
              <a:gd name="connsiteY18" fmla="*/ 501650 h 949325"/>
              <a:gd name="connsiteX19" fmla="*/ 200025 w 4044950"/>
              <a:gd name="connsiteY19" fmla="*/ 549275 h 949325"/>
              <a:gd name="connsiteX20" fmla="*/ 212725 w 4044950"/>
              <a:gd name="connsiteY20" fmla="*/ 549275 h 949325"/>
              <a:gd name="connsiteX21" fmla="*/ 212725 w 4044950"/>
              <a:gd name="connsiteY21" fmla="*/ 593725 h 949325"/>
              <a:gd name="connsiteX22" fmla="*/ 273050 w 4044950"/>
              <a:gd name="connsiteY22" fmla="*/ 593725 h 949325"/>
              <a:gd name="connsiteX23" fmla="*/ 273050 w 4044950"/>
              <a:gd name="connsiteY23" fmla="*/ 638175 h 949325"/>
              <a:gd name="connsiteX24" fmla="*/ 396875 w 4044950"/>
              <a:gd name="connsiteY24" fmla="*/ 638175 h 949325"/>
              <a:gd name="connsiteX25" fmla="*/ 396875 w 4044950"/>
              <a:gd name="connsiteY25" fmla="*/ 638175 h 949325"/>
              <a:gd name="connsiteX26" fmla="*/ 396875 w 4044950"/>
              <a:gd name="connsiteY26" fmla="*/ 638175 h 949325"/>
              <a:gd name="connsiteX27" fmla="*/ 396875 w 4044950"/>
              <a:gd name="connsiteY27" fmla="*/ 669925 h 949325"/>
              <a:gd name="connsiteX28" fmla="*/ 460375 w 4044950"/>
              <a:gd name="connsiteY28" fmla="*/ 669925 h 949325"/>
              <a:gd name="connsiteX29" fmla="*/ 460375 w 4044950"/>
              <a:gd name="connsiteY29" fmla="*/ 711200 h 949325"/>
              <a:gd name="connsiteX30" fmla="*/ 644525 w 4044950"/>
              <a:gd name="connsiteY30" fmla="*/ 711200 h 949325"/>
              <a:gd name="connsiteX31" fmla="*/ 644525 w 4044950"/>
              <a:gd name="connsiteY31" fmla="*/ 758825 h 949325"/>
              <a:gd name="connsiteX32" fmla="*/ 676275 w 4044950"/>
              <a:gd name="connsiteY32" fmla="*/ 758825 h 949325"/>
              <a:gd name="connsiteX33" fmla="*/ 676275 w 4044950"/>
              <a:gd name="connsiteY33" fmla="*/ 793750 h 949325"/>
              <a:gd name="connsiteX34" fmla="*/ 708025 w 4044950"/>
              <a:gd name="connsiteY34" fmla="*/ 793750 h 949325"/>
              <a:gd name="connsiteX35" fmla="*/ 708025 w 4044950"/>
              <a:gd name="connsiteY35" fmla="*/ 809625 h 949325"/>
              <a:gd name="connsiteX36" fmla="*/ 730250 w 4044950"/>
              <a:gd name="connsiteY36" fmla="*/ 809625 h 949325"/>
              <a:gd name="connsiteX37" fmla="*/ 730250 w 4044950"/>
              <a:gd name="connsiteY37" fmla="*/ 809625 h 949325"/>
              <a:gd name="connsiteX38" fmla="*/ 730250 w 4044950"/>
              <a:gd name="connsiteY38" fmla="*/ 809625 h 949325"/>
              <a:gd name="connsiteX39" fmla="*/ 730250 w 4044950"/>
              <a:gd name="connsiteY39" fmla="*/ 809625 h 949325"/>
              <a:gd name="connsiteX40" fmla="*/ 730250 w 4044950"/>
              <a:gd name="connsiteY40" fmla="*/ 809625 h 949325"/>
              <a:gd name="connsiteX41" fmla="*/ 730250 w 4044950"/>
              <a:gd name="connsiteY41" fmla="*/ 809625 h 949325"/>
              <a:gd name="connsiteX42" fmla="*/ 730250 w 4044950"/>
              <a:gd name="connsiteY42" fmla="*/ 809625 h 949325"/>
              <a:gd name="connsiteX43" fmla="*/ 730250 w 4044950"/>
              <a:gd name="connsiteY43" fmla="*/ 835025 h 949325"/>
              <a:gd name="connsiteX44" fmla="*/ 895350 w 4044950"/>
              <a:gd name="connsiteY44" fmla="*/ 835025 h 949325"/>
              <a:gd name="connsiteX45" fmla="*/ 895350 w 4044950"/>
              <a:gd name="connsiteY45" fmla="*/ 857250 h 949325"/>
              <a:gd name="connsiteX46" fmla="*/ 1066800 w 4044950"/>
              <a:gd name="connsiteY46" fmla="*/ 857250 h 949325"/>
              <a:gd name="connsiteX47" fmla="*/ 1066800 w 4044950"/>
              <a:gd name="connsiteY47" fmla="*/ 885825 h 949325"/>
              <a:gd name="connsiteX48" fmla="*/ 1425575 w 4044950"/>
              <a:gd name="connsiteY48" fmla="*/ 885825 h 949325"/>
              <a:gd name="connsiteX49" fmla="*/ 1425575 w 4044950"/>
              <a:gd name="connsiteY49" fmla="*/ 920750 h 949325"/>
              <a:gd name="connsiteX50" fmla="*/ 1476375 w 4044950"/>
              <a:gd name="connsiteY50" fmla="*/ 920750 h 949325"/>
              <a:gd name="connsiteX51" fmla="*/ 1476375 w 4044950"/>
              <a:gd name="connsiteY51" fmla="*/ 949325 h 949325"/>
              <a:gd name="connsiteX52" fmla="*/ 4044950 w 4044950"/>
              <a:gd name="connsiteY52" fmla="*/ 949325 h 949325"/>
              <a:gd name="connsiteX53" fmla="*/ 4044950 w 4044950"/>
              <a:gd name="connsiteY53" fmla="*/ 565150 h 949325"/>
              <a:gd name="connsiteX54" fmla="*/ 1479550 w 4044950"/>
              <a:gd name="connsiteY54" fmla="*/ 565150 h 949325"/>
              <a:gd name="connsiteX55" fmla="*/ 1479550 w 4044950"/>
              <a:gd name="connsiteY55" fmla="*/ 536575 h 949325"/>
              <a:gd name="connsiteX56" fmla="*/ 1438275 w 4044950"/>
              <a:gd name="connsiteY56" fmla="*/ 536575 h 949325"/>
              <a:gd name="connsiteX57" fmla="*/ 1438275 w 4044950"/>
              <a:gd name="connsiteY57" fmla="*/ 536575 h 949325"/>
              <a:gd name="connsiteX58" fmla="*/ 1422400 w 4044950"/>
              <a:gd name="connsiteY58" fmla="*/ 520700 h 949325"/>
              <a:gd name="connsiteX59" fmla="*/ 1422400 w 4044950"/>
              <a:gd name="connsiteY59" fmla="*/ 520700 h 949325"/>
              <a:gd name="connsiteX60" fmla="*/ 1422400 w 4044950"/>
              <a:gd name="connsiteY60" fmla="*/ 520700 h 949325"/>
              <a:gd name="connsiteX61" fmla="*/ 1422400 w 4044950"/>
              <a:gd name="connsiteY61" fmla="*/ 501650 h 949325"/>
              <a:gd name="connsiteX62" fmla="*/ 1066800 w 4044950"/>
              <a:gd name="connsiteY62" fmla="*/ 501650 h 949325"/>
              <a:gd name="connsiteX63" fmla="*/ 1066800 w 4044950"/>
              <a:gd name="connsiteY63" fmla="*/ 501650 h 949325"/>
              <a:gd name="connsiteX64" fmla="*/ 1066800 w 4044950"/>
              <a:gd name="connsiteY64" fmla="*/ 479425 h 949325"/>
              <a:gd name="connsiteX65" fmla="*/ 889000 w 4044950"/>
              <a:gd name="connsiteY65" fmla="*/ 479425 h 949325"/>
              <a:gd name="connsiteX66" fmla="*/ 889000 w 4044950"/>
              <a:gd name="connsiteY66" fmla="*/ 457200 h 949325"/>
              <a:gd name="connsiteX67" fmla="*/ 720725 w 4044950"/>
              <a:gd name="connsiteY67" fmla="*/ 457200 h 949325"/>
              <a:gd name="connsiteX68" fmla="*/ 720725 w 4044950"/>
              <a:gd name="connsiteY68" fmla="*/ 457200 h 949325"/>
              <a:gd name="connsiteX69" fmla="*/ 720725 w 4044950"/>
              <a:gd name="connsiteY69" fmla="*/ 428625 h 949325"/>
              <a:gd name="connsiteX70" fmla="*/ 688975 w 4044950"/>
              <a:gd name="connsiteY70" fmla="*/ 428625 h 949325"/>
              <a:gd name="connsiteX71" fmla="*/ 688975 w 4044950"/>
              <a:gd name="connsiteY71" fmla="*/ 400050 h 949325"/>
              <a:gd name="connsiteX72" fmla="*/ 644525 w 4044950"/>
              <a:gd name="connsiteY72" fmla="*/ 400050 h 949325"/>
              <a:gd name="connsiteX73" fmla="*/ 644525 w 4044950"/>
              <a:gd name="connsiteY73" fmla="*/ 361950 h 949325"/>
              <a:gd name="connsiteX74" fmla="*/ 457200 w 4044950"/>
              <a:gd name="connsiteY74" fmla="*/ 361950 h 949325"/>
              <a:gd name="connsiteX75" fmla="*/ 457200 w 4044950"/>
              <a:gd name="connsiteY75" fmla="*/ 323850 h 949325"/>
              <a:gd name="connsiteX76" fmla="*/ 393700 w 4044950"/>
              <a:gd name="connsiteY76" fmla="*/ 323850 h 949325"/>
              <a:gd name="connsiteX77" fmla="*/ 393700 w 4044950"/>
              <a:gd name="connsiteY77" fmla="*/ 304800 h 949325"/>
              <a:gd name="connsiteX78" fmla="*/ 266700 w 4044950"/>
              <a:gd name="connsiteY78" fmla="*/ 304800 h 949325"/>
              <a:gd name="connsiteX79" fmla="*/ 266700 w 4044950"/>
              <a:gd name="connsiteY79" fmla="*/ 273050 h 949325"/>
              <a:gd name="connsiteX80" fmla="*/ 209550 w 4044950"/>
              <a:gd name="connsiteY80" fmla="*/ 273050 h 949325"/>
              <a:gd name="connsiteX81" fmla="*/ 209550 w 4044950"/>
              <a:gd name="connsiteY81" fmla="*/ 206375 h 949325"/>
              <a:gd name="connsiteX82" fmla="*/ 146050 w 4044950"/>
              <a:gd name="connsiteY82" fmla="*/ 206375 h 949325"/>
              <a:gd name="connsiteX83" fmla="*/ 146050 w 4044950"/>
              <a:gd name="connsiteY83" fmla="*/ 171450 h 949325"/>
              <a:gd name="connsiteX84" fmla="*/ 146050 w 4044950"/>
              <a:gd name="connsiteY84" fmla="*/ 171450 h 949325"/>
              <a:gd name="connsiteX85" fmla="*/ 117475 w 4044950"/>
              <a:gd name="connsiteY85" fmla="*/ 171450 h 949325"/>
              <a:gd name="connsiteX86" fmla="*/ 117475 w 4044950"/>
              <a:gd name="connsiteY86" fmla="*/ 111125 h 949325"/>
              <a:gd name="connsiteX87" fmla="*/ 85725 w 4044950"/>
              <a:gd name="connsiteY87" fmla="*/ 111125 h 949325"/>
              <a:gd name="connsiteX88" fmla="*/ 85725 w 4044950"/>
              <a:gd name="connsiteY88" fmla="*/ 41275 h 949325"/>
              <a:gd name="connsiteX89" fmla="*/ 50800 w 4044950"/>
              <a:gd name="connsiteY89" fmla="*/ 41275 h 949325"/>
              <a:gd name="connsiteX90" fmla="*/ 50800 w 4044950"/>
              <a:gd name="connsiteY90" fmla="*/ 0 h 949325"/>
              <a:gd name="connsiteX91" fmla="*/ 0 w 4044950"/>
              <a:gd name="connsiteY91" fmla="*/ 3175 h 94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4044950" h="949325">
                <a:moveTo>
                  <a:pt x="0" y="3175"/>
                </a:moveTo>
                <a:lnTo>
                  <a:pt x="0" y="130175"/>
                </a:lnTo>
                <a:lnTo>
                  <a:pt x="15875" y="130175"/>
                </a:lnTo>
                <a:lnTo>
                  <a:pt x="15875" y="130175"/>
                </a:lnTo>
                <a:lnTo>
                  <a:pt x="15875" y="130175"/>
                </a:lnTo>
                <a:lnTo>
                  <a:pt x="15875" y="130175"/>
                </a:lnTo>
                <a:lnTo>
                  <a:pt x="15875" y="158750"/>
                </a:lnTo>
                <a:lnTo>
                  <a:pt x="60325" y="158750"/>
                </a:lnTo>
                <a:lnTo>
                  <a:pt x="60325" y="193675"/>
                </a:lnTo>
                <a:lnTo>
                  <a:pt x="82550" y="193675"/>
                </a:lnTo>
                <a:lnTo>
                  <a:pt x="82550" y="250825"/>
                </a:lnTo>
                <a:lnTo>
                  <a:pt x="101600" y="250825"/>
                </a:lnTo>
                <a:lnTo>
                  <a:pt x="101600" y="330200"/>
                </a:lnTo>
                <a:lnTo>
                  <a:pt x="117475" y="330200"/>
                </a:lnTo>
                <a:lnTo>
                  <a:pt x="117475" y="454025"/>
                </a:lnTo>
                <a:lnTo>
                  <a:pt x="117475" y="454025"/>
                </a:lnTo>
                <a:lnTo>
                  <a:pt x="142875" y="454025"/>
                </a:lnTo>
                <a:lnTo>
                  <a:pt x="142875" y="501650"/>
                </a:lnTo>
                <a:lnTo>
                  <a:pt x="200025" y="501650"/>
                </a:lnTo>
                <a:lnTo>
                  <a:pt x="200025" y="549275"/>
                </a:lnTo>
                <a:lnTo>
                  <a:pt x="212725" y="549275"/>
                </a:lnTo>
                <a:lnTo>
                  <a:pt x="212725" y="593725"/>
                </a:lnTo>
                <a:lnTo>
                  <a:pt x="273050" y="593725"/>
                </a:lnTo>
                <a:lnTo>
                  <a:pt x="273050" y="638175"/>
                </a:lnTo>
                <a:lnTo>
                  <a:pt x="396875" y="638175"/>
                </a:lnTo>
                <a:lnTo>
                  <a:pt x="396875" y="638175"/>
                </a:lnTo>
                <a:lnTo>
                  <a:pt x="396875" y="638175"/>
                </a:lnTo>
                <a:lnTo>
                  <a:pt x="396875" y="669925"/>
                </a:lnTo>
                <a:lnTo>
                  <a:pt x="460375" y="669925"/>
                </a:lnTo>
                <a:lnTo>
                  <a:pt x="460375" y="711200"/>
                </a:lnTo>
                <a:lnTo>
                  <a:pt x="644525" y="711200"/>
                </a:lnTo>
                <a:lnTo>
                  <a:pt x="644525" y="758825"/>
                </a:lnTo>
                <a:lnTo>
                  <a:pt x="676275" y="758825"/>
                </a:lnTo>
                <a:lnTo>
                  <a:pt x="676275" y="793750"/>
                </a:lnTo>
                <a:lnTo>
                  <a:pt x="708025" y="793750"/>
                </a:lnTo>
                <a:lnTo>
                  <a:pt x="708025" y="809625"/>
                </a:lnTo>
                <a:lnTo>
                  <a:pt x="730250" y="809625"/>
                </a:lnTo>
                <a:lnTo>
                  <a:pt x="730250" y="809625"/>
                </a:lnTo>
                <a:lnTo>
                  <a:pt x="730250" y="809625"/>
                </a:lnTo>
                <a:lnTo>
                  <a:pt x="730250" y="809625"/>
                </a:lnTo>
                <a:lnTo>
                  <a:pt x="730250" y="809625"/>
                </a:lnTo>
                <a:lnTo>
                  <a:pt x="730250" y="809625"/>
                </a:lnTo>
                <a:lnTo>
                  <a:pt x="730250" y="809625"/>
                </a:lnTo>
                <a:lnTo>
                  <a:pt x="730250" y="835025"/>
                </a:lnTo>
                <a:lnTo>
                  <a:pt x="895350" y="835025"/>
                </a:lnTo>
                <a:lnTo>
                  <a:pt x="895350" y="857250"/>
                </a:lnTo>
                <a:lnTo>
                  <a:pt x="1066800" y="857250"/>
                </a:lnTo>
                <a:lnTo>
                  <a:pt x="1066800" y="885825"/>
                </a:lnTo>
                <a:lnTo>
                  <a:pt x="1425575" y="885825"/>
                </a:lnTo>
                <a:lnTo>
                  <a:pt x="1425575" y="920750"/>
                </a:lnTo>
                <a:lnTo>
                  <a:pt x="1476375" y="920750"/>
                </a:lnTo>
                <a:lnTo>
                  <a:pt x="1476375" y="949325"/>
                </a:lnTo>
                <a:lnTo>
                  <a:pt x="4044950" y="949325"/>
                </a:lnTo>
                <a:lnTo>
                  <a:pt x="4044950" y="565150"/>
                </a:lnTo>
                <a:lnTo>
                  <a:pt x="1479550" y="565150"/>
                </a:lnTo>
                <a:lnTo>
                  <a:pt x="1479550" y="536575"/>
                </a:lnTo>
                <a:lnTo>
                  <a:pt x="1438275" y="536575"/>
                </a:lnTo>
                <a:lnTo>
                  <a:pt x="1438275" y="536575"/>
                </a:lnTo>
                <a:lnTo>
                  <a:pt x="1422400" y="520700"/>
                </a:lnTo>
                <a:lnTo>
                  <a:pt x="1422400" y="520700"/>
                </a:lnTo>
                <a:lnTo>
                  <a:pt x="1422400" y="520700"/>
                </a:lnTo>
                <a:lnTo>
                  <a:pt x="1422400" y="501650"/>
                </a:lnTo>
                <a:lnTo>
                  <a:pt x="1066800" y="501650"/>
                </a:lnTo>
                <a:lnTo>
                  <a:pt x="1066800" y="501650"/>
                </a:lnTo>
                <a:lnTo>
                  <a:pt x="1066800" y="479425"/>
                </a:lnTo>
                <a:lnTo>
                  <a:pt x="889000" y="479425"/>
                </a:lnTo>
                <a:lnTo>
                  <a:pt x="889000" y="457200"/>
                </a:lnTo>
                <a:lnTo>
                  <a:pt x="720725" y="457200"/>
                </a:lnTo>
                <a:lnTo>
                  <a:pt x="720725" y="457200"/>
                </a:lnTo>
                <a:lnTo>
                  <a:pt x="720725" y="428625"/>
                </a:lnTo>
                <a:lnTo>
                  <a:pt x="688975" y="428625"/>
                </a:lnTo>
                <a:lnTo>
                  <a:pt x="688975" y="400050"/>
                </a:lnTo>
                <a:lnTo>
                  <a:pt x="644525" y="400050"/>
                </a:lnTo>
                <a:lnTo>
                  <a:pt x="644525" y="361950"/>
                </a:lnTo>
                <a:lnTo>
                  <a:pt x="457200" y="361950"/>
                </a:lnTo>
                <a:lnTo>
                  <a:pt x="457200" y="323850"/>
                </a:lnTo>
                <a:lnTo>
                  <a:pt x="393700" y="323850"/>
                </a:lnTo>
                <a:lnTo>
                  <a:pt x="393700" y="304800"/>
                </a:lnTo>
                <a:lnTo>
                  <a:pt x="266700" y="304800"/>
                </a:lnTo>
                <a:lnTo>
                  <a:pt x="266700" y="273050"/>
                </a:lnTo>
                <a:lnTo>
                  <a:pt x="209550" y="273050"/>
                </a:lnTo>
                <a:lnTo>
                  <a:pt x="209550" y="206375"/>
                </a:lnTo>
                <a:lnTo>
                  <a:pt x="146050" y="206375"/>
                </a:lnTo>
                <a:lnTo>
                  <a:pt x="146050" y="171450"/>
                </a:lnTo>
                <a:lnTo>
                  <a:pt x="146050" y="171450"/>
                </a:lnTo>
                <a:lnTo>
                  <a:pt x="117475" y="171450"/>
                </a:lnTo>
                <a:lnTo>
                  <a:pt x="117475" y="111125"/>
                </a:lnTo>
                <a:lnTo>
                  <a:pt x="85725" y="111125"/>
                </a:lnTo>
                <a:lnTo>
                  <a:pt x="85725" y="41275"/>
                </a:lnTo>
                <a:lnTo>
                  <a:pt x="50800" y="41275"/>
                </a:lnTo>
                <a:lnTo>
                  <a:pt x="50800" y="0"/>
                </a:lnTo>
                <a:lnTo>
                  <a:pt x="0" y="3175"/>
                </a:lnTo>
                <a:close/>
              </a:path>
            </a:pathLst>
          </a:custGeom>
          <a:solidFill>
            <a:srgbClr val="E1471D">
              <a:alpha val="25098"/>
            </a:srgb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382" name="Group 381">
            <a:extLst>
              <a:ext uri="{FF2B5EF4-FFF2-40B4-BE49-F238E27FC236}">
                <a16:creationId xmlns:a16="http://schemas.microsoft.com/office/drawing/2014/main" id="{D3D2DA3B-483E-38DD-4734-29E021A73F00}"/>
              </a:ext>
            </a:extLst>
          </p:cNvPr>
          <p:cNvGrpSpPr>
            <a:grpSpLocks noChangeAspect="1"/>
          </p:cNvGrpSpPr>
          <p:nvPr/>
        </p:nvGrpSpPr>
        <p:grpSpPr>
          <a:xfrm>
            <a:off x="6988089" y="3924091"/>
            <a:ext cx="4145280" cy="595694"/>
            <a:chOff x="7010400" y="3930650"/>
            <a:chExt cx="4318000" cy="620514"/>
          </a:xfrm>
        </p:grpSpPr>
        <p:sp>
          <p:nvSpPr>
            <p:cNvPr id="115" name="Freeform 114">
              <a:extLst>
                <a:ext uri="{FF2B5EF4-FFF2-40B4-BE49-F238E27FC236}">
                  <a16:creationId xmlns:a16="http://schemas.microsoft.com/office/drawing/2014/main" id="{EA4EEAB8-87CF-BEF1-FC18-FA99E6A4D78F}"/>
                </a:ext>
              </a:extLst>
            </p:cNvPr>
            <p:cNvSpPr/>
            <p:nvPr/>
          </p:nvSpPr>
          <p:spPr bwMode="auto">
            <a:xfrm>
              <a:off x="7010400" y="4105275"/>
              <a:ext cx="4225925" cy="323850"/>
            </a:xfrm>
            <a:custGeom>
              <a:avLst/>
              <a:gdLst>
                <a:gd name="connsiteX0" fmla="*/ 4225925 w 4225925"/>
                <a:gd name="connsiteY0" fmla="*/ 323850 h 323850"/>
                <a:gd name="connsiteX1" fmla="*/ 1476375 w 4225925"/>
                <a:gd name="connsiteY1" fmla="*/ 323850 h 323850"/>
                <a:gd name="connsiteX2" fmla="*/ 1476375 w 4225925"/>
                <a:gd name="connsiteY2" fmla="*/ 304800 h 323850"/>
                <a:gd name="connsiteX3" fmla="*/ 1101725 w 4225925"/>
                <a:gd name="connsiteY3" fmla="*/ 304800 h 323850"/>
                <a:gd name="connsiteX4" fmla="*/ 1101725 w 4225925"/>
                <a:gd name="connsiteY4" fmla="*/ 282575 h 323850"/>
                <a:gd name="connsiteX5" fmla="*/ 993775 w 4225925"/>
                <a:gd name="connsiteY5" fmla="*/ 282575 h 323850"/>
                <a:gd name="connsiteX6" fmla="*/ 993775 w 4225925"/>
                <a:gd name="connsiteY6" fmla="*/ 254000 h 323850"/>
                <a:gd name="connsiteX7" fmla="*/ 981075 w 4225925"/>
                <a:gd name="connsiteY7" fmla="*/ 254000 h 323850"/>
                <a:gd name="connsiteX8" fmla="*/ 981075 w 4225925"/>
                <a:gd name="connsiteY8" fmla="*/ 254000 h 323850"/>
                <a:gd name="connsiteX9" fmla="*/ 981075 w 4225925"/>
                <a:gd name="connsiteY9" fmla="*/ 254000 h 323850"/>
                <a:gd name="connsiteX10" fmla="*/ 981075 w 4225925"/>
                <a:gd name="connsiteY10" fmla="*/ 238125 h 323850"/>
                <a:gd name="connsiteX11" fmla="*/ 981075 w 4225925"/>
                <a:gd name="connsiteY11" fmla="*/ 238125 h 323850"/>
                <a:gd name="connsiteX12" fmla="*/ 981075 w 4225925"/>
                <a:gd name="connsiteY12" fmla="*/ 238125 h 323850"/>
                <a:gd name="connsiteX13" fmla="*/ 965200 w 4225925"/>
                <a:gd name="connsiteY13" fmla="*/ 238125 h 323850"/>
                <a:gd name="connsiteX14" fmla="*/ 965200 w 4225925"/>
                <a:gd name="connsiteY14" fmla="*/ 187325 h 323850"/>
                <a:gd name="connsiteX15" fmla="*/ 793750 w 4225925"/>
                <a:gd name="connsiteY15" fmla="*/ 187325 h 323850"/>
                <a:gd name="connsiteX16" fmla="*/ 793750 w 4225925"/>
                <a:gd name="connsiteY16" fmla="*/ 187325 h 323850"/>
                <a:gd name="connsiteX17" fmla="*/ 793750 w 4225925"/>
                <a:gd name="connsiteY17" fmla="*/ 187325 h 323850"/>
                <a:gd name="connsiteX18" fmla="*/ 793750 w 4225925"/>
                <a:gd name="connsiteY18" fmla="*/ 168275 h 323850"/>
                <a:gd name="connsiteX19" fmla="*/ 650875 w 4225925"/>
                <a:gd name="connsiteY19" fmla="*/ 168275 h 323850"/>
                <a:gd name="connsiteX20" fmla="*/ 650875 w 4225925"/>
                <a:gd name="connsiteY20" fmla="*/ 123825 h 323850"/>
                <a:gd name="connsiteX21" fmla="*/ 561975 w 4225925"/>
                <a:gd name="connsiteY21" fmla="*/ 123825 h 323850"/>
                <a:gd name="connsiteX22" fmla="*/ 561975 w 4225925"/>
                <a:gd name="connsiteY22" fmla="*/ 92075 h 323850"/>
                <a:gd name="connsiteX23" fmla="*/ 361950 w 4225925"/>
                <a:gd name="connsiteY23" fmla="*/ 92075 h 323850"/>
                <a:gd name="connsiteX24" fmla="*/ 361950 w 4225925"/>
                <a:gd name="connsiteY24" fmla="*/ 92075 h 323850"/>
                <a:gd name="connsiteX25" fmla="*/ 361950 w 4225925"/>
                <a:gd name="connsiteY25" fmla="*/ 92075 h 323850"/>
                <a:gd name="connsiteX26" fmla="*/ 361950 w 4225925"/>
                <a:gd name="connsiteY26" fmla="*/ 92075 h 323850"/>
                <a:gd name="connsiteX27" fmla="*/ 361950 w 4225925"/>
                <a:gd name="connsiteY27" fmla="*/ 63500 h 323850"/>
                <a:gd name="connsiteX28" fmla="*/ 228600 w 4225925"/>
                <a:gd name="connsiteY28" fmla="*/ 63500 h 323850"/>
                <a:gd name="connsiteX29" fmla="*/ 228600 w 4225925"/>
                <a:gd name="connsiteY29" fmla="*/ 44450 h 323850"/>
                <a:gd name="connsiteX30" fmla="*/ 228600 w 4225925"/>
                <a:gd name="connsiteY30" fmla="*/ 44450 h 323850"/>
                <a:gd name="connsiteX31" fmla="*/ 228600 w 4225925"/>
                <a:gd name="connsiteY31" fmla="*/ 44450 h 323850"/>
                <a:gd name="connsiteX32" fmla="*/ 228600 w 4225925"/>
                <a:gd name="connsiteY32" fmla="*/ 44450 h 323850"/>
                <a:gd name="connsiteX33" fmla="*/ 228600 w 4225925"/>
                <a:gd name="connsiteY33" fmla="*/ 44450 h 323850"/>
                <a:gd name="connsiteX34" fmla="*/ 209550 w 4225925"/>
                <a:gd name="connsiteY34" fmla="*/ 44450 h 323850"/>
                <a:gd name="connsiteX35" fmla="*/ 209550 w 4225925"/>
                <a:gd name="connsiteY35" fmla="*/ 44450 h 323850"/>
                <a:gd name="connsiteX36" fmla="*/ 209550 w 4225925"/>
                <a:gd name="connsiteY36" fmla="*/ 44450 h 323850"/>
                <a:gd name="connsiteX37" fmla="*/ 209550 w 4225925"/>
                <a:gd name="connsiteY37" fmla="*/ 44450 h 323850"/>
                <a:gd name="connsiteX38" fmla="*/ 209550 w 4225925"/>
                <a:gd name="connsiteY38" fmla="*/ 22225 h 323850"/>
                <a:gd name="connsiteX39" fmla="*/ 155575 w 4225925"/>
                <a:gd name="connsiteY39" fmla="*/ 22225 h 323850"/>
                <a:gd name="connsiteX40" fmla="*/ 155575 w 4225925"/>
                <a:gd name="connsiteY40" fmla="*/ 0 h 323850"/>
                <a:gd name="connsiteX41" fmla="*/ 0 w 4225925"/>
                <a:gd name="connsiteY41" fmla="*/ 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225925" h="323850">
                  <a:moveTo>
                    <a:pt x="4225925" y="323850"/>
                  </a:moveTo>
                  <a:lnTo>
                    <a:pt x="1476375" y="323850"/>
                  </a:lnTo>
                  <a:lnTo>
                    <a:pt x="1476375" y="304800"/>
                  </a:lnTo>
                  <a:lnTo>
                    <a:pt x="1101725" y="304800"/>
                  </a:lnTo>
                  <a:lnTo>
                    <a:pt x="1101725" y="282575"/>
                  </a:lnTo>
                  <a:lnTo>
                    <a:pt x="993775" y="282575"/>
                  </a:lnTo>
                  <a:lnTo>
                    <a:pt x="993775" y="254000"/>
                  </a:lnTo>
                  <a:lnTo>
                    <a:pt x="981075" y="254000"/>
                  </a:lnTo>
                  <a:lnTo>
                    <a:pt x="981075" y="254000"/>
                  </a:lnTo>
                  <a:lnTo>
                    <a:pt x="981075" y="254000"/>
                  </a:lnTo>
                  <a:lnTo>
                    <a:pt x="981075" y="238125"/>
                  </a:lnTo>
                  <a:lnTo>
                    <a:pt x="981075" y="238125"/>
                  </a:lnTo>
                  <a:lnTo>
                    <a:pt x="981075" y="238125"/>
                  </a:lnTo>
                  <a:lnTo>
                    <a:pt x="965200" y="238125"/>
                  </a:lnTo>
                  <a:lnTo>
                    <a:pt x="965200" y="187325"/>
                  </a:lnTo>
                  <a:lnTo>
                    <a:pt x="793750" y="187325"/>
                  </a:lnTo>
                  <a:lnTo>
                    <a:pt x="793750" y="187325"/>
                  </a:lnTo>
                  <a:lnTo>
                    <a:pt x="793750" y="187325"/>
                  </a:lnTo>
                  <a:lnTo>
                    <a:pt x="793750" y="168275"/>
                  </a:lnTo>
                  <a:lnTo>
                    <a:pt x="650875" y="168275"/>
                  </a:lnTo>
                  <a:lnTo>
                    <a:pt x="650875" y="123825"/>
                  </a:lnTo>
                  <a:lnTo>
                    <a:pt x="561975" y="123825"/>
                  </a:lnTo>
                  <a:lnTo>
                    <a:pt x="561975" y="92075"/>
                  </a:lnTo>
                  <a:lnTo>
                    <a:pt x="361950" y="92075"/>
                  </a:lnTo>
                  <a:lnTo>
                    <a:pt x="361950" y="92075"/>
                  </a:lnTo>
                  <a:lnTo>
                    <a:pt x="361950" y="92075"/>
                  </a:lnTo>
                  <a:lnTo>
                    <a:pt x="361950" y="92075"/>
                  </a:lnTo>
                  <a:lnTo>
                    <a:pt x="361950" y="63500"/>
                  </a:lnTo>
                  <a:lnTo>
                    <a:pt x="228600" y="63500"/>
                  </a:lnTo>
                  <a:lnTo>
                    <a:pt x="228600" y="44450"/>
                  </a:lnTo>
                  <a:lnTo>
                    <a:pt x="228600" y="44450"/>
                  </a:lnTo>
                  <a:lnTo>
                    <a:pt x="228600" y="44450"/>
                  </a:lnTo>
                  <a:lnTo>
                    <a:pt x="228600" y="44450"/>
                  </a:lnTo>
                  <a:lnTo>
                    <a:pt x="228600" y="44450"/>
                  </a:lnTo>
                  <a:lnTo>
                    <a:pt x="209550" y="44450"/>
                  </a:lnTo>
                  <a:lnTo>
                    <a:pt x="209550" y="44450"/>
                  </a:lnTo>
                  <a:lnTo>
                    <a:pt x="209550" y="44450"/>
                  </a:lnTo>
                  <a:lnTo>
                    <a:pt x="209550" y="44450"/>
                  </a:lnTo>
                  <a:lnTo>
                    <a:pt x="209550" y="22225"/>
                  </a:lnTo>
                  <a:lnTo>
                    <a:pt x="155575" y="22225"/>
                  </a:lnTo>
                  <a:lnTo>
                    <a:pt x="155575"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330" name="Group 329">
              <a:extLst>
                <a:ext uri="{FF2B5EF4-FFF2-40B4-BE49-F238E27FC236}">
                  <a16:creationId xmlns:a16="http://schemas.microsoft.com/office/drawing/2014/main" id="{99A5AEE8-A7C8-D8EA-4435-CF7E60C45C21}"/>
                </a:ext>
              </a:extLst>
            </p:cNvPr>
            <p:cNvGrpSpPr/>
            <p:nvPr/>
          </p:nvGrpSpPr>
          <p:grpSpPr>
            <a:xfrm>
              <a:off x="7061200" y="3930650"/>
              <a:ext cx="4267200" cy="620514"/>
              <a:chOff x="7061200" y="3930650"/>
              <a:chExt cx="4267200" cy="620514"/>
            </a:xfrm>
          </p:grpSpPr>
          <p:sp>
            <p:nvSpPr>
              <p:cNvPr id="277" name="TextBox 276">
                <a:extLst>
                  <a:ext uri="{FF2B5EF4-FFF2-40B4-BE49-F238E27FC236}">
                    <a16:creationId xmlns:a16="http://schemas.microsoft.com/office/drawing/2014/main" id="{BACC7FB0-6B90-18B6-9608-29BCD7985441}"/>
                  </a:ext>
                </a:extLst>
              </p:cNvPr>
              <p:cNvSpPr txBox="1"/>
              <p:nvPr/>
            </p:nvSpPr>
            <p:spPr bwMode="auto">
              <a:xfrm>
                <a:off x="7219950" y="39814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78" name="TextBox 277">
                <a:extLst>
                  <a:ext uri="{FF2B5EF4-FFF2-40B4-BE49-F238E27FC236}">
                    <a16:creationId xmlns:a16="http://schemas.microsoft.com/office/drawing/2014/main" id="{013A4076-1AD1-5324-B5E2-9BD9F44E4C39}"/>
                  </a:ext>
                </a:extLst>
              </p:cNvPr>
              <p:cNvSpPr txBox="1"/>
              <p:nvPr/>
            </p:nvSpPr>
            <p:spPr bwMode="auto">
              <a:xfrm>
                <a:off x="7331075" y="4016375"/>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79" name="TextBox 278">
                <a:extLst>
                  <a:ext uri="{FF2B5EF4-FFF2-40B4-BE49-F238E27FC236}">
                    <a16:creationId xmlns:a16="http://schemas.microsoft.com/office/drawing/2014/main" id="{BB6C5269-4B3F-AF1B-CC89-9717FC30D6D0}"/>
                  </a:ext>
                </a:extLst>
              </p:cNvPr>
              <p:cNvSpPr txBox="1"/>
              <p:nvPr/>
            </p:nvSpPr>
            <p:spPr bwMode="auto">
              <a:xfrm>
                <a:off x="7429500" y="401320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80" name="TextBox 279">
                <a:extLst>
                  <a:ext uri="{FF2B5EF4-FFF2-40B4-BE49-F238E27FC236}">
                    <a16:creationId xmlns:a16="http://schemas.microsoft.com/office/drawing/2014/main" id="{298C68FC-3E89-F6B9-1333-995BD09DB3EF}"/>
                  </a:ext>
                </a:extLst>
              </p:cNvPr>
              <p:cNvSpPr txBox="1"/>
              <p:nvPr/>
            </p:nvSpPr>
            <p:spPr bwMode="auto">
              <a:xfrm>
                <a:off x="7375525" y="4016375"/>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81" name="TextBox 280">
                <a:extLst>
                  <a:ext uri="{FF2B5EF4-FFF2-40B4-BE49-F238E27FC236}">
                    <a16:creationId xmlns:a16="http://schemas.microsoft.com/office/drawing/2014/main" id="{DE6785A7-4E00-EAAB-ECCD-52E5F1A0FEE7}"/>
                  </a:ext>
                </a:extLst>
              </p:cNvPr>
              <p:cNvSpPr txBox="1"/>
              <p:nvPr/>
            </p:nvSpPr>
            <p:spPr bwMode="auto">
              <a:xfrm>
                <a:off x="7562850" y="4054475"/>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82" name="TextBox 281">
                <a:extLst>
                  <a:ext uri="{FF2B5EF4-FFF2-40B4-BE49-F238E27FC236}">
                    <a16:creationId xmlns:a16="http://schemas.microsoft.com/office/drawing/2014/main" id="{1A5D632D-65ED-815D-70B0-EBED141C57C8}"/>
                  </a:ext>
                </a:extLst>
              </p:cNvPr>
              <p:cNvSpPr txBox="1"/>
              <p:nvPr/>
            </p:nvSpPr>
            <p:spPr bwMode="auto">
              <a:xfrm>
                <a:off x="7610475" y="4092575"/>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83" name="TextBox 282">
                <a:extLst>
                  <a:ext uri="{FF2B5EF4-FFF2-40B4-BE49-F238E27FC236}">
                    <a16:creationId xmlns:a16="http://schemas.microsoft.com/office/drawing/2014/main" id="{68D04575-93CE-DE02-3807-1AA3A7DD59C7}"/>
                  </a:ext>
                </a:extLst>
              </p:cNvPr>
              <p:cNvSpPr txBox="1"/>
              <p:nvPr/>
            </p:nvSpPr>
            <p:spPr bwMode="auto">
              <a:xfrm>
                <a:off x="7673975" y="4098925"/>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84" name="TextBox 283">
                <a:extLst>
                  <a:ext uri="{FF2B5EF4-FFF2-40B4-BE49-F238E27FC236}">
                    <a16:creationId xmlns:a16="http://schemas.microsoft.com/office/drawing/2014/main" id="{3D4DCEF3-51DE-79CB-541E-868175F4F3A6}"/>
                  </a:ext>
                </a:extLst>
              </p:cNvPr>
              <p:cNvSpPr txBox="1"/>
              <p:nvPr/>
            </p:nvSpPr>
            <p:spPr bwMode="auto">
              <a:xfrm>
                <a:off x="7756525" y="41211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85" name="TextBox 284">
                <a:extLst>
                  <a:ext uri="{FF2B5EF4-FFF2-40B4-BE49-F238E27FC236}">
                    <a16:creationId xmlns:a16="http://schemas.microsoft.com/office/drawing/2014/main" id="{429C745F-A7F1-0314-288C-51B548250000}"/>
                  </a:ext>
                </a:extLst>
              </p:cNvPr>
              <p:cNvSpPr txBox="1"/>
              <p:nvPr/>
            </p:nvSpPr>
            <p:spPr bwMode="auto">
              <a:xfrm>
                <a:off x="7794625" y="4124325"/>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grpSp>
            <p:nvGrpSpPr>
              <p:cNvPr id="329" name="Group 328">
                <a:extLst>
                  <a:ext uri="{FF2B5EF4-FFF2-40B4-BE49-F238E27FC236}">
                    <a16:creationId xmlns:a16="http://schemas.microsoft.com/office/drawing/2014/main" id="{40910A6B-12A2-F656-338F-B7B3BE5DA072}"/>
                  </a:ext>
                </a:extLst>
              </p:cNvPr>
              <p:cNvGrpSpPr/>
              <p:nvPr/>
            </p:nvGrpSpPr>
            <p:grpSpPr>
              <a:xfrm>
                <a:off x="7061200" y="3930650"/>
                <a:ext cx="4267200" cy="620514"/>
                <a:chOff x="7061200" y="3930650"/>
                <a:chExt cx="4267200" cy="620514"/>
              </a:xfrm>
            </p:grpSpPr>
            <p:sp>
              <p:nvSpPr>
                <p:cNvPr id="276" name="TextBox 275">
                  <a:extLst>
                    <a:ext uri="{FF2B5EF4-FFF2-40B4-BE49-F238E27FC236}">
                      <a16:creationId xmlns:a16="http://schemas.microsoft.com/office/drawing/2014/main" id="{F25F9A1B-0E7B-4F7D-47C7-4AB7C61DAAB4}"/>
                    </a:ext>
                  </a:extLst>
                </p:cNvPr>
                <p:cNvSpPr txBox="1"/>
                <p:nvPr/>
              </p:nvSpPr>
              <p:spPr bwMode="auto">
                <a:xfrm>
                  <a:off x="7061200" y="3930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86" name="TextBox 285">
                  <a:extLst>
                    <a:ext uri="{FF2B5EF4-FFF2-40B4-BE49-F238E27FC236}">
                      <a16:creationId xmlns:a16="http://schemas.microsoft.com/office/drawing/2014/main" id="{60B7A6A2-2AB8-E9E9-BF3A-68C24C42A085}"/>
                    </a:ext>
                  </a:extLst>
                </p:cNvPr>
                <p:cNvSpPr txBox="1"/>
                <p:nvPr/>
              </p:nvSpPr>
              <p:spPr bwMode="auto">
                <a:xfrm>
                  <a:off x="86010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87" name="TextBox 286">
                  <a:extLst>
                    <a:ext uri="{FF2B5EF4-FFF2-40B4-BE49-F238E27FC236}">
                      <a16:creationId xmlns:a16="http://schemas.microsoft.com/office/drawing/2014/main" id="{818B4914-C0AB-027C-BE2E-3459DAA92557}"/>
                    </a:ext>
                  </a:extLst>
                </p:cNvPr>
                <p:cNvSpPr txBox="1"/>
                <p:nvPr/>
              </p:nvSpPr>
              <p:spPr bwMode="auto">
                <a:xfrm>
                  <a:off x="891222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88" name="TextBox 287">
                  <a:extLst>
                    <a:ext uri="{FF2B5EF4-FFF2-40B4-BE49-F238E27FC236}">
                      <a16:creationId xmlns:a16="http://schemas.microsoft.com/office/drawing/2014/main" id="{C8A0D56D-CF88-90B7-2061-70336543349E}"/>
                    </a:ext>
                  </a:extLst>
                </p:cNvPr>
                <p:cNvSpPr txBox="1"/>
                <p:nvPr/>
              </p:nvSpPr>
              <p:spPr bwMode="auto">
                <a:xfrm>
                  <a:off x="89439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89" name="TextBox 288">
                  <a:extLst>
                    <a:ext uri="{FF2B5EF4-FFF2-40B4-BE49-F238E27FC236}">
                      <a16:creationId xmlns:a16="http://schemas.microsoft.com/office/drawing/2014/main" id="{C3891339-AC32-9F8A-6B4C-7C5BBC514D2F}"/>
                    </a:ext>
                  </a:extLst>
                </p:cNvPr>
                <p:cNvSpPr txBox="1"/>
                <p:nvPr/>
              </p:nvSpPr>
              <p:spPr bwMode="auto">
                <a:xfrm>
                  <a:off x="90709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90" name="TextBox 289">
                  <a:extLst>
                    <a:ext uri="{FF2B5EF4-FFF2-40B4-BE49-F238E27FC236}">
                      <a16:creationId xmlns:a16="http://schemas.microsoft.com/office/drawing/2014/main" id="{A07246CB-0EC2-4B16-184A-2CA9982AF0AC}"/>
                    </a:ext>
                  </a:extLst>
                </p:cNvPr>
                <p:cNvSpPr txBox="1"/>
                <p:nvPr/>
              </p:nvSpPr>
              <p:spPr bwMode="auto">
                <a:xfrm>
                  <a:off x="956310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91" name="TextBox 290">
                  <a:extLst>
                    <a:ext uri="{FF2B5EF4-FFF2-40B4-BE49-F238E27FC236}">
                      <a16:creationId xmlns:a16="http://schemas.microsoft.com/office/drawing/2014/main" id="{EB91E813-7404-E223-C950-8EB358EBB772}"/>
                    </a:ext>
                  </a:extLst>
                </p:cNvPr>
                <p:cNvSpPr txBox="1"/>
                <p:nvPr/>
              </p:nvSpPr>
              <p:spPr bwMode="auto">
                <a:xfrm>
                  <a:off x="111410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92" name="TextBox 291">
                  <a:extLst>
                    <a:ext uri="{FF2B5EF4-FFF2-40B4-BE49-F238E27FC236}">
                      <a16:creationId xmlns:a16="http://schemas.microsoft.com/office/drawing/2014/main" id="{80CCED88-287C-16B3-3A34-26AC2F349D60}"/>
                    </a:ext>
                  </a:extLst>
                </p:cNvPr>
                <p:cNvSpPr txBox="1"/>
                <p:nvPr/>
              </p:nvSpPr>
              <p:spPr bwMode="auto">
                <a:xfrm>
                  <a:off x="964882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93" name="TextBox 292">
                  <a:extLst>
                    <a:ext uri="{FF2B5EF4-FFF2-40B4-BE49-F238E27FC236}">
                      <a16:creationId xmlns:a16="http://schemas.microsoft.com/office/drawing/2014/main" id="{ADBDBC74-EA03-0D25-1FE1-CAEF32352AA0}"/>
                    </a:ext>
                  </a:extLst>
                </p:cNvPr>
                <p:cNvSpPr txBox="1"/>
                <p:nvPr/>
              </p:nvSpPr>
              <p:spPr bwMode="auto">
                <a:xfrm>
                  <a:off x="962025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94" name="TextBox 293">
                  <a:extLst>
                    <a:ext uri="{FF2B5EF4-FFF2-40B4-BE49-F238E27FC236}">
                      <a16:creationId xmlns:a16="http://schemas.microsoft.com/office/drawing/2014/main" id="{EB0AD8D6-C07E-D26A-0BCA-79471BFB71DD}"/>
                    </a:ext>
                  </a:extLst>
                </p:cNvPr>
                <p:cNvSpPr txBox="1"/>
                <p:nvPr/>
              </p:nvSpPr>
              <p:spPr bwMode="auto">
                <a:xfrm>
                  <a:off x="95916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95" name="TextBox 294">
                  <a:extLst>
                    <a:ext uri="{FF2B5EF4-FFF2-40B4-BE49-F238E27FC236}">
                      <a16:creationId xmlns:a16="http://schemas.microsoft.com/office/drawing/2014/main" id="{3FE5C3B0-2BCD-EEAA-44A9-7D871A461368}"/>
                    </a:ext>
                  </a:extLst>
                </p:cNvPr>
                <p:cNvSpPr txBox="1"/>
                <p:nvPr/>
              </p:nvSpPr>
              <p:spPr bwMode="auto">
                <a:xfrm>
                  <a:off x="957580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96" name="TextBox 295">
                  <a:extLst>
                    <a:ext uri="{FF2B5EF4-FFF2-40B4-BE49-F238E27FC236}">
                      <a16:creationId xmlns:a16="http://schemas.microsoft.com/office/drawing/2014/main" id="{85E388F0-BE95-4480-1897-3116A9687B0C}"/>
                    </a:ext>
                  </a:extLst>
                </p:cNvPr>
                <p:cNvSpPr txBox="1"/>
                <p:nvPr/>
              </p:nvSpPr>
              <p:spPr bwMode="auto">
                <a:xfrm>
                  <a:off x="970280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97" name="TextBox 296">
                  <a:extLst>
                    <a:ext uri="{FF2B5EF4-FFF2-40B4-BE49-F238E27FC236}">
                      <a16:creationId xmlns:a16="http://schemas.microsoft.com/office/drawing/2014/main" id="{51231448-FA57-6EAC-DDDC-4C574EFFE3AD}"/>
                    </a:ext>
                  </a:extLst>
                </p:cNvPr>
                <p:cNvSpPr txBox="1"/>
                <p:nvPr/>
              </p:nvSpPr>
              <p:spPr bwMode="auto">
                <a:xfrm>
                  <a:off x="973455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98" name="TextBox 297">
                  <a:extLst>
                    <a:ext uri="{FF2B5EF4-FFF2-40B4-BE49-F238E27FC236}">
                      <a16:creationId xmlns:a16="http://schemas.microsoft.com/office/drawing/2014/main" id="{56EF42E6-8A7E-AD6B-E0E9-FD64DB075273}"/>
                    </a:ext>
                  </a:extLst>
                </p:cNvPr>
                <p:cNvSpPr txBox="1"/>
                <p:nvPr/>
              </p:nvSpPr>
              <p:spPr bwMode="auto">
                <a:xfrm>
                  <a:off x="97567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99" name="TextBox 298">
                  <a:extLst>
                    <a:ext uri="{FF2B5EF4-FFF2-40B4-BE49-F238E27FC236}">
                      <a16:creationId xmlns:a16="http://schemas.microsoft.com/office/drawing/2014/main" id="{0587D60B-60D1-8F3A-0766-E3D81278BAC0}"/>
                    </a:ext>
                  </a:extLst>
                </p:cNvPr>
                <p:cNvSpPr txBox="1"/>
                <p:nvPr/>
              </p:nvSpPr>
              <p:spPr bwMode="auto">
                <a:xfrm>
                  <a:off x="97821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00" name="TextBox 299">
                  <a:extLst>
                    <a:ext uri="{FF2B5EF4-FFF2-40B4-BE49-F238E27FC236}">
                      <a16:creationId xmlns:a16="http://schemas.microsoft.com/office/drawing/2014/main" id="{0211A281-041A-BC29-2DB0-F23A0ED6521B}"/>
                    </a:ext>
                  </a:extLst>
                </p:cNvPr>
                <p:cNvSpPr txBox="1"/>
                <p:nvPr/>
              </p:nvSpPr>
              <p:spPr bwMode="auto">
                <a:xfrm>
                  <a:off x="985520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01" name="TextBox 300">
                  <a:extLst>
                    <a:ext uri="{FF2B5EF4-FFF2-40B4-BE49-F238E27FC236}">
                      <a16:creationId xmlns:a16="http://schemas.microsoft.com/office/drawing/2014/main" id="{BDA962E9-6F50-9C36-D31F-67AAA97F403B}"/>
                    </a:ext>
                  </a:extLst>
                </p:cNvPr>
                <p:cNvSpPr txBox="1"/>
                <p:nvPr/>
              </p:nvSpPr>
              <p:spPr bwMode="auto">
                <a:xfrm>
                  <a:off x="982662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02" name="TextBox 301">
                  <a:extLst>
                    <a:ext uri="{FF2B5EF4-FFF2-40B4-BE49-F238E27FC236}">
                      <a16:creationId xmlns:a16="http://schemas.microsoft.com/office/drawing/2014/main" id="{F7AA964A-CCDA-BA8D-6F3E-47DCED46E77F}"/>
                    </a:ext>
                  </a:extLst>
                </p:cNvPr>
                <p:cNvSpPr txBox="1"/>
                <p:nvPr/>
              </p:nvSpPr>
              <p:spPr bwMode="auto">
                <a:xfrm>
                  <a:off x="981075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03" name="TextBox 302">
                  <a:extLst>
                    <a:ext uri="{FF2B5EF4-FFF2-40B4-BE49-F238E27FC236}">
                      <a16:creationId xmlns:a16="http://schemas.microsoft.com/office/drawing/2014/main" id="{9C0A71F2-0E7F-823B-46DE-DC93818362B7}"/>
                    </a:ext>
                  </a:extLst>
                </p:cNvPr>
                <p:cNvSpPr txBox="1"/>
                <p:nvPr/>
              </p:nvSpPr>
              <p:spPr bwMode="auto">
                <a:xfrm>
                  <a:off x="991870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04" name="TextBox 303">
                  <a:extLst>
                    <a:ext uri="{FF2B5EF4-FFF2-40B4-BE49-F238E27FC236}">
                      <a16:creationId xmlns:a16="http://schemas.microsoft.com/office/drawing/2014/main" id="{D5F5CA41-1772-BC8A-D7C8-ABF8D045D338}"/>
                    </a:ext>
                  </a:extLst>
                </p:cNvPr>
                <p:cNvSpPr txBox="1"/>
                <p:nvPr/>
              </p:nvSpPr>
              <p:spPr bwMode="auto">
                <a:xfrm>
                  <a:off x="98837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05" name="TextBox 304">
                  <a:extLst>
                    <a:ext uri="{FF2B5EF4-FFF2-40B4-BE49-F238E27FC236}">
                      <a16:creationId xmlns:a16="http://schemas.microsoft.com/office/drawing/2014/main" id="{14A33A62-9BFD-AB92-9683-8FC684D42E2C}"/>
                    </a:ext>
                  </a:extLst>
                </p:cNvPr>
                <p:cNvSpPr txBox="1"/>
                <p:nvPr/>
              </p:nvSpPr>
              <p:spPr bwMode="auto">
                <a:xfrm>
                  <a:off x="98964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06" name="TextBox 305">
                  <a:extLst>
                    <a:ext uri="{FF2B5EF4-FFF2-40B4-BE49-F238E27FC236}">
                      <a16:creationId xmlns:a16="http://schemas.microsoft.com/office/drawing/2014/main" id="{55ABF868-B32A-EF0F-E7D1-FC2763DE56AC}"/>
                    </a:ext>
                  </a:extLst>
                </p:cNvPr>
                <p:cNvSpPr txBox="1"/>
                <p:nvPr/>
              </p:nvSpPr>
              <p:spPr bwMode="auto">
                <a:xfrm>
                  <a:off x="997902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07" name="TextBox 306">
                  <a:extLst>
                    <a:ext uri="{FF2B5EF4-FFF2-40B4-BE49-F238E27FC236}">
                      <a16:creationId xmlns:a16="http://schemas.microsoft.com/office/drawing/2014/main" id="{C82C784D-AAA2-64AD-E8CE-7768FE60AE09}"/>
                    </a:ext>
                  </a:extLst>
                </p:cNvPr>
                <p:cNvSpPr txBox="1"/>
                <p:nvPr/>
              </p:nvSpPr>
              <p:spPr bwMode="auto">
                <a:xfrm>
                  <a:off x="101504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08" name="TextBox 307">
                  <a:extLst>
                    <a:ext uri="{FF2B5EF4-FFF2-40B4-BE49-F238E27FC236}">
                      <a16:creationId xmlns:a16="http://schemas.microsoft.com/office/drawing/2014/main" id="{29F7AC74-761F-3264-5A95-63013CEB7EB5}"/>
                    </a:ext>
                  </a:extLst>
                </p:cNvPr>
                <p:cNvSpPr txBox="1"/>
                <p:nvPr/>
              </p:nvSpPr>
              <p:spPr bwMode="auto">
                <a:xfrm>
                  <a:off x="1021080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09" name="TextBox 308">
                  <a:extLst>
                    <a:ext uri="{FF2B5EF4-FFF2-40B4-BE49-F238E27FC236}">
                      <a16:creationId xmlns:a16="http://schemas.microsoft.com/office/drawing/2014/main" id="{6E53FB6B-C312-FCB1-79A0-EEAE9EA65768}"/>
                    </a:ext>
                  </a:extLst>
                </p:cNvPr>
                <p:cNvSpPr txBox="1"/>
                <p:nvPr/>
              </p:nvSpPr>
              <p:spPr bwMode="auto">
                <a:xfrm>
                  <a:off x="100107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10" name="TextBox 309">
                  <a:extLst>
                    <a:ext uri="{FF2B5EF4-FFF2-40B4-BE49-F238E27FC236}">
                      <a16:creationId xmlns:a16="http://schemas.microsoft.com/office/drawing/2014/main" id="{9B35F0A9-CDA8-28D0-8927-97919835EF5D}"/>
                    </a:ext>
                  </a:extLst>
                </p:cNvPr>
                <p:cNvSpPr txBox="1"/>
                <p:nvPr/>
              </p:nvSpPr>
              <p:spPr bwMode="auto">
                <a:xfrm>
                  <a:off x="100234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11" name="TextBox 310">
                  <a:extLst>
                    <a:ext uri="{FF2B5EF4-FFF2-40B4-BE49-F238E27FC236}">
                      <a16:creationId xmlns:a16="http://schemas.microsoft.com/office/drawing/2014/main" id="{471F2A50-0011-BAC7-2752-4BB6FB7E9242}"/>
                    </a:ext>
                  </a:extLst>
                </p:cNvPr>
                <p:cNvSpPr txBox="1"/>
                <p:nvPr/>
              </p:nvSpPr>
              <p:spPr bwMode="auto">
                <a:xfrm>
                  <a:off x="1007745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12" name="TextBox 311">
                  <a:extLst>
                    <a:ext uri="{FF2B5EF4-FFF2-40B4-BE49-F238E27FC236}">
                      <a16:creationId xmlns:a16="http://schemas.microsoft.com/office/drawing/2014/main" id="{7EE4C52E-0280-5A7D-CCD7-805898887F6E}"/>
                    </a:ext>
                  </a:extLst>
                </p:cNvPr>
                <p:cNvSpPr txBox="1"/>
                <p:nvPr/>
              </p:nvSpPr>
              <p:spPr bwMode="auto">
                <a:xfrm>
                  <a:off x="1009332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13" name="TextBox 312">
                  <a:extLst>
                    <a:ext uri="{FF2B5EF4-FFF2-40B4-BE49-F238E27FC236}">
                      <a16:creationId xmlns:a16="http://schemas.microsoft.com/office/drawing/2014/main" id="{77022C40-3E46-A6AD-8208-DB2243BF87EB}"/>
                    </a:ext>
                  </a:extLst>
                </p:cNvPr>
                <p:cNvSpPr txBox="1"/>
                <p:nvPr/>
              </p:nvSpPr>
              <p:spPr bwMode="auto">
                <a:xfrm>
                  <a:off x="1032192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14" name="TextBox 313">
                  <a:extLst>
                    <a:ext uri="{FF2B5EF4-FFF2-40B4-BE49-F238E27FC236}">
                      <a16:creationId xmlns:a16="http://schemas.microsoft.com/office/drawing/2014/main" id="{5AD4474C-5F69-EC04-2D21-25692D3BE9EE}"/>
                    </a:ext>
                  </a:extLst>
                </p:cNvPr>
                <p:cNvSpPr txBox="1"/>
                <p:nvPr/>
              </p:nvSpPr>
              <p:spPr bwMode="auto">
                <a:xfrm>
                  <a:off x="1043305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15" name="TextBox 314">
                  <a:extLst>
                    <a:ext uri="{FF2B5EF4-FFF2-40B4-BE49-F238E27FC236}">
                      <a16:creationId xmlns:a16="http://schemas.microsoft.com/office/drawing/2014/main" id="{9AE20470-C235-38F6-06FC-4EC9124EC31C}"/>
                    </a:ext>
                  </a:extLst>
                </p:cNvPr>
                <p:cNvSpPr txBox="1"/>
                <p:nvPr/>
              </p:nvSpPr>
              <p:spPr bwMode="auto">
                <a:xfrm>
                  <a:off x="105187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16" name="TextBox 315">
                  <a:extLst>
                    <a:ext uri="{FF2B5EF4-FFF2-40B4-BE49-F238E27FC236}">
                      <a16:creationId xmlns:a16="http://schemas.microsoft.com/office/drawing/2014/main" id="{645BE810-999F-49EA-D97F-CEF435DE5B44}"/>
                    </a:ext>
                  </a:extLst>
                </p:cNvPr>
                <p:cNvSpPr txBox="1"/>
                <p:nvPr/>
              </p:nvSpPr>
              <p:spPr bwMode="auto">
                <a:xfrm>
                  <a:off x="106330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17" name="TextBox 316">
                  <a:extLst>
                    <a:ext uri="{FF2B5EF4-FFF2-40B4-BE49-F238E27FC236}">
                      <a16:creationId xmlns:a16="http://schemas.microsoft.com/office/drawing/2014/main" id="{0F7FB093-EF3B-8B95-37B0-B26D402F3594}"/>
                    </a:ext>
                  </a:extLst>
                </p:cNvPr>
                <p:cNvSpPr txBox="1"/>
                <p:nvPr/>
              </p:nvSpPr>
              <p:spPr bwMode="auto">
                <a:xfrm>
                  <a:off x="1065212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18" name="TextBox 317">
                  <a:extLst>
                    <a:ext uri="{FF2B5EF4-FFF2-40B4-BE49-F238E27FC236}">
                      <a16:creationId xmlns:a16="http://schemas.microsoft.com/office/drawing/2014/main" id="{B7606C41-F8EF-7648-CD59-BA130E5FA1EF}"/>
                    </a:ext>
                  </a:extLst>
                </p:cNvPr>
                <p:cNvSpPr txBox="1"/>
                <p:nvPr/>
              </p:nvSpPr>
              <p:spPr bwMode="auto">
                <a:xfrm>
                  <a:off x="103536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19" name="TextBox 318">
                  <a:extLst>
                    <a:ext uri="{FF2B5EF4-FFF2-40B4-BE49-F238E27FC236}">
                      <a16:creationId xmlns:a16="http://schemas.microsoft.com/office/drawing/2014/main" id="{56A0EF09-6BD4-2289-218B-4D5B0C8F7F46}"/>
                    </a:ext>
                  </a:extLst>
                </p:cNvPr>
                <p:cNvSpPr txBox="1"/>
                <p:nvPr/>
              </p:nvSpPr>
              <p:spPr bwMode="auto">
                <a:xfrm>
                  <a:off x="1109980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20" name="TextBox 319">
                  <a:extLst>
                    <a:ext uri="{FF2B5EF4-FFF2-40B4-BE49-F238E27FC236}">
                      <a16:creationId xmlns:a16="http://schemas.microsoft.com/office/drawing/2014/main" id="{1CA8F9D9-9352-21E7-F17F-0E52D60D358A}"/>
                    </a:ext>
                  </a:extLst>
                </p:cNvPr>
                <p:cNvSpPr txBox="1"/>
                <p:nvPr/>
              </p:nvSpPr>
              <p:spPr bwMode="auto">
                <a:xfrm>
                  <a:off x="1074420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21" name="TextBox 320">
                  <a:extLst>
                    <a:ext uri="{FF2B5EF4-FFF2-40B4-BE49-F238E27FC236}">
                      <a16:creationId xmlns:a16="http://schemas.microsoft.com/office/drawing/2014/main" id="{E8426C1D-7D03-89EB-AF83-350643210077}"/>
                    </a:ext>
                  </a:extLst>
                </p:cNvPr>
                <p:cNvSpPr txBox="1"/>
                <p:nvPr/>
              </p:nvSpPr>
              <p:spPr bwMode="auto">
                <a:xfrm>
                  <a:off x="1077912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22" name="TextBox 321">
                  <a:extLst>
                    <a:ext uri="{FF2B5EF4-FFF2-40B4-BE49-F238E27FC236}">
                      <a16:creationId xmlns:a16="http://schemas.microsoft.com/office/drawing/2014/main" id="{F8A97A71-0113-6BC6-9B81-D66585FFFC5A}"/>
                    </a:ext>
                  </a:extLst>
                </p:cNvPr>
                <p:cNvSpPr txBox="1"/>
                <p:nvPr/>
              </p:nvSpPr>
              <p:spPr bwMode="auto">
                <a:xfrm>
                  <a:off x="108235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23" name="TextBox 322">
                  <a:extLst>
                    <a:ext uri="{FF2B5EF4-FFF2-40B4-BE49-F238E27FC236}">
                      <a16:creationId xmlns:a16="http://schemas.microsoft.com/office/drawing/2014/main" id="{F1499C4D-1B68-EC26-5C34-84A6531C8702}"/>
                    </a:ext>
                  </a:extLst>
                </p:cNvPr>
                <p:cNvSpPr txBox="1"/>
                <p:nvPr/>
              </p:nvSpPr>
              <p:spPr bwMode="auto">
                <a:xfrm>
                  <a:off x="1084580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24" name="TextBox 323">
                  <a:extLst>
                    <a:ext uri="{FF2B5EF4-FFF2-40B4-BE49-F238E27FC236}">
                      <a16:creationId xmlns:a16="http://schemas.microsoft.com/office/drawing/2014/main" id="{2E17098A-03E1-784D-F875-03728FC579A3}"/>
                    </a:ext>
                  </a:extLst>
                </p:cNvPr>
                <p:cNvSpPr txBox="1"/>
                <p:nvPr/>
              </p:nvSpPr>
              <p:spPr bwMode="auto">
                <a:xfrm>
                  <a:off x="1094422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25" name="TextBox 324">
                  <a:extLst>
                    <a:ext uri="{FF2B5EF4-FFF2-40B4-BE49-F238E27FC236}">
                      <a16:creationId xmlns:a16="http://schemas.microsoft.com/office/drawing/2014/main" id="{970B5EA9-CAD0-D698-9634-3179473636EB}"/>
                    </a:ext>
                  </a:extLst>
                </p:cNvPr>
                <p:cNvSpPr txBox="1"/>
                <p:nvPr/>
              </p:nvSpPr>
              <p:spPr bwMode="auto">
                <a:xfrm>
                  <a:off x="1091247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26" name="TextBox 325">
                  <a:extLst>
                    <a:ext uri="{FF2B5EF4-FFF2-40B4-BE49-F238E27FC236}">
                      <a16:creationId xmlns:a16="http://schemas.microsoft.com/office/drawing/2014/main" id="{618625DA-5782-D830-0E73-46A4D93B96A1}"/>
                    </a:ext>
                  </a:extLst>
                </p:cNvPr>
                <p:cNvSpPr txBox="1"/>
                <p:nvPr/>
              </p:nvSpPr>
              <p:spPr bwMode="auto">
                <a:xfrm>
                  <a:off x="1103630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27" name="TextBox 326">
                  <a:extLst>
                    <a:ext uri="{FF2B5EF4-FFF2-40B4-BE49-F238E27FC236}">
                      <a16:creationId xmlns:a16="http://schemas.microsoft.com/office/drawing/2014/main" id="{D72D3B49-42FF-34B0-0ADB-BB0BCEB35B04}"/>
                    </a:ext>
                  </a:extLst>
                </p:cNvPr>
                <p:cNvSpPr txBox="1"/>
                <p:nvPr/>
              </p:nvSpPr>
              <p:spPr bwMode="auto">
                <a:xfrm>
                  <a:off x="11020425"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328" name="TextBox 327">
                  <a:extLst>
                    <a:ext uri="{FF2B5EF4-FFF2-40B4-BE49-F238E27FC236}">
                      <a16:creationId xmlns:a16="http://schemas.microsoft.com/office/drawing/2014/main" id="{22AD08B5-6DB3-C49F-DD9A-4DF54CD7703E}"/>
                    </a:ext>
                  </a:extLst>
                </p:cNvPr>
                <p:cNvSpPr txBox="1"/>
                <p:nvPr/>
              </p:nvSpPr>
              <p:spPr bwMode="auto">
                <a:xfrm>
                  <a:off x="11004550" y="4243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grpSp>
        </p:grpSp>
      </p:grpSp>
      <p:grpSp>
        <p:nvGrpSpPr>
          <p:cNvPr id="383" name="Group 382">
            <a:extLst>
              <a:ext uri="{FF2B5EF4-FFF2-40B4-BE49-F238E27FC236}">
                <a16:creationId xmlns:a16="http://schemas.microsoft.com/office/drawing/2014/main" id="{566971C1-D1C2-50F7-4CFD-8DB59FAF231D}"/>
              </a:ext>
            </a:extLst>
          </p:cNvPr>
          <p:cNvGrpSpPr>
            <a:grpSpLocks noChangeAspect="1"/>
          </p:cNvGrpSpPr>
          <p:nvPr/>
        </p:nvGrpSpPr>
        <p:grpSpPr>
          <a:xfrm>
            <a:off x="7015521" y="3927139"/>
            <a:ext cx="4075176" cy="1034606"/>
            <a:chOff x="7038975" y="3933825"/>
            <a:chExt cx="4244975" cy="1077714"/>
          </a:xfrm>
        </p:grpSpPr>
        <p:sp>
          <p:nvSpPr>
            <p:cNvPr id="116" name="Freeform 115">
              <a:extLst>
                <a:ext uri="{FF2B5EF4-FFF2-40B4-BE49-F238E27FC236}">
                  <a16:creationId xmlns:a16="http://schemas.microsoft.com/office/drawing/2014/main" id="{7E08627F-B24C-E427-28E1-A919B69AE64E}"/>
                </a:ext>
              </a:extLst>
            </p:cNvPr>
            <p:cNvSpPr/>
            <p:nvPr/>
          </p:nvSpPr>
          <p:spPr bwMode="auto">
            <a:xfrm>
              <a:off x="7058025" y="4105274"/>
              <a:ext cx="4137025" cy="777875"/>
            </a:xfrm>
            <a:custGeom>
              <a:avLst/>
              <a:gdLst>
                <a:gd name="connsiteX0" fmla="*/ 4137025 w 4137025"/>
                <a:gd name="connsiteY0" fmla="*/ 787400 h 787400"/>
                <a:gd name="connsiteX1" fmla="*/ 1574800 w 4137025"/>
                <a:gd name="connsiteY1" fmla="*/ 787400 h 787400"/>
                <a:gd name="connsiteX2" fmla="*/ 1574800 w 4137025"/>
                <a:gd name="connsiteY2" fmla="*/ 787400 h 787400"/>
                <a:gd name="connsiteX3" fmla="*/ 1574800 w 4137025"/>
                <a:gd name="connsiteY3" fmla="*/ 758825 h 787400"/>
                <a:gd name="connsiteX4" fmla="*/ 1514475 w 4137025"/>
                <a:gd name="connsiteY4" fmla="*/ 758825 h 787400"/>
                <a:gd name="connsiteX5" fmla="*/ 1514475 w 4137025"/>
                <a:gd name="connsiteY5" fmla="*/ 727075 h 787400"/>
                <a:gd name="connsiteX6" fmla="*/ 1155700 w 4137025"/>
                <a:gd name="connsiteY6" fmla="*/ 727075 h 787400"/>
                <a:gd name="connsiteX7" fmla="*/ 1155700 w 4137025"/>
                <a:gd name="connsiteY7" fmla="*/ 698500 h 787400"/>
                <a:gd name="connsiteX8" fmla="*/ 974725 w 4137025"/>
                <a:gd name="connsiteY8" fmla="*/ 698500 h 787400"/>
                <a:gd name="connsiteX9" fmla="*/ 974725 w 4137025"/>
                <a:gd name="connsiteY9" fmla="*/ 669925 h 787400"/>
                <a:gd name="connsiteX10" fmla="*/ 803275 w 4137025"/>
                <a:gd name="connsiteY10" fmla="*/ 669925 h 787400"/>
                <a:gd name="connsiteX11" fmla="*/ 803275 w 4137025"/>
                <a:gd name="connsiteY11" fmla="*/ 669925 h 787400"/>
                <a:gd name="connsiteX12" fmla="*/ 803275 w 4137025"/>
                <a:gd name="connsiteY12" fmla="*/ 644525 h 787400"/>
                <a:gd name="connsiteX13" fmla="*/ 787400 w 4137025"/>
                <a:gd name="connsiteY13" fmla="*/ 644525 h 787400"/>
                <a:gd name="connsiteX14" fmla="*/ 787400 w 4137025"/>
                <a:gd name="connsiteY14" fmla="*/ 644525 h 787400"/>
                <a:gd name="connsiteX15" fmla="*/ 787400 w 4137025"/>
                <a:gd name="connsiteY15" fmla="*/ 644525 h 787400"/>
                <a:gd name="connsiteX16" fmla="*/ 787400 w 4137025"/>
                <a:gd name="connsiteY16" fmla="*/ 619125 h 787400"/>
                <a:gd name="connsiteX17" fmla="*/ 758825 w 4137025"/>
                <a:gd name="connsiteY17" fmla="*/ 619125 h 787400"/>
                <a:gd name="connsiteX18" fmla="*/ 758825 w 4137025"/>
                <a:gd name="connsiteY18" fmla="*/ 619125 h 787400"/>
                <a:gd name="connsiteX19" fmla="*/ 736600 w 4137025"/>
                <a:gd name="connsiteY19" fmla="*/ 596900 h 787400"/>
                <a:gd name="connsiteX20" fmla="*/ 736600 w 4137025"/>
                <a:gd name="connsiteY20" fmla="*/ 561975 h 787400"/>
                <a:gd name="connsiteX21" fmla="*/ 552450 w 4137025"/>
                <a:gd name="connsiteY21" fmla="*/ 561975 h 787400"/>
                <a:gd name="connsiteX22" fmla="*/ 552450 w 4137025"/>
                <a:gd name="connsiteY22" fmla="*/ 542925 h 787400"/>
                <a:gd name="connsiteX23" fmla="*/ 552450 w 4137025"/>
                <a:gd name="connsiteY23" fmla="*/ 542925 h 787400"/>
                <a:gd name="connsiteX24" fmla="*/ 539750 w 4137025"/>
                <a:gd name="connsiteY24" fmla="*/ 542925 h 787400"/>
                <a:gd name="connsiteX25" fmla="*/ 539750 w 4137025"/>
                <a:gd name="connsiteY25" fmla="*/ 542925 h 787400"/>
                <a:gd name="connsiteX26" fmla="*/ 539750 w 4137025"/>
                <a:gd name="connsiteY26" fmla="*/ 517525 h 787400"/>
                <a:gd name="connsiteX27" fmla="*/ 473075 w 4137025"/>
                <a:gd name="connsiteY27" fmla="*/ 517525 h 787400"/>
                <a:gd name="connsiteX28" fmla="*/ 473075 w 4137025"/>
                <a:gd name="connsiteY28" fmla="*/ 517525 h 787400"/>
                <a:gd name="connsiteX29" fmla="*/ 473075 w 4137025"/>
                <a:gd name="connsiteY29" fmla="*/ 492125 h 787400"/>
                <a:gd name="connsiteX30" fmla="*/ 368300 w 4137025"/>
                <a:gd name="connsiteY30" fmla="*/ 492125 h 787400"/>
                <a:gd name="connsiteX31" fmla="*/ 368300 w 4137025"/>
                <a:gd name="connsiteY31" fmla="*/ 450850 h 787400"/>
                <a:gd name="connsiteX32" fmla="*/ 292100 w 4137025"/>
                <a:gd name="connsiteY32" fmla="*/ 450850 h 787400"/>
                <a:gd name="connsiteX33" fmla="*/ 292100 w 4137025"/>
                <a:gd name="connsiteY33" fmla="*/ 403225 h 787400"/>
                <a:gd name="connsiteX34" fmla="*/ 285750 w 4137025"/>
                <a:gd name="connsiteY34" fmla="*/ 403225 h 787400"/>
                <a:gd name="connsiteX35" fmla="*/ 285750 w 4137025"/>
                <a:gd name="connsiteY35" fmla="*/ 403225 h 787400"/>
                <a:gd name="connsiteX36" fmla="*/ 285750 w 4137025"/>
                <a:gd name="connsiteY36" fmla="*/ 403225 h 787400"/>
                <a:gd name="connsiteX37" fmla="*/ 285750 w 4137025"/>
                <a:gd name="connsiteY37" fmla="*/ 403225 h 787400"/>
                <a:gd name="connsiteX38" fmla="*/ 285750 w 4137025"/>
                <a:gd name="connsiteY38" fmla="*/ 403225 h 787400"/>
                <a:gd name="connsiteX39" fmla="*/ 285750 w 4137025"/>
                <a:gd name="connsiteY39" fmla="*/ 374650 h 787400"/>
                <a:gd name="connsiteX40" fmla="*/ 228600 w 4137025"/>
                <a:gd name="connsiteY40" fmla="*/ 374650 h 787400"/>
                <a:gd name="connsiteX41" fmla="*/ 228600 w 4137025"/>
                <a:gd name="connsiteY41" fmla="*/ 336550 h 787400"/>
                <a:gd name="connsiteX42" fmla="*/ 215900 w 4137025"/>
                <a:gd name="connsiteY42" fmla="*/ 336550 h 787400"/>
                <a:gd name="connsiteX43" fmla="*/ 215900 w 4137025"/>
                <a:gd name="connsiteY43" fmla="*/ 269875 h 787400"/>
                <a:gd name="connsiteX44" fmla="*/ 200025 w 4137025"/>
                <a:gd name="connsiteY44" fmla="*/ 269875 h 787400"/>
                <a:gd name="connsiteX45" fmla="*/ 200025 w 4137025"/>
                <a:gd name="connsiteY45" fmla="*/ 200025 h 787400"/>
                <a:gd name="connsiteX46" fmla="*/ 187325 w 4137025"/>
                <a:gd name="connsiteY46" fmla="*/ 200025 h 787400"/>
                <a:gd name="connsiteX47" fmla="*/ 187325 w 4137025"/>
                <a:gd name="connsiteY47" fmla="*/ 155575 h 787400"/>
                <a:gd name="connsiteX48" fmla="*/ 152400 w 4137025"/>
                <a:gd name="connsiteY48" fmla="*/ 155575 h 787400"/>
                <a:gd name="connsiteX49" fmla="*/ 152400 w 4137025"/>
                <a:gd name="connsiteY49" fmla="*/ 107950 h 787400"/>
                <a:gd name="connsiteX50" fmla="*/ 107950 w 4137025"/>
                <a:gd name="connsiteY50" fmla="*/ 107950 h 787400"/>
                <a:gd name="connsiteX51" fmla="*/ 107950 w 4137025"/>
                <a:gd name="connsiteY51" fmla="*/ 31750 h 787400"/>
                <a:gd name="connsiteX52" fmla="*/ 107950 w 4137025"/>
                <a:gd name="connsiteY52" fmla="*/ 31750 h 787400"/>
                <a:gd name="connsiteX53" fmla="*/ 107950 w 4137025"/>
                <a:gd name="connsiteY53" fmla="*/ 31750 h 787400"/>
                <a:gd name="connsiteX54" fmla="*/ 107950 w 4137025"/>
                <a:gd name="connsiteY54" fmla="*/ 31750 h 787400"/>
                <a:gd name="connsiteX55" fmla="*/ 107950 w 4137025"/>
                <a:gd name="connsiteY55" fmla="*/ 0 h 787400"/>
                <a:gd name="connsiteX56" fmla="*/ 0 w 4137025"/>
                <a:gd name="connsiteY56" fmla="*/ 0 h 78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137025" h="787400">
                  <a:moveTo>
                    <a:pt x="4137025" y="787400"/>
                  </a:moveTo>
                  <a:lnTo>
                    <a:pt x="1574800" y="787400"/>
                  </a:lnTo>
                  <a:lnTo>
                    <a:pt x="1574800" y="787400"/>
                  </a:lnTo>
                  <a:lnTo>
                    <a:pt x="1574800" y="758825"/>
                  </a:lnTo>
                  <a:lnTo>
                    <a:pt x="1514475" y="758825"/>
                  </a:lnTo>
                  <a:lnTo>
                    <a:pt x="1514475" y="727075"/>
                  </a:lnTo>
                  <a:lnTo>
                    <a:pt x="1155700" y="727075"/>
                  </a:lnTo>
                  <a:lnTo>
                    <a:pt x="1155700" y="698500"/>
                  </a:lnTo>
                  <a:lnTo>
                    <a:pt x="974725" y="698500"/>
                  </a:lnTo>
                  <a:lnTo>
                    <a:pt x="974725" y="669925"/>
                  </a:lnTo>
                  <a:lnTo>
                    <a:pt x="803275" y="669925"/>
                  </a:lnTo>
                  <a:lnTo>
                    <a:pt x="803275" y="669925"/>
                  </a:lnTo>
                  <a:lnTo>
                    <a:pt x="803275" y="644525"/>
                  </a:lnTo>
                  <a:lnTo>
                    <a:pt x="787400" y="644525"/>
                  </a:lnTo>
                  <a:lnTo>
                    <a:pt x="787400" y="644525"/>
                  </a:lnTo>
                  <a:lnTo>
                    <a:pt x="787400" y="644525"/>
                  </a:lnTo>
                  <a:lnTo>
                    <a:pt x="787400" y="619125"/>
                  </a:lnTo>
                  <a:lnTo>
                    <a:pt x="758825" y="619125"/>
                  </a:lnTo>
                  <a:lnTo>
                    <a:pt x="758825" y="619125"/>
                  </a:lnTo>
                  <a:lnTo>
                    <a:pt x="736600" y="596900"/>
                  </a:lnTo>
                  <a:lnTo>
                    <a:pt x="736600" y="561975"/>
                  </a:lnTo>
                  <a:lnTo>
                    <a:pt x="552450" y="561975"/>
                  </a:lnTo>
                  <a:lnTo>
                    <a:pt x="552450" y="542925"/>
                  </a:lnTo>
                  <a:lnTo>
                    <a:pt x="552450" y="542925"/>
                  </a:lnTo>
                  <a:lnTo>
                    <a:pt x="539750" y="542925"/>
                  </a:lnTo>
                  <a:lnTo>
                    <a:pt x="539750" y="542925"/>
                  </a:lnTo>
                  <a:lnTo>
                    <a:pt x="539750" y="517525"/>
                  </a:lnTo>
                  <a:lnTo>
                    <a:pt x="473075" y="517525"/>
                  </a:lnTo>
                  <a:lnTo>
                    <a:pt x="473075" y="517525"/>
                  </a:lnTo>
                  <a:lnTo>
                    <a:pt x="473075" y="492125"/>
                  </a:lnTo>
                  <a:lnTo>
                    <a:pt x="368300" y="492125"/>
                  </a:lnTo>
                  <a:lnTo>
                    <a:pt x="368300" y="450850"/>
                  </a:lnTo>
                  <a:lnTo>
                    <a:pt x="292100" y="450850"/>
                  </a:lnTo>
                  <a:lnTo>
                    <a:pt x="292100" y="403225"/>
                  </a:lnTo>
                  <a:lnTo>
                    <a:pt x="285750" y="403225"/>
                  </a:lnTo>
                  <a:lnTo>
                    <a:pt x="285750" y="403225"/>
                  </a:lnTo>
                  <a:lnTo>
                    <a:pt x="285750" y="403225"/>
                  </a:lnTo>
                  <a:lnTo>
                    <a:pt x="285750" y="403225"/>
                  </a:lnTo>
                  <a:lnTo>
                    <a:pt x="285750" y="403225"/>
                  </a:lnTo>
                  <a:lnTo>
                    <a:pt x="285750" y="374650"/>
                  </a:lnTo>
                  <a:lnTo>
                    <a:pt x="228600" y="374650"/>
                  </a:lnTo>
                  <a:lnTo>
                    <a:pt x="228600" y="336550"/>
                  </a:lnTo>
                  <a:lnTo>
                    <a:pt x="215900" y="336550"/>
                  </a:lnTo>
                  <a:lnTo>
                    <a:pt x="215900" y="269875"/>
                  </a:lnTo>
                  <a:lnTo>
                    <a:pt x="200025" y="269875"/>
                  </a:lnTo>
                  <a:lnTo>
                    <a:pt x="200025" y="200025"/>
                  </a:lnTo>
                  <a:lnTo>
                    <a:pt x="187325" y="200025"/>
                  </a:lnTo>
                  <a:lnTo>
                    <a:pt x="187325" y="155575"/>
                  </a:lnTo>
                  <a:lnTo>
                    <a:pt x="152400" y="155575"/>
                  </a:lnTo>
                  <a:lnTo>
                    <a:pt x="152400" y="107950"/>
                  </a:lnTo>
                  <a:lnTo>
                    <a:pt x="107950" y="107950"/>
                  </a:lnTo>
                  <a:lnTo>
                    <a:pt x="107950" y="31750"/>
                  </a:lnTo>
                  <a:lnTo>
                    <a:pt x="107950" y="31750"/>
                  </a:lnTo>
                  <a:lnTo>
                    <a:pt x="107950" y="31750"/>
                  </a:lnTo>
                  <a:lnTo>
                    <a:pt x="107950" y="31750"/>
                  </a:lnTo>
                  <a:lnTo>
                    <a:pt x="107950"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376" name="Group 375">
              <a:extLst>
                <a:ext uri="{FF2B5EF4-FFF2-40B4-BE49-F238E27FC236}">
                  <a16:creationId xmlns:a16="http://schemas.microsoft.com/office/drawing/2014/main" id="{41502557-C21E-1134-607A-3406C01C0194}"/>
                </a:ext>
              </a:extLst>
            </p:cNvPr>
            <p:cNvGrpSpPr/>
            <p:nvPr/>
          </p:nvGrpSpPr>
          <p:grpSpPr>
            <a:xfrm>
              <a:off x="7038975" y="3933825"/>
              <a:ext cx="4244975" cy="1077714"/>
              <a:chOff x="7038975" y="3933825"/>
              <a:chExt cx="4244975" cy="1077714"/>
            </a:xfrm>
          </p:grpSpPr>
          <p:sp>
            <p:nvSpPr>
              <p:cNvPr id="331" name="TextBox 330">
                <a:extLst>
                  <a:ext uri="{FF2B5EF4-FFF2-40B4-BE49-F238E27FC236}">
                    <a16:creationId xmlns:a16="http://schemas.microsoft.com/office/drawing/2014/main" id="{95E32942-61F0-11A1-9B78-EE2D355407D2}"/>
                  </a:ext>
                </a:extLst>
              </p:cNvPr>
              <p:cNvSpPr txBox="1"/>
              <p:nvPr/>
            </p:nvSpPr>
            <p:spPr bwMode="auto">
              <a:xfrm>
                <a:off x="7038975" y="3933825"/>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32" name="TextBox 331">
                <a:extLst>
                  <a:ext uri="{FF2B5EF4-FFF2-40B4-BE49-F238E27FC236}">
                    <a16:creationId xmlns:a16="http://schemas.microsoft.com/office/drawing/2014/main" id="{93D2DA91-ED1D-DC4B-1E21-4F824FC23966}"/>
                  </a:ext>
                </a:extLst>
              </p:cNvPr>
              <p:cNvSpPr txBox="1"/>
              <p:nvPr/>
            </p:nvSpPr>
            <p:spPr bwMode="auto">
              <a:xfrm>
                <a:off x="7067550" y="3997325"/>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33" name="TextBox 332">
                <a:extLst>
                  <a:ext uri="{FF2B5EF4-FFF2-40B4-BE49-F238E27FC236}">
                    <a16:creationId xmlns:a16="http://schemas.microsoft.com/office/drawing/2014/main" id="{4B04E3AD-02E2-EDEA-02B6-8516DB46867D}"/>
                  </a:ext>
                </a:extLst>
              </p:cNvPr>
              <p:cNvSpPr txBox="1"/>
              <p:nvPr/>
            </p:nvSpPr>
            <p:spPr bwMode="auto">
              <a:xfrm>
                <a:off x="7118350" y="4029075"/>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34" name="TextBox 333">
                <a:extLst>
                  <a:ext uri="{FF2B5EF4-FFF2-40B4-BE49-F238E27FC236}">
                    <a16:creationId xmlns:a16="http://schemas.microsoft.com/office/drawing/2014/main" id="{FCADD42F-D2D2-4E92-C1F4-E0EA95F23FEC}"/>
                  </a:ext>
                </a:extLst>
              </p:cNvPr>
              <p:cNvSpPr txBox="1"/>
              <p:nvPr/>
            </p:nvSpPr>
            <p:spPr bwMode="auto">
              <a:xfrm>
                <a:off x="7296150" y="43751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35" name="TextBox 334">
                <a:extLst>
                  <a:ext uri="{FF2B5EF4-FFF2-40B4-BE49-F238E27FC236}">
                    <a16:creationId xmlns:a16="http://schemas.microsoft.com/office/drawing/2014/main" id="{F31000D3-6DA1-7CA7-74EC-CB0D46AA13D1}"/>
                  </a:ext>
                </a:extLst>
              </p:cNvPr>
              <p:cNvSpPr txBox="1"/>
              <p:nvPr/>
            </p:nvSpPr>
            <p:spPr bwMode="auto">
              <a:xfrm>
                <a:off x="7350125" y="440690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36" name="TextBox 335">
                <a:extLst>
                  <a:ext uri="{FF2B5EF4-FFF2-40B4-BE49-F238E27FC236}">
                    <a16:creationId xmlns:a16="http://schemas.microsoft.com/office/drawing/2014/main" id="{256652DB-40D8-FF71-2843-3C96D5AEDE03}"/>
                  </a:ext>
                </a:extLst>
              </p:cNvPr>
              <p:cNvSpPr txBox="1"/>
              <p:nvPr/>
            </p:nvSpPr>
            <p:spPr bwMode="auto">
              <a:xfrm>
                <a:off x="7426325" y="4410075"/>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37" name="TextBox 336">
                <a:extLst>
                  <a:ext uri="{FF2B5EF4-FFF2-40B4-BE49-F238E27FC236}">
                    <a16:creationId xmlns:a16="http://schemas.microsoft.com/office/drawing/2014/main" id="{44A0A919-E640-7CD9-A48D-7D064CC23F28}"/>
                  </a:ext>
                </a:extLst>
              </p:cNvPr>
              <p:cNvSpPr txBox="1"/>
              <p:nvPr/>
            </p:nvSpPr>
            <p:spPr bwMode="auto">
              <a:xfrm>
                <a:off x="7385050" y="440690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38" name="TextBox 337">
                <a:extLst>
                  <a:ext uri="{FF2B5EF4-FFF2-40B4-BE49-F238E27FC236}">
                    <a16:creationId xmlns:a16="http://schemas.microsoft.com/office/drawing/2014/main" id="{4DC971BD-747D-03BC-9653-3E8AD0CEAC3E}"/>
                  </a:ext>
                </a:extLst>
              </p:cNvPr>
              <p:cNvSpPr txBox="1"/>
              <p:nvPr/>
            </p:nvSpPr>
            <p:spPr bwMode="auto">
              <a:xfrm>
                <a:off x="7524750" y="4479925"/>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39" name="TextBox 338">
                <a:extLst>
                  <a:ext uri="{FF2B5EF4-FFF2-40B4-BE49-F238E27FC236}">
                    <a16:creationId xmlns:a16="http://schemas.microsoft.com/office/drawing/2014/main" id="{733FB6DC-1E68-B199-0FBD-8449D983568D}"/>
                  </a:ext>
                </a:extLst>
              </p:cNvPr>
              <p:cNvSpPr txBox="1"/>
              <p:nvPr/>
            </p:nvSpPr>
            <p:spPr bwMode="auto">
              <a:xfrm>
                <a:off x="7839075" y="4587875"/>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40" name="TextBox 339">
                <a:extLst>
                  <a:ext uri="{FF2B5EF4-FFF2-40B4-BE49-F238E27FC236}">
                    <a16:creationId xmlns:a16="http://schemas.microsoft.com/office/drawing/2014/main" id="{9B383304-62D1-E9C5-F866-519B524BE227}"/>
                  </a:ext>
                </a:extLst>
              </p:cNvPr>
              <p:cNvSpPr txBox="1"/>
              <p:nvPr/>
            </p:nvSpPr>
            <p:spPr bwMode="auto">
              <a:xfrm>
                <a:off x="8502650" y="467360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41" name="TextBox 340">
                <a:extLst>
                  <a:ext uri="{FF2B5EF4-FFF2-40B4-BE49-F238E27FC236}">
                    <a16:creationId xmlns:a16="http://schemas.microsoft.com/office/drawing/2014/main" id="{A9F8F959-991E-2BBD-BAC5-EDD9BAB887F9}"/>
                  </a:ext>
                </a:extLst>
              </p:cNvPr>
              <p:cNvSpPr txBox="1"/>
              <p:nvPr/>
            </p:nvSpPr>
            <p:spPr bwMode="auto">
              <a:xfrm>
                <a:off x="86741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42" name="TextBox 341">
                <a:extLst>
                  <a:ext uri="{FF2B5EF4-FFF2-40B4-BE49-F238E27FC236}">
                    <a16:creationId xmlns:a16="http://schemas.microsoft.com/office/drawing/2014/main" id="{E7C74D26-69C0-37C7-1230-9532979106AD}"/>
                  </a:ext>
                </a:extLst>
              </p:cNvPr>
              <p:cNvSpPr txBox="1"/>
              <p:nvPr/>
            </p:nvSpPr>
            <p:spPr bwMode="auto">
              <a:xfrm>
                <a:off x="94996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43" name="TextBox 342">
                <a:extLst>
                  <a:ext uri="{FF2B5EF4-FFF2-40B4-BE49-F238E27FC236}">
                    <a16:creationId xmlns:a16="http://schemas.microsoft.com/office/drawing/2014/main" id="{F8A05727-6D87-A85A-E6DD-FE5B1F8A9C9D}"/>
                  </a:ext>
                </a:extLst>
              </p:cNvPr>
              <p:cNvSpPr txBox="1"/>
              <p:nvPr/>
            </p:nvSpPr>
            <p:spPr bwMode="auto">
              <a:xfrm>
                <a:off x="95377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44" name="TextBox 343">
                <a:extLst>
                  <a:ext uri="{FF2B5EF4-FFF2-40B4-BE49-F238E27FC236}">
                    <a16:creationId xmlns:a16="http://schemas.microsoft.com/office/drawing/2014/main" id="{701EEEC3-E234-1E92-0C92-E6D883064771}"/>
                  </a:ext>
                </a:extLst>
              </p:cNvPr>
              <p:cNvSpPr txBox="1"/>
              <p:nvPr/>
            </p:nvSpPr>
            <p:spPr bwMode="auto">
              <a:xfrm>
                <a:off x="969962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45" name="TextBox 344">
                <a:extLst>
                  <a:ext uri="{FF2B5EF4-FFF2-40B4-BE49-F238E27FC236}">
                    <a16:creationId xmlns:a16="http://schemas.microsoft.com/office/drawing/2014/main" id="{B5F79C21-BD7D-EBF2-4592-234A0D365597}"/>
                  </a:ext>
                </a:extLst>
              </p:cNvPr>
              <p:cNvSpPr txBox="1"/>
              <p:nvPr/>
            </p:nvSpPr>
            <p:spPr bwMode="auto">
              <a:xfrm>
                <a:off x="973455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46" name="TextBox 345">
                <a:extLst>
                  <a:ext uri="{FF2B5EF4-FFF2-40B4-BE49-F238E27FC236}">
                    <a16:creationId xmlns:a16="http://schemas.microsoft.com/office/drawing/2014/main" id="{B25A721F-6996-8999-8C0B-64529CE7D3FC}"/>
                  </a:ext>
                </a:extLst>
              </p:cNvPr>
              <p:cNvSpPr txBox="1"/>
              <p:nvPr/>
            </p:nvSpPr>
            <p:spPr bwMode="auto">
              <a:xfrm>
                <a:off x="964565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47" name="TextBox 346">
                <a:extLst>
                  <a:ext uri="{FF2B5EF4-FFF2-40B4-BE49-F238E27FC236}">
                    <a16:creationId xmlns:a16="http://schemas.microsoft.com/office/drawing/2014/main" id="{EF5EC755-C816-1CA2-FDC3-F8FB52282818}"/>
                  </a:ext>
                </a:extLst>
              </p:cNvPr>
              <p:cNvSpPr txBox="1"/>
              <p:nvPr/>
            </p:nvSpPr>
            <p:spPr bwMode="auto">
              <a:xfrm>
                <a:off x="958532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48" name="TextBox 347">
                <a:extLst>
                  <a:ext uri="{FF2B5EF4-FFF2-40B4-BE49-F238E27FC236}">
                    <a16:creationId xmlns:a16="http://schemas.microsoft.com/office/drawing/2014/main" id="{E293C29F-1B09-6E01-A896-3AD07DB6806A}"/>
                  </a:ext>
                </a:extLst>
              </p:cNvPr>
              <p:cNvSpPr txBox="1"/>
              <p:nvPr/>
            </p:nvSpPr>
            <p:spPr bwMode="auto">
              <a:xfrm>
                <a:off x="1105852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49" name="TextBox 348">
                <a:extLst>
                  <a:ext uri="{FF2B5EF4-FFF2-40B4-BE49-F238E27FC236}">
                    <a16:creationId xmlns:a16="http://schemas.microsoft.com/office/drawing/2014/main" id="{C59D9A85-E5E4-52C6-9391-C3A7ABFD246B}"/>
                  </a:ext>
                </a:extLst>
              </p:cNvPr>
              <p:cNvSpPr txBox="1"/>
              <p:nvPr/>
            </p:nvSpPr>
            <p:spPr bwMode="auto">
              <a:xfrm>
                <a:off x="1109662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50" name="TextBox 349">
                <a:extLst>
                  <a:ext uri="{FF2B5EF4-FFF2-40B4-BE49-F238E27FC236}">
                    <a16:creationId xmlns:a16="http://schemas.microsoft.com/office/drawing/2014/main" id="{6D35CA52-D967-B935-1D4F-565B31AAB277}"/>
                  </a:ext>
                </a:extLst>
              </p:cNvPr>
              <p:cNvSpPr txBox="1"/>
              <p:nvPr/>
            </p:nvSpPr>
            <p:spPr bwMode="auto">
              <a:xfrm>
                <a:off x="96139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51" name="TextBox 350">
                <a:extLst>
                  <a:ext uri="{FF2B5EF4-FFF2-40B4-BE49-F238E27FC236}">
                    <a16:creationId xmlns:a16="http://schemas.microsoft.com/office/drawing/2014/main" id="{B614AA80-B4BB-4E5F-6F2B-4C2A1C9F0CBE}"/>
                  </a:ext>
                </a:extLst>
              </p:cNvPr>
              <p:cNvSpPr txBox="1"/>
              <p:nvPr/>
            </p:nvSpPr>
            <p:spPr bwMode="auto">
              <a:xfrm>
                <a:off x="959802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52" name="TextBox 351">
                <a:extLst>
                  <a:ext uri="{FF2B5EF4-FFF2-40B4-BE49-F238E27FC236}">
                    <a16:creationId xmlns:a16="http://schemas.microsoft.com/office/drawing/2014/main" id="{814E70D7-2EB1-77C4-C76D-79A27F64F512}"/>
                  </a:ext>
                </a:extLst>
              </p:cNvPr>
              <p:cNvSpPr txBox="1"/>
              <p:nvPr/>
            </p:nvSpPr>
            <p:spPr bwMode="auto">
              <a:xfrm>
                <a:off x="97663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53" name="TextBox 352">
                <a:extLst>
                  <a:ext uri="{FF2B5EF4-FFF2-40B4-BE49-F238E27FC236}">
                    <a16:creationId xmlns:a16="http://schemas.microsoft.com/office/drawing/2014/main" id="{98E2C925-D890-6939-D5D4-E44C9C104D15}"/>
                  </a:ext>
                </a:extLst>
              </p:cNvPr>
              <p:cNvSpPr txBox="1"/>
              <p:nvPr/>
            </p:nvSpPr>
            <p:spPr bwMode="auto">
              <a:xfrm>
                <a:off x="97917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54" name="TextBox 353">
                <a:extLst>
                  <a:ext uri="{FF2B5EF4-FFF2-40B4-BE49-F238E27FC236}">
                    <a16:creationId xmlns:a16="http://schemas.microsoft.com/office/drawing/2014/main" id="{99ECCF0C-898D-759A-5035-6235DF78D8F5}"/>
                  </a:ext>
                </a:extLst>
              </p:cNvPr>
              <p:cNvSpPr txBox="1"/>
              <p:nvPr/>
            </p:nvSpPr>
            <p:spPr bwMode="auto">
              <a:xfrm>
                <a:off x="986472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55" name="TextBox 354">
                <a:extLst>
                  <a:ext uri="{FF2B5EF4-FFF2-40B4-BE49-F238E27FC236}">
                    <a16:creationId xmlns:a16="http://schemas.microsoft.com/office/drawing/2014/main" id="{F7EC71E2-4E10-2F7D-A194-42813CEBD1FE}"/>
                  </a:ext>
                </a:extLst>
              </p:cNvPr>
              <p:cNvSpPr txBox="1"/>
              <p:nvPr/>
            </p:nvSpPr>
            <p:spPr bwMode="auto">
              <a:xfrm>
                <a:off x="1010285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56" name="TextBox 355">
                <a:extLst>
                  <a:ext uri="{FF2B5EF4-FFF2-40B4-BE49-F238E27FC236}">
                    <a16:creationId xmlns:a16="http://schemas.microsoft.com/office/drawing/2014/main" id="{4AC24CD9-D365-A12E-00DB-E3EA8E6DF6B3}"/>
                  </a:ext>
                </a:extLst>
              </p:cNvPr>
              <p:cNvSpPr txBox="1"/>
              <p:nvPr/>
            </p:nvSpPr>
            <p:spPr bwMode="auto">
              <a:xfrm>
                <a:off x="102235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57" name="TextBox 356">
                <a:extLst>
                  <a:ext uri="{FF2B5EF4-FFF2-40B4-BE49-F238E27FC236}">
                    <a16:creationId xmlns:a16="http://schemas.microsoft.com/office/drawing/2014/main" id="{8EB3E293-A9DB-416A-917F-5F59C48B9383}"/>
                  </a:ext>
                </a:extLst>
              </p:cNvPr>
              <p:cNvSpPr txBox="1"/>
              <p:nvPr/>
            </p:nvSpPr>
            <p:spPr bwMode="auto">
              <a:xfrm>
                <a:off x="1053147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58" name="TextBox 357">
                <a:extLst>
                  <a:ext uri="{FF2B5EF4-FFF2-40B4-BE49-F238E27FC236}">
                    <a16:creationId xmlns:a16="http://schemas.microsoft.com/office/drawing/2014/main" id="{6B815422-D81F-30CE-9078-D9ED598B44A1}"/>
                  </a:ext>
                </a:extLst>
              </p:cNvPr>
              <p:cNvSpPr txBox="1"/>
              <p:nvPr/>
            </p:nvSpPr>
            <p:spPr bwMode="auto">
              <a:xfrm>
                <a:off x="102870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59" name="TextBox 358">
                <a:extLst>
                  <a:ext uri="{FF2B5EF4-FFF2-40B4-BE49-F238E27FC236}">
                    <a16:creationId xmlns:a16="http://schemas.microsoft.com/office/drawing/2014/main" id="{034BE61F-32AF-CB32-7B3B-0D56AA9F1A14}"/>
                  </a:ext>
                </a:extLst>
              </p:cNvPr>
              <p:cNvSpPr txBox="1"/>
              <p:nvPr/>
            </p:nvSpPr>
            <p:spPr bwMode="auto">
              <a:xfrm>
                <a:off x="989012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60" name="TextBox 359">
                <a:extLst>
                  <a:ext uri="{FF2B5EF4-FFF2-40B4-BE49-F238E27FC236}">
                    <a16:creationId xmlns:a16="http://schemas.microsoft.com/office/drawing/2014/main" id="{F1437942-B8DC-7E82-84A4-919961F2A529}"/>
                  </a:ext>
                </a:extLst>
              </p:cNvPr>
              <p:cNvSpPr txBox="1"/>
              <p:nvPr/>
            </p:nvSpPr>
            <p:spPr bwMode="auto">
              <a:xfrm>
                <a:off x="990917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61" name="TextBox 360">
                <a:extLst>
                  <a:ext uri="{FF2B5EF4-FFF2-40B4-BE49-F238E27FC236}">
                    <a16:creationId xmlns:a16="http://schemas.microsoft.com/office/drawing/2014/main" id="{0BE7E323-6C84-5784-5CC6-42762578056D}"/>
                  </a:ext>
                </a:extLst>
              </p:cNvPr>
              <p:cNvSpPr txBox="1"/>
              <p:nvPr/>
            </p:nvSpPr>
            <p:spPr bwMode="auto">
              <a:xfrm>
                <a:off x="993457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62" name="TextBox 361">
                <a:extLst>
                  <a:ext uri="{FF2B5EF4-FFF2-40B4-BE49-F238E27FC236}">
                    <a16:creationId xmlns:a16="http://schemas.microsoft.com/office/drawing/2014/main" id="{BAE88BB7-F044-A5B8-D1C2-EE14EC2919C1}"/>
                  </a:ext>
                </a:extLst>
              </p:cNvPr>
              <p:cNvSpPr txBox="1"/>
              <p:nvPr/>
            </p:nvSpPr>
            <p:spPr bwMode="auto">
              <a:xfrm>
                <a:off x="99568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63" name="TextBox 362">
                <a:extLst>
                  <a:ext uri="{FF2B5EF4-FFF2-40B4-BE49-F238E27FC236}">
                    <a16:creationId xmlns:a16="http://schemas.microsoft.com/office/drawing/2014/main" id="{5627E325-F896-461E-54F9-4F41779545ED}"/>
                  </a:ext>
                </a:extLst>
              </p:cNvPr>
              <p:cNvSpPr txBox="1"/>
              <p:nvPr/>
            </p:nvSpPr>
            <p:spPr bwMode="auto">
              <a:xfrm>
                <a:off x="1000125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64" name="TextBox 363">
                <a:extLst>
                  <a:ext uri="{FF2B5EF4-FFF2-40B4-BE49-F238E27FC236}">
                    <a16:creationId xmlns:a16="http://schemas.microsoft.com/office/drawing/2014/main" id="{8D04E937-CC32-630C-C04E-3A8BEC204089}"/>
                  </a:ext>
                </a:extLst>
              </p:cNvPr>
              <p:cNvSpPr txBox="1"/>
              <p:nvPr/>
            </p:nvSpPr>
            <p:spPr bwMode="auto">
              <a:xfrm>
                <a:off x="1002982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65" name="TextBox 364">
                <a:extLst>
                  <a:ext uri="{FF2B5EF4-FFF2-40B4-BE49-F238E27FC236}">
                    <a16:creationId xmlns:a16="http://schemas.microsoft.com/office/drawing/2014/main" id="{9BC6FD42-5D98-73F0-BEFE-436D899E3AB4}"/>
                  </a:ext>
                </a:extLst>
              </p:cNvPr>
              <p:cNvSpPr txBox="1"/>
              <p:nvPr/>
            </p:nvSpPr>
            <p:spPr bwMode="auto">
              <a:xfrm>
                <a:off x="1006157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66" name="TextBox 365">
                <a:extLst>
                  <a:ext uri="{FF2B5EF4-FFF2-40B4-BE49-F238E27FC236}">
                    <a16:creationId xmlns:a16="http://schemas.microsoft.com/office/drawing/2014/main" id="{E860D5F8-8938-9FEF-F519-DCF19CD9BED1}"/>
                  </a:ext>
                </a:extLst>
              </p:cNvPr>
              <p:cNvSpPr txBox="1"/>
              <p:nvPr/>
            </p:nvSpPr>
            <p:spPr bwMode="auto">
              <a:xfrm>
                <a:off x="1008062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67" name="TextBox 366">
                <a:extLst>
                  <a:ext uri="{FF2B5EF4-FFF2-40B4-BE49-F238E27FC236}">
                    <a16:creationId xmlns:a16="http://schemas.microsoft.com/office/drawing/2014/main" id="{B95EFFC0-50BA-D010-3B1F-ED7858AF5BE6}"/>
                  </a:ext>
                </a:extLst>
              </p:cNvPr>
              <p:cNvSpPr txBox="1"/>
              <p:nvPr/>
            </p:nvSpPr>
            <p:spPr bwMode="auto">
              <a:xfrm>
                <a:off x="1077912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68" name="TextBox 367">
                <a:extLst>
                  <a:ext uri="{FF2B5EF4-FFF2-40B4-BE49-F238E27FC236}">
                    <a16:creationId xmlns:a16="http://schemas.microsoft.com/office/drawing/2014/main" id="{625E1C4D-B5F1-21BC-27B1-84D4921AB60B}"/>
                  </a:ext>
                </a:extLst>
              </p:cNvPr>
              <p:cNvSpPr txBox="1"/>
              <p:nvPr/>
            </p:nvSpPr>
            <p:spPr bwMode="auto">
              <a:xfrm>
                <a:off x="1057592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69" name="TextBox 368">
                <a:extLst>
                  <a:ext uri="{FF2B5EF4-FFF2-40B4-BE49-F238E27FC236}">
                    <a16:creationId xmlns:a16="http://schemas.microsoft.com/office/drawing/2014/main" id="{1ED641D0-364B-2184-41C7-5B822C6B92FB}"/>
                  </a:ext>
                </a:extLst>
              </p:cNvPr>
              <p:cNvSpPr txBox="1"/>
              <p:nvPr/>
            </p:nvSpPr>
            <p:spPr bwMode="auto">
              <a:xfrm>
                <a:off x="1060132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70" name="TextBox 369">
                <a:extLst>
                  <a:ext uri="{FF2B5EF4-FFF2-40B4-BE49-F238E27FC236}">
                    <a16:creationId xmlns:a16="http://schemas.microsoft.com/office/drawing/2014/main" id="{B796B973-A096-7AD0-FB19-225DCBB8A190}"/>
                  </a:ext>
                </a:extLst>
              </p:cNvPr>
              <p:cNvSpPr txBox="1"/>
              <p:nvPr/>
            </p:nvSpPr>
            <p:spPr bwMode="auto">
              <a:xfrm>
                <a:off x="106172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71" name="TextBox 370">
                <a:extLst>
                  <a:ext uri="{FF2B5EF4-FFF2-40B4-BE49-F238E27FC236}">
                    <a16:creationId xmlns:a16="http://schemas.microsoft.com/office/drawing/2014/main" id="{AB8134BC-9A42-D0FB-8C0E-02136BBDA017}"/>
                  </a:ext>
                </a:extLst>
              </p:cNvPr>
              <p:cNvSpPr txBox="1"/>
              <p:nvPr/>
            </p:nvSpPr>
            <p:spPr bwMode="auto">
              <a:xfrm>
                <a:off x="106426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72" name="TextBox 371">
                <a:extLst>
                  <a:ext uri="{FF2B5EF4-FFF2-40B4-BE49-F238E27FC236}">
                    <a16:creationId xmlns:a16="http://schemas.microsoft.com/office/drawing/2014/main" id="{14BA4969-69C6-F112-93C2-6B647263C2B6}"/>
                  </a:ext>
                </a:extLst>
              </p:cNvPr>
              <p:cNvSpPr txBox="1"/>
              <p:nvPr/>
            </p:nvSpPr>
            <p:spPr bwMode="auto">
              <a:xfrm>
                <a:off x="1066165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73" name="TextBox 372">
                <a:extLst>
                  <a:ext uri="{FF2B5EF4-FFF2-40B4-BE49-F238E27FC236}">
                    <a16:creationId xmlns:a16="http://schemas.microsoft.com/office/drawing/2014/main" id="{CED1C072-4A84-120A-D420-9252336C687B}"/>
                  </a:ext>
                </a:extLst>
              </p:cNvPr>
              <p:cNvSpPr txBox="1"/>
              <p:nvPr/>
            </p:nvSpPr>
            <p:spPr bwMode="auto">
              <a:xfrm>
                <a:off x="10683875"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74" name="TextBox 373">
                <a:extLst>
                  <a:ext uri="{FF2B5EF4-FFF2-40B4-BE49-F238E27FC236}">
                    <a16:creationId xmlns:a16="http://schemas.microsoft.com/office/drawing/2014/main" id="{97D85299-D3D5-514F-EFB9-4A62E8A7EC4E}"/>
                  </a:ext>
                </a:extLst>
              </p:cNvPr>
              <p:cNvSpPr txBox="1"/>
              <p:nvPr/>
            </p:nvSpPr>
            <p:spPr bwMode="auto">
              <a:xfrm>
                <a:off x="107188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375" name="TextBox 374">
                <a:extLst>
                  <a:ext uri="{FF2B5EF4-FFF2-40B4-BE49-F238E27FC236}">
                    <a16:creationId xmlns:a16="http://schemas.microsoft.com/office/drawing/2014/main" id="{C76C29D0-6210-AC9F-1BBD-B248526B7E17}"/>
                  </a:ext>
                </a:extLst>
              </p:cNvPr>
              <p:cNvSpPr txBox="1"/>
              <p:nvPr/>
            </p:nvSpPr>
            <p:spPr bwMode="auto">
              <a:xfrm>
                <a:off x="10744200" y="47037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grpSp>
      </p:grpSp>
      <p:sp>
        <p:nvSpPr>
          <p:cNvPr id="18" name="TextBox 17">
            <a:extLst>
              <a:ext uri="{FF2B5EF4-FFF2-40B4-BE49-F238E27FC236}">
                <a16:creationId xmlns:a16="http://schemas.microsoft.com/office/drawing/2014/main" id="{DD715AB0-8507-229A-AA2F-A1388FD1A21E}"/>
              </a:ext>
            </a:extLst>
          </p:cNvPr>
          <p:cNvSpPr txBox="1">
            <a:spLocks noChangeAspect="1"/>
          </p:cNvSpPr>
          <p:nvPr/>
        </p:nvSpPr>
        <p:spPr bwMode="auto">
          <a:xfrm>
            <a:off x="6975690" y="3766638"/>
            <a:ext cx="41510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Leukemia-Free Survival</a:t>
            </a:r>
          </a:p>
        </p:txBody>
      </p:sp>
      <p:cxnSp>
        <p:nvCxnSpPr>
          <p:cNvPr id="48" name="Straight Connector 47">
            <a:extLst>
              <a:ext uri="{FF2B5EF4-FFF2-40B4-BE49-F238E27FC236}">
                <a16:creationId xmlns:a16="http://schemas.microsoft.com/office/drawing/2014/main" id="{01713F9F-3EB7-E880-BD1F-850DBF655A81}"/>
              </a:ext>
            </a:extLst>
          </p:cNvPr>
          <p:cNvCxnSpPr>
            <a:cxnSpLocks noChangeAspect="1"/>
          </p:cNvCxnSpPr>
          <p:nvPr/>
        </p:nvCxnSpPr>
        <p:spPr bwMode="auto">
          <a:xfrm>
            <a:off x="6965771" y="5958520"/>
            <a:ext cx="407667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274F359-4832-1C67-C0EC-47A450ED7834}"/>
              </a:ext>
            </a:extLst>
          </p:cNvPr>
          <p:cNvCxnSpPr>
            <a:cxnSpLocks noChangeAspect="1"/>
          </p:cNvCxnSpPr>
          <p:nvPr/>
        </p:nvCxnSpPr>
        <p:spPr bwMode="auto">
          <a:xfrm flipV="1">
            <a:off x="6973210" y="4067727"/>
            <a:ext cx="0" cy="1889554"/>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F61A758A-1454-7C65-AEAB-6BA426F34B7C}"/>
              </a:ext>
            </a:extLst>
          </p:cNvPr>
          <p:cNvCxnSpPr>
            <a:cxnSpLocks noChangeAspect="1"/>
          </p:cNvCxnSpPr>
          <p:nvPr/>
        </p:nvCxnSpPr>
        <p:spPr bwMode="auto">
          <a:xfrm flipH="1">
            <a:off x="6913697" y="4082606"/>
            <a:ext cx="6144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1654783F-2C16-6A3F-4935-8FB096F6B29D}"/>
              </a:ext>
            </a:extLst>
          </p:cNvPr>
          <p:cNvCxnSpPr>
            <a:cxnSpLocks noChangeAspect="1"/>
          </p:cNvCxnSpPr>
          <p:nvPr/>
        </p:nvCxnSpPr>
        <p:spPr bwMode="auto">
          <a:xfrm flipH="1">
            <a:off x="6913697" y="4457788"/>
            <a:ext cx="6144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403E41EC-46F3-FCCF-582B-4EA2430E894A}"/>
              </a:ext>
            </a:extLst>
          </p:cNvPr>
          <p:cNvCxnSpPr>
            <a:cxnSpLocks noChangeAspect="1"/>
          </p:cNvCxnSpPr>
          <p:nvPr/>
        </p:nvCxnSpPr>
        <p:spPr bwMode="auto">
          <a:xfrm flipH="1">
            <a:off x="6913697" y="4832971"/>
            <a:ext cx="6144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8552156-BCEA-2FF0-F32B-74EDF91566E7}"/>
              </a:ext>
            </a:extLst>
          </p:cNvPr>
          <p:cNvCxnSpPr>
            <a:cxnSpLocks noChangeAspect="1"/>
          </p:cNvCxnSpPr>
          <p:nvPr/>
        </p:nvCxnSpPr>
        <p:spPr bwMode="auto">
          <a:xfrm flipH="1">
            <a:off x="6913697" y="5208153"/>
            <a:ext cx="6144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E0362CD-A1EE-3AF9-B690-0B3C4A17CE95}"/>
              </a:ext>
            </a:extLst>
          </p:cNvPr>
          <p:cNvCxnSpPr>
            <a:cxnSpLocks noChangeAspect="1"/>
          </p:cNvCxnSpPr>
          <p:nvPr/>
        </p:nvCxnSpPr>
        <p:spPr bwMode="auto">
          <a:xfrm flipH="1">
            <a:off x="6913697" y="5583336"/>
            <a:ext cx="6144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716330EC-14F6-2F1D-9E9C-1D84C858583A}"/>
              </a:ext>
            </a:extLst>
          </p:cNvPr>
          <p:cNvCxnSpPr>
            <a:cxnSpLocks noChangeAspect="1"/>
          </p:cNvCxnSpPr>
          <p:nvPr/>
        </p:nvCxnSpPr>
        <p:spPr bwMode="auto">
          <a:xfrm flipH="1">
            <a:off x="6913697" y="5958520"/>
            <a:ext cx="6144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60883C2F-DE42-F9ED-8E19-FCDFEB74099D}"/>
              </a:ext>
            </a:extLst>
          </p:cNvPr>
          <p:cNvCxnSpPr>
            <a:cxnSpLocks noChangeAspect="1"/>
          </p:cNvCxnSpPr>
          <p:nvPr/>
        </p:nvCxnSpPr>
        <p:spPr bwMode="auto">
          <a:xfrm>
            <a:off x="6973078" y="5946023"/>
            <a:ext cx="0" cy="58263"/>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E0662C4B-34A5-10F9-664E-1EAB4FC9B81A}"/>
              </a:ext>
            </a:extLst>
          </p:cNvPr>
          <p:cNvCxnSpPr>
            <a:cxnSpLocks noChangeAspect="1"/>
          </p:cNvCxnSpPr>
          <p:nvPr/>
        </p:nvCxnSpPr>
        <p:spPr bwMode="auto">
          <a:xfrm>
            <a:off x="7874207" y="5946023"/>
            <a:ext cx="0" cy="58263"/>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DF749A1D-19BA-F807-2788-5CC684C9FC50}"/>
              </a:ext>
            </a:extLst>
          </p:cNvPr>
          <p:cNvCxnSpPr>
            <a:cxnSpLocks noChangeAspect="1"/>
          </p:cNvCxnSpPr>
          <p:nvPr/>
        </p:nvCxnSpPr>
        <p:spPr bwMode="auto">
          <a:xfrm>
            <a:off x="8775336" y="5946023"/>
            <a:ext cx="0" cy="58263"/>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5615008-58C3-2518-B903-C37B18249F0D}"/>
              </a:ext>
            </a:extLst>
          </p:cNvPr>
          <p:cNvCxnSpPr>
            <a:cxnSpLocks noChangeAspect="1"/>
          </p:cNvCxnSpPr>
          <p:nvPr/>
        </p:nvCxnSpPr>
        <p:spPr bwMode="auto">
          <a:xfrm>
            <a:off x="10577595" y="5946023"/>
            <a:ext cx="0" cy="58263"/>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61494228-4C54-B896-3903-00B618E816DD}"/>
              </a:ext>
            </a:extLst>
          </p:cNvPr>
          <p:cNvCxnSpPr>
            <a:cxnSpLocks noChangeAspect="1"/>
          </p:cNvCxnSpPr>
          <p:nvPr/>
        </p:nvCxnSpPr>
        <p:spPr bwMode="auto">
          <a:xfrm>
            <a:off x="9676465" y="5946023"/>
            <a:ext cx="0" cy="58263"/>
          </a:xfrm>
          <a:prstGeom prst="line">
            <a:avLst/>
          </a:prstGeom>
          <a:noFill/>
          <a:ln w="28575" cap="flat" cmpd="sng" algn="ctr">
            <a:solidFill>
              <a:schemeClr val="bg1"/>
            </a:solidFill>
            <a:prstDash val="solid"/>
            <a:round/>
            <a:headEnd type="none" w="med" len="med"/>
            <a:tailEnd type="none" w="med" len="med"/>
          </a:ln>
          <a:effectLst/>
        </p:spPr>
      </p:cxnSp>
      <p:sp>
        <p:nvSpPr>
          <p:cNvPr id="61" name="TextBox 60">
            <a:extLst>
              <a:ext uri="{FF2B5EF4-FFF2-40B4-BE49-F238E27FC236}">
                <a16:creationId xmlns:a16="http://schemas.microsoft.com/office/drawing/2014/main" id="{D7589EE5-8A87-C2B7-079D-C81D3E3F826E}"/>
              </a:ext>
            </a:extLst>
          </p:cNvPr>
          <p:cNvSpPr txBox="1">
            <a:spLocks noChangeAspect="1"/>
          </p:cNvSpPr>
          <p:nvPr/>
        </p:nvSpPr>
        <p:spPr bwMode="auto">
          <a:xfrm>
            <a:off x="6452598" y="4276086"/>
            <a:ext cx="512712"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62" name="TextBox 61">
            <a:extLst>
              <a:ext uri="{FF2B5EF4-FFF2-40B4-BE49-F238E27FC236}">
                <a16:creationId xmlns:a16="http://schemas.microsoft.com/office/drawing/2014/main" id="{12067DD1-417C-B3DE-2A11-0FFCD5B78338}"/>
              </a:ext>
            </a:extLst>
          </p:cNvPr>
          <p:cNvSpPr txBox="1">
            <a:spLocks noChangeAspect="1"/>
          </p:cNvSpPr>
          <p:nvPr/>
        </p:nvSpPr>
        <p:spPr bwMode="auto">
          <a:xfrm>
            <a:off x="6452598" y="4653111"/>
            <a:ext cx="512712"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63" name="TextBox 62">
            <a:extLst>
              <a:ext uri="{FF2B5EF4-FFF2-40B4-BE49-F238E27FC236}">
                <a16:creationId xmlns:a16="http://schemas.microsoft.com/office/drawing/2014/main" id="{48002526-D2C8-A98B-52F7-147E56B7EF94}"/>
              </a:ext>
            </a:extLst>
          </p:cNvPr>
          <p:cNvSpPr txBox="1">
            <a:spLocks noChangeAspect="1"/>
          </p:cNvSpPr>
          <p:nvPr/>
        </p:nvSpPr>
        <p:spPr bwMode="auto">
          <a:xfrm>
            <a:off x="6452598" y="5030135"/>
            <a:ext cx="512712"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64" name="TextBox 63">
            <a:extLst>
              <a:ext uri="{FF2B5EF4-FFF2-40B4-BE49-F238E27FC236}">
                <a16:creationId xmlns:a16="http://schemas.microsoft.com/office/drawing/2014/main" id="{43119B71-C8E4-1625-EBFF-363AB5DD1652}"/>
              </a:ext>
            </a:extLst>
          </p:cNvPr>
          <p:cNvSpPr txBox="1">
            <a:spLocks noChangeAspect="1"/>
          </p:cNvSpPr>
          <p:nvPr/>
        </p:nvSpPr>
        <p:spPr bwMode="auto">
          <a:xfrm>
            <a:off x="6452598" y="5407160"/>
            <a:ext cx="512712"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65" name="TextBox 64">
            <a:extLst>
              <a:ext uri="{FF2B5EF4-FFF2-40B4-BE49-F238E27FC236}">
                <a16:creationId xmlns:a16="http://schemas.microsoft.com/office/drawing/2014/main" id="{F9359284-E836-BF2D-0757-229451608106}"/>
              </a:ext>
            </a:extLst>
          </p:cNvPr>
          <p:cNvSpPr txBox="1">
            <a:spLocks noChangeAspect="1"/>
          </p:cNvSpPr>
          <p:nvPr/>
        </p:nvSpPr>
        <p:spPr bwMode="auto">
          <a:xfrm>
            <a:off x="6452598" y="5784183"/>
            <a:ext cx="512712"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66" name="TextBox 65">
            <a:extLst>
              <a:ext uri="{FF2B5EF4-FFF2-40B4-BE49-F238E27FC236}">
                <a16:creationId xmlns:a16="http://schemas.microsoft.com/office/drawing/2014/main" id="{2270DC61-8C12-B1E5-B882-FE7810701205}"/>
              </a:ext>
            </a:extLst>
          </p:cNvPr>
          <p:cNvSpPr txBox="1">
            <a:spLocks noChangeAspect="1"/>
          </p:cNvSpPr>
          <p:nvPr/>
        </p:nvSpPr>
        <p:spPr bwMode="auto">
          <a:xfrm>
            <a:off x="10331596" y="5937156"/>
            <a:ext cx="512712"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67" name="TextBox 66">
            <a:extLst>
              <a:ext uri="{FF2B5EF4-FFF2-40B4-BE49-F238E27FC236}">
                <a16:creationId xmlns:a16="http://schemas.microsoft.com/office/drawing/2014/main" id="{5D218489-AAE1-923F-127E-F1B83923E57D}"/>
              </a:ext>
            </a:extLst>
          </p:cNvPr>
          <p:cNvSpPr txBox="1">
            <a:spLocks noChangeAspect="1"/>
          </p:cNvSpPr>
          <p:nvPr/>
        </p:nvSpPr>
        <p:spPr bwMode="auto">
          <a:xfrm>
            <a:off x="6710249" y="5937156"/>
            <a:ext cx="512712"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68" name="TextBox 67">
            <a:extLst>
              <a:ext uri="{FF2B5EF4-FFF2-40B4-BE49-F238E27FC236}">
                <a16:creationId xmlns:a16="http://schemas.microsoft.com/office/drawing/2014/main" id="{6E8A24DC-5128-C459-4C38-9C12C125DC3A}"/>
              </a:ext>
            </a:extLst>
          </p:cNvPr>
          <p:cNvSpPr txBox="1">
            <a:spLocks noChangeAspect="1"/>
          </p:cNvSpPr>
          <p:nvPr/>
        </p:nvSpPr>
        <p:spPr bwMode="auto">
          <a:xfrm>
            <a:off x="7615585" y="5937156"/>
            <a:ext cx="512712"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69" name="TextBox 68">
            <a:extLst>
              <a:ext uri="{FF2B5EF4-FFF2-40B4-BE49-F238E27FC236}">
                <a16:creationId xmlns:a16="http://schemas.microsoft.com/office/drawing/2014/main" id="{0AA4C527-D133-E59A-EC80-25A36A3C6880}"/>
              </a:ext>
            </a:extLst>
          </p:cNvPr>
          <p:cNvSpPr txBox="1">
            <a:spLocks noChangeAspect="1"/>
          </p:cNvSpPr>
          <p:nvPr/>
        </p:nvSpPr>
        <p:spPr bwMode="auto">
          <a:xfrm>
            <a:off x="8520922" y="5937156"/>
            <a:ext cx="512712"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70" name="TextBox 69">
            <a:extLst>
              <a:ext uri="{FF2B5EF4-FFF2-40B4-BE49-F238E27FC236}">
                <a16:creationId xmlns:a16="http://schemas.microsoft.com/office/drawing/2014/main" id="{E81EAC70-A672-4439-AC2B-0B6ABE34A2B0}"/>
              </a:ext>
            </a:extLst>
          </p:cNvPr>
          <p:cNvSpPr txBox="1">
            <a:spLocks noChangeAspect="1"/>
          </p:cNvSpPr>
          <p:nvPr/>
        </p:nvSpPr>
        <p:spPr bwMode="auto">
          <a:xfrm>
            <a:off x="9426259" y="5937156"/>
            <a:ext cx="512712"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72" name="TextBox 71">
            <a:extLst>
              <a:ext uri="{FF2B5EF4-FFF2-40B4-BE49-F238E27FC236}">
                <a16:creationId xmlns:a16="http://schemas.microsoft.com/office/drawing/2014/main" id="{B4852B2D-388D-DC2E-A24D-6E8B4328F86A}"/>
              </a:ext>
            </a:extLst>
          </p:cNvPr>
          <p:cNvSpPr txBox="1"/>
          <p:nvPr/>
        </p:nvSpPr>
        <p:spPr bwMode="auto">
          <a:xfrm>
            <a:off x="6984731" y="5617359"/>
            <a:ext cx="40825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5-yr HR: 0.47 (95% CI: 0.30-0.73;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 .0007)</a:t>
            </a:r>
          </a:p>
        </p:txBody>
      </p:sp>
      <p:grpSp>
        <p:nvGrpSpPr>
          <p:cNvPr id="77" name="Group 76">
            <a:extLst>
              <a:ext uri="{FF2B5EF4-FFF2-40B4-BE49-F238E27FC236}">
                <a16:creationId xmlns:a16="http://schemas.microsoft.com/office/drawing/2014/main" id="{11B77E2E-4C55-903C-5DC4-CFBA64029EE7}"/>
              </a:ext>
            </a:extLst>
          </p:cNvPr>
          <p:cNvGrpSpPr/>
          <p:nvPr/>
        </p:nvGrpSpPr>
        <p:grpSpPr>
          <a:xfrm>
            <a:off x="7173015" y="5117568"/>
            <a:ext cx="1661133" cy="523220"/>
            <a:chOff x="10263946" y="3825502"/>
            <a:chExt cx="1730347" cy="545021"/>
          </a:xfrm>
        </p:grpSpPr>
        <p:sp>
          <p:nvSpPr>
            <p:cNvPr id="73" name="TextBox 72">
              <a:extLst>
                <a:ext uri="{FF2B5EF4-FFF2-40B4-BE49-F238E27FC236}">
                  <a16:creationId xmlns:a16="http://schemas.microsoft.com/office/drawing/2014/main" id="{F30D4D51-051D-4AFE-5AFC-C9C9344BA7E9}"/>
                </a:ext>
              </a:extLst>
            </p:cNvPr>
            <p:cNvSpPr txBox="1"/>
            <p:nvPr/>
          </p:nvSpPr>
          <p:spPr bwMode="auto">
            <a:xfrm>
              <a:off x="10473663" y="3825502"/>
              <a:ext cx="1520630" cy="545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Sorafenib</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a:t>
              </a:r>
            </a:p>
          </p:txBody>
        </p:sp>
        <p:cxnSp>
          <p:nvCxnSpPr>
            <p:cNvPr id="74" name="Straight Connector 73">
              <a:extLst>
                <a:ext uri="{FF2B5EF4-FFF2-40B4-BE49-F238E27FC236}">
                  <a16:creationId xmlns:a16="http://schemas.microsoft.com/office/drawing/2014/main" id="{C12298AB-4718-EDC8-634E-ADC7FB128A81}"/>
                </a:ext>
              </a:extLst>
            </p:cNvPr>
            <p:cNvCxnSpPr>
              <a:cxnSpLocks/>
            </p:cNvCxnSpPr>
            <p:nvPr/>
          </p:nvCxnSpPr>
          <p:spPr bwMode="auto">
            <a:xfrm flipH="1">
              <a:off x="10263946" y="3945038"/>
              <a:ext cx="234670" cy="0"/>
            </a:xfrm>
            <a:prstGeom prst="line">
              <a:avLst/>
            </a:prstGeom>
            <a:noFill/>
            <a:ln w="2857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E0A5A31A-8C95-B732-9322-1C9314CD9C56}"/>
                </a:ext>
              </a:extLst>
            </p:cNvPr>
            <p:cNvCxnSpPr>
              <a:cxnSpLocks/>
            </p:cNvCxnSpPr>
            <p:nvPr/>
          </p:nvCxnSpPr>
          <p:spPr bwMode="auto">
            <a:xfrm flipH="1">
              <a:off x="10263946" y="4202634"/>
              <a:ext cx="234670" cy="0"/>
            </a:xfrm>
            <a:prstGeom prst="line">
              <a:avLst/>
            </a:prstGeom>
            <a:noFill/>
            <a:ln w="28575" cap="flat" cmpd="sng" algn="ctr">
              <a:solidFill>
                <a:schemeClr val="accent3"/>
              </a:solidFill>
              <a:prstDash val="solid"/>
              <a:round/>
              <a:headEnd type="none" w="med" len="med"/>
              <a:tailEnd type="none" w="med" len="med"/>
            </a:ln>
            <a:effectLst/>
          </p:spPr>
        </p:cxnSp>
      </p:grpSp>
      <p:sp>
        <p:nvSpPr>
          <p:cNvPr id="76" name="TextBox 75">
            <a:extLst>
              <a:ext uri="{FF2B5EF4-FFF2-40B4-BE49-F238E27FC236}">
                <a16:creationId xmlns:a16="http://schemas.microsoft.com/office/drawing/2014/main" id="{1F48C35B-99B4-57FE-3C1F-BD44091B5F96}"/>
              </a:ext>
            </a:extLst>
          </p:cNvPr>
          <p:cNvSpPr txBox="1">
            <a:spLocks noChangeAspect="1"/>
          </p:cNvSpPr>
          <p:nvPr/>
        </p:nvSpPr>
        <p:spPr bwMode="auto">
          <a:xfrm>
            <a:off x="6452598" y="3907412"/>
            <a:ext cx="512712"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01" name="TextBox 100">
            <a:extLst>
              <a:ext uri="{FF2B5EF4-FFF2-40B4-BE49-F238E27FC236}">
                <a16:creationId xmlns:a16="http://schemas.microsoft.com/office/drawing/2014/main" id="{228FD467-4757-8142-57B9-C477EF51720B}"/>
              </a:ext>
            </a:extLst>
          </p:cNvPr>
          <p:cNvSpPr txBox="1"/>
          <p:nvPr/>
        </p:nvSpPr>
        <p:spPr bwMode="auto">
          <a:xfrm rot="16200000">
            <a:off x="4771867" y="2181211"/>
            <a:ext cx="29001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Cumulative Incidence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of Relapse (%)</a:t>
            </a:r>
          </a:p>
        </p:txBody>
      </p:sp>
      <p:sp>
        <p:nvSpPr>
          <p:cNvPr id="102" name="TextBox 101">
            <a:extLst>
              <a:ext uri="{FF2B5EF4-FFF2-40B4-BE49-F238E27FC236}">
                <a16:creationId xmlns:a16="http://schemas.microsoft.com/office/drawing/2014/main" id="{619CD689-5E4D-A8CD-ECD0-10AFD294A90C}"/>
              </a:ext>
            </a:extLst>
          </p:cNvPr>
          <p:cNvSpPr txBox="1"/>
          <p:nvPr/>
        </p:nvSpPr>
        <p:spPr bwMode="auto">
          <a:xfrm>
            <a:off x="7004319" y="2111779"/>
            <a:ext cx="42526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5-yr HR: 0.33 (95% CI: 0.18-0.60;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 .0003)</a:t>
            </a:r>
          </a:p>
        </p:txBody>
      </p:sp>
      <p:grpSp>
        <p:nvGrpSpPr>
          <p:cNvPr id="103" name="Group 102">
            <a:extLst>
              <a:ext uri="{FF2B5EF4-FFF2-40B4-BE49-F238E27FC236}">
                <a16:creationId xmlns:a16="http://schemas.microsoft.com/office/drawing/2014/main" id="{25E61C46-9C08-34D3-716D-4B33DA071148}"/>
              </a:ext>
            </a:extLst>
          </p:cNvPr>
          <p:cNvGrpSpPr/>
          <p:nvPr/>
        </p:nvGrpSpPr>
        <p:grpSpPr>
          <a:xfrm>
            <a:off x="7200448" y="1612656"/>
            <a:ext cx="1730347" cy="523220"/>
            <a:chOff x="10263946" y="3846996"/>
            <a:chExt cx="1730347" cy="523220"/>
          </a:xfrm>
        </p:grpSpPr>
        <p:sp>
          <p:nvSpPr>
            <p:cNvPr id="104" name="TextBox 103">
              <a:extLst>
                <a:ext uri="{FF2B5EF4-FFF2-40B4-BE49-F238E27FC236}">
                  <a16:creationId xmlns:a16="http://schemas.microsoft.com/office/drawing/2014/main" id="{435A2162-CF99-FD43-A3E2-358CA4F0E843}"/>
                </a:ext>
              </a:extLst>
            </p:cNvPr>
            <p:cNvSpPr txBox="1"/>
            <p:nvPr/>
          </p:nvSpPr>
          <p:spPr bwMode="auto">
            <a:xfrm>
              <a:off x="10473663" y="3846996"/>
              <a:ext cx="15206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Sorafenib</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a:t>
              </a:r>
            </a:p>
          </p:txBody>
        </p:sp>
        <p:cxnSp>
          <p:nvCxnSpPr>
            <p:cNvPr id="105" name="Straight Connector 104">
              <a:extLst>
                <a:ext uri="{FF2B5EF4-FFF2-40B4-BE49-F238E27FC236}">
                  <a16:creationId xmlns:a16="http://schemas.microsoft.com/office/drawing/2014/main" id="{81B7FA6C-F563-8E72-217C-92796A719F96}"/>
                </a:ext>
              </a:extLst>
            </p:cNvPr>
            <p:cNvCxnSpPr>
              <a:cxnSpLocks/>
            </p:cNvCxnSpPr>
            <p:nvPr/>
          </p:nvCxnSpPr>
          <p:spPr bwMode="auto">
            <a:xfrm flipH="1">
              <a:off x="10263946" y="3945038"/>
              <a:ext cx="234670" cy="0"/>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66EA2158-1921-30F7-6A6F-95A7D467C924}"/>
                </a:ext>
              </a:extLst>
            </p:cNvPr>
            <p:cNvCxnSpPr>
              <a:cxnSpLocks/>
            </p:cNvCxnSpPr>
            <p:nvPr/>
          </p:nvCxnSpPr>
          <p:spPr bwMode="auto">
            <a:xfrm flipH="1">
              <a:off x="10263946" y="4202634"/>
              <a:ext cx="23467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 name="Group 16">
            <a:extLst>
              <a:ext uri="{FF2B5EF4-FFF2-40B4-BE49-F238E27FC236}">
                <a16:creationId xmlns:a16="http://schemas.microsoft.com/office/drawing/2014/main" id="{42EA2664-3008-6484-5F06-D923E845DA3B}"/>
              </a:ext>
            </a:extLst>
          </p:cNvPr>
          <p:cNvGrpSpPr>
            <a:grpSpLocks noChangeAspect="1"/>
          </p:cNvGrpSpPr>
          <p:nvPr/>
        </p:nvGrpSpPr>
        <p:grpSpPr>
          <a:xfrm>
            <a:off x="6450016" y="1283733"/>
            <a:ext cx="4668011" cy="2325209"/>
            <a:chOff x="6450014" y="1283731"/>
            <a:chExt cx="4862511" cy="2422093"/>
          </a:xfrm>
        </p:grpSpPr>
        <p:sp>
          <p:nvSpPr>
            <p:cNvPr id="395" name="Freeform 394">
              <a:extLst>
                <a:ext uri="{FF2B5EF4-FFF2-40B4-BE49-F238E27FC236}">
                  <a16:creationId xmlns:a16="http://schemas.microsoft.com/office/drawing/2014/main" id="{F34A9C09-67EF-6761-BB82-461D68055AD9}"/>
                </a:ext>
              </a:extLst>
            </p:cNvPr>
            <p:cNvSpPr/>
            <p:nvPr/>
          </p:nvSpPr>
          <p:spPr bwMode="auto">
            <a:xfrm>
              <a:off x="7137400" y="2530475"/>
              <a:ext cx="4035425" cy="873125"/>
            </a:xfrm>
            <a:custGeom>
              <a:avLst/>
              <a:gdLst>
                <a:gd name="connsiteX0" fmla="*/ 0 w 4035425"/>
                <a:gd name="connsiteY0" fmla="*/ 869950 h 873125"/>
                <a:gd name="connsiteX1" fmla="*/ 0 w 4035425"/>
                <a:gd name="connsiteY1" fmla="*/ 730250 h 873125"/>
                <a:gd name="connsiteX2" fmla="*/ 44450 w 4035425"/>
                <a:gd name="connsiteY2" fmla="*/ 730250 h 873125"/>
                <a:gd name="connsiteX3" fmla="*/ 44450 w 4035425"/>
                <a:gd name="connsiteY3" fmla="*/ 685800 h 873125"/>
                <a:gd name="connsiteX4" fmla="*/ 66675 w 4035425"/>
                <a:gd name="connsiteY4" fmla="*/ 685800 h 873125"/>
                <a:gd name="connsiteX5" fmla="*/ 66675 w 4035425"/>
                <a:gd name="connsiteY5" fmla="*/ 628650 h 873125"/>
                <a:gd name="connsiteX6" fmla="*/ 92075 w 4035425"/>
                <a:gd name="connsiteY6" fmla="*/ 628650 h 873125"/>
                <a:gd name="connsiteX7" fmla="*/ 92075 w 4035425"/>
                <a:gd name="connsiteY7" fmla="*/ 565150 h 873125"/>
                <a:gd name="connsiteX8" fmla="*/ 92075 w 4035425"/>
                <a:gd name="connsiteY8" fmla="*/ 565150 h 873125"/>
                <a:gd name="connsiteX9" fmla="*/ 92075 w 4035425"/>
                <a:gd name="connsiteY9" fmla="*/ 565150 h 873125"/>
                <a:gd name="connsiteX10" fmla="*/ 92075 w 4035425"/>
                <a:gd name="connsiteY10" fmla="*/ 565150 h 873125"/>
                <a:gd name="connsiteX11" fmla="*/ 107950 w 4035425"/>
                <a:gd name="connsiteY11" fmla="*/ 565150 h 873125"/>
                <a:gd name="connsiteX12" fmla="*/ 107950 w 4035425"/>
                <a:gd name="connsiteY12" fmla="*/ 488950 h 873125"/>
                <a:gd name="connsiteX13" fmla="*/ 123825 w 4035425"/>
                <a:gd name="connsiteY13" fmla="*/ 488950 h 873125"/>
                <a:gd name="connsiteX14" fmla="*/ 123825 w 4035425"/>
                <a:gd name="connsiteY14" fmla="*/ 431800 h 873125"/>
                <a:gd name="connsiteX15" fmla="*/ 142875 w 4035425"/>
                <a:gd name="connsiteY15" fmla="*/ 431800 h 873125"/>
                <a:gd name="connsiteX16" fmla="*/ 142875 w 4035425"/>
                <a:gd name="connsiteY16" fmla="*/ 393700 h 873125"/>
                <a:gd name="connsiteX17" fmla="*/ 200025 w 4035425"/>
                <a:gd name="connsiteY17" fmla="*/ 393700 h 873125"/>
                <a:gd name="connsiteX18" fmla="*/ 200025 w 4035425"/>
                <a:gd name="connsiteY18" fmla="*/ 311150 h 873125"/>
                <a:gd name="connsiteX19" fmla="*/ 269875 w 4035425"/>
                <a:gd name="connsiteY19" fmla="*/ 311150 h 873125"/>
                <a:gd name="connsiteX20" fmla="*/ 269875 w 4035425"/>
                <a:gd name="connsiteY20" fmla="*/ 269875 h 873125"/>
                <a:gd name="connsiteX21" fmla="*/ 393700 w 4035425"/>
                <a:gd name="connsiteY21" fmla="*/ 269875 h 873125"/>
                <a:gd name="connsiteX22" fmla="*/ 393700 w 4035425"/>
                <a:gd name="connsiteY22" fmla="*/ 269875 h 873125"/>
                <a:gd name="connsiteX23" fmla="*/ 393700 w 4035425"/>
                <a:gd name="connsiteY23" fmla="*/ 241300 h 873125"/>
                <a:gd name="connsiteX24" fmla="*/ 447675 w 4035425"/>
                <a:gd name="connsiteY24" fmla="*/ 241300 h 873125"/>
                <a:gd name="connsiteX25" fmla="*/ 447675 w 4035425"/>
                <a:gd name="connsiteY25" fmla="*/ 206375 h 873125"/>
                <a:gd name="connsiteX26" fmla="*/ 638175 w 4035425"/>
                <a:gd name="connsiteY26" fmla="*/ 206375 h 873125"/>
                <a:gd name="connsiteX27" fmla="*/ 638175 w 4035425"/>
                <a:gd name="connsiteY27" fmla="*/ 158750 h 873125"/>
                <a:gd name="connsiteX28" fmla="*/ 673100 w 4035425"/>
                <a:gd name="connsiteY28" fmla="*/ 158750 h 873125"/>
                <a:gd name="connsiteX29" fmla="*/ 673100 w 4035425"/>
                <a:gd name="connsiteY29" fmla="*/ 130175 h 873125"/>
                <a:gd name="connsiteX30" fmla="*/ 720725 w 4035425"/>
                <a:gd name="connsiteY30" fmla="*/ 130175 h 873125"/>
                <a:gd name="connsiteX31" fmla="*/ 720725 w 4035425"/>
                <a:gd name="connsiteY31" fmla="*/ 101600 h 873125"/>
                <a:gd name="connsiteX32" fmla="*/ 885825 w 4035425"/>
                <a:gd name="connsiteY32" fmla="*/ 101600 h 873125"/>
                <a:gd name="connsiteX33" fmla="*/ 885825 w 4035425"/>
                <a:gd name="connsiteY33" fmla="*/ 85725 h 873125"/>
                <a:gd name="connsiteX34" fmla="*/ 1066800 w 4035425"/>
                <a:gd name="connsiteY34" fmla="*/ 85725 h 873125"/>
                <a:gd name="connsiteX35" fmla="*/ 1066800 w 4035425"/>
                <a:gd name="connsiteY35" fmla="*/ 63500 h 873125"/>
                <a:gd name="connsiteX36" fmla="*/ 1428750 w 4035425"/>
                <a:gd name="connsiteY36" fmla="*/ 63500 h 873125"/>
                <a:gd name="connsiteX37" fmla="*/ 1428750 w 4035425"/>
                <a:gd name="connsiteY37" fmla="*/ 28575 h 873125"/>
                <a:gd name="connsiteX38" fmla="*/ 1473200 w 4035425"/>
                <a:gd name="connsiteY38" fmla="*/ 28575 h 873125"/>
                <a:gd name="connsiteX39" fmla="*/ 1473200 w 4035425"/>
                <a:gd name="connsiteY39" fmla="*/ 28575 h 873125"/>
                <a:gd name="connsiteX40" fmla="*/ 1473200 w 4035425"/>
                <a:gd name="connsiteY40" fmla="*/ 0 h 873125"/>
                <a:gd name="connsiteX41" fmla="*/ 4035425 w 4035425"/>
                <a:gd name="connsiteY41" fmla="*/ 0 h 873125"/>
                <a:gd name="connsiteX42" fmla="*/ 4035425 w 4035425"/>
                <a:gd name="connsiteY42" fmla="*/ 365125 h 873125"/>
                <a:gd name="connsiteX43" fmla="*/ 1476375 w 4035425"/>
                <a:gd name="connsiteY43" fmla="*/ 365125 h 873125"/>
                <a:gd name="connsiteX44" fmla="*/ 1476375 w 4035425"/>
                <a:gd name="connsiteY44" fmla="*/ 387350 h 873125"/>
                <a:gd name="connsiteX45" fmla="*/ 1422400 w 4035425"/>
                <a:gd name="connsiteY45" fmla="*/ 387350 h 873125"/>
                <a:gd name="connsiteX46" fmla="*/ 1422400 w 4035425"/>
                <a:gd name="connsiteY46" fmla="*/ 419100 h 873125"/>
                <a:gd name="connsiteX47" fmla="*/ 1063625 w 4035425"/>
                <a:gd name="connsiteY47" fmla="*/ 419100 h 873125"/>
                <a:gd name="connsiteX48" fmla="*/ 1063625 w 4035425"/>
                <a:gd name="connsiteY48" fmla="*/ 438150 h 873125"/>
                <a:gd name="connsiteX49" fmla="*/ 882650 w 4035425"/>
                <a:gd name="connsiteY49" fmla="*/ 438150 h 873125"/>
                <a:gd name="connsiteX50" fmla="*/ 882650 w 4035425"/>
                <a:gd name="connsiteY50" fmla="*/ 450850 h 873125"/>
                <a:gd name="connsiteX51" fmla="*/ 711200 w 4035425"/>
                <a:gd name="connsiteY51" fmla="*/ 450850 h 873125"/>
                <a:gd name="connsiteX52" fmla="*/ 711200 w 4035425"/>
                <a:gd name="connsiteY52" fmla="*/ 482600 h 873125"/>
                <a:gd name="connsiteX53" fmla="*/ 663575 w 4035425"/>
                <a:gd name="connsiteY53" fmla="*/ 482600 h 873125"/>
                <a:gd name="connsiteX54" fmla="*/ 663575 w 4035425"/>
                <a:gd name="connsiteY54" fmla="*/ 482600 h 873125"/>
                <a:gd name="connsiteX55" fmla="*/ 663575 w 4035425"/>
                <a:gd name="connsiteY55" fmla="*/ 482600 h 873125"/>
                <a:gd name="connsiteX56" fmla="*/ 641350 w 4035425"/>
                <a:gd name="connsiteY56" fmla="*/ 504825 h 873125"/>
                <a:gd name="connsiteX57" fmla="*/ 641350 w 4035425"/>
                <a:gd name="connsiteY57" fmla="*/ 536575 h 873125"/>
                <a:gd name="connsiteX58" fmla="*/ 450850 w 4035425"/>
                <a:gd name="connsiteY58" fmla="*/ 536575 h 873125"/>
                <a:gd name="connsiteX59" fmla="*/ 450850 w 4035425"/>
                <a:gd name="connsiteY59" fmla="*/ 568325 h 873125"/>
                <a:gd name="connsiteX60" fmla="*/ 387350 w 4035425"/>
                <a:gd name="connsiteY60" fmla="*/ 568325 h 873125"/>
                <a:gd name="connsiteX61" fmla="*/ 387350 w 4035425"/>
                <a:gd name="connsiteY61" fmla="*/ 593725 h 873125"/>
                <a:gd name="connsiteX62" fmla="*/ 276225 w 4035425"/>
                <a:gd name="connsiteY62" fmla="*/ 593725 h 873125"/>
                <a:gd name="connsiteX63" fmla="*/ 276225 w 4035425"/>
                <a:gd name="connsiteY63" fmla="*/ 625475 h 873125"/>
                <a:gd name="connsiteX64" fmla="*/ 196850 w 4035425"/>
                <a:gd name="connsiteY64" fmla="*/ 625475 h 873125"/>
                <a:gd name="connsiteX65" fmla="*/ 196850 w 4035425"/>
                <a:gd name="connsiteY65" fmla="*/ 685800 h 873125"/>
                <a:gd name="connsiteX66" fmla="*/ 136525 w 4035425"/>
                <a:gd name="connsiteY66" fmla="*/ 685800 h 873125"/>
                <a:gd name="connsiteX67" fmla="*/ 136525 w 4035425"/>
                <a:gd name="connsiteY67" fmla="*/ 717550 h 873125"/>
                <a:gd name="connsiteX68" fmla="*/ 117475 w 4035425"/>
                <a:gd name="connsiteY68" fmla="*/ 717550 h 873125"/>
                <a:gd name="connsiteX69" fmla="*/ 117475 w 4035425"/>
                <a:gd name="connsiteY69" fmla="*/ 793750 h 873125"/>
                <a:gd name="connsiteX70" fmla="*/ 85725 w 4035425"/>
                <a:gd name="connsiteY70" fmla="*/ 793750 h 873125"/>
                <a:gd name="connsiteX71" fmla="*/ 85725 w 4035425"/>
                <a:gd name="connsiteY71" fmla="*/ 873125 h 873125"/>
                <a:gd name="connsiteX72" fmla="*/ 0 w 4035425"/>
                <a:gd name="connsiteY72" fmla="*/ 869950 h 873125"/>
                <a:gd name="connsiteX0" fmla="*/ 0 w 4035425"/>
                <a:gd name="connsiteY0" fmla="*/ 869950 h 873125"/>
                <a:gd name="connsiteX1" fmla="*/ 0 w 4035425"/>
                <a:gd name="connsiteY1" fmla="*/ 730250 h 873125"/>
                <a:gd name="connsiteX2" fmla="*/ 44450 w 4035425"/>
                <a:gd name="connsiteY2" fmla="*/ 730250 h 873125"/>
                <a:gd name="connsiteX3" fmla="*/ 44450 w 4035425"/>
                <a:gd name="connsiteY3" fmla="*/ 685800 h 873125"/>
                <a:gd name="connsiteX4" fmla="*/ 66675 w 4035425"/>
                <a:gd name="connsiteY4" fmla="*/ 685800 h 873125"/>
                <a:gd name="connsiteX5" fmla="*/ 66675 w 4035425"/>
                <a:gd name="connsiteY5" fmla="*/ 628650 h 873125"/>
                <a:gd name="connsiteX6" fmla="*/ 92075 w 4035425"/>
                <a:gd name="connsiteY6" fmla="*/ 628650 h 873125"/>
                <a:gd name="connsiteX7" fmla="*/ 92075 w 4035425"/>
                <a:gd name="connsiteY7" fmla="*/ 565150 h 873125"/>
                <a:gd name="connsiteX8" fmla="*/ 92075 w 4035425"/>
                <a:gd name="connsiteY8" fmla="*/ 565150 h 873125"/>
                <a:gd name="connsiteX9" fmla="*/ 92075 w 4035425"/>
                <a:gd name="connsiteY9" fmla="*/ 565150 h 873125"/>
                <a:gd name="connsiteX10" fmla="*/ 92075 w 4035425"/>
                <a:gd name="connsiteY10" fmla="*/ 565150 h 873125"/>
                <a:gd name="connsiteX11" fmla="*/ 107950 w 4035425"/>
                <a:gd name="connsiteY11" fmla="*/ 565150 h 873125"/>
                <a:gd name="connsiteX12" fmla="*/ 107950 w 4035425"/>
                <a:gd name="connsiteY12" fmla="*/ 488950 h 873125"/>
                <a:gd name="connsiteX13" fmla="*/ 123825 w 4035425"/>
                <a:gd name="connsiteY13" fmla="*/ 488950 h 873125"/>
                <a:gd name="connsiteX14" fmla="*/ 123825 w 4035425"/>
                <a:gd name="connsiteY14" fmla="*/ 431800 h 873125"/>
                <a:gd name="connsiteX15" fmla="*/ 142875 w 4035425"/>
                <a:gd name="connsiteY15" fmla="*/ 431800 h 873125"/>
                <a:gd name="connsiteX16" fmla="*/ 142875 w 4035425"/>
                <a:gd name="connsiteY16" fmla="*/ 393700 h 873125"/>
                <a:gd name="connsiteX17" fmla="*/ 200025 w 4035425"/>
                <a:gd name="connsiteY17" fmla="*/ 393700 h 873125"/>
                <a:gd name="connsiteX18" fmla="*/ 200025 w 4035425"/>
                <a:gd name="connsiteY18" fmla="*/ 311150 h 873125"/>
                <a:gd name="connsiteX19" fmla="*/ 269875 w 4035425"/>
                <a:gd name="connsiteY19" fmla="*/ 311150 h 873125"/>
                <a:gd name="connsiteX20" fmla="*/ 269875 w 4035425"/>
                <a:gd name="connsiteY20" fmla="*/ 269875 h 873125"/>
                <a:gd name="connsiteX21" fmla="*/ 393700 w 4035425"/>
                <a:gd name="connsiteY21" fmla="*/ 269875 h 873125"/>
                <a:gd name="connsiteX22" fmla="*/ 393700 w 4035425"/>
                <a:gd name="connsiteY22" fmla="*/ 269875 h 873125"/>
                <a:gd name="connsiteX23" fmla="*/ 393700 w 4035425"/>
                <a:gd name="connsiteY23" fmla="*/ 241300 h 873125"/>
                <a:gd name="connsiteX24" fmla="*/ 447675 w 4035425"/>
                <a:gd name="connsiteY24" fmla="*/ 241300 h 873125"/>
                <a:gd name="connsiteX25" fmla="*/ 447675 w 4035425"/>
                <a:gd name="connsiteY25" fmla="*/ 206375 h 873125"/>
                <a:gd name="connsiteX26" fmla="*/ 638175 w 4035425"/>
                <a:gd name="connsiteY26" fmla="*/ 206375 h 873125"/>
                <a:gd name="connsiteX27" fmla="*/ 638175 w 4035425"/>
                <a:gd name="connsiteY27" fmla="*/ 158750 h 873125"/>
                <a:gd name="connsiteX28" fmla="*/ 673100 w 4035425"/>
                <a:gd name="connsiteY28" fmla="*/ 158750 h 873125"/>
                <a:gd name="connsiteX29" fmla="*/ 673100 w 4035425"/>
                <a:gd name="connsiteY29" fmla="*/ 130175 h 873125"/>
                <a:gd name="connsiteX30" fmla="*/ 720725 w 4035425"/>
                <a:gd name="connsiteY30" fmla="*/ 130175 h 873125"/>
                <a:gd name="connsiteX31" fmla="*/ 720725 w 4035425"/>
                <a:gd name="connsiteY31" fmla="*/ 101600 h 873125"/>
                <a:gd name="connsiteX32" fmla="*/ 885825 w 4035425"/>
                <a:gd name="connsiteY32" fmla="*/ 101600 h 873125"/>
                <a:gd name="connsiteX33" fmla="*/ 885825 w 4035425"/>
                <a:gd name="connsiteY33" fmla="*/ 85725 h 873125"/>
                <a:gd name="connsiteX34" fmla="*/ 1066800 w 4035425"/>
                <a:gd name="connsiteY34" fmla="*/ 85725 h 873125"/>
                <a:gd name="connsiteX35" fmla="*/ 1066800 w 4035425"/>
                <a:gd name="connsiteY35" fmla="*/ 63500 h 873125"/>
                <a:gd name="connsiteX36" fmla="*/ 1428750 w 4035425"/>
                <a:gd name="connsiteY36" fmla="*/ 63500 h 873125"/>
                <a:gd name="connsiteX37" fmla="*/ 1428750 w 4035425"/>
                <a:gd name="connsiteY37" fmla="*/ 28575 h 873125"/>
                <a:gd name="connsiteX38" fmla="*/ 1473200 w 4035425"/>
                <a:gd name="connsiteY38" fmla="*/ 28575 h 873125"/>
                <a:gd name="connsiteX39" fmla="*/ 1473200 w 4035425"/>
                <a:gd name="connsiteY39" fmla="*/ 28575 h 873125"/>
                <a:gd name="connsiteX40" fmla="*/ 1473200 w 4035425"/>
                <a:gd name="connsiteY40" fmla="*/ 0 h 873125"/>
                <a:gd name="connsiteX41" fmla="*/ 4035425 w 4035425"/>
                <a:gd name="connsiteY41" fmla="*/ 0 h 873125"/>
                <a:gd name="connsiteX42" fmla="*/ 4035425 w 4035425"/>
                <a:gd name="connsiteY42" fmla="*/ 365125 h 873125"/>
                <a:gd name="connsiteX43" fmla="*/ 1476375 w 4035425"/>
                <a:gd name="connsiteY43" fmla="*/ 365125 h 873125"/>
                <a:gd name="connsiteX44" fmla="*/ 1476375 w 4035425"/>
                <a:gd name="connsiteY44" fmla="*/ 387350 h 873125"/>
                <a:gd name="connsiteX45" fmla="*/ 1422400 w 4035425"/>
                <a:gd name="connsiteY45" fmla="*/ 387350 h 873125"/>
                <a:gd name="connsiteX46" fmla="*/ 1422400 w 4035425"/>
                <a:gd name="connsiteY46" fmla="*/ 419100 h 873125"/>
                <a:gd name="connsiteX47" fmla="*/ 1063625 w 4035425"/>
                <a:gd name="connsiteY47" fmla="*/ 419100 h 873125"/>
                <a:gd name="connsiteX48" fmla="*/ 1063625 w 4035425"/>
                <a:gd name="connsiteY48" fmla="*/ 438150 h 873125"/>
                <a:gd name="connsiteX49" fmla="*/ 882650 w 4035425"/>
                <a:gd name="connsiteY49" fmla="*/ 438150 h 873125"/>
                <a:gd name="connsiteX50" fmla="*/ 882650 w 4035425"/>
                <a:gd name="connsiteY50" fmla="*/ 450850 h 873125"/>
                <a:gd name="connsiteX51" fmla="*/ 711200 w 4035425"/>
                <a:gd name="connsiteY51" fmla="*/ 450850 h 873125"/>
                <a:gd name="connsiteX52" fmla="*/ 711200 w 4035425"/>
                <a:gd name="connsiteY52" fmla="*/ 482600 h 873125"/>
                <a:gd name="connsiteX53" fmla="*/ 663575 w 4035425"/>
                <a:gd name="connsiteY53" fmla="*/ 482600 h 873125"/>
                <a:gd name="connsiteX54" fmla="*/ 663575 w 4035425"/>
                <a:gd name="connsiteY54" fmla="*/ 482600 h 873125"/>
                <a:gd name="connsiteX55" fmla="*/ 660400 w 4035425"/>
                <a:gd name="connsiteY55" fmla="*/ 504825 h 873125"/>
                <a:gd name="connsiteX56" fmla="*/ 641350 w 4035425"/>
                <a:gd name="connsiteY56" fmla="*/ 504825 h 873125"/>
                <a:gd name="connsiteX57" fmla="*/ 641350 w 4035425"/>
                <a:gd name="connsiteY57" fmla="*/ 536575 h 873125"/>
                <a:gd name="connsiteX58" fmla="*/ 450850 w 4035425"/>
                <a:gd name="connsiteY58" fmla="*/ 536575 h 873125"/>
                <a:gd name="connsiteX59" fmla="*/ 450850 w 4035425"/>
                <a:gd name="connsiteY59" fmla="*/ 568325 h 873125"/>
                <a:gd name="connsiteX60" fmla="*/ 387350 w 4035425"/>
                <a:gd name="connsiteY60" fmla="*/ 568325 h 873125"/>
                <a:gd name="connsiteX61" fmla="*/ 387350 w 4035425"/>
                <a:gd name="connsiteY61" fmla="*/ 593725 h 873125"/>
                <a:gd name="connsiteX62" fmla="*/ 276225 w 4035425"/>
                <a:gd name="connsiteY62" fmla="*/ 593725 h 873125"/>
                <a:gd name="connsiteX63" fmla="*/ 276225 w 4035425"/>
                <a:gd name="connsiteY63" fmla="*/ 625475 h 873125"/>
                <a:gd name="connsiteX64" fmla="*/ 196850 w 4035425"/>
                <a:gd name="connsiteY64" fmla="*/ 625475 h 873125"/>
                <a:gd name="connsiteX65" fmla="*/ 196850 w 4035425"/>
                <a:gd name="connsiteY65" fmla="*/ 685800 h 873125"/>
                <a:gd name="connsiteX66" fmla="*/ 136525 w 4035425"/>
                <a:gd name="connsiteY66" fmla="*/ 685800 h 873125"/>
                <a:gd name="connsiteX67" fmla="*/ 136525 w 4035425"/>
                <a:gd name="connsiteY67" fmla="*/ 717550 h 873125"/>
                <a:gd name="connsiteX68" fmla="*/ 117475 w 4035425"/>
                <a:gd name="connsiteY68" fmla="*/ 717550 h 873125"/>
                <a:gd name="connsiteX69" fmla="*/ 117475 w 4035425"/>
                <a:gd name="connsiteY69" fmla="*/ 793750 h 873125"/>
                <a:gd name="connsiteX70" fmla="*/ 85725 w 4035425"/>
                <a:gd name="connsiteY70" fmla="*/ 793750 h 873125"/>
                <a:gd name="connsiteX71" fmla="*/ 85725 w 4035425"/>
                <a:gd name="connsiteY71" fmla="*/ 873125 h 873125"/>
                <a:gd name="connsiteX72" fmla="*/ 0 w 4035425"/>
                <a:gd name="connsiteY72" fmla="*/ 869950 h 87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4035425" h="873125">
                  <a:moveTo>
                    <a:pt x="0" y="869950"/>
                  </a:moveTo>
                  <a:lnTo>
                    <a:pt x="0" y="730250"/>
                  </a:lnTo>
                  <a:lnTo>
                    <a:pt x="44450" y="730250"/>
                  </a:lnTo>
                  <a:lnTo>
                    <a:pt x="44450" y="685800"/>
                  </a:lnTo>
                  <a:lnTo>
                    <a:pt x="66675" y="685800"/>
                  </a:lnTo>
                  <a:lnTo>
                    <a:pt x="66675" y="628650"/>
                  </a:lnTo>
                  <a:lnTo>
                    <a:pt x="92075" y="628650"/>
                  </a:lnTo>
                  <a:lnTo>
                    <a:pt x="92075" y="565150"/>
                  </a:lnTo>
                  <a:lnTo>
                    <a:pt x="92075" y="565150"/>
                  </a:lnTo>
                  <a:lnTo>
                    <a:pt x="92075" y="565150"/>
                  </a:lnTo>
                  <a:lnTo>
                    <a:pt x="92075" y="565150"/>
                  </a:lnTo>
                  <a:lnTo>
                    <a:pt x="107950" y="565150"/>
                  </a:lnTo>
                  <a:lnTo>
                    <a:pt x="107950" y="488950"/>
                  </a:lnTo>
                  <a:lnTo>
                    <a:pt x="123825" y="488950"/>
                  </a:lnTo>
                  <a:lnTo>
                    <a:pt x="123825" y="431800"/>
                  </a:lnTo>
                  <a:lnTo>
                    <a:pt x="142875" y="431800"/>
                  </a:lnTo>
                  <a:lnTo>
                    <a:pt x="142875" y="393700"/>
                  </a:lnTo>
                  <a:lnTo>
                    <a:pt x="200025" y="393700"/>
                  </a:lnTo>
                  <a:lnTo>
                    <a:pt x="200025" y="311150"/>
                  </a:lnTo>
                  <a:lnTo>
                    <a:pt x="269875" y="311150"/>
                  </a:lnTo>
                  <a:lnTo>
                    <a:pt x="269875" y="269875"/>
                  </a:lnTo>
                  <a:lnTo>
                    <a:pt x="393700" y="269875"/>
                  </a:lnTo>
                  <a:lnTo>
                    <a:pt x="393700" y="269875"/>
                  </a:lnTo>
                  <a:lnTo>
                    <a:pt x="393700" y="241300"/>
                  </a:lnTo>
                  <a:lnTo>
                    <a:pt x="447675" y="241300"/>
                  </a:lnTo>
                  <a:lnTo>
                    <a:pt x="447675" y="206375"/>
                  </a:lnTo>
                  <a:lnTo>
                    <a:pt x="638175" y="206375"/>
                  </a:lnTo>
                  <a:lnTo>
                    <a:pt x="638175" y="158750"/>
                  </a:lnTo>
                  <a:lnTo>
                    <a:pt x="673100" y="158750"/>
                  </a:lnTo>
                  <a:lnTo>
                    <a:pt x="673100" y="130175"/>
                  </a:lnTo>
                  <a:lnTo>
                    <a:pt x="720725" y="130175"/>
                  </a:lnTo>
                  <a:lnTo>
                    <a:pt x="720725" y="101600"/>
                  </a:lnTo>
                  <a:lnTo>
                    <a:pt x="885825" y="101600"/>
                  </a:lnTo>
                  <a:lnTo>
                    <a:pt x="885825" y="85725"/>
                  </a:lnTo>
                  <a:lnTo>
                    <a:pt x="1066800" y="85725"/>
                  </a:lnTo>
                  <a:lnTo>
                    <a:pt x="1066800" y="63500"/>
                  </a:lnTo>
                  <a:lnTo>
                    <a:pt x="1428750" y="63500"/>
                  </a:lnTo>
                  <a:lnTo>
                    <a:pt x="1428750" y="28575"/>
                  </a:lnTo>
                  <a:lnTo>
                    <a:pt x="1473200" y="28575"/>
                  </a:lnTo>
                  <a:lnTo>
                    <a:pt x="1473200" y="28575"/>
                  </a:lnTo>
                  <a:lnTo>
                    <a:pt x="1473200" y="0"/>
                  </a:lnTo>
                  <a:lnTo>
                    <a:pt x="4035425" y="0"/>
                  </a:lnTo>
                  <a:lnTo>
                    <a:pt x="4035425" y="365125"/>
                  </a:lnTo>
                  <a:lnTo>
                    <a:pt x="1476375" y="365125"/>
                  </a:lnTo>
                  <a:lnTo>
                    <a:pt x="1476375" y="387350"/>
                  </a:lnTo>
                  <a:lnTo>
                    <a:pt x="1422400" y="387350"/>
                  </a:lnTo>
                  <a:lnTo>
                    <a:pt x="1422400" y="419100"/>
                  </a:lnTo>
                  <a:lnTo>
                    <a:pt x="1063625" y="419100"/>
                  </a:lnTo>
                  <a:lnTo>
                    <a:pt x="1063625" y="438150"/>
                  </a:lnTo>
                  <a:lnTo>
                    <a:pt x="882650" y="438150"/>
                  </a:lnTo>
                  <a:lnTo>
                    <a:pt x="882650" y="450850"/>
                  </a:lnTo>
                  <a:lnTo>
                    <a:pt x="711200" y="450850"/>
                  </a:lnTo>
                  <a:lnTo>
                    <a:pt x="711200" y="482600"/>
                  </a:lnTo>
                  <a:lnTo>
                    <a:pt x="663575" y="482600"/>
                  </a:lnTo>
                  <a:lnTo>
                    <a:pt x="663575" y="482600"/>
                  </a:lnTo>
                  <a:lnTo>
                    <a:pt x="660400" y="504825"/>
                  </a:lnTo>
                  <a:lnTo>
                    <a:pt x="641350" y="504825"/>
                  </a:lnTo>
                  <a:lnTo>
                    <a:pt x="641350" y="536575"/>
                  </a:lnTo>
                  <a:lnTo>
                    <a:pt x="450850" y="536575"/>
                  </a:lnTo>
                  <a:lnTo>
                    <a:pt x="450850" y="568325"/>
                  </a:lnTo>
                  <a:lnTo>
                    <a:pt x="387350" y="568325"/>
                  </a:lnTo>
                  <a:lnTo>
                    <a:pt x="387350" y="593725"/>
                  </a:lnTo>
                  <a:lnTo>
                    <a:pt x="276225" y="593725"/>
                  </a:lnTo>
                  <a:lnTo>
                    <a:pt x="276225" y="625475"/>
                  </a:lnTo>
                  <a:lnTo>
                    <a:pt x="196850" y="625475"/>
                  </a:lnTo>
                  <a:lnTo>
                    <a:pt x="196850" y="685800"/>
                  </a:lnTo>
                  <a:lnTo>
                    <a:pt x="136525" y="685800"/>
                  </a:lnTo>
                  <a:lnTo>
                    <a:pt x="136525" y="717550"/>
                  </a:lnTo>
                  <a:lnTo>
                    <a:pt x="117475" y="717550"/>
                  </a:lnTo>
                  <a:lnTo>
                    <a:pt x="117475" y="793750"/>
                  </a:lnTo>
                  <a:lnTo>
                    <a:pt x="85725" y="793750"/>
                  </a:lnTo>
                  <a:lnTo>
                    <a:pt x="85725" y="873125"/>
                  </a:lnTo>
                  <a:lnTo>
                    <a:pt x="0" y="869950"/>
                  </a:lnTo>
                  <a:close/>
                </a:path>
              </a:pathLst>
            </a:custGeom>
            <a:solidFill>
              <a:srgbClr val="E1471D">
                <a:alpha val="29804"/>
              </a:srgb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92" name="Freeform 391">
              <a:extLst>
                <a:ext uri="{FF2B5EF4-FFF2-40B4-BE49-F238E27FC236}">
                  <a16:creationId xmlns:a16="http://schemas.microsoft.com/office/drawing/2014/main" id="{A9A4BA3F-2CCF-E91E-D9FB-51F47FA4A10B}"/>
                </a:ext>
              </a:extLst>
            </p:cNvPr>
            <p:cNvSpPr/>
            <p:nvPr/>
          </p:nvSpPr>
          <p:spPr bwMode="auto">
            <a:xfrm>
              <a:off x="7194550" y="2990850"/>
              <a:ext cx="4019550" cy="428625"/>
            </a:xfrm>
            <a:custGeom>
              <a:avLst/>
              <a:gdLst>
                <a:gd name="connsiteX0" fmla="*/ 0 w 4019550"/>
                <a:gd name="connsiteY0" fmla="*/ 393700 h 428625"/>
                <a:gd name="connsiteX1" fmla="*/ 0 w 4019550"/>
                <a:gd name="connsiteY1" fmla="*/ 349250 h 428625"/>
                <a:gd name="connsiteX2" fmla="*/ 53975 w 4019550"/>
                <a:gd name="connsiteY2" fmla="*/ 349250 h 428625"/>
                <a:gd name="connsiteX3" fmla="*/ 53975 w 4019550"/>
                <a:gd name="connsiteY3" fmla="*/ 301625 h 428625"/>
                <a:gd name="connsiteX4" fmla="*/ 196850 w 4019550"/>
                <a:gd name="connsiteY4" fmla="*/ 301625 h 428625"/>
                <a:gd name="connsiteX5" fmla="*/ 196850 w 4019550"/>
                <a:gd name="connsiteY5" fmla="*/ 266700 h 428625"/>
                <a:gd name="connsiteX6" fmla="*/ 390525 w 4019550"/>
                <a:gd name="connsiteY6" fmla="*/ 266700 h 428625"/>
                <a:gd name="connsiteX7" fmla="*/ 390525 w 4019550"/>
                <a:gd name="connsiteY7" fmla="*/ 244475 h 428625"/>
                <a:gd name="connsiteX8" fmla="*/ 409575 w 4019550"/>
                <a:gd name="connsiteY8" fmla="*/ 244475 h 428625"/>
                <a:gd name="connsiteX9" fmla="*/ 409575 w 4019550"/>
                <a:gd name="connsiteY9" fmla="*/ 212725 h 428625"/>
                <a:gd name="connsiteX10" fmla="*/ 501650 w 4019550"/>
                <a:gd name="connsiteY10" fmla="*/ 212725 h 428625"/>
                <a:gd name="connsiteX11" fmla="*/ 501650 w 4019550"/>
                <a:gd name="connsiteY11" fmla="*/ 165100 h 428625"/>
                <a:gd name="connsiteX12" fmla="*/ 635000 w 4019550"/>
                <a:gd name="connsiteY12" fmla="*/ 165100 h 428625"/>
                <a:gd name="connsiteX13" fmla="*/ 635000 w 4019550"/>
                <a:gd name="connsiteY13" fmla="*/ 165100 h 428625"/>
                <a:gd name="connsiteX14" fmla="*/ 635000 w 4019550"/>
                <a:gd name="connsiteY14" fmla="*/ 165100 h 428625"/>
                <a:gd name="connsiteX15" fmla="*/ 635000 w 4019550"/>
                <a:gd name="connsiteY15" fmla="*/ 142875 h 428625"/>
                <a:gd name="connsiteX16" fmla="*/ 803275 w 4019550"/>
                <a:gd name="connsiteY16" fmla="*/ 142875 h 428625"/>
                <a:gd name="connsiteX17" fmla="*/ 803275 w 4019550"/>
                <a:gd name="connsiteY17" fmla="*/ 92075 h 428625"/>
                <a:gd name="connsiteX18" fmla="*/ 803275 w 4019550"/>
                <a:gd name="connsiteY18" fmla="*/ 92075 h 428625"/>
                <a:gd name="connsiteX19" fmla="*/ 828675 w 4019550"/>
                <a:gd name="connsiteY19" fmla="*/ 92075 h 428625"/>
                <a:gd name="connsiteX20" fmla="*/ 828675 w 4019550"/>
                <a:gd name="connsiteY20" fmla="*/ 47625 h 428625"/>
                <a:gd name="connsiteX21" fmla="*/ 942975 w 4019550"/>
                <a:gd name="connsiteY21" fmla="*/ 47625 h 428625"/>
                <a:gd name="connsiteX22" fmla="*/ 942975 w 4019550"/>
                <a:gd name="connsiteY22" fmla="*/ 47625 h 428625"/>
                <a:gd name="connsiteX23" fmla="*/ 942975 w 4019550"/>
                <a:gd name="connsiteY23" fmla="*/ 25400 h 428625"/>
                <a:gd name="connsiteX24" fmla="*/ 1314450 w 4019550"/>
                <a:gd name="connsiteY24" fmla="*/ 25400 h 428625"/>
                <a:gd name="connsiteX25" fmla="*/ 1314450 w 4019550"/>
                <a:gd name="connsiteY25" fmla="*/ 25400 h 428625"/>
                <a:gd name="connsiteX26" fmla="*/ 1314450 w 4019550"/>
                <a:gd name="connsiteY26" fmla="*/ 25400 h 428625"/>
                <a:gd name="connsiteX27" fmla="*/ 1314450 w 4019550"/>
                <a:gd name="connsiteY27" fmla="*/ 0 h 428625"/>
                <a:gd name="connsiteX28" fmla="*/ 4019550 w 4019550"/>
                <a:gd name="connsiteY28" fmla="*/ 0 h 428625"/>
                <a:gd name="connsiteX29" fmla="*/ 4019550 w 4019550"/>
                <a:gd name="connsiteY29" fmla="*/ 269875 h 428625"/>
                <a:gd name="connsiteX30" fmla="*/ 1311275 w 4019550"/>
                <a:gd name="connsiteY30" fmla="*/ 269875 h 428625"/>
                <a:gd name="connsiteX31" fmla="*/ 1311275 w 4019550"/>
                <a:gd name="connsiteY31" fmla="*/ 288925 h 428625"/>
                <a:gd name="connsiteX32" fmla="*/ 939800 w 4019550"/>
                <a:gd name="connsiteY32" fmla="*/ 288925 h 428625"/>
                <a:gd name="connsiteX33" fmla="*/ 939800 w 4019550"/>
                <a:gd name="connsiteY33" fmla="*/ 304800 h 428625"/>
                <a:gd name="connsiteX34" fmla="*/ 828675 w 4019550"/>
                <a:gd name="connsiteY34" fmla="*/ 304800 h 428625"/>
                <a:gd name="connsiteX35" fmla="*/ 828675 w 4019550"/>
                <a:gd name="connsiteY35" fmla="*/ 333375 h 428625"/>
                <a:gd name="connsiteX36" fmla="*/ 828675 w 4019550"/>
                <a:gd name="connsiteY36" fmla="*/ 333375 h 428625"/>
                <a:gd name="connsiteX37" fmla="*/ 828675 w 4019550"/>
                <a:gd name="connsiteY37" fmla="*/ 333375 h 428625"/>
                <a:gd name="connsiteX38" fmla="*/ 803275 w 4019550"/>
                <a:gd name="connsiteY38" fmla="*/ 333375 h 428625"/>
                <a:gd name="connsiteX39" fmla="*/ 803275 w 4019550"/>
                <a:gd name="connsiteY39" fmla="*/ 358775 h 428625"/>
                <a:gd name="connsiteX40" fmla="*/ 638175 w 4019550"/>
                <a:gd name="connsiteY40" fmla="*/ 358775 h 428625"/>
                <a:gd name="connsiteX41" fmla="*/ 638175 w 4019550"/>
                <a:gd name="connsiteY41" fmla="*/ 377825 h 428625"/>
                <a:gd name="connsiteX42" fmla="*/ 492125 w 4019550"/>
                <a:gd name="connsiteY42" fmla="*/ 377825 h 428625"/>
                <a:gd name="connsiteX43" fmla="*/ 492125 w 4019550"/>
                <a:gd name="connsiteY43" fmla="*/ 377825 h 428625"/>
                <a:gd name="connsiteX44" fmla="*/ 492125 w 4019550"/>
                <a:gd name="connsiteY44" fmla="*/ 377825 h 428625"/>
                <a:gd name="connsiteX45" fmla="*/ 492125 w 4019550"/>
                <a:gd name="connsiteY45" fmla="*/ 400050 h 428625"/>
                <a:gd name="connsiteX46" fmla="*/ 396875 w 4019550"/>
                <a:gd name="connsiteY46" fmla="*/ 400050 h 428625"/>
                <a:gd name="connsiteX47" fmla="*/ 396875 w 4019550"/>
                <a:gd name="connsiteY47" fmla="*/ 428625 h 428625"/>
                <a:gd name="connsiteX48" fmla="*/ 0 w 4019550"/>
                <a:gd name="connsiteY48" fmla="*/ 393700 h 428625"/>
                <a:gd name="connsiteX0" fmla="*/ 0 w 4019550"/>
                <a:gd name="connsiteY0" fmla="*/ 425450 h 428625"/>
                <a:gd name="connsiteX1" fmla="*/ 0 w 4019550"/>
                <a:gd name="connsiteY1" fmla="*/ 349250 h 428625"/>
                <a:gd name="connsiteX2" fmla="*/ 53975 w 4019550"/>
                <a:gd name="connsiteY2" fmla="*/ 349250 h 428625"/>
                <a:gd name="connsiteX3" fmla="*/ 53975 w 4019550"/>
                <a:gd name="connsiteY3" fmla="*/ 301625 h 428625"/>
                <a:gd name="connsiteX4" fmla="*/ 196850 w 4019550"/>
                <a:gd name="connsiteY4" fmla="*/ 301625 h 428625"/>
                <a:gd name="connsiteX5" fmla="*/ 196850 w 4019550"/>
                <a:gd name="connsiteY5" fmla="*/ 266700 h 428625"/>
                <a:gd name="connsiteX6" fmla="*/ 390525 w 4019550"/>
                <a:gd name="connsiteY6" fmla="*/ 266700 h 428625"/>
                <a:gd name="connsiteX7" fmla="*/ 390525 w 4019550"/>
                <a:gd name="connsiteY7" fmla="*/ 244475 h 428625"/>
                <a:gd name="connsiteX8" fmla="*/ 409575 w 4019550"/>
                <a:gd name="connsiteY8" fmla="*/ 244475 h 428625"/>
                <a:gd name="connsiteX9" fmla="*/ 409575 w 4019550"/>
                <a:gd name="connsiteY9" fmla="*/ 212725 h 428625"/>
                <a:gd name="connsiteX10" fmla="*/ 501650 w 4019550"/>
                <a:gd name="connsiteY10" fmla="*/ 212725 h 428625"/>
                <a:gd name="connsiteX11" fmla="*/ 501650 w 4019550"/>
                <a:gd name="connsiteY11" fmla="*/ 165100 h 428625"/>
                <a:gd name="connsiteX12" fmla="*/ 635000 w 4019550"/>
                <a:gd name="connsiteY12" fmla="*/ 165100 h 428625"/>
                <a:gd name="connsiteX13" fmla="*/ 635000 w 4019550"/>
                <a:gd name="connsiteY13" fmla="*/ 165100 h 428625"/>
                <a:gd name="connsiteX14" fmla="*/ 635000 w 4019550"/>
                <a:gd name="connsiteY14" fmla="*/ 165100 h 428625"/>
                <a:gd name="connsiteX15" fmla="*/ 635000 w 4019550"/>
                <a:gd name="connsiteY15" fmla="*/ 142875 h 428625"/>
                <a:gd name="connsiteX16" fmla="*/ 803275 w 4019550"/>
                <a:gd name="connsiteY16" fmla="*/ 142875 h 428625"/>
                <a:gd name="connsiteX17" fmla="*/ 803275 w 4019550"/>
                <a:gd name="connsiteY17" fmla="*/ 92075 h 428625"/>
                <a:gd name="connsiteX18" fmla="*/ 803275 w 4019550"/>
                <a:gd name="connsiteY18" fmla="*/ 92075 h 428625"/>
                <a:gd name="connsiteX19" fmla="*/ 828675 w 4019550"/>
                <a:gd name="connsiteY19" fmla="*/ 92075 h 428625"/>
                <a:gd name="connsiteX20" fmla="*/ 828675 w 4019550"/>
                <a:gd name="connsiteY20" fmla="*/ 47625 h 428625"/>
                <a:gd name="connsiteX21" fmla="*/ 942975 w 4019550"/>
                <a:gd name="connsiteY21" fmla="*/ 47625 h 428625"/>
                <a:gd name="connsiteX22" fmla="*/ 942975 w 4019550"/>
                <a:gd name="connsiteY22" fmla="*/ 47625 h 428625"/>
                <a:gd name="connsiteX23" fmla="*/ 942975 w 4019550"/>
                <a:gd name="connsiteY23" fmla="*/ 25400 h 428625"/>
                <a:gd name="connsiteX24" fmla="*/ 1314450 w 4019550"/>
                <a:gd name="connsiteY24" fmla="*/ 25400 h 428625"/>
                <a:gd name="connsiteX25" fmla="*/ 1314450 w 4019550"/>
                <a:gd name="connsiteY25" fmla="*/ 25400 h 428625"/>
                <a:gd name="connsiteX26" fmla="*/ 1314450 w 4019550"/>
                <a:gd name="connsiteY26" fmla="*/ 25400 h 428625"/>
                <a:gd name="connsiteX27" fmla="*/ 1314450 w 4019550"/>
                <a:gd name="connsiteY27" fmla="*/ 0 h 428625"/>
                <a:gd name="connsiteX28" fmla="*/ 4019550 w 4019550"/>
                <a:gd name="connsiteY28" fmla="*/ 0 h 428625"/>
                <a:gd name="connsiteX29" fmla="*/ 4019550 w 4019550"/>
                <a:gd name="connsiteY29" fmla="*/ 269875 h 428625"/>
                <a:gd name="connsiteX30" fmla="*/ 1311275 w 4019550"/>
                <a:gd name="connsiteY30" fmla="*/ 269875 h 428625"/>
                <a:gd name="connsiteX31" fmla="*/ 1311275 w 4019550"/>
                <a:gd name="connsiteY31" fmla="*/ 288925 h 428625"/>
                <a:gd name="connsiteX32" fmla="*/ 939800 w 4019550"/>
                <a:gd name="connsiteY32" fmla="*/ 288925 h 428625"/>
                <a:gd name="connsiteX33" fmla="*/ 939800 w 4019550"/>
                <a:gd name="connsiteY33" fmla="*/ 304800 h 428625"/>
                <a:gd name="connsiteX34" fmla="*/ 828675 w 4019550"/>
                <a:gd name="connsiteY34" fmla="*/ 304800 h 428625"/>
                <a:gd name="connsiteX35" fmla="*/ 828675 w 4019550"/>
                <a:gd name="connsiteY35" fmla="*/ 333375 h 428625"/>
                <a:gd name="connsiteX36" fmla="*/ 828675 w 4019550"/>
                <a:gd name="connsiteY36" fmla="*/ 333375 h 428625"/>
                <a:gd name="connsiteX37" fmla="*/ 828675 w 4019550"/>
                <a:gd name="connsiteY37" fmla="*/ 333375 h 428625"/>
                <a:gd name="connsiteX38" fmla="*/ 803275 w 4019550"/>
                <a:gd name="connsiteY38" fmla="*/ 333375 h 428625"/>
                <a:gd name="connsiteX39" fmla="*/ 803275 w 4019550"/>
                <a:gd name="connsiteY39" fmla="*/ 358775 h 428625"/>
                <a:gd name="connsiteX40" fmla="*/ 638175 w 4019550"/>
                <a:gd name="connsiteY40" fmla="*/ 358775 h 428625"/>
                <a:gd name="connsiteX41" fmla="*/ 638175 w 4019550"/>
                <a:gd name="connsiteY41" fmla="*/ 377825 h 428625"/>
                <a:gd name="connsiteX42" fmla="*/ 492125 w 4019550"/>
                <a:gd name="connsiteY42" fmla="*/ 377825 h 428625"/>
                <a:gd name="connsiteX43" fmla="*/ 492125 w 4019550"/>
                <a:gd name="connsiteY43" fmla="*/ 377825 h 428625"/>
                <a:gd name="connsiteX44" fmla="*/ 492125 w 4019550"/>
                <a:gd name="connsiteY44" fmla="*/ 377825 h 428625"/>
                <a:gd name="connsiteX45" fmla="*/ 492125 w 4019550"/>
                <a:gd name="connsiteY45" fmla="*/ 400050 h 428625"/>
                <a:gd name="connsiteX46" fmla="*/ 396875 w 4019550"/>
                <a:gd name="connsiteY46" fmla="*/ 400050 h 428625"/>
                <a:gd name="connsiteX47" fmla="*/ 396875 w 4019550"/>
                <a:gd name="connsiteY47" fmla="*/ 428625 h 428625"/>
                <a:gd name="connsiteX48" fmla="*/ 0 w 4019550"/>
                <a:gd name="connsiteY48" fmla="*/ 425450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019550" h="428625">
                  <a:moveTo>
                    <a:pt x="0" y="425450"/>
                  </a:moveTo>
                  <a:lnTo>
                    <a:pt x="0" y="349250"/>
                  </a:lnTo>
                  <a:lnTo>
                    <a:pt x="53975" y="349250"/>
                  </a:lnTo>
                  <a:lnTo>
                    <a:pt x="53975" y="301625"/>
                  </a:lnTo>
                  <a:lnTo>
                    <a:pt x="196850" y="301625"/>
                  </a:lnTo>
                  <a:lnTo>
                    <a:pt x="196850" y="266700"/>
                  </a:lnTo>
                  <a:lnTo>
                    <a:pt x="390525" y="266700"/>
                  </a:lnTo>
                  <a:lnTo>
                    <a:pt x="390525" y="244475"/>
                  </a:lnTo>
                  <a:lnTo>
                    <a:pt x="409575" y="244475"/>
                  </a:lnTo>
                  <a:lnTo>
                    <a:pt x="409575" y="212725"/>
                  </a:lnTo>
                  <a:lnTo>
                    <a:pt x="501650" y="212725"/>
                  </a:lnTo>
                  <a:lnTo>
                    <a:pt x="501650" y="165100"/>
                  </a:lnTo>
                  <a:lnTo>
                    <a:pt x="635000" y="165100"/>
                  </a:lnTo>
                  <a:lnTo>
                    <a:pt x="635000" y="165100"/>
                  </a:lnTo>
                  <a:lnTo>
                    <a:pt x="635000" y="165100"/>
                  </a:lnTo>
                  <a:lnTo>
                    <a:pt x="635000" y="142875"/>
                  </a:lnTo>
                  <a:lnTo>
                    <a:pt x="803275" y="142875"/>
                  </a:lnTo>
                  <a:lnTo>
                    <a:pt x="803275" y="92075"/>
                  </a:lnTo>
                  <a:lnTo>
                    <a:pt x="803275" y="92075"/>
                  </a:lnTo>
                  <a:lnTo>
                    <a:pt x="828675" y="92075"/>
                  </a:lnTo>
                  <a:lnTo>
                    <a:pt x="828675" y="47625"/>
                  </a:lnTo>
                  <a:lnTo>
                    <a:pt x="942975" y="47625"/>
                  </a:lnTo>
                  <a:lnTo>
                    <a:pt x="942975" y="47625"/>
                  </a:lnTo>
                  <a:lnTo>
                    <a:pt x="942975" y="25400"/>
                  </a:lnTo>
                  <a:lnTo>
                    <a:pt x="1314450" y="25400"/>
                  </a:lnTo>
                  <a:lnTo>
                    <a:pt x="1314450" y="25400"/>
                  </a:lnTo>
                  <a:lnTo>
                    <a:pt x="1314450" y="25400"/>
                  </a:lnTo>
                  <a:lnTo>
                    <a:pt x="1314450" y="0"/>
                  </a:lnTo>
                  <a:lnTo>
                    <a:pt x="4019550" y="0"/>
                  </a:lnTo>
                  <a:lnTo>
                    <a:pt x="4019550" y="269875"/>
                  </a:lnTo>
                  <a:lnTo>
                    <a:pt x="1311275" y="269875"/>
                  </a:lnTo>
                  <a:lnTo>
                    <a:pt x="1311275" y="288925"/>
                  </a:lnTo>
                  <a:lnTo>
                    <a:pt x="939800" y="288925"/>
                  </a:lnTo>
                  <a:lnTo>
                    <a:pt x="939800" y="304800"/>
                  </a:lnTo>
                  <a:lnTo>
                    <a:pt x="828675" y="304800"/>
                  </a:lnTo>
                  <a:lnTo>
                    <a:pt x="828675" y="333375"/>
                  </a:lnTo>
                  <a:lnTo>
                    <a:pt x="828675" y="333375"/>
                  </a:lnTo>
                  <a:lnTo>
                    <a:pt x="828675" y="333375"/>
                  </a:lnTo>
                  <a:lnTo>
                    <a:pt x="803275" y="333375"/>
                  </a:lnTo>
                  <a:lnTo>
                    <a:pt x="803275" y="358775"/>
                  </a:lnTo>
                  <a:lnTo>
                    <a:pt x="638175" y="358775"/>
                  </a:lnTo>
                  <a:lnTo>
                    <a:pt x="638175" y="377825"/>
                  </a:lnTo>
                  <a:lnTo>
                    <a:pt x="492125" y="377825"/>
                  </a:lnTo>
                  <a:lnTo>
                    <a:pt x="492125" y="377825"/>
                  </a:lnTo>
                  <a:lnTo>
                    <a:pt x="492125" y="377825"/>
                  </a:lnTo>
                  <a:lnTo>
                    <a:pt x="492125" y="400050"/>
                  </a:lnTo>
                  <a:lnTo>
                    <a:pt x="396875" y="400050"/>
                  </a:lnTo>
                  <a:lnTo>
                    <a:pt x="396875" y="428625"/>
                  </a:lnTo>
                  <a:lnTo>
                    <a:pt x="0" y="425450"/>
                  </a:lnTo>
                  <a:close/>
                </a:path>
              </a:pathLst>
            </a:custGeom>
            <a:solidFill>
              <a:srgbClr val="4DA1BB">
                <a:alpha val="29804"/>
              </a:srgb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389" name="Group 388">
              <a:extLst>
                <a:ext uri="{FF2B5EF4-FFF2-40B4-BE49-F238E27FC236}">
                  <a16:creationId xmlns:a16="http://schemas.microsoft.com/office/drawing/2014/main" id="{1DB09A4B-1268-F45A-7F76-A00A25A6EB47}"/>
                </a:ext>
              </a:extLst>
            </p:cNvPr>
            <p:cNvGrpSpPr/>
            <p:nvPr/>
          </p:nvGrpSpPr>
          <p:grpSpPr>
            <a:xfrm>
              <a:off x="7143750" y="2951162"/>
              <a:ext cx="4168775" cy="461963"/>
              <a:chOff x="7143750" y="2951162"/>
              <a:chExt cx="4168775" cy="461963"/>
            </a:xfrm>
          </p:grpSpPr>
          <p:sp>
            <p:nvSpPr>
              <p:cNvPr id="117" name="Freeform 116">
                <a:extLst>
                  <a:ext uri="{FF2B5EF4-FFF2-40B4-BE49-F238E27FC236}">
                    <a16:creationId xmlns:a16="http://schemas.microsoft.com/office/drawing/2014/main" id="{99A992D1-CE44-E7BA-57D5-FC932F7477A0}"/>
                  </a:ext>
                </a:extLst>
              </p:cNvPr>
              <p:cNvSpPr/>
              <p:nvPr/>
            </p:nvSpPr>
            <p:spPr bwMode="auto">
              <a:xfrm>
                <a:off x="7143750" y="3127375"/>
                <a:ext cx="4073525" cy="285750"/>
              </a:xfrm>
              <a:custGeom>
                <a:avLst/>
                <a:gdLst>
                  <a:gd name="connsiteX0" fmla="*/ 4073525 w 4073525"/>
                  <a:gd name="connsiteY0" fmla="*/ 0 h 285750"/>
                  <a:gd name="connsiteX1" fmla="*/ 1317625 w 4073525"/>
                  <a:gd name="connsiteY1" fmla="*/ 0 h 285750"/>
                  <a:gd name="connsiteX2" fmla="*/ 1317625 w 4073525"/>
                  <a:gd name="connsiteY2" fmla="*/ 0 h 285750"/>
                  <a:gd name="connsiteX3" fmla="*/ 1317625 w 4073525"/>
                  <a:gd name="connsiteY3" fmla="*/ 25400 h 285750"/>
                  <a:gd name="connsiteX4" fmla="*/ 955675 w 4073525"/>
                  <a:gd name="connsiteY4" fmla="*/ 25400 h 285750"/>
                  <a:gd name="connsiteX5" fmla="*/ 955675 w 4073525"/>
                  <a:gd name="connsiteY5" fmla="*/ 25400 h 285750"/>
                  <a:gd name="connsiteX6" fmla="*/ 955675 w 4073525"/>
                  <a:gd name="connsiteY6" fmla="*/ 25400 h 285750"/>
                  <a:gd name="connsiteX7" fmla="*/ 955675 w 4073525"/>
                  <a:gd name="connsiteY7" fmla="*/ 47625 h 285750"/>
                  <a:gd name="connsiteX8" fmla="*/ 844550 w 4073525"/>
                  <a:gd name="connsiteY8" fmla="*/ 47625 h 285750"/>
                  <a:gd name="connsiteX9" fmla="*/ 844550 w 4073525"/>
                  <a:gd name="connsiteY9" fmla="*/ 47625 h 285750"/>
                  <a:gd name="connsiteX10" fmla="*/ 828675 w 4073525"/>
                  <a:gd name="connsiteY10" fmla="*/ 63500 h 285750"/>
                  <a:gd name="connsiteX11" fmla="*/ 828675 w 4073525"/>
                  <a:gd name="connsiteY11" fmla="*/ 92075 h 285750"/>
                  <a:gd name="connsiteX12" fmla="*/ 812800 w 4073525"/>
                  <a:gd name="connsiteY12" fmla="*/ 92075 h 285750"/>
                  <a:gd name="connsiteX13" fmla="*/ 812800 w 4073525"/>
                  <a:gd name="connsiteY13" fmla="*/ 127000 h 285750"/>
                  <a:gd name="connsiteX14" fmla="*/ 644525 w 4073525"/>
                  <a:gd name="connsiteY14" fmla="*/ 127000 h 285750"/>
                  <a:gd name="connsiteX15" fmla="*/ 644525 w 4073525"/>
                  <a:gd name="connsiteY15" fmla="*/ 127000 h 285750"/>
                  <a:gd name="connsiteX16" fmla="*/ 644525 w 4073525"/>
                  <a:gd name="connsiteY16" fmla="*/ 127000 h 285750"/>
                  <a:gd name="connsiteX17" fmla="*/ 644525 w 4073525"/>
                  <a:gd name="connsiteY17" fmla="*/ 127000 h 285750"/>
                  <a:gd name="connsiteX18" fmla="*/ 635000 w 4073525"/>
                  <a:gd name="connsiteY18" fmla="*/ 136525 h 285750"/>
                  <a:gd name="connsiteX19" fmla="*/ 508000 w 4073525"/>
                  <a:gd name="connsiteY19" fmla="*/ 136525 h 285750"/>
                  <a:gd name="connsiteX20" fmla="*/ 508000 w 4073525"/>
                  <a:gd name="connsiteY20" fmla="*/ 187325 h 285750"/>
                  <a:gd name="connsiteX21" fmla="*/ 409575 w 4073525"/>
                  <a:gd name="connsiteY21" fmla="*/ 187325 h 285750"/>
                  <a:gd name="connsiteX22" fmla="*/ 409575 w 4073525"/>
                  <a:gd name="connsiteY22" fmla="*/ 215900 h 285750"/>
                  <a:gd name="connsiteX23" fmla="*/ 203200 w 4073525"/>
                  <a:gd name="connsiteY23" fmla="*/ 215900 h 285750"/>
                  <a:gd name="connsiteX24" fmla="*/ 203200 w 4073525"/>
                  <a:gd name="connsiteY24" fmla="*/ 215900 h 285750"/>
                  <a:gd name="connsiteX25" fmla="*/ 203200 w 4073525"/>
                  <a:gd name="connsiteY25" fmla="*/ 241300 h 285750"/>
                  <a:gd name="connsiteX26" fmla="*/ 82550 w 4073525"/>
                  <a:gd name="connsiteY26" fmla="*/ 241300 h 285750"/>
                  <a:gd name="connsiteX27" fmla="*/ 82550 w 4073525"/>
                  <a:gd name="connsiteY27" fmla="*/ 241300 h 285750"/>
                  <a:gd name="connsiteX28" fmla="*/ 66675 w 4073525"/>
                  <a:gd name="connsiteY28" fmla="*/ 257175 h 285750"/>
                  <a:gd name="connsiteX29" fmla="*/ 66675 w 4073525"/>
                  <a:gd name="connsiteY29" fmla="*/ 285750 h 285750"/>
                  <a:gd name="connsiteX30" fmla="*/ 0 w 4073525"/>
                  <a:gd name="connsiteY30" fmla="*/ 285750 h 285750"/>
                  <a:gd name="connsiteX0" fmla="*/ 4073525 w 4073525"/>
                  <a:gd name="connsiteY0" fmla="*/ 0 h 285750"/>
                  <a:gd name="connsiteX1" fmla="*/ 1317625 w 4073525"/>
                  <a:gd name="connsiteY1" fmla="*/ 0 h 285750"/>
                  <a:gd name="connsiteX2" fmla="*/ 1317625 w 4073525"/>
                  <a:gd name="connsiteY2" fmla="*/ 0 h 285750"/>
                  <a:gd name="connsiteX3" fmla="*/ 1317625 w 4073525"/>
                  <a:gd name="connsiteY3" fmla="*/ 25400 h 285750"/>
                  <a:gd name="connsiteX4" fmla="*/ 955675 w 4073525"/>
                  <a:gd name="connsiteY4" fmla="*/ 25400 h 285750"/>
                  <a:gd name="connsiteX5" fmla="*/ 955675 w 4073525"/>
                  <a:gd name="connsiteY5" fmla="*/ 25400 h 285750"/>
                  <a:gd name="connsiteX6" fmla="*/ 955675 w 4073525"/>
                  <a:gd name="connsiteY6" fmla="*/ 25400 h 285750"/>
                  <a:gd name="connsiteX7" fmla="*/ 955675 w 4073525"/>
                  <a:gd name="connsiteY7" fmla="*/ 47625 h 285750"/>
                  <a:gd name="connsiteX8" fmla="*/ 844550 w 4073525"/>
                  <a:gd name="connsiteY8" fmla="*/ 47625 h 285750"/>
                  <a:gd name="connsiteX9" fmla="*/ 844550 w 4073525"/>
                  <a:gd name="connsiteY9" fmla="*/ 47625 h 285750"/>
                  <a:gd name="connsiteX10" fmla="*/ 828675 w 4073525"/>
                  <a:gd name="connsiteY10" fmla="*/ 63500 h 285750"/>
                  <a:gd name="connsiteX11" fmla="*/ 828675 w 4073525"/>
                  <a:gd name="connsiteY11" fmla="*/ 92075 h 285750"/>
                  <a:gd name="connsiteX12" fmla="*/ 812800 w 4073525"/>
                  <a:gd name="connsiteY12" fmla="*/ 92075 h 285750"/>
                  <a:gd name="connsiteX13" fmla="*/ 812800 w 4073525"/>
                  <a:gd name="connsiteY13" fmla="*/ 127000 h 285750"/>
                  <a:gd name="connsiteX14" fmla="*/ 644525 w 4073525"/>
                  <a:gd name="connsiteY14" fmla="*/ 127000 h 285750"/>
                  <a:gd name="connsiteX15" fmla="*/ 644525 w 4073525"/>
                  <a:gd name="connsiteY15" fmla="*/ 127000 h 285750"/>
                  <a:gd name="connsiteX16" fmla="*/ 644525 w 4073525"/>
                  <a:gd name="connsiteY16" fmla="*/ 127000 h 285750"/>
                  <a:gd name="connsiteX17" fmla="*/ 644525 w 4073525"/>
                  <a:gd name="connsiteY17" fmla="*/ 127000 h 285750"/>
                  <a:gd name="connsiteX18" fmla="*/ 635000 w 4073525"/>
                  <a:gd name="connsiteY18" fmla="*/ 136525 h 285750"/>
                  <a:gd name="connsiteX19" fmla="*/ 508000 w 4073525"/>
                  <a:gd name="connsiteY19" fmla="*/ 136525 h 285750"/>
                  <a:gd name="connsiteX20" fmla="*/ 508000 w 4073525"/>
                  <a:gd name="connsiteY20" fmla="*/ 187325 h 285750"/>
                  <a:gd name="connsiteX21" fmla="*/ 409575 w 4073525"/>
                  <a:gd name="connsiteY21" fmla="*/ 187325 h 285750"/>
                  <a:gd name="connsiteX22" fmla="*/ 409575 w 4073525"/>
                  <a:gd name="connsiteY22" fmla="*/ 215900 h 285750"/>
                  <a:gd name="connsiteX23" fmla="*/ 203200 w 4073525"/>
                  <a:gd name="connsiteY23" fmla="*/ 215900 h 285750"/>
                  <a:gd name="connsiteX24" fmla="*/ 203200 w 4073525"/>
                  <a:gd name="connsiteY24" fmla="*/ 215900 h 285750"/>
                  <a:gd name="connsiteX25" fmla="*/ 203200 w 4073525"/>
                  <a:gd name="connsiteY25" fmla="*/ 241300 h 285750"/>
                  <a:gd name="connsiteX26" fmla="*/ 82550 w 4073525"/>
                  <a:gd name="connsiteY26" fmla="*/ 241300 h 285750"/>
                  <a:gd name="connsiteX27" fmla="*/ 85725 w 4073525"/>
                  <a:gd name="connsiteY27" fmla="*/ 263525 h 285750"/>
                  <a:gd name="connsiteX28" fmla="*/ 66675 w 4073525"/>
                  <a:gd name="connsiteY28" fmla="*/ 257175 h 285750"/>
                  <a:gd name="connsiteX29" fmla="*/ 66675 w 4073525"/>
                  <a:gd name="connsiteY29" fmla="*/ 285750 h 285750"/>
                  <a:gd name="connsiteX30" fmla="*/ 0 w 4073525"/>
                  <a:gd name="connsiteY30" fmla="*/ 285750 h 285750"/>
                  <a:gd name="connsiteX0" fmla="*/ 4073525 w 4073525"/>
                  <a:gd name="connsiteY0" fmla="*/ 0 h 285750"/>
                  <a:gd name="connsiteX1" fmla="*/ 1317625 w 4073525"/>
                  <a:gd name="connsiteY1" fmla="*/ 0 h 285750"/>
                  <a:gd name="connsiteX2" fmla="*/ 1317625 w 4073525"/>
                  <a:gd name="connsiteY2" fmla="*/ 0 h 285750"/>
                  <a:gd name="connsiteX3" fmla="*/ 1317625 w 4073525"/>
                  <a:gd name="connsiteY3" fmla="*/ 25400 h 285750"/>
                  <a:gd name="connsiteX4" fmla="*/ 955675 w 4073525"/>
                  <a:gd name="connsiteY4" fmla="*/ 25400 h 285750"/>
                  <a:gd name="connsiteX5" fmla="*/ 955675 w 4073525"/>
                  <a:gd name="connsiteY5" fmla="*/ 25400 h 285750"/>
                  <a:gd name="connsiteX6" fmla="*/ 955675 w 4073525"/>
                  <a:gd name="connsiteY6" fmla="*/ 25400 h 285750"/>
                  <a:gd name="connsiteX7" fmla="*/ 955675 w 4073525"/>
                  <a:gd name="connsiteY7" fmla="*/ 47625 h 285750"/>
                  <a:gd name="connsiteX8" fmla="*/ 844550 w 4073525"/>
                  <a:gd name="connsiteY8" fmla="*/ 47625 h 285750"/>
                  <a:gd name="connsiteX9" fmla="*/ 844550 w 4073525"/>
                  <a:gd name="connsiteY9" fmla="*/ 47625 h 285750"/>
                  <a:gd name="connsiteX10" fmla="*/ 828675 w 4073525"/>
                  <a:gd name="connsiteY10" fmla="*/ 63500 h 285750"/>
                  <a:gd name="connsiteX11" fmla="*/ 828675 w 4073525"/>
                  <a:gd name="connsiteY11" fmla="*/ 92075 h 285750"/>
                  <a:gd name="connsiteX12" fmla="*/ 812800 w 4073525"/>
                  <a:gd name="connsiteY12" fmla="*/ 92075 h 285750"/>
                  <a:gd name="connsiteX13" fmla="*/ 812800 w 4073525"/>
                  <a:gd name="connsiteY13" fmla="*/ 127000 h 285750"/>
                  <a:gd name="connsiteX14" fmla="*/ 644525 w 4073525"/>
                  <a:gd name="connsiteY14" fmla="*/ 127000 h 285750"/>
                  <a:gd name="connsiteX15" fmla="*/ 644525 w 4073525"/>
                  <a:gd name="connsiteY15" fmla="*/ 127000 h 285750"/>
                  <a:gd name="connsiteX16" fmla="*/ 644525 w 4073525"/>
                  <a:gd name="connsiteY16" fmla="*/ 127000 h 285750"/>
                  <a:gd name="connsiteX17" fmla="*/ 644525 w 4073525"/>
                  <a:gd name="connsiteY17" fmla="*/ 127000 h 285750"/>
                  <a:gd name="connsiteX18" fmla="*/ 635000 w 4073525"/>
                  <a:gd name="connsiteY18" fmla="*/ 136525 h 285750"/>
                  <a:gd name="connsiteX19" fmla="*/ 508000 w 4073525"/>
                  <a:gd name="connsiteY19" fmla="*/ 136525 h 285750"/>
                  <a:gd name="connsiteX20" fmla="*/ 508000 w 4073525"/>
                  <a:gd name="connsiteY20" fmla="*/ 187325 h 285750"/>
                  <a:gd name="connsiteX21" fmla="*/ 409575 w 4073525"/>
                  <a:gd name="connsiteY21" fmla="*/ 187325 h 285750"/>
                  <a:gd name="connsiteX22" fmla="*/ 409575 w 4073525"/>
                  <a:gd name="connsiteY22" fmla="*/ 215900 h 285750"/>
                  <a:gd name="connsiteX23" fmla="*/ 203200 w 4073525"/>
                  <a:gd name="connsiteY23" fmla="*/ 215900 h 285750"/>
                  <a:gd name="connsiteX24" fmla="*/ 203200 w 4073525"/>
                  <a:gd name="connsiteY24" fmla="*/ 215900 h 285750"/>
                  <a:gd name="connsiteX25" fmla="*/ 203200 w 4073525"/>
                  <a:gd name="connsiteY25" fmla="*/ 241300 h 285750"/>
                  <a:gd name="connsiteX26" fmla="*/ 82550 w 4073525"/>
                  <a:gd name="connsiteY26" fmla="*/ 241300 h 285750"/>
                  <a:gd name="connsiteX27" fmla="*/ 79375 w 4073525"/>
                  <a:gd name="connsiteY27" fmla="*/ 260350 h 285750"/>
                  <a:gd name="connsiteX28" fmla="*/ 66675 w 4073525"/>
                  <a:gd name="connsiteY28" fmla="*/ 257175 h 285750"/>
                  <a:gd name="connsiteX29" fmla="*/ 66675 w 4073525"/>
                  <a:gd name="connsiteY29" fmla="*/ 285750 h 285750"/>
                  <a:gd name="connsiteX30" fmla="*/ 0 w 4073525"/>
                  <a:gd name="connsiteY30" fmla="*/ 285750 h 285750"/>
                  <a:gd name="connsiteX0" fmla="*/ 4073525 w 4073525"/>
                  <a:gd name="connsiteY0" fmla="*/ 0 h 285750"/>
                  <a:gd name="connsiteX1" fmla="*/ 1317625 w 4073525"/>
                  <a:gd name="connsiteY1" fmla="*/ 0 h 285750"/>
                  <a:gd name="connsiteX2" fmla="*/ 1317625 w 4073525"/>
                  <a:gd name="connsiteY2" fmla="*/ 0 h 285750"/>
                  <a:gd name="connsiteX3" fmla="*/ 1317625 w 4073525"/>
                  <a:gd name="connsiteY3" fmla="*/ 25400 h 285750"/>
                  <a:gd name="connsiteX4" fmla="*/ 955675 w 4073525"/>
                  <a:gd name="connsiteY4" fmla="*/ 25400 h 285750"/>
                  <a:gd name="connsiteX5" fmla="*/ 955675 w 4073525"/>
                  <a:gd name="connsiteY5" fmla="*/ 25400 h 285750"/>
                  <a:gd name="connsiteX6" fmla="*/ 955675 w 4073525"/>
                  <a:gd name="connsiteY6" fmla="*/ 25400 h 285750"/>
                  <a:gd name="connsiteX7" fmla="*/ 955675 w 4073525"/>
                  <a:gd name="connsiteY7" fmla="*/ 47625 h 285750"/>
                  <a:gd name="connsiteX8" fmla="*/ 844550 w 4073525"/>
                  <a:gd name="connsiteY8" fmla="*/ 47625 h 285750"/>
                  <a:gd name="connsiteX9" fmla="*/ 847725 w 4073525"/>
                  <a:gd name="connsiteY9" fmla="*/ 66675 h 285750"/>
                  <a:gd name="connsiteX10" fmla="*/ 828675 w 4073525"/>
                  <a:gd name="connsiteY10" fmla="*/ 63500 h 285750"/>
                  <a:gd name="connsiteX11" fmla="*/ 828675 w 4073525"/>
                  <a:gd name="connsiteY11" fmla="*/ 92075 h 285750"/>
                  <a:gd name="connsiteX12" fmla="*/ 812800 w 4073525"/>
                  <a:gd name="connsiteY12" fmla="*/ 92075 h 285750"/>
                  <a:gd name="connsiteX13" fmla="*/ 812800 w 4073525"/>
                  <a:gd name="connsiteY13" fmla="*/ 127000 h 285750"/>
                  <a:gd name="connsiteX14" fmla="*/ 644525 w 4073525"/>
                  <a:gd name="connsiteY14" fmla="*/ 127000 h 285750"/>
                  <a:gd name="connsiteX15" fmla="*/ 644525 w 4073525"/>
                  <a:gd name="connsiteY15" fmla="*/ 127000 h 285750"/>
                  <a:gd name="connsiteX16" fmla="*/ 644525 w 4073525"/>
                  <a:gd name="connsiteY16" fmla="*/ 127000 h 285750"/>
                  <a:gd name="connsiteX17" fmla="*/ 644525 w 4073525"/>
                  <a:gd name="connsiteY17" fmla="*/ 127000 h 285750"/>
                  <a:gd name="connsiteX18" fmla="*/ 635000 w 4073525"/>
                  <a:gd name="connsiteY18" fmla="*/ 136525 h 285750"/>
                  <a:gd name="connsiteX19" fmla="*/ 508000 w 4073525"/>
                  <a:gd name="connsiteY19" fmla="*/ 136525 h 285750"/>
                  <a:gd name="connsiteX20" fmla="*/ 508000 w 4073525"/>
                  <a:gd name="connsiteY20" fmla="*/ 187325 h 285750"/>
                  <a:gd name="connsiteX21" fmla="*/ 409575 w 4073525"/>
                  <a:gd name="connsiteY21" fmla="*/ 187325 h 285750"/>
                  <a:gd name="connsiteX22" fmla="*/ 409575 w 4073525"/>
                  <a:gd name="connsiteY22" fmla="*/ 215900 h 285750"/>
                  <a:gd name="connsiteX23" fmla="*/ 203200 w 4073525"/>
                  <a:gd name="connsiteY23" fmla="*/ 215900 h 285750"/>
                  <a:gd name="connsiteX24" fmla="*/ 203200 w 4073525"/>
                  <a:gd name="connsiteY24" fmla="*/ 215900 h 285750"/>
                  <a:gd name="connsiteX25" fmla="*/ 203200 w 4073525"/>
                  <a:gd name="connsiteY25" fmla="*/ 241300 h 285750"/>
                  <a:gd name="connsiteX26" fmla="*/ 82550 w 4073525"/>
                  <a:gd name="connsiteY26" fmla="*/ 241300 h 285750"/>
                  <a:gd name="connsiteX27" fmla="*/ 79375 w 4073525"/>
                  <a:gd name="connsiteY27" fmla="*/ 260350 h 285750"/>
                  <a:gd name="connsiteX28" fmla="*/ 66675 w 4073525"/>
                  <a:gd name="connsiteY28" fmla="*/ 257175 h 285750"/>
                  <a:gd name="connsiteX29" fmla="*/ 66675 w 4073525"/>
                  <a:gd name="connsiteY29" fmla="*/ 285750 h 285750"/>
                  <a:gd name="connsiteX30" fmla="*/ 0 w 4073525"/>
                  <a:gd name="connsiteY30" fmla="*/ 285750 h 285750"/>
                  <a:gd name="connsiteX0" fmla="*/ 4073525 w 4073525"/>
                  <a:gd name="connsiteY0" fmla="*/ 0 h 285750"/>
                  <a:gd name="connsiteX1" fmla="*/ 1317625 w 4073525"/>
                  <a:gd name="connsiteY1" fmla="*/ 0 h 285750"/>
                  <a:gd name="connsiteX2" fmla="*/ 1317625 w 4073525"/>
                  <a:gd name="connsiteY2" fmla="*/ 0 h 285750"/>
                  <a:gd name="connsiteX3" fmla="*/ 1317625 w 4073525"/>
                  <a:gd name="connsiteY3" fmla="*/ 25400 h 285750"/>
                  <a:gd name="connsiteX4" fmla="*/ 955675 w 4073525"/>
                  <a:gd name="connsiteY4" fmla="*/ 25400 h 285750"/>
                  <a:gd name="connsiteX5" fmla="*/ 955675 w 4073525"/>
                  <a:gd name="connsiteY5" fmla="*/ 25400 h 285750"/>
                  <a:gd name="connsiteX6" fmla="*/ 955675 w 4073525"/>
                  <a:gd name="connsiteY6" fmla="*/ 25400 h 285750"/>
                  <a:gd name="connsiteX7" fmla="*/ 955675 w 4073525"/>
                  <a:gd name="connsiteY7" fmla="*/ 47625 h 285750"/>
                  <a:gd name="connsiteX8" fmla="*/ 844550 w 4073525"/>
                  <a:gd name="connsiteY8" fmla="*/ 47625 h 285750"/>
                  <a:gd name="connsiteX9" fmla="*/ 844550 w 4073525"/>
                  <a:gd name="connsiteY9" fmla="*/ 63500 h 285750"/>
                  <a:gd name="connsiteX10" fmla="*/ 828675 w 4073525"/>
                  <a:gd name="connsiteY10" fmla="*/ 63500 h 285750"/>
                  <a:gd name="connsiteX11" fmla="*/ 828675 w 4073525"/>
                  <a:gd name="connsiteY11" fmla="*/ 92075 h 285750"/>
                  <a:gd name="connsiteX12" fmla="*/ 812800 w 4073525"/>
                  <a:gd name="connsiteY12" fmla="*/ 92075 h 285750"/>
                  <a:gd name="connsiteX13" fmla="*/ 812800 w 4073525"/>
                  <a:gd name="connsiteY13" fmla="*/ 127000 h 285750"/>
                  <a:gd name="connsiteX14" fmla="*/ 644525 w 4073525"/>
                  <a:gd name="connsiteY14" fmla="*/ 127000 h 285750"/>
                  <a:gd name="connsiteX15" fmla="*/ 644525 w 4073525"/>
                  <a:gd name="connsiteY15" fmla="*/ 127000 h 285750"/>
                  <a:gd name="connsiteX16" fmla="*/ 644525 w 4073525"/>
                  <a:gd name="connsiteY16" fmla="*/ 127000 h 285750"/>
                  <a:gd name="connsiteX17" fmla="*/ 644525 w 4073525"/>
                  <a:gd name="connsiteY17" fmla="*/ 127000 h 285750"/>
                  <a:gd name="connsiteX18" fmla="*/ 635000 w 4073525"/>
                  <a:gd name="connsiteY18" fmla="*/ 136525 h 285750"/>
                  <a:gd name="connsiteX19" fmla="*/ 508000 w 4073525"/>
                  <a:gd name="connsiteY19" fmla="*/ 136525 h 285750"/>
                  <a:gd name="connsiteX20" fmla="*/ 508000 w 4073525"/>
                  <a:gd name="connsiteY20" fmla="*/ 187325 h 285750"/>
                  <a:gd name="connsiteX21" fmla="*/ 409575 w 4073525"/>
                  <a:gd name="connsiteY21" fmla="*/ 187325 h 285750"/>
                  <a:gd name="connsiteX22" fmla="*/ 409575 w 4073525"/>
                  <a:gd name="connsiteY22" fmla="*/ 215900 h 285750"/>
                  <a:gd name="connsiteX23" fmla="*/ 203200 w 4073525"/>
                  <a:gd name="connsiteY23" fmla="*/ 215900 h 285750"/>
                  <a:gd name="connsiteX24" fmla="*/ 203200 w 4073525"/>
                  <a:gd name="connsiteY24" fmla="*/ 215900 h 285750"/>
                  <a:gd name="connsiteX25" fmla="*/ 203200 w 4073525"/>
                  <a:gd name="connsiteY25" fmla="*/ 241300 h 285750"/>
                  <a:gd name="connsiteX26" fmla="*/ 82550 w 4073525"/>
                  <a:gd name="connsiteY26" fmla="*/ 241300 h 285750"/>
                  <a:gd name="connsiteX27" fmla="*/ 79375 w 4073525"/>
                  <a:gd name="connsiteY27" fmla="*/ 260350 h 285750"/>
                  <a:gd name="connsiteX28" fmla="*/ 66675 w 4073525"/>
                  <a:gd name="connsiteY28" fmla="*/ 257175 h 285750"/>
                  <a:gd name="connsiteX29" fmla="*/ 66675 w 4073525"/>
                  <a:gd name="connsiteY29" fmla="*/ 285750 h 285750"/>
                  <a:gd name="connsiteX30" fmla="*/ 0 w 4073525"/>
                  <a:gd name="connsiteY30" fmla="*/ 28575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73525" h="285750">
                    <a:moveTo>
                      <a:pt x="4073525" y="0"/>
                    </a:moveTo>
                    <a:lnTo>
                      <a:pt x="1317625" y="0"/>
                    </a:lnTo>
                    <a:lnTo>
                      <a:pt x="1317625" y="0"/>
                    </a:lnTo>
                    <a:lnTo>
                      <a:pt x="1317625" y="25400"/>
                    </a:lnTo>
                    <a:lnTo>
                      <a:pt x="955675" y="25400"/>
                    </a:lnTo>
                    <a:lnTo>
                      <a:pt x="955675" y="25400"/>
                    </a:lnTo>
                    <a:lnTo>
                      <a:pt x="955675" y="25400"/>
                    </a:lnTo>
                    <a:lnTo>
                      <a:pt x="955675" y="47625"/>
                    </a:lnTo>
                    <a:lnTo>
                      <a:pt x="844550" y="47625"/>
                    </a:lnTo>
                    <a:lnTo>
                      <a:pt x="844550" y="63500"/>
                    </a:lnTo>
                    <a:lnTo>
                      <a:pt x="828675" y="63500"/>
                    </a:lnTo>
                    <a:lnTo>
                      <a:pt x="828675" y="92075"/>
                    </a:lnTo>
                    <a:lnTo>
                      <a:pt x="812800" y="92075"/>
                    </a:lnTo>
                    <a:lnTo>
                      <a:pt x="812800" y="127000"/>
                    </a:lnTo>
                    <a:lnTo>
                      <a:pt x="644525" y="127000"/>
                    </a:lnTo>
                    <a:lnTo>
                      <a:pt x="644525" y="127000"/>
                    </a:lnTo>
                    <a:lnTo>
                      <a:pt x="644525" y="127000"/>
                    </a:lnTo>
                    <a:lnTo>
                      <a:pt x="644525" y="127000"/>
                    </a:lnTo>
                    <a:lnTo>
                      <a:pt x="635000" y="136525"/>
                    </a:lnTo>
                    <a:lnTo>
                      <a:pt x="508000" y="136525"/>
                    </a:lnTo>
                    <a:lnTo>
                      <a:pt x="508000" y="187325"/>
                    </a:lnTo>
                    <a:lnTo>
                      <a:pt x="409575" y="187325"/>
                    </a:lnTo>
                    <a:lnTo>
                      <a:pt x="409575" y="215900"/>
                    </a:lnTo>
                    <a:lnTo>
                      <a:pt x="203200" y="215900"/>
                    </a:lnTo>
                    <a:lnTo>
                      <a:pt x="203200" y="215900"/>
                    </a:lnTo>
                    <a:lnTo>
                      <a:pt x="203200" y="241300"/>
                    </a:lnTo>
                    <a:lnTo>
                      <a:pt x="82550" y="241300"/>
                    </a:lnTo>
                    <a:lnTo>
                      <a:pt x="79375" y="260350"/>
                    </a:lnTo>
                    <a:lnTo>
                      <a:pt x="66675" y="257175"/>
                    </a:lnTo>
                    <a:lnTo>
                      <a:pt x="66675" y="285750"/>
                    </a:lnTo>
                    <a:lnTo>
                      <a:pt x="0" y="28575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75" name="Group 274">
                <a:extLst>
                  <a:ext uri="{FF2B5EF4-FFF2-40B4-BE49-F238E27FC236}">
                    <a16:creationId xmlns:a16="http://schemas.microsoft.com/office/drawing/2014/main" id="{98559916-4CD3-E6A9-B06D-5744302D4E51}"/>
                  </a:ext>
                </a:extLst>
              </p:cNvPr>
              <p:cNvGrpSpPr/>
              <p:nvPr/>
            </p:nvGrpSpPr>
            <p:grpSpPr>
              <a:xfrm>
                <a:off x="9540875" y="2951162"/>
                <a:ext cx="1771650" cy="307777"/>
                <a:chOff x="9540875" y="2951162"/>
                <a:chExt cx="1771650" cy="307777"/>
              </a:xfrm>
            </p:grpSpPr>
            <p:sp>
              <p:nvSpPr>
                <p:cNvPr id="236" name="TextBox 235">
                  <a:extLst>
                    <a:ext uri="{FF2B5EF4-FFF2-40B4-BE49-F238E27FC236}">
                      <a16:creationId xmlns:a16="http://schemas.microsoft.com/office/drawing/2014/main" id="{F44C73CB-580E-6B0D-691F-098129FD5A71}"/>
                    </a:ext>
                  </a:extLst>
                </p:cNvPr>
                <p:cNvSpPr txBox="1"/>
                <p:nvPr/>
              </p:nvSpPr>
              <p:spPr bwMode="auto">
                <a:xfrm>
                  <a:off x="954087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37" name="TextBox 236">
                  <a:extLst>
                    <a:ext uri="{FF2B5EF4-FFF2-40B4-BE49-F238E27FC236}">
                      <a16:creationId xmlns:a16="http://schemas.microsoft.com/office/drawing/2014/main" id="{4AE59ABF-01F3-41FB-AC5E-114383D3E8F3}"/>
                    </a:ext>
                  </a:extLst>
                </p:cNvPr>
                <p:cNvSpPr txBox="1"/>
                <p:nvPr/>
              </p:nvSpPr>
              <p:spPr bwMode="auto">
                <a:xfrm>
                  <a:off x="959485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38" name="TextBox 237">
                  <a:extLst>
                    <a:ext uri="{FF2B5EF4-FFF2-40B4-BE49-F238E27FC236}">
                      <a16:creationId xmlns:a16="http://schemas.microsoft.com/office/drawing/2014/main" id="{E5DE01AD-CB65-ACEE-1440-E3AD89F4B804}"/>
                    </a:ext>
                  </a:extLst>
                </p:cNvPr>
                <p:cNvSpPr txBox="1"/>
                <p:nvPr/>
              </p:nvSpPr>
              <p:spPr bwMode="auto">
                <a:xfrm>
                  <a:off x="956945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39" name="TextBox 238">
                  <a:extLst>
                    <a:ext uri="{FF2B5EF4-FFF2-40B4-BE49-F238E27FC236}">
                      <a16:creationId xmlns:a16="http://schemas.microsoft.com/office/drawing/2014/main" id="{053E7614-B069-5622-296B-A0CE97D54625}"/>
                    </a:ext>
                  </a:extLst>
                </p:cNvPr>
                <p:cNvSpPr txBox="1"/>
                <p:nvPr/>
              </p:nvSpPr>
              <p:spPr bwMode="auto">
                <a:xfrm>
                  <a:off x="955357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40" name="TextBox 239">
                  <a:extLst>
                    <a:ext uri="{FF2B5EF4-FFF2-40B4-BE49-F238E27FC236}">
                      <a16:creationId xmlns:a16="http://schemas.microsoft.com/office/drawing/2014/main" id="{E5FEB2D9-FCD9-8BFB-D0DE-E5E8FC4843C9}"/>
                    </a:ext>
                  </a:extLst>
                </p:cNvPr>
                <p:cNvSpPr txBox="1"/>
                <p:nvPr/>
              </p:nvSpPr>
              <p:spPr bwMode="auto">
                <a:xfrm>
                  <a:off x="963295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41" name="TextBox 240">
                  <a:extLst>
                    <a:ext uri="{FF2B5EF4-FFF2-40B4-BE49-F238E27FC236}">
                      <a16:creationId xmlns:a16="http://schemas.microsoft.com/office/drawing/2014/main" id="{4558A7A5-D168-E1AF-AB69-456F4BFC7A7E}"/>
                    </a:ext>
                  </a:extLst>
                </p:cNvPr>
                <p:cNvSpPr txBox="1"/>
                <p:nvPr/>
              </p:nvSpPr>
              <p:spPr bwMode="auto">
                <a:xfrm>
                  <a:off x="968692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42" name="TextBox 241">
                  <a:extLst>
                    <a:ext uri="{FF2B5EF4-FFF2-40B4-BE49-F238E27FC236}">
                      <a16:creationId xmlns:a16="http://schemas.microsoft.com/office/drawing/2014/main" id="{85915444-E2ED-2417-8246-2F585BABB1A3}"/>
                    </a:ext>
                  </a:extLst>
                </p:cNvPr>
                <p:cNvSpPr txBox="1"/>
                <p:nvPr/>
              </p:nvSpPr>
              <p:spPr bwMode="auto">
                <a:xfrm>
                  <a:off x="972502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43" name="TextBox 242">
                  <a:extLst>
                    <a:ext uri="{FF2B5EF4-FFF2-40B4-BE49-F238E27FC236}">
                      <a16:creationId xmlns:a16="http://schemas.microsoft.com/office/drawing/2014/main" id="{829F216E-6525-38F9-E429-1DF15B2E2084}"/>
                    </a:ext>
                  </a:extLst>
                </p:cNvPr>
                <p:cNvSpPr txBox="1"/>
                <p:nvPr/>
              </p:nvSpPr>
              <p:spPr bwMode="auto">
                <a:xfrm>
                  <a:off x="974407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44" name="TextBox 243">
                  <a:extLst>
                    <a:ext uri="{FF2B5EF4-FFF2-40B4-BE49-F238E27FC236}">
                      <a16:creationId xmlns:a16="http://schemas.microsoft.com/office/drawing/2014/main" id="{FA3B4AC1-2761-13E0-F2D1-A7421BE6616A}"/>
                    </a:ext>
                  </a:extLst>
                </p:cNvPr>
                <p:cNvSpPr txBox="1"/>
                <p:nvPr/>
              </p:nvSpPr>
              <p:spPr bwMode="auto">
                <a:xfrm>
                  <a:off x="1112520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45" name="TextBox 244">
                  <a:extLst>
                    <a:ext uri="{FF2B5EF4-FFF2-40B4-BE49-F238E27FC236}">
                      <a16:creationId xmlns:a16="http://schemas.microsoft.com/office/drawing/2014/main" id="{D0D10D7B-0135-F629-F96F-53304D58F5E3}"/>
                    </a:ext>
                  </a:extLst>
                </p:cNvPr>
                <p:cNvSpPr txBox="1"/>
                <p:nvPr/>
              </p:nvSpPr>
              <p:spPr bwMode="auto">
                <a:xfrm>
                  <a:off x="1090295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46" name="TextBox 245">
                  <a:extLst>
                    <a:ext uri="{FF2B5EF4-FFF2-40B4-BE49-F238E27FC236}">
                      <a16:creationId xmlns:a16="http://schemas.microsoft.com/office/drawing/2014/main" id="{876FD8BD-33D3-2A92-840C-57960BAFDFA5}"/>
                    </a:ext>
                  </a:extLst>
                </p:cNvPr>
                <p:cNvSpPr txBox="1"/>
                <p:nvPr/>
              </p:nvSpPr>
              <p:spPr bwMode="auto">
                <a:xfrm>
                  <a:off x="1108075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47" name="TextBox 246">
                  <a:extLst>
                    <a:ext uri="{FF2B5EF4-FFF2-40B4-BE49-F238E27FC236}">
                      <a16:creationId xmlns:a16="http://schemas.microsoft.com/office/drawing/2014/main" id="{7C0AC087-00E4-CA41-3330-A3FA7BDE77ED}"/>
                    </a:ext>
                  </a:extLst>
                </p:cNvPr>
                <p:cNvSpPr txBox="1"/>
                <p:nvPr/>
              </p:nvSpPr>
              <p:spPr bwMode="auto">
                <a:xfrm>
                  <a:off x="1093470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48" name="TextBox 247">
                  <a:extLst>
                    <a:ext uri="{FF2B5EF4-FFF2-40B4-BE49-F238E27FC236}">
                      <a16:creationId xmlns:a16="http://schemas.microsoft.com/office/drawing/2014/main" id="{9C203466-882D-C6C9-E875-09CE73905302}"/>
                    </a:ext>
                  </a:extLst>
                </p:cNvPr>
                <p:cNvSpPr txBox="1"/>
                <p:nvPr/>
              </p:nvSpPr>
              <p:spPr bwMode="auto">
                <a:xfrm>
                  <a:off x="1083310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49" name="TextBox 248">
                  <a:extLst>
                    <a:ext uri="{FF2B5EF4-FFF2-40B4-BE49-F238E27FC236}">
                      <a16:creationId xmlns:a16="http://schemas.microsoft.com/office/drawing/2014/main" id="{D5DF7CD0-05CA-9A15-2CE2-4B7A930E893E}"/>
                    </a:ext>
                  </a:extLst>
                </p:cNvPr>
                <p:cNvSpPr txBox="1"/>
                <p:nvPr/>
              </p:nvSpPr>
              <p:spPr bwMode="auto">
                <a:xfrm>
                  <a:off x="1080452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50" name="TextBox 249">
                  <a:extLst>
                    <a:ext uri="{FF2B5EF4-FFF2-40B4-BE49-F238E27FC236}">
                      <a16:creationId xmlns:a16="http://schemas.microsoft.com/office/drawing/2014/main" id="{4097EAC9-8E53-818C-E084-AE90073C78B4}"/>
                    </a:ext>
                  </a:extLst>
                </p:cNvPr>
                <p:cNvSpPr txBox="1"/>
                <p:nvPr/>
              </p:nvSpPr>
              <p:spPr bwMode="auto">
                <a:xfrm>
                  <a:off x="1098550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51" name="TextBox 250">
                  <a:extLst>
                    <a:ext uri="{FF2B5EF4-FFF2-40B4-BE49-F238E27FC236}">
                      <a16:creationId xmlns:a16="http://schemas.microsoft.com/office/drawing/2014/main" id="{EC13AE70-B499-AAFF-0E60-AC722207E107}"/>
                    </a:ext>
                  </a:extLst>
                </p:cNvPr>
                <p:cNvSpPr txBox="1"/>
                <p:nvPr/>
              </p:nvSpPr>
              <p:spPr bwMode="auto">
                <a:xfrm>
                  <a:off x="1102042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52" name="TextBox 251">
                  <a:extLst>
                    <a:ext uri="{FF2B5EF4-FFF2-40B4-BE49-F238E27FC236}">
                      <a16:creationId xmlns:a16="http://schemas.microsoft.com/office/drawing/2014/main" id="{D4D5148F-98FF-E0C6-C309-D6A0A7A3D7F5}"/>
                    </a:ext>
                  </a:extLst>
                </p:cNvPr>
                <p:cNvSpPr txBox="1"/>
                <p:nvPr/>
              </p:nvSpPr>
              <p:spPr bwMode="auto">
                <a:xfrm>
                  <a:off x="1076325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53" name="TextBox 252">
                  <a:extLst>
                    <a:ext uri="{FF2B5EF4-FFF2-40B4-BE49-F238E27FC236}">
                      <a16:creationId xmlns:a16="http://schemas.microsoft.com/office/drawing/2014/main" id="{42AE4030-6E0D-D111-492D-D0EA7DE4C67C}"/>
                    </a:ext>
                  </a:extLst>
                </p:cNvPr>
                <p:cNvSpPr txBox="1"/>
                <p:nvPr/>
              </p:nvSpPr>
              <p:spPr bwMode="auto">
                <a:xfrm>
                  <a:off x="1100137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54" name="TextBox 253">
                  <a:extLst>
                    <a:ext uri="{FF2B5EF4-FFF2-40B4-BE49-F238E27FC236}">
                      <a16:creationId xmlns:a16="http://schemas.microsoft.com/office/drawing/2014/main" id="{4E09AEA2-D2C3-938B-61AA-E402731ACC88}"/>
                    </a:ext>
                  </a:extLst>
                </p:cNvPr>
                <p:cNvSpPr txBox="1"/>
                <p:nvPr/>
              </p:nvSpPr>
              <p:spPr bwMode="auto">
                <a:xfrm>
                  <a:off x="1072832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55" name="TextBox 254">
                  <a:extLst>
                    <a:ext uri="{FF2B5EF4-FFF2-40B4-BE49-F238E27FC236}">
                      <a16:creationId xmlns:a16="http://schemas.microsoft.com/office/drawing/2014/main" id="{A93DAEBD-B506-40C3-2EBC-7A27C0F8B543}"/>
                    </a:ext>
                  </a:extLst>
                </p:cNvPr>
                <p:cNvSpPr txBox="1"/>
                <p:nvPr/>
              </p:nvSpPr>
              <p:spPr bwMode="auto">
                <a:xfrm>
                  <a:off x="1061085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56" name="TextBox 255">
                  <a:extLst>
                    <a:ext uri="{FF2B5EF4-FFF2-40B4-BE49-F238E27FC236}">
                      <a16:creationId xmlns:a16="http://schemas.microsoft.com/office/drawing/2014/main" id="{A8329666-8776-C738-B256-C151547D867F}"/>
                    </a:ext>
                  </a:extLst>
                </p:cNvPr>
                <p:cNvSpPr txBox="1"/>
                <p:nvPr/>
              </p:nvSpPr>
              <p:spPr bwMode="auto">
                <a:xfrm>
                  <a:off x="1063307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57" name="TextBox 256">
                  <a:extLst>
                    <a:ext uri="{FF2B5EF4-FFF2-40B4-BE49-F238E27FC236}">
                      <a16:creationId xmlns:a16="http://schemas.microsoft.com/office/drawing/2014/main" id="{A8609A50-F69A-CBF7-19CD-E1D032B00193}"/>
                    </a:ext>
                  </a:extLst>
                </p:cNvPr>
                <p:cNvSpPr txBox="1"/>
                <p:nvPr/>
              </p:nvSpPr>
              <p:spPr bwMode="auto">
                <a:xfrm>
                  <a:off x="1050290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58" name="TextBox 257">
                  <a:extLst>
                    <a:ext uri="{FF2B5EF4-FFF2-40B4-BE49-F238E27FC236}">
                      <a16:creationId xmlns:a16="http://schemas.microsoft.com/office/drawing/2014/main" id="{3BADA1C2-A3CE-311F-7A16-8D7DDEF53EE7}"/>
                    </a:ext>
                  </a:extLst>
                </p:cNvPr>
                <p:cNvSpPr txBox="1"/>
                <p:nvPr/>
              </p:nvSpPr>
              <p:spPr bwMode="auto">
                <a:xfrm>
                  <a:off x="1041717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59" name="TextBox 258">
                  <a:extLst>
                    <a:ext uri="{FF2B5EF4-FFF2-40B4-BE49-F238E27FC236}">
                      <a16:creationId xmlns:a16="http://schemas.microsoft.com/office/drawing/2014/main" id="{1FCFF0AF-469B-A07D-814B-F25072647368}"/>
                    </a:ext>
                  </a:extLst>
                </p:cNvPr>
                <p:cNvSpPr txBox="1"/>
                <p:nvPr/>
              </p:nvSpPr>
              <p:spPr bwMode="auto">
                <a:xfrm>
                  <a:off x="1013777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60" name="TextBox 259">
                  <a:extLst>
                    <a:ext uri="{FF2B5EF4-FFF2-40B4-BE49-F238E27FC236}">
                      <a16:creationId xmlns:a16="http://schemas.microsoft.com/office/drawing/2014/main" id="{12D07FE9-DC1E-413C-C35B-D9A3A2BAB25A}"/>
                    </a:ext>
                  </a:extLst>
                </p:cNvPr>
                <p:cNvSpPr txBox="1"/>
                <p:nvPr/>
              </p:nvSpPr>
              <p:spPr bwMode="auto">
                <a:xfrm>
                  <a:off x="1030922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61" name="TextBox 260">
                  <a:extLst>
                    <a:ext uri="{FF2B5EF4-FFF2-40B4-BE49-F238E27FC236}">
                      <a16:creationId xmlns:a16="http://schemas.microsoft.com/office/drawing/2014/main" id="{B4F51D93-E8D3-04DF-8809-388075E4D28D}"/>
                    </a:ext>
                  </a:extLst>
                </p:cNvPr>
                <p:cNvSpPr txBox="1"/>
                <p:nvPr/>
              </p:nvSpPr>
              <p:spPr bwMode="auto">
                <a:xfrm>
                  <a:off x="1033780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62" name="TextBox 261">
                  <a:extLst>
                    <a:ext uri="{FF2B5EF4-FFF2-40B4-BE49-F238E27FC236}">
                      <a16:creationId xmlns:a16="http://schemas.microsoft.com/office/drawing/2014/main" id="{5405B4AD-548C-E0D1-FBD1-2E1E4851A75B}"/>
                    </a:ext>
                  </a:extLst>
                </p:cNvPr>
                <p:cNvSpPr txBox="1"/>
                <p:nvPr/>
              </p:nvSpPr>
              <p:spPr bwMode="auto">
                <a:xfrm>
                  <a:off x="1019492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63" name="TextBox 262">
                  <a:extLst>
                    <a:ext uri="{FF2B5EF4-FFF2-40B4-BE49-F238E27FC236}">
                      <a16:creationId xmlns:a16="http://schemas.microsoft.com/office/drawing/2014/main" id="{96A28B5F-7747-C502-406B-45F6278F4CC7}"/>
                    </a:ext>
                  </a:extLst>
                </p:cNvPr>
                <p:cNvSpPr txBox="1"/>
                <p:nvPr/>
              </p:nvSpPr>
              <p:spPr bwMode="auto">
                <a:xfrm>
                  <a:off x="976312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64" name="TextBox 263">
                  <a:extLst>
                    <a:ext uri="{FF2B5EF4-FFF2-40B4-BE49-F238E27FC236}">
                      <a16:creationId xmlns:a16="http://schemas.microsoft.com/office/drawing/2014/main" id="{DFDAC111-89EE-B5D2-F4BC-3D761AE56F47}"/>
                    </a:ext>
                  </a:extLst>
                </p:cNvPr>
                <p:cNvSpPr txBox="1"/>
                <p:nvPr/>
              </p:nvSpPr>
              <p:spPr bwMode="auto">
                <a:xfrm>
                  <a:off x="984567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65" name="TextBox 264">
                  <a:extLst>
                    <a:ext uri="{FF2B5EF4-FFF2-40B4-BE49-F238E27FC236}">
                      <a16:creationId xmlns:a16="http://schemas.microsoft.com/office/drawing/2014/main" id="{D955F297-F1C0-ACA2-BD6C-ACE6EABADD13}"/>
                    </a:ext>
                  </a:extLst>
                </p:cNvPr>
                <p:cNvSpPr txBox="1"/>
                <p:nvPr/>
              </p:nvSpPr>
              <p:spPr bwMode="auto">
                <a:xfrm>
                  <a:off x="990282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66" name="TextBox 265">
                  <a:extLst>
                    <a:ext uri="{FF2B5EF4-FFF2-40B4-BE49-F238E27FC236}">
                      <a16:creationId xmlns:a16="http://schemas.microsoft.com/office/drawing/2014/main" id="{21799057-838B-5075-85DE-5D82A1078979}"/>
                    </a:ext>
                  </a:extLst>
                </p:cNvPr>
                <p:cNvSpPr txBox="1"/>
                <p:nvPr/>
              </p:nvSpPr>
              <p:spPr bwMode="auto">
                <a:xfrm>
                  <a:off x="996315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67" name="TextBox 266">
                  <a:extLst>
                    <a:ext uri="{FF2B5EF4-FFF2-40B4-BE49-F238E27FC236}">
                      <a16:creationId xmlns:a16="http://schemas.microsoft.com/office/drawing/2014/main" id="{87CAC84E-FC17-63A2-3082-2A8A56D663B3}"/>
                    </a:ext>
                  </a:extLst>
                </p:cNvPr>
                <p:cNvSpPr txBox="1"/>
                <p:nvPr/>
              </p:nvSpPr>
              <p:spPr bwMode="auto">
                <a:xfrm>
                  <a:off x="986790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68" name="TextBox 267">
                  <a:extLst>
                    <a:ext uri="{FF2B5EF4-FFF2-40B4-BE49-F238E27FC236}">
                      <a16:creationId xmlns:a16="http://schemas.microsoft.com/office/drawing/2014/main" id="{A3EF9301-9B9C-5564-B508-3B0AD585AA32}"/>
                    </a:ext>
                  </a:extLst>
                </p:cNvPr>
                <p:cNvSpPr txBox="1"/>
                <p:nvPr/>
              </p:nvSpPr>
              <p:spPr bwMode="auto">
                <a:xfrm>
                  <a:off x="988060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69" name="TextBox 268">
                  <a:extLst>
                    <a:ext uri="{FF2B5EF4-FFF2-40B4-BE49-F238E27FC236}">
                      <a16:creationId xmlns:a16="http://schemas.microsoft.com/office/drawing/2014/main" id="{97F38294-7257-1EFE-5BD8-E2AC48E7B606}"/>
                    </a:ext>
                  </a:extLst>
                </p:cNvPr>
                <p:cNvSpPr txBox="1"/>
                <p:nvPr/>
              </p:nvSpPr>
              <p:spPr bwMode="auto">
                <a:xfrm>
                  <a:off x="979170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70" name="TextBox 269">
                  <a:extLst>
                    <a:ext uri="{FF2B5EF4-FFF2-40B4-BE49-F238E27FC236}">
                      <a16:creationId xmlns:a16="http://schemas.microsoft.com/office/drawing/2014/main" id="{6E97410C-BD15-1346-DF21-1B157E1E01CD}"/>
                    </a:ext>
                  </a:extLst>
                </p:cNvPr>
                <p:cNvSpPr txBox="1"/>
                <p:nvPr/>
              </p:nvSpPr>
              <p:spPr bwMode="auto">
                <a:xfrm>
                  <a:off x="980757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71" name="TextBox 270">
                  <a:extLst>
                    <a:ext uri="{FF2B5EF4-FFF2-40B4-BE49-F238E27FC236}">
                      <a16:creationId xmlns:a16="http://schemas.microsoft.com/office/drawing/2014/main" id="{E563ED99-E0EE-94CF-EA43-52A891F2F0AB}"/>
                    </a:ext>
                  </a:extLst>
                </p:cNvPr>
                <p:cNvSpPr txBox="1"/>
                <p:nvPr/>
              </p:nvSpPr>
              <p:spPr bwMode="auto">
                <a:xfrm>
                  <a:off x="999490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72" name="TextBox 271">
                  <a:extLst>
                    <a:ext uri="{FF2B5EF4-FFF2-40B4-BE49-F238E27FC236}">
                      <a16:creationId xmlns:a16="http://schemas.microsoft.com/office/drawing/2014/main" id="{37220588-F94D-1959-2EDA-D5604E5BD0E7}"/>
                    </a:ext>
                  </a:extLst>
                </p:cNvPr>
                <p:cNvSpPr txBox="1"/>
                <p:nvPr/>
              </p:nvSpPr>
              <p:spPr bwMode="auto">
                <a:xfrm>
                  <a:off x="10010775"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73" name="TextBox 272">
                  <a:extLst>
                    <a:ext uri="{FF2B5EF4-FFF2-40B4-BE49-F238E27FC236}">
                      <a16:creationId xmlns:a16="http://schemas.microsoft.com/office/drawing/2014/main" id="{FF5EFDD6-705F-561E-22E8-CF0715827F73}"/>
                    </a:ext>
                  </a:extLst>
                </p:cNvPr>
                <p:cNvSpPr txBox="1"/>
                <p:nvPr/>
              </p:nvSpPr>
              <p:spPr bwMode="auto">
                <a:xfrm>
                  <a:off x="1006475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74" name="TextBox 273">
                  <a:extLst>
                    <a:ext uri="{FF2B5EF4-FFF2-40B4-BE49-F238E27FC236}">
                      <a16:creationId xmlns:a16="http://schemas.microsoft.com/office/drawing/2014/main" id="{77B79F0F-A7BF-121B-827A-E28D12CEFE0D}"/>
                    </a:ext>
                  </a:extLst>
                </p:cNvPr>
                <p:cNvSpPr txBox="1"/>
                <p:nvPr/>
              </p:nvSpPr>
              <p:spPr bwMode="auto">
                <a:xfrm>
                  <a:off x="10077450" y="295116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grpSp>
        </p:grpSp>
        <p:grpSp>
          <p:nvGrpSpPr>
            <p:cNvPr id="388" name="Group 387">
              <a:extLst>
                <a:ext uri="{FF2B5EF4-FFF2-40B4-BE49-F238E27FC236}">
                  <a16:creationId xmlns:a16="http://schemas.microsoft.com/office/drawing/2014/main" id="{0E393392-0184-40B2-501D-6BCD293A67F2}"/>
                </a:ext>
              </a:extLst>
            </p:cNvPr>
            <p:cNvGrpSpPr/>
            <p:nvPr/>
          </p:nvGrpSpPr>
          <p:grpSpPr>
            <a:xfrm>
              <a:off x="7143750" y="2533650"/>
              <a:ext cx="4124325" cy="860425"/>
              <a:chOff x="7143750" y="2533650"/>
              <a:chExt cx="4124325" cy="860425"/>
            </a:xfrm>
          </p:grpSpPr>
          <p:sp>
            <p:nvSpPr>
              <p:cNvPr id="118" name="Freeform 117">
                <a:extLst>
                  <a:ext uri="{FF2B5EF4-FFF2-40B4-BE49-F238E27FC236}">
                    <a16:creationId xmlns:a16="http://schemas.microsoft.com/office/drawing/2014/main" id="{1567B19B-6564-F9C3-9877-5FFF7B173BE6}"/>
                  </a:ext>
                </a:extLst>
              </p:cNvPr>
              <p:cNvSpPr/>
              <p:nvPr/>
            </p:nvSpPr>
            <p:spPr bwMode="auto">
              <a:xfrm>
                <a:off x="7143750" y="2717800"/>
                <a:ext cx="4032250" cy="676275"/>
              </a:xfrm>
              <a:custGeom>
                <a:avLst/>
                <a:gdLst>
                  <a:gd name="connsiteX0" fmla="*/ 4032250 w 4032250"/>
                  <a:gd name="connsiteY0" fmla="*/ 0 h 676275"/>
                  <a:gd name="connsiteX1" fmla="*/ 1470025 w 4032250"/>
                  <a:gd name="connsiteY1" fmla="*/ 0 h 676275"/>
                  <a:gd name="connsiteX2" fmla="*/ 1470025 w 4032250"/>
                  <a:gd name="connsiteY2" fmla="*/ 22225 h 676275"/>
                  <a:gd name="connsiteX3" fmla="*/ 1409700 w 4032250"/>
                  <a:gd name="connsiteY3" fmla="*/ 22225 h 676275"/>
                  <a:gd name="connsiteX4" fmla="*/ 1409700 w 4032250"/>
                  <a:gd name="connsiteY4" fmla="*/ 50800 h 676275"/>
                  <a:gd name="connsiteX5" fmla="*/ 1063625 w 4032250"/>
                  <a:gd name="connsiteY5" fmla="*/ 50800 h 676275"/>
                  <a:gd name="connsiteX6" fmla="*/ 1063625 w 4032250"/>
                  <a:gd name="connsiteY6" fmla="*/ 50800 h 676275"/>
                  <a:gd name="connsiteX7" fmla="*/ 1063625 w 4032250"/>
                  <a:gd name="connsiteY7" fmla="*/ 50800 h 676275"/>
                  <a:gd name="connsiteX8" fmla="*/ 1063625 w 4032250"/>
                  <a:gd name="connsiteY8" fmla="*/ 79375 h 676275"/>
                  <a:gd name="connsiteX9" fmla="*/ 876300 w 4032250"/>
                  <a:gd name="connsiteY9" fmla="*/ 79375 h 676275"/>
                  <a:gd name="connsiteX10" fmla="*/ 876300 w 4032250"/>
                  <a:gd name="connsiteY10" fmla="*/ 95250 h 676275"/>
                  <a:gd name="connsiteX11" fmla="*/ 704850 w 4032250"/>
                  <a:gd name="connsiteY11" fmla="*/ 95250 h 676275"/>
                  <a:gd name="connsiteX12" fmla="*/ 704850 w 4032250"/>
                  <a:gd name="connsiteY12" fmla="*/ 123825 h 676275"/>
                  <a:gd name="connsiteX13" fmla="*/ 673100 w 4032250"/>
                  <a:gd name="connsiteY13" fmla="*/ 123825 h 676275"/>
                  <a:gd name="connsiteX14" fmla="*/ 673100 w 4032250"/>
                  <a:gd name="connsiteY14" fmla="*/ 123825 h 676275"/>
                  <a:gd name="connsiteX15" fmla="*/ 673100 w 4032250"/>
                  <a:gd name="connsiteY15" fmla="*/ 123825 h 676275"/>
                  <a:gd name="connsiteX16" fmla="*/ 673100 w 4032250"/>
                  <a:gd name="connsiteY16" fmla="*/ 149225 h 676275"/>
                  <a:gd name="connsiteX17" fmla="*/ 635000 w 4032250"/>
                  <a:gd name="connsiteY17" fmla="*/ 149225 h 676275"/>
                  <a:gd name="connsiteX18" fmla="*/ 635000 w 4032250"/>
                  <a:gd name="connsiteY18" fmla="*/ 190500 h 676275"/>
                  <a:gd name="connsiteX19" fmla="*/ 447675 w 4032250"/>
                  <a:gd name="connsiteY19" fmla="*/ 190500 h 676275"/>
                  <a:gd name="connsiteX20" fmla="*/ 447675 w 4032250"/>
                  <a:gd name="connsiteY20" fmla="*/ 225425 h 676275"/>
                  <a:gd name="connsiteX21" fmla="*/ 377825 w 4032250"/>
                  <a:gd name="connsiteY21" fmla="*/ 225425 h 676275"/>
                  <a:gd name="connsiteX22" fmla="*/ 377825 w 4032250"/>
                  <a:gd name="connsiteY22" fmla="*/ 225425 h 676275"/>
                  <a:gd name="connsiteX23" fmla="*/ 377825 w 4032250"/>
                  <a:gd name="connsiteY23" fmla="*/ 250825 h 676275"/>
                  <a:gd name="connsiteX24" fmla="*/ 266700 w 4032250"/>
                  <a:gd name="connsiteY24" fmla="*/ 250825 h 676275"/>
                  <a:gd name="connsiteX25" fmla="*/ 266700 w 4032250"/>
                  <a:gd name="connsiteY25" fmla="*/ 285750 h 676275"/>
                  <a:gd name="connsiteX26" fmla="*/ 187325 w 4032250"/>
                  <a:gd name="connsiteY26" fmla="*/ 285750 h 676275"/>
                  <a:gd name="connsiteX27" fmla="*/ 187325 w 4032250"/>
                  <a:gd name="connsiteY27" fmla="*/ 339725 h 676275"/>
                  <a:gd name="connsiteX28" fmla="*/ 180975 w 4032250"/>
                  <a:gd name="connsiteY28" fmla="*/ 339725 h 676275"/>
                  <a:gd name="connsiteX29" fmla="*/ 180975 w 4032250"/>
                  <a:gd name="connsiteY29" fmla="*/ 368300 h 676275"/>
                  <a:gd name="connsiteX30" fmla="*/ 130175 w 4032250"/>
                  <a:gd name="connsiteY30" fmla="*/ 368300 h 676275"/>
                  <a:gd name="connsiteX31" fmla="*/ 130175 w 4032250"/>
                  <a:gd name="connsiteY31" fmla="*/ 368300 h 676275"/>
                  <a:gd name="connsiteX32" fmla="*/ 114300 w 4032250"/>
                  <a:gd name="connsiteY32" fmla="*/ 384175 h 676275"/>
                  <a:gd name="connsiteX33" fmla="*/ 114300 w 4032250"/>
                  <a:gd name="connsiteY33" fmla="*/ 463550 h 676275"/>
                  <a:gd name="connsiteX34" fmla="*/ 95250 w 4032250"/>
                  <a:gd name="connsiteY34" fmla="*/ 463550 h 676275"/>
                  <a:gd name="connsiteX35" fmla="*/ 95250 w 4032250"/>
                  <a:gd name="connsiteY35" fmla="*/ 546100 h 676275"/>
                  <a:gd name="connsiteX36" fmla="*/ 76200 w 4032250"/>
                  <a:gd name="connsiteY36" fmla="*/ 546100 h 676275"/>
                  <a:gd name="connsiteX37" fmla="*/ 76200 w 4032250"/>
                  <a:gd name="connsiteY37" fmla="*/ 581025 h 676275"/>
                  <a:gd name="connsiteX38" fmla="*/ 57150 w 4032250"/>
                  <a:gd name="connsiteY38" fmla="*/ 581025 h 676275"/>
                  <a:gd name="connsiteX39" fmla="*/ 57150 w 4032250"/>
                  <a:gd name="connsiteY39" fmla="*/ 612775 h 676275"/>
                  <a:gd name="connsiteX40" fmla="*/ 38100 w 4032250"/>
                  <a:gd name="connsiteY40" fmla="*/ 612775 h 676275"/>
                  <a:gd name="connsiteX41" fmla="*/ 38100 w 4032250"/>
                  <a:gd name="connsiteY41" fmla="*/ 612775 h 676275"/>
                  <a:gd name="connsiteX42" fmla="*/ 38100 w 4032250"/>
                  <a:gd name="connsiteY42" fmla="*/ 612775 h 676275"/>
                  <a:gd name="connsiteX43" fmla="*/ 38100 w 4032250"/>
                  <a:gd name="connsiteY43" fmla="*/ 638175 h 676275"/>
                  <a:gd name="connsiteX44" fmla="*/ 0 w 4032250"/>
                  <a:gd name="connsiteY44" fmla="*/ 638175 h 676275"/>
                  <a:gd name="connsiteX45" fmla="*/ 0 w 4032250"/>
                  <a:gd name="connsiteY45" fmla="*/ 676275 h 676275"/>
                  <a:gd name="connsiteX0" fmla="*/ 4032250 w 4032250"/>
                  <a:gd name="connsiteY0" fmla="*/ 0 h 676275"/>
                  <a:gd name="connsiteX1" fmla="*/ 1470025 w 4032250"/>
                  <a:gd name="connsiteY1" fmla="*/ 0 h 676275"/>
                  <a:gd name="connsiteX2" fmla="*/ 1470025 w 4032250"/>
                  <a:gd name="connsiteY2" fmla="*/ 22225 h 676275"/>
                  <a:gd name="connsiteX3" fmla="*/ 1409700 w 4032250"/>
                  <a:gd name="connsiteY3" fmla="*/ 22225 h 676275"/>
                  <a:gd name="connsiteX4" fmla="*/ 1409700 w 4032250"/>
                  <a:gd name="connsiteY4" fmla="*/ 50800 h 676275"/>
                  <a:gd name="connsiteX5" fmla="*/ 1063625 w 4032250"/>
                  <a:gd name="connsiteY5" fmla="*/ 50800 h 676275"/>
                  <a:gd name="connsiteX6" fmla="*/ 1063625 w 4032250"/>
                  <a:gd name="connsiteY6" fmla="*/ 50800 h 676275"/>
                  <a:gd name="connsiteX7" fmla="*/ 1063625 w 4032250"/>
                  <a:gd name="connsiteY7" fmla="*/ 50800 h 676275"/>
                  <a:gd name="connsiteX8" fmla="*/ 1063625 w 4032250"/>
                  <a:gd name="connsiteY8" fmla="*/ 79375 h 676275"/>
                  <a:gd name="connsiteX9" fmla="*/ 876300 w 4032250"/>
                  <a:gd name="connsiteY9" fmla="*/ 79375 h 676275"/>
                  <a:gd name="connsiteX10" fmla="*/ 876300 w 4032250"/>
                  <a:gd name="connsiteY10" fmla="*/ 95250 h 676275"/>
                  <a:gd name="connsiteX11" fmla="*/ 704850 w 4032250"/>
                  <a:gd name="connsiteY11" fmla="*/ 95250 h 676275"/>
                  <a:gd name="connsiteX12" fmla="*/ 704850 w 4032250"/>
                  <a:gd name="connsiteY12" fmla="*/ 123825 h 676275"/>
                  <a:gd name="connsiteX13" fmla="*/ 673100 w 4032250"/>
                  <a:gd name="connsiteY13" fmla="*/ 123825 h 676275"/>
                  <a:gd name="connsiteX14" fmla="*/ 673100 w 4032250"/>
                  <a:gd name="connsiteY14" fmla="*/ 123825 h 676275"/>
                  <a:gd name="connsiteX15" fmla="*/ 673100 w 4032250"/>
                  <a:gd name="connsiteY15" fmla="*/ 123825 h 676275"/>
                  <a:gd name="connsiteX16" fmla="*/ 673100 w 4032250"/>
                  <a:gd name="connsiteY16" fmla="*/ 149225 h 676275"/>
                  <a:gd name="connsiteX17" fmla="*/ 635000 w 4032250"/>
                  <a:gd name="connsiteY17" fmla="*/ 149225 h 676275"/>
                  <a:gd name="connsiteX18" fmla="*/ 635000 w 4032250"/>
                  <a:gd name="connsiteY18" fmla="*/ 190500 h 676275"/>
                  <a:gd name="connsiteX19" fmla="*/ 447675 w 4032250"/>
                  <a:gd name="connsiteY19" fmla="*/ 190500 h 676275"/>
                  <a:gd name="connsiteX20" fmla="*/ 447675 w 4032250"/>
                  <a:gd name="connsiteY20" fmla="*/ 225425 h 676275"/>
                  <a:gd name="connsiteX21" fmla="*/ 377825 w 4032250"/>
                  <a:gd name="connsiteY21" fmla="*/ 225425 h 676275"/>
                  <a:gd name="connsiteX22" fmla="*/ 377825 w 4032250"/>
                  <a:gd name="connsiteY22" fmla="*/ 225425 h 676275"/>
                  <a:gd name="connsiteX23" fmla="*/ 377825 w 4032250"/>
                  <a:gd name="connsiteY23" fmla="*/ 250825 h 676275"/>
                  <a:gd name="connsiteX24" fmla="*/ 266700 w 4032250"/>
                  <a:gd name="connsiteY24" fmla="*/ 250825 h 676275"/>
                  <a:gd name="connsiteX25" fmla="*/ 266700 w 4032250"/>
                  <a:gd name="connsiteY25" fmla="*/ 285750 h 676275"/>
                  <a:gd name="connsiteX26" fmla="*/ 187325 w 4032250"/>
                  <a:gd name="connsiteY26" fmla="*/ 285750 h 676275"/>
                  <a:gd name="connsiteX27" fmla="*/ 187325 w 4032250"/>
                  <a:gd name="connsiteY27" fmla="*/ 339725 h 676275"/>
                  <a:gd name="connsiteX28" fmla="*/ 180975 w 4032250"/>
                  <a:gd name="connsiteY28" fmla="*/ 339725 h 676275"/>
                  <a:gd name="connsiteX29" fmla="*/ 180975 w 4032250"/>
                  <a:gd name="connsiteY29" fmla="*/ 368300 h 676275"/>
                  <a:gd name="connsiteX30" fmla="*/ 130175 w 4032250"/>
                  <a:gd name="connsiteY30" fmla="*/ 368300 h 676275"/>
                  <a:gd name="connsiteX31" fmla="*/ 127000 w 4032250"/>
                  <a:gd name="connsiteY31" fmla="*/ 387350 h 676275"/>
                  <a:gd name="connsiteX32" fmla="*/ 114300 w 4032250"/>
                  <a:gd name="connsiteY32" fmla="*/ 384175 h 676275"/>
                  <a:gd name="connsiteX33" fmla="*/ 114300 w 4032250"/>
                  <a:gd name="connsiteY33" fmla="*/ 463550 h 676275"/>
                  <a:gd name="connsiteX34" fmla="*/ 95250 w 4032250"/>
                  <a:gd name="connsiteY34" fmla="*/ 463550 h 676275"/>
                  <a:gd name="connsiteX35" fmla="*/ 95250 w 4032250"/>
                  <a:gd name="connsiteY35" fmla="*/ 546100 h 676275"/>
                  <a:gd name="connsiteX36" fmla="*/ 76200 w 4032250"/>
                  <a:gd name="connsiteY36" fmla="*/ 546100 h 676275"/>
                  <a:gd name="connsiteX37" fmla="*/ 76200 w 4032250"/>
                  <a:gd name="connsiteY37" fmla="*/ 581025 h 676275"/>
                  <a:gd name="connsiteX38" fmla="*/ 57150 w 4032250"/>
                  <a:gd name="connsiteY38" fmla="*/ 581025 h 676275"/>
                  <a:gd name="connsiteX39" fmla="*/ 57150 w 4032250"/>
                  <a:gd name="connsiteY39" fmla="*/ 612775 h 676275"/>
                  <a:gd name="connsiteX40" fmla="*/ 38100 w 4032250"/>
                  <a:gd name="connsiteY40" fmla="*/ 612775 h 676275"/>
                  <a:gd name="connsiteX41" fmla="*/ 38100 w 4032250"/>
                  <a:gd name="connsiteY41" fmla="*/ 612775 h 676275"/>
                  <a:gd name="connsiteX42" fmla="*/ 38100 w 4032250"/>
                  <a:gd name="connsiteY42" fmla="*/ 612775 h 676275"/>
                  <a:gd name="connsiteX43" fmla="*/ 38100 w 4032250"/>
                  <a:gd name="connsiteY43" fmla="*/ 638175 h 676275"/>
                  <a:gd name="connsiteX44" fmla="*/ 0 w 4032250"/>
                  <a:gd name="connsiteY44" fmla="*/ 638175 h 676275"/>
                  <a:gd name="connsiteX45" fmla="*/ 0 w 4032250"/>
                  <a:gd name="connsiteY45" fmla="*/ 676275 h 676275"/>
                  <a:gd name="connsiteX0" fmla="*/ 4032250 w 4032250"/>
                  <a:gd name="connsiteY0" fmla="*/ 0 h 676275"/>
                  <a:gd name="connsiteX1" fmla="*/ 1470025 w 4032250"/>
                  <a:gd name="connsiteY1" fmla="*/ 0 h 676275"/>
                  <a:gd name="connsiteX2" fmla="*/ 1470025 w 4032250"/>
                  <a:gd name="connsiteY2" fmla="*/ 22225 h 676275"/>
                  <a:gd name="connsiteX3" fmla="*/ 1409700 w 4032250"/>
                  <a:gd name="connsiteY3" fmla="*/ 22225 h 676275"/>
                  <a:gd name="connsiteX4" fmla="*/ 1409700 w 4032250"/>
                  <a:gd name="connsiteY4" fmla="*/ 50800 h 676275"/>
                  <a:gd name="connsiteX5" fmla="*/ 1063625 w 4032250"/>
                  <a:gd name="connsiteY5" fmla="*/ 50800 h 676275"/>
                  <a:gd name="connsiteX6" fmla="*/ 1063625 w 4032250"/>
                  <a:gd name="connsiteY6" fmla="*/ 50800 h 676275"/>
                  <a:gd name="connsiteX7" fmla="*/ 1063625 w 4032250"/>
                  <a:gd name="connsiteY7" fmla="*/ 50800 h 676275"/>
                  <a:gd name="connsiteX8" fmla="*/ 1063625 w 4032250"/>
                  <a:gd name="connsiteY8" fmla="*/ 79375 h 676275"/>
                  <a:gd name="connsiteX9" fmla="*/ 876300 w 4032250"/>
                  <a:gd name="connsiteY9" fmla="*/ 79375 h 676275"/>
                  <a:gd name="connsiteX10" fmla="*/ 876300 w 4032250"/>
                  <a:gd name="connsiteY10" fmla="*/ 95250 h 676275"/>
                  <a:gd name="connsiteX11" fmla="*/ 704850 w 4032250"/>
                  <a:gd name="connsiteY11" fmla="*/ 95250 h 676275"/>
                  <a:gd name="connsiteX12" fmla="*/ 704850 w 4032250"/>
                  <a:gd name="connsiteY12" fmla="*/ 123825 h 676275"/>
                  <a:gd name="connsiteX13" fmla="*/ 673100 w 4032250"/>
                  <a:gd name="connsiteY13" fmla="*/ 123825 h 676275"/>
                  <a:gd name="connsiteX14" fmla="*/ 673100 w 4032250"/>
                  <a:gd name="connsiteY14" fmla="*/ 123825 h 676275"/>
                  <a:gd name="connsiteX15" fmla="*/ 673100 w 4032250"/>
                  <a:gd name="connsiteY15" fmla="*/ 123825 h 676275"/>
                  <a:gd name="connsiteX16" fmla="*/ 673100 w 4032250"/>
                  <a:gd name="connsiteY16" fmla="*/ 149225 h 676275"/>
                  <a:gd name="connsiteX17" fmla="*/ 635000 w 4032250"/>
                  <a:gd name="connsiteY17" fmla="*/ 149225 h 676275"/>
                  <a:gd name="connsiteX18" fmla="*/ 635000 w 4032250"/>
                  <a:gd name="connsiteY18" fmla="*/ 190500 h 676275"/>
                  <a:gd name="connsiteX19" fmla="*/ 447675 w 4032250"/>
                  <a:gd name="connsiteY19" fmla="*/ 190500 h 676275"/>
                  <a:gd name="connsiteX20" fmla="*/ 447675 w 4032250"/>
                  <a:gd name="connsiteY20" fmla="*/ 225425 h 676275"/>
                  <a:gd name="connsiteX21" fmla="*/ 377825 w 4032250"/>
                  <a:gd name="connsiteY21" fmla="*/ 225425 h 676275"/>
                  <a:gd name="connsiteX22" fmla="*/ 377825 w 4032250"/>
                  <a:gd name="connsiteY22" fmla="*/ 225425 h 676275"/>
                  <a:gd name="connsiteX23" fmla="*/ 377825 w 4032250"/>
                  <a:gd name="connsiteY23" fmla="*/ 250825 h 676275"/>
                  <a:gd name="connsiteX24" fmla="*/ 266700 w 4032250"/>
                  <a:gd name="connsiteY24" fmla="*/ 250825 h 676275"/>
                  <a:gd name="connsiteX25" fmla="*/ 266700 w 4032250"/>
                  <a:gd name="connsiteY25" fmla="*/ 285750 h 676275"/>
                  <a:gd name="connsiteX26" fmla="*/ 187325 w 4032250"/>
                  <a:gd name="connsiteY26" fmla="*/ 285750 h 676275"/>
                  <a:gd name="connsiteX27" fmla="*/ 187325 w 4032250"/>
                  <a:gd name="connsiteY27" fmla="*/ 339725 h 676275"/>
                  <a:gd name="connsiteX28" fmla="*/ 180975 w 4032250"/>
                  <a:gd name="connsiteY28" fmla="*/ 339725 h 676275"/>
                  <a:gd name="connsiteX29" fmla="*/ 180975 w 4032250"/>
                  <a:gd name="connsiteY29" fmla="*/ 368300 h 676275"/>
                  <a:gd name="connsiteX30" fmla="*/ 130175 w 4032250"/>
                  <a:gd name="connsiteY30" fmla="*/ 368300 h 676275"/>
                  <a:gd name="connsiteX31" fmla="*/ 127000 w 4032250"/>
                  <a:gd name="connsiteY31" fmla="*/ 387350 h 676275"/>
                  <a:gd name="connsiteX32" fmla="*/ 117475 w 4032250"/>
                  <a:gd name="connsiteY32" fmla="*/ 393700 h 676275"/>
                  <a:gd name="connsiteX33" fmla="*/ 114300 w 4032250"/>
                  <a:gd name="connsiteY33" fmla="*/ 463550 h 676275"/>
                  <a:gd name="connsiteX34" fmla="*/ 95250 w 4032250"/>
                  <a:gd name="connsiteY34" fmla="*/ 463550 h 676275"/>
                  <a:gd name="connsiteX35" fmla="*/ 95250 w 4032250"/>
                  <a:gd name="connsiteY35" fmla="*/ 546100 h 676275"/>
                  <a:gd name="connsiteX36" fmla="*/ 76200 w 4032250"/>
                  <a:gd name="connsiteY36" fmla="*/ 546100 h 676275"/>
                  <a:gd name="connsiteX37" fmla="*/ 76200 w 4032250"/>
                  <a:gd name="connsiteY37" fmla="*/ 581025 h 676275"/>
                  <a:gd name="connsiteX38" fmla="*/ 57150 w 4032250"/>
                  <a:gd name="connsiteY38" fmla="*/ 581025 h 676275"/>
                  <a:gd name="connsiteX39" fmla="*/ 57150 w 4032250"/>
                  <a:gd name="connsiteY39" fmla="*/ 612775 h 676275"/>
                  <a:gd name="connsiteX40" fmla="*/ 38100 w 4032250"/>
                  <a:gd name="connsiteY40" fmla="*/ 612775 h 676275"/>
                  <a:gd name="connsiteX41" fmla="*/ 38100 w 4032250"/>
                  <a:gd name="connsiteY41" fmla="*/ 612775 h 676275"/>
                  <a:gd name="connsiteX42" fmla="*/ 38100 w 4032250"/>
                  <a:gd name="connsiteY42" fmla="*/ 612775 h 676275"/>
                  <a:gd name="connsiteX43" fmla="*/ 38100 w 4032250"/>
                  <a:gd name="connsiteY43" fmla="*/ 638175 h 676275"/>
                  <a:gd name="connsiteX44" fmla="*/ 0 w 4032250"/>
                  <a:gd name="connsiteY44" fmla="*/ 638175 h 676275"/>
                  <a:gd name="connsiteX45" fmla="*/ 0 w 4032250"/>
                  <a:gd name="connsiteY45" fmla="*/ 676275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032250" h="676275">
                    <a:moveTo>
                      <a:pt x="4032250" y="0"/>
                    </a:moveTo>
                    <a:lnTo>
                      <a:pt x="1470025" y="0"/>
                    </a:lnTo>
                    <a:lnTo>
                      <a:pt x="1470025" y="22225"/>
                    </a:lnTo>
                    <a:lnTo>
                      <a:pt x="1409700" y="22225"/>
                    </a:lnTo>
                    <a:lnTo>
                      <a:pt x="1409700" y="50800"/>
                    </a:lnTo>
                    <a:lnTo>
                      <a:pt x="1063625" y="50800"/>
                    </a:lnTo>
                    <a:lnTo>
                      <a:pt x="1063625" y="50800"/>
                    </a:lnTo>
                    <a:lnTo>
                      <a:pt x="1063625" y="50800"/>
                    </a:lnTo>
                    <a:lnTo>
                      <a:pt x="1063625" y="79375"/>
                    </a:lnTo>
                    <a:lnTo>
                      <a:pt x="876300" y="79375"/>
                    </a:lnTo>
                    <a:lnTo>
                      <a:pt x="876300" y="95250"/>
                    </a:lnTo>
                    <a:lnTo>
                      <a:pt x="704850" y="95250"/>
                    </a:lnTo>
                    <a:lnTo>
                      <a:pt x="704850" y="123825"/>
                    </a:lnTo>
                    <a:lnTo>
                      <a:pt x="673100" y="123825"/>
                    </a:lnTo>
                    <a:lnTo>
                      <a:pt x="673100" y="123825"/>
                    </a:lnTo>
                    <a:lnTo>
                      <a:pt x="673100" y="123825"/>
                    </a:lnTo>
                    <a:lnTo>
                      <a:pt x="673100" y="149225"/>
                    </a:lnTo>
                    <a:lnTo>
                      <a:pt x="635000" y="149225"/>
                    </a:lnTo>
                    <a:lnTo>
                      <a:pt x="635000" y="190500"/>
                    </a:lnTo>
                    <a:lnTo>
                      <a:pt x="447675" y="190500"/>
                    </a:lnTo>
                    <a:lnTo>
                      <a:pt x="447675" y="225425"/>
                    </a:lnTo>
                    <a:lnTo>
                      <a:pt x="377825" y="225425"/>
                    </a:lnTo>
                    <a:lnTo>
                      <a:pt x="377825" y="225425"/>
                    </a:lnTo>
                    <a:lnTo>
                      <a:pt x="377825" y="250825"/>
                    </a:lnTo>
                    <a:lnTo>
                      <a:pt x="266700" y="250825"/>
                    </a:lnTo>
                    <a:lnTo>
                      <a:pt x="266700" y="285750"/>
                    </a:lnTo>
                    <a:lnTo>
                      <a:pt x="187325" y="285750"/>
                    </a:lnTo>
                    <a:lnTo>
                      <a:pt x="187325" y="339725"/>
                    </a:lnTo>
                    <a:lnTo>
                      <a:pt x="180975" y="339725"/>
                    </a:lnTo>
                    <a:lnTo>
                      <a:pt x="180975" y="368300"/>
                    </a:lnTo>
                    <a:lnTo>
                      <a:pt x="130175" y="368300"/>
                    </a:lnTo>
                    <a:lnTo>
                      <a:pt x="127000" y="387350"/>
                    </a:lnTo>
                    <a:lnTo>
                      <a:pt x="117475" y="393700"/>
                    </a:lnTo>
                    <a:lnTo>
                      <a:pt x="114300" y="463550"/>
                    </a:lnTo>
                    <a:lnTo>
                      <a:pt x="95250" y="463550"/>
                    </a:lnTo>
                    <a:lnTo>
                      <a:pt x="95250" y="546100"/>
                    </a:lnTo>
                    <a:lnTo>
                      <a:pt x="76200" y="546100"/>
                    </a:lnTo>
                    <a:lnTo>
                      <a:pt x="76200" y="581025"/>
                    </a:lnTo>
                    <a:lnTo>
                      <a:pt x="57150" y="581025"/>
                    </a:lnTo>
                    <a:lnTo>
                      <a:pt x="57150" y="612775"/>
                    </a:lnTo>
                    <a:lnTo>
                      <a:pt x="38100" y="612775"/>
                    </a:lnTo>
                    <a:lnTo>
                      <a:pt x="38100" y="612775"/>
                    </a:lnTo>
                    <a:lnTo>
                      <a:pt x="38100" y="612775"/>
                    </a:lnTo>
                    <a:lnTo>
                      <a:pt x="38100" y="638175"/>
                    </a:lnTo>
                    <a:lnTo>
                      <a:pt x="0" y="638175"/>
                    </a:lnTo>
                    <a:lnTo>
                      <a:pt x="0" y="676275"/>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35" name="Group 234">
                <a:extLst>
                  <a:ext uri="{FF2B5EF4-FFF2-40B4-BE49-F238E27FC236}">
                    <a16:creationId xmlns:a16="http://schemas.microsoft.com/office/drawing/2014/main" id="{1145A3EB-B624-7A98-8F5A-0179BAF2B251}"/>
                  </a:ext>
                </a:extLst>
              </p:cNvPr>
              <p:cNvGrpSpPr/>
              <p:nvPr/>
            </p:nvGrpSpPr>
            <p:grpSpPr>
              <a:xfrm>
                <a:off x="9480550" y="2533650"/>
                <a:ext cx="1787525" cy="307777"/>
                <a:chOff x="9480550" y="2533650"/>
                <a:chExt cx="1787525" cy="307777"/>
              </a:xfrm>
            </p:grpSpPr>
            <p:sp>
              <p:nvSpPr>
                <p:cNvPr id="201" name="TextBox 200">
                  <a:extLst>
                    <a:ext uri="{FF2B5EF4-FFF2-40B4-BE49-F238E27FC236}">
                      <a16:creationId xmlns:a16="http://schemas.microsoft.com/office/drawing/2014/main" id="{B5DC2B1E-22ED-6B8B-DBA8-1A8D28E5C93C}"/>
                    </a:ext>
                  </a:extLst>
                </p:cNvPr>
                <p:cNvSpPr txBox="1"/>
                <p:nvPr/>
              </p:nvSpPr>
              <p:spPr bwMode="auto">
                <a:xfrm>
                  <a:off x="94805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02" name="TextBox 201">
                  <a:extLst>
                    <a:ext uri="{FF2B5EF4-FFF2-40B4-BE49-F238E27FC236}">
                      <a16:creationId xmlns:a16="http://schemas.microsoft.com/office/drawing/2014/main" id="{0E6ED1E1-8882-7F8E-EB91-B7D7FE0766EA}"/>
                    </a:ext>
                  </a:extLst>
                </p:cNvPr>
                <p:cNvSpPr txBox="1"/>
                <p:nvPr/>
              </p:nvSpPr>
              <p:spPr bwMode="auto">
                <a:xfrm>
                  <a:off x="9521825"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03" name="TextBox 202">
                  <a:extLst>
                    <a:ext uri="{FF2B5EF4-FFF2-40B4-BE49-F238E27FC236}">
                      <a16:creationId xmlns:a16="http://schemas.microsoft.com/office/drawing/2014/main" id="{92CC6EE8-CAAE-9D1E-2583-1A4D095588F1}"/>
                    </a:ext>
                  </a:extLst>
                </p:cNvPr>
                <p:cNvSpPr txBox="1"/>
                <p:nvPr/>
              </p:nvSpPr>
              <p:spPr bwMode="auto">
                <a:xfrm>
                  <a:off x="102044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04" name="TextBox 203">
                  <a:extLst>
                    <a:ext uri="{FF2B5EF4-FFF2-40B4-BE49-F238E27FC236}">
                      <a16:creationId xmlns:a16="http://schemas.microsoft.com/office/drawing/2014/main" id="{F49EF55E-C0E4-5B5B-7825-B19AA447F739}"/>
                    </a:ext>
                  </a:extLst>
                </p:cNvPr>
                <p:cNvSpPr txBox="1"/>
                <p:nvPr/>
              </p:nvSpPr>
              <p:spPr bwMode="auto">
                <a:xfrm>
                  <a:off x="1051560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05" name="TextBox 204">
                  <a:extLst>
                    <a:ext uri="{FF2B5EF4-FFF2-40B4-BE49-F238E27FC236}">
                      <a16:creationId xmlns:a16="http://schemas.microsoft.com/office/drawing/2014/main" id="{A7C0959C-6CFF-B3B9-28CB-109B81EA82AC}"/>
                    </a:ext>
                  </a:extLst>
                </p:cNvPr>
                <p:cNvSpPr txBox="1"/>
                <p:nvPr/>
              </p:nvSpPr>
              <p:spPr bwMode="auto">
                <a:xfrm>
                  <a:off x="110807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06" name="TextBox 205">
                  <a:extLst>
                    <a:ext uri="{FF2B5EF4-FFF2-40B4-BE49-F238E27FC236}">
                      <a16:creationId xmlns:a16="http://schemas.microsoft.com/office/drawing/2014/main" id="{95914BEF-5650-068D-795F-8C16E2E2286E}"/>
                    </a:ext>
                  </a:extLst>
                </p:cNvPr>
                <p:cNvSpPr txBox="1"/>
                <p:nvPr/>
              </p:nvSpPr>
              <p:spPr bwMode="auto">
                <a:xfrm>
                  <a:off x="10264775"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07" name="TextBox 206">
                  <a:extLst>
                    <a:ext uri="{FF2B5EF4-FFF2-40B4-BE49-F238E27FC236}">
                      <a16:creationId xmlns:a16="http://schemas.microsoft.com/office/drawing/2014/main" id="{72D1E277-2E39-1A78-439D-5643396B786F}"/>
                    </a:ext>
                  </a:extLst>
                </p:cNvPr>
                <p:cNvSpPr txBox="1"/>
                <p:nvPr/>
              </p:nvSpPr>
              <p:spPr bwMode="auto">
                <a:xfrm>
                  <a:off x="967740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08" name="TextBox 207">
                  <a:extLst>
                    <a:ext uri="{FF2B5EF4-FFF2-40B4-BE49-F238E27FC236}">
                      <a16:creationId xmlns:a16="http://schemas.microsoft.com/office/drawing/2014/main" id="{8D9FDE6B-9FB0-2751-D4E8-D561F0542EA3}"/>
                    </a:ext>
                  </a:extLst>
                </p:cNvPr>
                <p:cNvSpPr txBox="1"/>
                <p:nvPr/>
              </p:nvSpPr>
              <p:spPr bwMode="auto">
                <a:xfrm>
                  <a:off x="110426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09" name="TextBox 208">
                  <a:extLst>
                    <a:ext uri="{FF2B5EF4-FFF2-40B4-BE49-F238E27FC236}">
                      <a16:creationId xmlns:a16="http://schemas.microsoft.com/office/drawing/2014/main" id="{8FB82934-BD49-7036-3AF6-799C119526A0}"/>
                    </a:ext>
                  </a:extLst>
                </p:cNvPr>
                <p:cNvSpPr txBox="1"/>
                <p:nvPr/>
              </p:nvSpPr>
              <p:spPr bwMode="auto">
                <a:xfrm>
                  <a:off x="1004570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10" name="TextBox 209">
                  <a:extLst>
                    <a:ext uri="{FF2B5EF4-FFF2-40B4-BE49-F238E27FC236}">
                      <a16:creationId xmlns:a16="http://schemas.microsoft.com/office/drawing/2014/main" id="{7A830CB9-B9F5-AFE3-38E5-EB2EA2F359A2}"/>
                    </a:ext>
                  </a:extLst>
                </p:cNvPr>
                <p:cNvSpPr txBox="1"/>
                <p:nvPr/>
              </p:nvSpPr>
              <p:spPr bwMode="auto">
                <a:xfrm>
                  <a:off x="10061575"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11" name="TextBox 210">
                  <a:extLst>
                    <a:ext uri="{FF2B5EF4-FFF2-40B4-BE49-F238E27FC236}">
                      <a16:creationId xmlns:a16="http://schemas.microsoft.com/office/drawing/2014/main" id="{46E3E039-30B5-FD96-7D5D-6C33580CB984}"/>
                    </a:ext>
                  </a:extLst>
                </p:cNvPr>
                <p:cNvSpPr txBox="1"/>
                <p:nvPr/>
              </p:nvSpPr>
              <p:spPr bwMode="auto">
                <a:xfrm>
                  <a:off x="99885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12" name="TextBox 211">
                  <a:extLst>
                    <a:ext uri="{FF2B5EF4-FFF2-40B4-BE49-F238E27FC236}">
                      <a16:creationId xmlns:a16="http://schemas.microsoft.com/office/drawing/2014/main" id="{68306F44-595A-03BC-8023-575242A7622B}"/>
                    </a:ext>
                  </a:extLst>
                </p:cNvPr>
                <p:cNvSpPr txBox="1"/>
                <p:nvPr/>
              </p:nvSpPr>
              <p:spPr bwMode="auto">
                <a:xfrm>
                  <a:off x="100139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13" name="TextBox 212">
                  <a:extLst>
                    <a:ext uri="{FF2B5EF4-FFF2-40B4-BE49-F238E27FC236}">
                      <a16:creationId xmlns:a16="http://schemas.microsoft.com/office/drawing/2014/main" id="{97194E64-0C3C-DFD7-716A-C53FAFD00EB6}"/>
                    </a:ext>
                  </a:extLst>
                </p:cNvPr>
                <p:cNvSpPr txBox="1"/>
                <p:nvPr/>
              </p:nvSpPr>
              <p:spPr bwMode="auto">
                <a:xfrm>
                  <a:off x="10080625"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14" name="TextBox 213">
                  <a:extLst>
                    <a:ext uri="{FF2B5EF4-FFF2-40B4-BE49-F238E27FC236}">
                      <a16:creationId xmlns:a16="http://schemas.microsoft.com/office/drawing/2014/main" id="{DC9BF402-9C46-A8F7-B457-80D554B5D12B}"/>
                    </a:ext>
                  </a:extLst>
                </p:cNvPr>
                <p:cNvSpPr txBox="1"/>
                <p:nvPr/>
              </p:nvSpPr>
              <p:spPr bwMode="auto">
                <a:xfrm>
                  <a:off x="9629775"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15" name="TextBox 214">
                  <a:extLst>
                    <a:ext uri="{FF2B5EF4-FFF2-40B4-BE49-F238E27FC236}">
                      <a16:creationId xmlns:a16="http://schemas.microsoft.com/office/drawing/2014/main" id="{9106479E-2F3A-9120-73F3-906B0EC52313}"/>
                    </a:ext>
                  </a:extLst>
                </p:cNvPr>
                <p:cNvSpPr txBox="1"/>
                <p:nvPr/>
              </p:nvSpPr>
              <p:spPr bwMode="auto">
                <a:xfrm>
                  <a:off x="95948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16" name="TextBox 215">
                  <a:extLst>
                    <a:ext uri="{FF2B5EF4-FFF2-40B4-BE49-F238E27FC236}">
                      <a16:creationId xmlns:a16="http://schemas.microsoft.com/office/drawing/2014/main" id="{737600C0-52A8-0C03-5A10-3A2593FD3137}"/>
                    </a:ext>
                  </a:extLst>
                </p:cNvPr>
                <p:cNvSpPr txBox="1"/>
                <p:nvPr/>
              </p:nvSpPr>
              <p:spPr bwMode="auto">
                <a:xfrm>
                  <a:off x="95694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17" name="TextBox 216">
                  <a:extLst>
                    <a:ext uri="{FF2B5EF4-FFF2-40B4-BE49-F238E27FC236}">
                      <a16:creationId xmlns:a16="http://schemas.microsoft.com/office/drawing/2014/main" id="{6C1B0A21-6D64-2EFC-A578-986F36D4B3FB}"/>
                    </a:ext>
                  </a:extLst>
                </p:cNvPr>
                <p:cNvSpPr txBox="1"/>
                <p:nvPr/>
              </p:nvSpPr>
              <p:spPr bwMode="auto">
                <a:xfrm>
                  <a:off x="95821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18" name="TextBox 217">
                  <a:extLst>
                    <a:ext uri="{FF2B5EF4-FFF2-40B4-BE49-F238E27FC236}">
                      <a16:creationId xmlns:a16="http://schemas.microsoft.com/office/drawing/2014/main" id="{70EFCE31-F58A-D4FE-EA92-D21247AFA493}"/>
                    </a:ext>
                  </a:extLst>
                </p:cNvPr>
                <p:cNvSpPr txBox="1"/>
                <p:nvPr/>
              </p:nvSpPr>
              <p:spPr bwMode="auto">
                <a:xfrm>
                  <a:off x="9718675"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19" name="TextBox 218">
                  <a:extLst>
                    <a:ext uri="{FF2B5EF4-FFF2-40B4-BE49-F238E27FC236}">
                      <a16:creationId xmlns:a16="http://schemas.microsoft.com/office/drawing/2014/main" id="{CDB3A55F-D9B0-8E16-7227-734925C14772}"/>
                    </a:ext>
                  </a:extLst>
                </p:cNvPr>
                <p:cNvSpPr txBox="1"/>
                <p:nvPr/>
              </p:nvSpPr>
              <p:spPr bwMode="auto">
                <a:xfrm>
                  <a:off x="9750425"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20" name="TextBox 219">
                  <a:extLst>
                    <a:ext uri="{FF2B5EF4-FFF2-40B4-BE49-F238E27FC236}">
                      <a16:creationId xmlns:a16="http://schemas.microsoft.com/office/drawing/2014/main" id="{0DCF3E5C-FC37-31D1-5CE9-BF5DC5012A07}"/>
                    </a:ext>
                  </a:extLst>
                </p:cNvPr>
                <p:cNvSpPr txBox="1"/>
                <p:nvPr/>
              </p:nvSpPr>
              <p:spPr bwMode="auto">
                <a:xfrm>
                  <a:off x="97726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21" name="TextBox 220">
                  <a:extLst>
                    <a:ext uri="{FF2B5EF4-FFF2-40B4-BE49-F238E27FC236}">
                      <a16:creationId xmlns:a16="http://schemas.microsoft.com/office/drawing/2014/main" id="{3A8A5AD4-A135-FC6E-7238-E77F0101A7E8}"/>
                    </a:ext>
                  </a:extLst>
                </p:cNvPr>
                <p:cNvSpPr txBox="1"/>
                <p:nvPr/>
              </p:nvSpPr>
              <p:spPr bwMode="auto">
                <a:xfrm>
                  <a:off x="9839325"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22" name="TextBox 221">
                  <a:extLst>
                    <a:ext uri="{FF2B5EF4-FFF2-40B4-BE49-F238E27FC236}">
                      <a16:creationId xmlns:a16="http://schemas.microsoft.com/office/drawing/2014/main" id="{2A62DE3D-EDC5-12C8-049A-82FA3FEE1778}"/>
                    </a:ext>
                  </a:extLst>
                </p:cNvPr>
                <p:cNvSpPr txBox="1"/>
                <p:nvPr/>
              </p:nvSpPr>
              <p:spPr bwMode="auto">
                <a:xfrm>
                  <a:off x="986790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23" name="TextBox 222">
                  <a:extLst>
                    <a:ext uri="{FF2B5EF4-FFF2-40B4-BE49-F238E27FC236}">
                      <a16:creationId xmlns:a16="http://schemas.microsoft.com/office/drawing/2014/main" id="{4DADA019-0E34-0426-9FC3-4B77C2567E5A}"/>
                    </a:ext>
                  </a:extLst>
                </p:cNvPr>
                <p:cNvSpPr txBox="1"/>
                <p:nvPr/>
              </p:nvSpPr>
              <p:spPr bwMode="auto">
                <a:xfrm>
                  <a:off x="989330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24" name="TextBox 223">
                  <a:extLst>
                    <a:ext uri="{FF2B5EF4-FFF2-40B4-BE49-F238E27FC236}">
                      <a16:creationId xmlns:a16="http://schemas.microsoft.com/office/drawing/2014/main" id="{7974D537-BB82-F051-CDD6-8344A15D221C}"/>
                    </a:ext>
                  </a:extLst>
                </p:cNvPr>
                <p:cNvSpPr txBox="1"/>
                <p:nvPr/>
              </p:nvSpPr>
              <p:spPr bwMode="auto">
                <a:xfrm>
                  <a:off x="99377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25" name="TextBox 224">
                  <a:extLst>
                    <a:ext uri="{FF2B5EF4-FFF2-40B4-BE49-F238E27FC236}">
                      <a16:creationId xmlns:a16="http://schemas.microsoft.com/office/drawing/2014/main" id="{6E16ADE6-9CA2-8667-FFEE-17A477B69C15}"/>
                    </a:ext>
                  </a:extLst>
                </p:cNvPr>
                <p:cNvSpPr txBox="1"/>
                <p:nvPr/>
              </p:nvSpPr>
              <p:spPr bwMode="auto">
                <a:xfrm>
                  <a:off x="9915525"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26" name="TextBox 225">
                  <a:extLst>
                    <a:ext uri="{FF2B5EF4-FFF2-40B4-BE49-F238E27FC236}">
                      <a16:creationId xmlns:a16="http://schemas.microsoft.com/office/drawing/2014/main" id="{C2F9EDBF-7536-D938-7E2A-82C3C162DBF8}"/>
                    </a:ext>
                  </a:extLst>
                </p:cNvPr>
                <p:cNvSpPr txBox="1"/>
                <p:nvPr/>
              </p:nvSpPr>
              <p:spPr bwMode="auto">
                <a:xfrm>
                  <a:off x="105600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27" name="TextBox 226">
                  <a:extLst>
                    <a:ext uri="{FF2B5EF4-FFF2-40B4-BE49-F238E27FC236}">
                      <a16:creationId xmlns:a16="http://schemas.microsoft.com/office/drawing/2014/main" id="{E02354CB-750E-5EC1-565E-C0071B8D5847}"/>
                    </a:ext>
                  </a:extLst>
                </p:cNvPr>
                <p:cNvSpPr txBox="1"/>
                <p:nvPr/>
              </p:nvSpPr>
              <p:spPr bwMode="auto">
                <a:xfrm>
                  <a:off x="10696575"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28" name="TextBox 227">
                  <a:extLst>
                    <a:ext uri="{FF2B5EF4-FFF2-40B4-BE49-F238E27FC236}">
                      <a16:creationId xmlns:a16="http://schemas.microsoft.com/office/drawing/2014/main" id="{FD7F04F7-5C42-CD01-B746-BE2396F4AD37}"/>
                    </a:ext>
                  </a:extLst>
                </p:cNvPr>
                <p:cNvSpPr txBox="1"/>
                <p:nvPr/>
              </p:nvSpPr>
              <p:spPr bwMode="auto">
                <a:xfrm>
                  <a:off x="107251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29" name="TextBox 228">
                  <a:extLst>
                    <a:ext uri="{FF2B5EF4-FFF2-40B4-BE49-F238E27FC236}">
                      <a16:creationId xmlns:a16="http://schemas.microsoft.com/office/drawing/2014/main" id="{9F585E94-0861-E1E3-D127-2A0A22ABE87B}"/>
                    </a:ext>
                  </a:extLst>
                </p:cNvPr>
                <p:cNvSpPr txBox="1"/>
                <p:nvPr/>
              </p:nvSpPr>
              <p:spPr bwMode="auto">
                <a:xfrm>
                  <a:off x="1076960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30" name="TextBox 229">
                  <a:extLst>
                    <a:ext uri="{FF2B5EF4-FFF2-40B4-BE49-F238E27FC236}">
                      <a16:creationId xmlns:a16="http://schemas.microsoft.com/office/drawing/2014/main" id="{E9A1100B-150F-333E-5FBE-7B88D5519376}"/>
                    </a:ext>
                  </a:extLst>
                </p:cNvPr>
                <p:cNvSpPr txBox="1"/>
                <p:nvPr/>
              </p:nvSpPr>
              <p:spPr bwMode="auto">
                <a:xfrm>
                  <a:off x="106616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31" name="TextBox 230">
                  <a:extLst>
                    <a:ext uri="{FF2B5EF4-FFF2-40B4-BE49-F238E27FC236}">
                      <a16:creationId xmlns:a16="http://schemas.microsoft.com/office/drawing/2014/main" id="{7EC2A0F1-865A-8D78-73D6-AFE772B2377C}"/>
                    </a:ext>
                  </a:extLst>
                </p:cNvPr>
                <p:cNvSpPr txBox="1"/>
                <p:nvPr/>
              </p:nvSpPr>
              <p:spPr bwMode="auto">
                <a:xfrm>
                  <a:off x="10626725"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32" name="TextBox 231">
                  <a:extLst>
                    <a:ext uri="{FF2B5EF4-FFF2-40B4-BE49-F238E27FC236}">
                      <a16:creationId xmlns:a16="http://schemas.microsoft.com/office/drawing/2014/main" id="{051D264F-BEF9-BEFD-DBC8-C521BFF62DDB}"/>
                    </a:ext>
                  </a:extLst>
                </p:cNvPr>
                <p:cNvSpPr txBox="1"/>
                <p:nvPr/>
              </p:nvSpPr>
              <p:spPr bwMode="auto">
                <a:xfrm>
                  <a:off x="1064260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33" name="TextBox 232">
                  <a:extLst>
                    <a:ext uri="{FF2B5EF4-FFF2-40B4-BE49-F238E27FC236}">
                      <a16:creationId xmlns:a16="http://schemas.microsoft.com/office/drawing/2014/main" id="{AB606F6B-3F99-BA57-79EA-77389FEADDAA}"/>
                    </a:ext>
                  </a:extLst>
                </p:cNvPr>
                <p:cNvSpPr txBox="1"/>
                <p:nvPr/>
              </p:nvSpPr>
              <p:spPr bwMode="auto">
                <a:xfrm>
                  <a:off x="10585450"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34" name="TextBox 233">
                  <a:extLst>
                    <a:ext uri="{FF2B5EF4-FFF2-40B4-BE49-F238E27FC236}">
                      <a16:creationId xmlns:a16="http://schemas.microsoft.com/office/drawing/2014/main" id="{D9E0EA9D-4F75-B3AA-FC33-59F4C17B2AAF}"/>
                    </a:ext>
                  </a:extLst>
                </p:cNvPr>
                <p:cNvSpPr txBox="1"/>
                <p:nvPr/>
              </p:nvSpPr>
              <p:spPr bwMode="auto">
                <a:xfrm>
                  <a:off x="10601325" y="25336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grpSp>
        </p:grpSp>
        <p:cxnSp>
          <p:nvCxnSpPr>
            <p:cNvPr id="78" name="Straight Connector 77">
              <a:extLst>
                <a:ext uri="{FF2B5EF4-FFF2-40B4-BE49-F238E27FC236}">
                  <a16:creationId xmlns:a16="http://schemas.microsoft.com/office/drawing/2014/main" id="{D5F15CCF-0BA8-E313-BCD5-6483FE88DEB5}"/>
                </a:ext>
              </a:extLst>
            </p:cNvPr>
            <p:cNvCxnSpPr>
              <a:cxnSpLocks/>
            </p:cNvCxnSpPr>
            <p:nvPr/>
          </p:nvCxnSpPr>
          <p:spPr bwMode="auto">
            <a:xfrm>
              <a:off x="6984569" y="3420301"/>
              <a:ext cx="4246536"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2CAEDB86-1FFB-A423-8B8B-7E05A35884C6}"/>
                </a:ext>
              </a:extLst>
            </p:cNvPr>
            <p:cNvCxnSpPr/>
            <p:nvPr/>
          </p:nvCxnSpPr>
          <p:spPr bwMode="auto">
            <a:xfrm flipV="1">
              <a:off x="6992318" y="1450725"/>
              <a:ext cx="0" cy="1968285"/>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0CE7DECF-51C9-0D14-F737-F2C5FAE90FAA}"/>
                </a:ext>
              </a:extLst>
            </p:cNvPr>
            <p:cNvCxnSpPr>
              <a:cxnSpLocks/>
            </p:cNvCxnSpPr>
            <p:nvPr/>
          </p:nvCxnSpPr>
          <p:spPr bwMode="auto">
            <a:xfrm flipH="1">
              <a:off x="6930325" y="14662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6FFB7CA7-EEB3-15E1-C97C-1077624A474E}"/>
                </a:ext>
              </a:extLst>
            </p:cNvPr>
            <p:cNvCxnSpPr>
              <a:cxnSpLocks/>
            </p:cNvCxnSpPr>
            <p:nvPr/>
          </p:nvCxnSpPr>
          <p:spPr bwMode="auto">
            <a:xfrm flipH="1">
              <a:off x="6930325" y="18570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1136D878-D483-9102-1EBA-A19EA9FCAD1C}"/>
                </a:ext>
              </a:extLst>
            </p:cNvPr>
            <p:cNvCxnSpPr>
              <a:cxnSpLocks/>
            </p:cNvCxnSpPr>
            <p:nvPr/>
          </p:nvCxnSpPr>
          <p:spPr bwMode="auto">
            <a:xfrm flipH="1">
              <a:off x="6930325" y="22478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BEC82390-5DC4-1AA5-10A6-EA73226BEACE}"/>
                </a:ext>
              </a:extLst>
            </p:cNvPr>
            <p:cNvCxnSpPr>
              <a:cxnSpLocks/>
            </p:cNvCxnSpPr>
            <p:nvPr/>
          </p:nvCxnSpPr>
          <p:spPr bwMode="auto">
            <a:xfrm flipH="1">
              <a:off x="6930325" y="26386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39403A05-1AF2-4E21-D46D-702EB42E7635}"/>
                </a:ext>
              </a:extLst>
            </p:cNvPr>
            <p:cNvCxnSpPr>
              <a:cxnSpLocks/>
            </p:cNvCxnSpPr>
            <p:nvPr/>
          </p:nvCxnSpPr>
          <p:spPr bwMode="auto">
            <a:xfrm flipH="1">
              <a:off x="6930325" y="30294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55B2F4AD-FE86-4876-AE35-395D24CE617F}"/>
                </a:ext>
              </a:extLst>
            </p:cNvPr>
            <p:cNvCxnSpPr>
              <a:cxnSpLocks/>
            </p:cNvCxnSpPr>
            <p:nvPr/>
          </p:nvCxnSpPr>
          <p:spPr bwMode="auto">
            <a:xfrm flipH="1">
              <a:off x="6930325" y="34203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6BFF7E52-2F2B-7A61-94FF-CD535C6336C6}"/>
                </a:ext>
              </a:extLst>
            </p:cNvPr>
            <p:cNvCxnSpPr>
              <a:cxnSpLocks/>
            </p:cNvCxnSpPr>
            <p:nvPr/>
          </p:nvCxnSpPr>
          <p:spPr bwMode="auto">
            <a:xfrm>
              <a:off x="6992181" y="3407283"/>
              <a:ext cx="0" cy="60691"/>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183A57B4-A884-623E-0B1F-B055E6DB3374}"/>
                </a:ext>
              </a:extLst>
            </p:cNvPr>
            <p:cNvCxnSpPr>
              <a:cxnSpLocks/>
            </p:cNvCxnSpPr>
            <p:nvPr/>
          </p:nvCxnSpPr>
          <p:spPr bwMode="auto">
            <a:xfrm>
              <a:off x="7930857" y="3407283"/>
              <a:ext cx="0" cy="60691"/>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7918ACD6-DFD1-454A-D4DB-21F40A75ED05}"/>
                </a:ext>
              </a:extLst>
            </p:cNvPr>
            <p:cNvCxnSpPr>
              <a:cxnSpLocks/>
            </p:cNvCxnSpPr>
            <p:nvPr/>
          </p:nvCxnSpPr>
          <p:spPr bwMode="auto">
            <a:xfrm>
              <a:off x="8869533" y="3407283"/>
              <a:ext cx="0" cy="60691"/>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54E0A0FE-055B-4778-1C98-D992D5C755E7}"/>
                </a:ext>
              </a:extLst>
            </p:cNvPr>
            <p:cNvCxnSpPr>
              <a:cxnSpLocks/>
            </p:cNvCxnSpPr>
            <p:nvPr/>
          </p:nvCxnSpPr>
          <p:spPr bwMode="auto">
            <a:xfrm>
              <a:off x="10746886" y="3407283"/>
              <a:ext cx="0" cy="60691"/>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F0402B5F-E07A-48FB-54E2-5291DBDDE1DC}"/>
                </a:ext>
              </a:extLst>
            </p:cNvPr>
            <p:cNvCxnSpPr>
              <a:cxnSpLocks/>
            </p:cNvCxnSpPr>
            <p:nvPr/>
          </p:nvCxnSpPr>
          <p:spPr bwMode="auto">
            <a:xfrm>
              <a:off x="9808209" y="3407283"/>
              <a:ext cx="0" cy="60691"/>
            </a:xfrm>
            <a:prstGeom prst="line">
              <a:avLst/>
            </a:prstGeom>
            <a:noFill/>
            <a:ln w="28575" cap="flat" cmpd="sng" algn="ctr">
              <a:solidFill>
                <a:schemeClr val="bg1"/>
              </a:solidFill>
              <a:prstDash val="solid"/>
              <a:round/>
              <a:headEnd type="none" w="med" len="med"/>
              <a:tailEnd type="none" w="med" len="med"/>
            </a:ln>
            <a:effectLst/>
          </p:spPr>
        </p:cxnSp>
        <p:sp>
          <p:nvSpPr>
            <p:cNvPr id="91" name="TextBox 90">
              <a:extLst>
                <a:ext uri="{FF2B5EF4-FFF2-40B4-BE49-F238E27FC236}">
                  <a16:creationId xmlns:a16="http://schemas.microsoft.com/office/drawing/2014/main" id="{D245A977-9CBF-2350-F15C-7C7B433885D2}"/>
                </a:ext>
              </a:extLst>
            </p:cNvPr>
            <p:cNvSpPr txBox="1"/>
            <p:nvPr/>
          </p:nvSpPr>
          <p:spPr bwMode="auto">
            <a:xfrm>
              <a:off x="6450014" y="1667766"/>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92" name="TextBox 91">
              <a:extLst>
                <a:ext uri="{FF2B5EF4-FFF2-40B4-BE49-F238E27FC236}">
                  <a16:creationId xmlns:a16="http://schemas.microsoft.com/office/drawing/2014/main" id="{4541202D-81CA-DE29-BF3C-C1109E2C995F}"/>
                </a:ext>
              </a:extLst>
            </p:cNvPr>
            <p:cNvSpPr txBox="1"/>
            <p:nvPr/>
          </p:nvSpPr>
          <p:spPr bwMode="auto">
            <a:xfrm>
              <a:off x="6450014" y="2060500"/>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93" name="TextBox 92">
              <a:extLst>
                <a:ext uri="{FF2B5EF4-FFF2-40B4-BE49-F238E27FC236}">
                  <a16:creationId xmlns:a16="http://schemas.microsoft.com/office/drawing/2014/main" id="{6262135C-E1CB-2ECD-19AB-62D19A0A52BC}"/>
                </a:ext>
              </a:extLst>
            </p:cNvPr>
            <p:cNvSpPr txBox="1"/>
            <p:nvPr/>
          </p:nvSpPr>
          <p:spPr bwMode="auto">
            <a:xfrm>
              <a:off x="6450014" y="2453234"/>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94" name="TextBox 93">
              <a:extLst>
                <a:ext uri="{FF2B5EF4-FFF2-40B4-BE49-F238E27FC236}">
                  <a16:creationId xmlns:a16="http://schemas.microsoft.com/office/drawing/2014/main" id="{0C05323D-91A8-FD7A-62E4-18AA5651F465}"/>
                </a:ext>
              </a:extLst>
            </p:cNvPr>
            <p:cNvSpPr txBox="1"/>
            <p:nvPr/>
          </p:nvSpPr>
          <p:spPr bwMode="auto">
            <a:xfrm>
              <a:off x="6450014" y="2845968"/>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95" name="TextBox 94">
              <a:extLst>
                <a:ext uri="{FF2B5EF4-FFF2-40B4-BE49-F238E27FC236}">
                  <a16:creationId xmlns:a16="http://schemas.microsoft.com/office/drawing/2014/main" id="{79C80F5A-20F8-28E3-509B-CAA390E359D4}"/>
                </a:ext>
              </a:extLst>
            </p:cNvPr>
            <p:cNvSpPr txBox="1"/>
            <p:nvPr/>
          </p:nvSpPr>
          <p:spPr bwMode="auto">
            <a:xfrm>
              <a:off x="6450014" y="3238700"/>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96" name="TextBox 95">
              <a:extLst>
                <a:ext uri="{FF2B5EF4-FFF2-40B4-BE49-F238E27FC236}">
                  <a16:creationId xmlns:a16="http://schemas.microsoft.com/office/drawing/2014/main" id="{9E17247B-8B11-3644-4337-109672805D00}"/>
                </a:ext>
              </a:extLst>
            </p:cNvPr>
            <p:cNvSpPr txBox="1"/>
            <p:nvPr/>
          </p:nvSpPr>
          <p:spPr bwMode="auto">
            <a:xfrm>
              <a:off x="10490637" y="3398047"/>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97" name="TextBox 96">
              <a:extLst>
                <a:ext uri="{FF2B5EF4-FFF2-40B4-BE49-F238E27FC236}">
                  <a16:creationId xmlns:a16="http://schemas.microsoft.com/office/drawing/2014/main" id="{36FB4C9C-030A-3168-8121-149D58A7B50A}"/>
                </a:ext>
              </a:extLst>
            </p:cNvPr>
            <p:cNvSpPr txBox="1"/>
            <p:nvPr/>
          </p:nvSpPr>
          <p:spPr bwMode="auto">
            <a:xfrm>
              <a:off x="6718400" y="3398047"/>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98" name="TextBox 97">
              <a:extLst>
                <a:ext uri="{FF2B5EF4-FFF2-40B4-BE49-F238E27FC236}">
                  <a16:creationId xmlns:a16="http://schemas.microsoft.com/office/drawing/2014/main" id="{61B0E8AD-24A1-EFED-D745-28A7D0537E75}"/>
                </a:ext>
              </a:extLst>
            </p:cNvPr>
            <p:cNvSpPr txBox="1"/>
            <p:nvPr/>
          </p:nvSpPr>
          <p:spPr bwMode="auto">
            <a:xfrm>
              <a:off x="7661459" y="3398047"/>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99" name="TextBox 98">
              <a:extLst>
                <a:ext uri="{FF2B5EF4-FFF2-40B4-BE49-F238E27FC236}">
                  <a16:creationId xmlns:a16="http://schemas.microsoft.com/office/drawing/2014/main" id="{8268CCD2-6E94-86C6-36FF-FD6D5F4338D2}"/>
                </a:ext>
              </a:extLst>
            </p:cNvPr>
            <p:cNvSpPr txBox="1"/>
            <p:nvPr/>
          </p:nvSpPr>
          <p:spPr bwMode="auto">
            <a:xfrm>
              <a:off x="8604518" y="3398047"/>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00" name="TextBox 99">
              <a:extLst>
                <a:ext uri="{FF2B5EF4-FFF2-40B4-BE49-F238E27FC236}">
                  <a16:creationId xmlns:a16="http://schemas.microsoft.com/office/drawing/2014/main" id="{8B2021DA-5F64-71FF-D5A4-15F1775523A6}"/>
                </a:ext>
              </a:extLst>
            </p:cNvPr>
            <p:cNvSpPr txBox="1"/>
            <p:nvPr/>
          </p:nvSpPr>
          <p:spPr bwMode="auto">
            <a:xfrm>
              <a:off x="9547577" y="3398047"/>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07" name="TextBox 106">
              <a:extLst>
                <a:ext uri="{FF2B5EF4-FFF2-40B4-BE49-F238E27FC236}">
                  <a16:creationId xmlns:a16="http://schemas.microsoft.com/office/drawing/2014/main" id="{272944A2-1FF8-7232-3476-DD560D6EBF63}"/>
                </a:ext>
              </a:extLst>
            </p:cNvPr>
            <p:cNvSpPr txBox="1"/>
            <p:nvPr/>
          </p:nvSpPr>
          <p:spPr bwMode="auto">
            <a:xfrm>
              <a:off x="6450014" y="1283731"/>
              <a:ext cx="5340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grpSp>
        <p:nvGrpSpPr>
          <p:cNvPr id="379" name="Group 378">
            <a:extLst>
              <a:ext uri="{FF2B5EF4-FFF2-40B4-BE49-F238E27FC236}">
                <a16:creationId xmlns:a16="http://schemas.microsoft.com/office/drawing/2014/main" id="{AFB3E0EF-36FD-6404-2F5E-A4B144DABC25}"/>
              </a:ext>
            </a:extLst>
          </p:cNvPr>
          <p:cNvGrpSpPr/>
          <p:nvPr/>
        </p:nvGrpSpPr>
        <p:grpSpPr>
          <a:xfrm>
            <a:off x="1187450" y="3937000"/>
            <a:ext cx="4289425" cy="679252"/>
            <a:chOff x="1187450" y="4079875"/>
            <a:chExt cx="4289425" cy="679252"/>
          </a:xfrm>
        </p:grpSpPr>
        <p:sp>
          <p:nvSpPr>
            <p:cNvPr id="109" name="Freeform 108">
              <a:extLst>
                <a:ext uri="{FF2B5EF4-FFF2-40B4-BE49-F238E27FC236}">
                  <a16:creationId xmlns:a16="http://schemas.microsoft.com/office/drawing/2014/main" id="{FAD2431C-36F1-CA00-6DF4-39BEE9C3CED1}"/>
                </a:ext>
              </a:extLst>
            </p:cNvPr>
            <p:cNvSpPr/>
            <p:nvPr/>
          </p:nvSpPr>
          <p:spPr bwMode="auto">
            <a:xfrm>
              <a:off x="1187450" y="4079875"/>
              <a:ext cx="4200525" cy="549275"/>
            </a:xfrm>
            <a:custGeom>
              <a:avLst/>
              <a:gdLst>
                <a:gd name="connsiteX0" fmla="*/ 0 w 4200525"/>
                <a:gd name="connsiteY0" fmla="*/ 0 h 549275"/>
                <a:gd name="connsiteX1" fmla="*/ 130175 w 4200525"/>
                <a:gd name="connsiteY1" fmla="*/ 0 h 549275"/>
                <a:gd name="connsiteX2" fmla="*/ 130175 w 4200525"/>
                <a:gd name="connsiteY2" fmla="*/ 19050 h 549275"/>
                <a:gd name="connsiteX3" fmla="*/ 158750 w 4200525"/>
                <a:gd name="connsiteY3" fmla="*/ 19050 h 549275"/>
                <a:gd name="connsiteX4" fmla="*/ 158750 w 4200525"/>
                <a:gd name="connsiteY4" fmla="*/ 38100 h 549275"/>
                <a:gd name="connsiteX5" fmla="*/ 263525 w 4200525"/>
                <a:gd name="connsiteY5" fmla="*/ 38100 h 549275"/>
                <a:gd name="connsiteX6" fmla="*/ 263525 w 4200525"/>
                <a:gd name="connsiteY6" fmla="*/ 60325 h 549275"/>
                <a:gd name="connsiteX7" fmla="*/ 263525 w 4200525"/>
                <a:gd name="connsiteY7" fmla="*/ 60325 h 549275"/>
                <a:gd name="connsiteX8" fmla="*/ 285750 w 4200525"/>
                <a:gd name="connsiteY8" fmla="*/ 60325 h 549275"/>
                <a:gd name="connsiteX9" fmla="*/ 285750 w 4200525"/>
                <a:gd name="connsiteY9" fmla="*/ 92075 h 549275"/>
                <a:gd name="connsiteX10" fmla="*/ 288925 w 4200525"/>
                <a:gd name="connsiteY10" fmla="*/ 92075 h 549275"/>
                <a:gd name="connsiteX11" fmla="*/ 288925 w 4200525"/>
                <a:gd name="connsiteY11" fmla="*/ 104775 h 549275"/>
                <a:gd name="connsiteX12" fmla="*/ 352425 w 4200525"/>
                <a:gd name="connsiteY12" fmla="*/ 104775 h 549275"/>
                <a:gd name="connsiteX13" fmla="*/ 352425 w 4200525"/>
                <a:gd name="connsiteY13" fmla="*/ 114300 h 549275"/>
                <a:gd name="connsiteX14" fmla="*/ 403225 w 4200525"/>
                <a:gd name="connsiteY14" fmla="*/ 114300 h 549275"/>
                <a:gd name="connsiteX15" fmla="*/ 403225 w 4200525"/>
                <a:gd name="connsiteY15" fmla="*/ 114300 h 549275"/>
                <a:gd name="connsiteX16" fmla="*/ 403225 w 4200525"/>
                <a:gd name="connsiteY16" fmla="*/ 139700 h 549275"/>
                <a:gd name="connsiteX17" fmla="*/ 403225 w 4200525"/>
                <a:gd name="connsiteY17" fmla="*/ 158750 h 549275"/>
                <a:gd name="connsiteX18" fmla="*/ 431800 w 4200525"/>
                <a:gd name="connsiteY18" fmla="*/ 158750 h 549275"/>
                <a:gd name="connsiteX19" fmla="*/ 431800 w 4200525"/>
                <a:gd name="connsiteY19" fmla="*/ 177800 h 549275"/>
                <a:gd name="connsiteX20" fmla="*/ 495300 w 4200525"/>
                <a:gd name="connsiteY20" fmla="*/ 177800 h 549275"/>
                <a:gd name="connsiteX21" fmla="*/ 495300 w 4200525"/>
                <a:gd name="connsiteY21" fmla="*/ 200025 h 549275"/>
                <a:gd name="connsiteX22" fmla="*/ 546100 w 4200525"/>
                <a:gd name="connsiteY22" fmla="*/ 200025 h 549275"/>
                <a:gd name="connsiteX23" fmla="*/ 546100 w 4200525"/>
                <a:gd name="connsiteY23" fmla="*/ 219075 h 549275"/>
                <a:gd name="connsiteX24" fmla="*/ 619125 w 4200525"/>
                <a:gd name="connsiteY24" fmla="*/ 219075 h 549275"/>
                <a:gd name="connsiteX25" fmla="*/ 619125 w 4200525"/>
                <a:gd name="connsiteY25" fmla="*/ 234950 h 549275"/>
                <a:gd name="connsiteX26" fmla="*/ 638175 w 4200525"/>
                <a:gd name="connsiteY26" fmla="*/ 234950 h 549275"/>
                <a:gd name="connsiteX27" fmla="*/ 638175 w 4200525"/>
                <a:gd name="connsiteY27" fmla="*/ 279400 h 549275"/>
                <a:gd name="connsiteX28" fmla="*/ 638175 w 4200525"/>
                <a:gd name="connsiteY28" fmla="*/ 279400 h 549275"/>
                <a:gd name="connsiteX29" fmla="*/ 657225 w 4200525"/>
                <a:gd name="connsiteY29" fmla="*/ 298450 h 549275"/>
                <a:gd name="connsiteX30" fmla="*/ 676275 w 4200525"/>
                <a:gd name="connsiteY30" fmla="*/ 298450 h 549275"/>
                <a:gd name="connsiteX31" fmla="*/ 676275 w 4200525"/>
                <a:gd name="connsiteY31" fmla="*/ 298450 h 549275"/>
                <a:gd name="connsiteX32" fmla="*/ 676275 w 4200525"/>
                <a:gd name="connsiteY32" fmla="*/ 298450 h 549275"/>
                <a:gd name="connsiteX33" fmla="*/ 676275 w 4200525"/>
                <a:gd name="connsiteY33" fmla="*/ 323850 h 549275"/>
                <a:gd name="connsiteX34" fmla="*/ 749300 w 4200525"/>
                <a:gd name="connsiteY34" fmla="*/ 323850 h 549275"/>
                <a:gd name="connsiteX35" fmla="*/ 749300 w 4200525"/>
                <a:gd name="connsiteY35" fmla="*/ 330200 h 549275"/>
                <a:gd name="connsiteX36" fmla="*/ 809625 w 4200525"/>
                <a:gd name="connsiteY36" fmla="*/ 330200 h 549275"/>
                <a:gd name="connsiteX37" fmla="*/ 809625 w 4200525"/>
                <a:gd name="connsiteY37" fmla="*/ 352425 h 549275"/>
                <a:gd name="connsiteX38" fmla="*/ 828675 w 4200525"/>
                <a:gd name="connsiteY38" fmla="*/ 352425 h 549275"/>
                <a:gd name="connsiteX39" fmla="*/ 828675 w 4200525"/>
                <a:gd name="connsiteY39" fmla="*/ 352425 h 549275"/>
                <a:gd name="connsiteX40" fmla="*/ 828675 w 4200525"/>
                <a:gd name="connsiteY40" fmla="*/ 352425 h 549275"/>
                <a:gd name="connsiteX41" fmla="*/ 828675 w 4200525"/>
                <a:gd name="connsiteY41" fmla="*/ 381000 h 549275"/>
                <a:gd name="connsiteX42" fmla="*/ 857250 w 4200525"/>
                <a:gd name="connsiteY42" fmla="*/ 381000 h 549275"/>
                <a:gd name="connsiteX43" fmla="*/ 857250 w 4200525"/>
                <a:gd name="connsiteY43" fmla="*/ 396875 h 549275"/>
                <a:gd name="connsiteX44" fmla="*/ 1066800 w 4200525"/>
                <a:gd name="connsiteY44" fmla="*/ 396875 h 549275"/>
                <a:gd name="connsiteX45" fmla="*/ 1066800 w 4200525"/>
                <a:gd name="connsiteY45" fmla="*/ 422275 h 549275"/>
                <a:gd name="connsiteX46" fmla="*/ 1149350 w 4200525"/>
                <a:gd name="connsiteY46" fmla="*/ 422275 h 549275"/>
                <a:gd name="connsiteX47" fmla="*/ 1155700 w 4200525"/>
                <a:gd name="connsiteY47" fmla="*/ 428625 h 549275"/>
                <a:gd name="connsiteX48" fmla="*/ 1606550 w 4200525"/>
                <a:gd name="connsiteY48" fmla="*/ 428625 h 549275"/>
                <a:gd name="connsiteX49" fmla="*/ 1606550 w 4200525"/>
                <a:gd name="connsiteY49" fmla="*/ 447675 h 549275"/>
                <a:gd name="connsiteX50" fmla="*/ 1682750 w 4200525"/>
                <a:gd name="connsiteY50" fmla="*/ 447675 h 549275"/>
                <a:gd name="connsiteX51" fmla="*/ 1682750 w 4200525"/>
                <a:gd name="connsiteY51" fmla="*/ 447675 h 549275"/>
                <a:gd name="connsiteX52" fmla="*/ 1682750 w 4200525"/>
                <a:gd name="connsiteY52" fmla="*/ 476250 h 549275"/>
                <a:gd name="connsiteX53" fmla="*/ 1892300 w 4200525"/>
                <a:gd name="connsiteY53" fmla="*/ 476250 h 549275"/>
                <a:gd name="connsiteX54" fmla="*/ 1892300 w 4200525"/>
                <a:gd name="connsiteY54" fmla="*/ 495300 h 549275"/>
                <a:gd name="connsiteX55" fmla="*/ 1987550 w 4200525"/>
                <a:gd name="connsiteY55" fmla="*/ 495300 h 549275"/>
                <a:gd name="connsiteX56" fmla="*/ 1987550 w 4200525"/>
                <a:gd name="connsiteY56" fmla="*/ 514350 h 549275"/>
                <a:gd name="connsiteX57" fmla="*/ 2006600 w 4200525"/>
                <a:gd name="connsiteY57" fmla="*/ 514350 h 549275"/>
                <a:gd name="connsiteX58" fmla="*/ 2006600 w 4200525"/>
                <a:gd name="connsiteY58" fmla="*/ 514350 h 549275"/>
                <a:gd name="connsiteX59" fmla="*/ 2006600 w 4200525"/>
                <a:gd name="connsiteY59" fmla="*/ 514350 h 549275"/>
                <a:gd name="connsiteX60" fmla="*/ 2006600 w 4200525"/>
                <a:gd name="connsiteY60" fmla="*/ 542925 h 549275"/>
                <a:gd name="connsiteX61" fmla="*/ 2143125 w 4200525"/>
                <a:gd name="connsiteY61" fmla="*/ 542925 h 549275"/>
                <a:gd name="connsiteX62" fmla="*/ 2143125 w 4200525"/>
                <a:gd name="connsiteY62" fmla="*/ 549275 h 549275"/>
                <a:gd name="connsiteX63" fmla="*/ 4200525 w 4200525"/>
                <a:gd name="connsiteY63" fmla="*/ 549275 h 549275"/>
                <a:gd name="connsiteX0" fmla="*/ 0 w 4200525"/>
                <a:gd name="connsiteY0" fmla="*/ 0 h 549275"/>
                <a:gd name="connsiteX1" fmla="*/ 130175 w 4200525"/>
                <a:gd name="connsiteY1" fmla="*/ 0 h 549275"/>
                <a:gd name="connsiteX2" fmla="*/ 130175 w 4200525"/>
                <a:gd name="connsiteY2" fmla="*/ 19050 h 549275"/>
                <a:gd name="connsiteX3" fmla="*/ 158750 w 4200525"/>
                <a:gd name="connsiteY3" fmla="*/ 19050 h 549275"/>
                <a:gd name="connsiteX4" fmla="*/ 158750 w 4200525"/>
                <a:gd name="connsiteY4" fmla="*/ 38100 h 549275"/>
                <a:gd name="connsiteX5" fmla="*/ 263525 w 4200525"/>
                <a:gd name="connsiteY5" fmla="*/ 38100 h 549275"/>
                <a:gd name="connsiteX6" fmla="*/ 263525 w 4200525"/>
                <a:gd name="connsiteY6" fmla="*/ 60325 h 549275"/>
                <a:gd name="connsiteX7" fmla="*/ 263525 w 4200525"/>
                <a:gd name="connsiteY7" fmla="*/ 60325 h 549275"/>
                <a:gd name="connsiteX8" fmla="*/ 285750 w 4200525"/>
                <a:gd name="connsiteY8" fmla="*/ 60325 h 549275"/>
                <a:gd name="connsiteX9" fmla="*/ 285750 w 4200525"/>
                <a:gd name="connsiteY9" fmla="*/ 92075 h 549275"/>
                <a:gd name="connsiteX10" fmla="*/ 288925 w 4200525"/>
                <a:gd name="connsiteY10" fmla="*/ 92075 h 549275"/>
                <a:gd name="connsiteX11" fmla="*/ 288925 w 4200525"/>
                <a:gd name="connsiteY11" fmla="*/ 104775 h 549275"/>
                <a:gd name="connsiteX12" fmla="*/ 352425 w 4200525"/>
                <a:gd name="connsiteY12" fmla="*/ 104775 h 549275"/>
                <a:gd name="connsiteX13" fmla="*/ 352425 w 4200525"/>
                <a:gd name="connsiteY13" fmla="*/ 114300 h 549275"/>
                <a:gd name="connsiteX14" fmla="*/ 403225 w 4200525"/>
                <a:gd name="connsiteY14" fmla="*/ 114300 h 549275"/>
                <a:gd name="connsiteX15" fmla="*/ 403225 w 4200525"/>
                <a:gd name="connsiteY15" fmla="*/ 114300 h 549275"/>
                <a:gd name="connsiteX16" fmla="*/ 403225 w 4200525"/>
                <a:gd name="connsiteY16" fmla="*/ 139700 h 549275"/>
                <a:gd name="connsiteX17" fmla="*/ 403225 w 4200525"/>
                <a:gd name="connsiteY17" fmla="*/ 158750 h 549275"/>
                <a:gd name="connsiteX18" fmla="*/ 431800 w 4200525"/>
                <a:gd name="connsiteY18" fmla="*/ 158750 h 549275"/>
                <a:gd name="connsiteX19" fmla="*/ 431800 w 4200525"/>
                <a:gd name="connsiteY19" fmla="*/ 177800 h 549275"/>
                <a:gd name="connsiteX20" fmla="*/ 495300 w 4200525"/>
                <a:gd name="connsiteY20" fmla="*/ 177800 h 549275"/>
                <a:gd name="connsiteX21" fmla="*/ 495300 w 4200525"/>
                <a:gd name="connsiteY21" fmla="*/ 200025 h 549275"/>
                <a:gd name="connsiteX22" fmla="*/ 546100 w 4200525"/>
                <a:gd name="connsiteY22" fmla="*/ 200025 h 549275"/>
                <a:gd name="connsiteX23" fmla="*/ 546100 w 4200525"/>
                <a:gd name="connsiteY23" fmla="*/ 219075 h 549275"/>
                <a:gd name="connsiteX24" fmla="*/ 619125 w 4200525"/>
                <a:gd name="connsiteY24" fmla="*/ 219075 h 549275"/>
                <a:gd name="connsiteX25" fmla="*/ 619125 w 4200525"/>
                <a:gd name="connsiteY25" fmla="*/ 234950 h 549275"/>
                <a:gd name="connsiteX26" fmla="*/ 638175 w 4200525"/>
                <a:gd name="connsiteY26" fmla="*/ 234950 h 549275"/>
                <a:gd name="connsiteX27" fmla="*/ 638175 w 4200525"/>
                <a:gd name="connsiteY27" fmla="*/ 279400 h 549275"/>
                <a:gd name="connsiteX28" fmla="*/ 638175 w 4200525"/>
                <a:gd name="connsiteY28" fmla="*/ 279400 h 549275"/>
                <a:gd name="connsiteX29" fmla="*/ 663575 w 4200525"/>
                <a:gd name="connsiteY29" fmla="*/ 279400 h 549275"/>
                <a:gd name="connsiteX30" fmla="*/ 676275 w 4200525"/>
                <a:gd name="connsiteY30" fmla="*/ 298450 h 549275"/>
                <a:gd name="connsiteX31" fmla="*/ 676275 w 4200525"/>
                <a:gd name="connsiteY31" fmla="*/ 298450 h 549275"/>
                <a:gd name="connsiteX32" fmla="*/ 676275 w 4200525"/>
                <a:gd name="connsiteY32" fmla="*/ 298450 h 549275"/>
                <a:gd name="connsiteX33" fmla="*/ 676275 w 4200525"/>
                <a:gd name="connsiteY33" fmla="*/ 323850 h 549275"/>
                <a:gd name="connsiteX34" fmla="*/ 749300 w 4200525"/>
                <a:gd name="connsiteY34" fmla="*/ 323850 h 549275"/>
                <a:gd name="connsiteX35" fmla="*/ 749300 w 4200525"/>
                <a:gd name="connsiteY35" fmla="*/ 330200 h 549275"/>
                <a:gd name="connsiteX36" fmla="*/ 809625 w 4200525"/>
                <a:gd name="connsiteY36" fmla="*/ 330200 h 549275"/>
                <a:gd name="connsiteX37" fmla="*/ 809625 w 4200525"/>
                <a:gd name="connsiteY37" fmla="*/ 352425 h 549275"/>
                <a:gd name="connsiteX38" fmla="*/ 828675 w 4200525"/>
                <a:gd name="connsiteY38" fmla="*/ 352425 h 549275"/>
                <a:gd name="connsiteX39" fmla="*/ 828675 w 4200525"/>
                <a:gd name="connsiteY39" fmla="*/ 352425 h 549275"/>
                <a:gd name="connsiteX40" fmla="*/ 828675 w 4200525"/>
                <a:gd name="connsiteY40" fmla="*/ 352425 h 549275"/>
                <a:gd name="connsiteX41" fmla="*/ 828675 w 4200525"/>
                <a:gd name="connsiteY41" fmla="*/ 381000 h 549275"/>
                <a:gd name="connsiteX42" fmla="*/ 857250 w 4200525"/>
                <a:gd name="connsiteY42" fmla="*/ 381000 h 549275"/>
                <a:gd name="connsiteX43" fmla="*/ 857250 w 4200525"/>
                <a:gd name="connsiteY43" fmla="*/ 396875 h 549275"/>
                <a:gd name="connsiteX44" fmla="*/ 1066800 w 4200525"/>
                <a:gd name="connsiteY44" fmla="*/ 396875 h 549275"/>
                <a:gd name="connsiteX45" fmla="*/ 1066800 w 4200525"/>
                <a:gd name="connsiteY45" fmla="*/ 422275 h 549275"/>
                <a:gd name="connsiteX46" fmla="*/ 1149350 w 4200525"/>
                <a:gd name="connsiteY46" fmla="*/ 422275 h 549275"/>
                <a:gd name="connsiteX47" fmla="*/ 1155700 w 4200525"/>
                <a:gd name="connsiteY47" fmla="*/ 428625 h 549275"/>
                <a:gd name="connsiteX48" fmla="*/ 1606550 w 4200525"/>
                <a:gd name="connsiteY48" fmla="*/ 428625 h 549275"/>
                <a:gd name="connsiteX49" fmla="*/ 1606550 w 4200525"/>
                <a:gd name="connsiteY49" fmla="*/ 447675 h 549275"/>
                <a:gd name="connsiteX50" fmla="*/ 1682750 w 4200525"/>
                <a:gd name="connsiteY50" fmla="*/ 447675 h 549275"/>
                <a:gd name="connsiteX51" fmla="*/ 1682750 w 4200525"/>
                <a:gd name="connsiteY51" fmla="*/ 447675 h 549275"/>
                <a:gd name="connsiteX52" fmla="*/ 1682750 w 4200525"/>
                <a:gd name="connsiteY52" fmla="*/ 476250 h 549275"/>
                <a:gd name="connsiteX53" fmla="*/ 1892300 w 4200525"/>
                <a:gd name="connsiteY53" fmla="*/ 476250 h 549275"/>
                <a:gd name="connsiteX54" fmla="*/ 1892300 w 4200525"/>
                <a:gd name="connsiteY54" fmla="*/ 495300 h 549275"/>
                <a:gd name="connsiteX55" fmla="*/ 1987550 w 4200525"/>
                <a:gd name="connsiteY55" fmla="*/ 495300 h 549275"/>
                <a:gd name="connsiteX56" fmla="*/ 1987550 w 4200525"/>
                <a:gd name="connsiteY56" fmla="*/ 514350 h 549275"/>
                <a:gd name="connsiteX57" fmla="*/ 2006600 w 4200525"/>
                <a:gd name="connsiteY57" fmla="*/ 514350 h 549275"/>
                <a:gd name="connsiteX58" fmla="*/ 2006600 w 4200525"/>
                <a:gd name="connsiteY58" fmla="*/ 514350 h 549275"/>
                <a:gd name="connsiteX59" fmla="*/ 2006600 w 4200525"/>
                <a:gd name="connsiteY59" fmla="*/ 514350 h 549275"/>
                <a:gd name="connsiteX60" fmla="*/ 2006600 w 4200525"/>
                <a:gd name="connsiteY60" fmla="*/ 542925 h 549275"/>
                <a:gd name="connsiteX61" fmla="*/ 2143125 w 4200525"/>
                <a:gd name="connsiteY61" fmla="*/ 542925 h 549275"/>
                <a:gd name="connsiteX62" fmla="*/ 2143125 w 4200525"/>
                <a:gd name="connsiteY62" fmla="*/ 549275 h 549275"/>
                <a:gd name="connsiteX63" fmla="*/ 4200525 w 4200525"/>
                <a:gd name="connsiteY63" fmla="*/ 549275 h 549275"/>
                <a:gd name="connsiteX0" fmla="*/ 0 w 4200525"/>
                <a:gd name="connsiteY0" fmla="*/ 0 h 549275"/>
                <a:gd name="connsiteX1" fmla="*/ 130175 w 4200525"/>
                <a:gd name="connsiteY1" fmla="*/ 0 h 549275"/>
                <a:gd name="connsiteX2" fmla="*/ 130175 w 4200525"/>
                <a:gd name="connsiteY2" fmla="*/ 19050 h 549275"/>
                <a:gd name="connsiteX3" fmla="*/ 158750 w 4200525"/>
                <a:gd name="connsiteY3" fmla="*/ 19050 h 549275"/>
                <a:gd name="connsiteX4" fmla="*/ 158750 w 4200525"/>
                <a:gd name="connsiteY4" fmla="*/ 38100 h 549275"/>
                <a:gd name="connsiteX5" fmla="*/ 263525 w 4200525"/>
                <a:gd name="connsiteY5" fmla="*/ 38100 h 549275"/>
                <a:gd name="connsiteX6" fmla="*/ 263525 w 4200525"/>
                <a:gd name="connsiteY6" fmla="*/ 60325 h 549275"/>
                <a:gd name="connsiteX7" fmla="*/ 263525 w 4200525"/>
                <a:gd name="connsiteY7" fmla="*/ 60325 h 549275"/>
                <a:gd name="connsiteX8" fmla="*/ 285750 w 4200525"/>
                <a:gd name="connsiteY8" fmla="*/ 60325 h 549275"/>
                <a:gd name="connsiteX9" fmla="*/ 285750 w 4200525"/>
                <a:gd name="connsiteY9" fmla="*/ 92075 h 549275"/>
                <a:gd name="connsiteX10" fmla="*/ 288925 w 4200525"/>
                <a:gd name="connsiteY10" fmla="*/ 92075 h 549275"/>
                <a:gd name="connsiteX11" fmla="*/ 288925 w 4200525"/>
                <a:gd name="connsiteY11" fmla="*/ 104775 h 549275"/>
                <a:gd name="connsiteX12" fmla="*/ 352425 w 4200525"/>
                <a:gd name="connsiteY12" fmla="*/ 104775 h 549275"/>
                <a:gd name="connsiteX13" fmla="*/ 352425 w 4200525"/>
                <a:gd name="connsiteY13" fmla="*/ 114300 h 549275"/>
                <a:gd name="connsiteX14" fmla="*/ 403225 w 4200525"/>
                <a:gd name="connsiteY14" fmla="*/ 114300 h 549275"/>
                <a:gd name="connsiteX15" fmla="*/ 403225 w 4200525"/>
                <a:gd name="connsiteY15" fmla="*/ 114300 h 549275"/>
                <a:gd name="connsiteX16" fmla="*/ 403225 w 4200525"/>
                <a:gd name="connsiteY16" fmla="*/ 139700 h 549275"/>
                <a:gd name="connsiteX17" fmla="*/ 403225 w 4200525"/>
                <a:gd name="connsiteY17" fmla="*/ 158750 h 549275"/>
                <a:gd name="connsiteX18" fmla="*/ 431800 w 4200525"/>
                <a:gd name="connsiteY18" fmla="*/ 158750 h 549275"/>
                <a:gd name="connsiteX19" fmla="*/ 431800 w 4200525"/>
                <a:gd name="connsiteY19" fmla="*/ 177800 h 549275"/>
                <a:gd name="connsiteX20" fmla="*/ 495300 w 4200525"/>
                <a:gd name="connsiteY20" fmla="*/ 177800 h 549275"/>
                <a:gd name="connsiteX21" fmla="*/ 495300 w 4200525"/>
                <a:gd name="connsiteY21" fmla="*/ 200025 h 549275"/>
                <a:gd name="connsiteX22" fmla="*/ 546100 w 4200525"/>
                <a:gd name="connsiteY22" fmla="*/ 200025 h 549275"/>
                <a:gd name="connsiteX23" fmla="*/ 546100 w 4200525"/>
                <a:gd name="connsiteY23" fmla="*/ 219075 h 549275"/>
                <a:gd name="connsiteX24" fmla="*/ 619125 w 4200525"/>
                <a:gd name="connsiteY24" fmla="*/ 219075 h 549275"/>
                <a:gd name="connsiteX25" fmla="*/ 619125 w 4200525"/>
                <a:gd name="connsiteY25" fmla="*/ 234950 h 549275"/>
                <a:gd name="connsiteX26" fmla="*/ 638175 w 4200525"/>
                <a:gd name="connsiteY26" fmla="*/ 234950 h 549275"/>
                <a:gd name="connsiteX27" fmla="*/ 638175 w 4200525"/>
                <a:gd name="connsiteY27" fmla="*/ 279400 h 549275"/>
                <a:gd name="connsiteX28" fmla="*/ 638175 w 4200525"/>
                <a:gd name="connsiteY28" fmla="*/ 279400 h 549275"/>
                <a:gd name="connsiteX29" fmla="*/ 663575 w 4200525"/>
                <a:gd name="connsiteY29" fmla="*/ 298450 h 549275"/>
                <a:gd name="connsiteX30" fmla="*/ 676275 w 4200525"/>
                <a:gd name="connsiteY30" fmla="*/ 298450 h 549275"/>
                <a:gd name="connsiteX31" fmla="*/ 676275 w 4200525"/>
                <a:gd name="connsiteY31" fmla="*/ 298450 h 549275"/>
                <a:gd name="connsiteX32" fmla="*/ 676275 w 4200525"/>
                <a:gd name="connsiteY32" fmla="*/ 298450 h 549275"/>
                <a:gd name="connsiteX33" fmla="*/ 676275 w 4200525"/>
                <a:gd name="connsiteY33" fmla="*/ 323850 h 549275"/>
                <a:gd name="connsiteX34" fmla="*/ 749300 w 4200525"/>
                <a:gd name="connsiteY34" fmla="*/ 323850 h 549275"/>
                <a:gd name="connsiteX35" fmla="*/ 749300 w 4200525"/>
                <a:gd name="connsiteY35" fmla="*/ 330200 h 549275"/>
                <a:gd name="connsiteX36" fmla="*/ 809625 w 4200525"/>
                <a:gd name="connsiteY36" fmla="*/ 330200 h 549275"/>
                <a:gd name="connsiteX37" fmla="*/ 809625 w 4200525"/>
                <a:gd name="connsiteY37" fmla="*/ 352425 h 549275"/>
                <a:gd name="connsiteX38" fmla="*/ 828675 w 4200525"/>
                <a:gd name="connsiteY38" fmla="*/ 352425 h 549275"/>
                <a:gd name="connsiteX39" fmla="*/ 828675 w 4200525"/>
                <a:gd name="connsiteY39" fmla="*/ 352425 h 549275"/>
                <a:gd name="connsiteX40" fmla="*/ 828675 w 4200525"/>
                <a:gd name="connsiteY40" fmla="*/ 352425 h 549275"/>
                <a:gd name="connsiteX41" fmla="*/ 828675 w 4200525"/>
                <a:gd name="connsiteY41" fmla="*/ 381000 h 549275"/>
                <a:gd name="connsiteX42" fmla="*/ 857250 w 4200525"/>
                <a:gd name="connsiteY42" fmla="*/ 381000 h 549275"/>
                <a:gd name="connsiteX43" fmla="*/ 857250 w 4200525"/>
                <a:gd name="connsiteY43" fmla="*/ 396875 h 549275"/>
                <a:gd name="connsiteX44" fmla="*/ 1066800 w 4200525"/>
                <a:gd name="connsiteY44" fmla="*/ 396875 h 549275"/>
                <a:gd name="connsiteX45" fmla="*/ 1066800 w 4200525"/>
                <a:gd name="connsiteY45" fmla="*/ 422275 h 549275"/>
                <a:gd name="connsiteX46" fmla="*/ 1149350 w 4200525"/>
                <a:gd name="connsiteY46" fmla="*/ 422275 h 549275"/>
                <a:gd name="connsiteX47" fmla="*/ 1155700 w 4200525"/>
                <a:gd name="connsiteY47" fmla="*/ 428625 h 549275"/>
                <a:gd name="connsiteX48" fmla="*/ 1606550 w 4200525"/>
                <a:gd name="connsiteY48" fmla="*/ 428625 h 549275"/>
                <a:gd name="connsiteX49" fmla="*/ 1606550 w 4200525"/>
                <a:gd name="connsiteY49" fmla="*/ 447675 h 549275"/>
                <a:gd name="connsiteX50" fmla="*/ 1682750 w 4200525"/>
                <a:gd name="connsiteY50" fmla="*/ 447675 h 549275"/>
                <a:gd name="connsiteX51" fmla="*/ 1682750 w 4200525"/>
                <a:gd name="connsiteY51" fmla="*/ 447675 h 549275"/>
                <a:gd name="connsiteX52" fmla="*/ 1682750 w 4200525"/>
                <a:gd name="connsiteY52" fmla="*/ 476250 h 549275"/>
                <a:gd name="connsiteX53" fmla="*/ 1892300 w 4200525"/>
                <a:gd name="connsiteY53" fmla="*/ 476250 h 549275"/>
                <a:gd name="connsiteX54" fmla="*/ 1892300 w 4200525"/>
                <a:gd name="connsiteY54" fmla="*/ 495300 h 549275"/>
                <a:gd name="connsiteX55" fmla="*/ 1987550 w 4200525"/>
                <a:gd name="connsiteY55" fmla="*/ 495300 h 549275"/>
                <a:gd name="connsiteX56" fmla="*/ 1987550 w 4200525"/>
                <a:gd name="connsiteY56" fmla="*/ 514350 h 549275"/>
                <a:gd name="connsiteX57" fmla="*/ 2006600 w 4200525"/>
                <a:gd name="connsiteY57" fmla="*/ 514350 h 549275"/>
                <a:gd name="connsiteX58" fmla="*/ 2006600 w 4200525"/>
                <a:gd name="connsiteY58" fmla="*/ 514350 h 549275"/>
                <a:gd name="connsiteX59" fmla="*/ 2006600 w 4200525"/>
                <a:gd name="connsiteY59" fmla="*/ 514350 h 549275"/>
                <a:gd name="connsiteX60" fmla="*/ 2006600 w 4200525"/>
                <a:gd name="connsiteY60" fmla="*/ 542925 h 549275"/>
                <a:gd name="connsiteX61" fmla="*/ 2143125 w 4200525"/>
                <a:gd name="connsiteY61" fmla="*/ 542925 h 549275"/>
                <a:gd name="connsiteX62" fmla="*/ 2143125 w 4200525"/>
                <a:gd name="connsiteY62" fmla="*/ 549275 h 549275"/>
                <a:gd name="connsiteX63" fmla="*/ 4200525 w 4200525"/>
                <a:gd name="connsiteY63" fmla="*/ 549275 h 549275"/>
                <a:gd name="connsiteX0" fmla="*/ 0 w 4200525"/>
                <a:gd name="connsiteY0" fmla="*/ 0 h 549275"/>
                <a:gd name="connsiteX1" fmla="*/ 130175 w 4200525"/>
                <a:gd name="connsiteY1" fmla="*/ 0 h 549275"/>
                <a:gd name="connsiteX2" fmla="*/ 130175 w 4200525"/>
                <a:gd name="connsiteY2" fmla="*/ 19050 h 549275"/>
                <a:gd name="connsiteX3" fmla="*/ 158750 w 4200525"/>
                <a:gd name="connsiteY3" fmla="*/ 19050 h 549275"/>
                <a:gd name="connsiteX4" fmla="*/ 158750 w 4200525"/>
                <a:gd name="connsiteY4" fmla="*/ 38100 h 549275"/>
                <a:gd name="connsiteX5" fmla="*/ 263525 w 4200525"/>
                <a:gd name="connsiteY5" fmla="*/ 38100 h 549275"/>
                <a:gd name="connsiteX6" fmla="*/ 263525 w 4200525"/>
                <a:gd name="connsiteY6" fmla="*/ 60325 h 549275"/>
                <a:gd name="connsiteX7" fmla="*/ 263525 w 4200525"/>
                <a:gd name="connsiteY7" fmla="*/ 60325 h 549275"/>
                <a:gd name="connsiteX8" fmla="*/ 285750 w 4200525"/>
                <a:gd name="connsiteY8" fmla="*/ 60325 h 549275"/>
                <a:gd name="connsiteX9" fmla="*/ 285750 w 4200525"/>
                <a:gd name="connsiteY9" fmla="*/ 92075 h 549275"/>
                <a:gd name="connsiteX10" fmla="*/ 288925 w 4200525"/>
                <a:gd name="connsiteY10" fmla="*/ 92075 h 549275"/>
                <a:gd name="connsiteX11" fmla="*/ 288925 w 4200525"/>
                <a:gd name="connsiteY11" fmla="*/ 104775 h 549275"/>
                <a:gd name="connsiteX12" fmla="*/ 352425 w 4200525"/>
                <a:gd name="connsiteY12" fmla="*/ 104775 h 549275"/>
                <a:gd name="connsiteX13" fmla="*/ 352425 w 4200525"/>
                <a:gd name="connsiteY13" fmla="*/ 114300 h 549275"/>
                <a:gd name="connsiteX14" fmla="*/ 403225 w 4200525"/>
                <a:gd name="connsiteY14" fmla="*/ 114300 h 549275"/>
                <a:gd name="connsiteX15" fmla="*/ 403225 w 4200525"/>
                <a:gd name="connsiteY15" fmla="*/ 114300 h 549275"/>
                <a:gd name="connsiteX16" fmla="*/ 403225 w 4200525"/>
                <a:gd name="connsiteY16" fmla="*/ 139700 h 549275"/>
                <a:gd name="connsiteX17" fmla="*/ 403225 w 4200525"/>
                <a:gd name="connsiteY17" fmla="*/ 158750 h 549275"/>
                <a:gd name="connsiteX18" fmla="*/ 431800 w 4200525"/>
                <a:gd name="connsiteY18" fmla="*/ 158750 h 549275"/>
                <a:gd name="connsiteX19" fmla="*/ 431800 w 4200525"/>
                <a:gd name="connsiteY19" fmla="*/ 177800 h 549275"/>
                <a:gd name="connsiteX20" fmla="*/ 495300 w 4200525"/>
                <a:gd name="connsiteY20" fmla="*/ 177800 h 549275"/>
                <a:gd name="connsiteX21" fmla="*/ 495300 w 4200525"/>
                <a:gd name="connsiteY21" fmla="*/ 200025 h 549275"/>
                <a:gd name="connsiteX22" fmla="*/ 546100 w 4200525"/>
                <a:gd name="connsiteY22" fmla="*/ 200025 h 549275"/>
                <a:gd name="connsiteX23" fmla="*/ 546100 w 4200525"/>
                <a:gd name="connsiteY23" fmla="*/ 219075 h 549275"/>
                <a:gd name="connsiteX24" fmla="*/ 619125 w 4200525"/>
                <a:gd name="connsiteY24" fmla="*/ 219075 h 549275"/>
                <a:gd name="connsiteX25" fmla="*/ 619125 w 4200525"/>
                <a:gd name="connsiteY25" fmla="*/ 234950 h 549275"/>
                <a:gd name="connsiteX26" fmla="*/ 638175 w 4200525"/>
                <a:gd name="connsiteY26" fmla="*/ 234950 h 549275"/>
                <a:gd name="connsiteX27" fmla="*/ 638175 w 4200525"/>
                <a:gd name="connsiteY27" fmla="*/ 279400 h 549275"/>
                <a:gd name="connsiteX28" fmla="*/ 663575 w 4200525"/>
                <a:gd name="connsiteY28" fmla="*/ 279400 h 549275"/>
                <a:gd name="connsiteX29" fmla="*/ 663575 w 4200525"/>
                <a:gd name="connsiteY29" fmla="*/ 298450 h 549275"/>
                <a:gd name="connsiteX30" fmla="*/ 676275 w 4200525"/>
                <a:gd name="connsiteY30" fmla="*/ 298450 h 549275"/>
                <a:gd name="connsiteX31" fmla="*/ 676275 w 4200525"/>
                <a:gd name="connsiteY31" fmla="*/ 298450 h 549275"/>
                <a:gd name="connsiteX32" fmla="*/ 676275 w 4200525"/>
                <a:gd name="connsiteY32" fmla="*/ 298450 h 549275"/>
                <a:gd name="connsiteX33" fmla="*/ 676275 w 4200525"/>
                <a:gd name="connsiteY33" fmla="*/ 323850 h 549275"/>
                <a:gd name="connsiteX34" fmla="*/ 749300 w 4200525"/>
                <a:gd name="connsiteY34" fmla="*/ 323850 h 549275"/>
                <a:gd name="connsiteX35" fmla="*/ 749300 w 4200525"/>
                <a:gd name="connsiteY35" fmla="*/ 330200 h 549275"/>
                <a:gd name="connsiteX36" fmla="*/ 809625 w 4200525"/>
                <a:gd name="connsiteY36" fmla="*/ 330200 h 549275"/>
                <a:gd name="connsiteX37" fmla="*/ 809625 w 4200525"/>
                <a:gd name="connsiteY37" fmla="*/ 352425 h 549275"/>
                <a:gd name="connsiteX38" fmla="*/ 828675 w 4200525"/>
                <a:gd name="connsiteY38" fmla="*/ 352425 h 549275"/>
                <a:gd name="connsiteX39" fmla="*/ 828675 w 4200525"/>
                <a:gd name="connsiteY39" fmla="*/ 352425 h 549275"/>
                <a:gd name="connsiteX40" fmla="*/ 828675 w 4200525"/>
                <a:gd name="connsiteY40" fmla="*/ 352425 h 549275"/>
                <a:gd name="connsiteX41" fmla="*/ 828675 w 4200525"/>
                <a:gd name="connsiteY41" fmla="*/ 381000 h 549275"/>
                <a:gd name="connsiteX42" fmla="*/ 857250 w 4200525"/>
                <a:gd name="connsiteY42" fmla="*/ 381000 h 549275"/>
                <a:gd name="connsiteX43" fmla="*/ 857250 w 4200525"/>
                <a:gd name="connsiteY43" fmla="*/ 396875 h 549275"/>
                <a:gd name="connsiteX44" fmla="*/ 1066800 w 4200525"/>
                <a:gd name="connsiteY44" fmla="*/ 396875 h 549275"/>
                <a:gd name="connsiteX45" fmla="*/ 1066800 w 4200525"/>
                <a:gd name="connsiteY45" fmla="*/ 422275 h 549275"/>
                <a:gd name="connsiteX46" fmla="*/ 1149350 w 4200525"/>
                <a:gd name="connsiteY46" fmla="*/ 422275 h 549275"/>
                <a:gd name="connsiteX47" fmla="*/ 1155700 w 4200525"/>
                <a:gd name="connsiteY47" fmla="*/ 428625 h 549275"/>
                <a:gd name="connsiteX48" fmla="*/ 1606550 w 4200525"/>
                <a:gd name="connsiteY48" fmla="*/ 428625 h 549275"/>
                <a:gd name="connsiteX49" fmla="*/ 1606550 w 4200525"/>
                <a:gd name="connsiteY49" fmla="*/ 447675 h 549275"/>
                <a:gd name="connsiteX50" fmla="*/ 1682750 w 4200525"/>
                <a:gd name="connsiteY50" fmla="*/ 447675 h 549275"/>
                <a:gd name="connsiteX51" fmla="*/ 1682750 w 4200525"/>
                <a:gd name="connsiteY51" fmla="*/ 447675 h 549275"/>
                <a:gd name="connsiteX52" fmla="*/ 1682750 w 4200525"/>
                <a:gd name="connsiteY52" fmla="*/ 476250 h 549275"/>
                <a:gd name="connsiteX53" fmla="*/ 1892300 w 4200525"/>
                <a:gd name="connsiteY53" fmla="*/ 476250 h 549275"/>
                <a:gd name="connsiteX54" fmla="*/ 1892300 w 4200525"/>
                <a:gd name="connsiteY54" fmla="*/ 495300 h 549275"/>
                <a:gd name="connsiteX55" fmla="*/ 1987550 w 4200525"/>
                <a:gd name="connsiteY55" fmla="*/ 495300 h 549275"/>
                <a:gd name="connsiteX56" fmla="*/ 1987550 w 4200525"/>
                <a:gd name="connsiteY56" fmla="*/ 514350 h 549275"/>
                <a:gd name="connsiteX57" fmla="*/ 2006600 w 4200525"/>
                <a:gd name="connsiteY57" fmla="*/ 514350 h 549275"/>
                <a:gd name="connsiteX58" fmla="*/ 2006600 w 4200525"/>
                <a:gd name="connsiteY58" fmla="*/ 514350 h 549275"/>
                <a:gd name="connsiteX59" fmla="*/ 2006600 w 4200525"/>
                <a:gd name="connsiteY59" fmla="*/ 514350 h 549275"/>
                <a:gd name="connsiteX60" fmla="*/ 2006600 w 4200525"/>
                <a:gd name="connsiteY60" fmla="*/ 542925 h 549275"/>
                <a:gd name="connsiteX61" fmla="*/ 2143125 w 4200525"/>
                <a:gd name="connsiteY61" fmla="*/ 542925 h 549275"/>
                <a:gd name="connsiteX62" fmla="*/ 2143125 w 4200525"/>
                <a:gd name="connsiteY62" fmla="*/ 549275 h 549275"/>
                <a:gd name="connsiteX63" fmla="*/ 4200525 w 4200525"/>
                <a:gd name="connsiteY63" fmla="*/ 549275 h 54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200525" h="549275">
                  <a:moveTo>
                    <a:pt x="0" y="0"/>
                  </a:moveTo>
                  <a:lnTo>
                    <a:pt x="130175" y="0"/>
                  </a:lnTo>
                  <a:lnTo>
                    <a:pt x="130175" y="19050"/>
                  </a:lnTo>
                  <a:lnTo>
                    <a:pt x="158750" y="19050"/>
                  </a:lnTo>
                  <a:lnTo>
                    <a:pt x="158750" y="38100"/>
                  </a:lnTo>
                  <a:lnTo>
                    <a:pt x="263525" y="38100"/>
                  </a:lnTo>
                  <a:lnTo>
                    <a:pt x="263525" y="60325"/>
                  </a:lnTo>
                  <a:lnTo>
                    <a:pt x="263525" y="60325"/>
                  </a:lnTo>
                  <a:lnTo>
                    <a:pt x="285750" y="60325"/>
                  </a:lnTo>
                  <a:lnTo>
                    <a:pt x="285750" y="92075"/>
                  </a:lnTo>
                  <a:lnTo>
                    <a:pt x="288925" y="92075"/>
                  </a:lnTo>
                  <a:lnTo>
                    <a:pt x="288925" y="104775"/>
                  </a:lnTo>
                  <a:lnTo>
                    <a:pt x="352425" y="104775"/>
                  </a:lnTo>
                  <a:lnTo>
                    <a:pt x="352425" y="114300"/>
                  </a:lnTo>
                  <a:lnTo>
                    <a:pt x="403225" y="114300"/>
                  </a:lnTo>
                  <a:lnTo>
                    <a:pt x="403225" y="114300"/>
                  </a:lnTo>
                  <a:lnTo>
                    <a:pt x="403225" y="139700"/>
                  </a:lnTo>
                  <a:lnTo>
                    <a:pt x="403225" y="158750"/>
                  </a:lnTo>
                  <a:lnTo>
                    <a:pt x="431800" y="158750"/>
                  </a:lnTo>
                  <a:lnTo>
                    <a:pt x="431800" y="177800"/>
                  </a:lnTo>
                  <a:lnTo>
                    <a:pt x="495300" y="177800"/>
                  </a:lnTo>
                  <a:lnTo>
                    <a:pt x="495300" y="200025"/>
                  </a:lnTo>
                  <a:lnTo>
                    <a:pt x="546100" y="200025"/>
                  </a:lnTo>
                  <a:lnTo>
                    <a:pt x="546100" y="219075"/>
                  </a:lnTo>
                  <a:lnTo>
                    <a:pt x="619125" y="219075"/>
                  </a:lnTo>
                  <a:lnTo>
                    <a:pt x="619125" y="234950"/>
                  </a:lnTo>
                  <a:lnTo>
                    <a:pt x="638175" y="234950"/>
                  </a:lnTo>
                  <a:lnTo>
                    <a:pt x="638175" y="279400"/>
                  </a:lnTo>
                  <a:lnTo>
                    <a:pt x="663575" y="279400"/>
                  </a:lnTo>
                  <a:lnTo>
                    <a:pt x="663575" y="298450"/>
                  </a:lnTo>
                  <a:lnTo>
                    <a:pt x="676275" y="298450"/>
                  </a:lnTo>
                  <a:lnTo>
                    <a:pt x="676275" y="298450"/>
                  </a:lnTo>
                  <a:lnTo>
                    <a:pt x="676275" y="298450"/>
                  </a:lnTo>
                  <a:lnTo>
                    <a:pt x="676275" y="323850"/>
                  </a:lnTo>
                  <a:lnTo>
                    <a:pt x="749300" y="323850"/>
                  </a:lnTo>
                  <a:lnTo>
                    <a:pt x="749300" y="330200"/>
                  </a:lnTo>
                  <a:lnTo>
                    <a:pt x="809625" y="330200"/>
                  </a:lnTo>
                  <a:lnTo>
                    <a:pt x="809625" y="352425"/>
                  </a:lnTo>
                  <a:lnTo>
                    <a:pt x="828675" y="352425"/>
                  </a:lnTo>
                  <a:lnTo>
                    <a:pt x="828675" y="352425"/>
                  </a:lnTo>
                  <a:lnTo>
                    <a:pt x="828675" y="352425"/>
                  </a:lnTo>
                  <a:lnTo>
                    <a:pt x="828675" y="381000"/>
                  </a:lnTo>
                  <a:lnTo>
                    <a:pt x="857250" y="381000"/>
                  </a:lnTo>
                  <a:lnTo>
                    <a:pt x="857250" y="396875"/>
                  </a:lnTo>
                  <a:lnTo>
                    <a:pt x="1066800" y="396875"/>
                  </a:lnTo>
                  <a:lnTo>
                    <a:pt x="1066800" y="422275"/>
                  </a:lnTo>
                  <a:lnTo>
                    <a:pt x="1149350" y="422275"/>
                  </a:lnTo>
                  <a:lnTo>
                    <a:pt x="1155700" y="428625"/>
                  </a:lnTo>
                  <a:lnTo>
                    <a:pt x="1606550" y="428625"/>
                  </a:lnTo>
                  <a:lnTo>
                    <a:pt x="1606550" y="447675"/>
                  </a:lnTo>
                  <a:lnTo>
                    <a:pt x="1682750" y="447675"/>
                  </a:lnTo>
                  <a:lnTo>
                    <a:pt x="1682750" y="447675"/>
                  </a:lnTo>
                  <a:lnTo>
                    <a:pt x="1682750" y="476250"/>
                  </a:lnTo>
                  <a:lnTo>
                    <a:pt x="1892300" y="476250"/>
                  </a:lnTo>
                  <a:lnTo>
                    <a:pt x="1892300" y="495300"/>
                  </a:lnTo>
                  <a:lnTo>
                    <a:pt x="1987550" y="495300"/>
                  </a:lnTo>
                  <a:lnTo>
                    <a:pt x="1987550" y="514350"/>
                  </a:lnTo>
                  <a:lnTo>
                    <a:pt x="2006600" y="514350"/>
                  </a:lnTo>
                  <a:lnTo>
                    <a:pt x="2006600" y="514350"/>
                  </a:lnTo>
                  <a:lnTo>
                    <a:pt x="2006600" y="514350"/>
                  </a:lnTo>
                  <a:lnTo>
                    <a:pt x="2006600" y="542925"/>
                  </a:lnTo>
                  <a:lnTo>
                    <a:pt x="2143125" y="542925"/>
                  </a:lnTo>
                  <a:lnTo>
                    <a:pt x="2143125" y="549275"/>
                  </a:lnTo>
                  <a:lnTo>
                    <a:pt x="4200525" y="549275"/>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63" name="Group 162">
              <a:extLst>
                <a:ext uri="{FF2B5EF4-FFF2-40B4-BE49-F238E27FC236}">
                  <a16:creationId xmlns:a16="http://schemas.microsoft.com/office/drawing/2014/main" id="{0AAC6179-E2D7-729F-C4E2-BB142CED16C0}"/>
                </a:ext>
              </a:extLst>
            </p:cNvPr>
            <p:cNvGrpSpPr/>
            <p:nvPr/>
          </p:nvGrpSpPr>
          <p:grpSpPr>
            <a:xfrm>
              <a:off x="3721100" y="4451350"/>
              <a:ext cx="1755775" cy="307777"/>
              <a:chOff x="3721100" y="4451350"/>
              <a:chExt cx="1755775" cy="307777"/>
            </a:xfrm>
          </p:grpSpPr>
          <p:sp>
            <p:nvSpPr>
              <p:cNvPr id="122" name="TextBox 121">
                <a:extLst>
                  <a:ext uri="{FF2B5EF4-FFF2-40B4-BE49-F238E27FC236}">
                    <a16:creationId xmlns:a16="http://schemas.microsoft.com/office/drawing/2014/main" id="{B2CD6AB3-B29F-33B4-EFF3-E6ED508F6F74}"/>
                  </a:ext>
                </a:extLst>
              </p:cNvPr>
              <p:cNvSpPr txBox="1"/>
              <p:nvPr/>
            </p:nvSpPr>
            <p:spPr bwMode="auto">
              <a:xfrm>
                <a:off x="372110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23" name="TextBox 122">
                <a:extLst>
                  <a:ext uri="{FF2B5EF4-FFF2-40B4-BE49-F238E27FC236}">
                    <a16:creationId xmlns:a16="http://schemas.microsoft.com/office/drawing/2014/main" id="{3CA8AAF6-3C0D-7921-366A-14694C30843B}"/>
                  </a:ext>
                </a:extLst>
              </p:cNvPr>
              <p:cNvSpPr txBox="1"/>
              <p:nvPr/>
            </p:nvSpPr>
            <p:spPr bwMode="auto">
              <a:xfrm>
                <a:off x="38163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24" name="TextBox 123">
                <a:extLst>
                  <a:ext uri="{FF2B5EF4-FFF2-40B4-BE49-F238E27FC236}">
                    <a16:creationId xmlns:a16="http://schemas.microsoft.com/office/drawing/2014/main" id="{7E91FF56-60D2-5820-CF6A-9138F6EEBECA}"/>
                  </a:ext>
                </a:extLst>
              </p:cNvPr>
              <p:cNvSpPr txBox="1"/>
              <p:nvPr/>
            </p:nvSpPr>
            <p:spPr bwMode="auto">
              <a:xfrm>
                <a:off x="378142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25" name="TextBox 124">
                <a:extLst>
                  <a:ext uri="{FF2B5EF4-FFF2-40B4-BE49-F238E27FC236}">
                    <a16:creationId xmlns:a16="http://schemas.microsoft.com/office/drawing/2014/main" id="{721E09A1-8D86-CE2A-4684-37FAFCB4BF2A}"/>
                  </a:ext>
                </a:extLst>
              </p:cNvPr>
              <p:cNvSpPr txBox="1"/>
              <p:nvPr/>
            </p:nvSpPr>
            <p:spPr bwMode="auto">
              <a:xfrm>
                <a:off x="37401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26" name="TextBox 125">
                <a:extLst>
                  <a:ext uri="{FF2B5EF4-FFF2-40B4-BE49-F238E27FC236}">
                    <a16:creationId xmlns:a16="http://schemas.microsoft.com/office/drawing/2014/main" id="{14C3F937-417D-3F15-B7E9-3608F7E83837}"/>
                  </a:ext>
                </a:extLst>
              </p:cNvPr>
              <p:cNvSpPr txBox="1"/>
              <p:nvPr/>
            </p:nvSpPr>
            <p:spPr bwMode="auto">
              <a:xfrm>
                <a:off x="385762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27" name="TextBox 126">
                <a:extLst>
                  <a:ext uri="{FF2B5EF4-FFF2-40B4-BE49-F238E27FC236}">
                    <a16:creationId xmlns:a16="http://schemas.microsoft.com/office/drawing/2014/main" id="{82DB4F2F-11AD-66DE-0DC3-78D0D7102F35}"/>
                  </a:ext>
                </a:extLst>
              </p:cNvPr>
              <p:cNvSpPr txBox="1"/>
              <p:nvPr/>
            </p:nvSpPr>
            <p:spPr bwMode="auto">
              <a:xfrm>
                <a:off x="52895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28" name="TextBox 127">
                <a:extLst>
                  <a:ext uri="{FF2B5EF4-FFF2-40B4-BE49-F238E27FC236}">
                    <a16:creationId xmlns:a16="http://schemas.microsoft.com/office/drawing/2014/main" id="{AE843BD1-2457-6351-4718-DB7CB9641D48}"/>
                  </a:ext>
                </a:extLst>
              </p:cNvPr>
              <p:cNvSpPr txBox="1"/>
              <p:nvPr/>
            </p:nvSpPr>
            <p:spPr bwMode="auto">
              <a:xfrm>
                <a:off x="37528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29" name="TextBox 128">
                <a:extLst>
                  <a:ext uri="{FF2B5EF4-FFF2-40B4-BE49-F238E27FC236}">
                    <a16:creationId xmlns:a16="http://schemas.microsoft.com/office/drawing/2014/main" id="{2A20549D-6BE8-D024-C11F-5BF7C743DA69}"/>
                  </a:ext>
                </a:extLst>
              </p:cNvPr>
              <p:cNvSpPr txBox="1"/>
              <p:nvPr/>
            </p:nvSpPr>
            <p:spPr bwMode="auto">
              <a:xfrm>
                <a:off x="525462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30" name="TextBox 129">
                <a:extLst>
                  <a:ext uri="{FF2B5EF4-FFF2-40B4-BE49-F238E27FC236}">
                    <a16:creationId xmlns:a16="http://schemas.microsoft.com/office/drawing/2014/main" id="{07A9F91A-D021-D414-ACEE-445CA3D27FE2}"/>
                  </a:ext>
                </a:extLst>
              </p:cNvPr>
              <p:cNvSpPr txBox="1"/>
              <p:nvPr/>
            </p:nvSpPr>
            <p:spPr bwMode="auto">
              <a:xfrm>
                <a:off x="50990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31" name="TextBox 130">
                <a:extLst>
                  <a:ext uri="{FF2B5EF4-FFF2-40B4-BE49-F238E27FC236}">
                    <a16:creationId xmlns:a16="http://schemas.microsoft.com/office/drawing/2014/main" id="{3D0A0114-D650-0B61-25E6-83D99FB2DBC5}"/>
                  </a:ext>
                </a:extLst>
              </p:cNvPr>
              <p:cNvSpPr txBox="1"/>
              <p:nvPr/>
            </p:nvSpPr>
            <p:spPr bwMode="auto">
              <a:xfrm>
                <a:off x="51498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32" name="TextBox 131">
                <a:extLst>
                  <a:ext uri="{FF2B5EF4-FFF2-40B4-BE49-F238E27FC236}">
                    <a16:creationId xmlns:a16="http://schemas.microsoft.com/office/drawing/2014/main" id="{0153ACF1-4EA6-39F9-0786-D72CD6618C60}"/>
                  </a:ext>
                </a:extLst>
              </p:cNvPr>
              <p:cNvSpPr txBox="1"/>
              <p:nvPr/>
            </p:nvSpPr>
            <p:spPr bwMode="auto">
              <a:xfrm>
                <a:off x="506730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33" name="TextBox 132">
                <a:extLst>
                  <a:ext uri="{FF2B5EF4-FFF2-40B4-BE49-F238E27FC236}">
                    <a16:creationId xmlns:a16="http://schemas.microsoft.com/office/drawing/2014/main" id="{A23D975F-9090-FAA5-30E0-90F742AFDA18}"/>
                  </a:ext>
                </a:extLst>
              </p:cNvPr>
              <p:cNvSpPr txBox="1"/>
              <p:nvPr/>
            </p:nvSpPr>
            <p:spPr bwMode="auto">
              <a:xfrm>
                <a:off x="51752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34" name="TextBox 133">
                <a:extLst>
                  <a:ext uri="{FF2B5EF4-FFF2-40B4-BE49-F238E27FC236}">
                    <a16:creationId xmlns:a16="http://schemas.microsoft.com/office/drawing/2014/main" id="{9128BA80-C27E-AEF9-7F06-AB2A4D70606C}"/>
                  </a:ext>
                </a:extLst>
              </p:cNvPr>
              <p:cNvSpPr txBox="1"/>
              <p:nvPr/>
            </p:nvSpPr>
            <p:spPr bwMode="auto">
              <a:xfrm>
                <a:off x="520382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35" name="TextBox 134">
                <a:extLst>
                  <a:ext uri="{FF2B5EF4-FFF2-40B4-BE49-F238E27FC236}">
                    <a16:creationId xmlns:a16="http://schemas.microsoft.com/office/drawing/2014/main" id="{910A1C53-2C1A-170E-88C5-7FF23B378749}"/>
                  </a:ext>
                </a:extLst>
              </p:cNvPr>
              <p:cNvSpPr txBox="1"/>
              <p:nvPr/>
            </p:nvSpPr>
            <p:spPr bwMode="auto">
              <a:xfrm>
                <a:off x="43116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36" name="TextBox 135">
                <a:extLst>
                  <a:ext uri="{FF2B5EF4-FFF2-40B4-BE49-F238E27FC236}">
                    <a16:creationId xmlns:a16="http://schemas.microsoft.com/office/drawing/2014/main" id="{B28429D4-30E2-7930-CC18-E82288DC7EBE}"/>
                  </a:ext>
                </a:extLst>
              </p:cNvPr>
              <p:cNvSpPr txBox="1"/>
              <p:nvPr/>
            </p:nvSpPr>
            <p:spPr bwMode="auto">
              <a:xfrm>
                <a:off x="436562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37" name="TextBox 136">
                <a:extLst>
                  <a:ext uri="{FF2B5EF4-FFF2-40B4-BE49-F238E27FC236}">
                    <a16:creationId xmlns:a16="http://schemas.microsoft.com/office/drawing/2014/main" id="{80179DAF-4549-12F4-1441-CD5D5853ED62}"/>
                  </a:ext>
                </a:extLst>
              </p:cNvPr>
              <p:cNvSpPr txBox="1"/>
              <p:nvPr/>
            </p:nvSpPr>
            <p:spPr bwMode="auto">
              <a:xfrm>
                <a:off x="414337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38" name="TextBox 137">
                <a:extLst>
                  <a:ext uri="{FF2B5EF4-FFF2-40B4-BE49-F238E27FC236}">
                    <a16:creationId xmlns:a16="http://schemas.microsoft.com/office/drawing/2014/main" id="{7D2FA3DD-ADAC-4BD2-C972-FCC7C02ECDB8}"/>
                  </a:ext>
                </a:extLst>
              </p:cNvPr>
              <p:cNvSpPr txBox="1"/>
              <p:nvPr/>
            </p:nvSpPr>
            <p:spPr bwMode="auto">
              <a:xfrm>
                <a:off x="448627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39" name="TextBox 138">
                <a:extLst>
                  <a:ext uri="{FF2B5EF4-FFF2-40B4-BE49-F238E27FC236}">
                    <a16:creationId xmlns:a16="http://schemas.microsoft.com/office/drawing/2014/main" id="{DD93C47E-D0C6-12B5-482E-45645F292851}"/>
                  </a:ext>
                </a:extLst>
              </p:cNvPr>
              <p:cNvSpPr txBox="1"/>
              <p:nvPr/>
            </p:nvSpPr>
            <p:spPr bwMode="auto">
              <a:xfrm>
                <a:off x="450850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40" name="TextBox 139">
                <a:extLst>
                  <a:ext uri="{FF2B5EF4-FFF2-40B4-BE49-F238E27FC236}">
                    <a16:creationId xmlns:a16="http://schemas.microsoft.com/office/drawing/2014/main" id="{1C65C38D-035C-53E7-AE82-57C9D5073F8F}"/>
                  </a:ext>
                </a:extLst>
              </p:cNvPr>
              <p:cNvSpPr txBox="1"/>
              <p:nvPr/>
            </p:nvSpPr>
            <p:spPr bwMode="auto">
              <a:xfrm>
                <a:off x="45910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41" name="TextBox 140">
                <a:extLst>
                  <a:ext uri="{FF2B5EF4-FFF2-40B4-BE49-F238E27FC236}">
                    <a16:creationId xmlns:a16="http://schemas.microsoft.com/office/drawing/2014/main" id="{7AEFF4EC-AA95-1ECD-E70E-730CF759708F}"/>
                  </a:ext>
                </a:extLst>
              </p:cNvPr>
              <p:cNvSpPr txBox="1"/>
              <p:nvPr/>
            </p:nvSpPr>
            <p:spPr bwMode="auto">
              <a:xfrm>
                <a:off x="46799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42" name="TextBox 141">
                <a:extLst>
                  <a:ext uri="{FF2B5EF4-FFF2-40B4-BE49-F238E27FC236}">
                    <a16:creationId xmlns:a16="http://schemas.microsoft.com/office/drawing/2014/main" id="{93D6A1B0-35A3-EFF7-3E37-83CD9B335A26}"/>
                  </a:ext>
                </a:extLst>
              </p:cNvPr>
              <p:cNvSpPr txBox="1"/>
              <p:nvPr/>
            </p:nvSpPr>
            <p:spPr bwMode="auto">
              <a:xfrm>
                <a:off x="477837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43" name="TextBox 142">
                <a:extLst>
                  <a:ext uri="{FF2B5EF4-FFF2-40B4-BE49-F238E27FC236}">
                    <a16:creationId xmlns:a16="http://schemas.microsoft.com/office/drawing/2014/main" id="{B71DFDD8-E81C-519B-F81C-FD5C2ACFE165}"/>
                  </a:ext>
                </a:extLst>
              </p:cNvPr>
              <p:cNvSpPr txBox="1"/>
              <p:nvPr/>
            </p:nvSpPr>
            <p:spPr bwMode="auto">
              <a:xfrm>
                <a:off x="480060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44" name="TextBox 143">
                <a:extLst>
                  <a:ext uri="{FF2B5EF4-FFF2-40B4-BE49-F238E27FC236}">
                    <a16:creationId xmlns:a16="http://schemas.microsoft.com/office/drawing/2014/main" id="{5DBC7AEF-C7D8-5B87-77FA-8E84C45A7525}"/>
                  </a:ext>
                </a:extLst>
              </p:cNvPr>
              <p:cNvSpPr txBox="1"/>
              <p:nvPr/>
            </p:nvSpPr>
            <p:spPr bwMode="auto">
              <a:xfrm>
                <a:off x="488950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45" name="TextBox 144">
                <a:extLst>
                  <a:ext uri="{FF2B5EF4-FFF2-40B4-BE49-F238E27FC236}">
                    <a16:creationId xmlns:a16="http://schemas.microsoft.com/office/drawing/2014/main" id="{CCE8A345-5FD3-C244-4A6C-2A1952DB597C}"/>
                  </a:ext>
                </a:extLst>
              </p:cNvPr>
              <p:cNvSpPr txBox="1"/>
              <p:nvPr/>
            </p:nvSpPr>
            <p:spPr bwMode="auto">
              <a:xfrm>
                <a:off x="491807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46" name="TextBox 145">
                <a:extLst>
                  <a:ext uri="{FF2B5EF4-FFF2-40B4-BE49-F238E27FC236}">
                    <a16:creationId xmlns:a16="http://schemas.microsoft.com/office/drawing/2014/main" id="{0269254D-B0DF-5F09-6CD4-AE0178A56108}"/>
                  </a:ext>
                </a:extLst>
              </p:cNvPr>
              <p:cNvSpPr txBox="1"/>
              <p:nvPr/>
            </p:nvSpPr>
            <p:spPr bwMode="auto">
              <a:xfrm>
                <a:off x="494347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47" name="TextBox 146">
                <a:extLst>
                  <a:ext uri="{FF2B5EF4-FFF2-40B4-BE49-F238E27FC236}">
                    <a16:creationId xmlns:a16="http://schemas.microsoft.com/office/drawing/2014/main" id="{E19B43B9-DDF1-E995-7199-E9ACA880A0E6}"/>
                  </a:ext>
                </a:extLst>
              </p:cNvPr>
              <p:cNvSpPr txBox="1"/>
              <p:nvPr/>
            </p:nvSpPr>
            <p:spPr bwMode="auto">
              <a:xfrm>
                <a:off x="498157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48" name="TextBox 147">
                <a:extLst>
                  <a:ext uri="{FF2B5EF4-FFF2-40B4-BE49-F238E27FC236}">
                    <a16:creationId xmlns:a16="http://schemas.microsoft.com/office/drawing/2014/main" id="{324518E9-BBBD-E88C-573D-58CE606CD678}"/>
                  </a:ext>
                </a:extLst>
              </p:cNvPr>
              <p:cNvSpPr txBox="1"/>
              <p:nvPr/>
            </p:nvSpPr>
            <p:spPr bwMode="auto">
              <a:xfrm>
                <a:off x="500062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49" name="TextBox 148">
                <a:extLst>
                  <a:ext uri="{FF2B5EF4-FFF2-40B4-BE49-F238E27FC236}">
                    <a16:creationId xmlns:a16="http://schemas.microsoft.com/office/drawing/2014/main" id="{54437216-9412-F042-FF02-2207654F3568}"/>
                  </a:ext>
                </a:extLst>
              </p:cNvPr>
              <p:cNvSpPr txBox="1"/>
              <p:nvPr/>
            </p:nvSpPr>
            <p:spPr bwMode="auto">
              <a:xfrm>
                <a:off x="42608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50" name="TextBox 149">
                <a:extLst>
                  <a:ext uri="{FF2B5EF4-FFF2-40B4-BE49-F238E27FC236}">
                    <a16:creationId xmlns:a16="http://schemas.microsoft.com/office/drawing/2014/main" id="{F2F9A948-A6E0-8F7E-F1A3-D75705B04C9F}"/>
                  </a:ext>
                </a:extLst>
              </p:cNvPr>
              <p:cNvSpPr txBox="1"/>
              <p:nvPr/>
            </p:nvSpPr>
            <p:spPr bwMode="auto">
              <a:xfrm>
                <a:off x="424180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51" name="TextBox 150">
                <a:extLst>
                  <a:ext uri="{FF2B5EF4-FFF2-40B4-BE49-F238E27FC236}">
                    <a16:creationId xmlns:a16="http://schemas.microsoft.com/office/drawing/2014/main" id="{6353F8C1-9A71-F6BF-4E48-63B8BB03EABB}"/>
                  </a:ext>
                </a:extLst>
              </p:cNvPr>
              <p:cNvSpPr txBox="1"/>
              <p:nvPr/>
            </p:nvSpPr>
            <p:spPr bwMode="auto">
              <a:xfrm>
                <a:off x="396557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52" name="TextBox 151">
                <a:extLst>
                  <a:ext uri="{FF2B5EF4-FFF2-40B4-BE49-F238E27FC236}">
                    <a16:creationId xmlns:a16="http://schemas.microsoft.com/office/drawing/2014/main" id="{FA20D8EF-FACD-3C2B-5967-D22AC2AA1B80}"/>
                  </a:ext>
                </a:extLst>
              </p:cNvPr>
              <p:cNvSpPr txBox="1"/>
              <p:nvPr/>
            </p:nvSpPr>
            <p:spPr bwMode="auto">
              <a:xfrm>
                <a:off x="39941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53" name="TextBox 152">
                <a:extLst>
                  <a:ext uri="{FF2B5EF4-FFF2-40B4-BE49-F238E27FC236}">
                    <a16:creationId xmlns:a16="http://schemas.microsoft.com/office/drawing/2014/main" id="{A4CFF685-8DD1-2562-FE26-6C6DEF3CC12D}"/>
                  </a:ext>
                </a:extLst>
              </p:cNvPr>
              <p:cNvSpPr txBox="1"/>
              <p:nvPr/>
            </p:nvSpPr>
            <p:spPr bwMode="auto">
              <a:xfrm>
                <a:off x="390842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54" name="TextBox 153">
                <a:extLst>
                  <a:ext uri="{FF2B5EF4-FFF2-40B4-BE49-F238E27FC236}">
                    <a16:creationId xmlns:a16="http://schemas.microsoft.com/office/drawing/2014/main" id="{B5A4CCEA-5FDC-955F-B0BC-89F635455421}"/>
                  </a:ext>
                </a:extLst>
              </p:cNvPr>
              <p:cNvSpPr txBox="1"/>
              <p:nvPr/>
            </p:nvSpPr>
            <p:spPr bwMode="auto">
              <a:xfrm>
                <a:off x="392112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55" name="TextBox 154">
                <a:extLst>
                  <a:ext uri="{FF2B5EF4-FFF2-40B4-BE49-F238E27FC236}">
                    <a16:creationId xmlns:a16="http://schemas.microsoft.com/office/drawing/2014/main" id="{873F436B-8439-231B-7A36-257426A0C614}"/>
                  </a:ext>
                </a:extLst>
              </p:cNvPr>
              <p:cNvSpPr txBox="1"/>
              <p:nvPr/>
            </p:nvSpPr>
            <p:spPr bwMode="auto">
              <a:xfrm>
                <a:off x="393700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56" name="TextBox 155">
                <a:extLst>
                  <a:ext uri="{FF2B5EF4-FFF2-40B4-BE49-F238E27FC236}">
                    <a16:creationId xmlns:a16="http://schemas.microsoft.com/office/drawing/2014/main" id="{F6EE6C59-0AEE-6FA8-9DFE-49E528637303}"/>
                  </a:ext>
                </a:extLst>
              </p:cNvPr>
              <p:cNvSpPr txBox="1"/>
              <p:nvPr/>
            </p:nvSpPr>
            <p:spPr bwMode="auto">
              <a:xfrm>
                <a:off x="40830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57" name="TextBox 156">
                <a:extLst>
                  <a:ext uri="{FF2B5EF4-FFF2-40B4-BE49-F238E27FC236}">
                    <a16:creationId xmlns:a16="http://schemas.microsoft.com/office/drawing/2014/main" id="{750A42D4-193E-1D0A-199F-4FD526EFC7F1}"/>
                  </a:ext>
                </a:extLst>
              </p:cNvPr>
              <p:cNvSpPr txBox="1"/>
              <p:nvPr/>
            </p:nvSpPr>
            <p:spPr bwMode="auto">
              <a:xfrm>
                <a:off x="416560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58" name="TextBox 157">
                <a:extLst>
                  <a:ext uri="{FF2B5EF4-FFF2-40B4-BE49-F238E27FC236}">
                    <a16:creationId xmlns:a16="http://schemas.microsoft.com/office/drawing/2014/main" id="{05A84794-F8DF-7B68-AD2B-4B1ABDCE61C8}"/>
                  </a:ext>
                </a:extLst>
              </p:cNvPr>
              <p:cNvSpPr txBox="1"/>
              <p:nvPr/>
            </p:nvSpPr>
            <p:spPr bwMode="auto">
              <a:xfrm>
                <a:off x="39560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59" name="TextBox 158">
                <a:extLst>
                  <a:ext uri="{FF2B5EF4-FFF2-40B4-BE49-F238E27FC236}">
                    <a16:creationId xmlns:a16="http://schemas.microsoft.com/office/drawing/2014/main" id="{E4B82F72-A366-400F-9295-DD01F85C135A}"/>
                  </a:ext>
                </a:extLst>
              </p:cNvPr>
              <p:cNvSpPr txBox="1"/>
              <p:nvPr/>
            </p:nvSpPr>
            <p:spPr bwMode="auto">
              <a:xfrm>
                <a:off x="418147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60" name="TextBox 159">
                <a:extLst>
                  <a:ext uri="{FF2B5EF4-FFF2-40B4-BE49-F238E27FC236}">
                    <a16:creationId xmlns:a16="http://schemas.microsoft.com/office/drawing/2014/main" id="{3B16926E-9A5C-639C-D75F-7E958593B30C}"/>
                  </a:ext>
                </a:extLst>
              </p:cNvPr>
              <p:cNvSpPr txBox="1"/>
              <p:nvPr/>
            </p:nvSpPr>
            <p:spPr bwMode="auto">
              <a:xfrm>
                <a:off x="405765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61" name="TextBox 160">
                <a:extLst>
                  <a:ext uri="{FF2B5EF4-FFF2-40B4-BE49-F238E27FC236}">
                    <a16:creationId xmlns:a16="http://schemas.microsoft.com/office/drawing/2014/main" id="{1937408D-2C25-9A7F-AD2A-FF893AC53108}"/>
                  </a:ext>
                </a:extLst>
              </p:cNvPr>
              <p:cNvSpPr txBox="1"/>
              <p:nvPr/>
            </p:nvSpPr>
            <p:spPr bwMode="auto">
              <a:xfrm>
                <a:off x="4025900"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62" name="TextBox 161">
                <a:extLst>
                  <a:ext uri="{FF2B5EF4-FFF2-40B4-BE49-F238E27FC236}">
                    <a16:creationId xmlns:a16="http://schemas.microsoft.com/office/drawing/2014/main" id="{243DF420-10B3-80DF-FA1E-96CF2EA8831E}"/>
                  </a:ext>
                </a:extLst>
              </p:cNvPr>
              <p:cNvSpPr txBox="1"/>
              <p:nvPr/>
            </p:nvSpPr>
            <p:spPr bwMode="auto">
              <a:xfrm>
                <a:off x="4035425" y="4451350"/>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grpSp>
      </p:grpSp>
      <p:grpSp>
        <p:nvGrpSpPr>
          <p:cNvPr id="380" name="Group 379">
            <a:extLst>
              <a:ext uri="{FF2B5EF4-FFF2-40B4-BE49-F238E27FC236}">
                <a16:creationId xmlns:a16="http://schemas.microsoft.com/office/drawing/2014/main" id="{214C1B9B-4C2E-41CB-3781-B2B68EE499CC}"/>
              </a:ext>
            </a:extLst>
          </p:cNvPr>
          <p:cNvGrpSpPr/>
          <p:nvPr/>
        </p:nvGrpSpPr>
        <p:grpSpPr>
          <a:xfrm>
            <a:off x="1292225" y="3927475"/>
            <a:ext cx="4152900" cy="1011039"/>
            <a:chOff x="1292225" y="4070350"/>
            <a:chExt cx="4152900" cy="1011039"/>
          </a:xfrm>
        </p:grpSpPr>
        <p:grpSp>
          <p:nvGrpSpPr>
            <p:cNvPr id="114" name="Group 113">
              <a:extLst>
                <a:ext uri="{FF2B5EF4-FFF2-40B4-BE49-F238E27FC236}">
                  <a16:creationId xmlns:a16="http://schemas.microsoft.com/office/drawing/2014/main" id="{63F27699-E5ED-91E3-E065-255012F2A67A}"/>
                </a:ext>
              </a:extLst>
            </p:cNvPr>
            <p:cNvGrpSpPr/>
            <p:nvPr/>
          </p:nvGrpSpPr>
          <p:grpSpPr>
            <a:xfrm>
              <a:off x="1292225" y="4070350"/>
              <a:ext cx="4060825" cy="882650"/>
              <a:chOff x="1292225" y="4070350"/>
              <a:chExt cx="4060825" cy="882650"/>
            </a:xfrm>
          </p:grpSpPr>
          <p:sp>
            <p:nvSpPr>
              <p:cNvPr id="110" name="Freeform 109">
                <a:extLst>
                  <a:ext uri="{FF2B5EF4-FFF2-40B4-BE49-F238E27FC236}">
                    <a16:creationId xmlns:a16="http://schemas.microsoft.com/office/drawing/2014/main" id="{FEEBA663-95DA-938B-AD54-8C3279218454}"/>
                  </a:ext>
                </a:extLst>
              </p:cNvPr>
              <p:cNvSpPr/>
              <p:nvPr/>
            </p:nvSpPr>
            <p:spPr bwMode="auto">
              <a:xfrm>
                <a:off x="1908175" y="4718050"/>
                <a:ext cx="3444875" cy="234950"/>
              </a:xfrm>
              <a:custGeom>
                <a:avLst/>
                <a:gdLst>
                  <a:gd name="connsiteX0" fmla="*/ 3444875 w 3444875"/>
                  <a:gd name="connsiteY0" fmla="*/ 234950 h 234950"/>
                  <a:gd name="connsiteX1" fmla="*/ 1876425 w 3444875"/>
                  <a:gd name="connsiteY1" fmla="*/ 234950 h 234950"/>
                  <a:gd name="connsiteX2" fmla="*/ 1876425 w 3444875"/>
                  <a:gd name="connsiteY2" fmla="*/ 234950 h 234950"/>
                  <a:gd name="connsiteX3" fmla="*/ 1860550 w 3444875"/>
                  <a:gd name="connsiteY3" fmla="*/ 219075 h 234950"/>
                  <a:gd name="connsiteX4" fmla="*/ 1800225 w 3444875"/>
                  <a:gd name="connsiteY4" fmla="*/ 219075 h 234950"/>
                  <a:gd name="connsiteX5" fmla="*/ 1800225 w 3444875"/>
                  <a:gd name="connsiteY5" fmla="*/ 193675 h 234950"/>
                  <a:gd name="connsiteX6" fmla="*/ 1495425 w 3444875"/>
                  <a:gd name="connsiteY6" fmla="*/ 193675 h 234950"/>
                  <a:gd name="connsiteX7" fmla="*/ 1495425 w 3444875"/>
                  <a:gd name="connsiteY7" fmla="*/ 174625 h 234950"/>
                  <a:gd name="connsiteX8" fmla="*/ 1374775 w 3444875"/>
                  <a:gd name="connsiteY8" fmla="*/ 174625 h 234950"/>
                  <a:gd name="connsiteX9" fmla="*/ 1374775 w 3444875"/>
                  <a:gd name="connsiteY9" fmla="*/ 174625 h 234950"/>
                  <a:gd name="connsiteX10" fmla="*/ 1374775 w 3444875"/>
                  <a:gd name="connsiteY10" fmla="*/ 174625 h 234950"/>
                  <a:gd name="connsiteX11" fmla="*/ 1374775 w 3444875"/>
                  <a:gd name="connsiteY11" fmla="*/ 174625 h 234950"/>
                  <a:gd name="connsiteX12" fmla="*/ 1374775 w 3444875"/>
                  <a:gd name="connsiteY12" fmla="*/ 146050 h 234950"/>
                  <a:gd name="connsiteX13" fmla="*/ 1025525 w 3444875"/>
                  <a:gd name="connsiteY13" fmla="*/ 146050 h 234950"/>
                  <a:gd name="connsiteX14" fmla="*/ 1025525 w 3444875"/>
                  <a:gd name="connsiteY14" fmla="*/ 136525 h 234950"/>
                  <a:gd name="connsiteX15" fmla="*/ 946150 w 3444875"/>
                  <a:gd name="connsiteY15" fmla="*/ 136525 h 234950"/>
                  <a:gd name="connsiteX16" fmla="*/ 946150 w 3444875"/>
                  <a:gd name="connsiteY16" fmla="*/ 120650 h 234950"/>
                  <a:gd name="connsiteX17" fmla="*/ 854075 w 3444875"/>
                  <a:gd name="connsiteY17" fmla="*/ 120650 h 234950"/>
                  <a:gd name="connsiteX18" fmla="*/ 854075 w 3444875"/>
                  <a:gd name="connsiteY18" fmla="*/ 98425 h 234950"/>
                  <a:gd name="connsiteX19" fmla="*/ 431800 w 3444875"/>
                  <a:gd name="connsiteY19" fmla="*/ 98425 h 234950"/>
                  <a:gd name="connsiteX20" fmla="*/ 431800 w 3444875"/>
                  <a:gd name="connsiteY20" fmla="*/ 98425 h 234950"/>
                  <a:gd name="connsiteX21" fmla="*/ 431800 w 3444875"/>
                  <a:gd name="connsiteY21" fmla="*/ 73025 h 234950"/>
                  <a:gd name="connsiteX22" fmla="*/ 171450 w 3444875"/>
                  <a:gd name="connsiteY22" fmla="*/ 73025 h 234950"/>
                  <a:gd name="connsiteX23" fmla="*/ 171450 w 3444875"/>
                  <a:gd name="connsiteY23" fmla="*/ 44450 h 234950"/>
                  <a:gd name="connsiteX24" fmla="*/ 98425 w 3444875"/>
                  <a:gd name="connsiteY24" fmla="*/ 44450 h 234950"/>
                  <a:gd name="connsiteX25" fmla="*/ 98425 w 3444875"/>
                  <a:gd name="connsiteY25" fmla="*/ 44450 h 234950"/>
                  <a:gd name="connsiteX26" fmla="*/ 98425 w 3444875"/>
                  <a:gd name="connsiteY26" fmla="*/ 44450 h 234950"/>
                  <a:gd name="connsiteX27" fmla="*/ 98425 w 3444875"/>
                  <a:gd name="connsiteY27" fmla="*/ 19050 h 234950"/>
                  <a:gd name="connsiteX28" fmla="*/ 66675 w 3444875"/>
                  <a:gd name="connsiteY28" fmla="*/ 19050 h 234950"/>
                  <a:gd name="connsiteX29" fmla="*/ 66675 w 3444875"/>
                  <a:gd name="connsiteY29" fmla="*/ 0 h 234950"/>
                  <a:gd name="connsiteX30" fmla="*/ 0 w 3444875"/>
                  <a:gd name="connsiteY30" fmla="*/ 0 h 23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444875" h="234950">
                    <a:moveTo>
                      <a:pt x="3444875" y="234950"/>
                    </a:moveTo>
                    <a:lnTo>
                      <a:pt x="1876425" y="234950"/>
                    </a:lnTo>
                    <a:lnTo>
                      <a:pt x="1876425" y="234950"/>
                    </a:lnTo>
                    <a:lnTo>
                      <a:pt x="1860550" y="219075"/>
                    </a:lnTo>
                    <a:lnTo>
                      <a:pt x="1800225" y="219075"/>
                    </a:lnTo>
                    <a:lnTo>
                      <a:pt x="1800225" y="193675"/>
                    </a:lnTo>
                    <a:lnTo>
                      <a:pt x="1495425" y="193675"/>
                    </a:lnTo>
                    <a:lnTo>
                      <a:pt x="1495425" y="174625"/>
                    </a:lnTo>
                    <a:lnTo>
                      <a:pt x="1374775" y="174625"/>
                    </a:lnTo>
                    <a:lnTo>
                      <a:pt x="1374775" y="174625"/>
                    </a:lnTo>
                    <a:lnTo>
                      <a:pt x="1374775" y="174625"/>
                    </a:lnTo>
                    <a:lnTo>
                      <a:pt x="1374775" y="174625"/>
                    </a:lnTo>
                    <a:lnTo>
                      <a:pt x="1374775" y="146050"/>
                    </a:lnTo>
                    <a:lnTo>
                      <a:pt x="1025525" y="146050"/>
                    </a:lnTo>
                    <a:lnTo>
                      <a:pt x="1025525" y="136525"/>
                    </a:lnTo>
                    <a:lnTo>
                      <a:pt x="946150" y="136525"/>
                    </a:lnTo>
                    <a:lnTo>
                      <a:pt x="946150" y="120650"/>
                    </a:lnTo>
                    <a:lnTo>
                      <a:pt x="854075" y="120650"/>
                    </a:lnTo>
                    <a:lnTo>
                      <a:pt x="854075" y="98425"/>
                    </a:lnTo>
                    <a:lnTo>
                      <a:pt x="431800" y="98425"/>
                    </a:lnTo>
                    <a:lnTo>
                      <a:pt x="431800" y="98425"/>
                    </a:lnTo>
                    <a:lnTo>
                      <a:pt x="431800" y="73025"/>
                    </a:lnTo>
                    <a:lnTo>
                      <a:pt x="171450" y="73025"/>
                    </a:lnTo>
                    <a:lnTo>
                      <a:pt x="171450" y="44450"/>
                    </a:lnTo>
                    <a:lnTo>
                      <a:pt x="98425" y="44450"/>
                    </a:lnTo>
                    <a:lnTo>
                      <a:pt x="98425" y="44450"/>
                    </a:lnTo>
                    <a:lnTo>
                      <a:pt x="98425" y="44450"/>
                    </a:lnTo>
                    <a:lnTo>
                      <a:pt x="98425" y="19050"/>
                    </a:lnTo>
                    <a:lnTo>
                      <a:pt x="66675" y="19050"/>
                    </a:lnTo>
                    <a:lnTo>
                      <a:pt x="66675"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3" name="Freeform 112">
                <a:extLst>
                  <a:ext uri="{FF2B5EF4-FFF2-40B4-BE49-F238E27FC236}">
                    <a16:creationId xmlns:a16="http://schemas.microsoft.com/office/drawing/2014/main" id="{7B9648EE-BDA5-5620-B09C-D8DB716BD098}"/>
                  </a:ext>
                </a:extLst>
              </p:cNvPr>
              <p:cNvSpPr/>
              <p:nvPr/>
            </p:nvSpPr>
            <p:spPr bwMode="auto">
              <a:xfrm>
                <a:off x="1292225" y="4070350"/>
                <a:ext cx="622300" cy="644525"/>
              </a:xfrm>
              <a:custGeom>
                <a:avLst/>
                <a:gdLst>
                  <a:gd name="connsiteX0" fmla="*/ 0 w 622300"/>
                  <a:gd name="connsiteY0" fmla="*/ 0 h 644525"/>
                  <a:gd name="connsiteX1" fmla="*/ 0 w 622300"/>
                  <a:gd name="connsiteY1" fmla="*/ 38100 h 644525"/>
                  <a:gd name="connsiteX2" fmla="*/ 38100 w 622300"/>
                  <a:gd name="connsiteY2" fmla="*/ 38100 h 644525"/>
                  <a:gd name="connsiteX3" fmla="*/ 38100 w 622300"/>
                  <a:gd name="connsiteY3" fmla="*/ 38100 h 644525"/>
                  <a:gd name="connsiteX4" fmla="*/ 38100 w 622300"/>
                  <a:gd name="connsiteY4" fmla="*/ 38100 h 644525"/>
                  <a:gd name="connsiteX5" fmla="*/ 60325 w 622300"/>
                  <a:gd name="connsiteY5" fmla="*/ 60325 h 644525"/>
                  <a:gd name="connsiteX6" fmla="*/ 76200 w 622300"/>
                  <a:gd name="connsiteY6" fmla="*/ 76200 h 644525"/>
                  <a:gd name="connsiteX7" fmla="*/ 76200 w 622300"/>
                  <a:gd name="connsiteY7" fmla="*/ 120650 h 644525"/>
                  <a:gd name="connsiteX8" fmla="*/ 101600 w 622300"/>
                  <a:gd name="connsiteY8" fmla="*/ 120650 h 644525"/>
                  <a:gd name="connsiteX9" fmla="*/ 101600 w 622300"/>
                  <a:gd name="connsiteY9" fmla="*/ 120650 h 644525"/>
                  <a:gd name="connsiteX10" fmla="*/ 101600 w 622300"/>
                  <a:gd name="connsiteY10" fmla="*/ 149225 h 644525"/>
                  <a:gd name="connsiteX11" fmla="*/ 187325 w 622300"/>
                  <a:gd name="connsiteY11" fmla="*/ 149225 h 644525"/>
                  <a:gd name="connsiteX12" fmla="*/ 187325 w 622300"/>
                  <a:gd name="connsiteY12" fmla="*/ 149225 h 644525"/>
                  <a:gd name="connsiteX13" fmla="*/ 187325 w 622300"/>
                  <a:gd name="connsiteY13" fmla="*/ 174625 h 644525"/>
                  <a:gd name="connsiteX14" fmla="*/ 219075 w 622300"/>
                  <a:gd name="connsiteY14" fmla="*/ 174625 h 644525"/>
                  <a:gd name="connsiteX15" fmla="*/ 219075 w 622300"/>
                  <a:gd name="connsiteY15" fmla="*/ 209550 h 644525"/>
                  <a:gd name="connsiteX16" fmla="*/ 238125 w 622300"/>
                  <a:gd name="connsiteY16" fmla="*/ 209550 h 644525"/>
                  <a:gd name="connsiteX17" fmla="*/ 238125 w 622300"/>
                  <a:gd name="connsiteY17" fmla="*/ 247650 h 644525"/>
                  <a:gd name="connsiteX18" fmla="*/ 254000 w 622300"/>
                  <a:gd name="connsiteY18" fmla="*/ 247650 h 644525"/>
                  <a:gd name="connsiteX19" fmla="*/ 254000 w 622300"/>
                  <a:gd name="connsiteY19" fmla="*/ 304800 h 644525"/>
                  <a:gd name="connsiteX20" fmla="*/ 269875 w 622300"/>
                  <a:gd name="connsiteY20" fmla="*/ 304800 h 644525"/>
                  <a:gd name="connsiteX21" fmla="*/ 269875 w 622300"/>
                  <a:gd name="connsiteY21" fmla="*/ 323850 h 644525"/>
                  <a:gd name="connsiteX22" fmla="*/ 269875 w 622300"/>
                  <a:gd name="connsiteY22" fmla="*/ 323850 h 644525"/>
                  <a:gd name="connsiteX23" fmla="*/ 269875 w 622300"/>
                  <a:gd name="connsiteY23" fmla="*/ 323850 h 644525"/>
                  <a:gd name="connsiteX24" fmla="*/ 269875 w 622300"/>
                  <a:gd name="connsiteY24" fmla="*/ 323850 h 644525"/>
                  <a:gd name="connsiteX25" fmla="*/ 285750 w 622300"/>
                  <a:gd name="connsiteY25" fmla="*/ 339725 h 644525"/>
                  <a:gd name="connsiteX26" fmla="*/ 285750 w 622300"/>
                  <a:gd name="connsiteY26" fmla="*/ 339725 h 644525"/>
                  <a:gd name="connsiteX27" fmla="*/ 311150 w 622300"/>
                  <a:gd name="connsiteY27" fmla="*/ 339725 h 644525"/>
                  <a:gd name="connsiteX28" fmla="*/ 311150 w 622300"/>
                  <a:gd name="connsiteY28" fmla="*/ 393700 h 644525"/>
                  <a:gd name="connsiteX29" fmla="*/ 342900 w 622300"/>
                  <a:gd name="connsiteY29" fmla="*/ 393700 h 644525"/>
                  <a:gd name="connsiteX30" fmla="*/ 342900 w 622300"/>
                  <a:gd name="connsiteY30" fmla="*/ 428625 h 644525"/>
                  <a:gd name="connsiteX31" fmla="*/ 361950 w 622300"/>
                  <a:gd name="connsiteY31" fmla="*/ 428625 h 644525"/>
                  <a:gd name="connsiteX32" fmla="*/ 361950 w 622300"/>
                  <a:gd name="connsiteY32" fmla="*/ 428625 h 644525"/>
                  <a:gd name="connsiteX33" fmla="*/ 361950 w 622300"/>
                  <a:gd name="connsiteY33" fmla="*/ 428625 h 644525"/>
                  <a:gd name="connsiteX34" fmla="*/ 361950 w 622300"/>
                  <a:gd name="connsiteY34" fmla="*/ 428625 h 644525"/>
                  <a:gd name="connsiteX35" fmla="*/ 361950 w 622300"/>
                  <a:gd name="connsiteY35" fmla="*/ 457200 h 644525"/>
                  <a:gd name="connsiteX36" fmla="*/ 390525 w 622300"/>
                  <a:gd name="connsiteY36" fmla="*/ 457200 h 644525"/>
                  <a:gd name="connsiteX37" fmla="*/ 390525 w 622300"/>
                  <a:gd name="connsiteY37" fmla="*/ 476250 h 644525"/>
                  <a:gd name="connsiteX38" fmla="*/ 419100 w 622300"/>
                  <a:gd name="connsiteY38" fmla="*/ 476250 h 644525"/>
                  <a:gd name="connsiteX39" fmla="*/ 419100 w 622300"/>
                  <a:gd name="connsiteY39" fmla="*/ 476250 h 644525"/>
                  <a:gd name="connsiteX40" fmla="*/ 419100 w 622300"/>
                  <a:gd name="connsiteY40" fmla="*/ 476250 h 644525"/>
                  <a:gd name="connsiteX41" fmla="*/ 419100 w 622300"/>
                  <a:gd name="connsiteY41" fmla="*/ 476250 h 644525"/>
                  <a:gd name="connsiteX42" fmla="*/ 419100 w 622300"/>
                  <a:gd name="connsiteY42" fmla="*/ 501650 h 644525"/>
                  <a:gd name="connsiteX43" fmla="*/ 457200 w 622300"/>
                  <a:gd name="connsiteY43" fmla="*/ 501650 h 644525"/>
                  <a:gd name="connsiteX44" fmla="*/ 457200 w 622300"/>
                  <a:gd name="connsiteY44" fmla="*/ 542925 h 644525"/>
                  <a:gd name="connsiteX45" fmla="*/ 492125 w 622300"/>
                  <a:gd name="connsiteY45" fmla="*/ 542925 h 644525"/>
                  <a:gd name="connsiteX46" fmla="*/ 492125 w 622300"/>
                  <a:gd name="connsiteY46" fmla="*/ 574675 h 644525"/>
                  <a:gd name="connsiteX47" fmla="*/ 508000 w 622300"/>
                  <a:gd name="connsiteY47" fmla="*/ 574675 h 644525"/>
                  <a:gd name="connsiteX48" fmla="*/ 508000 w 622300"/>
                  <a:gd name="connsiteY48" fmla="*/ 574675 h 644525"/>
                  <a:gd name="connsiteX49" fmla="*/ 530225 w 622300"/>
                  <a:gd name="connsiteY49" fmla="*/ 596900 h 644525"/>
                  <a:gd name="connsiteX50" fmla="*/ 530225 w 622300"/>
                  <a:gd name="connsiteY50" fmla="*/ 622300 h 644525"/>
                  <a:gd name="connsiteX51" fmla="*/ 600075 w 622300"/>
                  <a:gd name="connsiteY51" fmla="*/ 622300 h 644525"/>
                  <a:gd name="connsiteX52" fmla="*/ 600075 w 622300"/>
                  <a:gd name="connsiteY52" fmla="*/ 622300 h 644525"/>
                  <a:gd name="connsiteX53" fmla="*/ 600075 w 622300"/>
                  <a:gd name="connsiteY53" fmla="*/ 622300 h 644525"/>
                  <a:gd name="connsiteX54" fmla="*/ 622300 w 622300"/>
                  <a:gd name="connsiteY54" fmla="*/ 644525 h 644525"/>
                  <a:gd name="connsiteX0" fmla="*/ 0 w 622300"/>
                  <a:gd name="connsiteY0" fmla="*/ 0 h 644525"/>
                  <a:gd name="connsiteX1" fmla="*/ 0 w 622300"/>
                  <a:gd name="connsiteY1" fmla="*/ 38100 h 644525"/>
                  <a:gd name="connsiteX2" fmla="*/ 38100 w 622300"/>
                  <a:gd name="connsiteY2" fmla="*/ 38100 h 644525"/>
                  <a:gd name="connsiteX3" fmla="*/ 38100 w 622300"/>
                  <a:gd name="connsiteY3" fmla="*/ 38100 h 644525"/>
                  <a:gd name="connsiteX4" fmla="*/ 38100 w 622300"/>
                  <a:gd name="connsiteY4" fmla="*/ 38100 h 644525"/>
                  <a:gd name="connsiteX5" fmla="*/ 60325 w 622300"/>
                  <a:gd name="connsiteY5" fmla="*/ 60325 h 644525"/>
                  <a:gd name="connsiteX6" fmla="*/ 76200 w 622300"/>
                  <a:gd name="connsiteY6" fmla="*/ 76200 h 644525"/>
                  <a:gd name="connsiteX7" fmla="*/ 76200 w 622300"/>
                  <a:gd name="connsiteY7" fmla="*/ 120650 h 644525"/>
                  <a:gd name="connsiteX8" fmla="*/ 101600 w 622300"/>
                  <a:gd name="connsiteY8" fmla="*/ 120650 h 644525"/>
                  <a:gd name="connsiteX9" fmla="*/ 101600 w 622300"/>
                  <a:gd name="connsiteY9" fmla="*/ 120650 h 644525"/>
                  <a:gd name="connsiteX10" fmla="*/ 101600 w 622300"/>
                  <a:gd name="connsiteY10" fmla="*/ 149225 h 644525"/>
                  <a:gd name="connsiteX11" fmla="*/ 187325 w 622300"/>
                  <a:gd name="connsiteY11" fmla="*/ 149225 h 644525"/>
                  <a:gd name="connsiteX12" fmla="*/ 187325 w 622300"/>
                  <a:gd name="connsiteY12" fmla="*/ 149225 h 644525"/>
                  <a:gd name="connsiteX13" fmla="*/ 187325 w 622300"/>
                  <a:gd name="connsiteY13" fmla="*/ 174625 h 644525"/>
                  <a:gd name="connsiteX14" fmla="*/ 219075 w 622300"/>
                  <a:gd name="connsiteY14" fmla="*/ 174625 h 644525"/>
                  <a:gd name="connsiteX15" fmla="*/ 219075 w 622300"/>
                  <a:gd name="connsiteY15" fmla="*/ 209550 h 644525"/>
                  <a:gd name="connsiteX16" fmla="*/ 238125 w 622300"/>
                  <a:gd name="connsiteY16" fmla="*/ 209550 h 644525"/>
                  <a:gd name="connsiteX17" fmla="*/ 238125 w 622300"/>
                  <a:gd name="connsiteY17" fmla="*/ 247650 h 644525"/>
                  <a:gd name="connsiteX18" fmla="*/ 254000 w 622300"/>
                  <a:gd name="connsiteY18" fmla="*/ 247650 h 644525"/>
                  <a:gd name="connsiteX19" fmla="*/ 254000 w 622300"/>
                  <a:gd name="connsiteY19" fmla="*/ 304800 h 644525"/>
                  <a:gd name="connsiteX20" fmla="*/ 269875 w 622300"/>
                  <a:gd name="connsiteY20" fmla="*/ 304800 h 644525"/>
                  <a:gd name="connsiteX21" fmla="*/ 269875 w 622300"/>
                  <a:gd name="connsiteY21" fmla="*/ 323850 h 644525"/>
                  <a:gd name="connsiteX22" fmla="*/ 269875 w 622300"/>
                  <a:gd name="connsiteY22" fmla="*/ 323850 h 644525"/>
                  <a:gd name="connsiteX23" fmla="*/ 269875 w 622300"/>
                  <a:gd name="connsiteY23" fmla="*/ 323850 h 644525"/>
                  <a:gd name="connsiteX24" fmla="*/ 269875 w 622300"/>
                  <a:gd name="connsiteY24" fmla="*/ 323850 h 644525"/>
                  <a:gd name="connsiteX25" fmla="*/ 285750 w 622300"/>
                  <a:gd name="connsiteY25" fmla="*/ 339725 h 644525"/>
                  <a:gd name="connsiteX26" fmla="*/ 285750 w 622300"/>
                  <a:gd name="connsiteY26" fmla="*/ 339725 h 644525"/>
                  <a:gd name="connsiteX27" fmla="*/ 311150 w 622300"/>
                  <a:gd name="connsiteY27" fmla="*/ 339725 h 644525"/>
                  <a:gd name="connsiteX28" fmla="*/ 311150 w 622300"/>
                  <a:gd name="connsiteY28" fmla="*/ 393700 h 644525"/>
                  <a:gd name="connsiteX29" fmla="*/ 342900 w 622300"/>
                  <a:gd name="connsiteY29" fmla="*/ 393700 h 644525"/>
                  <a:gd name="connsiteX30" fmla="*/ 342900 w 622300"/>
                  <a:gd name="connsiteY30" fmla="*/ 428625 h 644525"/>
                  <a:gd name="connsiteX31" fmla="*/ 361950 w 622300"/>
                  <a:gd name="connsiteY31" fmla="*/ 428625 h 644525"/>
                  <a:gd name="connsiteX32" fmla="*/ 361950 w 622300"/>
                  <a:gd name="connsiteY32" fmla="*/ 428625 h 644525"/>
                  <a:gd name="connsiteX33" fmla="*/ 361950 w 622300"/>
                  <a:gd name="connsiteY33" fmla="*/ 428625 h 644525"/>
                  <a:gd name="connsiteX34" fmla="*/ 361950 w 622300"/>
                  <a:gd name="connsiteY34" fmla="*/ 428625 h 644525"/>
                  <a:gd name="connsiteX35" fmla="*/ 361950 w 622300"/>
                  <a:gd name="connsiteY35" fmla="*/ 457200 h 644525"/>
                  <a:gd name="connsiteX36" fmla="*/ 390525 w 622300"/>
                  <a:gd name="connsiteY36" fmla="*/ 457200 h 644525"/>
                  <a:gd name="connsiteX37" fmla="*/ 390525 w 622300"/>
                  <a:gd name="connsiteY37" fmla="*/ 476250 h 644525"/>
                  <a:gd name="connsiteX38" fmla="*/ 419100 w 622300"/>
                  <a:gd name="connsiteY38" fmla="*/ 476250 h 644525"/>
                  <a:gd name="connsiteX39" fmla="*/ 419100 w 622300"/>
                  <a:gd name="connsiteY39" fmla="*/ 476250 h 644525"/>
                  <a:gd name="connsiteX40" fmla="*/ 419100 w 622300"/>
                  <a:gd name="connsiteY40" fmla="*/ 476250 h 644525"/>
                  <a:gd name="connsiteX41" fmla="*/ 419100 w 622300"/>
                  <a:gd name="connsiteY41" fmla="*/ 476250 h 644525"/>
                  <a:gd name="connsiteX42" fmla="*/ 419100 w 622300"/>
                  <a:gd name="connsiteY42" fmla="*/ 501650 h 644525"/>
                  <a:gd name="connsiteX43" fmla="*/ 457200 w 622300"/>
                  <a:gd name="connsiteY43" fmla="*/ 501650 h 644525"/>
                  <a:gd name="connsiteX44" fmla="*/ 457200 w 622300"/>
                  <a:gd name="connsiteY44" fmla="*/ 542925 h 644525"/>
                  <a:gd name="connsiteX45" fmla="*/ 492125 w 622300"/>
                  <a:gd name="connsiteY45" fmla="*/ 542925 h 644525"/>
                  <a:gd name="connsiteX46" fmla="*/ 492125 w 622300"/>
                  <a:gd name="connsiteY46" fmla="*/ 574675 h 644525"/>
                  <a:gd name="connsiteX47" fmla="*/ 508000 w 622300"/>
                  <a:gd name="connsiteY47" fmla="*/ 574675 h 644525"/>
                  <a:gd name="connsiteX48" fmla="*/ 501650 w 622300"/>
                  <a:gd name="connsiteY48" fmla="*/ 593725 h 644525"/>
                  <a:gd name="connsiteX49" fmla="*/ 530225 w 622300"/>
                  <a:gd name="connsiteY49" fmla="*/ 596900 h 644525"/>
                  <a:gd name="connsiteX50" fmla="*/ 530225 w 622300"/>
                  <a:gd name="connsiteY50" fmla="*/ 622300 h 644525"/>
                  <a:gd name="connsiteX51" fmla="*/ 600075 w 622300"/>
                  <a:gd name="connsiteY51" fmla="*/ 622300 h 644525"/>
                  <a:gd name="connsiteX52" fmla="*/ 600075 w 622300"/>
                  <a:gd name="connsiteY52" fmla="*/ 622300 h 644525"/>
                  <a:gd name="connsiteX53" fmla="*/ 600075 w 622300"/>
                  <a:gd name="connsiteY53" fmla="*/ 622300 h 644525"/>
                  <a:gd name="connsiteX54" fmla="*/ 622300 w 622300"/>
                  <a:gd name="connsiteY54" fmla="*/ 644525 h 644525"/>
                  <a:gd name="connsiteX0" fmla="*/ 0 w 622300"/>
                  <a:gd name="connsiteY0" fmla="*/ 0 h 644525"/>
                  <a:gd name="connsiteX1" fmla="*/ 0 w 622300"/>
                  <a:gd name="connsiteY1" fmla="*/ 38100 h 644525"/>
                  <a:gd name="connsiteX2" fmla="*/ 38100 w 622300"/>
                  <a:gd name="connsiteY2" fmla="*/ 38100 h 644525"/>
                  <a:gd name="connsiteX3" fmla="*/ 38100 w 622300"/>
                  <a:gd name="connsiteY3" fmla="*/ 38100 h 644525"/>
                  <a:gd name="connsiteX4" fmla="*/ 38100 w 622300"/>
                  <a:gd name="connsiteY4" fmla="*/ 38100 h 644525"/>
                  <a:gd name="connsiteX5" fmla="*/ 60325 w 622300"/>
                  <a:gd name="connsiteY5" fmla="*/ 60325 h 644525"/>
                  <a:gd name="connsiteX6" fmla="*/ 76200 w 622300"/>
                  <a:gd name="connsiteY6" fmla="*/ 76200 h 644525"/>
                  <a:gd name="connsiteX7" fmla="*/ 76200 w 622300"/>
                  <a:gd name="connsiteY7" fmla="*/ 120650 h 644525"/>
                  <a:gd name="connsiteX8" fmla="*/ 101600 w 622300"/>
                  <a:gd name="connsiteY8" fmla="*/ 120650 h 644525"/>
                  <a:gd name="connsiteX9" fmla="*/ 101600 w 622300"/>
                  <a:gd name="connsiteY9" fmla="*/ 120650 h 644525"/>
                  <a:gd name="connsiteX10" fmla="*/ 101600 w 622300"/>
                  <a:gd name="connsiteY10" fmla="*/ 149225 h 644525"/>
                  <a:gd name="connsiteX11" fmla="*/ 187325 w 622300"/>
                  <a:gd name="connsiteY11" fmla="*/ 149225 h 644525"/>
                  <a:gd name="connsiteX12" fmla="*/ 187325 w 622300"/>
                  <a:gd name="connsiteY12" fmla="*/ 149225 h 644525"/>
                  <a:gd name="connsiteX13" fmla="*/ 187325 w 622300"/>
                  <a:gd name="connsiteY13" fmla="*/ 174625 h 644525"/>
                  <a:gd name="connsiteX14" fmla="*/ 219075 w 622300"/>
                  <a:gd name="connsiteY14" fmla="*/ 174625 h 644525"/>
                  <a:gd name="connsiteX15" fmla="*/ 219075 w 622300"/>
                  <a:gd name="connsiteY15" fmla="*/ 209550 h 644525"/>
                  <a:gd name="connsiteX16" fmla="*/ 238125 w 622300"/>
                  <a:gd name="connsiteY16" fmla="*/ 209550 h 644525"/>
                  <a:gd name="connsiteX17" fmla="*/ 238125 w 622300"/>
                  <a:gd name="connsiteY17" fmla="*/ 247650 h 644525"/>
                  <a:gd name="connsiteX18" fmla="*/ 254000 w 622300"/>
                  <a:gd name="connsiteY18" fmla="*/ 247650 h 644525"/>
                  <a:gd name="connsiteX19" fmla="*/ 254000 w 622300"/>
                  <a:gd name="connsiteY19" fmla="*/ 304800 h 644525"/>
                  <a:gd name="connsiteX20" fmla="*/ 269875 w 622300"/>
                  <a:gd name="connsiteY20" fmla="*/ 304800 h 644525"/>
                  <a:gd name="connsiteX21" fmla="*/ 269875 w 622300"/>
                  <a:gd name="connsiteY21" fmla="*/ 323850 h 644525"/>
                  <a:gd name="connsiteX22" fmla="*/ 269875 w 622300"/>
                  <a:gd name="connsiteY22" fmla="*/ 323850 h 644525"/>
                  <a:gd name="connsiteX23" fmla="*/ 269875 w 622300"/>
                  <a:gd name="connsiteY23" fmla="*/ 323850 h 644525"/>
                  <a:gd name="connsiteX24" fmla="*/ 269875 w 622300"/>
                  <a:gd name="connsiteY24" fmla="*/ 323850 h 644525"/>
                  <a:gd name="connsiteX25" fmla="*/ 285750 w 622300"/>
                  <a:gd name="connsiteY25" fmla="*/ 339725 h 644525"/>
                  <a:gd name="connsiteX26" fmla="*/ 285750 w 622300"/>
                  <a:gd name="connsiteY26" fmla="*/ 339725 h 644525"/>
                  <a:gd name="connsiteX27" fmla="*/ 311150 w 622300"/>
                  <a:gd name="connsiteY27" fmla="*/ 339725 h 644525"/>
                  <a:gd name="connsiteX28" fmla="*/ 311150 w 622300"/>
                  <a:gd name="connsiteY28" fmla="*/ 393700 h 644525"/>
                  <a:gd name="connsiteX29" fmla="*/ 342900 w 622300"/>
                  <a:gd name="connsiteY29" fmla="*/ 393700 h 644525"/>
                  <a:gd name="connsiteX30" fmla="*/ 342900 w 622300"/>
                  <a:gd name="connsiteY30" fmla="*/ 428625 h 644525"/>
                  <a:gd name="connsiteX31" fmla="*/ 361950 w 622300"/>
                  <a:gd name="connsiteY31" fmla="*/ 428625 h 644525"/>
                  <a:gd name="connsiteX32" fmla="*/ 361950 w 622300"/>
                  <a:gd name="connsiteY32" fmla="*/ 428625 h 644525"/>
                  <a:gd name="connsiteX33" fmla="*/ 361950 w 622300"/>
                  <a:gd name="connsiteY33" fmla="*/ 428625 h 644525"/>
                  <a:gd name="connsiteX34" fmla="*/ 361950 w 622300"/>
                  <a:gd name="connsiteY34" fmla="*/ 428625 h 644525"/>
                  <a:gd name="connsiteX35" fmla="*/ 361950 w 622300"/>
                  <a:gd name="connsiteY35" fmla="*/ 457200 h 644525"/>
                  <a:gd name="connsiteX36" fmla="*/ 390525 w 622300"/>
                  <a:gd name="connsiteY36" fmla="*/ 457200 h 644525"/>
                  <a:gd name="connsiteX37" fmla="*/ 390525 w 622300"/>
                  <a:gd name="connsiteY37" fmla="*/ 476250 h 644525"/>
                  <a:gd name="connsiteX38" fmla="*/ 419100 w 622300"/>
                  <a:gd name="connsiteY38" fmla="*/ 476250 h 644525"/>
                  <a:gd name="connsiteX39" fmla="*/ 419100 w 622300"/>
                  <a:gd name="connsiteY39" fmla="*/ 476250 h 644525"/>
                  <a:gd name="connsiteX40" fmla="*/ 419100 w 622300"/>
                  <a:gd name="connsiteY40" fmla="*/ 476250 h 644525"/>
                  <a:gd name="connsiteX41" fmla="*/ 419100 w 622300"/>
                  <a:gd name="connsiteY41" fmla="*/ 476250 h 644525"/>
                  <a:gd name="connsiteX42" fmla="*/ 419100 w 622300"/>
                  <a:gd name="connsiteY42" fmla="*/ 501650 h 644525"/>
                  <a:gd name="connsiteX43" fmla="*/ 457200 w 622300"/>
                  <a:gd name="connsiteY43" fmla="*/ 501650 h 644525"/>
                  <a:gd name="connsiteX44" fmla="*/ 457200 w 622300"/>
                  <a:gd name="connsiteY44" fmla="*/ 542925 h 644525"/>
                  <a:gd name="connsiteX45" fmla="*/ 492125 w 622300"/>
                  <a:gd name="connsiteY45" fmla="*/ 542925 h 644525"/>
                  <a:gd name="connsiteX46" fmla="*/ 492125 w 622300"/>
                  <a:gd name="connsiteY46" fmla="*/ 574675 h 644525"/>
                  <a:gd name="connsiteX47" fmla="*/ 508000 w 622300"/>
                  <a:gd name="connsiteY47" fmla="*/ 574675 h 644525"/>
                  <a:gd name="connsiteX48" fmla="*/ 511175 w 622300"/>
                  <a:gd name="connsiteY48" fmla="*/ 593725 h 644525"/>
                  <a:gd name="connsiteX49" fmla="*/ 530225 w 622300"/>
                  <a:gd name="connsiteY49" fmla="*/ 596900 h 644525"/>
                  <a:gd name="connsiteX50" fmla="*/ 530225 w 622300"/>
                  <a:gd name="connsiteY50" fmla="*/ 622300 h 644525"/>
                  <a:gd name="connsiteX51" fmla="*/ 600075 w 622300"/>
                  <a:gd name="connsiteY51" fmla="*/ 622300 h 644525"/>
                  <a:gd name="connsiteX52" fmla="*/ 600075 w 622300"/>
                  <a:gd name="connsiteY52" fmla="*/ 622300 h 644525"/>
                  <a:gd name="connsiteX53" fmla="*/ 600075 w 622300"/>
                  <a:gd name="connsiteY53" fmla="*/ 622300 h 644525"/>
                  <a:gd name="connsiteX54" fmla="*/ 622300 w 622300"/>
                  <a:gd name="connsiteY54" fmla="*/ 644525 h 644525"/>
                  <a:gd name="connsiteX0" fmla="*/ 0 w 622300"/>
                  <a:gd name="connsiteY0" fmla="*/ 0 h 644525"/>
                  <a:gd name="connsiteX1" fmla="*/ 0 w 622300"/>
                  <a:gd name="connsiteY1" fmla="*/ 38100 h 644525"/>
                  <a:gd name="connsiteX2" fmla="*/ 38100 w 622300"/>
                  <a:gd name="connsiteY2" fmla="*/ 38100 h 644525"/>
                  <a:gd name="connsiteX3" fmla="*/ 38100 w 622300"/>
                  <a:gd name="connsiteY3" fmla="*/ 38100 h 644525"/>
                  <a:gd name="connsiteX4" fmla="*/ 38100 w 622300"/>
                  <a:gd name="connsiteY4" fmla="*/ 38100 h 644525"/>
                  <a:gd name="connsiteX5" fmla="*/ 60325 w 622300"/>
                  <a:gd name="connsiteY5" fmla="*/ 60325 h 644525"/>
                  <a:gd name="connsiteX6" fmla="*/ 76200 w 622300"/>
                  <a:gd name="connsiteY6" fmla="*/ 76200 h 644525"/>
                  <a:gd name="connsiteX7" fmla="*/ 76200 w 622300"/>
                  <a:gd name="connsiteY7" fmla="*/ 120650 h 644525"/>
                  <a:gd name="connsiteX8" fmla="*/ 101600 w 622300"/>
                  <a:gd name="connsiteY8" fmla="*/ 120650 h 644525"/>
                  <a:gd name="connsiteX9" fmla="*/ 101600 w 622300"/>
                  <a:gd name="connsiteY9" fmla="*/ 120650 h 644525"/>
                  <a:gd name="connsiteX10" fmla="*/ 101600 w 622300"/>
                  <a:gd name="connsiteY10" fmla="*/ 149225 h 644525"/>
                  <a:gd name="connsiteX11" fmla="*/ 187325 w 622300"/>
                  <a:gd name="connsiteY11" fmla="*/ 149225 h 644525"/>
                  <a:gd name="connsiteX12" fmla="*/ 187325 w 622300"/>
                  <a:gd name="connsiteY12" fmla="*/ 149225 h 644525"/>
                  <a:gd name="connsiteX13" fmla="*/ 187325 w 622300"/>
                  <a:gd name="connsiteY13" fmla="*/ 174625 h 644525"/>
                  <a:gd name="connsiteX14" fmla="*/ 219075 w 622300"/>
                  <a:gd name="connsiteY14" fmla="*/ 174625 h 644525"/>
                  <a:gd name="connsiteX15" fmla="*/ 219075 w 622300"/>
                  <a:gd name="connsiteY15" fmla="*/ 209550 h 644525"/>
                  <a:gd name="connsiteX16" fmla="*/ 238125 w 622300"/>
                  <a:gd name="connsiteY16" fmla="*/ 209550 h 644525"/>
                  <a:gd name="connsiteX17" fmla="*/ 238125 w 622300"/>
                  <a:gd name="connsiteY17" fmla="*/ 247650 h 644525"/>
                  <a:gd name="connsiteX18" fmla="*/ 254000 w 622300"/>
                  <a:gd name="connsiteY18" fmla="*/ 247650 h 644525"/>
                  <a:gd name="connsiteX19" fmla="*/ 254000 w 622300"/>
                  <a:gd name="connsiteY19" fmla="*/ 304800 h 644525"/>
                  <a:gd name="connsiteX20" fmla="*/ 269875 w 622300"/>
                  <a:gd name="connsiteY20" fmla="*/ 304800 h 644525"/>
                  <a:gd name="connsiteX21" fmla="*/ 269875 w 622300"/>
                  <a:gd name="connsiteY21" fmla="*/ 323850 h 644525"/>
                  <a:gd name="connsiteX22" fmla="*/ 269875 w 622300"/>
                  <a:gd name="connsiteY22" fmla="*/ 323850 h 644525"/>
                  <a:gd name="connsiteX23" fmla="*/ 269875 w 622300"/>
                  <a:gd name="connsiteY23" fmla="*/ 323850 h 644525"/>
                  <a:gd name="connsiteX24" fmla="*/ 269875 w 622300"/>
                  <a:gd name="connsiteY24" fmla="*/ 323850 h 644525"/>
                  <a:gd name="connsiteX25" fmla="*/ 285750 w 622300"/>
                  <a:gd name="connsiteY25" fmla="*/ 339725 h 644525"/>
                  <a:gd name="connsiteX26" fmla="*/ 285750 w 622300"/>
                  <a:gd name="connsiteY26" fmla="*/ 339725 h 644525"/>
                  <a:gd name="connsiteX27" fmla="*/ 311150 w 622300"/>
                  <a:gd name="connsiteY27" fmla="*/ 339725 h 644525"/>
                  <a:gd name="connsiteX28" fmla="*/ 311150 w 622300"/>
                  <a:gd name="connsiteY28" fmla="*/ 393700 h 644525"/>
                  <a:gd name="connsiteX29" fmla="*/ 342900 w 622300"/>
                  <a:gd name="connsiteY29" fmla="*/ 393700 h 644525"/>
                  <a:gd name="connsiteX30" fmla="*/ 342900 w 622300"/>
                  <a:gd name="connsiteY30" fmla="*/ 428625 h 644525"/>
                  <a:gd name="connsiteX31" fmla="*/ 361950 w 622300"/>
                  <a:gd name="connsiteY31" fmla="*/ 428625 h 644525"/>
                  <a:gd name="connsiteX32" fmla="*/ 361950 w 622300"/>
                  <a:gd name="connsiteY32" fmla="*/ 428625 h 644525"/>
                  <a:gd name="connsiteX33" fmla="*/ 361950 w 622300"/>
                  <a:gd name="connsiteY33" fmla="*/ 428625 h 644525"/>
                  <a:gd name="connsiteX34" fmla="*/ 361950 w 622300"/>
                  <a:gd name="connsiteY34" fmla="*/ 428625 h 644525"/>
                  <a:gd name="connsiteX35" fmla="*/ 361950 w 622300"/>
                  <a:gd name="connsiteY35" fmla="*/ 457200 h 644525"/>
                  <a:gd name="connsiteX36" fmla="*/ 390525 w 622300"/>
                  <a:gd name="connsiteY36" fmla="*/ 457200 h 644525"/>
                  <a:gd name="connsiteX37" fmla="*/ 390525 w 622300"/>
                  <a:gd name="connsiteY37" fmla="*/ 476250 h 644525"/>
                  <a:gd name="connsiteX38" fmla="*/ 419100 w 622300"/>
                  <a:gd name="connsiteY38" fmla="*/ 476250 h 644525"/>
                  <a:gd name="connsiteX39" fmla="*/ 419100 w 622300"/>
                  <a:gd name="connsiteY39" fmla="*/ 476250 h 644525"/>
                  <a:gd name="connsiteX40" fmla="*/ 419100 w 622300"/>
                  <a:gd name="connsiteY40" fmla="*/ 476250 h 644525"/>
                  <a:gd name="connsiteX41" fmla="*/ 419100 w 622300"/>
                  <a:gd name="connsiteY41" fmla="*/ 476250 h 644525"/>
                  <a:gd name="connsiteX42" fmla="*/ 419100 w 622300"/>
                  <a:gd name="connsiteY42" fmla="*/ 501650 h 644525"/>
                  <a:gd name="connsiteX43" fmla="*/ 457200 w 622300"/>
                  <a:gd name="connsiteY43" fmla="*/ 501650 h 644525"/>
                  <a:gd name="connsiteX44" fmla="*/ 457200 w 622300"/>
                  <a:gd name="connsiteY44" fmla="*/ 542925 h 644525"/>
                  <a:gd name="connsiteX45" fmla="*/ 492125 w 622300"/>
                  <a:gd name="connsiteY45" fmla="*/ 542925 h 644525"/>
                  <a:gd name="connsiteX46" fmla="*/ 492125 w 622300"/>
                  <a:gd name="connsiteY46" fmla="*/ 574675 h 644525"/>
                  <a:gd name="connsiteX47" fmla="*/ 508000 w 622300"/>
                  <a:gd name="connsiteY47" fmla="*/ 574675 h 644525"/>
                  <a:gd name="connsiteX48" fmla="*/ 511175 w 622300"/>
                  <a:gd name="connsiteY48" fmla="*/ 593725 h 644525"/>
                  <a:gd name="connsiteX49" fmla="*/ 530225 w 622300"/>
                  <a:gd name="connsiteY49" fmla="*/ 596900 h 644525"/>
                  <a:gd name="connsiteX50" fmla="*/ 530225 w 622300"/>
                  <a:gd name="connsiteY50" fmla="*/ 622300 h 644525"/>
                  <a:gd name="connsiteX51" fmla="*/ 600075 w 622300"/>
                  <a:gd name="connsiteY51" fmla="*/ 622300 h 644525"/>
                  <a:gd name="connsiteX52" fmla="*/ 600075 w 622300"/>
                  <a:gd name="connsiteY52" fmla="*/ 622300 h 644525"/>
                  <a:gd name="connsiteX53" fmla="*/ 622300 w 622300"/>
                  <a:gd name="connsiteY53" fmla="*/ 644525 h 644525"/>
                  <a:gd name="connsiteX0" fmla="*/ 0 w 622300"/>
                  <a:gd name="connsiteY0" fmla="*/ 0 h 644525"/>
                  <a:gd name="connsiteX1" fmla="*/ 0 w 622300"/>
                  <a:gd name="connsiteY1" fmla="*/ 38100 h 644525"/>
                  <a:gd name="connsiteX2" fmla="*/ 38100 w 622300"/>
                  <a:gd name="connsiteY2" fmla="*/ 38100 h 644525"/>
                  <a:gd name="connsiteX3" fmla="*/ 38100 w 622300"/>
                  <a:gd name="connsiteY3" fmla="*/ 38100 h 644525"/>
                  <a:gd name="connsiteX4" fmla="*/ 38100 w 622300"/>
                  <a:gd name="connsiteY4" fmla="*/ 38100 h 644525"/>
                  <a:gd name="connsiteX5" fmla="*/ 60325 w 622300"/>
                  <a:gd name="connsiteY5" fmla="*/ 60325 h 644525"/>
                  <a:gd name="connsiteX6" fmla="*/ 76200 w 622300"/>
                  <a:gd name="connsiteY6" fmla="*/ 76200 h 644525"/>
                  <a:gd name="connsiteX7" fmla="*/ 76200 w 622300"/>
                  <a:gd name="connsiteY7" fmla="*/ 120650 h 644525"/>
                  <a:gd name="connsiteX8" fmla="*/ 101600 w 622300"/>
                  <a:gd name="connsiteY8" fmla="*/ 120650 h 644525"/>
                  <a:gd name="connsiteX9" fmla="*/ 101600 w 622300"/>
                  <a:gd name="connsiteY9" fmla="*/ 120650 h 644525"/>
                  <a:gd name="connsiteX10" fmla="*/ 101600 w 622300"/>
                  <a:gd name="connsiteY10" fmla="*/ 149225 h 644525"/>
                  <a:gd name="connsiteX11" fmla="*/ 187325 w 622300"/>
                  <a:gd name="connsiteY11" fmla="*/ 149225 h 644525"/>
                  <a:gd name="connsiteX12" fmla="*/ 187325 w 622300"/>
                  <a:gd name="connsiteY12" fmla="*/ 149225 h 644525"/>
                  <a:gd name="connsiteX13" fmla="*/ 187325 w 622300"/>
                  <a:gd name="connsiteY13" fmla="*/ 174625 h 644525"/>
                  <a:gd name="connsiteX14" fmla="*/ 219075 w 622300"/>
                  <a:gd name="connsiteY14" fmla="*/ 174625 h 644525"/>
                  <a:gd name="connsiteX15" fmla="*/ 219075 w 622300"/>
                  <a:gd name="connsiteY15" fmla="*/ 209550 h 644525"/>
                  <a:gd name="connsiteX16" fmla="*/ 238125 w 622300"/>
                  <a:gd name="connsiteY16" fmla="*/ 209550 h 644525"/>
                  <a:gd name="connsiteX17" fmla="*/ 238125 w 622300"/>
                  <a:gd name="connsiteY17" fmla="*/ 247650 h 644525"/>
                  <a:gd name="connsiteX18" fmla="*/ 254000 w 622300"/>
                  <a:gd name="connsiteY18" fmla="*/ 247650 h 644525"/>
                  <a:gd name="connsiteX19" fmla="*/ 254000 w 622300"/>
                  <a:gd name="connsiteY19" fmla="*/ 304800 h 644525"/>
                  <a:gd name="connsiteX20" fmla="*/ 269875 w 622300"/>
                  <a:gd name="connsiteY20" fmla="*/ 304800 h 644525"/>
                  <a:gd name="connsiteX21" fmla="*/ 269875 w 622300"/>
                  <a:gd name="connsiteY21" fmla="*/ 323850 h 644525"/>
                  <a:gd name="connsiteX22" fmla="*/ 269875 w 622300"/>
                  <a:gd name="connsiteY22" fmla="*/ 323850 h 644525"/>
                  <a:gd name="connsiteX23" fmla="*/ 269875 w 622300"/>
                  <a:gd name="connsiteY23" fmla="*/ 323850 h 644525"/>
                  <a:gd name="connsiteX24" fmla="*/ 269875 w 622300"/>
                  <a:gd name="connsiteY24" fmla="*/ 323850 h 644525"/>
                  <a:gd name="connsiteX25" fmla="*/ 285750 w 622300"/>
                  <a:gd name="connsiteY25" fmla="*/ 339725 h 644525"/>
                  <a:gd name="connsiteX26" fmla="*/ 285750 w 622300"/>
                  <a:gd name="connsiteY26" fmla="*/ 339725 h 644525"/>
                  <a:gd name="connsiteX27" fmla="*/ 311150 w 622300"/>
                  <a:gd name="connsiteY27" fmla="*/ 339725 h 644525"/>
                  <a:gd name="connsiteX28" fmla="*/ 311150 w 622300"/>
                  <a:gd name="connsiteY28" fmla="*/ 393700 h 644525"/>
                  <a:gd name="connsiteX29" fmla="*/ 342900 w 622300"/>
                  <a:gd name="connsiteY29" fmla="*/ 393700 h 644525"/>
                  <a:gd name="connsiteX30" fmla="*/ 342900 w 622300"/>
                  <a:gd name="connsiteY30" fmla="*/ 428625 h 644525"/>
                  <a:gd name="connsiteX31" fmla="*/ 361950 w 622300"/>
                  <a:gd name="connsiteY31" fmla="*/ 428625 h 644525"/>
                  <a:gd name="connsiteX32" fmla="*/ 361950 w 622300"/>
                  <a:gd name="connsiteY32" fmla="*/ 428625 h 644525"/>
                  <a:gd name="connsiteX33" fmla="*/ 361950 w 622300"/>
                  <a:gd name="connsiteY33" fmla="*/ 428625 h 644525"/>
                  <a:gd name="connsiteX34" fmla="*/ 361950 w 622300"/>
                  <a:gd name="connsiteY34" fmla="*/ 428625 h 644525"/>
                  <a:gd name="connsiteX35" fmla="*/ 361950 w 622300"/>
                  <a:gd name="connsiteY35" fmla="*/ 457200 h 644525"/>
                  <a:gd name="connsiteX36" fmla="*/ 390525 w 622300"/>
                  <a:gd name="connsiteY36" fmla="*/ 457200 h 644525"/>
                  <a:gd name="connsiteX37" fmla="*/ 390525 w 622300"/>
                  <a:gd name="connsiteY37" fmla="*/ 476250 h 644525"/>
                  <a:gd name="connsiteX38" fmla="*/ 419100 w 622300"/>
                  <a:gd name="connsiteY38" fmla="*/ 476250 h 644525"/>
                  <a:gd name="connsiteX39" fmla="*/ 419100 w 622300"/>
                  <a:gd name="connsiteY39" fmla="*/ 476250 h 644525"/>
                  <a:gd name="connsiteX40" fmla="*/ 419100 w 622300"/>
                  <a:gd name="connsiteY40" fmla="*/ 476250 h 644525"/>
                  <a:gd name="connsiteX41" fmla="*/ 419100 w 622300"/>
                  <a:gd name="connsiteY41" fmla="*/ 476250 h 644525"/>
                  <a:gd name="connsiteX42" fmla="*/ 419100 w 622300"/>
                  <a:gd name="connsiteY42" fmla="*/ 501650 h 644525"/>
                  <a:gd name="connsiteX43" fmla="*/ 457200 w 622300"/>
                  <a:gd name="connsiteY43" fmla="*/ 501650 h 644525"/>
                  <a:gd name="connsiteX44" fmla="*/ 457200 w 622300"/>
                  <a:gd name="connsiteY44" fmla="*/ 542925 h 644525"/>
                  <a:gd name="connsiteX45" fmla="*/ 492125 w 622300"/>
                  <a:gd name="connsiteY45" fmla="*/ 542925 h 644525"/>
                  <a:gd name="connsiteX46" fmla="*/ 492125 w 622300"/>
                  <a:gd name="connsiteY46" fmla="*/ 574675 h 644525"/>
                  <a:gd name="connsiteX47" fmla="*/ 508000 w 622300"/>
                  <a:gd name="connsiteY47" fmla="*/ 574675 h 644525"/>
                  <a:gd name="connsiteX48" fmla="*/ 511175 w 622300"/>
                  <a:gd name="connsiteY48" fmla="*/ 593725 h 644525"/>
                  <a:gd name="connsiteX49" fmla="*/ 530225 w 622300"/>
                  <a:gd name="connsiteY49" fmla="*/ 596900 h 644525"/>
                  <a:gd name="connsiteX50" fmla="*/ 530225 w 622300"/>
                  <a:gd name="connsiteY50" fmla="*/ 622300 h 644525"/>
                  <a:gd name="connsiteX51" fmla="*/ 600075 w 622300"/>
                  <a:gd name="connsiteY51" fmla="*/ 622300 h 644525"/>
                  <a:gd name="connsiteX52" fmla="*/ 615950 w 622300"/>
                  <a:gd name="connsiteY52" fmla="*/ 625475 h 644525"/>
                  <a:gd name="connsiteX53" fmla="*/ 622300 w 622300"/>
                  <a:gd name="connsiteY53" fmla="*/ 644525 h 644525"/>
                  <a:gd name="connsiteX0" fmla="*/ 0 w 622300"/>
                  <a:gd name="connsiteY0" fmla="*/ 0 h 644525"/>
                  <a:gd name="connsiteX1" fmla="*/ 0 w 622300"/>
                  <a:gd name="connsiteY1" fmla="*/ 38100 h 644525"/>
                  <a:gd name="connsiteX2" fmla="*/ 38100 w 622300"/>
                  <a:gd name="connsiteY2" fmla="*/ 38100 h 644525"/>
                  <a:gd name="connsiteX3" fmla="*/ 38100 w 622300"/>
                  <a:gd name="connsiteY3" fmla="*/ 38100 h 644525"/>
                  <a:gd name="connsiteX4" fmla="*/ 38100 w 622300"/>
                  <a:gd name="connsiteY4" fmla="*/ 38100 h 644525"/>
                  <a:gd name="connsiteX5" fmla="*/ 60325 w 622300"/>
                  <a:gd name="connsiteY5" fmla="*/ 60325 h 644525"/>
                  <a:gd name="connsiteX6" fmla="*/ 76200 w 622300"/>
                  <a:gd name="connsiteY6" fmla="*/ 76200 h 644525"/>
                  <a:gd name="connsiteX7" fmla="*/ 76200 w 622300"/>
                  <a:gd name="connsiteY7" fmla="*/ 120650 h 644525"/>
                  <a:gd name="connsiteX8" fmla="*/ 101600 w 622300"/>
                  <a:gd name="connsiteY8" fmla="*/ 120650 h 644525"/>
                  <a:gd name="connsiteX9" fmla="*/ 101600 w 622300"/>
                  <a:gd name="connsiteY9" fmla="*/ 120650 h 644525"/>
                  <a:gd name="connsiteX10" fmla="*/ 101600 w 622300"/>
                  <a:gd name="connsiteY10" fmla="*/ 149225 h 644525"/>
                  <a:gd name="connsiteX11" fmla="*/ 187325 w 622300"/>
                  <a:gd name="connsiteY11" fmla="*/ 149225 h 644525"/>
                  <a:gd name="connsiteX12" fmla="*/ 187325 w 622300"/>
                  <a:gd name="connsiteY12" fmla="*/ 149225 h 644525"/>
                  <a:gd name="connsiteX13" fmla="*/ 187325 w 622300"/>
                  <a:gd name="connsiteY13" fmla="*/ 174625 h 644525"/>
                  <a:gd name="connsiteX14" fmla="*/ 219075 w 622300"/>
                  <a:gd name="connsiteY14" fmla="*/ 174625 h 644525"/>
                  <a:gd name="connsiteX15" fmla="*/ 219075 w 622300"/>
                  <a:gd name="connsiteY15" fmla="*/ 209550 h 644525"/>
                  <a:gd name="connsiteX16" fmla="*/ 238125 w 622300"/>
                  <a:gd name="connsiteY16" fmla="*/ 209550 h 644525"/>
                  <a:gd name="connsiteX17" fmla="*/ 238125 w 622300"/>
                  <a:gd name="connsiteY17" fmla="*/ 247650 h 644525"/>
                  <a:gd name="connsiteX18" fmla="*/ 254000 w 622300"/>
                  <a:gd name="connsiteY18" fmla="*/ 247650 h 644525"/>
                  <a:gd name="connsiteX19" fmla="*/ 254000 w 622300"/>
                  <a:gd name="connsiteY19" fmla="*/ 304800 h 644525"/>
                  <a:gd name="connsiteX20" fmla="*/ 269875 w 622300"/>
                  <a:gd name="connsiteY20" fmla="*/ 304800 h 644525"/>
                  <a:gd name="connsiteX21" fmla="*/ 269875 w 622300"/>
                  <a:gd name="connsiteY21" fmla="*/ 323850 h 644525"/>
                  <a:gd name="connsiteX22" fmla="*/ 269875 w 622300"/>
                  <a:gd name="connsiteY22" fmla="*/ 323850 h 644525"/>
                  <a:gd name="connsiteX23" fmla="*/ 269875 w 622300"/>
                  <a:gd name="connsiteY23" fmla="*/ 323850 h 644525"/>
                  <a:gd name="connsiteX24" fmla="*/ 295275 w 622300"/>
                  <a:gd name="connsiteY24" fmla="*/ 323850 h 644525"/>
                  <a:gd name="connsiteX25" fmla="*/ 285750 w 622300"/>
                  <a:gd name="connsiteY25" fmla="*/ 339725 h 644525"/>
                  <a:gd name="connsiteX26" fmla="*/ 285750 w 622300"/>
                  <a:gd name="connsiteY26" fmla="*/ 339725 h 644525"/>
                  <a:gd name="connsiteX27" fmla="*/ 311150 w 622300"/>
                  <a:gd name="connsiteY27" fmla="*/ 339725 h 644525"/>
                  <a:gd name="connsiteX28" fmla="*/ 311150 w 622300"/>
                  <a:gd name="connsiteY28" fmla="*/ 393700 h 644525"/>
                  <a:gd name="connsiteX29" fmla="*/ 342900 w 622300"/>
                  <a:gd name="connsiteY29" fmla="*/ 393700 h 644525"/>
                  <a:gd name="connsiteX30" fmla="*/ 342900 w 622300"/>
                  <a:gd name="connsiteY30" fmla="*/ 428625 h 644525"/>
                  <a:gd name="connsiteX31" fmla="*/ 361950 w 622300"/>
                  <a:gd name="connsiteY31" fmla="*/ 428625 h 644525"/>
                  <a:gd name="connsiteX32" fmla="*/ 361950 w 622300"/>
                  <a:gd name="connsiteY32" fmla="*/ 428625 h 644525"/>
                  <a:gd name="connsiteX33" fmla="*/ 361950 w 622300"/>
                  <a:gd name="connsiteY33" fmla="*/ 428625 h 644525"/>
                  <a:gd name="connsiteX34" fmla="*/ 361950 w 622300"/>
                  <a:gd name="connsiteY34" fmla="*/ 428625 h 644525"/>
                  <a:gd name="connsiteX35" fmla="*/ 361950 w 622300"/>
                  <a:gd name="connsiteY35" fmla="*/ 457200 h 644525"/>
                  <a:gd name="connsiteX36" fmla="*/ 390525 w 622300"/>
                  <a:gd name="connsiteY36" fmla="*/ 457200 h 644525"/>
                  <a:gd name="connsiteX37" fmla="*/ 390525 w 622300"/>
                  <a:gd name="connsiteY37" fmla="*/ 476250 h 644525"/>
                  <a:gd name="connsiteX38" fmla="*/ 419100 w 622300"/>
                  <a:gd name="connsiteY38" fmla="*/ 476250 h 644525"/>
                  <a:gd name="connsiteX39" fmla="*/ 419100 w 622300"/>
                  <a:gd name="connsiteY39" fmla="*/ 476250 h 644525"/>
                  <a:gd name="connsiteX40" fmla="*/ 419100 w 622300"/>
                  <a:gd name="connsiteY40" fmla="*/ 476250 h 644525"/>
                  <a:gd name="connsiteX41" fmla="*/ 419100 w 622300"/>
                  <a:gd name="connsiteY41" fmla="*/ 476250 h 644525"/>
                  <a:gd name="connsiteX42" fmla="*/ 419100 w 622300"/>
                  <a:gd name="connsiteY42" fmla="*/ 501650 h 644525"/>
                  <a:gd name="connsiteX43" fmla="*/ 457200 w 622300"/>
                  <a:gd name="connsiteY43" fmla="*/ 501650 h 644525"/>
                  <a:gd name="connsiteX44" fmla="*/ 457200 w 622300"/>
                  <a:gd name="connsiteY44" fmla="*/ 542925 h 644525"/>
                  <a:gd name="connsiteX45" fmla="*/ 492125 w 622300"/>
                  <a:gd name="connsiteY45" fmla="*/ 542925 h 644525"/>
                  <a:gd name="connsiteX46" fmla="*/ 492125 w 622300"/>
                  <a:gd name="connsiteY46" fmla="*/ 574675 h 644525"/>
                  <a:gd name="connsiteX47" fmla="*/ 508000 w 622300"/>
                  <a:gd name="connsiteY47" fmla="*/ 574675 h 644525"/>
                  <a:gd name="connsiteX48" fmla="*/ 511175 w 622300"/>
                  <a:gd name="connsiteY48" fmla="*/ 593725 h 644525"/>
                  <a:gd name="connsiteX49" fmla="*/ 530225 w 622300"/>
                  <a:gd name="connsiteY49" fmla="*/ 596900 h 644525"/>
                  <a:gd name="connsiteX50" fmla="*/ 530225 w 622300"/>
                  <a:gd name="connsiteY50" fmla="*/ 622300 h 644525"/>
                  <a:gd name="connsiteX51" fmla="*/ 600075 w 622300"/>
                  <a:gd name="connsiteY51" fmla="*/ 622300 h 644525"/>
                  <a:gd name="connsiteX52" fmla="*/ 615950 w 622300"/>
                  <a:gd name="connsiteY52" fmla="*/ 625475 h 644525"/>
                  <a:gd name="connsiteX53" fmla="*/ 622300 w 622300"/>
                  <a:gd name="connsiteY53" fmla="*/ 644525 h 644525"/>
                  <a:gd name="connsiteX0" fmla="*/ 0 w 622300"/>
                  <a:gd name="connsiteY0" fmla="*/ 0 h 644525"/>
                  <a:gd name="connsiteX1" fmla="*/ 0 w 622300"/>
                  <a:gd name="connsiteY1" fmla="*/ 38100 h 644525"/>
                  <a:gd name="connsiteX2" fmla="*/ 38100 w 622300"/>
                  <a:gd name="connsiteY2" fmla="*/ 38100 h 644525"/>
                  <a:gd name="connsiteX3" fmla="*/ 38100 w 622300"/>
                  <a:gd name="connsiteY3" fmla="*/ 38100 h 644525"/>
                  <a:gd name="connsiteX4" fmla="*/ 38100 w 622300"/>
                  <a:gd name="connsiteY4" fmla="*/ 38100 h 644525"/>
                  <a:gd name="connsiteX5" fmla="*/ 60325 w 622300"/>
                  <a:gd name="connsiteY5" fmla="*/ 60325 h 644525"/>
                  <a:gd name="connsiteX6" fmla="*/ 76200 w 622300"/>
                  <a:gd name="connsiteY6" fmla="*/ 76200 h 644525"/>
                  <a:gd name="connsiteX7" fmla="*/ 76200 w 622300"/>
                  <a:gd name="connsiteY7" fmla="*/ 120650 h 644525"/>
                  <a:gd name="connsiteX8" fmla="*/ 101600 w 622300"/>
                  <a:gd name="connsiteY8" fmla="*/ 120650 h 644525"/>
                  <a:gd name="connsiteX9" fmla="*/ 101600 w 622300"/>
                  <a:gd name="connsiteY9" fmla="*/ 120650 h 644525"/>
                  <a:gd name="connsiteX10" fmla="*/ 101600 w 622300"/>
                  <a:gd name="connsiteY10" fmla="*/ 149225 h 644525"/>
                  <a:gd name="connsiteX11" fmla="*/ 187325 w 622300"/>
                  <a:gd name="connsiteY11" fmla="*/ 149225 h 644525"/>
                  <a:gd name="connsiteX12" fmla="*/ 187325 w 622300"/>
                  <a:gd name="connsiteY12" fmla="*/ 149225 h 644525"/>
                  <a:gd name="connsiteX13" fmla="*/ 187325 w 622300"/>
                  <a:gd name="connsiteY13" fmla="*/ 174625 h 644525"/>
                  <a:gd name="connsiteX14" fmla="*/ 219075 w 622300"/>
                  <a:gd name="connsiteY14" fmla="*/ 174625 h 644525"/>
                  <a:gd name="connsiteX15" fmla="*/ 219075 w 622300"/>
                  <a:gd name="connsiteY15" fmla="*/ 209550 h 644525"/>
                  <a:gd name="connsiteX16" fmla="*/ 238125 w 622300"/>
                  <a:gd name="connsiteY16" fmla="*/ 209550 h 644525"/>
                  <a:gd name="connsiteX17" fmla="*/ 238125 w 622300"/>
                  <a:gd name="connsiteY17" fmla="*/ 247650 h 644525"/>
                  <a:gd name="connsiteX18" fmla="*/ 254000 w 622300"/>
                  <a:gd name="connsiteY18" fmla="*/ 247650 h 644525"/>
                  <a:gd name="connsiteX19" fmla="*/ 254000 w 622300"/>
                  <a:gd name="connsiteY19" fmla="*/ 304800 h 644525"/>
                  <a:gd name="connsiteX20" fmla="*/ 269875 w 622300"/>
                  <a:gd name="connsiteY20" fmla="*/ 304800 h 644525"/>
                  <a:gd name="connsiteX21" fmla="*/ 269875 w 622300"/>
                  <a:gd name="connsiteY21" fmla="*/ 323850 h 644525"/>
                  <a:gd name="connsiteX22" fmla="*/ 269875 w 622300"/>
                  <a:gd name="connsiteY22" fmla="*/ 323850 h 644525"/>
                  <a:gd name="connsiteX23" fmla="*/ 269875 w 622300"/>
                  <a:gd name="connsiteY23" fmla="*/ 323850 h 644525"/>
                  <a:gd name="connsiteX24" fmla="*/ 282575 w 622300"/>
                  <a:gd name="connsiteY24" fmla="*/ 327025 h 644525"/>
                  <a:gd name="connsiteX25" fmla="*/ 285750 w 622300"/>
                  <a:gd name="connsiteY25" fmla="*/ 339725 h 644525"/>
                  <a:gd name="connsiteX26" fmla="*/ 285750 w 622300"/>
                  <a:gd name="connsiteY26" fmla="*/ 339725 h 644525"/>
                  <a:gd name="connsiteX27" fmla="*/ 311150 w 622300"/>
                  <a:gd name="connsiteY27" fmla="*/ 339725 h 644525"/>
                  <a:gd name="connsiteX28" fmla="*/ 311150 w 622300"/>
                  <a:gd name="connsiteY28" fmla="*/ 393700 h 644525"/>
                  <a:gd name="connsiteX29" fmla="*/ 342900 w 622300"/>
                  <a:gd name="connsiteY29" fmla="*/ 393700 h 644525"/>
                  <a:gd name="connsiteX30" fmla="*/ 342900 w 622300"/>
                  <a:gd name="connsiteY30" fmla="*/ 428625 h 644525"/>
                  <a:gd name="connsiteX31" fmla="*/ 361950 w 622300"/>
                  <a:gd name="connsiteY31" fmla="*/ 428625 h 644525"/>
                  <a:gd name="connsiteX32" fmla="*/ 361950 w 622300"/>
                  <a:gd name="connsiteY32" fmla="*/ 428625 h 644525"/>
                  <a:gd name="connsiteX33" fmla="*/ 361950 w 622300"/>
                  <a:gd name="connsiteY33" fmla="*/ 428625 h 644525"/>
                  <a:gd name="connsiteX34" fmla="*/ 361950 w 622300"/>
                  <a:gd name="connsiteY34" fmla="*/ 428625 h 644525"/>
                  <a:gd name="connsiteX35" fmla="*/ 361950 w 622300"/>
                  <a:gd name="connsiteY35" fmla="*/ 457200 h 644525"/>
                  <a:gd name="connsiteX36" fmla="*/ 390525 w 622300"/>
                  <a:gd name="connsiteY36" fmla="*/ 457200 h 644525"/>
                  <a:gd name="connsiteX37" fmla="*/ 390525 w 622300"/>
                  <a:gd name="connsiteY37" fmla="*/ 476250 h 644525"/>
                  <a:gd name="connsiteX38" fmla="*/ 419100 w 622300"/>
                  <a:gd name="connsiteY38" fmla="*/ 476250 h 644525"/>
                  <a:gd name="connsiteX39" fmla="*/ 419100 w 622300"/>
                  <a:gd name="connsiteY39" fmla="*/ 476250 h 644525"/>
                  <a:gd name="connsiteX40" fmla="*/ 419100 w 622300"/>
                  <a:gd name="connsiteY40" fmla="*/ 476250 h 644525"/>
                  <a:gd name="connsiteX41" fmla="*/ 419100 w 622300"/>
                  <a:gd name="connsiteY41" fmla="*/ 476250 h 644525"/>
                  <a:gd name="connsiteX42" fmla="*/ 419100 w 622300"/>
                  <a:gd name="connsiteY42" fmla="*/ 501650 h 644525"/>
                  <a:gd name="connsiteX43" fmla="*/ 457200 w 622300"/>
                  <a:gd name="connsiteY43" fmla="*/ 501650 h 644525"/>
                  <a:gd name="connsiteX44" fmla="*/ 457200 w 622300"/>
                  <a:gd name="connsiteY44" fmla="*/ 542925 h 644525"/>
                  <a:gd name="connsiteX45" fmla="*/ 492125 w 622300"/>
                  <a:gd name="connsiteY45" fmla="*/ 542925 h 644525"/>
                  <a:gd name="connsiteX46" fmla="*/ 492125 w 622300"/>
                  <a:gd name="connsiteY46" fmla="*/ 574675 h 644525"/>
                  <a:gd name="connsiteX47" fmla="*/ 508000 w 622300"/>
                  <a:gd name="connsiteY47" fmla="*/ 574675 h 644525"/>
                  <a:gd name="connsiteX48" fmla="*/ 511175 w 622300"/>
                  <a:gd name="connsiteY48" fmla="*/ 593725 h 644525"/>
                  <a:gd name="connsiteX49" fmla="*/ 530225 w 622300"/>
                  <a:gd name="connsiteY49" fmla="*/ 596900 h 644525"/>
                  <a:gd name="connsiteX50" fmla="*/ 530225 w 622300"/>
                  <a:gd name="connsiteY50" fmla="*/ 622300 h 644525"/>
                  <a:gd name="connsiteX51" fmla="*/ 600075 w 622300"/>
                  <a:gd name="connsiteY51" fmla="*/ 622300 h 644525"/>
                  <a:gd name="connsiteX52" fmla="*/ 615950 w 622300"/>
                  <a:gd name="connsiteY52" fmla="*/ 625475 h 644525"/>
                  <a:gd name="connsiteX53" fmla="*/ 622300 w 622300"/>
                  <a:gd name="connsiteY53" fmla="*/ 644525 h 64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22300" h="644525">
                    <a:moveTo>
                      <a:pt x="0" y="0"/>
                    </a:moveTo>
                    <a:lnTo>
                      <a:pt x="0" y="38100"/>
                    </a:lnTo>
                    <a:lnTo>
                      <a:pt x="38100" y="38100"/>
                    </a:lnTo>
                    <a:lnTo>
                      <a:pt x="38100" y="38100"/>
                    </a:lnTo>
                    <a:lnTo>
                      <a:pt x="38100" y="38100"/>
                    </a:lnTo>
                    <a:lnTo>
                      <a:pt x="60325" y="60325"/>
                    </a:lnTo>
                    <a:lnTo>
                      <a:pt x="76200" y="76200"/>
                    </a:lnTo>
                    <a:lnTo>
                      <a:pt x="76200" y="120650"/>
                    </a:lnTo>
                    <a:lnTo>
                      <a:pt x="101600" y="120650"/>
                    </a:lnTo>
                    <a:lnTo>
                      <a:pt x="101600" y="120650"/>
                    </a:lnTo>
                    <a:lnTo>
                      <a:pt x="101600" y="149225"/>
                    </a:lnTo>
                    <a:lnTo>
                      <a:pt x="187325" y="149225"/>
                    </a:lnTo>
                    <a:lnTo>
                      <a:pt x="187325" y="149225"/>
                    </a:lnTo>
                    <a:lnTo>
                      <a:pt x="187325" y="174625"/>
                    </a:lnTo>
                    <a:lnTo>
                      <a:pt x="219075" y="174625"/>
                    </a:lnTo>
                    <a:lnTo>
                      <a:pt x="219075" y="209550"/>
                    </a:lnTo>
                    <a:lnTo>
                      <a:pt x="238125" y="209550"/>
                    </a:lnTo>
                    <a:lnTo>
                      <a:pt x="238125" y="247650"/>
                    </a:lnTo>
                    <a:lnTo>
                      <a:pt x="254000" y="247650"/>
                    </a:lnTo>
                    <a:lnTo>
                      <a:pt x="254000" y="304800"/>
                    </a:lnTo>
                    <a:lnTo>
                      <a:pt x="269875" y="304800"/>
                    </a:lnTo>
                    <a:lnTo>
                      <a:pt x="269875" y="323850"/>
                    </a:lnTo>
                    <a:lnTo>
                      <a:pt x="269875" y="323850"/>
                    </a:lnTo>
                    <a:lnTo>
                      <a:pt x="269875" y="323850"/>
                    </a:lnTo>
                    <a:lnTo>
                      <a:pt x="282575" y="327025"/>
                    </a:lnTo>
                    <a:lnTo>
                      <a:pt x="285750" y="339725"/>
                    </a:lnTo>
                    <a:lnTo>
                      <a:pt x="285750" y="339725"/>
                    </a:lnTo>
                    <a:lnTo>
                      <a:pt x="311150" y="339725"/>
                    </a:lnTo>
                    <a:lnTo>
                      <a:pt x="311150" y="393700"/>
                    </a:lnTo>
                    <a:lnTo>
                      <a:pt x="342900" y="393700"/>
                    </a:lnTo>
                    <a:lnTo>
                      <a:pt x="342900" y="428625"/>
                    </a:lnTo>
                    <a:lnTo>
                      <a:pt x="361950" y="428625"/>
                    </a:lnTo>
                    <a:lnTo>
                      <a:pt x="361950" y="428625"/>
                    </a:lnTo>
                    <a:lnTo>
                      <a:pt x="361950" y="428625"/>
                    </a:lnTo>
                    <a:lnTo>
                      <a:pt x="361950" y="428625"/>
                    </a:lnTo>
                    <a:lnTo>
                      <a:pt x="361950" y="457200"/>
                    </a:lnTo>
                    <a:lnTo>
                      <a:pt x="390525" y="457200"/>
                    </a:lnTo>
                    <a:lnTo>
                      <a:pt x="390525" y="476250"/>
                    </a:lnTo>
                    <a:lnTo>
                      <a:pt x="419100" y="476250"/>
                    </a:lnTo>
                    <a:lnTo>
                      <a:pt x="419100" y="476250"/>
                    </a:lnTo>
                    <a:lnTo>
                      <a:pt x="419100" y="476250"/>
                    </a:lnTo>
                    <a:lnTo>
                      <a:pt x="419100" y="476250"/>
                    </a:lnTo>
                    <a:lnTo>
                      <a:pt x="419100" y="501650"/>
                    </a:lnTo>
                    <a:lnTo>
                      <a:pt x="457200" y="501650"/>
                    </a:lnTo>
                    <a:lnTo>
                      <a:pt x="457200" y="542925"/>
                    </a:lnTo>
                    <a:lnTo>
                      <a:pt x="492125" y="542925"/>
                    </a:lnTo>
                    <a:lnTo>
                      <a:pt x="492125" y="574675"/>
                    </a:lnTo>
                    <a:lnTo>
                      <a:pt x="508000" y="574675"/>
                    </a:lnTo>
                    <a:lnTo>
                      <a:pt x="511175" y="593725"/>
                    </a:lnTo>
                    <a:lnTo>
                      <a:pt x="530225" y="596900"/>
                    </a:lnTo>
                    <a:lnTo>
                      <a:pt x="530225" y="622300"/>
                    </a:lnTo>
                    <a:lnTo>
                      <a:pt x="600075" y="622300"/>
                    </a:lnTo>
                    <a:lnTo>
                      <a:pt x="615950" y="625475"/>
                    </a:lnTo>
                    <a:lnTo>
                      <a:pt x="622300" y="644525"/>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200" name="Group 199">
              <a:extLst>
                <a:ext uri="{FF2B5EF4-FFF2-40B4-BE49-F238E27FC236}">
                  <a16:creationId xmlns:a16="http://schemas.microsoft.com/office/drawing/2014/main" id="{406998AF-B97B-A543-5734-9563F7468C1F}"/>
                </a:ext>
              </a:extLst>
            </p:cNvPr>
            <p:cNvGrpSpPr/>
            <p:nvPr/>
          </p:nvGrpSpPr>
          <p:grpSpPr>
            <a:xfrm>
              <a:off x="3657600" y="4751387"/>
              <a:ext cx="1787525" cy="330002"/>
              <a:chOff x="3657600" y="4751387"/>
              <a:chExt cx="1787525" cy="330002"/>
            </a:xfrm>
          </p:grpSpPr>
          <p:sp>
            <p:nvSpPr>
              <p:cNvPr id="164" name="TextBox 163">
                <a:extLst>
                  <a:ext uri="{FF2B5EF4-FFF2-40B4-BE49-F238E27FC236}">
                    <a16:creationId xmlns:a16="http://schemas.microsoft.com/office/drawing/2014/main" id="{553876CD-17B3-C380-6460-73E7C6D5113B}"/>
                  </a:ext>
                </a:extLst>
              </p:cNvPr>
              <p:cNvSpPr txBox="1"/>
              <p:nvPr/>
            </p:nvSpPr>
            <p:spPr bwMode="auto">
              <a:xfrm>
                <a:off x="3657600" y="4751387"/>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65" name="TextBox 164">
                <a:extLst>
                  <a:ext uri="{FF2B5EF4-FFF2-40B4-BE49-F238E27FC236}">
                    <a16:creationId xmlns:a16="http://schemas.microsoft.com/office/drawing/2014/main" id="{C521C50A-C42F-9D85-D31B-9EB414ABF822}"/>
                  </a:ext>
                </a:extLst>
              </p:cNvPr>
              <p:cNvSpPr txBox="1"/>
              <p:nvPr/>
            </p:nvSpPr>
            <p:spPr bwMode="auto">
              <a:xfrm>
                <a:off x="43846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66" name="TextBox 165">
                <a:extLst>
                  <a:ext uri="{FF2B5EF4-FFF2-40B4-BE49-F238E27FC236}">
                    <a16:creationId xmlns:a16="http://schemas.microsoft.com/office/drawing/2014/main" id="{1F655756-7B41-9679-DE46-D2BBD9B17932}"/>
                  </a:ext>
                </a:extLst>
              </p:cNvPr>
              <p:cNvSpPr txBox="1"/>
              <p:nvPr/>
            </p:nvSpPr>
            <p:spPr bwMode="auto">
              <a:xfrm>
                <a:off x="44354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67" name="TextBox 166">
                <a:extLst>
                  <a:ext uri="{FF2B5EF4-FFF2-40B4-BE49-F238E27FC236}">
                    <a16:creationId xmlns:a16="http://schemas.microsoft.com/office/drawing/2014/main" id="{212D67C5-8825-96B5-6979-55211711C994}"/>
                  </a:ext>
                </a:extLst>
              </p:cNvPr>
              <p:cNvSpPr txBox="1"/>
              <p:nvPr/>
            </p:nvSpPr>
            <p:spPr bwMode="auto">
              <a:xfrm>
                <a:off x="36988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68" name="TextBox 167">
                <a:extLst>
                  <a:ext uri="{FF2B5EF4-FFF2-40B4-BE49-F238E27FC236}">
                    <a16:creationId xmlns:a16="http://schemas.microsoft.com/office/drawing/2014/main" id="{7626D42F-AD26-E00F-F21C-A3D0194C4649}"/>
                  </a:ext>
                </a:extLst>
              </p:cNvPr>
              <p:cNvSpPr txBox="1"/>
              <p:nvPr/>
            </p:nvSpPr>
            <p:spPr bwMode="auto">
              <a:xfrm>
                <a:off x="46894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69" name="TextBox 168">
                <a:extLst>
                  <a:ext uri="{FF2B5EF4-FFF2-40B4-BE49-F238E27FC236}">
                    <a16:creationId xmlns:a16="http://schemas.microsoft.com/office/drawing/2014/main" id="{EEA3A33D-D235-0C7A-B3B3-DEA550301322}"/>
                  </a:ext>
                </a:extLst>
              </p:cNvPr>
              <p:cNvSpPr txBox="1"/>
              <p:nvPr/>
            </p:nvSpPr>
            <p:spPr bwMode="auto">
              <a:xfrm>
                <a:off x="52101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70" name="TextBox 169">
                <a:extLst>
                  <a:ext uri="{FF2B5EF4-FFF2-40B4-BE49-F238E27FC236}">
                    <a16:creationId xmlns:a16="http://schemas.microsoft.com/office/drawing/2014/main" id="{177B0B4E-33B2-A075-BCB0-245035DB2141}"/>
                  </a:ext>
                </a:extLst>
              </p:cNvPr>
              <p:cNvSpPr txBox="1"/>
              <p:nvPr/>
            </p:nvSpPr>
            <p:spPr bwMode="auto">
              <a:xfrm>
                <a:off x="525780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71" name="TextBox 170">
                <a:extLst>
                  <a:ext uri="{FF2B5EF4-FFF2-40B4-BE49-F238E27FC236}">
                    <a16:creationId xmlns:a16="http://schemas.microsoft.com/office/drawing/2014/main" id="{77C12D74-9DE8-ABD0-E64E-EAE7FC5D896F}"/>
                  </a:ext>
                </a:extLst>
              </p:cNvPr>
              <p:cNvSpPr txBox="1"/>
              <p:nvPr/>
            </p:nvSpPr>
            <p:spPr bwMode="auto">
              <a:xfrm>
                <a:off x="379412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72" name="TextBox 171">
                <a:extLst>
                  <a:ext uri="{FF2B5EF4-FFF2-40B4-BE49-F238E27FC236}">
                    <a16:creationId xmlns:a16="http://schemas.microsoft.com/office/drawing/2014/main" id="{4E1CBDD2-E156-9FA6-BB48-274B68DFDD36}"/>
                  </a:ext>
                </a:extLst>
              </p:cNvPr>
              <p:cNvSpPr txBox="1"/>
              <p:nvPr/>
            </p:nvSpPr>
            <p:spPr bwMode="auto">
              <a:xfrm>
                <a:off x="381635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73" name="TextBox 172">
                <a:extLst>
                  <a:ext uri="{FF2B5EF4-FFF2-40B4-BE49-F238E27FC236}">
                    <a16:creationId xmlns:a16="http://schemas.microsoft.com/office/drawing/2014/main" id="{F08C6F56-E866-17E6-6396-6A68130F6BD5}"/>
                  </a:ext>
                </a:extLst>
              </p:cNvPr>
              <p:cNvSpPr txBox="1"/>
              <p:nvPr/>
            </p:nvSpPr>
            <p:spPr bwMode="auto">
              <a:xfrm>
                <a:off x="374332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74" name="TextBox 173">
                <a:extLst>
                  <a:ext uri="{FF2B5EF4-FFF2-40B4-BE49-F238E27FC236}">
                    <a16:creationId xmlns:a16="http://schemas.microsoft.com/office/drawing/2014/main" id="{37DDBCE6-72E1-28F8-5D2E-FF522972B008}"/>
                  </a:ext>
                </a:extLst>
              </p:cNvPr>
              <p:cNvSpPr txBox="1"/>
              <p:nvPr/>
            </p:nvSpPr>
            <p:spPr bwMode="auto">
              <a:xfrm>
                <a:off x="38512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75" name="TextBox 174">
                <a:extLst>
                  <a:ext uri="{FF2B5EF4-FFF2-40B4-BE49-F238E27FC236}">
                    <a16:creationId xmlns:a16="http://schemas.microsoft.com/office/drawing/2014/main" id="{D55C4012-DD0E-D8C0-7ADC-420B459807E3}"/>
                  </a:ext>
                </a:extLst>
              </p:cNvPr>
              <p:cNvSpPr txBox="1"/>
              <p:nvPr/>
            </p:nvSpPr>
            <p:spPr bwMode="auto">
              <a:xfrm>
                <a:off x="376555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76" name="TextBox 175">
                <a:extLst>
                  <a:ext uri="{FF2B5EF4-FFF2-40B4-BE49-F238E27FC236}">
                    <a16:creationId xmlns:a16="http://schemas.microsoft.com/office/drawing/2014/main" id="{A14B42F1-FDDA-DDC1-ACA1-AF91FDE84C7B}"/>
                  </a:ext>
                </a:extLst>
              </p:cNvPr>
              <p:cNvSpPr txBox="1"/>
              <p:nvPr/>
            </p:nvSpPr>
            <p:spPr bwMode="auto">
              <a:xfrm>
                <a:off x="39020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77" name="TextBox 176">
                <a:extLst>
                  <a:ext uri="{FF2B5EF4-FFF2-40B4-BE49-F238E27FC236}">
                    <a16:creationId xmlns:a16="http://schemas.microsoft.com/office/drawing/2014/main" id="{1363E2DD-B02F-8E77-C3A1-A745CE289661}"/>
                  </a:ext>
                </a:extLst>
              </p:cNvPr>
              <p:cNvSpPr txBox="1"/>
              <p:nvPr/>
            </p:nvSpPr>
            <p:spPr bwMode="auto">
              <a:xfrm>
                <a:off x="39274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78" name="TextBox 177">
                <a:extLst>
                  <a:ext uri="{FF2B5EF4-FFF2-40B4-BE49-F238E27FC236}">
                    <a16:creationId xmlns:a16="http://schemas.microsoft.com/office/drawing/2014/main" id="{6572ED62-6F1F-8563-8E82-D3510E79F51C}"/>
                  </a:ext>
                </a:extLst>
              </p:cNvPr>
              <p:cNvSpPr txBox="1"/>
              <p:nvPr/>
            </p:nvSpPr>
            <p:spPr bwMode="auto">
              <a:xfrm>
                <a:off x="395922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79" name="TextBox 178">
                <a:extLst>
                  <a:ext uri="{FF2B5EF4-FFF2-40B4-BE49-F238E27FC236}">
                    <a16:creationId xmlns:a16="http://schemas.microsoft.com/office/drawing/2014/main" id="{8051A27F-523D-1851-5E41-7A073C72F90F}"/>
                  </a:ext>
                </a:extLst>
              </p:cNvPr>
              <p:cNvSpPr txBox="1"/>
              <p:nvPr/>
            </p:nvSpPr>
            <p:spPr bwMode="auto">
              <a:xfrm>
                <a:off x="400685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80" name="TextBox 179">
                <a:extLst>
                  <a:ext uri="{FF2B5EF4-FFF2-40B4-BE49-F238E27FC236}">
                    <a16:creationId xmlns:a16="http://schemas.microsoft.com/office/drawing/2014/main" id="{090250D2-E4E0-4329-3A50-6AD65DE5DAD4}"/>
                  </a:ext>
                </a:extLst>
              </p:cNvPr>
              <p:cNvSpPr txBox="1"/>
              <p:nvPr/>
            </p:nvSpPr>
            <p:spPr bwMode="auto">
              <a:xfrm>
                <a:off x="47529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81" name="TextBox 180">
                <a:extLst>
                  <a:ext uri="{FF2B5EF4-FFF2-40B4-BE49-F238E27FC236}">
                    <a16:creationId xmlns:a16="http://schemas.microsoft.com/office/drawing/2014/main" id="{62739505-339D-EFB9-9B3F-040558DF766D}"/>
                  </a:ext>
                </a:extLst>
              </p:cNvPr>
              <p:cNvSpPr txBox="1"/>
              <p:nvPr/>
            </p:nvSpPr>
            <p:spPr bwMode="auto">
              <a:xfrm>
                <a:off x="402590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82" name="TextBox 181">
                <a:extLst>
                  <a:ext uri="{FF2B5EF4-FFF2-40B4-BE49-F238E27FC236}">
                    <a16:creationId xmlns:a16="http://schemas.microsoft.com/office/drawing/2014/main" id="{9F4F8B08-097D-B6F9-19F4-B795DD8833F5}"/>
                  </a:ext>
                </a:extLst>
              </p:cNvPr>
              <p:cNvSpPr txBox="1"/>
              <p:nvPr/>
            </p:nvSpPr>
            <p:spPr bwMode="auto">
              <a:xfrm>
                <a:off x="47275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83" name="TextBox 182">
                <a:extLst>
                  <a:ext uri="{FF2B5EF4-FFF2-40B4-BE49-F238E27FC236}">
                    <a16:creationId xmlns:a16="http://schemas.microsoft.com/office/drawing/2014/main" id="{6CC8BA50-AB78-BA4E-7A8F-3BD55F33AB63}"/>
                  </a:ext>
                </a:extLst>
              </p:cNvPr>
              <p:cNvSpPr txBox="1"/>
              <p:nvPr/>
            </p:nvSpPr>
            <p:spPr bwMode="auto">
              <a:xfrm>
                <a:off x="408940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84" name="TextBox 183">
                <a:extLst>
                  <a:ext uri="{FF2B5EF4-FFF2-40B4-BE49-F238E27FC236}">
                    <a16:creationId xmlns:a16="http://schemas.microsoft.com/office/drawing/2014/main" id="{9CC050B3-C183-4B32-D644-6B1D3F9C8250}"/>
                  </a:ext>
                </a:extLst>
              </p:cNvPr>
              <p:cNvSpPr txBox="1"/>
              <p:nvPr/>
            </p:nvSpPr>
            <p:spPr bwMode="auto">
              <a:xfrm>
                <a:off x="406082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85" name="TextBox 184">
                <a:extLst>
                  <a:ext uri="{FF2B5EF4-FFF2-40B4-BE49-F238E27FC236}">
                    <a16:creationId xmlns:a16="http://schemas.microsoft.com/office/drawing/2014/main" id="{8DA9CC5B-C0F0-5CA8-1B47-978420160FD1}"/>
                  </a:ext>
                </a:extLst>
              </p:cNvPr>
              <p:cNvSpPr txBox="1"/>
              <p:nvPr/>
            </p:nvSpPr>
            <p:spPr bwMode="auto">
              <a:xfrm>
                <a:off x="411480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86" name="TextBox 185">
                <a:extLst>
                  <a:ext uri="{FF2B5EF4-FFF2-40B4-BE49-F238E27FC236}">
                    <a16:creationId xmlns:a16="http://schemas.microsoft.com/office/drawing/2014/main" id="{19A1255D-64C4-3972-F39B-DD6B48B82E4D}"/>
                  </a:ext>
                </a:extLst>
              </p:cNvPr>
              <p:cNvSpPr txBox="1"/>
              <p:nvPr/>
            </p:nvSpPr>
            <p:spPr bwMode="auto">
              <a:xfrm>
                <a:off x="40417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87" name="TextBox 186">
                <a:extLst>
                  <a:ext uri="{FF2B5EF4-FFF2-40B4-BE49-F238E27FC236}">
                    <a16:creationId xmlns:a16="http://schemas.microsoft.com/office/drawing/2014/main" id="{6A5930A6-30F7-79EB-80D2-BED014D4F371}"/>
                  </a:ext>
                </a:extLst>
              </p:cNvPr>
              <p:cNvSpPr txBox="1"/>
              <p:nvPr/>
            </p:nvSpPr>
            <p:spPr bwMode="auto">
              <a:xfrm>
                <a:off x="415925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88" name="TextBox 187">
                <a:extLst>
                  <a:ext uri="{FF2B5EF4-FFF2-40B4-BE49-F238E27FC236}">
                    <a16:creationId xmlns:a16="http://schemas.microsoft.com/office/drawing/2014/main" id="{75750F9E-9BFC-D1ED-991C-AB84EB223934}"/>
                  </a:ext>
                </a:extLst>
              </p:cNvPr>
              <p:cNvSpPr txBox="1"/>
              <p:nvPr/>
            </p:nvSpPr>
            <p:spPr bwMode="auto">
              <a:xfrm>
                <a:off x="421640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89" name="TextBox 188">
                <a:extLst>
                  <a:ext uri="{FF2B5EF4-FFF2-40B4-BE49-F238E27FC236}">
                    <a16:creationId xmlns:a16="http://schemas.microsoft.com/office/drawing/2014/main" id="{FB5C10B4-1D5B-63BE-096A-780C2675EDD3}"/>
                  </a:ext>
                </a:extLst>
              </p:cNvPr>
              <p:cNvSpPr txBox="1"/>
              <p:nvPr/>
            </p:nvSpPr>
            <p:spPr bwMode="auto">
              <a:xfrm>
                <a:off x="418465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90" name="TextBox 189">
                <a:extLst>
                  <a:ext uri="{FF2B5EF4-FFF2-40B4-BE49-F238E27FC236}">
                    <a16:creationId xmlns:a16="http://schemas.microsoft.com/office/drawing/2014/main" id="{5C9A664C-756C-F8D9-C925-E2118244DFEA}"/>
                  </a:ext>
                </a:extLst>
              </p:cNvPr>
              <p:cNvSpPr txBox="1"/>
              <p:nvPr/>
            </p:nvSpPr>
            <p:spPr bwMode="auto">
              <a:xfrm>
                <a:off x="426720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91" name="TextBox 190">
                <a:extLst>
                  <a:ext uri="{FF2B5EF4-FFF2-40B4-BE49-F238E27FC236}">
                    <a16:creationId xmlns:a16="http://schemas.microsoft.com/office/drawing/2014/main" id="{6F927DE9-C12E-B7E8-68B0-F79807676423}"/>
                  </a:ext>
                </a:extLst>
              </p:cNvPr>
              <p:cNvSpPr txBox="1"/>
              <p:nvPr/>
            </p:nvSpPr>
            <p:spPr bwMode="auto">
              <a:xfrm>
                <a:off x="424815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92" name="TextBox 191">
                <a:extLst>
                  <a:ext uri="{FF2B5EF4-FFF2-40B4-BE49-F238E27FC236}">
                    <a16:creationId xmlns:a16="http://schemas.microsoft.com/office/drawing/2014/main" id="{79EFEB82-73FF-0613-F5B4-7BAF402E9DA0}"/>
                  </a:ext>
                </a:extLst>
              </p:cNvPr>
              <p:cNvSpPr txBox="1"/>
              <p:nvPr/>
            </p:nvSpPr>
            <p:spPr bwMode="auto">
              <a:xfrm>
                <a:off x="479742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93" name="TextBox 192">
                <a:extLst>
                  <a:ext uri="{FF2B5EF4-FFF2-40B4-BE49-F238E27FC236}">
                    <a16:creationId xmlns:a16="http://schemas.microsoft.com/office/drawing/2014/main" id="{A245DB4F-C37A-101A-FF3F-8BDEF5064D2C}"/>
                  </a:ext>
                </a:extLst>
              </p:cNvPr>
              <p:cNvSpPr txBox="1"/>
              <p:nvPr/>
            </p:nvSpPr>
            <p:spPr bwMode="auto">
              <a:xfrm>
                <a:off x="493395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94" name="TextBox 193">
                <a:extLst>
                  <a:ext uri="{FF2B5EF4-FFF2-40B4-BE49-F238E27FC236}">
                    <a16:creationId xmlns:a16="http://schemas.microsoft.com/office/drawing/2014/main" id="{F8584196-13D9-6DE2-EC7D-0100DA446017}"/>
                  </a:ext>
                </a:extLst>
              </p:cNvPr>
              <p:cNvSpPr txBox="1"/>
              <p:nvPr/>
            </p:nvSpPr>
            <p:spPr bwMode="auto">
              <a:xfrm>
                <a:off x="4775200"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95" name="TextBox 194">
                <a:extLst>
                  <a:ext uri="{FF2B5EF4-FFF2-40B4-BE49-F238E27FC236}">
                    <a16:creationId xmlns:a16="http://schemas.microsoft.com/office/drawing/2014/main" id="{E74A106B-2B71-C148-B7B9-7B6EAB558218}"/>
                  </a:ext>
                </a:extLst>
              </p:cNvPr>
              <p:cNvSpPr txBox="1"/>
              <p:nvPr/>
            </p:nvSpPr>
            <p:spPr bwMode="auto">
              <a:xfrm>
                <a:off x="49688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96" name="TextBox 195">
                <a:extLst>
                  <a:ext uri="{FF2B5EF4-FFF2-40B4-BE49-F238E27FC236}">
                    <a16:creationId xmlns:a16="http://schemas.microsoft.com/office/drawing/2014/main" id="{2B0A07CB-936A-D470-C7EA-EDC82B579068}"/>
                  </a:ext>
                </a:extLst>
              </p:cNvPr>
              <p:cNvSpPr txBox="1"/>
              <p:nvPr/>
            </p:nvSpPr>
            <p:spPr bwMode="auto">
              <a:xfrm>
                <a:off x="48418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97" name="TextBox 196">
                <a:extLst>
                  <a:ext uri="{FF2B5EF4-FFF2-40B4-BE49-F238E27FC236}">
                    <a16:creationId xmlns:a16="http://schemas.microsoft.com/office/drawing/2014/main" id="{CA249A4C-652C-FBF4-85C7-386EB8A52B69}"/>
                  </a:ext>
                </a:extLst>
              </p:cNvPr>
              <p:cNvSpPr txBox="1"/>
              <p:nvPr/>
            </p:nvSpPr>
            <p:spPr bwMode="auto">
              <a:xfrm>
                <a:off x="48164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98" name="TextBox 197">
                <a:extLst>
                  <a:ext uri="{FF2B5EF4-FFF2-40B4-BE49-F238E27FC236}">
                    <a16:creationId xmlns:a16="http://schemas.microsoft.com/office/drawing/2014/main" id="{E6E5BA2A-0A1A-0960-202D-11D86F5F2336}"/>
                  </a:ext>
                </a:extLst>
              </p:cNvPr>
              <p:cNvSpPr txBox="1"/>
              <p:nvPr/>
            </p:nvSpPr>
            <p:spPr bwMode="auto">
              <a:xfrm>
                <a:off x="489902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199" name="TextBox 198">
                <a:extLst>
                  <a:ext uri="{FF2B5EF4-FFF2-40B4-BE49-F238E27FC236}">
                    <a16:creationId xmlns:a16="http://schemas.microsoft.com/office/drawing/2014/main" id="{4286AA5F-2807-2C55-75E0-54C769EEB141}"/>
                  </a:ext>
                </a:extLst>
              </p:cNvPr>
              <p:cNvSpPr txBox="1"/>
              <p:nvPr/>
            </p:nvSpPr>
            <p:spPr bwMode="auto">
              <a:xfrm>
                <a:off x="4867275" y="4773612"/>
                <a:ext cx="1873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grpSp>
      </p:grpSp>
      <p:sp>
        <p:nvSpPr>
          <p:cNvPr id="5" name="TextBox 4">
            <a:extLst>
              <a:ext uri="{FF2B5EF4-FFF2-40B4-BE49-F238E27FC236}">
                <a16:creationId xmlns:a16="http://schemas.microsoft.com/office/drawing/2014/main" id="{E7336BC7-C996-118B-EB40-BAA7987BBA69}"/>
              </a:ext>
            </a:extLst>
          </p:cNvPr>
          <p:cNvSpPr txBox="1"/>
          <p:nvPr/>
        </p:nvSpPr>
        <p:spPr bwMode="auto">
          <a:xfrm>
            <a:off x="2020974" y="6124951"/>
            <a:ext cx="2212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Time Since Transplant (Mo)</a:t>
            </a:r>
          </a:p>
        </p:txBody>
      </p:sp>
      <p:sp>
        <p:nvSpPr>
          <p:cNvPr id="8" name="TextBox 7">
            <a:extLst>
              <a:ext uri="{FF2B5EF4-FFF2-40B4-BE49-F238E27FC236}">
                <a16:creationId xmlns:a16="http://schemas.microsoft.com/office/drawing/2014/main" id="{48EB9698-CD95-0ABF-9A12-87E3028153D0}"/>
              </a:ext>
            </a:extLst>
          </p:cNvPr>
          <p:cNvSpPr txBox="1"/>
          <p:nvPr/>
        </p:nvSpPr>
        <p:spPr bwMode="auto">
          <a:xfrm>
            <a:off x="8044566" y="6126339"/>
            <a:ext cx="2212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Time Since Transplant (Mo)</a:t>
            </a:r>
          </a:p>
        </p:txBody>
      </p:sp>
      <p:sp>
        <p:nvSpPr>
          <p:cNvPr id="45" name="TextBox 44">
            <a:extLst>
              <a:ext uri="{FF2B5EF4-FFF2-40B4-BE49-F238E27FC236}">
                <a16:creationId xmlns:a16="http://schemas.microsoft.com/office/drawing/2014/main" id="{64EF104C-1A9C-9B70-8A87-B5B41215A844}"/>
              </a:ext>
            </a:extLst>
          </p:cNvPr>
          <p:cNvSpPr txBox="1"/>
          <p:nvPr/>
        </p:nvSpPr>
        <p:spPr bwMode="auto">
          <a:xfrm>
            <a:off x="7909649" y="3535513"/>
            <a:ext cx="2212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Time Since Transplant (Mo)</a:t>
            </a:r>
          </a:p>
        </p:txBody>
      </p:sp>
    </p:spTree>
    <p:extLst>
      <p:ext uri="{BB962C8B-B14F-4D97-AF65-F5344CB8AC3E}">
        <p14:creationId xmlns:p14="http://schemas.microsoft.com/office/powerpoint/2010/main" val="23805833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13954-D7FE-537C-5C39-4DA928FADBFD}"/>
              </a:ext>
            </a:extLst>
          </p:cNvPr>
          <p:cNvSpPr>
            <a:spLocks noGrp="1"/>
          </p:cNvSpPr>
          <p:nvPr>
            <p:ph type="title"/>
          </p:nvPr>
        </p:nvSpPr>
        <p:spPr/>
        <p:txBody>
          <a:bodyPr/>
          <a:lstStyle/>
          <a:p>
            <a:r>
              <a:rPr lang="en-US" dirty="0"/>
              <a:t>RADIUS: Midostaurin Maintenance After AlloHSCT in </a:t>
            </a:r>
            <a:r>
              <a:rPr lang="en-US" i="1" dirty="0"/>
              <a:t>FLT3</a:t>
            </a:r>
            <a:r>
              <a:rPr lang="en-US" dirty="0"/>
              <a:t>-ITD+ AML</a:t>
            </a:r>
          </a:p>
        </p:txBody>
      </p:sp>
      <p:sp>
        <p:nvSpPr>
          <p:cNvPr id="3" name="Content Placeholder 2">
            <a:extLst>
              <a:ext uri="{FF2B5EF4-FFF2-40B4-BE49-F238E27FC236}">
                <a16:creationId xmlns:a16="http://schemas.microsoft.com/office/drawing/2014/main" id="{60608A1F-8790-8FA6-9266-BEBC4D1383CB}"/>
              </a:ext>
            </a:extLst>
          </p:cNvPr>
          <p:cNvSpPr>
            <a:spLocks noGrp="1"/>
          </p:cNvSpPr>
          <p:nvPr>
            <p:ph idx="1"/>
          </p:nvPr>
        </p:nvSpPr>
        <p:spPr>
          <a:xfrm>
            <a:off x="604675" y="1513047"/>
            <a:ext cx="3958616" cy="4650686"/>
          </a:xfrm>
        </p:spPr>
        <p:txBody>
          <a:bodyPr/>
          <a:lstStyle/>
          <a:p>
            <a:r>
              <a:rPr lang="en-US" sz="2000" dirty="0"/>
              <a:t>Open-label, randomized phase II trial in adults </a:t>
            </a:r>
            <a:r>
              <a:rPr lang="en-GB" altLang="en-US" sz="2000" dirty="0">
                <a:solidFill>
                  <a:srgbClr val="000000"/>
                </a:solidFill>
                <a:latin typeface="Calibri" panose="020F0502020204030204" pitchFamily="34" charset="0"/>
                <a:cs typeface="Arial" panose="020B0604020202020204" pitchFamily="34" charset="0"/>
              </a:rPr>
              <a:t>with </a:t>
            </a:r>
            <a:r>
              <a:rPr lang="en-GB" altLang="en-US" sz="2000" i="1" dirty="0">
                <a:solidFill>
                  <a:srgbClr val="000000"/>
                </a:solidFill>
                <a:latin typeface="Calibri" panose="020F0502020204030204" pitchFamily="34" charset="0"/>
                <a:cs typeface="Arial" panose="020B0604020202020204" pitchFamily="34" charset="0"/>
              </a:rPr>
              <a:t>FLT3</a:t>
            </a:r>
            <a:r>
              <a:rPr lang="en-GB" altLang="en-US" sz="2000" dirty="0">
                <a:solidFill>
                  <a:srgbClr val="000000"/>
                </a:solidFill>
                <a:latin typeface="Calibri" panose="020F0502020204030204" pitchFamily="34" charset="0"/>
                <a:cs typeface="Arial" panose="020B0604020202020204" pitchFamily="34" charset="0"/>
              </a:rPr>
              <a:t>-ITD+ AML with CR1 after matched unrelated donor/matched related donor alloHSCT </a:t>
            </a: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60) </a:t>
            </a:r>
            <a:endParaRPr lang="en-GB" altLang="en-US" sz="2000" dirty="0">
              <a:solidFill>
                <a:srgbClr val="000000"/>
              </a:solidFill>
              <a:latin typeface="Calibri" panose="020F0502020204030204" pitchFamily="34" charset="0"/>
              <a:cs typeface="Arial" panose="020B0604020202020204" pitchFamily="34" charset="0"/>
            </a:endParaRPr>
          </a:p>
          <a:p>
            <a:r>
              <a:rPr lang="en-GB" altLang="en-US" sz="2000" kern="1200" dirty="0">
                <a:solidFill>
                  <a:srgbClr val="000000"/>
                </a:solidFill>
                <a:cs typeface="Arial" panose="020B0604020202020204" pitchFamily="34" charset="0"/>
              </a:rPr>
              <a:t>Comparing midostaurin + SoC </a:t>
            </a:r>
            <a:br>
              <a:rPr lang="en-GB" altLang="en-US" sz="2000" kern="1200" dirty="0">
                <a:solidFill>
                  <a:srgbClr val="000000"/>
                </a:solidFill>
                <a:cs typeface="Arial" panose="020B0604020202020204" pitchFamily="34" charset="0"/>
              </a:rPr>
            </a:br>
            <a:r>
              <a:rPr lang="en-GB" altLang="en-US" sz="2000" kern="1200" dirty="0">
                <a:solidFill>
                  <a:srgbClr val="000000"/>
                </a:solidFill>
                <a:cs typeface="Arial" panose="020B0604020202020204" pitchFamily="34" charset="0"/>
              </a:rPr>
              <a:t>vs SoC maintenance for up to </a:t>
            </a:r>
            <a:br>
              <a:rPr lang="en-GB" altLang="en-US" sz="2000" kern="1200" dirty="0">
                <a:solidFill>
                  <a:srgbClr val="000000"/>
                </a:solidFill>
                <a:cs typeface="Arial" panose="020B0604020202020204" pitchFamily="34" charset="0"/>
              </a:rPr>
            </a:br>
            <a:r>
              <a:rPr lang="en-GB" altLang="en-US" sz="2000" kern="1200" dirty="0">
                <a:solidFill>
                  <a:srgbClr val="000000"/>
                </a:solidFill>
                <a:cs typeface="Arial" panose="020B0604020202020204" pitchFamily="34" charset="0"/>
              </a:rPr>
              <a:t>12 cycles</a:t>
            </a:r>
          </a:p>
          <a:p>
            <a:r>
              <a:rPr lang="en-US" sz="2000" b="1" dirty="0"/>
              <a:t>Primary endpoint: </a:t>
            </a:r>
            <a:r>
              <a:rPr lang="en-US" sz="2000" dirty="0"/>
              <a:t>RFS</a:t>
            </a:r>
            <a:br>
              <a:rPr lang="en-US" sz="2000" dirty="0"/>
            </a:br>
            <a:r>
              <a:rPr lang="en-US" sz="2000" dirty="0"/>
              <a:t>(18 mo post alloHSCT)</a:t>
            </a:r>
          </a:p>
          <a:p>
            <a:r>
              <a:rPr lang="en-US" sz="2000" b="1" dirty="0"/>
              <a:t>Key secondary endpoints: </a:t>
            </a:r>
            <a:br>
              <a:rPr lang="en-US" sz="2000" b="1" dirty="0"/>
            </a:br>
            <a:r>
              <a:rPr lang="en-US" sz="2000" dirty="0"/>
              <a:t>OS, RFS (24 mo post alloHSCT), safety</a:t>
            </a:r>
          </a:p>
        </p:txBody>
      </p:sp>
      <p:sp>
        <p:nvSpPr>
          <p:cNvPr id="9" name="TextBox 8">
            <a:extLst>
              <a:ext uri="{FF2B5EF4-FFF2-40B4-BE49-F238E27FC236}">
                <a16:creationId xmlns:a16="http://schemas.microsoft.com/office/drawing/2014/main" id="{73CDB26F-9EE5-5D73-701C-34FE2667EE4D}"/>
              </a:ext>
            </a:extLst>
          </p:cNvPr>
          <p:cNvSpPr txBox="1"/>
          <p:nvPr/>
        </p:nvSpPr>
        <p:spPr bwMode="auto">
          <a:xfrm>
            <a:off x="5207726" y="3801530"/>
            <a:ext cx="6261961" cy="369332"/>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Overall Survival</a:t>
            </a:r>
          </a:p>
        </p:txBody>
      </p:sp>
      <p:sp>
        <p:nvSpPr>
          <p:cNvPr id="11" name="Text Box 11">
            <a:extLst>
              <a:ext uri="{FF2B5EF4-FFF2-40B4-BE49-F238E27FC236}">
                <a16:creationId xmlns:a16="http://schemas.microsoft.com/office/drawing/2014/main" id="{01048FA9-5172-23D8-8CB7-721E542FF7BF}"/>
              </a:ext>
            </a:extLst>
          </p:cNvPr>
          <p:cNvSpPr txBox="1">
            <a:spLocks noChangeArrowheads="1"/>
          </p:cNvSpPr>
          <p:nvPr/>
        </p:nvSpPr>
        <p:spPr bwMode="auto">
          <a:xfrm>
            <a:off x="414339" y="637354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Maziarz. Bone Marrow Transplant. 2021;56:1180. NCT01883362.</a:t>
            </a:r>
          </a:p>
        </p:txBody>
      </p:sp>
      <p:sp>
        <p:nvSpPr>
          <p:cNvPr id="12" name="TextBox 11">
            <a:extLst>
              <a:ext uri="{FF2B5EF4-FFF2-40B4-BE49-F238E27FC236}">
                <a16:creationId xmlns:a16="http://schemas.microsoft.com/office/drawing/2014/main" id="{B377E188-032D-6077-A338-B6724CBCD083}"/>
              </a:ext>
            </a:extLst>
          </p:cNvPr>
          <p:cNvSpPr txBox="1"/>
          <p:nvPr/>
        </p:nvSpPr>
        <p:spPr bwMode="auto">
          <a:xfrm>
            <a:off x="5181600" y="3563026"/>
            <a:ext cx="55996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356" name="Group 355">
            <a:extLst>
              <a:ext uri="{FF2B5EF4-FFF2-40B4-BE49-F238E27FC236}">
                <a16:creationId xmlns:a16="http://schemas.microsoft.com/office/drawing/2014/main" id="{49E0D3AD-A9B5-3B36-FDAD-7DCF97774ABD}"/>
              </a:ext>
            </a:extLst>
          </p:cNvPr>
          <p:cNvGrpSpPr/>
          <p:nvPr/>
        </p:nvGrpSpPr>
        <p:grpSpPr>
          <a:xfrm>
            <a:off x="4543009" y="1071155"/>
            <a:ext cx="6396931" cy="2609920"/>
            <a:chOff x="4543009" y="1326663"/>
            <a:chExt cx="6396931" cy="2371830"/>
          </a:xfrm>
        </p:grpSpPr>
        <p:sp>
          <p:nvSpPr>
            <p:cNvPr id="8" name="TextBox 7">
              <a:extLst>
                <a:ext uri="{FF2B5EF4-FFF2-40B4-BE49-F238E27FC236}">
                  <a16:creationId xmlns:a16="http://schemas.microsoft.com/office/drawing/2014/main" id="{D2887A02-A917-23E4-5DB2-3006814CDC40}"/>
                </a:ext>
              </a:extLst>
            </p:cNvPr>
            <p:cNvSpPr txBox="1"/>
            <p:nvPr/>
          </p:nvSpPr>
          <p:spPr bwMode="auto">
            <a:xfrm>
              <a:off x="5172891" y="1326663"/>
              <a:ext cx="5765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Relapse-Free Survival</a:t>
              </a:r>
            </a:p>
          </p:txBody>
        </p:sp>
        <p:grpSp>
          <p:nvGrpSpPr>
            <p:cNvPr id="6" name="Group 5">
              <a:extLst>
                <a:ext uri="{FF2B5EF4-FFF2-40B4-BE49-F238E27FC236}">
                  <a16:creationId xmlns:a16="http://schemas.microsoft.com/office/drawing/2014/main" id="{A15F2F18-2BF2-D8B6-8747-E1B14E32C5C6}"/>
                </a:ext>
              </a:extLst>
            </p:cNvPr>
            <p:cNvGrpSpPr/>
            <p:nvPr/>
          </p:nvGrpSpPr>
          <p:grpSpPr>
            <a:xfrm>
              <a:off x="5215622" y="1635948"/>
              <a:ext cx="5047809" cy="500472"/>
              <a:chOff x="2488019" y="1828964"/>
              <a:chExt cx="7227446" cy="717182"/>
            </a:xfrm>
          </p:grpSpPr>
          <p:sp>
            <p:nvSpPr>
              <p:cNvPr id="80" name="Freeform 63">
                <a:extLst>
                  <a:ext uri="{FF2B5EF4-FFF2-40B4-BE49-F238E27FC236}">
                    <a16:creationId xmlns:a16="http://schemas.microsoft.com/office/drawing/2014/main" id="{81AB4E55-F03F-9FBC-4682-2919BBB5B1C1}"/>
                  </a:ext>
                </a:extLst>
              </p:cNvPr>
              <p:cNvSpPr/>
              <p:nvPr/>
            </p:nvSpPr>
            <p:spPr bwMode="auto">
              <a:xfrm>
                <a:off x="2488019" y="1903228"/>
                <a:ext cx="7208874" cy="579474"/>
              </a:xfrm>
              <a:custGeom>
                <a:avLst/>
                <a:gdLst>
                  <a:gd name="connsiteX0" fmla="*/ 0 w 7208874"/>
                  <a:gd name="connsiteY0" fmla="*/ 0 h 579474"/>
                  <a:gd name="connsiteX1" fmla="*/ 1217428 w 7208874"/>
                  <a:gd name="connsiteY1" fmla="*/ 0 h 579474"/>
                  <a:gd name="connsiteX2" fmla="*/ 1217428 w 7208874"/>
                  <a:gd name="connsiteY2" fmla="*/ 85060 h 579474"/>
                  <a:gd name="connsiteX3" fmla="*/ 1531088 w 7208874"/>
                  <a:gd name="connsiteY3" fmla="*/ 85060 h 579474"/>
                  <a:gd name="connsiteX4" fmla="*/ 1531088 w 7208874"/>
                  <a:gd name="connsiteY4" fmla="*/ 164805 h 579474"/>
                  <a:gd name="connsiteX5" fmla="*/ 3854302 w 7208874"/>
                  <a:gd name="connsiteY5" fmla="*/ 164805 h 579474"/>
                  <a:gd name="connsiteX6" fmla="*/ 3854302 w 7208874"/>
                  <a:gd name="connsiteY6" fmla="*/ 276446 h 579474"/>
                  <a:gd name="connsiteX7" fmla="*/ 4210493 w 7208874"/>
                  <a:gd name="connsiteY7" fmla="*/ 276446 h 579474"/>
                  <a:gd name="connsiteX8" fmla="*/ 4210493 w 7208874"/>
                  <a:gd name="connsiteY8" fmla="*/ 372139 h 579474"/>
                  <a:gd name="connsiteX9" fmla="*/ 4619846 w 7208874"/>
                  <a:gd name="connsiteY9" fmla="*/ 372139 h 579474"/>
                  <a:gd name="connsiteX10" fmla="*/ 4619846 w 7208874"/>
                  <a:gd name="connsiteY10" fmla="*/ 473149 h 579474"/>
                  <a:gd name="connsiteX11" fmla="*/ 5954232 w 7208874"/>
                  <a:gd name="connsiteY11" fmla="*/ 473149 h 579474"/>
                  <a:gd name="connsiteX12" fmla="*/ 5954232 w 7208874"/>
                  <a:gd name="connsiteY12" fmla="*/ 579474 h 579474"/>
                  <a:gd name="connsiteX13" fmla="*/ 7208874 w 7208874"/>
                  <a:gd name="connsiteY13" fmla="*/ 579474 h 579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208874" h="579474">
                    <a:moveTo>
                      <a:pt x="0" y="0"/>
                    </a:moveTo>
                    <a:lnTo>
                      <a:pt x="1217428" y="0"/>
                    </a:lnTo>
                    <a:lnTo>
                      <a:pt x="1217428" y="85060"/>
                    </a:lnTo>
                    <a:lnTo>
                      <a:pt x="1531088" y="85060"/>
                    </a:lnTo>
                    <a:lnTo>
                      <a:pt x="1531088" y="164805"/>
                    </a:lnTo>
                    <a:lnTo>
                      <a:pt x="3854302" y="164805"/>
                    </a:lnTo>
                    <a:lnTo>
                      <a:pt x="3854302" y="276446"/>
                    </a:lnTo>
                    <a:lnTo>
                      <a:pt x="4210493" y="276446"/>
                    </a:lnTo>
                    <a:lnTo>
                      <a:pt x="4210493" y="372139"/>
                    </a:lnTo>
                    <a:lnTo>
                      <a:pt x="4619846" y="372139"/>
                    </a:lnTo>
                    <a:lnTo>
                      <a:pt x="4619846" y="473149"/>
                    </a:lnTo>
                    <a:lnTo>
                      <a:pt x="5954232" y="473149"/>
                    </a:lnTo>
                    <a:lnTo>
                      <a:pt x="5954232" y="579474"/>
                    </a:lnTo>
                    <a:lnTo>
                      <a:pt x="7208874" y="579474"/>
                    </a:lnTo>
                  </a:path>
                </a:pathLst>
              </a:custGeom>
              <a:noFill/>
              <a:ln w="28575">
                <a:solidFill>
                  <a:srgbClr val="E1471D"/>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81" name="Group 80">
                <a:extLst>
                  <a:ext uri="{FF2B5EF4-FFF2-40B4-BE49-F238E27FC236}">
                    <a16:creationId xmlns:a16="http://schemas.microsoft.com/office/drawing/2014/main" id="{4CF620C3-C94C-178A-01F0-1E3654BC61FD}"/>
                  </a:ext>
                </a:extLst>
              </p:cNvPr>
              <p:cNvGrpSpPr/>
              <p:nvPr/>
            </p:nvGrpSpPr>
            <p:grpSpPr>
              <a:xfrm>
                <a:off x="3153963" y="1828964"/>
                <a:ext cx="6561502" cy="717182"/>
                <a:chOff x="3153963" y="1828964"/>
                <a:chExt cx="6561502" cy="717182"/>
              </a:xfrm>
            </p:grpSpPr>
            <p:grpSp>
              <p:nvGrpSpPr>
                <p:cNvPr id="82" name="Group 81">
                  <a:extLst>
                    <a:ext uri="{FF2B5EF4-FFF2-40B4-BE49-F238E27FC236}">
                      <a16:creationId xmlns:a16="http://schemas.microsoft.com/office/drawing/2014/main" id="{A451E667-A0C6-846B-CF60-DAF058896ADA}"/>
                    </a:ext>
                  </a:extLst>
                </p:cNvPr>
                <p:cNvGrpSpPr/>
                <p:nvPr/>
              </p:nvGrpSpPr>
              <p:grpSpPr>
                <a:xfrm>
                  <a:off x="3153963" y="1828964"/>
                  <a:ext cx="137160" cy="137160"/>
                  <a:chOff x="6445187" y="2952044"/>
                  <a:chExt cx="102369" cy="100584"/>
                </a:xfrm>
              </p:grpSpPr>
              <p:cxnSp>
                <p:nvCxnSpPr>
                  <p:cNvPr id="125" name="Straight Connector 124">
                    <a:extLst>
                      <a:ext uri="{FF2B5EF4-FFF2-40B4-BE49-F238E27FC236}">
                        <a16:creationId xmlns:a16="http://schemas.microsoft.com/office/drawing/2014/main" id="{36ED5A0F-E9BD-C2C5-7648-874DA96149C0}"/>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43ECB1E4-8418-1C95-DEF5-DC99621D060A}"/>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83" name="Group 82">
                  <a:extLst>
                    <a:ext uri="{FF2B5EF4-FFF2-40B4-BE49-F238E27FC236}">
                      <a16:creationId xmlns:a16="http://schemas.microsoft.com/office/drawing/2014/main" id="{5BFE1172-632C-F3AE-8742-C0062998AFCA}"/>
                    </a:ext>
                  </a:extLst>
                </p:cNvPr>
                <p:cNvGrpSpPr/>
                <p:nvPr/>
              </p:nvGrpSpPr>
              <p:grpSpPr>
                <a:xfrm>
                  <a:off x="3941570" y="1994409"/>
                  <a:ext cx="137160" cy="137160"/>
                  <a:chOff x="6445187" y="2952044"/>
                  <a:chExt cx="102369" cy="100584"/>
                </a:xfrm>
              </p:grpSpPr>
              <p:cxnSp>
                <p:nvCxnSpPr>
                  <p:cNvPr id="123" name="Straight Connector 122">
                    <a:extLst>
                      <a:ext uri="{FF2B5EF4-FFF2-40B4-BE49-F238E27FC236}">
                        <a16:creationId xmlns:a16="http://schemas.microsoft.com/office/drawing/2014/main" id="{E9E06C10-C75C-C3C1-D17A-C7FC768A1C77}"/>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C6C935D0-8F3D-1AD4-1260-35F27BC72B8D}"/>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14DA041E-1F92-A7F9-ACE6-B13DAD9D029A}"/>
                    </a:ext>
                  </a:extLst>
                </p:cNvPr>
                <p:cNvGrpSpPr/>
                <p:nvPr/>
              </p:nvGrpSpPr>
              <p:grpSpPr>
                <a:xfrm>
                  <a:off x="4279446" y="1994409"/>
                  <a:ext cx="137160" cy="137160"/>
                  <a:chOff x="6445187" y="2952044"/>
                  <a:chExt cx="102369" cy="100584"/>
                </a:xfrm>
              </p:grpSpPr>
              <p:cxnSp>
                <p:nvCxnSpPr>
                  <p:cNvPr id="121" name="Straight Connector 120">
                    <a:extLst>
                      <a:ext uri="{FF2B5EF4-FFF2-40B4-BE49-F238E27FC236}">
                        <a16:creationId xmlns:a16="http://schemas.microsoft.com/office/drawing/2014/main" id="{3768AF10-001C-84FA-BDE6-8A04A162FD92}"/>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B96C097E-13C5-6457-BCD1-A64F3FD36D8E}"/>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85" name="Group 84">
                  <a:extLst>
                    <a:ext uri="{FF2B5EF4-FFF2-40B4-BE49-F238E27FC236}">
                      <a16:creationId xmlns:a16="http://schemas.microsoft.com/office/drawing/2014/main" id="{7AFE7782-B6C3-F6C8-199E-8A5F59E08416}"/>
                    </a:ext>
                  </a:extLst>
                </p:cNvPr>
                <p:cNvGrpSpPr/>
                <p:nvPr/>
              </p:nvGrpSpPr>
              <p:grpSpPr>
                <a:xfrm>
                  <a:off x="4448014" y="1994409"/>
                  <a:ext cx="137160" cy="137160"/>
                  <a:chOff x="6445187" y="2952044"/>
                  <a:chExt cx="102369" cy="100584"/>
                </a:xfrm>
              </p:grpSpPr>
              <p:cxnSp>
                <p:nvCxnSpPr>
                  <p:cNvPr id="119" name="Straight Connector 118">
                    <a:extLst>
                      <a:ext uri="{FF2B5EF4-FFF2-40B4-BE49-F238E27FC236}">
                        <a16:creationId xmlns:a16="http://schemas.microsoft.com/office/drawing/2014/main" id="{77723E0F-7D76-2D55-5EB2-1CAB6A5C031C}"/>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6D9A5F1D-C584-4787-1B55-F5823B10541E}"/>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86" name="Group 85">
                  <a:extLst>
                    <a:ext uri="{FF2B5EF4-FFF2-40B4-BE49-F238E27FC236}">
                      <a16:creationId xmlns:a16="http://schemas.microsoft.com/office/drawing/2014/main" id="{3B332D09-177E-A1C1-352E-31B384A2D6D9}"/>
                    </a:ext>
                  </a:extLst>
                </p:cNvPr>
                <p:cNvGrpSpPr/>
                <p:nvPr/>
              </p:nvGrpSpPr>
              <p:grpSpPr>
                <a:xfrm>
                  <a:off x="4615768" y="1994409"/>
                  <a:ext cx="137160" cy="137160"/>
                  <a:chOff x="6445187" y="2952044"/>
                  <a:chExt cx="102369" cy="100584"/>
                </a:xfrm>
              </p:grpSpPr>
              <p:cxnSp>
                <p:nvCxnSpPr>
                  <p:cNvPr id="117" name="Straight Connector 116">
                    <a:extLst>
                      <a:ext uri="{FF2B5EF4-FFF2-40B4-BE49-F238E27FC236}">
                        <a16:creationId xmlns:a16="http://schemas.microsoft.com/office/drawing/2014/main" id="{2DDEC006-3D78-6E21-97AB-C3AA9140B10C}"/>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4BD3C28E-56B2-C55C-BF40-A74D93F47BB8}"/>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87" name="Group 86">
                  <a:extLst>
                    <a:ext uri="{FF2B5EF4-FFF2-40B4-BE49-F238E27FC236}">
                      <a16:creationId xmlns:a16="http://schemas.microsoft.com/office/drawing/2014/main" id="{9487F4DB-BFDC-A2EB-FBD1-273AAF1A9DB4}"/>
                    </a:ext>
                  </a:extLst>
                </p:cNvPr>
                <p:cNvGrpSpPr/>
                <p:nvPr/>
              </p:nvGrpSpPr>
              <p:grpSpPr>
                <a:xfrm>
                  <a:off x="4881036" y="1994409"/>
                  <a:ext cx="137160" cy="137160"/>
                  <a:chOff x="6445187" y="2952044"/>
                  <a:chExt cx="102369" cy="100584"/>
                </a:xfrm>
              </p:grpSpPr>
              <p:cxnSp>
                <p:nvCxnSpPr>
                  <p:cNvPr id="115" name="Straight Connector 114">
                    <a:extLst>
                      <a:ext uri="{FF2B5EF4-FFF2-40B4-BE49-F238E27FC236}">
                        <a16:creationId xmlns:a16="http://schemas.microsoft.com/office/drawing/2014/main" id="{FFC9F7A0-0C06-7711-5713-4B938FA763BB}"/>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BE4E3809-E985-29F5-1FF9-E41F6636855F}"/>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B623B08D-0ECC-1D1F-40AD-299B2EB907CD}"/>
                    </a:ext>
                  </a:extLst>
                </p:cNvPr>
                <p:cNvGrpSpPr/>
                <p:nvPr/>
              </p:nvGrpSpPr>
              <p:grpSpPr>
                <a:xfrm>
                  <a:off x="5043476" y="1994409"/>
                  <a:ext cx="137160" cy="137160"/>
                  <a:chOff x="6445187" y="2952044"/>
                  <a:chExt cx="102369" cy="100584"/>
                </a:xfrm>
              </p:grpSpPr>
              <p:cxnSp>
                <p:nvCxnSpPr>
                  <p:cNvPr id="113" name="Straight Connector 112">
                    <a:extLst>
                      <a:ext uri="{FF2B5EF4-FFF2-40B4-BE49-F238E27FC236}">
                        <a16:creationId xmlns:a16="http://schemas.microsoft.com/office/drawing/2014/main" id="{8E970DA7-6C7A-C38E-02EE-2AE8C670337B}"/>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B63B3ADE-D4A9-D030-E1CC-336C7F0E4684}"/>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89" name="Group 88">
                  <a:extLst>
                    <a:ext uri="{FF2B5EF4-FFF2-40B4-BE49-F238E27FC236}">
                      <a16:creationId xmlns:a16="http://schemas.microsoft.com/office/drawing/2014/main" id="{6D275A6D-202A-B7A6-FBA0-59D6E5C9C7CD}"/>
                    </a:ext>
                  </a:extLst>
                </p:cNvPr>
                <p:cNvGrpSpPr/>
                <p:nvPr/>
              </p:nvGrpSpPr>
              <p:grpSpPr>
                <a:xfrm>
                  <a:off x="6279202" y="2104304"/>
                  <a:ext cx="137160" cy="137160"/>
                  <a:chOff x="6445187" y="2952044"/>
                  <a:chExt cx="102369" cy="100584"/>
                </a:xfrm>
              </p:grpSpPr>
              <p:cxnSp>
                <p:nvCxnSpPr>
                  <p:cNvPr id="111" name="Straight Connector 110">
                    <a:extLst>
                      <a:ext uri="{FF2B5EF4-FFF2-40B4-BE49-F238E27FC236}">
                        <a16:creationId xmlns:a16="http://schemas.microsoft.com/office/drawing/2014/main" id="{6E9E5159-19D2-D3F5-CE6C-2F42B39D3EC7}"/>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2B805BDE-BFB0-CAD8-AF2C-8C08A3AA22A6}"/>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31B6135E-B622-DFD8-1DDA-5FE2DA416576}"/>
                    </a:ext>
                  </a:extLst>
                </p:cNvPr>
                <p:cNvGrpSpPr/>
                <p:nvPr/>
              </p:nvGrpSpPr>
              <p:grpSpPr>
                <a:xfrm>
                  <a:off x="6630047" y="2188158"/>
                  <a:ext cx="137160" cy="137160"/>
                  <a:chOff x="6445187" y="2952044"/>
                  <a:chExt cx="102369" cy="100584"/>
                </a:xfrm>
              </p:grpSpPr>
              <p:cxnSp>
                <p:nvCxnSpPr>
                  <p:cNvPr id="109" name="Straight Connector 108">
                    <a:extLst>
                      <a:ext uri="{FF2B5EF4-FFF2-40B4-BE49-F238E27FC236}">
                        <a16:creationId xmlns:a16="http://schemas.microsoft.com/office/drawing/2014/main" id="{DCFCEB3B-29AF-EF8D-64F2-047B1BBB4024}"/>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771F5546-F551-9D51-F217-FD4962502AE7}"/>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718B467A-2428-5B0B-3813-C0CBCC83E4DA}"/>
                    </a:ext>
                  </a:extLst>
                </p:cNvPr>
                <p:cNvGrpSpPr/>
                <p:nvPr/>
              </p:nvGrpSpPr>
              <p:grpSpPr>
                <a:xfrm>
                  <a:off x="7039269" y="2301761"/>
                  <a:ext cx="137160" cy="137160"/>
                  <a:chOff x="6445187" y="2952044"/>
                  <a:chExt cx="102369" cy="100584"/>
                </a:xfrm>
              </p:grpSpPr>
              <p:cxnSp>
                <p:nvCxnSpPr>
                  <p:cNvPr id="107" name="Straight Connector 106">
                    <a:extLst>
                      <a:ext uri="{FF2B5EF4-FFF2-40B4-BE49-F238E27FC236}">
                        <a16:creationId xmlns:a16="http://schemas.microsoft.com/office/drawing/2014/main" id="{E0D54776-BE65-0C76-CCD0-9F7502406FAD}"/>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62873946-BBEB-9709-7C0E-B2ADB743B87A}"/>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C985C8CD-C1D1-8AB6-073D-09D8587E9146}"/>
                    </a:ext>
                  </a:extLst>
                </p:cNvPr>
                <p:cNvGrpSpPr/>
                <p:nvPr/>
              </p:nvGrpSpPr>
              <p:grpSpPr>
                <a:xfrm>
                  <a:off x="7496403" y="2301761"/>
                  <a:ext cx="137160" cy="137160"/>
                  <a:chOff x="6445187" y="2952044"/>
                  <a:chExt cx="102369" cy="100584"/>
                </a:xfrm>
              </p:grpSpPr>
              <p:cxnSp>
                <p:nvCxnSpPr>
                  <p:cNvPr id="105" name="Straight Connector 104">
                    <a:extLst>
                      <a:ext uri="{FF2B5EF4-FFF2-40B4-BE49-F238E27FC236}">
                        <a16:creationId xmlns:a16="http://schemas.microsoft.com/office/drawing/2014/main" id="{BA96418F-438D-9CA3-2F2A-9D22D53A7A8C}"/>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88054EE3-948F-374D-4537-BDABC8EBC15D}"/>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93" name="Group 92">
                  <a:extLst>
                    <a:ext uri="{FF2B5EF4-FFF2-40B4-BE49-F238E27FC236}">
                      <a16:creationId xmlns:a16="http://schemas.microsoft.com/office/drawing/2014/main" id="{8B824272-7807-4FEA-BCB6-D34BEAF5AF9E}"/>
                    </a:ext>
                  </a:extLst>
                </p:cNvPr>
                <p:cNvGrpSpPr/>
                <p:nvPr/>
              </p:nvGrpSpPr>
              <p:grpSpPr>
                <a:xfrm>
                  <a:off x="9431813" y="2408986"/>
                  <a:ext cx="137160" cy="137160"/>
                  <a:chOff x="6445187" y="2952044"/>
                  <a:chExt cx="102369" cy="100584"/>
                </a:xfrm>
              </p:grpSpPr>
              <p:cxnSp>
                <p:nvCxnSpPr>
                  <p:cNvPr id="103" name="Straight Connector 102">
                    <a:extLst>
                      <a:ext uri="{FF2B5EF4-FFF2-40B4-BE49-F238E27FC236}">
                        <a16:creationId xmlns:a16="http://schemas.microsoft.com/office/drawing/2014/main" id="{085C06BE-88CA-6506-F3F9-7D24FBEA207B}"/>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6095F5A9-35D0-4D02-1615-3B927F40544D}"/>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A808AFF6-A4ED-E71B-D11F-790559EB77AF}"/>
                    </a:ext>
                  </a:extLst>
                </p:cNvPr>
                <p:cNvGrpSpPr/>
                <p:nvPr/>
              </p:nvGrpSpPr>
              <p:grpSpPr>
                <a:xfrm>
                  <a:off x="9578305" y="2408986"/>
                  <a:ext cx="137160" cy="137160"/>
                  <a:chOff x="6445187" y="2952044"/>
                  <a:chExt cx="102369" cy="100584"/>
                </a:xfrm>
              </p:grpSpPr>
              <p:cxnSp>
                <p:nvCxnSpPr>
                  <p:cNvPr id="101" name="Straight Connector 100">
                    <a:extLst>
                      <a:ext uri="{FF2B5EF4-FFF2-40B4-BE49-F238E27FC236}">
                        <a16:creationId xmlns:a16="http://schemas.microsoft.com/office/drawing/2014/main" id="{CE5EFB19-19DC-EDBA-A7BD-FA70E1F5C681}"/>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115FE9D7-1E5C-693B-9DA3-E118E4B7DBEC}"/>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D762D9A7-3A1E-F595-7B8C-16073C19A3AE}"/>
                    </a:ext>
                  </a:extLst>
                </p:cNvPr>
                <p:cNvGrpSpPr/>
                <p:nvPr/>
              </p:nvGrpSpPr>
              <p:grpSpPr>
                <a:xfrm>
                  <a:off x="8377548" y="2402399"/>
                  <a:ext cx="137160" cy="137160"/>
                  <a:chOff x="6445187" y="2952044"/>
                  <a:chExt cx="102369" cy="100584"/>
                </a:xfrm>
              </p:grpSpPr>
              <p:cxnSp>
                <p:nvCxnSpPr>
                  <p:cNvPr id="99" name="Straight Connector 98">
                    <a:extLst>
                      <a:ext uri="{FF2B5EF4-FFF2-40B4-BE49-F238E27FC236}">
                        <a16:creationId xmlns:a16="http://schemas.microsoft.com/office/drawing/2014/main" id="{6FC38016-14B3-013B-96F1-1EDAD4609A21}"/>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8336DBE1-3875-093C-4C2F-AB19C103D82B}"/>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CBFAF3FA-A8B6-3286-8EC3-A9A8C0881E65}"/>
                    </a:ext>
                  </a:extLst>
                </p:cNvPr>
                <p:cNvGrpSpPr/>
                <p:nvPr/>
              </p:nvGrpSpPr>
              <p:grpSpPr>
                <a:xfrm>
                  <a:off x="3637382" y="1913067"/>
                  <a:ext cx="137160" cy="137160"/>
                  <a:chOff x="6445187" y="2952044"/>
                  <a:chExt cx="102369" cy="100584"/>
                </a:xfrm>
              </p:grpSpPr>
              <p:cxnSp>
                <p:nvCxnSpPr>
                  <p:cNvPr id="97" name="Straight Connector 96">
                    <a:extLst>
                      <a:ext uri="{FF2B5EF4-FFF2-40B4-BE49-F238E27FC236}">
                        <a16:creationId xmlns:a16="http://schemas.microsoft.com/office/drawing/2014/main" id="{633F8E49-ACF6-EC29-FC0A-3DDD94108273}"/>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5F244D97-0525-32C1-5772-37B6A6A3E429}"/>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grpSp>
        <p:sp>
          <p:nvSpPr>
            <p:cNvPr id="10" name="Freeform 7">
              <a:extLst>
                <a:ext uri="{FF2B5EF4-FFF2-40B4-BE49-F238E27FC236}">
                  <a16:creationId xmlns:a16="http://schemas.microsoft.com/office/drawing/2014/main" id="{89430D69-264B-3056-43C4-E447DB2A0490}"/>
                </a:ext>
              </a:extLst>
            </p:cNvPr>
            <p:cNvSpPr/>
            <p:nvPr/>
          </p:nvSpPr>
          <p:spPr bwMode="auto">
            <a:xfrm>
              <a:off x="5184237" y="1679036"/>
              <a:ext cx="5718894" cy="1718244"/>
            </a:xfrm>
            <a:custGeom>
              <a:avLst/>
              <a:gdLst>
                <a:gd name="connsiteX0" fmla="*/ 0 w 3651250"/>
                <a:gd name="connsiteY0" fmla="*/ 0 h 2628900"/>
                <a:gd name="connsiteX1" fmla="*/ 0 w 3651250"/>
                <a:gd name="connsiteY1" fmla="*/ 2628900 h 2628900"/>
                <a:gd name="connsiteX2" fmla="*/ 63500 w 3651250"/>
                <a:gd name="connsiteY2" fmla="*/ 2628900 h 2628900"/>
                <a:gd name="connsiteX3" fmla="*/ 3651250 w 3651250"/>
                <a:gd name="connsiteY3" fmla="*/ 2628900 h 2628900"/>
              </a:gdLst>
              <a:ahLst/>
              <a:cxnLst>
                <a:cxn ang="0">
                  <a:pos x="connsiteX0" y="connsiteY0"/>
                </a:cxn>
                <a:cxn ang="0">
                  <a:pos x="connsiteX1" y="connsiteY1"/>
                </a:cxn>
                <a:cxn ang="0">
                  <a:pos x="connsiteX2" y="connsiteY2"/>
                </a:cxn>
                <a:cxn ang="0">
                  <a:pos x="connsiteX3" y="connsiteY3"/>
                </a:cxn>
              </a:cxnLst>
              <a:rect l="l" t="t" r="r" b="b"/>
              <a:pathLst>
                <a:path w="3651250" h="2628900">
                  <a:moveTo>
                    <a:pt x="0" y="0"/>
                  </a:moveTo>
                  <a:lnTo>
                    <a:pt x="0" y="2628900"/>
                  </a:lnTo>
                  <a:lnTo>
                    <a:pt x="63500" y="2628900"/>
                  </a:lnTo>
                  <a:lnTo>
                    <a:pt x="3651250" y="26289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AF8BFCEC-0B96-0067-3100-C400FFE84616}"/>
                </a:ext>
              </a:extLst>
            </p:cNvPr>
            <p:cNvSpPr txBox="1"/>
            <p:nvPr/>
          </p:nvSpPr>
          <p:spPr bwMode="auto">
            <a:xfrm rot="16200000">
              <a:off x="3826040" y="2404712"/>
              <a:ext cx="17417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RFS (%)</a:t>
              </a:r>
            </a:p>
          </p:txBody>
        </p:sp>
        <p:sp>
          <p:nvSpPr>
            <p:cNvPr id="14" name="TextBox 13">
              <a:extLst>
                <a:ext uri="{FF2B5EF4-FFF2-40B4-BE49-F238E27FC236}">
                  <a16:creationId xmlns:a16="http://schemas.microsoft.com/office/drawing/2014/main" id="{82EB5600-7AF0-9B10-0E2D-4ED018CB4C84}"/>
                </a:ext>
              </a:extLst>
            </p:cNvPr>
            <p:cNvSpPr txBox="1"/>
            <p:nvPr/>
          </p:nvSpPr>
          <p:spPr bwMode="auto">
            <a:xfrm>
              <a:off x="5055156" y="339071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5" name="TextBox 14">
              <a:extLst>
                <a:ext uri="{FF2B5EF4-FFF2-40B4-BE49-F238E27FC236}">
                  <a16:creationId xmlns:a16="http://schemas.microsoft.com/office/drawing/2014/main" id="{0BC6AF5A-8566-CF1D-0187-1B1D7292E292}"/>
                </a:ext>
              </a:extLst>
            </p:cNvPr>
            <p:cNvSpPr txBox="1"/>
            <p:nvPr/>
          </p:nvSpPr>
          <p:spPr bwMode="auto">
            <a:xfrm>
              <a:off x="5610497" y="339071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6" name="TextBox 15">
              <a:extLst>
                <a:ext uri="{FF2B5EF4-FFF2-40B4-BE49-F238E27FC236}">
                  <a16:creationId xmlns:a16="http://schemas.microsoft.com/office/drawing/2014/main" id="{89C399F6-A010-E299-8333-E3BB787669E9}"/>
                </a:ext>
              </a:extLst>
            </p:cNvPr>
            <p:cNvSpPr txBox="1"/>
            <p:nvPr/>
          </p:nvSpPr>
          <p:spPr bwMode="auto">
            <a:xfrm>
              <a:off x="6169627" y="339071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17" name="TextBox 16">
              <a:extLst>
                <a:ext uri="{FF2B5EF4-FFF2-40B4-BE49-F238E27FC236}">
                  <a16:creationId xmlns:a16="http://schemas.microsoft.com/office/drawing/2014/main" id="{1694A2E9-1944-B451-9415-2CA2B79F3702}"/>
                </a:ext>
              </a:extLst>
            </p:cNvPr>
            <p:cNvSpPr txBox="1"/>
            <p:nvPr/>
          </p:nvSpPr>
          <p:spPr bwMode="auto">
            <a:xfrm>
              <a:off x="6723788" y="339071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8" name="TextBox 17">
              <a:extLst>
                <a:ext uri="{FF2B5EF4-FFF2-40B4-BE49-F238E27FC236}">
                  <a16:creationId xmlns:a16="http://schemas.microsoft.com/office/drawing/2014/main" id="{7C7CFF04-AC34-174B-7FA8-C88EE0FF47F2}"/>
                </a:ext>
              </a:extLst>
            </p:cNvPr>
            <p:cNvSpPr txBox="1"/>
            <p:nvPr/>
          </p:nvSpPr>
          <p:spPr bwMode="auto">
            <a:xfrm>
              <a:off x="7280012" y="339071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19" name="TextBox 18">
              <a:extLst>
                <a:ext uri="{FF2B5EF4-FFF2-40B4-BE49-F238E27FC236}">
                  <a16:creationId xmlns:a16="http://schemas.microsoft.com/office/drawing/2014/main" id="{796AE823-6A61-0E5C-5C1C-CA5F2ABB85CE}"/>
                </a:ext>
              </a:extLst>
            </p:cNvPr>
            <p:cNvSpPr txBox="1"/>
            <p:nvPr/>
          </p:nvSpPr>
          <p:spPr bwMode="auto">
            <a:xfrm>
              <a:off x="7794906" y="339071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grpSp>
          <p:nvGrpSpPr>
            <p:cNvPr id="20" name="Group 19">
              <a:extLst>
                <a:ext uri="{FF2B5EF4-FFF2-40B4-BE49-F238E27FC236}">
                  <a16:creationId xmlns:a16="http://schemas.microsoft.com/office/drawing/2014/main" id="{18D33ADC-0BAD-A057-8496-9A3D865508C3}"/>
                </a:ext>
              </a:extLst>
            </p:cNvPr>
            <p:cNvGrpSpPr/>
            <p:nvPr/>
          </p:nvGrpSpPr>
          <p:grpSpPr>
            <a:xfrm>
              <a:off x="5111931" y="1689543"/>
              <a:ext cx="84142" cy="1711013"/>
              <a:chOff x="2416980" y="1836083"/>
              <a:chExt cx="73152" cy="2889250"/>
            </a:xfrm>
          </p:grpSpPr>
          <p:cxnSp>
            <p:nvCxnSpPr>
              <p:cNvPr id="74" name="Straight Connector 73">
                <a:extLst>
                  <a:ext uri="{FF2B5EF4-FFF2-40B4-BE49-F238E27FC236}">
                    <a16:creationId xmlns:a16="http://schemas.microsoft.com/office/drawing/2014/main" id="{E12B3999-A092-300F-9C55-CDB1C1D08BC6}"/>
                  </a:ext>
                </a:extLst>
              </p:cNvPr>
              <p:cNvCxnSpPr>
                <a:cxnSpLocks/>
              </p:cNvCxnSpPr>
              <p:nvPr/>
            </p:nvCxnSpPr>
            <p:spPr bwMode="auto">
              <a:xfrm rot="5400000">
                <a:off x="2453556" y="1799507"/>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C612453F-C51D-4A97-6EE3-B192BACB2D70}"/>
                  </a:ext>
                </a:extLst>
              </p:cNvPr>
              <p:cNvCxnSpPr>
                <a:cxnSpLocks/>
              </p:cNvCxnSpPr>
              <p:nvPr/>
            </p:nvCxnSpPr>
            <p:spPr bwMode="auto">
              <a:xfrm rot="5400000">
                <a:off x="2453556" y="2377357"/>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89E5C47E-5F84-223D-AFF9-2BA599BA24AE}"/>
                  </a:ext>
                </a:extLst>
              </p:cNvPr>
              <p:cNvCxnSpPr>
                <a:cxnSpLocks/>
              </p:cNvCxnSpPr>
              <p:nvPr/>
            </p:nvCxnSpPr>
            <p:spPr bwMode="auto">
              <a:xfrm rot="5400000">
                <a:off x="2453556" y="2955207"/>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3FADED61-3F44-B76C-CD8B-5A4FB497F1B8}"/>
                  </a:ext>
                </a:extLst>
              </p:cNvPr>
              <p:cNvCxnSpPr>
                <a:cxnSpLocks/>
              </p:cNvCxnSpPr>
              <p:nvPr/>
            </p:nvCxnSpPr>
            <p:spPr bwMode="auto">
              <a:xfrm rot="5400000">
                <a:off x="2453556" y="3533057"/>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1AE566F4-9AC4-BFF6-D05C-49826EBE45CE}"/>
                  </a:ext>
                </a:extLst>
              </p:cNvPr>
              <p:cNvCxnSpPr>
                <a:cxnSpLocks/>
              </p:cNvCxnSpPr>
              <p:nvPr/>
            </p:nvCxnSpPr>
            <p:spPr bwMode="auto">
              <a:xfrm rot="5400000">
                <a:off x="2453556" y="4110907"/>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528B44D7-9D10-5BB9-1F07-09DD70D622E3}"/>
                  </a:ext>
                </a:extLst>
              </p:cNvPr>
              <p:cNvCxnSpPr>
                <a:cxnSpLocks/>
              </p:cNvCxnSpPr>
              <p:nvPr/>
            </p:nvCxnSpPr>
            <p:spPr bwMode="auto">
              <a:xfrm rot="5400000">
                <a:off x="2453556" y="4688757"/>
                <a:ext cx="0" cy="73152"/>
              </a:xfrm>
              <a:prstGeom prst="line">
                <a:avLst/>
              </a:prstGeom>
              <a:noFill/>
              <a:ln w="28575" cap="flat" cmpd="sng" algn="ctr">
                <a:solidFill>
                  <a:schemeClr val="bg1"/>
                </a:solidFill>
                <a:prstDash val="solid"/>
                <a:round/>
                <a:headEnd type="none" w="med" len="med"/>
                <a:tailEnd type="none" w="med" len="med"/>
              </a:ln>
              <a:effectLst/>
            </p:spPr>
          </p:cxnSp>
        </p:grpSp>
        <p:grpSp>
          <p:nvGrpSpPr>
            <p:cNvPr id="21" name="Group 20">
              <a:extLst>
                <a:ext uri="{FF2B5EF4-FFF2-40B4-BE49-F238E27FC236}">
                  <a16:creationId xmlns:a16="http://schemas.microsoft.com/office/drawing/2014/main" id="{CCFB559A-8469-FC6C-F492-7315295470E7}"/>
                </a:ext>
              </a:extLst>
            </p:cNvPr>
            <p:cNvGrpSpPr/>
            <p:nvPr/>
          </p:nvGrpSpPr>
          <p:grpSpPr>
            <a:xfrm>
              <a:off x="4817612" y="1556122"/>
              <a:ext cx="361004" cy="1897930"/>
              <a:chOff x="910673" y="1676012"/>
              <a:chExt cx="458780" cy="3196514"/>
            </a:xfrm>
          </p:grpSpPr>
          <p:sp>
            <p:nvSpPr>
              <p:cNvPr id="68" name="TextBox 67">
                <a:extLst>
                  <a:ext uri="{FF2B5EF4-FFF2-40B4-BE49-F238E27FC236}">
                    <a16:creationId xmlns:a16="http://schemas.microsoft.com/office/drawing/2014/main" id="{E124E52B-25E3-363F-948B-BDBCA576F7D8}"/>
                  </a:ext>
                </a:extLst>
              </p:cNvPr>
              <p:cNvSpPr txBox="1"/>
              <p:nvPr/>
            </p:nvSpPr>
            <p:spPr bwMode="auto">
              <a:xfrm>
                <a:off x="910673" y="1676012"/>
                <a:ext cx="458780" cy="407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69" name="TextBox 68">
                <a:extLst>
                  <a:ext uri="{FF2B5EF4-FFF2-40B4-BE49-F238E27FC236}">
                    <a16:creationId xmlns:a16="http://schemas.microsoft.com/office/drawing/2014/main" id="{C504112A-1BB8-1FFF-9CAB-5A9B4452384B}"/>
                  </a:ext>
                </a:extLst>
              </p:cNvPr>
              <p:cNvSpPr txBox="1"/>
              <p:nvPr/>
            </p:nvSpPr>
            <p:spPr bwMode="auto">
              <a:xfrm>
                <a:off x="1002045" y="2253759"/>
                <a:ext cx="367408" cy="407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70" name="TextBox 69">
                <a:extLst>
                  <a:ext uri="{FF2B5EF4-FFF2-40B4-BE49-F238E27FC236}">
                    <a16:creationId xmlns:a16="http://schemas.microsoft.com/office/drawing/2014/main" id="{45A29957-DB6F-7D92-D879-D3A260549111}"/>
                  </a:ext>
                </a:extLst>
              </p:cNvPr>
              <p:cNvSpPr txBox="1"/>
              <p:nvPr/>
            </p:nvSpPr>
            <p:spPr bwMode="auto">
              <a:xfrm>
                <a:off x="1002045" y="2831506"/>
                <a:ext cx="367408" cy="407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71" name="TextBox 70">
                <a:extLst>
                  <a:ext uri="{FF2B5EF4-FFF2-40B4-BE49-F238E27FC236}">
                    <a16:creationId xmlns:a16="http://schemas.microsoft.com/office/drawing/2014/main" id="{385731D3-534A-E693-CFDE-B16F8A4C875F}"/>
                  </a:ext>
                </a:extLst>
              </p:cNvPr>
              <p:cNvSpPr txBox="1"/>
              <p:nvPr/>
            </p:nvSpPr>
            <p:spPr bwMode="auto">
              <a:xfrm>
                <a:off x="1002045" y="3409253"/>
                <a:ext cx="367408" cy="407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72" name="TextBox 71">
                <a:extLst>
                  <a:ext uri="{FF2B5EF4-FFF2-40B4-BE49-F238E27FC236}">
                    <a16:creationId xmlns:a16="http://schemas.microsoft.com/office/drawing/2014/main" id="{17A82ADA-913D-0AF0-ED25-AD42E2B581D8}"/>
                  </a:ext>
                </a:extLst>
              </p:cNvPr>
              <p:cNvSpPr txBox="1"/>
              <p:nvPr/>
            </p:nvSpPr>
            <p:spPr bwMode="auto">
              <a:xfrm>
                <a:off x="1093416" y="45647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73" name="TextBox 72">
                <a:extLst>
                  <a:ext uri="{FF2B5EF4-FFF2-40B4-BE49-F238E27FC236}">
                    <a16:creationId xmlns:a16="http://schemas.microsoft.com/office/drawing/2014/main" id="{C48175E9-150E-26FB-FD9C-749B73BEEF5A}"/>
                  </a:ext>
                </a:extLst>
              </p:cNvPr>
              <p:cNvSpPr txBox="1"/>
              <p:nvPr/>
            </p:nvSpPr>
            <p:spPr bwMode="auto">
              <a:xfrm>
                <a:off x="1002045" y="3987000"/>
                <a:ext cx="367408" cy="407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grpSp>
        <p:sp>
          <p:nvSpPr>
            <p:cNvPr id="22" name="TextBox 21">
              <a:extLst>
                <a:ext uri="{FF2B5EF4-FFF2-40B4-BE49-F238E27FC236}">
                  <a16:creationId xmlns:a16="http://schemas.microsoft.com/office/drawing/2014/main" id="{D8FA264E-5C67-67A0-02A0-AA0397D61FC1}"/>
                </a:ext>
              </a:extLst>
            </p:cNvPr>
            <p:cNvSpPr txBox="1"/>
            <p:nvPr/>
          </p:nvSpPr>
          <p:spPr bwMode="auto">
            <a:xfrm>
              <a:off x="8904514" y="339071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23" name="TextBox 22">
              <a:extLst>
                <a:ext uri="{FF2B5EF4-FFF2-40B4-BE49-F238E27FC236}">
                  <a16:creationId xmlns:a16="http://schemas.microsoft.com/office/drawing/2014/main" id="{1B3E01C2-E116-A103-5855-005B8E8ADD19}"/>
                </a:ext>
              </a:extLst>
            </p:cNvPr>
            <p:cNvSpPr txBox="1"/>
            <p:nvPr/>
          </p:nvSpPr>
          <p:spPr bwMode="auto">
            <a:xfrm>
              <a:off x="9461907" y="339071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24" name="TextBox 23">
              <a:extLst>
                <a:ext uri="{FF2B5EF4-FFF2-40B4-BE49-F238E27FC236}">
                  <a16:creationId xmlns:a16="http://schemas.microsoft.com/office/drawing/2014/main" id="{EF6F4898-7CF0-13F8-467E-0EE8F675064D}"/>
                </a:ext>
              </a:extLst>
            </p:cNvPr>
            <p:cNvSpPr txBox="1"/>
            <p:nvPr/>
          </p:nvSpPr>
          <p:spPr bwMode="auto">
            <a:xfrm>
              <a:off x="10016722" y="339071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25" name="TextBox 24">
              <a:extLst>
                <a:ext uri="{FF2B5EF4-FFF2-40B4-BE49-F238E27FC236}">
                  <a16:creationId xmlns:a16="http://schemas.microsoft.com/office/drawing/2014/main" id="{5BA1C316-D9F8-8937-FAD0-305B028C015E}"/>
                </a:ext>
              </a:extLst>
            </p:cNvPr>
            <p:cNvSpPr txBox="1"/>
            <p:nvPr/>
          </p:nvSpPr>
          <p:spPr bwMode="auto">
            <a:xfrm>
              <a:off x="10572532" y="339071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grpSp>
          <p:nvGrpSpPr>
            <p:cNvPr id="26" name="Group 25">
              <a:extLst>
                <a:ext uri="{FF2B5EF4-FFF2-40B4-BE49-F238E27FC236}">
                  <a16:creationId xmlns:a16="http://schemas.microsoft.com/office/drawing/2014/main" id="{BB8C5E32-4D2E-1B5A-A8D4-4684CF7216FD}"/>
                </a:ext>
              </a:extLst>
            </p:cNvPr>
            <p:cNvGrpSpPr/>
            <p:nvPr/>
          </p:nvGrpSpPr>
          <p:grpSpPr>
            <a:xfrm>
              <a:off x="5185567" y="3387175"/>
              <a:ext cx="5561305" cy="77118"/>
              <a:chOff x="2658408" y="4671739"/>
              <a:chExt cx="7067550" cy="73152"/>
            </a:xfrm>
          </p:grpSpPr>
          <p:cxnSp>
            <p:nvCxnSpPr>
              <p:cNvPr id="57" name="Straight Connector 56">
                <a:extLst>
                  <a:ext uri="{FF2B5EF4-FFF2-40B4-BE49-F238E27FC236}">
                    <a16:creationId xmlns:a16="http://schemas.microsoft.com/office/drawing/2014/main" id="{259006B3-1331-981C-5839-6BF90D6C0C6E}"/>
                  </a:ext>
                </a:extLst>
              </p:cNvPr>
              <p:cNvCxnSpPr>
                <a:cxnSpLocks/>
              </p:cNvCxnSpPr>
              <p:nvPr/>
            </p:nvCxnSpPr>
            <p:spPr bwMode="auto">
              <a:xfrm>
                <a:off x="2658408" y="4671739"/>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01118628-D8A5-ED4D-AFC8-D82FB2612BDE}"/>
                  </a:ext>
                </a:extLst>
              </p:cNvPr>
              <p:cNvCxnSpPr>
                <a:cxnSpLocks/>
              </p:cNvCxnSpPr>
              <p:nvPr/>
            </p:nvCxnSpPr>
            <p:spPr bwMode="auto">
              <a:xfrm>
                <a:off x="3365163" y="4671739"/>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D1AF4478-3382-FA8A-C549-EE0D4E0414A4}"/>
                  </a:ext>
                </a:extLst>
              </p:cNvPr>
              <p:cNvCxnSpPr>
                <a:cxnSpLocks/>
              </p:cNvCxnSpPr>
              <p:nvPr/>
            </p:nvCxnSpPr>
            <p:spPr bwMode="auto">
              <a:xfrm>
                <a:off x="4071918" y="4671739"/>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56E850B3-BBDC-E0E7-A54D-9F2171CA0D16}"/>
                  </a:ext>
                </a:extLst>
              </p:cNvPr>
              <p:cNvCxnSpPr>
                <a:cxnSpLocks/>
              </p:cNvCxnSpPr>
              <p:nvPr/>
            </p:nvCxnSpPr>
            <p:spPr bwMode="auto">
              <a:xfrm>
                <a:off x="4778673" y="4671739"/>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0518E5AE-9262-080A-D9BC-F89F6BBA63CA}"/>
                  </a:ext>
                </a:extLst>
              </p:cNvPr>
              <p:cNvCxnSpPr>
                <a:cxnSpLocks/>
              </p:cNvCxnSpPr>
              <p:nvPr/>
            </p:nvCxnSpPr>
            <p:spPr bwMode="auto">
              <a:xfrm>
                <a:off x="5485428" y="4671739"/>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54778DDB-FC46-1694-8272-5FCBA2DDF8EF}"/>
                  </a:ext>
                </a:extLst>
              </p:cNvPr>
              <p:cNvCxnSpPr>
                <a:cxnSpLocks/>
              </p:cNvCxnSpPr>
              <p:nvPr/>
            </p:nvCxnSpPr>
            <p:spPr bwMode="auto">
              <a:xfrm>
                <a:off x="6192183" y="4671739"/>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7016D071-29D6-D954-5186-A2E8CB6D4A16}"/>
                  </a:ext>
                </a:extLst>
              </p:cNvPr>
              <p:cNvCxnSpPr>
                <a:cxnSpLocks/>
              </p:cNvCxnSpPr>
              <p:nvPr/>
            </p:nvCxnSpPr>
            <p:spPr bwMode="auto">
              <a:xfrm>
                <a:off x="6898938" y="4671739"/>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5A04D879-5990-2C00-BD1C-7BE501368229}"/>
                  </a:ext>
                </a:extLst>
              </p:cNvPr>
              <p:cNvCxnSpPr>
                <a:cxnSpLocks/>
              </p:cNvCxnSpPr>
              <p:nvPr/>
            </p:nvCxnSpPr>
            <p:spPr bwMode="auto">
              <a:xfrm>
                <a:off x="7605693" y="4671739"/>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97C89E03-1FAC-DE49-133A-45529C8E7303}"/>
                  </a:ext>
                </a:extLst>
              </p:cNvPr>
              <p:cNvCxnSpPr>
                <a:cxnSpLocks/>
              </p:cNvCxnSpPr>
              <p:nvPr/>
            </p:nvCxnSpPr>
            <p:spPr bwMode="auto">
              <a:xfrm>
                <a:off x="8312448" y="4671739"/>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971FE894-EBD6-F6D4-97D7-4FD2831E1640}"/>
                  </a:ext>
                </a:extLst>
              </p:cNvPr>
              <p:cNvCxnSpPr>
                <a:cxnSpLocks/>
              </p:cNvCxnSpPr>
              <p:nvPr/>
            </p:nvCxnSpPr>
            <p:spPr bwMode="auto">
              <a:xfrm>
                <a:off x="9019203" y="4671739"/>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5456377D-4586-901B-F76B-330B545C9016}"/>
                  </a:ext>
                </a:extLst>
              </p:cNvPr>
              <p:cNvCxnSpPr>
                <a:cxnSpLocks/>
              </p:cNvCxnSpPr>
              <p:nvPr/>
            </p:nvCxnSpPr>
            <p:spPr bwMode="auto">
              <a:xfrm>
                <a:off x="9725958" y="4671739"/>
                <a:ext cx="0" cy="73152"/>
              </a:xfrm>
              <a:prstGeom prst="line">
                <a:avLst/>
              </a:prstGeom>
              <a:noFill/>
              <a:ln w="28575" cap="flat" cmpd="sng" algn="ctr">
                <a:solidFill>
                  <a:schemeClr val="bg1"/>
                </a:solidFill>
                <a:prstDash val="solid"/>
                <a:round/>
                <a:headEnd type="none" w="med" len="med"/>
                <a:tailEnd type="none" w="med" len="med"/>
              </a:ln>
              <a:effectLst/>
            </p:spPr>
          </p:cxnSp>
        </p:grpSp>
        <p:sp>
          <p:nvSpPr>
            <p:cNvPr id="27" name="TextBox 26">
              <a:extLst>
                <a:ext uri="{FF2B5EF4-FFF2-40B4-BE49-F238E27FC236}">
                  <a16:creationId xmlns:a16="http://schemas.microsoft.com/office/drawing/2014/main" id="{BF3BA2B2-17A8-511C-AEA6-9E062E78BEEC}"/>
                </a:ext>
              </a:extLst>
            </p:cNvPr>
            <p:cNvSpPr txBox="1"/>
            <p:nvPr/>
          </p:nvSpPr>
          <p:spPr bwMode="auto">
            <a:xfrm>
              <a:off x="8347608" y="33905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grpSp>
          <p:nvGrpSpPr>
            <p:cNvPr id="28" name="Group 27">
              <a:extLst>
                <a:ext uri="{FF2B5EF4-FFF2-40B4-BE49-F238E27FC236}">
                  <a16:creationId xmlns:a16="http://schemas.microsoft.com/office/drawing/2014/main" id="{5F77EC8C-DE46-88D7-AB56-1849EA8CDA3E}"/>
                </a:ext>
              </a:extLst>
            </p:cNvPr>
            <p:cNvGrpSpPr/>
            <p:nvPr/>
          </p:nvGrpSpPr>
          <p:grpSpPr>
            <a:xfrm>
              <a:off x="5570291" y="1638798"/>
              <a:ext cx="95796" cy="95715"/>
              <a:chOff x="6445187" y="2952044"/>
              <a:chExt cx="102369" cy="100584"/>
            </a:xfrm>
          </p:grpSpPr>
          <p:cxnSp>
            <p:nvCxnSpPr>
              <p:cNvPr id="55" name="Straight Connector 54">
                <a:extLst>
                  <a:ext uri="{FF2B5EF4-FFF2-40B4-BE49-F238E27FC236}">
                    <a16:creationId xmlns:a16="http://schemas.microsoft.com/office/drawing/2014/main" id="{44244040-34BB-5D93-D647-65557EB30653}"/>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88FA53CB-BCA4-9B96-FE69-C7F9F47CD8AD}"/>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sp>
          <p:nvSpPr>
            <p:cNvPr id="29" name="Freeform 113">
              <a:extLst>
                <a:ext uri="{FF2B5EF4-FFF2-40B4-BE49-F238E27FC236}">
                  <a16:creationId xmlns:a16="http://schemas.microsoft.com/office/drawing/2014/main" id="{FFF1D54B-6801-BCAE-ADB0-FA18189B9A02}"/>
                </a:ext>
              </a:extLst>
            </p:cNvPr>
            <p:cNvSpPr/>
            <p:nvPr/>
          </p:nvSpPr>
          <p:spPr bwMode="auto">
            <a:xfrm>
              <a:off x="5215622" y="1687772"/>
              <a:ext cx="5034838" cy="192913"/>
            </a:xfrm>
            <a:custGeom>
              <a:avLst/>
              <a:gdLst>
                <a:gd name="connsiteX0" fmla="*/ 0 w 7208874"/>
                <a:gd name="connsiteY0" fmla="*/ 0 h 276446"/>
                <a:gd name="connsiteX1" fmla="*/ 893134 w 7208874"/>
                <a:gd name="connsiteY1" fmla="*/ 0 h 276446"/>
                <a:gd name="connsiteX2" fmla="*/ 893134 w 7208874"/>
                <a:gd name="connsiteY2" fmla="*/ 85060 h 276446"/>
                <a:gd name="connsiteX3" fmla="*/ 1259958 w 7208874"/>
                <a:gd name="connsiteY3" fmla="*/ 85060 h 276446"/>
                <a:gd name="connsiteX4" fmla="*/ 1259958 w 7208874"/>
                <a:gd name="connsiteY4" fmla="*/ 186070 h 276446"/>
                <a:gd name="connsiteX5" fmla="*/ 6347637 w 7208874"/>
                <a:gd name="connsiteY5" fmla="*/ 186070 h 276446"/>
                <a:gd name="connsiteX6" fmla="*/ 6347637 w 7208874"/>
                <a:gd name="connsiteY6" fmla="*/ 276446 h 276446"/>
                <a:gd name="connsiteX7" fmla="*/ 7208874 w 7208874"/>
                <a:gd name="connsiteY7" fmla="*/ 276446 h 276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08874" h="276446">
                  <a:moveTo>
                    <a:pt x="0" y="0"/>
                  </a:moveTo>
                  <a:lnTo>
                    <a:pt x="893134" y="0"/>
                  </a:lnTo>
                  <a:lnTo>
                    <a:pt x="893134" y="85060"/>
                  </a:lnTo>
                  <a:lnTo>
                    <a:pt x="1259958" y="85060"/>
                  </a:lnTo>
                  <a:lnTo>
                    <a:pt x="1259958" y="186070"/>
                  </a:lnTo>
                  <a:lnTo>
                    <a:pt x="6347637" y="186070"/>
                  </a:lnTo>
                  <a:lnTo>
                    <a:pt x="6347637" y="276446"/>
                  </a:lnTo>
                  <a:lnTo>
                    <a:pt x="7208874" y="276446"/>
                  </a:lnTo>
                </a:path>
              </a:pathLst>
            </a:custGeom>
            <a:noFill/>
            <a:ln w="28575">
              <a:solidFill>
                <a:srgbClr val="01587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30" name="Group 29">
              <a:extLst>
                <a:ext uri="{FF2B5EF4-FFF2-40B4-BE49-F238E27FC236}">
                  <a16:creationId xmlns:a16="http://schemas.microsoft.com/office/drawing/2014/main" id="{EA0C783E-2772-7D01-78D8-8C44DE99BB10}"/>
                </a:ext>
              </a:extLst>
            </p:cNvPr>
            <p:cNvGrpSpPr/>
            <p:nvPr/>
          </p:nvGrpSpPr>
          <p:grpSpPr>
            <a:xfrm>
              <a:off x="5728629" y="1633994"/>
              <a:ext cx="95796" cy="95715"/>
              <a:chOff x="6445187" y="2952044"/>
              <a:chExt cx="102369" cy="100584"/>
            </a:xfrm>
          </p:grpSpPr>
          <p:cxnSp>
            <p:nvCxnSpPr>
              <p:cNvPr id="53" name="Straight Connector 52">
                <a:extLst>
                  <a:ext uri="{FF2B5EF4-FFF2-40B4-BE49-F238E27FC236}">
                    <a16:creationId xmlns:a16="http://schemas.microsoft.com/office/drawing/2014/main" id="{058BD472-883A-E400-854F-A2FD2623F3CB}"/>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31624828-516E-4715-A419-EDD2F6A197F4}"/>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EC697A87-D956-6C0E-0366-5DD46C9E71BA}"/>
                </a:ext>
              </a:extLst>
            </p:cNvPr>
            <p:cNvGrpSpPr/>
            <p:nvPr/>
          </p:nvGrpSpPr>
          <p:grpSpPr>
            <a:xfrm>
              <a:off x="5788958" y="1694127"/>
              <a:ext cx="95796" cy="95715"/>
              <a:chOff x="6445187" y="2952044"/>
              <a:chExt cx="102369" cy="100584"/>
            </a:xfrm>
          </p:grpSpPr>
          <p:cxnSp>
            <p:nvCxnSpPr>
              <p:cNvPr id="51" name="Straight Connector 50">
                <a:extLst>
                  <a:ext uri="{FF2B5EF4-FFF2-40B4-BE49-F238E27FC236}">
                    <a16:creationId xmlns:a16="http://schemas.microsoft.com/office/drawing/2014/main" id="{C4E77F32-55A8-91DC-7AF6-97CBB0AD4DC6}"/>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D09A863-2105-71DC-19C1-E0142DAF3DFF}"/>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32" name="Group 31">
              <a:extLst>
                <a:ext uri="{FF2B5EF4-FFF2-40B4-BE49-F238E27FC236}">
                  <a16:creationId xmlns:a16="http://schemas.microsoft.com/office/drawing/2014/main" id="{C19BDCDD-3F12-BF95-BDB4-5F1E5D5CD9BD}"/>
                </a:ext>
              </a:extLst>
            </p:cNvPr>
            <p:cNvGrpSpPr/>
            <p:nvPr/>
          </p:nvGrpSpPr>
          <p:grpSpPr>
            <a:xfrm>
              <a:off x="5933281" y="1694127"/>
              <a:ext cx="95796" cy="95715"/>
              <a:chOff x="6445187" y="2952044"/>
              <a:chExt cx="102369" cy="100584"/>
            </a:xfrm>
          </p:grpSpPr>
          <p:cxnSp>
            <p:nvCxnSpPr>
              <p:cNvPr id="49" name="Straight Connector 48">
                <a:extLst>
                  <a:ext uri="{FF2B5EF4-FFF2-40B4-BE49-F238E27FC236}">
                    <a16:creationId xmlns:a16="http://schemas.microsoft.com/office/drawing/2014/main" id="{EF771407-F774-4E1A-654C-0C8B13631D88}"/>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5C25FB3-7C74-27B8-5783-EC01442A2481}"/>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33" name="Group 32">
              <a:extLst>
                <a:ext uri="{FF2B5EF4-FFF2-40B4-BE49-F238E27FC236}">
                  <a16:creationId xmlns:a16="http://schemas.microsoft.com/office/drawing/2014/main" id="{6177E6BD-68FA-DF12-56CD-7656876A0F99}"/>
                </a:ext>
              </a:extLst>
            </p:cNvPr>
            <p:cNvGrpSpPr/>
            <p:nvPr/>
          </p:nvGrpSpPr>
          <p:grpSpPr>
            <a:xfrm>
              <a:off x="6043039" y="1763724"/>
              <a:ext cx="95796" cy="95715"/>
              <a:chOff x="6445187" y="2952044"/>
              <a:chExt cx="102369" cy="100584"/>
            </a:xfrm>
          </p:grpSpPr>
          <p:cxnSp>
            <p:nvCxnSpPr>
              <p:cNvPr id="47" name="Straight Connector 46">
                <a:extLst>
                  <a:ext uri="{FF2B5EF4-FFF2-40B4-BE49-F238E27FC236}">
                    <a16:creationId xmlns:a16="http://schemas.microsoft.com/office/drawing/2014/main" id="{E149B0F7-1D5D-42DC-4521-85530FE1522A}"/>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767EBD0-AF04-02C2-03F4-FFCE2DF6A8F3}"/>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B5CF4AB9-5EAD-8B17-C1A8-FAAD7E0E7EDC}"/>
                </a:ext>
              </a:extLst>
            </p:cNvPr>
            <p:cNvGrpSpPr/>
            <p:nvPr/>
          </p:nvGrpSpPr>
          <p:grpSpPr>
            <a:xfrm>
              <a:off x="7534350" y="1758920"/>
              <a:ext cx="95796" cy="95715"/>
              <a:chOff x="6445187" y="2952044"/>
              <a:chExt cx="102369" cy="100584"/>
            </a:xfrm>
          </p:grpSpPr>
          <p:cxnSp>
            <p:nvCxnSpPr>
              <p:cNvPr id="45" name="Straight Connector 44">
                <a:extLst>
                  <a:ext uri="{FF2B5EF4-FFF2-40B4-BE49-F238E27FC236}">
                    <a16:creationId xmlns:a16="http://schemas.microsoft.com/office/drawing/2014/main" id="{BB9B0336-2EF3-1E00-3020-71D65DB0D407}"/>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F475D17-E786-777B-79E9-93933522E3F2}"/>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F3DE4C8E-9564-7B6F-F8A9-02082AE64D2E}"/>
                </a:ext>
              </a:extLst>
            </p:cNvPr>
            <p:cNvGrpSpPr/>
            <p:nvPr/>
          </p:nvGrpSpPr>
          <p:grpSpPr>
            <a:xfrm>
              <a:off x="9450575" y="1763724"/>
              <a:ext cx="95796" cy="95715"/>
              <a:chOff x="6445187" y="2952044"/>
              <a:chExt cx="102369" cy="100584"/>
            </a:xfrm>
          </p:grpSpPr>
          <p:cxnSp>
            <p:nvCxnSpPr>
              <p:cNvPr id="43" name="Straight Connector 42">
                <a:extLst>
                  <a:ext uri="{FF2B5EF4-FFF2-40B4-BE49-F238E27FC236}">
                    <a16:creationId xmlns:a16="http://schemas.microsoft.com/office/drawing/2014/main" id="{11C43BDF-D791-502D-30D4-BD407E9AD38A}"/>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5E3B112-F731-97B8-376F-27A25884E3EA}"/>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36" name="Group 35">
              <a:extLst>
                <a:ext uri="{FF2B5EF4-FFF2-40B4-BE49-F238E27FC236}">
                  <a16:creationId xmlns:a16="http://schemas.microsoft.com/office/drawing/2014/main" id="{EADB24D1-4E6D-989E-A9C2-FF94FDFE8C81}"/>
                </a:ext>
              </a:extLst>
            </p:cNvPr>
            <p:cNvGrpSpPr/>
            <p:nvPr/>
          </p:nvGrpSpPr>
          <p:grpSpPr>
            <a:xfrm>
              <a:off x="9597109" y="1828089"/>
              <a:ext cx="95796" cy="95715"/>
              <a:chOff x="6445187" y="2952044"/>
              <a:chExt cx="102369" cy="100584"/>
            </a:xfrm>
          </p:grpSpPr>
          <p:cxnSp>
            <p:nvCxnSpPr>
              <p:cNvPr id="41" name="Straight Connector 40">
                <a:extLst>
                  <a:ext uri="{FF2B5EF4-FFF2-40B4-BE49-F238E27FC236}">
                    <a16:creationId xmlns:a16="http://schemas.microsoft.com/office/drawing/2014/main" id="{B3FC7E89-C0D6-8E9F-4D0C-1912436A06E8}"/>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0951B2C-6DD2-5A26-E5B5-807E3B607A14}"/>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9B8471A1-DD47-C16E-77C1-DAA5A72E4952}"/>
                </a:ext>
              </a:extLst>
            </p:cNvPr>
            <p:cNvGrpSpPr/>
            <p:nvPr/>
          </p:nvGrpSpPr>
          <p:grpSpPr>
            <a:xfrm>
              <a:off x="10167636" y="1826953"/>
              <a:ext cx="95796" cy="95715"/>
              <a:chOff x="6445187" y="2952044"/>
              <a:chExt cx="102369" cy="100584"/>
            </a:xfrm>
          </p:grpSpPr>
          <p:cxnSp>
            <p:nvCxnSpPr>
              <p:cNvPr id="39" name="Straight Connector 38">
                <a:extLst>
                  <a:ext uri="{FF2B5EF4-FFF2-40B4-BE49-F238E27FC236}">
                    <a16:creationId xmlns:a16="http://schemas.microsoft.com/office/drawing/2014/main" id="{F19E0E6F-2A37-4B39-F213-9F28632FF2C2}"/>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1F6FE6E-F28D-CC04-7B95-ADFE7ED1A09C}"/>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graphicFrame>
        <p:nvGraphicFramePr>
          <p:cNvPr id="127" name="Table 269">
            <a:extLst>
              <a:ext uri="{FF2B5EF4-FFF2-40B4-BE49-F238E27FC236}">
                <a16:creationId xmlns:a16="http://schemas.microsoft.com/office/drawing/2014/main" id="{08676A77-8CF7-884A-74CE-1B41F91FA998}"/>
              </a:ext>
            </a:extLst>
          </p:cNvPr>
          <p:cNvGraphicFramePr>
            <a:graphicFrameLocks noGrp="1"/>
          </p:cNvGraphicFramePr>
          <p:nvPr/>
        </p:nvGraphicFramePr>
        <p:xfrm>
          <a:off x="5268684" y="2360022"/>
          <a:ext cx="5373190" cy="841248"/>
        </p:xfrm>
        <a:graphic>
          <a:graphicData uri="http://schemas.openxmlformats.org/drawingml/2006/table">
            <a:tbl>
              <a:tblPr firstRow="1" bandRow="1">
                <a:tableStyleId>{5C22544A-7EE6-4342-B048-85BDC9FD1C3A}</a:tableStyleId>
              </a:tblPr>
              <a:tblGrid>
                <a:gridCol w="1219573">
                  <a:extLst>
                    <a:ext uri="{9D8B030D-6E8A-4147-A177-3AD203B41FA5}">
                      <a16:colId xmlns:a16="http://schemas.microsoft.com/office/drawing/2014/main" val="2711162911"/>
                    </a:ext>
                  </a:extLst>
                </a:gridCol>
                <a:gridCol w="908343">
                  <a:extLst>
                    <a:ext uri="{9D8B030D-6E8A-4147-A177-3AD203B41FA5}">
                      <a16:colId xmlns:a16="http://schemas.microsoft.com/office/drawing/2014/main" val="3592686808"/>
                    </a:ext>
                  </a:extLst>
                </a:gridCol>
                <a:gridCol w="1283321">
                  <a:extLst>
                    <a:ext uri="{9D8B030D-6E8A-4147-A177-3AD203B41FA5}">
                      <a16:colId xmlns:a16="http://schemas.microsoft.com/office/drawing/2014/main" val="1147257982"/>
                    </a:ext>
                  </a:extLst>
                </a:gridCol>
                <a:gridCol w="966188">
                  <a:extLst>
                    <a:ext uri="{9D8B030D-6E8A-4147-A177-3AD203B41FA5}">
                      <a16:colId xmlns:a16="http://schemas.microsoft.com/office/drawing/2014/main" val="1978563700"/>
                    </a:ext>
                  </a:extLst>
                </a:gridCol>
                <a:gridCol w="995765">
                  <a:extLst>
                    <a:ext uri="{9D8B030D-6E8A-4147-A177-3AD203B41FA5}">
                      <a16:colId xmlns:a16="http://schemas.microsoft.com/office/drawing/2014/main" val="2990221980"/>
                    </a:ext>
                  </a:extLst>
                </a:gridCol>
              </a:tblGrid>
              <a:tr h="200564">
                <a:tc>
                  <a:txBody>
                    <a:bodyPr/>
                    <a:lstStyle/>
                    <a:p>
                      <a:pPr algn="ctr">
                        <a:lnSpc>
                          <a:spcPct val="100000"/>
                        </a:lnSpc>
                      </a:pPr>
                      <a:endParaRPr lang="en-US" sz="1200"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200" b="1" dirty="0">
                          <a:solidFill>
                            <a:schemeClr val="bg1"/>
                          </a:solidFill>
                        </a:rPr>
                        <a:t>Patients, n</a:t>
                      </a:r>
                    </a:p>
                  </a:txBody>
                  <a:tcPr marL="18288" marR="18288"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200" b="1" dirty="0">
                          <a:solidFill>
                            <a:schemeClr val="bg1"/>
                          </a:solidFill>
                        </a:rPr>
                        <a:t>Estimated 18-Mo RFS, % (95% CI)*</a:t>
                      </a:r>
                      <a:endParaRPr lang="en-US" sz="1200" b="1" baseline="30000" dirty="0">
                        <a:solidFill>
                          <a:schemeClr val="bg1"/>
                        </a:solidFill>
                      </a:endParaRPr>
                    </a:p>
                  </a:txBody>
                  <a:tcPr marL="18288" marR="18288"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200" b="1" dirty="0">
                          <a:solidFill>
                            <a:schemeClr val="bg1"/>
                          </a:solidFill>
                        </a:rPr>
                        <a:t>HR</a:t>
                      </a:r>
                      <a:br>
                        <a:rPr lang="en-US" sz="1200" b="1" dirty="0">
                          <a:solidFill>
                            <a:schemeClr val="bg1"/>
                          </a:solidFill>
                        </a:rPr>
                      </a:br>
                      <a:r>
                        <a:rPr lang="en-US" sz="1200" b="1" dirty="0">
                          <a:solidFill>
                            <a:schemeClr val="bg1"/>
                          </a:solidFill>
                        </a:rPr>
                        <a:t>(95% CI)</a:t>
                      </a:r>
                    </a:p>
                  </a:txBody>
                  <a:tcPr marL="18288" marR="18288"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200" b="1" i="0" dirty="0">
                          <a:solidFill>
                            <a:schemeClr val="bg1"/>
                          </a:solidFill>
                        </a:rPr>
                        <a:t>Log-Rank </a:t>
                      </a:r>
                      <a:br>
                        <a:rPr lang="en-US" sz="1200" b="1" i="0" dirty="0">
                          <a:solidFill>
                            <a:schemeClr val="bg1"/>
                          </a:solidFill>
                        </a:rPr>
                      </a:br>
                      <a:r>
                        <a:rPr lang="en-US" sz="1200" b="1" i="1" dirty="0">
                          <a:solidFill>
                            <a:schemeClr val="bg1"/>
                          </a:solidFill>
                        </a:rPr>
                        <a:t>P </a:t>
                      </a:r>
                      <a:r>
                        <a:rPr lang="en-US" sz="1200" b="1" i="0" dirty="0">
                          <a:solidFill>
                            <a:schemeClr val="bg1"/>
                          </a:solidFill>
                        </a:rPr>
                        <a:t>Value</a:t>
                      </a:r>
                      <a:endParaRPr lang="en-US" sz="1200" b="1" i="0" baseline="30000" dirty="0">
                        <a:solidFill>
                          <a:schemeClr val="bg1"/>
                        </a:solidFill>
                      </a:endParaRPr>
                    </a:p>
                  </a:txBody>
                  <a:tcPr marL="18288" marR="18288"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82928278"/>
                  </a:ext>
                </a:extLst>
              </a:tr>
              <a:tr h="143559">
                <a:tc>
                  <a:txBody>
                    <a:bodyPr/>
                    <a:lstStyle/>
                    <a:p>
                      <a:pPr algn="r">
                        <a:lnSpc>
                          <a:spcPct val="100000"/>
                        </a:lnSpc>
                      </a:pPr>
                      <a:r>
                        <a:rPr lang="en-US" sz="1200" b="1" dirty="0">
                          <a:solidFill>
                            <a:srgbClr val="015873"/>
                          </a:solidFill>
                        </a:rPr>
                        <a:t>Midostaurin + SoC</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200" dirty="0">
                          <a:solidFill>
                            <a:srgbClr val="015873"/>
                          </a:solidFill>
                        </a:rPr>
                        <a:t>30</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200" dirty="0">
                          <a:solidFill>
                            <a:srgbClr val="015873"/>
                          </a:solidFill>
                        </a:rPr>
                        <a:t>89 (69-96)</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0000"/>
                        </a:lnSpc>
                      </a:pPr>
                      <a:r>
                        <a:rPr lang="en-US" sz="1200" dirty="0">
                          <a:solidFill>
                            <a:schemeClr val="bg1"/>
                          </a:solidFill>
                        </a:rPr>
                        <a:t>0.46</a:t>
                      </a:r>
                      <a:br>
                        <a:rPr lang="en-US" sz="1200" dirty="0">
                          <a:solidFill>
                            <a:schemeClr val="bg1"/>
                          </a:solidFill>
                        </a:rPr>
                      </a:br>
                      <a:r>
                        <a:rPr lang="en-US" sz="1200" dirty="0">
                          <a:solidFill>
                            <a:schemeClr val="bg1"/>
                          </a:solidFill>
                        </a:rPr>
                        <a:t>(0.12-1.86)</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0000"/>
                        </a:lnSpc>
                      </a:pPr>
                      <a:r>
                        <a:rPr lang="en-US" sz="1200" dirty="0">
                          <a:solidFill>
                            <a:schemeClr val="bg1"/>
                          </a:solidFill>
                        </a:rPr>
                        <a:t>.2655</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62518519"/>
                  </a:ext>
                </a:extLst>
              </a:tr>
              <a:tr h="143559">
                <a:tc>
                  <a:txBody>
                    <a:bodyPr/>
                    <a:lstStyle/>
                    <a:p>
                      <a:pPr algn="r">
                        <a:lnSpc>
                          <a:spcPct val="100000"/>
                        </a:lnSpc>
                      </a:pPr>
                      <a:r>
                        <a:rPr lang="en-US" sz="1200" b="1" dirty="0">
                          <a:solidFill>
                            <a:srgbClr val="E1471D"/>
                          </a:solidFill>
                        </a:rPr>
                        <a:t>SoC</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200" dirty="0">
                          <a:solidFill>
                            <a:srgbClr val="E1471D"/>
                          </a:solidFill>
                        </a:rPr>
                        <a:t>30</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200" dirty="0">
                          <a:solidFill>
                            <a:srgbClr val="E1471D"/>
                          </a:solidFill>
                        </a:rPr>
                        <a:t>76 (54-88)</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1200" dirty="0">
                        <a:solidFill>
                          <a:schemeClr val="bg1"/>
                        </a:solidFill>
                      </a:endParaRPr>
                    </a:p>
                  </a:txBody>
                  <a:tcPr anchor="ctr"/>
                </a:tc>
                <a:tc vMerge="1">
                  <a:txBody>
                    <a:bodyPr/>
                    <a:lstStyle/>
                    <a:p>
                      <a:pPr algn="ctr"/>
                      <a:endParaRPr lang="en-US" sz="1200" dirty="0">
                        <a:solidFill>
                          <a:schemeClr val="bg1"/>
                        </a:solidFill>
                      </a:endParaRPr>
                    </a:p>
                  </a:txBody>
                  <a:tcPr anchor="ctr"/>
                </a:tc>
                <a:extLst>
                  <a:ext uri="{0D108BD9-81ED-4DB2-BD59-A6C34878D82A}">
                    <a16:rowId xmlns:a16="http://schemas.microsoft.com/office/drawing/2014/main" val="1749095946"/>
                  </a:ext>
                </a:extLst>
              </a:tr>
            </a:tbl>
          </a:graphicData>
        </a:graphic>
      </p:graphicFrame>
      <p:grpSp>
        <p:nvGrpSpPr>
          <p:cNvPr id="129" name="Group 128">
            <a:extLst>
              <a:ext uri="{FF2B5EF4-FFF2-40B4-BE49-F238E27FC236}">
                <a16:creationId xmlns:a16="http://schemas.microsoft.com/office/drawing/2014/main" id="{AC0EA7B9-BA43-5214-4EB9-CBFFE2246984}"/>
              </a:ext>
            </a:extLst>
          </p:cNvPr>
          <p:cNvGrpSpPr/>
          <p:nvPr/>
        </p:nvGrpSpPr>
        <p:grpSpPr>
          <a:xfrm>
            <a:off x="5357637" y="3947007"/>
            <a:ext cx="5977096" cy="874598"/>
            <a:chOff x="2718259" y="1845620"/>
            <a:chExt cx="8358516" cy="1153923"/>
          </a:xfrm>
        </p:grpSpPr>
        <p:grpSp>
          <p:nvGrpSpPr>
            <p:cNvPr id="265" name="Group 264">
              <a:extLst>
                <a:ext uri="{FF2B5EF4-FFF2-40B4-BE49-F238E27FC236}">
                  <a16:creationId xmlns:a16="http://schemas.microsoft.com/office/drawing/2014/main" id="{40E48237-2767-9F0F-2284-CBA729360FFE}"/>
                </a:ext>
              </a:extLst>
            </p:cNvPr>
            <p:cNvGrpSpPr/>
            <p:nvPr/>
          </p:nvGrpSpPr>
          <p:grpSpPr>
            <a:xfrm>
              <a:off x="2718259" y="1845620"/>
              <a:ext cx="2744118" cy="736228"/>
              <a:chOff x="2718259" y="1845620"/>
              <a:chExt cx="2744118" cy="736228"/>
            </a:xfrm>
          </p:grpSpPr>
          <p:grpSp>
            <p:nvGrpSpPr>
              <p:cNvPr id="314" name="Group 313">
                <a:extLst>
                  <a:ext uri="{FF2B5EF4-FFF2-40B4-BE49-F238E27FC236}">
                    <a16:creationId xmlns:a16="http://schemas.microsoft.com/office/drawing/2014/main" id="{714F8A56-C456-3BCD-95D4-C1B11BCBC2DF}"/>
                  </a:ext>
                </a:extLst>
              </p:cNvPr>
              <p:cNvGrpSpPr/>
              <p:nvPr/>
            </p:nvGrpSpPr>
            <p:grpSpPr>
              <a:xfrm>
                <a:off x="2718259" y="1845620"/>
                <a:ext cx="137160" cy="137160"/>
                <a:chOff x="6445187" y="2952044"/>
                <a:chExt cx="102369" cy="100584"/>
              </a:xfrm>
            </p:grpSpPr>
            <p:cxnSp>
              <p:nvCxnSpPr>
                <p:cNvPr id="354" name="Straight Connector 353">
                  <a:extLst>
                    <a:ext uri="{FF2B5EF4-FFF2-40B4-BE49-F238E27FC236}">
                      <a16:creationId xmlns:a16="http://schemas.microsoft.com/office/drawing/2014/main" id="{E4AEDEA5-9558-29DE-FB83-4AEE77597E77}"/>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DC7BB6D7-DAB0-3E3D-BCB7-E4ABAF9DA62A}"/>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315" name="Group 314">
                <a:extLst>
                  <a:ext uri="{FF2B5EF4-FFF2-40B4-BE49-F238E27FC236}">
                    <a16:creationId xmlns:a16="http://schemas.microsoft.com/office/drawing/2014/main" id="{CFE0B45C-C0C0-46BE-5F9A-91C4D9BD20C5}"/>
                  </a:ext>
                </a:extLst>
              </p:cNvPr>
              <p:cNvGrpSpPr/>
              <p:nvPr/>
            </p:nvGrpSpPr>
            <p:grpSpPr>
              <a:xfrm>
                <a:off x="3181493" y="1845620"/>
                <a:ext cx="137160" cy="137160"/>
                <a:chOff x="6445187" y="2952044"/>
                <a:chExt cx="102369" cy="100584"/>
              </a:xfrm>
            </p:grpSpPr>
            <p:cxnSp>
              <p:nvCxnSpPr>
                <p:cNvPr id="352" name="Straight Connector 351">
                  <a:extLst>
                    <a:ext uri="{FF2B5EF4-FFF2-40B4-BE49-F238E27FC236}">
                      <a16:creationId xmlns:a16="http://schemas.microsoft.com/office/drawing/2014/main" id="{D51029C4-1269-AA22-C805-D8E087258BD5}"/>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CAA2BEF6-0146-6FF3-7CAC-4157354035E6}"/>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316" name="Group 315">
                <a:extLst>
                  <a:ext uri="{FF2B5EF4-FFF2-40B4-BE49-F238E27FC236}">
                    <a16:creationId xmlns:a16="http://schemas.microsoft.com/office/drawing/2014/main" id="{A46F883E-2004-4EA0-531E-F2C3A3F32012}"/>
                  </a:ext>
                </a:extLst>
              </p:cNvPr>
              <p:cNvGrpSpPr/>
              <p:nvPr/>
            </p:nvGrpSpPr>
            <p:grpSpPr>
              <a:xfrm>
                <a:off x="3257623" y="1943857"/>
                <a:ext cx="137160" cy="137160"/>
                <a:chOff x="6445187" y="2952044"/>
                <a:chExt cx="102369" cy="100584"/>
              </a:xfrm>
            </p:grpSpPr>
            <p:cxnSp>
              <p:nvCxnSpPr>
                <p:cNvPr id="350" name="Straight Connector 349">
                  <a:extLst>
                    <a:ext uri="{FF2B5EF4-FFF2-40B4-BE49-F238E27FC236}">
                      <a16:creationId xmlns:a16="http://schemas.microsoft.com/office/drawing/2014/main" id="{EF58CB35-BC49-73FE-AB74-269439520E08}"/>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4FE28A15-188E-F505-92B3-B2759D57250F}"/>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317" name="Group 316">
                <a:extLst>
                  <a:ext uri="{FF2B5EF4-FFF2-40B4-BE49-F238E27FC236}">
                    <a16:creationId xmlns:a16="http://schemas.microsoft.com/office/drawing/2014/main" id="{8F7867BB-0A7E-7827-7F5D-6DDB3F6066B3}"/>
                  </a:ext>
                </a:extLst>
              </p:cNvPr>
              <p:cNvGrpSpPr/>
              <p:nvPr/>
            </p:nvGrpSpPr>
            <p:grpSpPr>
              <a:xfrm>
                <a:off x="3330332" y="1943857"/>
                <a:ext cx="137160" cy="137160"/>
                <a:chOff x="6445187" y="2952044"/>
                <a:chExt cx="102369" cy="100584"/>
              </a:xfrm>
            </p:grpSpPr>
            <p:cxnSp>
              <p:nvCxnSpPr>
                <p:cNvPr id="348" name="Straight Connector 347">
                  <a:extLst>
                    <a:ext uri="{FF2B5EF4-FFF2-40B4-BE49-F238E27FC236}">
                      <a16:creationId xmlns:a16="http://schemas.microsoft.com/office/drawing/2014/main" id="{32AF9F33-EC33-7C29-D59E-F893CC68209E}"/>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8BD989D2-3FB4-19AC-A07F-38501C2C8DB6}"/>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318" name="Group 317">
                <a:extLst>
                  <a:ext uri="{FF2B5EF4-FFF2-40B4-BE49-F238E27FC236}">
                    <a16:creationId xmlns:a16="http://schemas.microsoft.com/office/drawing/2014/main" id="{5D508434-F116-B0AE-3271-3841D28748B0}"/>
                  </a:ext>
                </a:extLst>
              </p:cNvPr>
              <p:cNvGrpSpPr/>
              <p:nvPr/>
            </p:nvGrpSpPr>
            <p:grpSpPr>
              <a:xfrm>
                <a:off x="3432945" y="1943857"/>
                <a:ext cx="137160" cy="137160"/>
                <a:chOff x="6445187" y="2952044"/>
                <a:chExt cx="102369" cy="100584"/>
              </a:xfrm>
            </p:grpSpPr>
            <p:cxnSp>
              <p:nvCxnSpPr>
                <p:cNvPr id="346" name="Straight Connector 345">
                  <a:extLst>
                    <a:ext uri="{FF2B5EF4-FFF2-40B4-BE49-F238E27FC236}">
                      <a16:creationId xmlns:a16="http://schemas.microsoft.com/office/drawing/2014/main" id="{927E3520-00FD-AC61-392E-22AB2B71E3E1}"/>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6B22C8E8-12D4-4707-16BD-641ED1F1DCD3}"/>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319" name="Group 318">
                <a:extLst>
                  <a:ext uri="{FF2B5EF4-FFF2-40B4-BE49-F238E27FC236}">
                    <a16:creationId xmlns:a16="http://schemas.microsoft.com/office/drawing/2014/main" id="{93099D1C-5E66-3538-239C-2E874DE66030}"/>
                  </a:ext>
                </a:extLst>
              </p:cNvPr>
              <p:cNvGrpSpPr/>
              <p:nvPr/>
            </p:nvGrpSpPr>
            <p:grpSpPr>
              <a:xfrm>
                <a:off x="3489801" y="2035343"/>
                <a:ext cx="137160" cy="137160"/>
                <a:chOff x="6445187" y="2952044"/>
                <a:chExt cx="102369" cy="100584"/>
              </a:xfrm>
            </p:grpSpPr>
            <p:cxnSp>
              <p:nvCxnSpPr>
                <p:cNvPr id="344" name="Straight Connector 343">
                  <a:extLst>
                    <a:ext uri="{FF2B5EF4-FFF2-40B4-BE49-F238E27FC236}">
                      <a16:creationId xmlns:a16="http://schemas.microsoft.com/office/drawing/2014/main" id="{6A3E9773-1CBB-9CE9-2575-E3FCC5EF2130}"/>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D27CE43E-750D-7F5C-520A-5303C51814C3}"/>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320" name="Group 319">
                <a:extLst>
                  <a:ext uri="{FF2B5EF4-FFF2-40B4-BE49-F238E27FC236}">
                    <a16:creationId xmlns:a16="http://schemas.microsoft.com/office/drawing/2014/main" id="{F059811E-BAC2-71C9-AA46-0DA45ED674DA}"/>
                  </a:ext>
                </a:extLst>
              </p:cNvPr>
              <p:cNvGrpSpPr/>
              <p:nvPr/>
            </p:nvGrpSpPr>
            <p:grpSpPr>
              <a:xfrm>
                <a:off x="3483692" y="2038875"/>
                <a:ext cx="137160" cy="137160"/>
                <a:chOff x="6445187" y="2952044"/>
                <a:chExt cx="102369" cy="100584"/>
              </a:xfrm>
            </p:grpSpPr>
            <p:cxnSp>
              <p:nvCxnSpPr>
                <p:cNvPr id="342" name="Straight Connector 341">
                  <a:extLst>
                    <a:ext uri="{FF2B5EF4-FFF2-40B4-BE49-F238E27FC236}">
                      <a16:creationId xmlns:a16="http://schemas.microsoft.com/office/drawing/2014/main" id="{160AF382-3790-39D0-791D-6B46E998A529}"/>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26145C7C-B062-80B4-6200-40AE0058FD91}"/>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321" name="Group 320">
                <a:extLst>
                  <a:ext uri="{FF2B5EF4-FFF2-40B4-BE49-F238E27FC236}">
                    <a16:creationId xmlns:a16="http://schemas.microsoft.com/office/drawing/2014/main" id="{59DB977D-1E35-B332-0569-1164B02ED808}"/>
                  </a:ext>
                </a:extLst>
              </p:cNvPr>
              <p:cNvGrpSpPr/>
              <p:nvPr/>
            </p:nvGrpSpPr>
            <p:grpSpPr>
              <a:xfrm>
                <a:off x="3511951" y="2038875"/>
                <a:ext cx="137160" cy="137160"/>
                <a:chOff x="6445187" y="2952044"/>
                <a:chExt cx="102369" cy="100584"/>
              </a:xfrm>
            </p:grpSpPr>
            <p:cxnSp>
              <p:nvCxnSpPr>
                <p:cNvPr id="340" name="Straight Connector 339">
                  <a:extLst>
                    <a:ext uri="{FF2B5EF4-FFF2-40B4-BE49-F238E27FC236}">
                      <a16:creationId xmlns:a16="http://schemas.microsoft.com/office/drawing/2014/main" id="{72DC63A1-EB09-4222-360E-553170A8F312}"/>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086A0711-98F3-5D9C-9A62-3CD397FD86D1}"/>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322" name="Group 321">
                <a:extLst>
                  <a:ext uri="{FF2B5EF4-FFF2-40B4-BE49-F238E27FC236}">
                    <a16:creationId xmlns:a16="http://schemas.microsoft.com/office/drawing/2014/main" id="{85A26EC4-A779-7CA6-C50B-56B4523C246F}"/>
                  </a:ext>
                </a:extLst>
              </p:cNvPr>
              <p:cNvGrpSpPr/>
              <p:nvPr/>
            </p:nvGrpSpPr>
            <p:grpSpPr>
              <a:xfrm>
                <a:off x="4027314" y="2129084"/>
                <a:ext cx="137160" cy="137160"/>
                <a:chOff x="6445187" y="2952044"/>
                <a:chExt cx="102369" cy="100584"/>
              </a:xfrm>
            </p:grpSpPr>
            <p:cxnSp>
              <p:nvCxnSpPr>
                <p:cNvPr id="338" name="Straight Connector 337">
                  <a:extLst>
                    <a:ext uri="{FF2B5EF4-FFF2-40B4-BE49-F238E27FC236}">
                      <a16:creationId xmlns:a16="http://schemas.microsoft.com/office/drawing/2014/main" id="{DE63FB72-7332-728F-6719-BAF82E0DA6B3}"/>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502941B6-8B4B-5097-D2BD-5A8A71AC21BD}"/>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323" name="Group 322">
                <a:extLst>
                  <a:ext uri="{FF2B5EF4-FFF2-40B4-BE49-F238E27FC236}">
                    <a16:creationId xmlns:a16="http://schemas.microsoft.com/office/drawing/2014/main" id="{6581CD1C-4A8B-E7E5-D655-D992520985CD}"/>
                  </a:ext>
                </a:extLst>
              </p:cNvPr>
              <p:cNvGrpSpPr/>
              <p:nvPr/>
            </p:nvGrpSpPr>
            <p:grpSpPr>
              <a:xfrm>
                <a:off x="4442799" y="2243448"/>
                <a:ext cx="137160" cy="137160"/>
                <a:chOff x="6445187" y="2952044"/>
                <a:chExt cx="102369" cy="100584"/>
              </a:xfrm>
            </p:grpSpPr>
            <p:cxnSp>
              <p:nvCxnSpPr>
                <p:cNvPr id="336" name="Straight Connector 335">
                  <a:extLst>
                    <a:ext uri="{FF2B5EF4-FFF2-40B4-BE49-F238E27FC236}">
                      <a16:creationId xmlns:a16="http://schemas.microsoft.com/office/drawing/2014/main" id="{BF46793B-BF4A-5A45-D3E0-1F4C83025128}"/>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CC96C4E7-6C11-8339-0B02-E0878DC09FEE}"/>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7221D5D8-6EC7-F91B-6464-826FAE21E88D}"/>
                  </a:ext>
                </a:extLst>
              </p:cNvPr>
              <p:cNvGrpSpPr/>
              <p:nvPr/>
            </p:nvGrpSpPr>
            <p:grpSpPr>
              <a:xfrm>
                <a:off x="4521858" y="2335523"/>
                <a:ext cx="137160" cy="137160"/>
                <a:chOff x="6445187" y="2952044"/>
                <a:chExt cx="102369" cy="100584"/>
              </a:xfrm>
            </p:grpSpPr>
            <p:cxnSp>
              <p:nvCxnSpPr>
                <p:cNvPr id="334" name="Straight Connector 333">
                  <a:extLst>
                    <a:ext uri="{FF2B5EF4-FFF2-40B4-BE49-F238E27FC236}">
                      <a16:creationId xmlns:a16="http://schemas.microsoft.com/office/drawing/2014/main" id="{14632F57-BA62-7817-3532-1A80E132ECAE}"/>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DA67E709-CD8F-9092-0911-EACCE2CAEF92}"/>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325" name="Group 324">
                <a:extLst>
                  <a:ext uri="{FF2B5EF4-FFF2-40B4-BE49-F238E27FC236}">
                    <a16:creationId xmlns:a16="http://schemas.microsoft.com/office/drawing/2014/main" id="{DBCC847A-700B-D5A3-1076-5553DE3D983A}"/>
                  </a:ext>
                </a:extLst>
              </p:cNvPr>
              <p:cNvGrpSpPr/>
              <p:nvPr/>
            </p:nvGrpSpPr>
            <p:grpSpPr>
              <a:xfrm>
                <a:off x="4881646" y="2335523"/>
                <a:ext cx="137160" cy="137160"/>
                <a:chOff x="6445187" y="2952044"/>
                <a:chExt cx="102369" cy="100584"/>
              </a:xfrm>
            </p:grpSpPr>
            <p:cxnSp>
              <p:nvCxnSpPr>
                <p:cNvPr id="332" name="Straight Connector 331">
                  <a:extLst>
                    <a:ext uri="{FF2B5EF4-FFF2-40B4-BE49-F238E27FC236}">
                      <a16:creationId xmlns:a16="http://schemas.microsoft.com/office/drawing/2014/main" id="{D5536C83-20AC-33AC-394B-E20FF4A33C2B}"/>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E80E4C3F-E2DE-FC75-F8C8-41120AECCB6B}"/>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326" name="Group 325">
                <a:extLst>
                  <a:ext uri="{FF2B5EF4-FFF2-40B4-BE49-F238E27FC236}">
                    <a16:creationId xmlns:a16="http://schemas.microsoft.com/office/drawing/2014/main" id="{A2403DD9-A871-80AB-D2C9-7B91A38E9308}"/>
                  </a:ext>
                </a:extLst>
              </p:cNvPr>
              <p:cNvGrpSpPr/>
              <p:nvPr/>
            </p:nvGrpSpPr>
            <p:grpSpPr>
              <a:xfrm>
                <a:off x="5075492" y="2444688"/>
                <a:ext cx="137160" cy="137160"/>
                <a:chOff x="6445187" y="2952044"/>
                <a:chExt cx="102369" cy="100584"/>
              </a:xfrm>
            </p:grpSpPr>
            <p:cxnSp>
              <p:nvCxnSpPr>
                <p:cNvPr id="330" name="Straight Connector 329">
                  <a:extLst>
                    <a:ext uri="{FF2B5EF4-FFF2-40B4-BE49-F238E27FC236}">
                      <a16:creationId xmlns:a16="http://schemas.microsoft.com/office/drawing/2014/main" id="{28D8E0F3-FDEE-2EDB-5E4B-0090AF074612}"/>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9DBC6CD8-0CF7-D90F-53E3-5BF7B2F61953}"/>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327" name="Group 326">
                <a:extLst>
                  <a:ext uri="{FF2B5EF4-FFF2-40B4-BE49-F238E27FC236}">
                    <a16:creationId xmlns:a16="http://schemas.microsoft.com/office/drawing/2014/main" id="{F7FEC736-CACB-C89A-00B2-FE1D41061899}"/>
                  </a:ext>
                </a:extLst>
              </p:cNvPr>
              <p:cNvGrpSpPr/>
              <p:nvPr/>
            </p:nvGrpSpPr>
            <p:grpSpPr>
              <a:xfrm>
                <a:off x="5325217" y="2444688"/>
                <a:ext cx="137160" cy="137160"/>
                <a:chOff x="6445187" y="2952044"/>
                <a:chExt cx="102369" cy="100584"/>
              </a:xfrm>
            </p:grpSpPr>
            <p:cxnSp>
              <p:nvCxnSpPr>
                <p:cNvPr id="328" name="Straight Connector 327">
                  <a:extLst>
                    <a:ext uri="{FF2B5EF4-FFF2-40B4-BE49-F238E27FC236}">
                      <a16:creationId xmlns:a16="http://schemas.microsoft.com/office/drawing/2014/main" id="{81F260BD-1037-F376-126B-70B384948110}"/>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D2E1A3E4-1192-7FD5-1212-4FF25E53A396}"/>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grpSp>
          <p:nvGrpSpPr>
            <p:cNvPr id="266" name="Group 265">
              <a:extLst>
                <a:ext uri="{FF2B5EF4-FFF2-40B4-BE49-F238E27FC236}">
                  <a16:creationId xmlns:a16="http://schemas.microsoft.com/office/drawing/2014/main" id="{6C06A874-42C6-905C-5942-FA7ACD46F82A}"/>
                </a:ext>
              </a:extLst>
            </p:cNvPr>
            <p:cNvGrpSpPr/>
            <p:nvPr/>
          </p:nvGrpSpPr>
          <p:grpSpPr>
            <a:xfrm>
              <a:off x="6088574" y="2444688"/>
              <a:ext cx="137160" cy="137160"/>
              <a:chOff x="6445187" y="2952044"/>
              <a:chExt cx="102369" cy="100584"/>
            </a:xfrm>
          </p:grpSpPr>
          <p:cxnSp>
            <p:nvCxnSpPr>
              <p:cNvPr id="312" name="Straight Connector 311">
                <a:extLst>
                  <a:ext uri="{FF2B5EF4-FFF2-40B4-BE49-F238E27FC236}">
                    <a16:creationId xmlns:a16="http://schemas.microsoft.com/office/drawing/2014/main" id="{0EE27CA0-1304-E0C9-EC61-F5EEB13AB800}"/>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E4E59F59-67F6-0722-738E-91C76B05942B}"/>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267" name="Group 266">
              <a:extLst>
                <a:ext uri="{FF2B5EF4-FFF2-40B4-BE49-F238E27FC236}">
                  <a16:creationId xmlns:a16="http://schemas.microsoft.com/office/drawing/2014/main" id="{98A46079-B1B0-7F29-395C-9C78EF8E30A3}"/>
                </a:ext>
              </a:extLst>
            </p:cNvPr>
            <p:cNvGrpSpPr/>
            <p:nvPr/>
          </p:nvGrpSpPr>
          <p:grpSpPr>
            <a:xfrm>
              <a:off x="6422855" y="2444688"/>
              <a:ext cx="137160" cy="137160"/>
              <a:chOff x="6445187" y="2952044"/>
              <a:chExt cx="102369" cy="100584"/>
            </a:xfrm>
          </p:grpSpPr>
          <p:cxnSp>
            <p:nvCxnSpPr>
              <p:cNvPr id="310" name="Straight Connector 309">
                <a:extLst>
                  <a:ext uri="{FF2B5EF4-FFF2-40B4-BE49-F238E27FC236}">
                    <a16:creationId xmlns:a16="http://schemas.microsoft.com/office/drawing/2014/main" id="{12EDD2D0-4AF4-21B8-5C66-D5F7B9F5A731}"/>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3C165308-F2FA-831D-CB89-777BCAAD654C}"/>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268" name="Group 267">
              <a:extLst>
                <a:ext uri="{FF2B5EF4-FFF2-40B4-BE49-F238E27FC236}">
                  <a16:creationId xmlns:a16="http://schemas.microsoft.com/office/drawing/2014/main" id="{061AC896-DBE3-A783-C700-897CEBA23A26}"/>
                </a:ext>
              </a:extLst>
            </p:cNvPr>
            <p:cNvGrpSpPr/>
            <p:nvPr/>
          </p:nvGrpSpPr>
          <p:grpSpPr>
            <a:xfrm>
              <a:off x="8585402" y="2862383"/>
              <a:ext cx="137160" cy="137160"/>
              <a:chOff x="6445187" y="2952044"/>
              <a:chExt cx="102369" cy="100584"/>
            </a:xfrm>
          </p:grpSpPr>
          <p:cxnSp>
            <p:nvCxnSpPr>
              <p:cNvPr id="308" name="Straight Connector 307">
                <a:extLst>
                  <a:ext uri="{FF2B5EF4-FFF2-40B4-BE49-F238E27FC236}">
                    <a16:creationId xmlns:a16="http://schemas.microsoft.com/office/drawing/2014/main" id="{E1247675-21D9-D04D-88ED-912DB0897009}"/>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0300486C-1ED3-00D5-1B8E-DABB457A5E36}"/>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269" name="Group 268">
              <a:extLst>
                <a:ext uri="{FF2B5EF4-FFF2-40B4-BE49-F238E27FC236}">
                  <a16:creationId xmlns:a16="http://schemas.microsoft.com/office/drawing/2014/main" id="{28823137-EE16-FFC9-5CFB-B35033CD5963}"/>
                </a:ext>
              </a:extLst>
            </p:cNvPr>
            <p:cNvGrpSpPr/>
            <p:nvPr/>
          </p:nvGrpSpPr>
          <p:grpSpPr>
            <a:xfrm>
              <a:off x="6936677" y="2563632"/>
              <a:ext cx="137160" cy="137160"/>
              <a:chOff x="6445187" y="2952044"/>
              <a:chExt cx="102369" cy="100584"/>
            </a:xfrm>
          </p:grpSpPr>
          <p:cxnSp>
            <p:nvCxnSpPr>
              <p:cNvPr id="306" name="Straight Connector 305">
                <a:extLst>
                  <a:ext uri="{FF2B5EF4-FFF2-40B4-BE49-F238E27FC236}">
                    <a16:creationId xmlns:a16="http://schemas.microsoft.com/office/drawing/2014/main" id="{3C53451B-018B-52B3-33E0-65E1992C264C}"/>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3C5D84F8-D616-22B0-F123-F055813B092F}"/>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270" name="Group 269">
              <a:extLst>
                <a:ext uri="{FF2B5EF4-FFF2-40B4-BE49-F238E27FC236}">
                  <a16:creationId xmlns:a16="http://schemas.microsoft.com/office/drawing/2014/main" id="{C5825EA4-0D7E-96C8-6791-CF02523C1778}"/>
                </a:ext>
              </a:extLst>
            </p:cNvPr>
            <p:cNvGrpSpPr/>
            <p:nvPr/>
          </p:nvGrpSpPr>
          <p:grpSpPr>
            <a:xfrm>
              <a:off x="6991665" y="2563632"/>
              <a:ext cx="137160" cy="137160"/>
              <a:chOff x="6445187" y="2952044"/>
              <a:chExt cx="102369" cy="100584"/>
            </a:xfrm>
          </p:grpSpPr>
          <p:cxnSp>
            <p:nvCxnSpPr>
              <p:cNvPr id="304" name="Straight Connector 303">
                <a:extLst>
                  <a:ext uri="{FF2B5EF4-FFF2-40B4-BE49-F238E27FC236}">
                    <a16:creationId xmlns:a16="http://schemas.microsoft.com/office/drawing/2014/main" id="{BDA5E983-C531-D779-FE7A-86AF58E708C2}"/>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2E4AB0CC-F5E8-72FC-B2C5-BAB05DF21E9A}"/>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271" name="Group 270">
              <a:extLst>
                <a:ext uri="{FF2B5EF4-FFF2-40B4-BE49-F238E27FC236}">
                  <a16:creationId xmlns:a16="http://schemas.microsoft.com/office/drawing/2014/main" id="{CC7EBAA9-0823-9425-E7A0-5566329E5D18}"/>
                </a:ext>
              </a:extLst>
            </p:cNvPr>
            <p:cNvGrpSpPr/>
            <p:nvPr/>
          </p:nvGrpSpPr>
          <p:grpSpPr>
            <a:xfrm>
              <a:off x="7251575" y="2563632"/>
              <a:ext cx="137160" cy="137160"/>
              <a:chOff x="6445187" y="2952044"/>
              <a:chExt cx="102369" cy="100584"/>
            </a:xfrm>
          </p:grpSpPr>
          <p:cxnSp>
            <p:nvCxnSpPr>
              <p:cNvPr id="302" name="Straight Connector 301">
                <a:extLst>
                  <a:ext uri="{FF2B5EF4-FFF2-40B4-BE49-F238E27FC236}">
                    <a16:creationId xmlns:a16="http://schemas.microsoft.com/office/drawing/2014/main" id="{57F2CC1A-5BB3-EDB6-C935-6C04FBCEB12A}"/>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37E2E239-9CFE-F3BB-D927-1EFE24607486}"/>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272" name="Group 271">
              <a:extLst>
                <a:ext uri="{FF2B5EF4-FFF2-40B4-BE49-F238E27FC236}">
                  <a16:creationId xmlns:a16="http://schemas.microsoft.com/office/drawing/2014/main" id="{AFDB0F49-0ADA-5F97-E3A1-8687F8DFF81C}"/>
                </a:ext>
              </a:extLst>
            </p:cNvPr>
            <p:cNvGrpSpPr/>
            <p:nvPr/>
          </p:nvGrpSpPr>
          <p:grpSpPr>
            <a:xfrm>
              <a:off x="7438584" y="2563632"/>
              <a:ext cx="137160" cy="137160"/>
              <a:chOff x="6445187" y="2952044"/>
              <a:chExt cx="102369" cy="100584"/>
            </a:xfrm>
          </p:grpSpPr>
          <p:cxnSp>
            <p:nvCxnSpPr>
              <p:cNvPr id="300" name="Straight Connector 299">
                <a:extLst>
                  <a:ext uri="{FF2B5EF4-FFF2-40B4-BE49-F238E27FC236}">
                    <a16:creationId xmlns:a16="http://schemas.microsoft.com/office/drawing/2014/main" id="{B7299962-476D-EB83-0022-1B5C8C9AB47B}"/>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783EC2E2-88C8-7F35-C573-6CA09986D492}"/>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273" name="Group 272">
              <a:extLst>
                <a:ext uri="{FF2B5EF4-FFF2-40B4-BE49-F238E27FC236}">
                  <a16:creationId xmlns:a16="http://schemas.microsoft.com/office/drawing/2014/main" id="{1CCA7BF1-7C93-E494-94E3-B8335E80BA90}"/>
                </a:ext>
              </a:extLst>
            </p:cNvPr>
            <p:cNvGrpSpPr/>
            <p:nvPr/>
          </p:nvGrpSpPr>
          <p:grpSpPr>
            <a:xfrm>
              <a:off x="7474522" y="2563632"/>
              <a:ext cx="137160" cy="137160"/>
              <a:chOff x="6445187" y="2952044"/>
              <a:chExt cx="102369" cy="100584"/>
            </a:xfrm>
          </p:grpSpPr>
          <p:cxnSp>
            <p:nvCxnSpPr>
              <p:cNvPr id="298" name="Straight Connector 297">
                <a:extLst>
                  <a:ext uri="{FF2B5EF4-FFF2-40B4-BE49-F238E27FC236}">
                    <a16:creationId xmlns:a16="http://schemas.microsoft.com/office/drawing/2014/main" id="{F4CB3DEA-40D2-5B9E-EF9D-7EB810BD7248}"/>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E4403E7A-F7AC-B4A0-3A23-56C5C674F768}"/>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274" name="Group 273">
              <a:extLst>
                <a:ext uri="{FF2B5EF4-FFF2-40B4-BE49-F238E27FC236}">
                  <a16:creationId xmlns:a16="http://schemas.microsoft.com/office/drawing/2014/main" id="{AB14774C-365F-03F3-58A1-EDB9BE71DE17}"/>
                </a:ext>
              </a:extLst>
            </p:cNvPr>
            <p:cNvGrpSpPr/>
            <p:nvPr/>
          </p:nvGrpSpPr>
          <p:grpSpPr>
            <a:xfrm>
              <a:off x="8198412" y="2563704"/>
              <a:ext cx="137160" cy="137160"/>
              <a:chOff x="6445187" y="2952044"/>
              <a:chExt cx="102369" cy="100584"/>
            </a:xfrm>
          </p:grpSpPr>
          <p:cxnSp>
            <p:nvCxnSpPr>
              <p:cNvPr id="296" name="Straight Connector 295">
                <a:extLst>
                  <a:ext uri="{FF2B5EF4-FFF2-40B4-BE49-F238E27FC236}">
                    <a16:creationId xmlns:a16="http://schemas.microsoft.com/office/drawing/2014/main" id="{ADF4B270-3097-27AE-F42D-FC54CB8B6E8A}"/>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1F5ABA28-EBF4-574C-16FF-507BB741A67B}"/>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275" name="Group 274">
              <a:extLst>
                <a:ext uri="{FF2B5EF4-FFF2-40B4-BE49-F238E27FC236}">
                  <a16:creationId xmlns:a16="http://schemas.microsoft.com/office/drawing/2014/main" id="{23860130-404B-7F12-DA66-1600EF175FEB}"/>
                </a:ext>
              </a:extLst>
            </p:cNvPr>
            <p:cNvGrpSpPr/>
            <p:nvPr/>
          </p:nvGrpSpPr>
          <p:grpSpPr>
            <a:xfrm>
              <a:off x="8431200" y="2563704"/>
              <a:ext cx="137160" cy="137160"/>
              <a:chOff x="6445187" y="2952044"/>
              <a:chExt cx="102369" cy="100584"/>
            </a:xfrm>
          </p:grpSpPr>
          <p:cxnSp>
            <p:nvCxnSpPr>
              <p:cNvPr id="294" name="Straight Connector 293">
                <a:extLst>
                  <a:ext uri="{FF2B5EF4-FFF2-40B4-BE49-F238E27FC236}">
                    <a16:creationId xmlns:a16="http://schemas.microsoft.com/office/drawing/2014/main" id="{7FC9650C-7D41-D8D2-B465-00F30A98B794}"/>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F6DCE8F7-48E8-6799-9F36-5C82FAF6930A}"/>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276" name="Group 275">
              <a:extLst>
                <a:ext uri="{FF2B5EF4-FFF2-40B4-BE49-F238E27FC236}">
                  <a16:creationId xmlns:a16="http://schemas.microsoft.com/office/drawing/2014/main" id="{B97DF07D-7E45-359A-7182-63BDBA16DFC4}"/>
                </a:ext>
              </a:extLst>
            </p:cNvPr>
            <p:cNvGrpSpPr/>
            <p:nvPr/>
          </p:nvGrpSpPr>
          <p:grpSpPr>
            <a:xfrm>
              <a:off x="8579985" y="2563704"/>
              <a:ext cx="137160" cy="137160"/>
              <a:chOff x="6445187" y="2952044"/>
              <a:chExt cx="102369" cy="100584"/>
            </a:xfrm>
          </p:grpSpPr>
          <p:cxnSp>
            <p:nvCxnSpPr>
              <p:cNvPr id="292" name="Straight Connector 291">
                <a:extLst>
                  <a:ext uri="{FF2B5EF4-FFF2-40B4-BE49-F238E27FC236}">
                    <a16:creationId xmlns:a16="http://schemas.microsoft.com/office/drawing/2014/main" id="{AB32063B-0E0D-A49C-7E51-31064B9714CD}"/>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ABB5FC11-955E-6EF0-6ACC-FDDA692EDD8A}"/>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277" name="Group 276">
              <a:extLst>
                <a:ext uri="{FF2B5EF4-FFF2-40B4-BE49-F238E27FC236}">
                  <a16:creationId xmlns:a16="http://schemas.microsoft.com/office/drawing/2014/main" id="{0471986E-A197-B7BA-C669-AAF8AE7ED1FC}"/>
                </a:ext>
              </a:extLst>
            </p:cNvPr>
            <p:cNvGrpSpPr/>
            <p:nvPr/>
          </p:nvGrpSpPr>
          <p:grpSpPr>
            <a:xfrm>
              <a:off x="8969845" y="2858750"/>
              <a:ext cx="137160" cy="137160"/>
              <a:chOff x="6445187" y="2952044"/>
              <a:chExt cx="102369" cy="100584"/>
            </a:xfrm>
          </p:grpSpPr>
          <p:cxnSp>
            <p:nvCxnSpPr>
              <p:cNvPr id="290" name="Straight Connector 289">
                <a:extLst>
                  <a:ext uri="{FF2B5EF4-FFF2-40B4-BE49-F238E27FC236}">
                    <a16:creationId xmlns:a16="http://schemas.microsoft.com/office/drawing/2014/main" id="{B5AD22C3-E970-452F-8B56-CDFB280B291C}"/>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FD4D9710-84B0-1C0B-484E-FA6B98ACFFA4}"/>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278" name="Group 277">
              <a:extLst>
                <a:ext uri="{FF2B5EF4-FFF2-40B4-BE49-F238E27FC236}">
                  <a16:creationId xmlns:a16="http://schemas.microsoft.com/office/drawing/2014/main" id="{64E39542-F0C3-0A2D-CAB4-A7E9322ECC30}"/>
                </a:ext>
              </a:extLst>
            </p:cNvPr>
            <p:cNvGrpSpPr/>
            <p:nvPr/>
          </p:nvGrpSpPr>
          <p:grpSpPr>
            <a:xfrm>
              <a:off x="9345508" y="2858750"/>
              <a:ext cx="137160" cy="137160"/>
              <a:chOff x="6445187" y="2952044"/>
              <a:chExt cx="102369" cy="100584"/>
            </a:xfrm>
          </p:grpSpPr>
          <p:cxnSp>
            <p:nvCxnSpPr>
              <p:cNvPr id="288" name="Straight Connector 287">
                <a:extLst>
                  <a:ext uri="{FF2B5EF4-FFF2-40B4-BE49-F238E27FC236}">
                    <a16:creationId xmlns:a16="http://schemas.microsoft.com/office/drawing/2014/main" id="{E711A9FD-9264-C242-25AB-CDA91482EE33}"/>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E706752A-2D44-1037-1A23-9094CC516336}"/>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279" name="Group 278">
              <a:extLst>
                <a:ext uri="{FF2B5EF4-FFF2-40B4-BE49-F238E27FC236}">
                  <a16:creationId xmlns:a16="http://schemas.microsoft.com/office/drawing/2014/main" id="{65E1C859-1C32-26C1-99D7-4FCD38F73189}"/>
                </a:ext>
              </a:extLst>
            </p:cNvPr>
            <p:cNvGrpSpPr/>
            <p:nvPr/>
          </p:nvGrpSpPr>
          <p:grpSpPr>
            <a:xfrm>
              <a:off x="9668918" y="2858750"/>
              <a:ext cx="137160" cy="137160"/>
              <a:chOff x="6445187" y="2952044"/>
              <a:chExt cx="102369" cy="100584"/>
            </a:xfrm>
          </p:grpSpPr>
          <p:cxnSp>
            <p:nvCxnSpPr>
              <p:cNvPr id="286" name="Straight Connector 285">
                <a:extLst>
                  <a:ext uri="{FF2B5EF4-FFF2-40B4-BE49-F238E27FC236}">
                    <a16:creationId xmlns:a16="http://schemas.microsoft.com/office/drawing/2014/main" id="{03EED65C-8BF4-3175-8C03-7A6E5D4EB191}"/>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DC655535-0E09-8924-AA52-EBE0B3CCAE61}"/>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280" name="Group 279">
              <a:extLst>
                <a:ext uri="{FF2B5EF4-FFF2-40B4-BE49-F238E27FC236}">
                  <a16:creationId xmlns:a16="http://schemas.microsoft.com/office/drawing/2014/main" id="{AD04A457-2297-A5E7-2A3C-63F0740A0782}"/>
                </a:ext>
              </a:extLst>
            </p:cNvPr>
            <p:cNvGrpSpPr/>
            <p:nvPr/>
          </p:nvGrpSpPr>
          <p:grpSpPr>
            <a:xfrm>
              <a:off x="10033727" y="2858750"/>
              <a:ext cx="137160" cy="137160"/>
              <a:chOff x="6445187" y="2952044"/>
              <a:chExt cx="102369" cy="100584"/>
            </a:xfrm>
          </p:grpSpPr>
          <p:cxnSp>
            <p:nvCxnSpPr>
              <p:cNvPr id="284" name="Straight Connector 283">
                <a:extLst>
                  <a:ext uri="{FF2B5EF4-FFF2-40B4-BE49-F238E27FC236}">
                    <a16:creationId xmlns:a16="http://schemas.microsoft.com/office/drawing/2014/main" id="{15F3E3C7-DEC3-E785-1105-1BD744B27056}"/>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EE6A69AA-95AE-BA5D-D329-FEF847FA5B75}"/>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nvGrpSpPr>
            <p:cNvPr id="281" name="Group 280">
              <a:extLst>
                <a:ext uri="{FF2B5EF4-FFF2-40B4-BE49-F238E27FC236}">
                  <a16:creationId xmlns:a16="http://schemas.microsoft.com/office/drawing/2014/main" id="{40422A34-6CFF-8575-D8D1-F0F6A59F12E8}"/>
                </a:ext>
              </a:extLst>
            </p:cNvPr>
            <p:cNvGrpSpPr/>
            <p:nvPr/>
          </p:nvGrpSpPr>
          <p:grpSpPr>
            <a:xfrm>
              <a:off x="10939615" y="2858750"/>
              <a:ext cx="137160" cy="137160"/>
              <a:chOff x="6445187" y="2952044"/>
              <a:chExt cx="102369" cy="100584"/>
            </a:xfrm>
          </p:grpSpPr>
          <p:cxnSp>
            <p:nvCxnSpPr>
              <p:cNvPr id="282" name="Straight Connector 281">
                <a:extLst>
                  <a:ext uri="{FF2B5EF4-FFF2-40B4-BE49-F238E27FC236}">
                    <a16:creationId xmlns:a16="http://schemas.microsoft.com/office/drawing/2014/main" id="{3D7AB53F-A708-83FF-6211-B231BFD51CE3}"/>
                  </a:ext>
                </a:extLst>
              </p:cNvPr>
              <p:cNvCxnSpPr/>
              <p:nvPr/>
            </p:nvCxnSpPr>
            <p:spPr bwMode="auto">
              <a:xfrm>
                <a:off x="6445187" y="3008489"/>
                <a:ext cx="102369" cy="0"/>
              </a:xfrm>
              <a:prstGeom prst="line">
                <a:avLst/>
              </a:prstGeom>
              <a:noFill/>
              <a:ln w="28575" cap="flat" cmpd="sng" algn="ctr">
                <a:solidFill>
                  <a:srgbClr val="E1471D"/>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76B8EF4C-129A-F228-197C-BCE9977B038E}"/>
                  </a:ext>
                </a:extLst>
              </p:cNvPr>
              <p:cNvCxnSpPr/>
              <p:nvPr/>
            </p:nvCxnSpPr>
            <p:spPr bwMode="auto">
              <a:xfrm>
                <a:off x="6496755" y="2952044"/>
                <a:ext cx="0" cy="100584"/>
              </a:xfrm>
              <a:prstGeom prst="line">
                <a:avLst/>
              </a:prstGeom>
              <a:noFill/>
              <a:ln w="28575" cap="flat" cmpd="sng" algn="ctr">
                <a:solidFill>
                  <a:srgbClr val="E1471D"/>
                </a:solidFill>
                <a:prstDash val="solid"/>
                <a:round/>
                <a:headEnd type="none" w="med" len="med"/>
                <a:tailEnd type="none" w="med" len="med"/>
              </a:ln>
              <a:effectLst/>
            </p:spPr>
          </p:cxnSp>
        </p:grpSp>
      </p:grpSp>
      <p:sp>
        <p:nvSpPr>
          <p:cNvPr id="130" name="Freeform 129">
            <a:extLst>
              <a:ext uri="{FF2B5EF4-FFF2-40B4-BE49-F238E27FC236}">
                <a16:creationId xmlns:a16="http://schemas.microsoft.com/office/drawing/2014/main" id="{DE6A2179-F71A-ABC1-04F5-4977457FA1FD}"/>
              </a:ext>
            </a:extLst>
          </p:cNvPr>
          <p:cNvSpPr/>
          <p:nvPr/>
        </p:nvSpPr>
        <p:spPr bwMode="auto">
          <a:xfrm>
            <a:off x="5193839" y="4006987"/>
            <a:ext cx="6123050" cy="770062"/>
          </a:xfrm>
          <a:custGeom>
            <a:avLst/>
            <a:gdLst>
              <a:gd name="connsiteX0" fmla="*/ 0 w 8562622"/>
              <a:gd name="connsiteY0" fmla="*/ 0 h 1016000"/>
              <a:gd name="connsiteX1" fmla="*/ 835378 w 8562622"/>
              <a:gd name="connsiteY1" fmla="*/ 0 h 1016000"/>
              <a:gd name="connsiteX2" fmla="*/ 835378 w 8562622"/>
              <a:gd name="connsiteY2" fmla="*/ 95955 h 1016000"/>
              <a:gd name="connsiteX3" fmla="*/ 1061156 w 8562622"/>
              <a:gd name="connsiteY3" fmla="*/ 95955 h 1016000"/>
              <a:gd name="connsiteX4" fmla="*/ 1061156 w 8562622"/>
              <a:gd name="connsiteY4" fmla="*/ 186266 h 1016000"/>
              <a:gd name="connsiteX5" fmla="*/ 1608667 w 8562622"/>
              <a:gd name="connsiteY5" fmla="*/ 186266 h 1016000"/>
              <a:gd name="connsiteX6" fmla="*/ 1608667 w 8562622"/>
              <a:gd name="connsiteY6" fmla="*/ 287866 h 1016000"/>
              <a:gd name="connsiteX7" fmla="*/ 2020711 w 8562622"/>
              <a:gd name="connsiteY7" fmla="*/ 287866 h 1016000"/>
              <a:gd name="connsiteX8" fmla="*/ 2020711 w 8562622"/>
              <a:gd name="connsiteY8" fmla="*/ 395111 h 1016000"/>
              <a:gd name="connsiteX9" fmla="*/ 2105378 w 8562622"/>
              <a:gd name="connsiteY9" fmla="*/ 395111 h 1016000"/>
              <a:gd name="connsiteX10" fmla="*/ 2105378 w 8562622"/>
              <a:gd name="connsiteY10" fmla="*/ 485422 h 1016000"/>
              <a:gd name="connsiteX11" fmla="*/ 2652889 w 8562622"/>
              <a:gd name="connsiteY11" fmla="*/ 485422 h 1016000"/>
              <a:gd name="connsiteX12" fmla="*/ 2652889 w 8562622"/>
              <a:gd name="connsiteY12" fmla="*/ 603955 h 1016000"/>
              <a:gd name="connsiteX13" fmla="*/ 4509911 w 8562622"/>
              <a:gd name="connsiteY13" fmla="*/ 603955 h 1016000"/>
              <a:gd name="connsiteX14" fmla="*/ 4509911 w 8562622"/>
              <a:gd name="connsiteY14" fmla="*/ 716844 h 1016000"/>
              <a:gd name="connsiteX15" fmla="*/ 6158089 w 8562622"/>
              <a:gd name="connsiteY15" fmla="*/ 716844 h 1016000"/>
              <a:gd name="connsiteX16" fmla="*/ 6158089 w 8562622"/>
              <a:gd name="connsiteY16" fmla="*/ 1016000 h 1016000"/>
              <a:gd name="connsiteX17" fmla="*/ 8562622 w 8562622"/>
              <a:gd name="connsiteY17" fmla="*/ 1016000 h 10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562622" h="1016000">
                <a:moveTo>
                  <a:pt x="0" y="0"/>
                </a:moveTo>
                <a:lnTo>
                  <a:pt x="835378" y="0"/>
                </a:lnTo>
                <a:lnTo>
                  <a:pt x="835378" y="95955"/>
                </a:lnTo>
                <a:lnTo>
                  <a:pt x="1061156" y="95955"/>
                </a:lnTo>
                <a:lnTo>
                  <a:pt x="1061156" y="186266"/>
                </a:lnTo>
                <a:lnTo>
                  <a:pt x="1608667" y="186266"/>
                </a:lnTo>
                <a:lnTo>
                  <a:pt x="1608667" y="287866"/>
                </a:lnTo>
                <a:lnTo>
                  <a:pt x="2020711" y="287866"/>
                </a:lnTo>
                <a:lnTo>
                  <a:pt x="2020711" y="395111"/>
                </a:lnTo>
                <a:lnTo>
                  <a:pt x="2105378" y="395111"/>
                </a:lnTo>
                <a:lnTo>
                  <a:pt x="2105378" y="485422"/>
                </a:lnTo>
                <a:lnTo>
                  <a:pt x="2652889" y="485422"/>
                </a:lnTo>
                <a:lnTo>
                  <a:pt x="2652889" y="603955"/>
                </a:lnTo>
                <a:lnTo>
                  <a:pt x="4509911" y="603955"/>
                </a:lnTo>
                <a:lnTo>
                  <a:pt x="4509911" y="716844"/>
                </a:lnTo>
                <a:lnTo>
                  <a:pt x="6158089" y="716844"/>
                </a:lnTo>
                <a:lnTo>
                  <a:pt x="6158089" y="1016000"/>
                </a:lnTo>
                <a:lnTo>
                  <a:pt x="8562622" y="1016000"/>
                </a:lnTo>
              </a:path>
            </a:pathLst>
          </a:custGeom>
          <a:noFill/>
          <a:ln w="28575">
            <a:solidFill>
              <a:srgbClr val="E1471D"/>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1" name="Freeform 130">
            <a:extLst>
              <a:ext uri="{FF2B5EF4-FFF2-40B4-BE49-F238E27FC236}">
                <a16:creationId xmlns:a16="http://schemas.microsoft.com/office/drawing/2014/main" id="{1DEABD15-3C91-EECA-C5BB-D8635DB94987}"/>
              </a:ext>
            </a:extLst>
          </p:cNvPr>
          <p:cNvSpPr/>
          <p:nvPr/>
        </p:nvSpPr>
        <p:spPr bwMode="auto">
          <a:xfrm>
            <a:off x="5183253" y="3997234"/>
            <a:ext cx="6322947" cy="1911892"/>
          </a:xfrm>
          <a:custGeom>
            <a:avLst/>
            <a:gdLst>
              <a:gd name="connsiteX0" fmla="*/ 0 w 3651250"/>
              <a:gd name="connsiteY0" fmla="*/ 0 h 2628900"/>
              <a:gd name="connsiteX1" fmla="*/ 0 w 3651250"/>
              <a:gd name="connsiteY1" fmla="*/ 2628900 h 2628900"/>
              <a:gd name="connsiteX2" fmla="*/ 63500 w 3651250"/>
              <a:gd name="connsiteY2" fmla="*/ 2628900 h 2628900"/>
              <a:gd name="connsiteX3" fmla="*/ 3651250 w 3651250"/>
              <a:gd name="connsiteY3" fmla="*/ 2628900 h 2628900"/>
            </a:gdLst>
            <a:ahLst/>
            <a:cxnLst>
              <a:cxn ang="0">
                <a:pos x="connsiteX0" y="connsiteY0"/>
              </a:cxn>
              <a:cxn ang="0">
                <a:pos x="connsiteX1" y="connsiteY1"/>
              </a:cxn>
              <a:cxn ang="0">
                <a:pos x="connsiteX2" y="connsiteY2"/>
              </a:cxn>
              <a:cxn ang="0">
                <a:pos x="connsiteX3" y="connsiteY3"/>
              </a:cxn>
            </a:cxnLst>
            <a:rect l="l" t="t" r="r" b="b"/>
            <a:pathLst>
              <a:path w="3651250" h="2628900">
                <a:moveTo>
                  <a:pt x="0" y="0"/>
                </a:moveTo>
                <a:lnTo>
                  <a:pt x="0" y="2628900"/>
                </a:lnTo>
                <a:lnTo>
                  <a:pt x="63500" y="2628900"/>
                </a:lnTo>
                <a:lnTo>
                  <a:pt x="3651250" y="26289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2" name="TextBox 131">
            <a:extLst>
              <a:ext uri="{FF2B5EF4-FFF2-40B4-BE49-F238E27FC236}">
                <a16:creationId xmlns:a16="http://schemas.microsoft.com/office/drawing/2014/main" id="{F52227B2-FEA3-F464-F82B-2A27C8C70F66}"/>
              </a:ext>
            </a:extLst>
          </p:cNvPr>
          <p:cNvSpPr txBox="1"/>
          <p:nvPr/>
        </p:nvSpPr>
        <p:spPr bwMode="auto">
          <a:xfrm>
            <a:off x="5190310" y="6089148"/>
            <a:ext cx="61656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133" name="TextBox 132">
            <a:extLst>
              <a:ext uri="{FF2B5EF4-FFF2-40B4-BE49-F238E27FC236}">
                <a16:creationId xmlns:a16="http://schemas.microsoft.com/office/drawing/2014/main" id="{F0DB189C-0D29-751B-8B92-D717BFDEE820}"/>
              </a:ext>
            </a:extLst>
          </p:cNvPr>
          <p:cNvSpPr txBox="1"/>
          <p:nvPr/>
        </p:nvSpPr>
        <p:spPr bwMode="auto">
          <a:xfrm rot="16200000">
            <a:off x="3695412" y="4870956"/>
            <a:ext cx="20029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Survival (%)</a:t>
            </a:r>
          </a:p>
        </p:txBody>
      </p:sp>
      <p:sp>
        <p:nvSpPr>
          <p:cNvPr id="134" name="TextBox 133">
            <a:extLst>
              <a:ext uri="{FF2B5EF4-FFF2-40B4-BE49-F238E27FC236}">
                <a16:creationId xmlns:a16="http://schemas.microsoft.com/office/drawing/2014/main" id="{6C206583-9EB3-E79F-58CB-0B5FC9FEB212}"/>
              </a:ext>
            </a:extLst>
          </p:cNvPr>
          <p:cNvSpPr txBox="1"/>
          <p:nvPr/>
        </p:nvSpPr>
        <p:spPr bwMode="auto">
          <a:xfrm>
            <a:off x="5072291" y="5909352"/>
            <a:ext cx="222392" cy="262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35" name="TextBox 134">
            <a:extLst>
              <a:ext uri="{FF2B5EF4-FFF2-40B4-BE49-F238E27FC236}">
                <a16:creationId xmlns:a16="http://schemas.microsoft.com/office/drawing/2014/main" id="{485533A5-FCEB-92C4-F453-FE7A069B93D2}"/>
              </a:ext>
            </a:extLst>
          </p:cNvPr>
          <p:cNvSpPr txBox="1"/>
          <p:nvPr/>
        </p:nvSpPr>
        <p:spPr bwMode="auto">
          <a:xfrm>
            <a:off x="5556913" y="5909352"/>
            <a:ext cx="197391" cy="23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136" name="TextBox 135">
            <a:extLst>
              <a:ext uri="{FF2B5EF4-FFF2-40B4-BE49-F238E27FC236}">
                <a16:creationId xmlns:a16="http://schemas.microsoft.com/office/drawing/2014/main" id="{E7631207-CD9C-371F-CF54-8950801E72DC}"/>
              </a:ext>
            </a:extLst>
          </p:cNvPr>
          <p:cNvSpPr txBox="1"/>
          <p:nvPr/>
        </p:nvSpPr>
        <p:spPr bwMode="auto">
          <a:xfrm>
            <a:off x="6027555" y="5909352"/>
            <a:ext cx="197391" cy="23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137" name="TextBox 136">
            <a:extLst>
              <a:ext uri="{FF2B5EF4-FFF2-40B4-BE49-F238E27FC236}">
                <a16:creationId xmlns:a16="http://schemas.microsoft.com/office/drawing/2014/main" id="{FB7A288D-71B4-7503-12C9-2A75CA37C939}"/>
              </a:ext>
            </a:extLst>
          </p:cNvPr>
          <p:cNvSpPr txBox="1"/>
          <p:nvPr/>
        </p:nvSpPr>
        <p:spPr bwMode="auto">
          <a:xfrm>
            <a:off x="6481878" y="5909352"/>
            <a:ext cx="262730" cy="23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38" name="TextBox 137">
            <a:extLst>
              <a:ext uri="{FF2B5EF4-FFF2-40B4-BE49-F238E27FC236}">
                <a16:creationId xmlns:a16="http://schemas.microsoft.com/office/drawing/2014/main" id="{C9A35352-DC44-5333-6D6F-A150185401BC}"/>
              </a:ext>
            </a:extLst>
          </p:cNvPr>
          <p:cNvSpPr txBox="1"/>
          <p:nvPr/>
        </p:nvSpPr>
        <p:spPr bwMode="auto">
          <a:xfrm>
            <a:off x="6944184" y="5909352"/>
            <a:ext cx="262730" cy="23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139" name="TextBox 138">
            <a:extLst>
              <a:ext uri="{FF2B5EF4-FFF2-40B4-BE49-F238E27FC236}">
                <a16:creationId xmlns:a16="http://schemas.microsoft.com/office/drawing/2014/main" id="{1D30A46D-0545-B958-872B-BF2D8E40984E}"/>
              </a:ext>
            </a:extLst>
          </p:cNvPr>
          <p:cNvSpPr txBox="1"/>
          <p:nvPr/>
        </p:nvSpPr>
        <p:spPr bwMode="auto">
          <a:xfrm>
            <a:off x="7421668" y="5909352"/>
            <a:ext cx="262730" cy="23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grpSp>
        <p:nvGrpSpPr>
          <p:cNvPr id="140" name="Group 139">
            <a:extLst>
              <a:ext uri="{FF2B5EF4-FFF2-40B4-BE49-F238E27FC236}">
                <a16:creationId xmlns:a16="http://schemas.microsoft.com/office/drawing/2014/main" id="{8938F8D8-AB11-F1F5-8540-EF94E88E3386}"/>
              </a:ext>
            </a:extLst>
          </p:cNvPr>
          <p:cNvGrpSpPr/>
          <p:nvPr/>
        </p:nvGrpSpPr>
        <p:grpSpPr>
          <a:xfrm>
            <a:off x="5103223" y="4013801"/>
            <a:ext cx="87903" cy="1892042"/>
            <a:chOff x="2416980" y="1836083"/>
            <a:chExt cx="73152" cy="2889250"/>
          </a:xfrm>
        </p:grpSpPr>
        <p:cxnSp>
          <p:nvCxnSpPr>
            <p:cNvPr id="259" name="Straight Connector 258">
              <a:extLst>
                <a:ext uri="{FF2B5EF4-FFF2-40B4-BE49-F238E27FC236}">
                  <a16:creationId xmlns:a16="http://schemas.microsoft.com/office/drawing/2014/main" id="{D52307F0-02C7-5C01-8114-853B14925367}"/>
                </a:ext>
              </a:extLst>
            </p:cNvPr>
            <p:cNvCxnSpPr>
              <a:cxnSpLocks/>
            </p:cNvCxnSpPr>
            <p:nvPr/>
          </p:nvCxnSpPr>
          <p:spPr bwMode="auto">
            <a:xfrm rot="5400000">
              <a:off x="2453556" y="1799507"/>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E5FC6F2C-0908-457D-0811-BE384B7B4EC8}"/>
                </a:ext>
              </a:extLst>
            </p:cNvPr>
            <p:cNvCxnSpPr>
              <a:cxnSpLocks/>
            </p:cNvCxnSpPr>
            <p:nvPr/>
          </p:nvCxnSpPr>
          <p:spPr bwMode="auto">
            <a:xfrm rot="5400000">
              <a:off x="2453556" y="2377357"/>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7AA69C60-5F43-0CFF-4FE1-A8397EACCBB5}"/>
                </a:ext>
              </a:extLst>
            </p:cNvPr>
            <p:cNvCxnSpPr>
              <a:cxnSpLocks/>
            </p:cNvCxnSpPr>
            <p:nvPr/>
          </p:nvCxnSpPr>
          <p:spPr bwMode="auto">
            <a:xfrm rot="5400000">
              <a:off x="2453556" y="2955207"/>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CF9CBF9D-922B-546C-EB04-33F00B1E98FF}"/>
                </a:ext>
              </a:extLst>
            </p:cNvPr>
            <p:cNvCxnSpPr>
              <a:cxnSpLocks/>
            </p:cNvCxnSpPr>
            <p:nvPr/>
          </p:nvCxnSpPr>
          <p:spPr bwMode="auto">
            <a:xfrm rot="5400000">
              <a:off x="2453556" y="3533057"/>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9584809C-62AC-3D68-0652-9B052D04F829}"/>
                </a:ext>
              </a:extLst>
            </p:cNvPr>
            <p:cNvCxnSpPr>
              <a:cxnSpLocks/>
            </p:cNvCxnSpPr>
            <p:nvPr/>
          </p:nvCxnSpPr>
          <p:spPr bwMode="auto">
            <a:xfrm rot="5400000">
              <a:off x="2453556" y="4110907"/>
              <a:ext cx="0" cy="73152"/>
            </a:xfrm>
            <a:prstGeom prst="line">
              <a:avLst/>
            </a:prstGeom>
            <a:noFill/>
            <a:ln w="28575"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B004911F-5F0C-F56C-BD1B-FDF58338B9F3}"/>
                </a:ext>
              </a:extLst>
            </p:cNvPr>
            <p:cNvCxnSpPr>
              <a:cxnSpLocks/>
            </p:cNvCxnSpPr>
            <p:nvPr/>
          </p:nvCxnSpPr>
          <p:spPr bwMode="auto">
            <a:xfrm rot="5400000">
              <a:off x="2453556" y="4688757"/>
              <a:ext cx="0" cy="73152"/>
            </a:xfrm>
            <a:prstGeom prst="line">
              <a:avLst/>
            </a:prstGeom>
            <a:noFill/>
            <a:ln w="28575" cap="flat" cmpd="sng" algn="ctr">
              <a:solidFill>
                <a:schemeClr val="bg1"/>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962289F7-8873-0B81-93CF-DA1B54362FFF}"/>
              </a:ext>
            </a:extLst>
          </p:cNvPr>
          <p:cNvGrpSpPr/>
          <p:nvPr/>
        </p:nvGrpSpPr>
        <p:grpSpPr>
          <a:xfrm>
            <a:off x="4659086" y="3865262"/>
            <a:ext cx="505677" cy="2093028"/>
            <a:chOff x="578654" y="1620180"/>
            <a:chExt cx="458784" cy="3301199"/>
          </a:xfrm>
        </p:grpSpPr>
        <p:sp>
          <p:nvSpPr>
            <p:cNvPr id="253" name="TextBox 252">
              <a:extLst>
                <a:ext uri="{FF2B5EF4-FFF2-40B4-BE49-F238E27FC236}">
                  <a16:creationId xmlns:a16="http://schemas.microsoft.com/office/drawing/2014/main" id="{514A9E7B-2676-D136-E7AB-42E47BCD5DF4}"/>
                </a:ext>
              </a:extLst>
            </p:cNvPr>
            <p:cNvSpPr txBox="1"/>
            <p:nvPr/>
          </p:nvSpPr>
          <p:spPr bwMode="auto">
            <a:xfrm>
              <a:off x="578654" y="1620180"/>
              <a:ext cx="458780" cy="407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54" name="TextBox 253">
              <a:extLst>
                <a:ext uri="{FF2B5EF4-FFF2-40B4-BE49-F238E27FC236}">
                  <a16:creationId xmlns:a16="http://schemas.microsoft.com/office/drawing/2014/main" id="{D7CF0523-E4C6-180E-17FB-A69179557C08}"/>
                </a:ext>
              </a:extLst>
            </p:cNvPr>
            <p:cNvSpPr txBox="1"/>
            <p:nvPr/>
          </p:nvSpPr>
          <p:spPr bwMode="auto">
            <a:xfrm>
              <a:off x="670023" y="2218864"/>
              <a:ext cx="367408" cy="407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255" name="TextBox 254">
              <a:extLst>
                <a:ext uri="{FF2B5EF4-FFF2-40B4-BE49-F238E27FC236}">
                  <a16:creationId xmlns:a16="http://schemas.microsoft.com/office/drawing/2014/main" id="{797269E1-3AC3-E7E3-BB86-77EB851E21A1}"/>
                </a:ext>
              </a:extLst>
            </p:cNvPr>
            <p:cNvSpPr txBox="1"/>
            <p:nvPr/>
          </p:nvSpPr>
          <p:spPr bwMode="auto">
            <a:xfrm>
              <a:off x="670023" y="2817548"/>
              <a:ext cx="367408" cy="407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256" name="TextBox 255">
              <a:extLst>
                <a:ext uri="{FF2B5EF4-FFF2-40B4-BE49-F238E27FC236}">
                  <a16:creationId xmlns:a16="http://schemas.microsoft.com/office/drawing/2014/main" id="{5F963387-A0BF-F80A-0106-A7B6768A2B98}"/>
                </a:ext>
              </a:extLst>
            </p:cNvPr>
            <p:cNvSpPr txBox="1"/>
            <p:nvPr/>
          </p:nvSpPr>
          <p:spPr bwMode="auto">
            <a:xfrm>
              <a:off x="670023" y="3416232"/>
              <a:ext cx="367408" cy="407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257" name="TextBox 256">
              <a:extLst>
                <a:ext uri="{FF2B5EF4-FFF2-40B4-BE49-F238E27FC236}">
                  <a16:creationId xmlns:a16="http://schemas.microsoft.com/office/drawing/2014/main" id="{F69FB18F-5822-3EDA-D20C-B3498755988F}"/>
                </a:ext>
              </a:extLst>
            </p:cNvPr>
            <p:cNvSpPr txBox="1"/>
            <p:nvPr/>
          </p:nvSpPr>
          <p:spPr bwMode="auto">
            <a:xfrm>
              <a:off x="761401" y="461360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58" name="TextBox 257">
              <a:extLst>
                <a:ext uri="{FF2B5EF4-FFF2-40B4-BE49-F238E27FC236}">
                  <a16:creationId xmlns:a16="http://schemas.microsoft.com/office/drawing/2014/main" id="{74E62806-F71D-8880-87CF-CD904E4BC9E4}"/>
                </a:ext>
              </a:extLst>
            </p:cNvPr>
            <p:cNvSpPr txBox="1"/>
            <p:nvPr/>
          </p:nvSpPr>
          <p:spPr bwMode="auto">
            <a:xfrm>
              <a:off x="670023" y="4014916"/>
              <a:ext cx="367408" cy="407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grpSp>
      <p:sp>
        <p:nvSpPr>
          <p:cNvPr id="142" name="TextBox 141">
            <a:extLst>
              <a:ext uri="{FF2B5EF4-FFF2-40B4-BE49-F238E27FC236}">
                <a16:creationId xmlns:a16="http://schemas.microsoft.com/office/drawing/2014/main" id="{C9CC4C9C-3044-A41B-3E12-9E12D347C3AD}"/>
              </a:ext>
            </a:extLst>
          </p:cNvPr>
          <p:cNvSpPr txBox="1"/>
          <p:nvPr/>
        </p:nvSpPr>
        <p:spPr bwMode="auto">
          <a:xfrm>
            <a:off x="8359448" y="5909352"/>
            <a:ext cx="262730" cy="23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28</a:t>
            </a:r>
          </a:p>
        </p:txBody>
      </p:sp>
      <p:sp>
        <p:nvSpPr>
          <p:cNvPr id="143" name="TextBox 142">
            <a:extLst>
              <a:ext uri="{FF2B5EF4-FFF2-40B4-BE49-F238E27FC236}">
                <a16:creationId xmlns:a16="http://schemas.microsoft.com/office/drawing/2014/main" id="{A0D64450-353F-9636-6CAC-30D888DAF2C2}"/>
              </a:ext>
            </a:extLst>
          </p:cNvPr>
          <p:cNvSpPr txBox="1"/>
          <p:nvPr/>
        </p:nvSpPr>
        <p:spPr bwMode="auto">
          <a:xfrm>
            <a:off x="8844389" y="5909352"/>
            <a:ext cx="262730" cy="23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a:t>
            </a:r>
          </a:p>
        </p:txBody>
      </p:sp>
      <p:sp>
        <p:nvSpPr>
          <p:cNvPr id="144" name="TextBox 143">
            <a:extLst>
              <a:ext uri="{FF2B5EF4-FFF2-40B4-BE49-F238E27FC236}">
                <a16:creationId xmlns:a16="http://schemas.microsoft.com/office/drawing/2014/main" id="{95899239-7DBE-2A37-5DAB-F7A9EFB355C6}"/>
              </a:ext>
            </a:extLst>
          </p:cNvPr>
          <p:cNvSpPr txBox="1"/>
          <p:nvPr/>
        </p:nvSpPr>
        <p:spPr bwMode="auto">
          <a:xfrm>
            <a:off x="9315971" y="5909352"/>
            <a:ext cx="262730" cy="23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145" name="TextBox 144">
            <a:extLst>
              <a:ext uri="{FF2B5EF4-FFF2-40B4-BE49-F238E27FC236}">
                <a16:creationId xmlns:a16="http://schemas.microsoft.com/office/drawing/2014/main" id="{4EF78728-B749-6809-8DBE-449A6CD90546}"/>
              </a:ext>
            </a:extLst>
          </p:cNvPr>
          <p:cNvSpPr txBox="1"/>
          <p:nvPr/>
        </p:nvSpPr>
        <p:spPr bwMode="auto">
          <a:xfrm>
            <a:off x="11203516" y="5909352"/>
            <a:ext cx="262730" cy="23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52</a:t>
            </a:r>
          </a:p>
        </p:txBody>
      </p:sp>
      <p:sp>
        <p:nvSpPr>
          <p:cNvPr id="146" name="TextBox 145">
            <a:extLst>
              <a:ext uri="{FF2B5EF4-FFF2-40B4-BE49-F238E27FC236}">
                <a16:creationId xmlns:a16="http://schemas.microsoft.com/office/drawing/2014/main" id="{BF937AA2-FEFD-31FF-F6A5-15E5A0061FE9}"/>
              </a:ext>
            </a:extLst>
          </p:cNvPr>
          <p:cNvSpPr txBox="1"/>
          <p:nvPr/>
        </p:nvSpPr>
        <p:spPr bwMode="auto">
          <a:xfrm>
            <a:off x="7896445" y="5909126"/>
            <a:ext cx="262730" cy="23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grpSp>
        <p:nvGrpSpPr>
          <p:cNvPr id="147" name="Group 146">
            <a:extLst>
              <a:ext uri="{FF2B5EF4-FFF2-40B4-BE49-F238E27FC236}">
                <a16:creationId xmlns:a16="http://schemas.microsoft.com/office/drawing/2014/main" id="{51D2AA41-9ED1-E674-F8C9-A72E31546527}"/>
              </a:ext>
            </a:extLst>
          </p:cNvPr>
          <p:cNvGrpSpPr/>
          <p:nvPr/>
        </p:nvGrpSpPr>
        <p:grpSpPr>
          <a:xfrm>
            <a:off x="5184615" y="5898151"/>
            <a:ext cx="6149249" cy="75929"/>
            <a:chOff x="2476301" y="4419910"/>
            <a:chExt cx="8599259" cy="82417"/>
          </a:xfrm>
        </p:grpSpPr>
        <p:cxnSp>
          <p:nvCxnSpPr>
            <p:cNvPr id="239" name="Straight Connector 238">
              <a:extLst>
                <a:ext uri="{FF2B5EF4-FFF2-40B4-BE49-F238E27FC236}">
                  <a16:creationId xmlns:a16="http://schemas.microsoft.com/office/drawing/2014/main" id="{B05DAD7C-6D50-24C8-FF3B-47B0D2E87FA2}"/>
                </a:ext>
              </a:extLst>
            </p:cNvPr>
            <p:cNvCxnSpPr>
              <a:cxnSpLocks/>
            </p:cNvCxnSpPr>
            <p:nvPr/>
          </p:nvCxnSpPr>
          <p:spPr bwMode="auto">
            <a:xfrm>
              <a:off x="2476301" y="4419910"/>
              <a:ext cx="0" cy="82417"/>
            </a:xfrm>
            <a:prstGeom prst="line">
              <a:avLst/>
            </a:prstGeom>
            <a:noFill/>
            <a:ln w="28575"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09F820C9-87A0-70BC-3F2E-32074526F555}"/>
                </a:ext>
              </a:extLst>
            </p:cNvPr>
            <p:cNvCxnSpPr>
              <a:cxnSpLocks/>
            </p:cNvCxnSpPr>
            <p:nvPr/>
          </p:nvCxnSpPr>
          <p:spPr bwMode="auto">
            <a:xfrm>
              <a:off x="3137782" y="4419910"/>
              <a:ext cx="0" cy="82417"/>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9B60104C-4976-3D44-BDDB-A137BC3AD19A}"/>
                </a:ext>
              </a:extLst>
            </p:cNvPr>
            <p:cNvCxnSpPr>
              <a:cxnSpLocks/>
            </p:cNvCxnSpPr>
            <p:nvPr/>
          </p:nvCxnSpPr>
          <p:spPr bwMode="auto">
            <a:xfrm>
              <a:off x="3799263" y="4419910"/>
              <a:ext cx="0" cy="82417"/>
            </a:xfrm>
            <a:prstGeom prst="line">
              <a:avLst/>
            </a:prstGeom>
            <a:noFill/>
            <a:ln w="28575"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44E71DB2-A79F-4094-31FD-9DB7F74D1383}"/>
                </a:ext>
              </a:extLst>
            </p:cNvPr>
            <p:cNvCxnSpPr>
              <a:cxnSpLocks/>
            </p:cNvCxnSpPr>
            <p:nvPr/>
          </p:nvCxnSpPr>
          <p:spPr bwMode="auto">
            <a:xfrm>
              <a:off x="4460744" y="4419910"/>
              <a:ext cx="0" cy="82417"/>
            </a:xfrm>
            <a:prstGeom prst="line">
              <a:avLst/>
            </a:prstGeom>
            <a:noFill/>
            <a:ln w="28575"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9D191189-A020-6959-84F8-8A5D9C316C93}"/>
                </a:ext>
              </a:extLst>
            </p:cNvPr>
            <p:cNvCxnSpPr>
              <a:cxnSpLocks/>
            </p:cNvCxnSpPr>
            <p:nvPr/>
          </p:nvCxnSpPr>
          <p:spPr bwMode="auto">
            <a:xfrm>
              <a:off x="5122225" y="4419910"/>
              <a:ext cx="0" cy="82417"/>
            </a:xfrm>
            <a:prstGeom prst="line">
              <a:avLst/>
            </a:prstGeom>
            <a:noFill/>
            <a:ln w="28575"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D615C040-D0D0-0BE5-7DF3-37D95C2E8786}"/>
                </a:ext>
              </a:extLst>
            </p:cNvPr>
            <p:cNvCxnSpPr>
              <a:cxnSpLocks/>
            </p:cNvCxnSpPr>
            <p:nvPr/>
          </p:nvCxnSpPr>
          <p:spPr bwMode="auto">
            <a:xfrm>
              <a:off x="5783706" y="4419910"/>
              <a:ext cx="0" cy="82417"/>
            </a:xfrm>
            <a:prstGeom prst="line">
              <a:avLst/>
            </a:prstGeom>
            <a:noFill/>
            <a:ln w="28575"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8551160E-F839-657B-8BB2-981AE39594B0}"/>
                </a:ext>
              </a:extLst>
            </p:cNvPr>
            <p:cNvCxnSpPr>
              <a:cxnSpLocks/>
            </p:cNvCxnSpPr>
            <p:nvPr/>
          </p:nvCxnSpPr>
          <p:spPr bwMode="auto">
            <a:xfrm>
              <a:off x="6445187" y="4419910"/>
              <a:ext cx="0" cy="82417"/>
            </a:xfrm>
            <a:prstGeom prst="line">
              <a:avLst/>
            </a:prstGeom>
            <a:noFill/>
            <a:ln w="28575"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3FD4AF09-F392-403E-2CC4-5E76C032D3BB}"/>
                </a:ext>
              </a:extLst>
            </p:cNvPr>
            <p:cNvCxnSpPr>
              <a:cxnSpLocks/>
            </p:cNvCxnSpPr>
            <p:nvPr/>
          </p:nvCxnSpPr>
          <p:spPr bwMode="auto">
            <a:xfrm>
              <a:off x="7106668" y="4419910"/>
              <a:ext cx="0" cy="82417"/>
            </a:xfrm>
            <a:prstGeom prst="line">
              <a:avLst/>
            </a:prstGeom>
            <a:noFill/>
            <a:ln w="28575"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7E79AA5B-4FA2-459F-E5F2-011D7B4C1CEC}"/>
                </a:ext>
              </a:extLst>
            </p:cNvPr>
            <p:cNvCxnSpPr>
              <a:cxnSpLocks/>
            </p:cNvCxnSpPr>
            <p:nvPr/>
          </p:nvCxnSpPr>
          <p:spPr bwMode="auto">
            <a:xfrm>
              <a:off x="7768149" y="4419910"/>
              <a:ext cx="0" cy="82417"/>
            </a:xfrm>
            <a:prstGeom prst="line">
              <a:avLst/>
            </a:prstGeom>
            <a:noFill/>
            <a:ln w="28575" cap="flat" cmpd="sng" algn="ctr">
              <a:solidFill>
                <a:schemeClr val="bg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C656C8D7-2633-864B-6DF4-183BA9F12107}"/>
                </a:ext>
              </a:extLst>
            </p:cNvPr>
            <p:cNvCxnSpPr>
              <a:cxnSpLocks/>
            </p:cNvCxnSpPr>
            <p:nvPr/>
          </p:nvCxnSpPr>
          <p:spPr bwMode="auto">
            <a:xfrm>
              <a:off x="8429630" y="4419910"/>
              <a:ext cx="0" cy="82417"/>
            </a:xfrm>
            <a:prstGeom prst="line">
              <a:avLst/>
            </a:prstGeom>
            <a:noFill/>
            <a:ln w="28575" cap="flat" cmpd="sng" algn="ctr">
              <a:solidFill>
                <a:schemeClr val="bg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E810B770-FC96-9312-1D5C-8886938F9B5A}"/>
                </a:ext>
              </a:extLst>
            </p:cNvPr>
            <p:cNvCxnSpPr>
              <a:cxnSpLocks/>
            </p:cNvCxnSpPr>
            <p:nvPr/>
          </p:nvCxnSpPr>
          <p:spPr bwMode="auto">
            <a:xfrm>
              <a:off x="9091111" y="4419910"/>
              <a:ext cx="0" cy="82417"/>
            </a:xfrm>
            <a:prstGeom prst="line">
              <a:avLst/>
            </a:prstGeom>
            <a:noFill/>
            <a:ln w="28575"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82107F58-53ED-79BB-47A7-D3F513CD8242}"/>
                </a:ext>
              </a:extLst>
            </p:cNvPr>
            <p:cNvCxnSpPr>
              <a:cxnSpLocks/>
            </p:cNvCxnSpPr>
            <p:nvPr/>
          </p:nvCxnSpPr>
          <p:spPr bwMode="auto">
            <a:xfrm>
              <a:off x="9752592" y="4419910"/>
              <a:ext cx="0" cy="82417"/>
            </a:xfrm>
            <a:prstGeom prst="line">
              <a:avLst/>
            </a:prstGeom>
            <a:noFill/>
            <a:ln w="28575" cap="flat" cmpd="sng" algn="ctr">
              <a:solidFill>
                <a:schemeClr val="bg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5975EB6C-81B9-FD8F-4F57-8B63AE3041E8}"/>
                </a:ext>
              </a:extLst>
            </p:cNvPr>
            <p:cNvCxnSpPr>
              <a:cxnSpLocks/>
            </p:cNvCxnSpPr>
            <p:nvPr/>
          </p:nvCxnSpPr>
          <p:spPr bwMode="auto">
            <a:xfrm>
              <a:off x="10414073" y="4419910"/>
              <a:ext cx="0" cy="82417"/>
            </a:xfrm>
            <a:prstGeom prst="line">
              <a:avLst/>
            </a:prstGeom>
            <a:noFill/>
            <a:ln w="28575" cap="flat" cmpd="sng" algn="ctr">
              <a:solidFill>
                <a:schemeClr val="bg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BA243F50-9D87-43C5-8521-62D74E2D7DCE}"/>
                </a:ext>
              </a:extLst>
            </p:cNvPr>
            <p:cNvCxnSpPr>
              <a:cxnSpLocks/>
            </p:cNvCxnSpPr>
            <p:nvPr/>
          </p:nvCxnSpPr>
          <p:spPr bwMode="auto">
            <a:xfrm>
              <a:off x="11075560" y="4419910"/>
              <a:ext cx="0" cy="82417"/>
            </a:xfrm>
            <a:prstGeom prst="line">
              <a:avLst/>
            </a:prstGeom>
            <a:noFill/>
            <a:ln w="28575" cap="flat" cmpd="sng" algn="ctr">
              <a:solidFill>
                <a:schemeClr val="bg1"/>
              </a:solidFill>
              <a:prstDash val="solid"/>
              <a:round/>
              <a:headEnd type="none" w="med" len="med"/>
              <a:tailEnd type="none" w="med" len="med"/>
            </a:ln>
            <a:effectLst/>
          </p:spPr>
        </p:cxnSp>
      </p:grpSp>
      <p:sp>
        <p:nvSpPr>
          <p:cNvPr id="148" name="TextBox 147">
            <a:extLst>
              <a:ext uri="{FF2B5EF4-FFF2-40B4-BE49-F238E27FC236}">
                <a16:creationId xmlns:a16="http://schemas.microsoft.com/office/drawing/2014/main" id="{DF8E8839-5F64-35B7-9D56-A66BCD22A5D0}"/>
              </a:ext>
            </a:extLst>
          </p:cNvPr>
          <p:cNvSpPr txBox="1"/>
          <p:nvPr/>
        </p:nvSpPr>
        <p:spPr bwMode="auto">
          <a:xfrm>
            <a:off x="9785702" y="5924084"/>
            <a:ext cx="262730" cy="23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49" name="TextBox 148">
            <a:extLst>
              <a:ext uri="{FF2B5EF4-FFF2-40B4-BE49-F238E27FC236}">
                <a16:creationId xmlns:a16="http://schemas.microsoft.com/office/drawing/2014/main" id="{9228796E-3D2C-67E9-8CA4-E59F48F9B156}"/>
              </a:ext>
            </a:extLst>
          </p:cNvPr>
          <p:cNvSpPr txBox="1"/>
          <p:nvPr/>
        </p:nvSpPr>
        <p:spPr bwMode="auto">
          <a:xfrm>
            <a:off x="10253946" y="5927346"/>
            <a:ext cx="262730" cy="23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44</a:t>
            </a:r>
          </a:p>
        </p:txBody>
      </p:sp>
      <p:sp>
        <p:nvSpPr>
          <p:cNvPr id="150" name="TextBox 149">
            <a:extLst>
              <a:ext uri="{FF2B5EF4-FFF2-40B4-BE49-F238E27FC236}">
                <a16:creationId xmlns:a16="http://schemas.microsoft.com/office/drawing/2014/main" id="{5B2341C2-10F2-6139-2588-AB1D020F5644}"/>
              </a:ext>
            </a:extLst>
          </p:cNvPr>
          <p:cNvSpPr txBox="1"/>
          <p:nvPr/>
        </p:nvSpPr>
        <p:spPr bwMode="auto">
          <a:xfrm>
            <a:off x="10727228" y="5928402"/>
            <a:ext cx="262730" cy="23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151" name="Freeform 150">
            <a:extLst>
              <a:ext uri="{FF2B5EF4-FFF2-40B4-BE49-F238E27FC236}">
                <a16:creationId xmlns:a16="http://schemas.microsoft.com/office/drawing/2014/main" id="{B26ECB73-0E50-E1A5-EB74-AB0966357712}"/>
              </a:ext>
            </a:extLst>
          </p:cNvPr>
          <p:cNvSpPr/>
          <p:nvPr/>
        </p:nvSpPr>
        <p:spPr bwMode="auto">
          <a:xfrm>
            <a:off x="5197875" y="4011265"/>
            <a:ext cx="5448990" cy="509096"/>
          </a:xfrm>
          <a:custGeom>
            <a:avLst/>
            <a:gdLst>
              <a:gd name="connsiteX0" fmla="*/ 0 w 7620000"/>
              <a:gd name="connsiteY0" fmla="*/ 0 h 671689"/>
              <a:gd name="connsiteX1" fmla="*/ 1343378 w 7620000"/>
              <a:gd name="connsiteY1" fmla="*/ 0 h 671689"/>
              <a:gd name="connsiteX2" fmla="*/ 1343378 w 7620000"/>
              <a:gd name="connsiteY2" fmla="*/ 84667 h 671689"/>
              <a:gd name="connsiteX3" fmla="*/ 1399823 w 7620000"/>
              <a:gd name="connsiteY3" fmla="*/ 84667 h 671689"/>
              <a:gd name="connsiteX4" fmla="*/ 1399823 w 7620000"/>
              <a:gd name="connsiteY4" fmla="*/ 186267 h 671689"/>
              <a:gd name="connsiteX5" fmla="*/ 1665112 w 7620000"/>
              <a:gd name="connsiteY5" fmla="*/ 186267 h 671689"/>
              <a:gd name="connsiteX6" fmla="*/ 1665112 w 7620000"/>
              <a:gd name="connsiteY6" fmla="*/ 276578 h 671689"/>
              <a:gd name="connsiteX7" fmla="*/ 2624667 w 7620000"/>
              <a:gd name="connsiteY7" fmla="*/ 276578 h 671689"/>
              <a:gd name="connsiteX8" fmla="*/ 2624667 w 7620000"/>
              <a:gd name="connsiteY8" fmla="*/ 372533 h 671689"/>
              <a:gd name="connsiteX9" fmla="*/ 5971823 w 7620000"/>
              <a:gd name="connsiteY9" fmla="*/ 372533 h 671689"/>
              <a:gd name="connsiteX10" fmla="*/ 5971823 w 7620000"/>
              <a:gd name="connsiteY10" fmla="*/ 671689 h 671689"/>
              <a:gd name="connsiteX11" fmla="*/ 7620000 w 7620000"/>
              <a:gd name="connsiteY11" fmla="*/ 671689 h 671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620000" h="671689">
                <a:moveTo>
                  <a:pt x="0" y="0"/>
                </a:moveTo>
                <a:lnTo>
                  <a:pt x="1343378" y="0"/>
                </a:lnTo>
                <a:lnTo>
                  <a:pt x="1343378" y="84667"/>
                </a:lnTo>
                <a:lnTo>
                  <a:pt x="1399823" y="84667"/>
                </a:lnTo>
                <a:lnTo>
                  <a:pt x="1399823" y="186267"/>
                </a:lnTo>
                <a:lnTo>
                  <a:pt x="1665112" y="186267"/>
                </a:lnTo>
                <a:lnTo>
                  <a:pt x="1665112" y="276578"/>
                </a:lnTo>
                <a:lnTo>
                  <a:pt x="2624667" y="276578"/>
                </a:lnTo>
                <a:lnTo>
                  <a:pt x="2624667" y="372533"/>
                </a:lnTo>
                <a:lnTo>
                  <a:pt x="5971823" y="372533"/>
                </a:lnTo>
                <a:lnTo>
                  <a:pt x="5971823" y="671689"/>
                </a:lnTo>
                <a:lnTo>
                  <a:pt x="7620000" y="671689"/>
                </a:lnTo>
              </a:path>
            </a:pathLst>
          </a:custGeom>
          <a:noFill/>
          <a:ln w="28575">
            <a:solidFill>
              <a:srgbClr val="1D5185"/>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52" name="Group 151">
            <a:extLst>
              <a:ext uri="{FF2B5EF4-FFF2-40B4-BE49-F238E27FC236}">
                <a16:creationId xmlns:a16="http://schemas.microsoft.com/office/drawing/2014/main" id="{79C75840-2502-71F0-FA0F-CB268C4950AD}"/>
              </a:ext>
            </a:extLst>
          </p:cNvPr>
          <p:cNvGrpSpPr/>
          <p:nvPr/>
        </p:nvGrpSpPr>
        <p:grpSpPr>
          <a:xfrm>
            <a:off x="5314851" y="3950569"/>
            <a:ext cx="98082" cy="103958"/>
            <a:chOff x="6445187" y="2952044"/>
            <a:chExt cx="102369" cy="100584"/>
          </a:xfrm>
        </p:grpSpPr>
        <p:cxnSp>
          <p:nvCxnSpPr>
            <p:cNvPr id="237" name="Straight Connector 236">
              <a:extLst>
                <a:ext uri="{FF2B5EF4-FFF2-40B4-BE49-F238E27FC236}">
                  <a16:creationId xmlns:a16="http://schemas.microsoft.com/office/drawing/2014/main" id="{CAA182E1-D3A2-6A49-0A76-4F7BF67B1ED2}"/>
                </a:ext>
              </a:extLst>
            </p:cNvPr>
            <p:cNvCxnSpPr/>
            <p:nvPr/>
          </p:nvCxnSpPr>
          <p:spPr bwMode="auto">
            <a:xfrm>
              <a:off x="6445187" y="3008489"/>
              <a:ext cx="102369" cy="0"/>
            </a:xfrm>
            <a:prstGeom prst="line">
              <a:avLst/>
            </a:prstGeom>
            <a:noFill/>
            <a:ln w="28575" cap="flat" cmpd="sng" algn="ctr">
              <a:solidFill>
                <a:srgbClr val="1D5185"/>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9E67E7A8-E757-BD6C-9BF7-6ABD66DA3FFE}"/>
                </a:ext>
              </a:extLst>
            </p:cNvPr>
            <p:cNvCxnSpPr/>
            <p:nvPr/>
          </p:nvCxnSpPr>
          <p:spPr bwMode="auto">
            <a:xfrm>
              <a:off x="6496755" y="2952044"/>
              <a:ext cx="0" cy="100584"/>
            </a:xfrm>
            <a:prstGeom prst="line">
              <a:avLst/>
            </a:prstGeom>
            <a:noFill/>
            <a:ln w="28575" cap="flat" cmpd="sng" algn="ctr">
              <a:solidFill>
                <a:srgbClr val="1D5185"/>
              </a:solidFill>
              <a:prstDash val="solid"/>
              <a:round/>
              <a:headEnd type="none" w="med" len="med"/>
              <a:tailEnd type="none" w="med" len="med"/>
            </a:ln>
            <a:effectLst/>
          </p:spPr>
        </p:cxnSp>
      </p:grpSp>
      <p:grpSp>
        <p:nvGrpSpPr>
          <p:cNvPr id="153" name="Group 152">
            <a:extLst>
              <a:ext uri="{FF2B5EF4-FFF2-40B4-BE49-F238E27FC236}">
                <a16:creationId xmlns:a16="http://schemas.microsoft.com/office/drawing/2014/main" id="{9544125B-613C-E161-AEAB-D5BF7C98F284}"/>
              </a:ext>
            </a:extLst>
          </p:cNvPr>
          <p:cNvGrpSpPr/>
          <p:nvPr/>
        </p:nvGrpSpPr>
        <p:grpSpPr>
          <a:xfrm>
            <a:off x="9424691" y="4458027"/>
            <a:ext cx="98082" cy="103958"/>
            <a:chOff x="6445187" y="2952044"/>
            <a:chExt cx="102369" cy="100584"/>
          </a:xfrm>
        </p:grpSpPr>
        <p:cxnSp>
          <p:nvCxnSpPr>
            <p:cNvPr id="235" name="Straight Connector 234">
              <a:extLst>
                <a:ext uri="{FF2B5EF4-FFF2-40B4-BE49-F238E27FC236}">
                  <a16:creationId xmlns:a16="http://schemas.microsoft.com/office/drawing/2014/main" id="{D762AEC1-8D74-4D5D-18EE-37DF76CA9590}"/>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C8AD3212-3297-4E08-85BE-4545785362B5}"/>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35C449B0-9DD7-0324-0014-467CF865B954}"/>
              </a:ext>
            </a:extLst>
          </p:cNvPr>
          <p:cNvGrpSpPr/>
          <p:nvPr/>
        </p:nvGrpSpPr>
        <p:grpSpPr>
          <a:xfrm>
            <a:off x="9742740" y="4460086"/>
            <a:ext cx="98082" cy="103958"/>
            <a:chOff x="6445187" y="2952044"/>
            <a:chExt cx="102369" cy="100584"/>
          </a:xfrm>
        </p:grpSpPr>
        <p:cxnSp>
          <p:nvCxnSpPr>
            <p:cNvPr id="233" name="Straight Connector 232">
              <a:extLst>
                <a:ext uri="{FF2B5EF4-FFF2-40B4-BE49-F238E27FC236}">
                  <a16:creationId xmlns:a16="http://schemas.microsoft.com/office/drawing/2014/main" id="{AE194CE2-4C00-38C4-A0B0-B75C7A2470FE}"/>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EF35104F-00CE-D0B0-3473-949FD6C8462F}"/>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27E98467-4A28-AD62-BDC2-89571D0CAEDE}"/>
              </a:ext>
            </a:extLst>
          </p:cNvPr>
          <p:cNvGrpSpPr/>
          <p:nvPr/>
        </p:nvGrpSpPr>
        <p:grpSpPr>
          <a:xfrm>
            <a:off x="9811577" y="4460086"/>
            <a:ext cx="98082" cy="103958"/>
            <a:chOff x="6445187" y="2952044"/>
            <a:chExt cx="102369" cy="100584"/>
          </a:xfrm>
        </p:grpSpPr>
        <p:cxnSp>
          <p:nvCxnSpPr>
            <p:cNvPr id="231" name="Straight Connector 230">
              <a:extLst>
                <a:ext uri="{FF2B5EF4-FFF2-40B4-BE49-F238E27FC236}">
                  <a16:creationId xmlns:a16="http://schemas.microsoft.com/office/drawing/2014/main" id="{EAC8A9F4-EC5F-49EA-5ED4-20ACA1373EF1}"/>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ED43D54B-A373-9453-F190-F6DC8982DE6B}"/>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56" name="Group 155">
            <a:extLst>
              <a:ext uri="{FF2B5EF4-FFF2-40B4-BE49-F238E27FC236}">
                <a16:creationId xmlns:a16="http://schemas.microsoft.com/office/drawing/2014/main" id="{B4080C24-800F-5687-4464-C90C3742A904}"/>
              </a:ext>
            </a:extLst>
          </p:cNvPr>
          <p:cNvGrpSpPr/>
          <p:nvPr/>
        </p:nvGrpSpPr>
        <p:grpSpPr>
          <a:xfrm>
            <a:off x="9958839" y="4460086"/>
            <a:ext cx="98082" cy="103958"/>
            <a:chOff x="6445187" y="2952044"/>
            <a:chExt cx="102369" cy="100584"/>
          </a:xfrm>
        </p:grpSpPr>
        <p:cxnSp>
          <p:nvCxnSpPr>
            <p:cNvPr id="229" name="Straight Connector 228">
              <a:extLst>
                <a:ext uri="{FF2B5EF4-FFF2-40B4-BE49-F238E27FC236}">
                  <a16:creationId xmlns:a16="http://schemas.microsoft.com/office/drawing/2014/main" id="{20A3A4DB-9AB0-0838-ED53-4F9F86F04F6A}"/>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60F53421-C6B9-791C-05E0-11EACB06C4CB}"/>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57" name="Group 156">
            <a:extLst>
              <a:ext uri="{FF2B5EF4-FFF2-40B4-BE49-F238E27FC236}">
                <a16:creationId xmlns:a16="http://schemas.microsoft.com/office/drawing/2014/main" id="{0864B01E-5EBD-C28F-FD36-2C2BD8E3A124}"/>
              </a:ext>
            </a:extLst>
          </p:cNvPr>
          <p:cNvGrpSpPr/>
          <p:nvPr/>
        </p:nvGrpSpPr>
        <p:grpSpPr>
          <a:xfrm>
            <a:off x="10194736" y="4460086"/>
            <a:ext cx="98082" cy="103958"/>
            <a:chOff x="6445187" y="2952044"/>
            <a:chExt cx="102369" cy="100584"/>
          </a:xfrm>
        </p:grpSpPr>
        <p:cxnSp>
          <p:nvCxnSpPr>
            <p:cNvPr id="227" name="Straight Connector 226">
              <a:extLst>
                <a:ext uri="{FF2B5EF4-FFF2-40B4-BE49-F238E27FC236}">
                  <a16:creationId xmlns:a16="http://schemas.microsoft.com/office/drawing/2014/main" id="{3F86900F-6204-7C60-77CA-9AE94D19640A}"/>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56F4177C-5F4D-D09E-B286-D7B4AA25CB4E}"/>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4FD3615C-6A5B-A2BE-AE23-72C6669D7FC0}"/>
              </a:ext>
            </a:extLst>
          </p:cNvPr>
          <p:cNvGrpSpPr/>
          <p:nvPr/>
        </p:nvGrpSpPr>
        <p:grpSpPr>
          <a:xfrm>
            <a:off x="10550855" y="4460086"/>
            <a:ext cx="98082" cy="103958"/>
            <a:chOff x="6445187" y="2952044"/>
            <a:chExt cx="102369" cy="100584"/>
          </a:xfrm>
        </p:grpSpPr>
        <p:cxnSp>
          <p:nvCxnSpPr>
            <p:cNvPr id="225" name="Straight Connector 224">
              <a:extLst>
                <a:ext uri="{FF2B5EF4-FFF2-40B4-BE49-F238E27FC236}">
                  <a16:creationId xmlns:a16="http://schemas.microsoft.com/office/drawing/2014/main" id="{4B317C4B-6CE4-F50D-916C-B445122A61DE}"/>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BAB04D3B-05D6-1FF3-C3E4-987744F5B81E}"/>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49B37023-3529-C315-C4FD-50710513D245}"/>
              </a:ext>
            </a:extLst>
          </p:cNvPr>
          <p:cNvGrpSpPr/>
          <p:nvPr/>
        </p:nvGrpSpPr>
        <p:grpSpPr>
          <a:xfrm>
            <a:off x="7939260" y="4236233"/>
            <a:ext cx="98082" cy="103958"/>
            <a:chOff x="6445187" y="2952044"/>
            <a:chExt cx="102369" cy="100584"/>
          </a:xfrm>
        </p:grpSpPr>
        <p:cxnSp>
          <p:nvCxnSpPr>
            <p:cNvPr id="223" name="Straight Connector 222">
              <a:extLst>
                <a:ext uri="{FF2B5EF4-FFF2-40B4-BE49-F238E27FC236}">
                  <a16:creationId xmlns:a16="http://schemas.microsoft.com/office/drawing/2014/main" id="{17C30648-7CCD-E4D6-685F-E39C04CB00DC}"/>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9ECAC444-BCE6-4876-453D-12867DE71DE8}"/>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5FF887DE-EA39-01B5-FAEA-E6C4108EA3BA}"/>
              </a:ext>
            </a:extLst>
          </p:cNvPr>
          <p:cNvGrpSpPr/>
          <p:nvPr/>
        </p:nvGrpSpPr>
        <p:grpSpPr>
          <a:xfrm>
            <a:off x="7996212" y="4233480"/>
            <a:ext cx="98082" cy="103958"/>
            <a:chOff x="6445187" y="2952044"/>
            <a:chExt cx="102369" cy="100584"/>
          </a:xfrm>
        </p:grpSpPr>
        <p:cxnSp>
          <p:nvCxnSpPr>
            <p:cNvPr id="221" name="Straight Connector 220">
              <a:extLst>
                <a:ext uri="{FF2B5EF4-FFF2-40B4-BE49-F238E27FC236}">
                  <a16:creationId xmlns:a16="http://schemas.microsoft.com/office/drawing/2014/main" id="{595BE0D1-70B2-F7F0-0A4F-AC1CE5C78467}"/>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0ED0B187-406C-891D-40B6-0F8A1F8790C9}"/>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23E2B42B-0A51-ECEB-3AFE-D287CDE67435}"/>
              </a:ext>
            </a:extLst>
          </p:cNvPr>
          <p:cNvGrpSpPr/>
          <p:nvPr/>
        </p:nvGrpSpPr>
        <p:grpSpPr>
          <a:xfrm>
            <a:off x="8021911" y="4233480"/>
            <a:ext cx="98082" cy="103958"/>
            <a:chOff x="6445187" y="2952044"/>
            <a:chExt cx="102369" cy="100584"/>
          </a:xfrm>
        </p:grpSpPr>
        <p:cxnSp>
          <p:nvCxnSpPr>
            <p:cNvPr id="219" name="Straight Connector 218">
              <a:extLst>
                <a:ext uri="{FF2B5EF4-FFF2-40B4-BE49-F238E27FC236}">
                  <a16:creationId xmlns:a16="http://schemas.microsoft.com/office/drawing/2014/main" id="{85754F0C-2E5D-4DD6-33D5-9A53A583097C}"/>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CC2674CB-69FC-1017-C0B1-E4E61FB027A0}"/>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E643C209-A70B-13D3-869D-1CC549F8492C}"/>
              </a:ext>
            </a:extLst>
          </p:cNvPr>
          <p:cNvGrpSpPr/>
          <p:nvPr/>
        </p:nvGrpSpPr>
        <p:grpSpPr>
          <a:xfrm>
            <a:off x="8214582" y="4233480"/>
            <a:ext cx="98082" cy="103958"/>
            <a:chOff x="6445187" y="2952044"/>
            <a:chExt cx="102369" cy="100584"/>
          </a:xfrm>
        </p:grpSpPr>
        <p:cxnSp>
          <p:nvCxnSpPr>
            <p:cNvPr id="217" name="Straight Connector 216">
              <a:extLst>
                <a:ext uri="{FF2B5EF4-FFF2-40B4-BE49-F238E27FC236}">
                  <a16:creationId xmlns:a16="http://schemas.microsoft.com/office/drawing/2014/main" id="{620155DE-5381-4B20-769D-9E71EE4FFEB7}"/>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DE67D313-12A8-0893-F319-7003D1B12B8E}"/>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B868FB47-F3B7-4B66-C366-52732F98BAC0}"/>
              </a:ext>
            </a:extLst>
          </p:cNvPr>
          <p:cNvGrpSpPr/>
          <p:nvPr/>
        </p:nvGrpSpPr>
        <p:grpSpPr>
          <a:xfrm>
            <a:off x="8243871" y="4233480"/>
            <a:ext cx="98082" cy="103958"/>
            <a:chOff x="6445187" y="2952044"/>
            <a:chExt cx="102369" cy="100584"/>
          </a:xfrm>
        </p:grpSpPr>
        <p:cxnSp>
          <p:nvCxnSpPr>
            <p:cNvPr id="215" name="Straight Connector 214">
              <a:extLst>
                <a:ext uri="{FF2B5EF4-FFF2-40B4-BE49-F238E27FC236}">
                  <a16:creationId xmlns:a16="http://schemas.microsoft.com/office/drawing/2014/main" id="{08C6625C-545E-D3F1-3C62-677C01017F62}"/>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978746AD-A804-47D7-E864-E760FF5147BA}"/>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695AA2C5-654E-E169-914E-109110676CA9}"/>
              </a:ext>
            </a:extLst>
          </p:cNvPr>
          <p:cNvGrpSpPr/>
          <p:nvPr/>
        </p:nvGrpSpPr>
        <p:grpSpPr>
          <a:xfrm>
            <a:off x="8267300" y="4233480"/>
            <a:ext cx="98082" cy="103958"/>
            <a:chOff x="6445187" y="2952044"/>
            <a:chExt cx="102369" cy="100584"/>
          </a:xfrm>
        </p:grpSpPr>
        <p:cxnSp>
          <p:nvCxnSpPr>
            <p:cNvPr id="213" name="Straight Connector 212">
              <a:extLst>
                <a:ext uri="{FF2B5EF4-FFF2-40B4-BE49-F238E27FC236}">
                  <a16:creationId xmlns:a16="http://schemas.microsoft.com/office/drawing/2014/main" id="{9FEC5D43-E0D8-7EA0-E0B4-8A1749EFA026}"/>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B19AC966-0A1E-40D3-3C27-220A43B9A64C}"/>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65" name="Group 164">
            <a:extLst>
              <a:ext uri="{FF2B5EF4-FFF2-40B4-BE49-F238E27FC236}">
                <a16:creationId xmlns:a16="http://schemas.microsoft.com/office/drawing/2014/main" id="{012B7118-D89C-C7AC-5A37-DC7556CB8957}"/>
              </a:ext>
            </a:extLst>
          </p:cNvPr>
          <p:cNvGrpSpPr/>
          <p:nvPr/>
        </p:nvGrpSpPr>
        <p:grpSpPr>
          <a:xfrm>
            <a:off x="5378131" y="3947024"/>
            <a:ext cx="98082" cy="103958"/>
            <a:chOff x="6445187" y="2952044"/>
            <a:chExt cx="102369" cy="100584"/>
          </a:xfrm>
        </p:grpSpPr>
        <p:cxnSp>
          <p:nvCxnSpPr>
            <p:cNvPr id="211" name="Straight Connector 210">
              <a:extLst>
                <a:ext uri="{FF2B5EF4-FFF2-40B4-BE49-F238E27FC236}">
                  <a16:creationId xmlns:a16="http://schemas.microsoft.com/office/drawing/2014/main" id="{74BC84C1-0BC9-9425-4D42-104B36847F41}"/>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42742FC5-596F-F1CF-79D4-1BF84C17BE4E}"/>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01FE332E-F071-1A39-97F2-1B70B5849AA5}"/>
              </a:ext>
            </a:extLst>
          </p:cNvPr>
          <p:cNvGrpSpPr/>
          <p:nvPr/>
        </p:nvGrpSpPr>
        <p:grpSpPr>
          <a:xfrm>
            <a:off x="5469139" y="3949084"/>
            <a:ext cx="98082" cy="103958"/>
            <a:chOff x="6445187" y="2952044"/>
            <a:chExt cx="102369" cy="100584"/>
          </a:xfrm>
        </p:grpSpPr>
        <p:cxnSp>
          <p:nvCxnSpPr>
            <p:cNvPr id="209" name="Straight Connector 208">
              <a:extLst>
                <a:ext uri="{FF2B5EF4-FFF2-40B4-BE49-F238E27FC236}">
                  <a16:creationId xmlns:a16="http://schemas.microsoft.com/office/drawing/2014/main" id="{0698EEB3-27D4-B74A-1FBD-63AC6CC1FE1F}"/>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4513DD5A-E91A-34DD-C6B5-C6D69639F205}"/>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D130F460-8059-4686-75DF-D5212C9D6E43}"/>
              </a:ext>
            </a:extLst>
          </p:cNvPr>
          <p:cNvGrpSpPr/>
          <p:nvPr/>
        </p:nvGrpSpPr>
        <p:grpSpPr>
          <a:xfrm>
            <a:off x="6107138" y="4017809"/>
            <a:ext cx="98082" cy="103958"/>
            <a:chOff x="6445187" y="2952044"/>
            <a:chExt cx="102369" cy="100584"/>
          </a:xfrm>
        </p:grpSpPr>
        <p:cxnSp>
          <p:nvCxnSpPr>
            <p:cNvPr id="207" name="Straight Connector 206">
              <a:extLst>
                <a:ext uri="{FF2B5EF4-FFF2-40B4-BE49-F238E27FC236}">
                  <a16:creationId xmlns:a16="http://schemas.microsoft.com/office/drawing/2014/main" id="{653A86C5-7341-5BED-416F-00B995210312}"/>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ED59F52A-C32A-85AC-0C15-A053D690C496}"/>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C508B24D-CC64-AC26-1A5F-65A148098C11}"/>
              </a:ext>
            </a:extLst>
          </p:cNvPr>
          <p:cNvGrpSpPr/>
          <p:nvPr/>
        </p:nvGrpSpPr>
        <p:grpSpPr>
          <a:xfrm>
            <a:off x="6141287" y="4090805"/>
            <a:ext cx="98082" cy="103958"/>
            <a:chOff x="6445187" y="2952044"/>
            <a:chExt cx="102369" cy="100584"/>
          </a:xfrm>
        </p:grpSpPr>
        <p:cxnSp>
          <p:nvCxnSpPr>
            <p:cNvPr id="205" name="Straight Connector 204">
              <a:extLst>
                <a:ext uri="{FF2B5EF4-FFF2-40B4-BE49-F238E27FC236}">
                  <a16:creationId xmlns:a16="http://schemas.microsoft.com/office/drawing/2014/main" id="{3D3A047F-6438-E34C-FAF5-9EBD17050F7F}"/>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FDE93BE4-DB90-E3E4-2611-4D2E4B8F72F7}"/>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69" name="Group 168">
            <a:extLst>
              <a:ext uri="{FF2B5EF4-FFF2-40B4-BE49-F238E27FC236}">
                <a16:creationId xmlns:a16="http://schemas.microsoft.com/office/drawing/2014/main" id="{D40A2E4E-08F4-1BAE-2997-FC3D7B90BEEC}"/>
              </a:ext>
            </a:extLst>
          </p:cNvPr>
          <p:cNvGrpSpPr/>
          <p:nvPr/>
        </p:nvGrpSpPr>
        <p:grpSpPr>
          <a:xfrm>
            <a:off x="6339549" y="4165986"/>
            <a:ext cx="98082" cy="103958"/>
            <a:chOff x="6445187" y="2952044"/>
            <a:chExt cx="102369" cy="100584"/>
          </a:xfrm>
        </p:grpSpPr>
        <p:cxnSp>
          <p:nvCxnSpPr>
            <p:cNvPr id="203" name="Straight Connector 202">
              <a:extLst>
                <a:ext uri="{FF2B5EF4-FFF2-40B4-BE49-F238E27FC236}">
                  <a16:creationId xmlns:a16="http://schemas.microsoft.com/office/drawing/2014/main" id="{15450215-DEC4-A555-4FBA-16177D220A2B}"/>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C8968B2E-5AA0-DDC4-85E6-04DEB20B3460}"/>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690749B4-A635-5B6F-F65E-06E890A2F82F}"/>
              </a:ext>
            </a:extLst>
          </p:cNvPr>
          <p:cNvGrpSpPr/>
          <p:nvPr/>
        </p:nvGrpSpPr>
        <p:grpSpPr>
          <a:xfrm>
            <a:off x="6964172" y="4161854"/>
            <a:ext cx="98082" cy="103958"/>
            <a:chOff x="6445187" y="2952044"/>
            <a:chExt cx="102369" cy="100584"/>
          </a:xfrm>
        </p:grpSpPr>
        <p:cxnSp>
          <p:nvCxnSpPr>
            <p:cNvPr id="201" name="Straight Connector 200">
              <a:extLst>
                <a:ext uri="{FF2B5EF4-FFF2-40B4-BE49-F238E27FC236}">
                  <a16:creationId xmlns:a16="http://schemas.microsoft.com/office/drawing/2014/main" id="{907C3A86-59CB-15D6-72A6-233B5B2377C4}"/>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6F915787-023D-3841-6512-1CBEF7C534E3}"/>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71" name="Group 170">
            <a:extLst>
              <a:ext uri="{FF2B5EF4-FFF2-40B4-BE49-F238E27FC236}">
                <a16:creationId xmlns:a16="http://schemas.microsoft.com/office/drawing/2014/main" id="{96C6A9F5-220A-40CB-E3AE-CFACE68A7659}"/>
              </a:ext>
            </a:extLst>
          </p:cNvPr>
          <p:cNvGrpSpPr/>
          <p:nvPr/>
        </p:nvGrpSpPr>
        <p:grpSpPr>
          <a:xfrm>
            <a:off x="7031198" y="4234557"/>
            <a:ext cx="98082" cy="103958"/>
            <a:chOff x="6445187" y="2952044"/>
            <a:chExt cx="102369" cy="100584"/>
          </a:xfrm>
        </p:grpSpPr>
        <p:cxnSp>
          <p:nvCxnSpPr>
            <p:cNvPr id="199" name="Straight Connector 198">
              <a:extLst>
                <a:ext uri="{FF2B5EF4-FFF2-40B4-BE49-F238E27FC236}">
                  <a16:creationId xmlns:a16="http://schemas.microsoft.com/office/drawing/2014/main" id="{5D3905F6-D2C1-57A0-2EAA-74E7194F0A60}"/>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7C8911F2-0AE9-328C-07A9-F79CA925EA95}"/>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72" name="Group 171">
            <a:extLst>
              <a:ext uri="{FF2B5EF4-FFF2-40B4-BE49-F238E27FC236}">
                <a16:creationId xmlns:a16="http://schemas.microsoft.com/office/drawing/2014/main" id="{62AAC09A-4EAF-7E76-9E59-55D3AFF24122}"/>
              </a:ext>
            </a:extLst>
          </p:cNvPr>
          <p:cNvGrpSpPr/>
          <p:nvPr/>
        </p:nvGrpSpPr>
        <p:grpSpPr>
          <a:xfrm>
            <a:off x="8614442" y="4232943"/>
            <a:ext cx="98082" cy="103958"/>
            <a:chOff x="6445187" y="2952044"/>
            <a:chExt cx="102369" cy="100584"/>
          </a:xfrm>
        </p:grpSpPr>
        <p:cxnSp>
          <p:nvCxnSpPr>
            <p:cNvPr id="197" name="Straight Connector 196">
              <a:extLst>
                <a:ext uri="{FF2B5EF4-FFF2-40B4-BE49-F238E27FC236}">
                  <a16:creationId xmlns:a16="http://schemas.microsoft.com/office/drawing/2014/main" id="{70F3EC20-63AA-D387-4712-EDFA18FAE7E2}"/>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889C3DC7-7A3A-E3A7-E50B-6F243E372BB8}"/>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73" name="Group 172">
            <a:extLst>
              <a:ext uri="{FF2B5EF4-FFF2-40B4-BE49-F238E27FC236}">
                <a16:creationId xmlns:a16="http://schemas.microsoft.com/office/drawing/2014/main" id="{7F05C1EC-C992-9730-ED12-34704C0390DC}"/>
              </a:ext>
            </a:extLst>
          </p:cNvPr>
          <p:cNvGrpSpPr/>
          <p:nvPr/>
        </p:nvGrpSpPr>
        <p:grpSpPr>
          <a:xfrm>
            <a:off x="8712795" y="4232943"/>
            <a:ext cx="98082" cy="103958"/>
            <a:chOff x="6445187" y="2952044"/>
            <a:chExt cx="102369" cy="100584"/>
          </a:xfrm>
        </p:grpSpPr>
        <p:cxnSp>
          <p:nvCxnSpPr>
            <p:cNvPr id="195" name="Straight Connector 194">
              <a:extLst>
                <a:ext uri="{FF2B5EF4-FFF2-40B4-BE49-F238E27FC236}">
                  <a16:creationId xmlns:a16="http://schemas.microsoft.com/office/drawing/2014/main" id="{407D168F-D061-72AE-9D34-9C398C24CFD4}"/>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0031BB88-3C9E-AF46-4C80-0EACF2FD593C}"/>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15D16D39-5A6D-07FF-0FA7-94D70578B783}"/>
              </a:ext>
            </a:extLst>
          </p:cNvPr>
          <p:cNvGrpSpPr/>
          <p:nvPr/>
        </p:nvGrpSpPr>
        <p:grpSpPr>
          <a:xfrm>
            <a:off x="8748806" y="4232943"/>
            <a:ext cx="98082" cy="103958"/>
            <a:chOff x="6445187" y="2952044"/>
            <a:chExt cx="102369" cy="100584"/>
          </a:xfrm>
        </p:grpSpPr>
        <p:cxnSp>
          <p:nvCxnSpPr>
            <p:cNvPr id="193" name="Straight Connector 192">
              <a:extLst>
                <a:ext uri="{FF2B5EF4-FFF2-40B4-BE49-F238E27FC236}">
                  <a16:creationId xmlns:a16="http://schemas.microsoft.com/office/drawing/2014/main" id="{B92E2BD7-3507-DECE-5122-6DE7E2F8955E}"/>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65475A16-2379-1332-99FE-8356F023090F}"/>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49A92A0E-BF09-2997-E873-A90B8647AC89}"/>
              </a:ext>
            </a:extLst>
          </p:cNvPr>
          <p:cNvGrpSpPr/>
          <p:nvPr/>
        </p:nvGrpSpPr>
        <p:grpSpPr>
          <a:xfrm>
            <a:off x="8912050" y="4232943"/>
            <a:ext cx="98082" cy="103958"/>
            <a:chOff x="6445187" y="2952044"/>
            <a:chExt cx="102369" cy="100584"/>
          </a:xfrm>
        </p:grpSpPr>
        <p:cxnSp>
          <p:nvCxnSpPr>
            <p:cNvPr id="191" name="Straight Connector 190">
              <a:extLst>
                <a:ext uri="{FF2B5EF4-FFF2-40B4-BE49-F238E27FC236}">
                  <a16:creationId xmlns:a16="http://schemas.microsoft.com/office/drawing/2014/main" id="{2323F545-D031-4495-E3BB-994BD5BEB3A8}"/>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5BBB095A-1D30-B693-88D3-F69D44D03712}"/>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29291E93-FF00-9720-AE62-A2BE92CA679D}"/>
              </a:ext>
            </a:extLst>
          </p:cNvPr>
          <p:cNvGrpSpPr/>
          <p:nvPr/>
        </p:nvGrpSpPr>
        <p:grpSpPr>
          <a:xfrm>
            <a:off x="9194306" y="4232943"/>
            <a:ext cx="98082" cy="103958"/>
            <a:chOff x="6445187" y="2952044"/>
            <a:chExt cx="102369" cy="100584"/>
          </a:xfrm>
        </p:grpSpPr>
        <p:cxnSp>
          <p:nvCxnSpPr>
            <p:cNvPr id="189" name="Straight Connector 188">
              <a:extLst>
                <a:ext uri="{FF2B5EF4-FFF2-40B4-BE49-F238E27FC236}">
                  <a16:creationId xmlns:a16="http://schemas.microsoft.com/office/drawing/2014/main" id="{1BD7CDB0-977F-3510-4708-694BF1D6575E}"/>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00A6D390-2AD8-ED31-D6F4-590943CD122E}"/>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A2E4E4EF-AFBA-0E2E-645E-DBFFB73D547E}"/>
              </a:ext>
            </a:extLst>
          </p:cNvPr>
          <p:cNvGrpSpPr/>
          <p:nvPr/>
        </p:nvGrpSpPr>
        <p:grpSpPr>
          <a:xfrm>
            <a:off x="9267683" y="4233950"/>
            <a:ext cx="98082" cy="103958"/>
            <a:chOff x="6445187" y="2952044"/>
            <a:chExt cx="102369" cy="100584"/>
          </a:xfrm>
        </p:grpSpPr>
        <p:cxnSp>
          <p:nvCxnSpPr>
            <p:cNvPr id="187" name="Straight Connector 186">
              <a:extLst>
                <a:ext uri="{FF2B5EF4-FFF2-40B4-BE49-F238E27FC236}">
                  <a16:creationId xmlns:a16="http://schemas.microsoft.com/office/drawing/2014/main" id="{131B37B3-3B88-E813-0383-94B25880C8C6}"/>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E8F44EC7-F9BC-C0C5-0336-DD1A251C63D6}"/>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78" name="Group 177">
            <a:extLst>
              <a:ext uri="{FF2B5EF4-FFF2-40B4-BE49-F238E27FC236}">
                <a16:creationId xmlns:a16="http://schemas.microsoft.com/office/drawing/2014/main" id="{0C82B5C6-4DB8-66AC-84AB-DE86A3F7018B}"/>
              </a:ext>
            </a:extLst>
          </p:cNvPr>
          <p:cNvGrpSpPr/>
          <p:nvPr/>
        </p:nvGrpSpPr>
        <p:grpSpPr>
          <a:xfrm>
            <a:off x="9308607" y="4232943"/>
            <a:ext cx="98082" cy="103958"/>
            <a:chOff x="6445187" y="2952044"/>
            <a:chExt cx="102369" cy="100584"/>
          </a:xfrm>
        </p:grpSpPr>
        <p:cxnSp>
          <p:nvCxnSpPr>
            <p:cNvPr id="185" name="Straight Connector 184">
              <a:extLst>
                <a:ext uri="{FF2B5EF4-FFF2-40B4-BE49-F238E27FC236}">
                  <a16:creationId xmlns:a16="http://schemas.microsoft.com/office/drawing/2014/main" id="{5BA1282C-2C3F-DF7F-2935-DAEBA62E7686}"/>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E3DD1837-42A2-D64D-6369-36A29639B70B}"/>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E552026B-D7FB-64EC-5D82-36D3B4E12A9A}"/>
              </a:ext>
            </a:extLst>
          </p:cNvPr>
          <p:cNvGrpSpPr/>
          <p:nvPr/>
        </p:nvGrpSpPr>
        <p:grpSpPr>
          <a:xfrm>
            <a:off x="9325483" y="4232385"/>
            <a:ext cx="98082" cy="103958"/>
            <a:chOff x="6445187" y="2952044"/>
            <a:chExt cx="102369" cy="100584"/>
          </a:xfrm>
        </p:grpSpPr>
        <p:cxnSp>
          <p:nvCxnSpPr>
            <p:cNvPr id="183" name="Straight Connector 182">
              <a:extLst>
                <a:ext uri="{FF2B5EF4-FFF2-40B4-BE49-F238E27FC236}">
                  <a16:creationId xmlns:a16="http://schemas.microsoft.com/office/drawing/2014/main" id="{61EBAF0C-C3C5-E6B7-BF1F-1E584C71841B}"/>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BDE93150-597B-7854-F691-197693E3CC6E}"/>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295EC9B9-CEA6-3CBC-B6B4-7A64B877E18A}"/>
              </a:ext>
            </a:extLst>
          </p:cNvPr>
          <p:cNvGrpSpPr/>
          <p:nvPr/>
        </p:nvGrpSpPr>
        <p:grpSpPr>
          <a:xfrm>
            <a:off x="10218930" y="4460214"/>
            <a:ext cx="98082" cy="103958"/>
            <a:chOff x="6445187" y="2952044"/>
            <a:chExt cx="102369" cy="100584"/>
          </a:xfrm>
        </p:grpSpPr>
        <p:cxnSp>
          <p:nvCxnSpPr>
            <p:cNvPr id="181" name="Straight Connector 180">
              <a:extLst>
                <a:ext uri="{FF2B5EF4-FFF2-40B4-BE49-F238E27FC236}">
                  <a16:creationId xmlns:a16="http://schemas.microsoft.com/office/drawing/2014/main" id="{EA3CA16C-E13E-485E-D899-EDE0EBB28AA1}"/>
                </a:ext>
              </a:extLst>
            </p:cNvPr>
            <p:cNvCxnSpPr/>
            <p:nvPr/>
          </p:nvCxnSpPr>
          <p:spPr bwMode="auto">
            <a:xfrm>
              <a:off x="6445187" y="3008489"/>
              <a:ext cx="102369" cy="0"/>
            </a:xfrm>
            <a:prstGeom prst="line">
              <a:avLst/>
            </a:prstGeom>
            <a:noFill/>
            <a:ln w="28575" cap="flat" cmpd="sng" algn="ctr">
              <a:solidFill>
                <a:srgbClr val="01587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634F2B8A-0574-94CE-D043-C127EA3E5017}"/>
                </a:ext>
              </a:extLst>
            </p:cNvPr>
            <p:cNvCxnSpPr/>
            <p:nvPr/>
          </p:nvCxnSpPr>
          <p:spPr bwMode="auto">
            <a:xfrm>
              <a:off x="6496755" y="2952044"/>
              <a:ext cx="0" cy="100584"/>
            </a:xfrm>
            <a:prstGeom prst="line">
              <a:avLst/>
            </a:prstGeom>
            <a:noFill/>
            <a:ln w="28575" cap="flat" cmpd="sng" algn="ctr">
              <a:solidFill>
                <a:srgbClr val="015873"/>
              </a:solidFill>
              <a:prstDash val="solid"/>
              <a:round/>
              <a:headEnd type="none" w="med" len="med"/>
              <a:tailEnd type="none" w="med" len="med"/>
            </a:ln>
            <a:effectLst/>
          </p:spPr>
        </p:cxnSp>
      </p:grpSp>
      <p:graphicFrame>
        <p:nvGraphicFramePr>
          <p:cNvPr id="358" name="Table 269">
            <a:extLst>
              <a:ext uri="{FF2B5EF4-FFF2-40B4-BE49-F238E27FC236}">
                <a16:creationId xmlns:a16="http://schemas.microsoft.com/office/drawing/2014/main" id="{5F806F88-817D-E5AE-74EF-4848F31C2900}"/>
              </a:ext>
            </a:extLst>
          </p:cNvPr>
          <p:cNvGraphicFramePr>
            <a:graphicFrameLocks noGrp="1"/>
          </p:cNvGraphicFramePr>
          <p:nvPr/>
        </p:nvGraphicFramePr>
        <p:xfrm>
          <a:off x="5268684" y="4959531"/>
          <a:ext cx="5373190" cy="841248"/>
        </p:xfrm>
        <a:graphic>
          <a:graphicData uri="http://schemas.openxmlformats.org/drawingml/2006/table">
            <a:tbl>
              <a:tblPr firstRow="1" bandRow="1">
                <a:tableStyleId>{5C22544A-7EE6-4342-B048-85BDC9FD1C3A}</a:tableStyleId>
              </a:tblPr>
              <a:tblGrid>
                <a:gridCol w="1219573">
                  <a:extLst>
                    <a:ext uri="{9D8B030D-6E8A-4147-A177-3AD203B41FA5}">
                      <a16:colId xmlns:a16="http://schemas.microsoft.com/office/drawing/2014/main" val="2711162911"/>
                    </a:ext>
                  </a:extLst>
                </a:gridCol>
                <a:gridCol w="908343">
                  <a:extLst>
                    <a:ext uri="{9D8B030D-6E8A-4147-A177-3AD203B41FA5}">
                      <a16:colId xmlns:a16="http://schemas.microsoft.com/office/drawing/2014/main" val="3592686808"/>
                    </a:ext>
                  </a:extLst>
                </a:gridCol>
                <a:gridCol w="1283321">
                  <a:extLst>
                    <a:ext uri="{9D8B030D-6E8A-4147-A177-3AD203B41FA5}">
                      <a16:colId xmlns:a16="http://schemas.microsoft.com/office/drawing/2014/main" val="1147257982"/>
                    </a:ext>
                  </a:extLst>
                </a:gridCol>
                <a:gridCol w="966188">
                  <a:extLst>
                    <a:ext uri="{9D8B030D-6E8A-4147-A177-3AD203B41FA5}">
                      <a16:colId xmlns:a16="http://schemas.microsoft.com/office/drawing/2014/main" val="1978563700"/>
                    </a:ext>
                  </a:extLst>
                </a:gridCol>
                <a:gridCol w="995765">
                  <a:extLst>
                    <a:ext uri="{9D8B030D-6E8A-4147-A177-3AD203B41FA5}">
                      <a16:colId xmlns:a16="http://schemas.microsoft.com/office/drawing/2014/main" val="2990221980"/>
                    </a:ext>
                  </a:extLst>
                </a:gridCol>
              </a:tblGrid>
              <a:tr h="200564">
                <a:tc>
                  <a:txBody>
                    <a:bodyPr/>
                    <a:lstStyle/>
                    <a:p>
                      <a:pPr algn="ctr">
                        <a:lnSpc>
                          <a:spcPct val="100000"/>
                        </a:lnSpc>
                      </a:pPr>
                      <a:endParaRPr lang="en-US" sz="1200"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200" b="1" dirty="0">
                          <a:solidFill>
                            <a:schemeClr val="bg1"/>
                          </a:solidFill>
                        </a:rPr>
                        <a:t>Patients, n</a:t>
                      </a:r>
                    </a:p>
                  </a:txBody>
                  <a:tcPr marL="18288" marR="18288"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200" b="1" dirty="0">
                          <a:solidFill>
                            <a:schemeClr val="bg1"/>
                          </a:solidFill>
                        </a:rPr>
                        <a:t>Estimated 24-Mo OS, % (95% CI)*</a:t>
                      </a:r>
                      <a:endParaRPr lang="en-US" sz="1200" b="1" baseline="30000" dirty="0">
                        <a:solidFill>
                          <a:schemeClr val="bg1"/>
                        </a:solidFill>
                      </a:endParaRPr>
                    </a:p>
                  </a:txBody>
                  <a:tcPr marL="18288" marR="18288"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200" b="1" dirty="0">
                          <a:solidFill>
                            <a:schemeClr val="bg1"/>
                          </a:solidFill>
                        </a:rPr>
                        <a:t>HR</a:t>
                      </a:r>
                      <a:br>
                        <a:rPr lang="en-US" sz="1200" b="1" dirty="0">
                          <a:solidFill>
                            <a:schemeClr val="bg1"/>
                          </a:solidFill>
                        </a:rPr>
                      </a:br>
                      <a:r>
                        <a:rPr lang="en-US" sz="1200" b="1" dirty="0">
                          <a:solidFill>
                            <a:schemeClr val="bg1"/>
                          </a:solidFill>
                        </a:rPr>
                        <a:t>(95% CI)</a:t>
                      </a:r>
                    </a:p>
                  </a:txBody>
                  <a:tcPr marL="18288" marR="18288"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200" b="1" i="0" dirty="0">
                          <a:solidFill>
                            <a:schemeClr val="bg1"/>
                          </a:solidFill>
                        </a:rPr>
                        <a:t>Log-Rank </a:t>
                      </a:r>
                      <a:br>
                        <a:rPr lang="en-US" sz="1200" b="1" i="0" dirty="0">
                          <a:solidFill>
                            <a:schemeClr val="bg1"/>
                          </a:solidFill>
                        </a:rPr>
                      </a:br>
                      <a:r>
                        <a:rPr lang="en-US" sz="1200" b="1" i="1" dirty="0">
                          <a:solidFill>
                            <a:schemeClr val="bg1"/>
                          </a:solidFill>
                        </a:rPr>
                        <a:t>P </a:t>
                      </a:r>
                      <a:r>
                        <a:rPr lang="en-US" sz="1200" b="1" i="0" dirty="0">
                          <a:solidFill>
                            <a:schemeClr val="bg1"/>
                          </a:solidFill>
                        </a:rPr>
                        <a:t>Value</a:t>
                      </a:r>
                      <a:endParaRPr lang="en-US" sz="1200" b="1" i="0" baseline="30000" dirty="0">
                        <a:solidFill>
                          <a:schemeClr val="bg1"/>
                        </a:solidFill>
                      </a:endParaRPr>
                    </a:p>
                  </a:txBody>
                  <a:tcPr marL="18288" marR="18288" marT="18288" marB="18288"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82928278"/>
                  </a:ext>
                </a:extLst>
              </a:tr>
              <a:tr h="143559">
                <a:tc>
                  <a:txBody>
                    <a:bodyPr/>
                    <a:lstStyle/>
                    <a:p>
                      <a:pPr algn="r">
                        <a:lnSpc>
                          <a:spcPct val="100000"/>
                        </a:lnSpc>
                      </a:pPr>
                      <a:r>
                        <a:rPr lang="en-US" sz="1200" b="1" dirty="0">
                          <a:solidFill>
                            <a:srgbClr val="015873"/>
                          </a:solidFill>
                        </a:rPr>
                        <a:t>Midostaurin + SoC</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200" dirty="0">
                          <a:solidFill>
                            <a:srgbClr val="015873"/>
                          </a:solidFill>
                        </a:rPr>
                        <a:t>30</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200" dirty="0">
                          <a:solidFill>
                            <a:srgbClr val="015873"/>
                          </a:solidFill>
                        </a:rPr>
                        <a:t>85 (65-94)</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0000"/>
                        </a:lnSpc>
                      </a:pPr>
                      <a:r>
                        <a:rPr lang="en-US" sz="1200" dirty="0">
                          <a:solidFill>
                            <a:schemeClr val="bg1"/>
                          </a:solidFill>
                        </a:rPr>
                        <a:t>0.58</a:t>
                      </a:r>
                      <a:br>
                        <a:rPr lang="en-US" sz="1200" dirty="0">
                          <a:solidFill>
                            <a:schemeClr val="bg1"/>
                          </a:solidFill>
                        </a:rPr>
                      </a:br>
                      <a:r>
                        <a:rPr lang="en-US" sz="1200" dirty="0">
                          <a:solidFill>
                            <a:schemeClr val="bg1"/>
                          </a:solidFill>
                        </a:rPr>
                        <a:t>(0.19-1.79)</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lnSpc>
                          <a:spcPct val="100000"/>
                        </a:lnSpc>
                      </a:pPr>
                      <a:r>
                        <a:rPr lang="en-US" sz="1200" dirty="0">
                          <a:solidFill>
                            <a:schemeClr val="bg1"/>
                          </a:solidFill>
                        </a:rPr>
                        <a:t>.3418</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62518519"/>
                  </a:ext>
                </a:extLst>
              </a:tr>
              <a:tr h="143559">
                <a:tc>
                  <a:txBody>
                    <a:bodyPr/>
                    <a:lstStyle/>
                    <a:p>
                      <a:pPr algn="r">
                        <a:lnSpc>
                          <a:spcPct val="100000"/>
                        </a:lnSpc>
                      </a:pPr>
                      <a:r>
                        <a:rPr lang="en-US" sz="1200" b="1" dirty="0">
                          <a:solidFill>
                            <a:srgbClr val="E1471D"/>
                          </a:solidFill>
                        </a:rPr>
                        <a:t>SoC</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200" dirty="0">
                          <a:solidFill>
                            <a:srgbClr val="E1471D"/>
                          </a:solidFill>
                        </a:rPr>
                        <a:t>30</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pPr>
                      <a:r>
                        <a:rPr lang="en-US" sz="1200" dirty="0">
                          <a:solidFill>
                            <a:srgbClr val="E1471D"/>
                          </a:solidFill>
                        </a:rPr>
                        <a:t>76 (54-89)</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1200" dirty="0">
                        <a:solidFill>
                          <a:schemeClr val="bg1"/>
                        </a:solidFill>
                      </a:endParaRPr>
                    </a:p>
                  </a:txBody>
                  <a:tcPr anchor="ctr"/>
                </a:tc>
                <a:tc vMerge="1">
                  <a:txBody>
                    <a:bodyPr/>
                    <a:lstStyle/>
                    <a:p>
                      <a:pPr algn="ctr"/>
                      <a:endParaRPr lang="en-US" sz="1200" dirty="0">
                        <a:solidFill>
                          <a:schemeClr val="bg1"/>
                        </a:solidFill>
                      </a:endParaRPr>
                    </a:p>
                  </a:txBody>
                  <a:tcPr anchor="ctr"/>
                </a:tc>
                <a:extLst>
                  <a:ext uri="{0D108BD9-81ED-4DB2-BD59-A6C34878D82A}">
                    <a16:rowId xmlns:a16="http://schemas.microsoft.com/office/drawing/2014/main" val="1749095946"/>
                  </a:ext>
                </a:extLst>
              </a:tr>
            </a:tbl>
          </a:graphicData>
        </a:graphic>
      </p:graphicFrame>
      <p:sp>
        <p:nvSpPr>
          <p:cNvPr id="4" name="TextBox 3">
            <a:extLst>
              <a:ext uri="{FF2B5EF4-FFF2-40B4-BE49-F238E27FC236}">
                <a16:creationId xmlns:a16="http://schemas.microsoft.com/office/drawing/2014/main" id="{AA7730FB-0F24-0C12-BE2A-D18D5AE21396}"/>
              </a:ext>
            </a:extLst>
          </p:cNvPr>
          <p:cNvSpPr txBox="1"/>
          <p:nvPr/>
        </p:nvSpPr>
        <p:spPr bwMode="auto">
          <a:xfrm>
            <a:off x="6584526" y="6342874"/>
            <a:ext cx="15275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*Median not reached</a:t>
            </a:r>
          </a:p>
        </p:txBody>
      </p:sp>
    </p:spTree>
    <p:extLst>
      <p:ext uri="{BB962C8B-B14F-4D97-AF65-F5344CB8AC3E}">
        <p14:creationId xmlns:p14="http://schemas.microsoft.com/office/powerpoint/2010/main" val="546625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77D68-4779-E96B-BDDF-AF60891162A8}"/>
              </a:ext>
            </a:extLst>
          </p:cNvPr>
          <p:cNvSpPr>
            <a:spLocks noGrp="1"/>
          </p:cNvSpPr>
          <p:nvPr>
            <p:ph type="title"/>
          </p:nvPr>
        </p:nvSpPr>
        <p:spPr>
          <a:xfrm>
            <a:off x="609759" y="238127"/>
            <a:ext cx="10896441" cy="1103313"/>
          </a:xfrm>
        </p:spPr>
        <p:txBody>
          <a:bodyPr/>
          <a:lstStyle/>
          <a:p>
            <a:r>
              <a:rPr lang="en-US" dirty="0"/>
              <a:t>QuANTUM-First: OS in Patients Who</a:t>
            </a:r>
            <a:br>
              <a:rPr lang="en-US" dirty="0"/>
            </a:br>
            <a:r>
              <a:rPr lang="en-US" dirty="0"/>
              <a:t>Received AlloHSCT in CR1 by MRD Status</a:t>
            </a:r>
          </a:p>
        </p:txBody>
      </p:sp>
      <p:sp>
        <p:nvSpPr>
          <p:cNvPr id="5" name="Text Box 11">
            <a:extLst>
              <a:ext uri="{FF2B5EF4-FFF2-40B4-BE49-F238E27FC236}">
                <a16:creationId xmlns:a16="http://schemas.microsoft.com/office/drawing/2014/main" id="{EE2747CD-FBF6-8F0C-0EB7-2902AD42D0EC}"/>
              </a:ext>
            </a:extLst>
          </p:cNvPr>
          <p:cNvSpPr txBox="1">
            <a:spLocks noChangeArrowheads="1"/>
          </p:cNvSpPr>
          <p:nvPr/>
        </p:nvSpPr>
        <p:spPr bwMode="auto">
          <a:xfrm>
            <a:off x="414339" y="6373548"/>
            <a:ext cx="51660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Schlenk. SOHO 2023. Abstr CT-186.</a:t>
            </a:r>
          </a:p>
        </p:txBody>
      </p:sp>
      <p:cxnSp>
        <p:nvCxnSpPr>
          <p:cNvPr id="6" name="Straight Connector 5">
            <a:extLst>
              <a:ext uri="{FF2B5EF4-FFF2-40B4-BE49-F238E27FC236}">
                <a16:creationId xmlns:a16="http://schemas.microsoft.com/office/drawing/2014/main" id="{F020CDEA-3FB0-50FC-B828-BAC3240FAB18}"/>
              </a:ext>
            </a:extLst>
          </p:cNvPr>
          <p:cNvCxnSpPr>
            <a:cxnSpLocks/>
          </p:cNvCxnSpPr>
          <p:nvPr/>
        </p:nvCxnSpPr>
        <p:spPr bwMode="auto">
          <a:xfrm>
            <a:off x="1140823" y="4775560"/>
            <a:ext cx="4659086"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2AE749F6-85B8-C8C6-C9CD-254E1C935D18}"/>
              </a:ext>
            </a:extLst>
          </p:cNvPr>
          <p:cNvCxnSpPr>
            <a:cxnSpLocks/>
          </p:cNvCxnSpPr>
          <p:nvPr/>
        </p:nvCxnSpPr>
        <p:spPr bwMode="auto">
          <a:xfrm flipV="1">
            <a:off x="1153885" y="2467789"/>
            <a:ext cx="0" cy="231648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05731421-6E71-35CF-55B0-077C50FBF09B}"/>
              </a:ext>
            </a:extLst>
          </p:cNvPr>
          <p:cNvCxnSpPr>
            <a:cxnSpLocks/>
          </p:cNvCxnSpPr>
          <p:nvPr/>
        </p:nvCxnSpPr>
        <p:spPr bwMode="auto">
          <a:xfrm>
            <a:off x="1153885" y="4766851"/>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A986EB63-5683-4634-CACD-37CC23E41D03}"/>
              </a:ext>
            </a:extLst>
          </p:cNvPr>
          <p:cNvCxnSpPr>
            <a:cxnSpLocks/>
          </p:cNvCxnSpPr>
          <p:nvPr/>
        </p:nvCxnSpPr>
        <p:spPr bwMode="auto">
          <a:xfrm>
            <a:off x="1411272" y="4766851"/>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2DCDE06E-A379-BC7F-327E-3DC9DA312D6E}"/>
              </a:ext>
            </a:extLst>
          </p:cNvPr>
          <p:cNvCxnSpPr>
            <a:cxnSpLocks/>
          </p:cNvCxnSpPr>
          <p:nvPr/>
        </p:nvCxnSpPr>
        <p:spPr bwMode="auto">
          <a:xfrm>
            <a:off x="1668659" y="4766851"/>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E367DE6-73C6-99FC-F0B2-FBEB6B487895}"/>
              </a:ext>
            </a:extLst>
          </p:cNvPr>
          <p:cNvCxnSpPr>
            <a:cxnSpLocks/>
          </p:cNvCxnSpPr>
          <p:nvPr/>
        </p:nvCxnSpPr>
        <p:spPr bwMode="auto">
          <a:xfrm>
            <a:off x="1926046" y="4766851"/>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98B094D6-6A88-BABF-7E1B-D5E5FC4D1FBF}"/>
              </a:ext>
            </a:extLst>
          </p:cNvPr>
          <p:cNvCxnSpPr>
            <a:cxnSpLocks/>
          </p:cNvCxnSpPr>
          <p:nvPr/>
        </p:nvCxnSpPr>
        <p:spPr bwMode="auto">
          <a:xfrm>
            <a:off x="2183433" y="4766851"/>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FBBF2CCE-6861-5DA9-EC74-744B98851119}"/>
              </a:ext>
            </a:extLst>
          </p:cNvPr>
          <p:cNvCxnSpPr>
            <a:cxnSpLocks/>
          </p:cNvCxnSpPr>
          <p:nvPr/>
        </p:nvCxnSpPr>
        <p:spPr bwMode="auto">
          <a:xfrm>
            <a:off x="2440820" y="4766851"/>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28F40B06-A4DB-1D47-BAD9-FB016763FD48}"/>
              </a:ext>
            </a:extLst>
          </p:cNvPr>
          <p:cNvCxnSpPr>
            <a:cxnSpLocks/>
          </p:cNvCxnSpPr>
          <p:nvPr/>
        </p:nvCxnSpPr>
        <p:spPr bwMode="auto">
          <a:xfrm>
            <a:off x="2698207" y="4766851"/>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CD214C5-F56E-B3A9-5495-81A5CFF533F2}"/>
              </a:ext>
            </a:extLst>
          </p:cNvPr>
          <p:cNvCxnSpPr>
            <a:cxnSpLocks/>
          </p:cNvCxnSpPr>
          <p:nvPr/>
        </p:nvCxnSpPr>
        <p:spPr bwMode="auto">
          <a:xfrm>
            <a:off x="2955594" y="4766851"/>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4AD80BB-6F57-4743-B993-202C639B84A9}"/>
              </a:ext>
            </a:extLst>
          </p:cNvPr>
          <p:cNvCxnSpPr>
            <a:cxnSpLocks/>
          </p:cNvCxnSpPr>
          <p:nvPr/>
        </p:nvCxnSpPr>
        <p:spPr bwMode="auto">
          <a:xfrm>
            <a:off x="3212981" y="4766851"/>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6AC6F6D-1531-26E3-4D47-C86C159B717D}"/>
              </a:ext>
            </a:extLst>
          </p:cNvPr>
          <p:cNvCxnSpPr>
            <a:cxnSpLocks/>
          </p:cNvCxnSpPr>
          <p:nvPr/>
        </p:nvCxnSpPr>
        <p:spPr bwMode="auto">
          <a:xfrm>
            <a:off x="3470368" y="4766851"/>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8C0F170-698E-3E63-59F8-5C149F2C79E9}"/>
              </a:ext>
            </a:extLst>
          </p:cNvPr>
          <p:cNvCxnSpPr>
            <a:cxnSpLocks/>
          </p:cNvCxnSpPr>
          <p:nvPr/>
        </p:nvCxnSpPr>
        <p:spPr bwMode="auto">
          <a:xfrm>
            <a:off x="3727755" y="4766851"/>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D1B6E4DE-4808-DEEA-94BA-D59EB057DF94}"/>
              </a:ext>
            </a:extLst>
          </p:cNvPr>
          <p:cNvCxnSpPr>
            <a:cxnSpLocks/>
          </p:cNvCxnSpPr>
          <p:nvPr/>
        </p:nvCxnSpPr>
        <p:spPr bwMode="auto">
          <a:xfrm>
            <a:off x="3985142" y="4766851"/>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88B7924-9BD4-2A38-A00B-4C203F5B7825}"/>
              </a:ext>
            </a:extLst>
          </p:cNvPr>
          <p:cNvCxnSpPr>
            <a:cxnSpLocks/>
          </p:cNvCxnSpPr>
          <p:nvPr/>
        </p:nvCxnSpPr>
        <p:spPr bwMode="auto">
          <a:xfrm>
            <a:off x="4242529" y="4766851"/>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44C06CC1-C6C7-AC57-A64B-18D44D63A8C8}"/>
              </a:ext>
            </a:extLst>
          </p:cNvPr>
          <p:cNvCxnSpPr>
            <a:cxnSpLocks/>
          </p:cNvCxnSpPr>
          <p:nvPr/>
        </p:nvCxnSpPr>
        <p:spPr bwMode="auto">
          <a:xfrm>
            <a:off x="4499916" y="4766851"/>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1761FD1-474C-7172-5F8F-33A6158ECB8D}"/>
              </a:ext>
            </a:extLst>
          </p:cNvPr>
          <p:cNvCxnSpPr>
            <a:cxnSpLocks/>
          </p:cNvCxnSpPr>
          <p:nvPr/>
        </p:nvCxnSpPr>
        <p:spPr bwMode="auto">
          <a:xfrm>
            <a:off x="4757303" y="4766851"/>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ADF9369-E5D4-24C5-D97F-5330E4F4D976}"/>
              </a:ext>
            </a:extLst>
          </p:cNvPr>
          <p:cNvCxnSpPr>
            <a:cxnSpLocks/>
          </p:cNvCxnSpPr>
          <p:nvPr/>
        </p:nvCxnSpPr>
        <p:spPr bwMode="auto">
          <a:xfrm>
            <a:off x="5014690" y="4766851"/>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238C099-D948-B980-847F-D37F66C1341D}"/>
              </a:ext>
            </a:extLst>
          </p:cNvPr>
          <p:cNvCxnSpPr>
            <a:cxnSpLocks/>
          </p:cNvCxnSpPr>
          <p:nvPr/>
        </p:nvCxnSpPr>
        <p:spPr bwMode="auto">
          <a:xfrm>
            <a:off x="5786845" y="4766851"/>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53C7087-1DE1-813A-A2EE-3106AA390291}"/>
              </a:ext>
            </a:extLst>
          </p:cNvPr>
          <p:cNvCxnSpPr>
            <a:cxnSpLocks/>
          </p:cNvCxnSpPr>
          <p:nvPr/>
        </p:nvCxnSpPr>
        <p:spPr bwMode="auto">
          <a:xfrm>
            <a:off x="5272077" y="4766851"/>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7C815DA-BBDA-2D39-B632-32E1C4321DC5}"/>
              </a:ext>
            </a:extLst>
          </p:cNvPr>
          <p:cNvCxnSpPr>
            <a:cxnSpLocks/>
          </p:cNvCxnSpPr>
          <p:nvPr/>
        </p:nvCxnSpPr>
        <p:spPr bwMode="auto">
          <a:xfrm>
            <a:off x="5529464" y="4766851"/>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691E383-945B-9EF1-CDF8-214602711E59}"/>
              </a:ext>
            </a:extLst>
          </p:cNvPr>
          <p:cNvCxnSpPr>
            <a:cxnSpLocks/>
          </p:cNvCxnSpPr>
          <p:nvPr/>
        </p:nvCxnSpPr>
        <p:spPr bwMode="auto">
          <a:xfrm flipH="1">
            <a:off x="1097280" y="24677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E5AC805-08BD-AF80-061E-03736D5A63DB}"/>
              </a:ext>
            </a:extLst>
          </p:cNvPr>
          <p:cNvCxnSpPr>
            <a:cxnSpLocks/>
          </p:cNvCxnSpPr>
          <p:nvPr/>
        </p:nvCxnSpPr>
        <p:spPr bwMode="auto">
          <a:xfrm flipH="1">
            <a:off x="1097280" y="29293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F1208BE-FE4A-DD56-7DB1-459F2EB80E8A}"/>
              </a:ext>
            </a:extLst>
          </p:cNvPr>
          <p:cNvCxnSpPr>
            <a:cxnSpLocks/>
          </p:cNvCxnSpPr>
          <p:nvPr/>
        </p:nvCxnSpPr>
        <p:spPr bwMode="auto">
          <a:xfrm flipH="1">
            <a:off x="1097280" y="33908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246B215-49C1-557F-E299-293DE72C16C9}"/>
              </a:ext>
            </a:extLst>
          </p:cNvPr>
          <p:cNvCxnSpPr>
            <a:cxnSpLocks/>
          </p:cNvCxnSpPr>
          <p:nvPr/>
        </p:nvCxnSpPr>
        <p:spPr bwMode="auto">
          <a:xfrm flipH="1">
            <a:off x="1097280" y="38524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C373588-E216-0361-AECF-389F1E4FCF24}"/>
              </a:ext>
            </a:extLst>
          </p:cNvPr>
          <p:cNvCxnSpPr>
            <a:cxnSpLocks/>
          </p:cNvCxnSpPr>
          <p:nvPr/>
        </p:nvCxnSpPr>
        <p:spPr bwMode="auto">
          <a:xfrm flipH="1">
            <a:off x="1097280" y="43140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7C4D01D-5833-E193-1570-BFFDA6419B20}"/>
              </a:ext>
            </a:extLst>
          </p:cNvPr>
          <p:cNvCxnSpPr>
            <a:cxnSpLocks/>
          </p:cNvCxnSpPr>
          <p:nvPr/>
        </p:nvCxnSpPr>
        <p:spPr bwMode="auto">
          <a:xfrm flipH="1">
            <a:off x="1097280" y="4775560"/>
            <a:ext cx="64008" cy="0"/>
          </a:xfrm>
          <a:prstGeom prst="line">
            <a:avLst/>
          </a:prstGeom>
          <a:noFill/>
          <a:ln w="28575" cap="flat" cmpd="sng" algn="ctr">
            <a:solidFill>
              <a:schemeClr val="bg1"/>
            </a:solidFill>
            <a:prstDash val="solid"/>
            <a:round/>
            <a:headEnd type="none" w="med" len="med"/>
            <a:tailEnd type="none" w="med" len="med"/>
          </a:ln>
          <a:effectLst/>
        </p:spPr>
      </p:cxnSp>
      <p:sp>
        <p:nvSpPr>
          <p:cNvPr id="40" name="TextBox 39">
            <a:extLst>
              <a:ext uri="{FF2B5EF4-FFF2-40B4-BE49-F238E27FC236}">
                <a16:creationId xmlns:a16="http://schemas.microsoft.com/office/drawing/2014/main" id="{C0822698-23D5-0E89-9272-B2F7BFC32B4B}"/>
              </a:ext>
            </a:extLst>
          </p:cNvPr>
          <p:cNvSpPr txBox="1"/>
          <p:nvPr/>
        </p:nvSpPr>
        <p:spPr bwMode="auto">
          <a:xfrm>
            <a:off x="1158240" y="5089068"/>
            <a:ext cx="4659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Time From AlloHSCT (Mo)</a:t>
            </a:r>
          </a:p>
        </p:txBody>
      </p:sp>
      <p:sp>
        <p:nvSpPr>
          <p:cNvPr id="41" name="TextBox 40">
            <a:extLst>
              <a:ext uri="{FF2B5EF4-FFF2-40B4-BE49-F238E27FC236}">
                <a16:creationId xmlns:a16="http://schemas.microsoft.com/office/drawing/2014/main" id="{A68C9179-DE7B-7F01-62B7-8E9D8DDF7757}"/>
              </a:ext>
            </a:extLst>
          </p:cNvPr>
          <p:cNvSpPr txBox="1"/>
          <p:nvPr/>
        </p:nvSpPr>
        <p:spPr bwMode="auto">
          <a:xfrm rot="16200000">
            <a:off x="-1026521" y="3389960"/>
            <a:ext cx="31307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Overall Survival (%)</a:t>
            </a:r>
          </a:p>
        </p:txBody>
      </p:sp>
      <p:sp>
        <p:nvSpPr>
          <p:cNvPr id="42" name="TextBox 41">
            <a:extLst>
              <a:ext uri="{FF2B5EF4-FFF2-40B4-BE49-F238E27FC236}">
                <a16:creationId xmlns:a16="http://schemas.microsoft.com/office/drawing/2014/main" id="{665DEBA3-B1E4-1598-9C70-CFA7E318E4D3}"/>
              </a:ext>
            </a:extLst>
          </p:cNvPr>
          <p:cNvSpPr txBox="1"/>
          <p:nvPr/>
        </p:nvSpPr>
        <p:spPr bwMode="auto">
          <a:xfrm>
            <a:off x="566057" y="2293617"/>
            <a:ext cx="5910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43" name="TextBox 42">
            <a:extLst>
              <a:ext uri="{FF2B5EF4-FFF2-40B4-BE49-F238E27FC236}">
                <a16:creationId xmlns:a16="http://schemas.microsoft.com/office/drawing/2014/main" id="{72D9B4E4-4A17-D18D-0DA4-9F1D656E99ED}"/>
              </a:ext>
            </a:extLst>
          </p:cNvPr>
          <p:cNvSpPr txBox="1"/>
          <p:nvPr/>
        </p:nvSpPr>
        <p:spPr bwMode="auto">
          <a:xfrm>
            <a:off x="566057" y="2754300"/>
            <a:ext cx="5910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44" name="TextBox 43">
            <a:extLst>
              <a:ext uri="{FF2B5EF4-FFF2-40B4-BE49-F238E27FC236}">
                <a16:creationId xmlns:a16="http://schemas.microsoft.com/office/drawing/2014/main" id="{C32378F1-4189-C85F-560D-16293D2CC509}"/>
              </a:ext>
            </a:extLst>
          </p:cNvPr>
          <p:cNvSpPr txBox="1"/>
          <p:nvPr/>
        </p:nvSpPr>
        <p:spPr bwMode="auto">
          <a:xfrm>
            <a:off x="566057" y="3214983"/>
            <a:ext cx="5910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5" name="TextBox 44">
            <a:extLst>
              <a:ext uri="{FF2B5EF4-FFF2-40B4-BE49-F238E27FC236}">
                <a16:creationId xmlns:a16="http://schemas.microsoft.com/office/drawing/2014/main" id="{B441386A-FC5B-4E8B-946D-77D03E716F4A}"/>
              </a:ext>
            </a:extLst>
          </p:cNvPr>
          <p:cNvSpPr txBox="1"/>
          <p:nvPr/>
        </p:nvSpPr>
        <p:spPr bwMode="auto">
          <a:xfrm>
            <a:off x="566057" y="3675666"/>
            <a:ext cx="5910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6" name="TextBox 45">
            <a:extLst>
              <a:ext uri="{FF2B5EF4-FFF2-40B4-BE49-F238E27FC236}">
                <a16:creationId xmlns:a16="http://schemas.microsoft.com/office/drawing/2014/main" id="{21723D08-B098-A681-F4AC-73EE1A1F2632}"/>
              </a:ext>
            </a:extLst>
          </p:cNvPr>
          <p:cNvSpPr txBox="1"/>
          <p:nvPr/>
        </p:nvSpPr>
        <p:spPr bwMode="auto">
          <a:xfrm>
            <a:off x="566057" y="4136349"/>
            <a:ext cx="5910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7" name="TextBox 46">
            <a:extLst>
              <a:ext uri="{FF2B5EF4-FFF2-40B4-BE49-F238E27FC236}">
                <a16:creationId xmlns:a16="http://schemas.microsoft.com/office/drawing/2014/main" id="{C4AB7FED-BD2D-4AEB-65DD-5FD63584006B}"/>
              </a:ext>
            </a:extLst>
          </p:cNvPr>
          <p:cNvSpPr txBox="1"/>
          <p:nvPr/>
        </p:nvSpPr>
        <p:spPr bwMode="auto">
          <a:xfrm>
            <a:off x="566057" y="4597034"/>
            <a:ext cx="5910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8" name="TextBox 47">
            <a:extLst>
              <a:ext uri="{FF2B5EF4-FFF2-40B4-BE49-F238E27FC236}">
                <a16:creationId xmlns:a16="http://schemas.microsoft.com/office/drawing/2014/main" id="{18CFA7BE-4B41-905B-4186-680D7433C1F8}"/>
              </a:ext>
            </a:extLst>
          </p:cNvPr>
          <p:cNvSpPr txBox="1"/>
          <p:nvPr/>
        </p:nvSpPr>
        <p:spPr bwMode="auto">
          <a:xfrm>
            <a:off x="1166949" y="1510937"/>
            <a:ext cx="45981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MRD- (n = 96)</a:t>
            </a:r>
          </a:p>
        </p:txBody>
      </p:sp>
      <p:sp>
        <p:nvSpPr>
          <p:cNvPr id="49" name="TextBox 48">
            <a:extLst>
              <a:ext uri="{FF2B5EF4-FFF2-40B4-BE49-F238E27FC236}">
                <a16:creationId xmlns:a16="http://schemas.microsoft.com/office/drawing/2014/main" id="{52E9B28D-B16A-69B4-68C9-B39ECB6C60F6}"/>
              </a:ext>
            </a:extLst>
          </p:cNvPr>
          <p:cNvSpPr txBox="1"/>
          <p:nvPr/>
        </p:nvSpPr>
        <p:spPr bwMode="auto">
          <a:xfrm>
            <a:off x="5577840" y="4784269"/>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sp>
        <p:nvSpPr>
          <p:cNvPr id="50" name="TextBox 49">
            <a:extLst>
              <a:ext uri="{FF2B5EF4-FFF2-40B4-BE49-F238E27FC236}">
                <a16:creationId xmlns:a16="http://schemas.microsoft.com/office/drawing/2014/main" id="{0307C7BB-5EDD-F7C7-AA89-176E21272A0F}"/>
              </a:ext>
            </a:extLst>
          </p:cNvPr>
          <p:cNvSpPr txBox="1"/>
          <p:nvPr/>
        </p:nvSpPr>
        <p:spPr bwMode="auto">
          <a:xfrm>
            <a:off x="949235" y="4784269"/>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1" name="TextBox 50">
            <a:extLst>
              <a:ext uri="{FF2B5EF4-FFF2-40B4-BE49-F238E27FC236}">
                <a16:creationId xmlns:a16="http://schemas.microsoft.com/office/drawing/2014/main" id="{356D6F5A-3581-77E2-A1BC-1A4129F620A8}"/>
              </a:ext>
            </a:extLst>
          </p:cNvPr>
          <p:cNvSpPr txBox="1"/>
          <p:nvPr/>
        </p:nvSpPr>
        <p:spPr bwMode="auto">
          <a:xfrm>
            <a:off x="1206380" y="4784269"/>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52" name="TextBox 51">
            <a:extLst>
              <a:ext uri="{FF2B5EF4-FFF2-40B4-BE49-F238E27FC236}">
                <a16:creationId xmlns:a16="http://schemas.microsoft.com/office/drawing/2014/main" id="{68530349-3C37-1B9A-8F2A-1516DCDC9A8B}"/>
              </a:ext>
            </a:extLst>
          </p:cNvPr>
          <p:cNvSpPr txBox="1"/>
          <p:nvPr/>
        </p:nvSpPr>
        <p:spPr bwMode="auto">
          <a:xfrm>
            <a:off x="1463525" y="4784269"/>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53" name="TextBox 52">
            <a:extLst>
              <a:ext uri="{FF2B5EF4-FFF2-40B4-BE49-F238E27FC236}">
                <a16:creationId xmlns:a16="http://schemas.microsoft.com/office/drawing/2014/main" id="{6160FC0B-EA7A-479F-45BA-F2C516AE96C4}"/>
              </a:ext>
            </a:extLst>
          </p:cNvPr>
          <p:cNvSpPr txBox="1"/>
          <p:nvPr/>
        </p:nvSpPr>
        <p:spPr bwMode="auto">
          <a:xfrm>
            <a:off x="1720670" y="4784269"/>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54" name="TextBox 53">
            <a:extLst>
              <a:ext uri="{FF2B5EF4-FFF2-40B4-BE49-F238E27FC236}">
                <a16:creationId xmlns:a16="http://schemas.microsoft.com/office/drawing/2014/main" id="{EC1A55B1-0E52-A030-58BC-66A19490C1F0}"/>
              </a:ext>
            </a:extLst>
          </p:cNvPr>
          <p:cNvSpPr txBox="1"/>
          <p:nvPr/>
        </p:nvSpPr>
        <p:spPr bwMode="auto">
          <a:xfrm>
            <a:off x="1977815" y="4784269"/>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55" name="TextBox 54">
            <a:extLst>
              <a:ext uri="{FF2B5EF4-FFF2-40B4-BE49-F238E27FC236}">
                <a16:creationId xmlns:a16="http://schemas.microsoft.com/office/drawing/2014/main" id="{B3098841-B59E-22A0-4A8D-1884B18144E7}"/>
              </a:ext>
            </a:extLst>
          </p:cNvPr>
          <p:cNvSpPr txBox="1"/>
          <p:nvPr/>
        </p:nvSpPr>
        <p:spPr bwMode="auto">
          <a:xfrm>
            <a:off x="2234960" y="4784269"/>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56" name="TextBox 55">
            <a:extLst>
              <a:ext uri="{FF2B5EF4-FFF2-40B4-BE49-F238E27FC236}">
                <a16:creationId xmlns:a16="http://schemas.microsoft.com/office/drawing/2014/main" id="{AA809F47-5046-EB9A-C88F-A9DF0FBD103B}"/>
              </a:ext>
            </a:extLst>
          </p:cNvPr>
          <p:cNvSpPr txBox="1"/>
          <p:nvPr/>
        </p:nvSpPr>
        <p:spPr bwMode="auto">
          <a:xfrm>
            <a:off x="2492105" y="4784269"/>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57" name="TextBox 56">
            <a:extLst>
              <a:ext uri="{FF2B5EF4-FFF2-40B4-BE49-F238E27FC236}">
                <a16:creationId xmlns:a16="http://schemas.microsoft.com/office/drawing/2014/main" id="{8C687D51-F242-3920-87CC-463030D2795F}"/>
              </a:ext>
            </a:extLst>
          </p:cNvPr>
          <p:cNvSpPr txBox="1"/>
          <p:nvPr/>
        </p:nvSpPr>
        <p:spPr bwMode="auto">
          <a:xfrm>
            <a:off x="2749250" y="4784269"/>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58" name="TextBox 57">
            <a:extLst>
              <a:ext uri="{FF2B5EF4-FFF2-40B4-BE49-F238E27FC236}">
                <a16:creationId xmlns:a16="http://schemas.microsoft.com/office/drawing/2014/main" id="{B6DC599C-9C2F-228D-9153-D8EF8A2FB15A}"/>
              </a:ext>
            </a:extLst>
          </p:cNvPr>
          <p:cNvSpPr txBox="1"/>
          <p:nvPr/>
        </p:nvSpPr>
        <p:spPr bwMode="auto">
          <a:xfrm>
            <a:off x="3006395" y="4784269"/>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59" name="TextBox 58">
            <a:extLst>
              <a:ext uri="{FF2B5EF4-FFF2-40B4-BE49-F238E27FC236}">
                <a16:creationId xmlns:a16="http://schemas.microsoft.com/office/drawing/2014/main" id="{E49AE1FF-1D37-060C-3DC5-807C109EEFB5}"/>
              </a:ext>
            </a:extLst>
          </p:cNvPr>
          <p:cNvSpPr txBox="1"/>
          <p:nvPr/>
        </p:nvSpPr>
        <p:spPr bwMode="auto">
          <a:xfrm>
            <a:off x="3263540" y="4784269"/>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p>
        </p:txBody>
      </p:sp>
      <p:sp>
        <p:nvSpPr>
          <p:cNvPr id="60" name="TextBox 59">
            <a:extLst>
              <a:ext uri="{FF2B5EF4-FFF2-40B4-BE49-F238E27FC236}">
                <a16:creationId xmlns:a16="http://schemas.microsoft.com/office/drawing/2014/main" id="{FF252244-AEAD-1080-1BAE-0DB4E6720E37}"/>
              </a:ext>
            </a:extLst>
          </p:cNvPr>
          <p:cNvSpPr txBox="1"/>
          <p:nvPr/>
        </p:nvSpPr>
        <p:spPr bwMode="auto">
          <a:xfrm>
            <a:off x="3520685" y="4784269"/>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61" name="TextBox 60">
            <a:extLst>
              <a:ext uri="{FF2B5EF4-FFF2-40B4-BE49-F238E27FC236}">
                <a16:creationId xmlns:a16="http://schemas.microsoft.com/office/drawing/2014/main" id="{0BAB0180-DC06-D1B6-C9CE-C6E0BC3E0B51}"/>
              </a:ext>
            </a:extLst>
          </p:cNvPr>
          <p:cNvSpPr txBox="1"/>
          <p:nvPr/>
        </p:nvSpPr>
        <p:spPr bwMode="auto">
          <a:xfrm>
            <a:off x="3777830" y="4784269"/>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a:t>
            </a:r>
          </a:p>
        </p:txBody>
      </p:sp>
      <p:sp>
        <p:nvSpPr>
          <p:cNvPr id="62" name="TextBox 61">
            <a:extLst>
              <a:ext uri="{FF2B5EF4-FFF2-40B4-BE49-F238E27FC236}">
                <a16:creationId xmlns:a16="http://schemas.microsoft.com/office/drawing/2014/main" id="{287BF0E9-CB78-985A-ED7E-339B2AEE662D}"/>
              </a:ext>
            </a:extLst>
          </p:cNvPr>
          <p:cNvSpPr txBox="1"/>
          <p:nvPr/>
        </p:nvSpPr>
        <p:spPr bwMode="auto">
          <a:xfrm>
            <a:off x="4034975" y="4784269"/>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63" name="TextBox 62">
            <a:extLst>
              <a:ext uri="{FF2B5EF4-FFF2-40B4-BE49-F238E27FC236}">
                <a16:creationId xmlns:a16="http://schemas.microsoft.com/office/drawing/2014/main" id="{BBAF5C92-B12C-FDBD-C5F4-D904D88EC25A}"/>
              </a:ext>
            </a:extLst>
          </p:cNvPr>
          <p:cNvSpPr txBox="1"/>
          <p:nvPr/>
        </p:nvSpPr>
        <p:spPr bwMode="auto">
          <a:xfrm>
            <a:off x="4292120" y="4784269"/>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39</a:t>
            </a:r>
          </a:p>
        </p:txBody>
      </p:sp>
      <p:sp>
        <p:nvSpPr>
          <p:cNvPr id="64" name="TextBox 63">
            <a:extLst>
              <a:ext uri="{FF2B5EF4-FFF2-40B4-BE49-F238E27FC236}">
                <a16:creationId xmlns:a16="http://schemas.microsoft.com/office/drawing/2014/main" id="{B23D7177-386F-E235-5130-7E91A06063B3}"/>
              </a:ext>
            </a:extLst>
          </p:cNvPr>
          <p:cNvSpPr txBox="1"/>
          <p:nvPr/>
        </p:nvSpPr>
        <p:spPr bwMode="auto">
          <a:xfrm>
            <a:off x="4549265" y="4784269"/>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65" name="TextBox 64">
            <a:extLst>
              <a:ext uri="{FF2B5EF4-FFF2-40B4-BE49-F238E27FC236}">
                <a16:creationId xmlns:a16="http://schemas.microsoft.com/office/drawing/2014/main" id="{86093AAD-E727-810B-D548-4BC6D09B9341}"/>
              </a:ext>
            </a:extLst>
          </p:cNvPr>
          <p:cNvSpPr txBox="1"/>
          <p:nvPr/>
        </p:nvSpPr>
        <p:spPr bwMode="auto">
          <a:xfrm>
            <a:off x="4806410" y="4784269"/>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p:txBody>
      </p:sp>
      <p:sp>
        <p:nvSpPr>
          <p:cNvPr id="66" name="TextBox 65">
            <a:extLst>
              <a:ext uri="{FF2B5EF4-FFF2-40B4-BE49-F238E27FC236}">
                <a16:creationId xmlns:a16="http://schemas.microsoft.com/office/drawing/2014/main" id="{46FF854A-3A34-4C10-1E7B-EC897E4E3642}"/>
              </a:ext>
            </a:extLst>
          </p:cNvPr>
          <p:cNvSpPr txBox="1"/>
          <p:nvPr/>
        </p:nvSpPr>
        <p:spPr bwMode="auto">
          <a:xfrm>
            <a:off x="5063555" y="4784269"/>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67" name="TextBox 66">
            <a:extLst>
              <a:ext uri="{FF2B5EF4-FFF2-40B4-BE49-F238E27FC236}">
                <a16:creationId xmlns:a16="http://schemas.microsoft.com/office/drawing/2014/main" id="{5D7ADEE3-816C-197C-E69F-846A02FDDC05}"/>
              </a:ext>
            </a:extLst>
          </p:cNvPr>
          <p:cNvSpPr txBox="1"/>
          <p:nvPr/>
        </p:nvSpPr>
        <p:spPr bwMode="auto">
          <a:xfrm>
            <a:off x="5320700" y="4784269"/>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51</a:t>
            </a:r>
          </a:p>
        </p:txBody>
      </p:sp>
      <p:sp>
        <p:nvSpPr>
          <p:cNvPr id="69" name="TextBox 68">
            <a:extLst>
              <a:ext uri="{FF2B5EF4-FFF2-40B4-BE49-F238E27FC236}">
                <a16:creationId xmlns:a16="http://schemas.microsoft.com/office/drawing/2014/main" id="{A3C79ED1-62FE-E3E4-0038-177A37C45EF0}"/>
              </a:ext>
            </a:extLst>
          </p:cNvPr>
          <p:cNvSpPr txBox="1"/>
          <p:nvPr/>
        </p:nvSpPr>
        <p:spPr bwMode="auto">
          <a:xfrm>
            <a:off x="1208784" y="4402488"/>
            <a:ext cx="28800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lang="en-US" sz="1600" dirty="0">
                <a:solidFill>
                  <a:srgbClr val="000000"/>
                </a:solidFill>
                <a:latin typeface="Calibri" panose="020F0502020204030204" pitchFamily="34" charset="0"/>
              </a:rPr>
              <a:t>HR: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0.717</a:t>
            </a:r>
            <a:r>
              <a:rPr lang="en-US" sz="1600" dirty="0">
                <a:solidFill>
                  <a:srgbClr val="000000"/>
                </a:solidFill>
                <a:latin typeface="Calibri" panose="020F0502020204030204" pitchFamily="34" charset="0"/>
              </a:rPr>
              <a:t> (95% CI: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0.332-1.547)</a:t>
            </a:r>
          </a:p>
        </p:txBody>
      </p:sp>
      <p:sp>
        <p:nvSpPr>
          <p:cNvPr id="70" name="TextBox 69">
            <a:extLst>
              <a:ext uri="{FF2B5EF4-FFF2-40B4-BE49-F238E27FC236}">
                <a16:creationId xmlns:a16="http://schemas.microsoft.com/office/drawing/2014/main" id="{2697651A-D96E-AD4F-2B0F-ECC2610A8A8C}"/>
              </a:ext>
            </a:extLst>
          </p:cNvPr>
          <p:cNvSpPr txBox="1"/>
          <p:nvPr/>
        </p:nvSpPr>
        <p:spPr bwMode="auto">
          <a:xfrm>
            <a:off x="4344613" y="3891641"/>
            <a:ext cx="162946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OS</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Quizartinib: NR</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 NR</a:t>
            </a:r>
          </a:p>
        </p:txBody>
      </p:sp>
      <p:grpSp>
        <p:nvGrpSpPr>
          <p:cNvPr id="76" name="Group 75">
            <a:extLst>
              <a:ext uri="{FF2B5EF4-FFF2-40B4-BE49-F238E27FC236}">
                <a16:creationId xmlns:a16="http://schemas.microsoft.com/office/drawing/2014/main" id="{684221A8-1C9B-BF93-9615-37945EDBA9D2}"/>
              </a:ext>
            </a:extLst>
          </p:cNvPr>
          <p:cNvGrpSpPr/>
          <p:nvPr/>
        </p:nvGrpSpPr>
        <p:grpSpPr>
          <a:xfrm>
            <a:off x="3971568" y="1885381"/>
            <a:ext cx="2029096" cy="858892"/>
            <a:chOff x="4232367" y="1826622"/>
            <a:chExt cx="2029096" cy="858892"/>
          </a:xfrm>
        </p:grpSpPr>
        <p:sp>
          <p:nvSpPr>
            <p:cNvPr id="68" name="TextBox 67">
              <a:extLst>
                <a:ext uri="{FF2B5EF4-FFF2-40B4-BE49-F238E27FC236}">
                  <a16:creationId xmlns:a16="http://schemas.microsoft.com/office/drawing/2014/main" id="{E6883CE2-EF5E-3CA2-14C9-AFABA106DEC6}"/>
                </a:ext>
              </a:extLst>
            </p:cNvPr>
            <p:cNvSpPr txBox="1"/>
            <p:nvPr/>
          </p:nvSpPr>
          <p:spPr bwMode="auto">
            <a:xfrm>
              <a:off x="4283651" y="2346960"/>
              <a:ext cx="13507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Censored</a:t>
              </a:r>
            </a:p>
          </p:txBody>
        </p:sp>
        <p:sp>
          <p:nvSpPr>
            <p:cNvPr id="71" name="TextBox 70">
              <a:extLst>
                <a:ext uri="{FF2B5EF4-FFF2-40B4-BE49-F238E27FC236}">
                  <a16:creationId xmlns:a16="http://schemas.microsoft.com/office/drawing/2014/main" id="{368236A6-96EE-7906-A1C4-89A1C7AA1270}"/>
                </a:ext>
              </a:extLst>
            </p:cNvPr>
            <p:cNvSpPr txBox="1"/>
            <p:nvPr/>
          </p:nvSpPr>
          <p:spPr bwMode="auto">
            <a:xfrm>
              <a:off x="4440405" y="1826622"/>
              <a:ext cx="1821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Quizartinib (n = 54)</a:t>
              </a:r>
            </a:p>
          </p:txBody>
        </p:sp>
        <p:sp>
          <p:nvSpPr>
            <p:cNvPr id="72" name="TextBox 71">
              <a:extLst>
                <a:ext uri="{FF2B5EF4-FFF2-40B4-BE49-F238E27FC236}">
                  <a16:creationId xmlns:a16="http://schemas.microsoft.com/office/drawing/2014/main" id="{84DC1658-099E-912D-A341-3AF43A2FDDF1}"/>
                </a:ext>
              </a:extLst>
            </p:cNvPr>
            <p:cNvSpPr txBox="1"/>
            <p:nvPr/>
          </p:nvSpPr>
          <p:spPr bwMode="auto">
            <a:xfrm>
              <a:off x="4440405" y="2086791"/>
              <a:ext cx="1821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 (n = 42)</a:t>
              </a:r>
            </a:p>
          </p:txBody>
        </p:sp>
        <p:cxnSp>
          <p:nvCxnSpPr>
            <p:cNvPr id="74" name="Straight Connector 73">
              <a:extLst>
                <a:ext uri="{FF2B5EF4-FFF2-40B4-BE49-F238E27FC236}">
                  <a16:creationId xmlns:a16="http://schemas.microsoft.com/office/drawing/2014/main" id="{59B016C0-048C-CA3B-330E-8742570AE810}"/>
                </a:ext>
              </a:extLst>
            </p:cNvPr>
            <p:cNvCxnSpPr>
              <a:cxnSpLocks/>
            </p:cNvCxnSpPr>
            <p:nvPr/>
          </p:nvCxnSpPr>
          <p:spPr bwMode="auto">
            <a:xfrm flipH="1">
              <a:off x="4232367" y="1995899"/>
              <a:ext cx="242874" cy="0"/>
            </a:xfrm>
            <a:prstGeom prst="line">
              <a:avLst/>
            </a:prstGeom>
            <a:noFill/>
            <a:ln w="2857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7549FCF6-6073-BC7D-FD23-63E5D835DB23}"/>
                </a:ext>
              </a:extLst>
            </p:cNvPr>
            <p:cNvCxnSpPr>
              <a:cxnSpLocks/>
            </p:cNvCxnSpPr>
            <p:nvPr/>
          </p:nvCxnSpPr>
          <p:spPr bwMode="auto">
            <a:xfrm flipH="1">
              <a:off x="4232367" y="2252805"/>
              <a:ext cx="242874" cy="0"/>
            </a:xfrm>
            <a:prstGeom prst="line">
              <a:avLst/>
            </a:prstGeom>
            <a:noFill/>
            <a:ln w="28575" cap="flat" cmpd="sng" algn="ctr">
              <a:solidFill>
                <a:schemeClr val="accent3"/>
              </a:solidFill>
              <a:prstDash val="solid"/>
              <a:round/>
              <a:headEnd type="none" w="med" len="med"/>
              <a:tailEnd type="none" w="med" len="med"/>
            </a:ln>
            <a:effectLst/>
          </p:spPr>
        </p:cxnSp>
      </p:grpSp>
      <p:sp>
        <p:nvSpPr>
          <p:cNvPr id="77" name="TextBox 76">
            <a:extLst>
              <a:ext uri="{FF2B5EF4-FFF2-40B4-BE49-F238E27FC236}">
                <a16:creationId xmlns:a16="http://schemas.microsoft.com/office/drawing/2014/main" id="{0BA08E9A-1D7A-2DCB-421C-B7D2BFAF3A9C}"/>
              </a:ext>
            </a:extLst>
          </p:cNvPr>
          <p:cNvSpPr txBox="1"/>
          <p:nvPr/>
        </p:nvSpPr>
        <p:spPr bwMode="auto">
          <a:xfrm>
            <a:off x="78377" y="5046366"/>
            <a:ext cx="102869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Quizartinib</a:t>
            </a:r>
            <a:b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Placebo</a:t>
            </a:r>
          </a:p>
        </p:txBody>
      </p:sp>
      <p:sp>
        <p:nvSpPr>
          <p:cNvPr id="78" name="TextBox 77">
            <a:extLst>
              <a:ext uri="{FF2B5EF4-FFF2-40B4-BE49-F238E27FC236}">
                <a16:creationId xmlns:a16="http://schemas.microsoft.com/office/drawing/2014/main" id="{753F97E2-F66F-6E7A-8B4C-90DA3D3C0DA9}"/>
              </a:ext>
            </a:extLst>
          </p:cNvPr>
          <p:cNvSpPr txBox="1"/>
          <p:nvPr/>
        </p:nvSpPr>
        <p:spPr bwMode="auto">
          <a:xfrm>
            <a:off x="971006" y="5472824"/>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79" name="TextBox 78">
            <a:extLst>
              <a:ext uri="{FF2B5EF4-FFF2-40B4-BE49-F238E27FC236}">
                <a16:creationId xmlns:a16="http://schemas.microsoft.com/office/drawing/2014/main" id="{C273925F-75DF-415F-35C5-6CA96EB17E34}"/>
              </a:ext>
            </a:extLst>
          </p:cNvPr>
          <p:cNvSpPr txBox="1"/>
          <p:nvPr/>
        </p:nvSpPr>
        <p:spPr bwMode="auto">
          <a:xfrm>
            <a:off x="1227425" y="5472824"/>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39</a:t>
            </a:r>
          </a:p>
        </p:txBody>
      </p:sp>
      <p:sp>
        <p:nvSpPr>
          <p:cNvPr id="80" name="TextBox 79">
            <a:extLst>
              <a:ext uri="{FF2B5EF4-FFF2-40B4-BE49-F238E27FC236}">
                <a16:creationId xmlns:a16="http://schemas.microsoft.com/office/drawing/2014/main" id="{70C0BCB7-4D09-DD66-A729-C9C13B3A6379}"/>
              </a:ext>
            </a:extLst>
          </p:cNvPr>
          <p:cNvSpPr txBox="1"/>
          <p:nvPr/>
        </p:nvSpPr>
        <p:spPr bwMode="auto">
          <a:xfrm>
            <a:off x="1483844" y="5472824"/>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a:t>
            </a:r>
          </a:p>
        </p:txBody>
      </p:sp>
      <p:sp>
        <p:nvSpPr>
          <p:cNvPr id="81" name="TextBox 80">
            <a:extLst>
              <a:ext uri="{FF2B5EF4-FFF2-40B4-BE49-F238E27FC236}">
                <a16:creationId xmlns:a16="http://schemas.microsoft.com/office/drawing/2014/main" id="{7E27F9E0-E99D-6BC2-EA80-94C98F7B7CD8}"/>
              </a:ext>
            </a:extLst>
          </p:cNvPr>
          <p:cNvSpPr txBox="1"/>
          <p:nvPr/>
        </p:nvSpPr>
        <p:spPr bwMode="auto">
          <a:xfrm>
            <a:off x="1740263" y="5472824"/>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31</a:t>
            </a:r>
          </a:p>
        </p:txBody>
      </p:sp>
      <p:sp>
        <p:nvSpPr>
          <p:cNvPr id="82" name="TextBox 81">
            <a:extLst>
              <a:ext uri="{FF2B5EF4-FFF2-40B4-BE49-F238E27FC236}">
                <a16:creationId xmlns:a16="http://schemas.microsoft.com/office/drawing/2014/main" id="{A0BC3C99-B77A-879C-4380-C0B761773BF9}"/>
              </a:ext>
            </a:extLst>
          </p:cNvPr>
          <p:cNvSpPr txBox="1"/>
          <p:nvPr/>
        </p:nvSpPr>
        <p:spPr bwMode="auto">
          <a:xfrm>
            <a:off x="1996682" y="5472824"/>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83" name="TextBox 82">
            <a:extLst>
              <a:ext uri="{FF2B5EF4-FFF2-40B4-BE49-F238E27FC236}">
                <a16:creationId xmlns:a16="http://schemas.microsoft.com/office/drawing/2014/main" id="{AB5A874C-E2CB-9422-5BFC-FAA87B35F94A}"/>
              </a:ext>
            </a:extLst>
          </p:cNvPr>
          <p:cNvSpPr txBox="1"/>
          <p:nvPr/>
        </p:nvSpPr>
        <p:spPr bwMode="auto">
          <a:xfrm>
            <a:off x="2253101" y="5472824"/>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84" name="TextBox 83">
            <a:extLst>
              <a:ext uri="{FF2B5EF4-FFF2-40B4-BE49-F238E27FC236}">
                <a16:creationId xmlns:a16="http://schemas.microsoft.com/office/drawing/2014/main" id="{405641F9-B7C2-24E8-36F2-2DFCA0F9FCF5}"/>
              </a:ext>
            </a:extLst>
          </p:cNvPr>
          <p:cNvSpPr txBox="1"/>
          <p:nvPr/>
        </p:nvSpPr>
        <p:spPr bwMode="auto">
          <a:xfrm>
            <a:off x="2509520" y="5472824"/>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85" name="TextBox 84">
            <a:extLst>
              <a:ext uri="{FF2B5EF4-FFF2-40B4-BE49-F238E27FC236}">
                <a16:creationId xmlns:a16="http://schemas.microsoft.com/office/drawing/2014/main" id="{F5CA0982-594C-2E76-D15A-7C03DCAB3464}"/>
              </a:ext>
            </a:extLst>
          </p:cNvPr>
          <p:cNvSpPr txBox="1"/>
          <p:nvPr/>
        </p:nvSpPr>
        <p:spPr bwMode="auto">
          <a:xfrm>
            <a:off x="2765939" y="5472824"/>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28</a:t>
            </a:r>
          </a:p>
        </p:txBody>
      </p:sp>
      <p:sp>
        <p:nvSpPr>
          <p:cNvPr id="86" name="TextBox 85">
            <a:extLst>
              <a:ext uri="{FF2B5EF4-FFF2-40B4-BE49-F238E27FC236}">
                <a16:creationId xmlns:a16="http://schemas.microsoft.com/office/drawing/2014/main" id="{8AC424AD-E46A-58A9-644E-3C07778FD43B}"/>
              </a:ext>
            </a:extLst>
          </p:cNvPr>
          <p:cNvSpPr txBox="1"/>
          <p:nvPr/>
        </p:nvSpPr>
        <p:spPr bwMode="auto">
          <a:xfrm>
            <a:off x="3022358" y="5472824"/>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87" name="TextBox 86">
            <a:extLst>
              <a:ext uri="{FF2B5EF4-FFF2-40B4-BE49-F238E27FC236}">
                <a16:creationId xmlns:a16="http://schemas.microsoft.com/office/drawing/2014/main" id="{DBC8A703-EB2D-D16B-E623-B9A88755C1AA}"/>
              </a:ext>
            </a:extLst>
          </p:cNvPr>
          <p:cNvSpPr txBox="1"/>
          <p:nvPr/>
        </p:nvSpPr>
        <p:spPr bwMode="auto">
          <a:xfrm>
            <a:off x="3278777" y="5472824"/>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p>
        </p:txBody>
      </p:sp>
      <p:sp>
        <p:nvSpPr>
          <p:cNvPr id="88" name="TextBox 87">
            <a:extLst>
              <a:ext uri="{FF2B5EF4-FFF2-40B4-BE49-F238E27FC236}">
                <a16:creationId xmlns:a16="http://schemas.microsoft.com/office/drawing/2014/main" id="{6099ECC1-DA47-5F29-CDD4-A712918BE94B}"/>
              </a:ext>
            </a:extLst>
          </p:cNvPr>
          <p:cNvSpPr txBox="1"/>
          <p:nvPr/>
        </p:nvSpPr>
        <p:spPr bwMode="auto">
          <a:xfrm>
            <a:off x="3535196" y="5472824"/>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89" name="TextBox 88">
            <a:extLst>
              <a:ext uri="{FF2B5EF4-FFF2-40B4-BE49-F238E27FC236}">
                <a16:creationId xmlns:a16="http://schemas.microsoft.com/office/drawing/2014/main" id="{DCA360FC-25ED-6C11-2539-8341D8C64BE5}"/>
              </a:ext>
            </a:extLst>
          </p:cNvPr>
          <p:cNvSpPr txBox="1"/>
          <p:nvPr/>
        </p:nvSpPr>
        <p:spPr bwMode="auto">
          <a:xfrm>
            <a:off x="3791615" y="5472824"/>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a:t>
            </a:r>
          </a:p>
        </p:txBody>
      </p:sp>
      <p:sp>
        <p:nvSpPr>
          <p:cNvPr id="90" name="TextBox 89">
            <a:extLst>
              <a:ext uri="{FF2B5EF4-FFF2-40B4-BE49-F238E27FC236}">
                <a16:creationId xmlns:a16="http://schemas.microsoft.com/office/drawing/2014/main" id="{89622349-1CF4-3C82-9A4C-111EDEDC0DDC}"/>
              </a:ext>
            </a:extLst>
          </p:cNvPr>
          <p:cNvSpPr txBox="1"/>
          <p:nvPr/>
        </p:nvSpPr>
        <p:spPr bwMode="auto">
          <a:xfrm>
            <a:off x="4048034" y="5472824"/>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p:txBody>
      </p:sp>
      <p:sp>
        <p:nvSpPr>
          <p:cNvPr id="91" name="TextBox 90">
            <a:extLst>
              <a:ext uri="{FF2B5EF4-FFF2-40B4-BE49-F238E27FC236}">
                <a16:creationId xmlns:a16="http://schemas.microsoft.com/office/drawing/2014/main" id="{86F48ED2-1098-B877-0112-CDD1A9FDCA3C}"/>
              </a:ext>
            </a:extLst>
          </p:cNvPr>
          <p:cNvSpPr txBox="1"/>
          <p:nvPr/>
        </p:nvSpPr>
        <p:spPr bwMode="auto">
          <a:xfrm>
            <a:off x="4304453" y="5472824"/>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92" name="TextBox 91">
            <a:extLst>
              <a:ext uri="{FF2B5EF4-FFF2-40B4-BE49-F238E27FC236}">
                <a16:creationId xmlns:a16="http://schemas.microsoft.com/office/drawing/2014/main" id="{B5FF5CAC-C78B-A3AE-3C73-E1D67032A095}"/>
              </a:ext>
            </a:extLst>
          </p:cNvPr>
          <p:cNvSpPr txBox="1"/>
          <p:nvPr/>
        </p:nvSpPr>
        <p:spPr bwMode="auto">
          <a:xfrm>
            <a:off x="4560872" y="5472824"/>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p>
        </p:txBody>
      </p:sp>
      <p:sp>
        <p:nvSpPr>
          <p:cNvPr id="93" name="TextBox 92">
            <a:extLst>
              <a:ext uri="{FF2B5EF4-FFF2-40B4-BE49-F238E27FC236}">
                <a16:creationId xmlns:a16="http://schemas.microsoft.com/office/drawing/2014/main" id="{956F4CA6-9198-73E5-BF13-F0AB09D29707}"/>
              </a:ext>
            </a:extLst>
          </p:cNvPr>
          <p:cNvSpPr txBox="1"/>
          <p:nvPr/>
        </p:nvSpPr>
        <p:spPr bwMode="auto">
          <a:xfrm>
            <a:off x="4817291" y="5472824"/>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94" name="TextBox 93">
            <a:extLst>
              <a:ext uri="{FF2B5EF4-FFF2-40B4-BE49-F238E27FC236}">
                <a16:creationId xmlns:a16="http://schemas.microsoft.com/office/drawing/2014/main" id="{194C969E-7DD9-B030-E7C7-427A5139676F}"/>
              </a:ext>
            </a:extLst>
          </p:cNvPr>
          <p:cNvSpPr txBox="1"/>
          <p:nvPr/>
        </p:nvSpPr>
        <p:spPr bwMode="auto">
          <a:xfrm>
            <a:off x="5073710" y="5472824"/>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95" name="TextBox 94">
            <a:extLst>
              <a:ext uri="{FF2B5EF4-FFF2-40B4-BE49-F238E27FC236}">
                <a16:creationId xmlns:a16="http://schemas.microsoft.com/office/drawing/2014/main" id="{94DBD518-9EAC-3BA4-8723-A816A1A92784}"/>
              </a:ext>
            </a:extLst>
          </p:cNvPr>
          <p:cNvSpPr txBox="1"/>
          <p:nvPr/>
        </p:nvSpPr>
        <p:spPr bwMode="auto">
          <a:xfrm>
            <a:off x="5330129" y="5472824"/>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96" name="TextBox 95">
            <a:extLst>
              <a:ext uri="{FF2B5EF4-FFF2-40B4-BE49-F238E27FC236}">
                <a16:creationId xmlns:a16="http://schemas.microsoft.com/office/drawing/2014/main" id="{3875D431-2828-063B-E1D5-8713C6FDFF31}"/>
              </a:ext>
            </a:extLst>
          </p:cNvPr>
          <p:cNvSpPr txBox="1"/>
          <p:nvPr/>
        </p:nvSpPr>
        <p:spPr bwMode="auto">
          <a:xfrm>
            <a:off x="5586548" y="5472824"/>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cxnSp>
        <p:nvCxnSpPr>
          <p:cNvPr id="97" name="Straight Connector 96">
            <a:extLst>
              <a:ext uri="{FF2B5EF4-FFF2-40B4-BE49-F238E27FC236}">
                <a16:creationId xmlns:a16="http://schemas.microsoft.com/office/drawing/2014/main" id="{958452A0-3B04-731D-B81F-029729D24B00}"/>
              </a:ext>
            </a:extLst>
          </p:cNvPr>
          <p:cNvCxnSpPr>
            <a:cxnSpLocks/>
          </p:cNvCxnSpPr>
          <p:nvPr/>
        </p:nvCxnSpPr>
        <p:spPr bwMode="auto">
          <a:xfrm>
            <a:off x="7071360" y="4771206"/>
            <a:ext cx="4659086"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1BA13915-4BF9-C76A-057B-0D40C8B089B7}"/>
              </a:ext>
            </a:extLst>
          </p:cNvPr>
          <p:cNvCxnSpPr>
            <a:cxnSpLocks/>
          </p:cNvCxnSpPr>
          <p:nvPr/>
        </p:nvCxnSpPr>
        <p:spPr bwMode="auto">
          <a:xfrm flipV="1">
            <a:off x="7084422" y="2463435"/>
            <a:ext cx="0" cy="231648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25EB5038-697F-E383-E25D-588D7FDDC820}"/>
              </a:ext>
            </a:extLst>
          </p:cNvPr>
          <p:cNvCxnSpPr>
            <a:cxnSpLocks/>
          </p:cNvCxnSpPr>
          <p:nvPr/>
        </p:nvCxnSpPr>
        <p:spPr bwMode="auto">
          <a:xfrm>
            <a:off x="7084422" y="4762497"/>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B648D533-B4B9-1CF2-0237-0CC9D1B78749}"/>
              </a:ext>
            </a:extLst>
          </p:cNvPr>
          <p:cNvCxnSpPr>
            <a:cxnSpLocks/>
          </p:cNvCxnSpPr>
          <p:nvPr/>
        </p:nvCxnSpPr>
        <p:spPr bwMode="auto">
          <a:xfrm>
            <a:off x="7341809" y="4762497"/>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85A5DFEF-EFC3-7835-2921-9D7BE0DCB58C}"/>
              </a:ext>
            </a:extLst>
          </p:cNvPr>
          <p:cNvCxnSpPr>
            <a:cxnSpLocks/>
          </p:cNvCxnSpPr>
          <p:nvPr/>
        </p:nvCxnSpPr>
        <p:spPr bwMode="auto">
          <a:xfrm>
            <a:off x="7599196" y="4762497"/>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3229E876-1515-0034-504B-EC69E7649CF1}"/>
              </a:ext>
            </a:extLst>
          </p:cNvPr>
          <p:cNvCxnSpPr>
            <a:cxnSpLocks/>
          </p:cNvCxnSpPr>
          <p:nvPr/>
        </p:nvCxnSpPr>
        <p:spPr bwMode="auto">
          <a:xfrm>
            <a:off x="7856583" y="4762497"/>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3F312424-F7DB-7217-6073-B38940821B8C}"/>
              </a:ext>
            </a:extLst>
          </p:cNvPr>
          <p:cNvCxnSpPr>
            <a:cxnSpLocks/>
          </p:cNvCxnSpPr>
          <p:nvPr/>
        </p:nvCxnSpPr>
        <p:spPr bwMode="auto">
          <a:xfrm>
            <a:off x="8113970" y="4762497"/>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D2ACC0CC-6367-61E5-FC66-BD4494FB5815}"/>
              </a:ext>
            </a:extLst>
          </p:cNvPr>
          <p:cNvCxnSpPr>
            <a:cxnSpLocks/>
          </p:cNvCxnSpPr>
          <p:nvPr/>
        </p:nvCxnSpPr>
        <p:spPr bwMode="auto">
          <a:xfrm>
            <a:off x="8371357" y="4762497"/>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CB424BEE-EB9F-F62C-CD72-761FAF0FB50C}"/>
              </a:ext>
            </a:extLst>
          </p:cNvPr>
          <p:cNvCxnSpPr>
            <a:cxnSpLocks/>
          </p:cNvCxnSpPr>
          <p:nvPr/>
        </p:nvCxnSpPr>
        <p:spPr bwMode="auto">
          <a:xfrm>
            <a:off x="8628744" y="4762497"/>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0595AA16-8799-7A30-DCD2-46A9C0E5F591}"/>
              </a:ext>
            </a:extLst>
          </p:cNvPr>
          <p:cNvCxnSpPr>
            <a:cxnSpLocks/>
          </p:cNvCxnSpPr>
          <p:nvPr/>
        </p:nvCxnSpPr>
        <p:spPr bwMode="auto">
          <a:xfrm>
            <a:off x="8886131" y="4762497"/>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0FF0DAFC-2BA1-4E39-3CE8-CE5A672544B9}"/>
              </a:ext>
            </a:extLst>
          </p:cNvPr>
          <p:cNvCxnSpPr>
            <a:cxnSpLocks/>
          </p:cNvCxnSpPr>
          <p:nvPr/>
        </p:nvCxnSpPr>
        <p:spPr bwMode="auto">
          <a:xfrm>
            <a:off x="9143518" y="4762497"/>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5F43A952-97C4-3BBF-1C81-8F358E5A1CC8}"/>
              </a:ext>
            </a:extLst>
          </p:cNvPr>
          <p:cNvCxnSpPr>
            <a:cxnSpLocks/>
          </p:cNvCxnSpPr>
          <p:nvPr/>
        </p:nvCxnSpPr>
        <p:spPr bwMode="auto">
          <a:xfrm>
            <a:off x="9400905" y="4762497"/>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F6290143-CC18-62C8-F3E3-8B8D1800DC91}"/>
              </a:ext>
            </a:extLst>
          </p:cNvPr>
          <p:cNvCxnSpPr>
            <a:cxnSpLocks/>
          </p:cNvCxnSpPr>
          <p:nvPr/>
        </p:nvCxnSpPr>
        <p:spPr bwMode="auto">
          <a:xfrm>
            <a:off x="9658292" y="4762497"/>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73D46FDF-7966-355C-BC0D-BE08AA3BA9EE}"/>
              </a:ext>
            </a:extLst>
          </p:cNvPr>
          <p:cNvCxnSpPr>
            <a:cxnSpLocks/>
          </p:cNvCxnSpPr>
          <p:nvPr/>
        </p:nvCxnSpPr>
        <p:spPr bwMode="auto">
          <a:xfrm>
            <a:off x="9915679" y="4762497"/>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14383A88-AC56-88CB-11F7-49FE1FF38D7E}"/>
              </a:ext>
            </a:extLst>
          </p:cNvPr>
          <p:cNvCxnSpPr>
            <a:cxnSpLocks/>
          </p:cNvCxnSpPr>
          <p:nvPr/>
        </p:nvCxnSpPr>
        <p:spPr bwMode="auto">
          <a:xfrm>
            <a:off x="10173066" y="4762497"/>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D13852D0-B847-FF3D-343C-D19158A98E8C}"/>
              </a:ext>
            </a:extLst>
          </p:cNvPr>
          <p:cNvCxnSpPr>
            <a:cxnSpLocks/>
          </p:cNvCxnSpPr>
          <p:nvPr/>
        </p:nvCxnSpPr>
        <p:spPr bwMode="auto">
          <a:xfrm>
            <a:off x="10430453" y="4762497"/>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5EEAE445-1979-6E48-F39E-D4C64885E456}"/>
              </a:ext>
            </a:extLst>
          </p:cNvPr>
          <p:cNvCxnSpPr>
            <a:cxnSpLocks/>
          </p:cNvCxnSpPr>
          <p:nvPr/>
        </p:nvCxnSpPr>
        <p:spPr bwMode="auto">
          <a:xfrm>
            <a:off x="10687840" y="4762497"/>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BE65EF3C-794E-2F06-741F-FFE5A29AD8F8}"/>
              </a:ext>
            </a:extLst>
          </p:cNvPr>
          <p:cNvCxnSpPr>
            <a:cxnSpLocks/>
          </p:cNvCxnSpPr>
          <p:nvPr/>
        </p:nvCxnSpPr>
        <p:spPr bwMode="auto">
          <a:xfrm>
            <a:off x="10945227" y="4762497"/>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4F86BC83-AB8B-7A9E-6012-4EC97206B309}"/>
              </a:ext>
            </a:extLst>
          </p:cNvPr>
          <p:cNvCxnSpPr>
            <a:cxnSpLocks/>
          </p:cNvCxnSpPr>
          <p:nvPr/>
        </p:nvCxnSpPr>
        <p:spPr bwMode="auto">
          <a:xfrm>
            <a:off x="11717382" y="4762497"/>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A6815E85-19DE-D531-EFCB-71FD21AB5E8A}"/>
              </a:ext>
            </a:extLst>
          </p:cNvPr>
          <p:cNvCxnSpPr>
            <a:cxnSpLocks/>
          </p:cNvCxnSpPr>
          <p:nvPr/>
        </p:nvCxnSpPr>
        <p:spPr bwMode="auto">
          <a:xfrm>
            <a:off x="11202614" y="4762497"/>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7EA65E3C-43E3-6E2B-8E61-4B11F5E98550}"/>
              </a:ext>
            </a:extLst>
          </p:cNvPr>
          <p:cNvCxnSpPr>
            <a:cxnSpLocks/>
          </p:cNvCxnSpPr>
          <p:nvPr/>
        </p:nvCxnSpPr>
        <p:spPr bwMode="auto">
          <a:xfrm>
            <a:off x="11460001" y="4762497"/>
            <a:ext cx="0" cy="6096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8F3815C9-D8AA-46AC-84E6-C411F50B09BD}"/>
              </a:ext>
            </a:extLst>
          </p:cNvPr>
          <p:cNvCxnSpPr>
            <a:cxnSpLocks/>
          </p:cNvCxnSpPr>
          <p:nvPr/>
        </p:nvCxnSpPr>
        <p:spPr bwMode="auto">
          <a:xfrm flipH="1">
            <a:off x="7027817" y="24634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1245C26A-E022-6BDE-3A1A-036DEDAEFC86}"/>
              </a:ext>
            </a:extLst>
          </p:cNvPr>
          <p:cNvCxnSpPr>
            <a:cxnSpLocks/>
          </p:cNvCxnSpPr>
          <p:nvPr/>
        </p:nvCxnSpPr>
        <p:spPr bwMode="auto">
          <a:xfrm flipH="1">
            <a:off x="7027817" y="29249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BC4C2301-438E-F6E4-A4E4-174EB99264D0}"/>
              </a:ext>
            </a:extLst>
          </p:cNvPr>
          <p:cNvCxnSpPr>
            <a:cxnSpLocks/>
          </p:cNvCxnSpPr>
          <p:nvPr/>
        </p:nvCxnSpPr>
        <p:spPr bwMode="auto">
          <a:xfrm flipH="1">
            <a:off x="7027817" y="33865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FB4548ED-AFA1-F22B-B2B3-FE9AAA2B9DA2}"/>
              </a:ext>
            </a:extLst>
          </p:cNvPr>
          <p:cNvCxnSpPr>
            <a:cxnSpLocks/>
          </p:cNvCxnSpPr>
          <p:nvPr/>
        </p:nvCxnSpPr>
        <p:spPr bwMode="auto">
          <a:xfrm flipH="1">
            <a:off x="7027817" y="38480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6E2B4317-42C2-3875-57F8-A811EBB7D87E}"/>
              </a:ext>
            </a:extLst>
          </p:cNvPr>
          <p:cNvCxnSpPr>
            <a:cxnSpLocks/>
          </p:cNvCxnSpPr>
          <p:nvPr/>
        </p:nvCxnSpPr>
        <p:spPr bwMode="auto">
          <a:xfrm flipH="1">
            <a:off x="7027817" y="43096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93B6439B-3DE7-937A-BCE4-D1F646C5951A}"/>
              </a:ext>
            </a:extLst>
          </p:cNvPr>
          <p:cNvCxnSpPr>
            <a:cxnSpLocks/>
          </p:cNvCxnSpPr>
          <p:nvPr/>
        </p:nvCxnSpPr>
        <p:spPr bwMode="auto">
          <a:xfrm flipH="1">
            <a:off x="7027817" y="4771206"/>
            <a:ext cx="64008" cy="0"/>
          </a:xfrm>
          <a:prstGeom prst="line">
            <a:avLst/>
          </a:prstGeom>
          <a:noFill/>
          <a:ln w="28575" cap="flat" cmpd="sng" algn="ctr">
            <a:solidFill>
              <a:schemeClr val="bg1"/>
            </a:solidFill>
            <a:prstDash val="solid"/>
            <a:round/>
            <a:headEnd type="none" w="med" len="med"/>
            <a:tailEnd type="none" w="med" len="med"/>
          </a:ln>
          <a:effectLst/>
        </p:spPr>
      </p:cxnSp>
      <p:sp>
        <p:nvSpPr>
          <p:cNvPr id="124" name="TextBox 123">
            <a:extLst>
              <a:ext uri="{FF2B5EF4-FFF2-40B4-BE49-F238E27FC236}">
                <a16:creationId xmlns:a16="http://schemas.microsoft.com/office/drawing/2014/main" id="{C3B7FB65-60A2-1042-0E88-2C6E4D849616}"/>
              </a:ext>
            </a:extLst>
          </p:cNvPr>
          <p:cNvSpPr txBox="1"/>
          <p:nvPr/>
        </p:nvSpPr>
        <p:spPr bwMode="auto">
          <a:xfrm>
            <a:off x="7088777" y="5084714"/>
            <a:ext cx="46590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Time From AlloHSCT (Mo)</a:t>
            </a:r>
          </a:p>
        </p:txBody>
      </p:sp>
      <p:sp>
        <p:nvSpPr>
          <p:cNvPr id="125" name="TextBox 124">
            <a:extLst>
              <a:ext uri="{FF2B5EF4-FFF2-40B4-BE49-F238E27FC236}">
                <a16:creationId xmlns:a16="http://schemas.microsoft.com/office/drawing/2014/main" id="{05CE120E-F098-8F30-4752-849D2F3F2C37}"/>
              </a:ext>
            </a:extLst>
          </p:cNvPr>
          <p:cNvSpPr txBox="1"/>
          <p:nvPr/>
        </p:nvSpPr>
        <p:spPr bwMode="auto">
          <a:xfrm>
            <a:off x="6496594" y="2289263"/>
            <a:ext cx="5910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26" name="TextBox 125">
            <a:extLst>
              <a:ext uri="{FF2B5EF4-FFF2-40B4-BE49-F238E27FC236}">
                <a16:creationId xmlns:a16="http://schemas.microsoft.com/office/drawing/2014/main" id="{8BB0480C-EBF8-59AE-53C4-C8609257DA97}"/>
              </a:ext>
            </a:extLst>
          </p:cNvPr>
          <p:cNvSpPr txBox="1"/>
          <p:nvPr/>
        </p:nvSpPr>
        <p:spPr bwMode="auto">
          <a:xfrm>
            <a:off x="6496594" y="2749946"/>
            <a:ext cx="5910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27" name="TextBox 126">
            <a:extLst>
              <a:ext uri="{FF2B5EF4-FFF2-40B4-BE49-F238E27FC236}">
                <a16:creationId xmlns:a16="http://schemas.microsoft.com/office/drawing/2014/main" id="{AD4FF89A-CF7F-F0BB-19E3-F042B4243A08}"/>
              </a:ext>
            </a:extLst>
          </p:cNvPr>
          <p:cNvSpPr txBox="1"/>
          <p:nvPr/>
        </p:nvSpPr>
        <p:spPr bwMode="auto">
          <a:xfrm>
            <a:off x="6496594" y="3210629"/>
            <a:ext cx="5910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28" name="TextBox 127">
            <a:extLst>
              <a:ext uri="{FF2B5EF4-FFF2-40B4-BE49-F238E27FC236}">
                <a16:creationId xmlns:a16="http://schemas.microsoft.com/office/drawing/2014/main" id="{AF654BF5-18CD-AB1A-980D-1FCE107432BD}"/>
              </a:ext>
            </a:extLst>
          </p:cNvPr>
          <p:cNvSpPr txBox="1"/>
          <p:nvPr/>
        </p:nvSpPr>
        <p:spPr bwMode="auto">
          <a:xfrm>
            <a:off x="6496594" y="3671312"/>
            <a:ext cx="5910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29" name="TextBox 128">
            <a:extLst>
              <a:ext uri="{FF2B5EF4-FFF2-40B4-BE49-F238E27FC236}">
                <a16:creationId xmlns:a16="http://schemas.microsoft.com/office/drawing/2014/main" id="{98AA0F6C-6B31-C589-9C8B-80EED31283CD}"/>
              </a:ext>
            </a:extLst>
          </p:cNvPr>
          <p:cNvSpPr txBox="1"/>
          <p:nvPr/>
        </p:nvSpPr>
        <p:spPr bwMode="auto">
          <a:xfrm>
            <a:off x="6496594" y="4131995"/>
            <a:ext cx="5910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30" name="TextBox 129">
            <a:extLst>
              <a:ext uri="{FF2B5EF4-FFF2-40B4-BE49-F238E27FC236}">
                <a16:creationId xmlns:a16="http://schemas.microsoft.com/office/drawing/2014/main" id="{12A24854-F7E4-562E-8A36-B725C8DB2822}"/>
              </a:ext>
            </a:extLst>
          </p:cNvPr>
          <p:cNvSpPr txBox="1"/>
          <p:nvPr/>
        </p:nvSpPr>
        <p:spPr bwMode="auto">
          <a:xfrm>
            <a:off x="6496594" y="4592680"/>
            <a:ext cx="5910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31" name="TextBox 130">
            <a:extLst>
              <a:ext uri="{FF2B5EF4-FFF2-40B4-BE49-F238E27FC236}">
                <a16:creationId xmlns:a16="http://schemas.microsoft.com/office/drawing/2014/main" id="{5995FD5E-9F90-B1BA-75AC-F23E4415B556}"/>
              </a:ext>
            </a:extLst>
          </p:cNvPr>
          <p:cNvSpPr txBox="1"/>
          <p:nvPr/>
        </p:nvSpPr>
        <p:spPr bwMode="auto">
          <a:xfrm>
            <a:off x="11508377" y="4779915"/>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sp>
        <p:nvSpPr>
          <p:cNvPr id="132" name="TextBox 131">
            <a:extLst>
              <a:ext uri="{FF2B5EF4-FFF2-40B4-BE49-F238E27FC236}">
                <a16:creationId xmlns:a16="http://schemas.microsoft.com/office/drawing/2014/main" id="{496D0305-365B-61D6-E0AA-9FDCBC2CAAB6}"/>
              </a:ext>
            </a:extLst>
          </p:cNvPr>
          <p:cNvSpPr txBox="1"/>
          <p:nvPr/>
        </p:nvSpPr>
        <p:spPr bwMode="auto">
          <a:xfrm>
            <a:off x="6879772" y="4779915"/>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33" name="TextBox 132">
            <a:extLst>
              <a:ext uri="{FF2B5EF4-FFF2-40B4-BE49-F238E27FC236}">
                <a16:creationId xmlns:a16="http://schemas.microsoft.com/office/drawing/2014/main" id="{8CAECC25-7F97-3EF4-3465-F978070821A3}"/>
              </a:ext>
            </a:extLst>
          </p:cNvPr>
          <p:cNvSpPr txBox="1"/>
          <p:nvPr/>
        </p:nvSpPr>
        <p:spPr bwMode="auto">
          <a:xfrm>
            <a:off x="7136917" y="4779915"/>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134" name="TextBox 133">
            <a:extLst>
              <a:ext uri="{FF2B5EF4-FFF2-40B4-BE49-F238E27FC236}">
                <a16:creationId xmlns:a16="http://schemas.microsoft.com/office/drawing/2014/main" id="{682F5B61-D234-E6D8-619A-257B2B6BD91E}"/>
              </a:ext>
            </a:extLst>
          </p:cNvPr>
          <p:cNvSpPr txBox="1"/>
          <p:nvPr/>
        </p:nvSpPr>
        <p:spPr bwMode="auto">
          <a:xfrm>
            <a:off x="7394062" y="4779915"/>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35" name="TextBox 134">
            <a:extLst>
              <a:ext uri="{FF2B5EF4-FFF2-40B4-BE49-F238E27FC236}">
                <a16:creationId xmlns:a16="http://schemas.microsoft.com/office/drawing/2014/main" id="{DD10830D-89CA-7E3D-AB41-197474490CFE}"/>
              </a:ext>
            </a:extLst>
          </p:cNvPr>
          <p:cNvSpPr txBox="1"/>
          <p:nvPr/>
        </p:nvSpPr>
        <p:spPr bwMode="auto">
          <a:xfrm>
            <a:off x="7651207" y="4779915"/>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136" name="TextBox 135">
            <a:extLst>
              <a:ext uri="{FF2B5EF4-FFF2-40B4-BE49-F238E27FC236}">
                <a16:creationId xmlns:a16="http://schemas.microsoft.com/office/drawing/2014/main" id="{1D6687CC-7CA4-CC7A-932F-17B3D13A891F}"/>
              </a:ext>
            </a:extLst>
          </p:cNvPr>
          <p:cNvSpPr txBox="1"/>
          <p:nvPr/>
        </p:nvSpPr>
        <p:spPr bwMode="auto">
          <a:xfrm>
            <a:off x="7908352" y="4779915"/>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37" name="TextBox 136">
            <a:extLst>
              <a:ext uri="{FF2B5EF4-FFF2-40B4-BE49-F238E27FC236}">
                <a16:creationId xmlns:a16="http://schemas.microsoft.com/office/drawing/2014/main" id="{9B73B09A-AA37-3301-CC3A-6C2B5D79173A}"/>
              </a:ext>
            </a:extLst>
          </p:cNvPr>
          <p:cNvSpPr txBox="1"/>
          <p:nvPr/>
        </p:nvSpPr>
        <p:spPr bwMode="auto">
          <a:xfrm>
            <a:off x="8165497" y="4779915"/>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138" name="TextBox 137">
            <a:extLst>
              <a:ext uri="{FF2B5EF4-FFF2-40B4-BE49-F238E27FC236}">
                <a16:creationId xmlns:a16="http://schemas.microsoft.com/office/drawing/2014/main" id="{293B75ED-DF99-09B5-B543-476EBAC3B607}"/>
              </a:ext>
            </a:extLst>
          </p:cNvPr>
          <p:cNvSpPr txBox="1"/>
          <p:nvPr/>
        </p:nvSpPr>
        <p:spPr bwMode="auto">
          <a:xfrm>
            <a:off x="8422642" y="4779915"/>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139" name="TextBox 138">
            <a:extLst>
              <a:ext uri="{FF2B5EF4-FFF2-40B4-BE49-F238E27FC236}">
                <a16:creationId xmlns:a16="http://schemas.microsoft.com/office/drawing/2014/main" id="{474AA6FF-0689-DC16-2815-6F632E8678D3}"/>
              </a:ext>
            </a:extLst>
          </p:cNvPr>
          <p:cNvSpPr txBox="1"/>
          <p:nvPr/>
        </p:nvSpPr>
        <p:spPr bwMode="auto">
          <a:xfrm>
            <a:off x="8679787" y="4779915"/>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140" name="TextBox 139">
            <a:extLst>
              <a:ext uri="{FF2B5EF4-FFF2-40B4-BE49-F238E27FC236}">
                <a16:creationId xmlns:a16="http://schemas.microsoft.com/office/drawing/2014/main" id="{DB3F322A-CEC8-79C9-8F5F-3E217E937D8B}"/>
              </a:ext>
            </a:extLst>
          </p:cNvPr>
          <p:cNvSpPr txBox="1"/>
          <p:nvPr/>
        </p:nvSpPr>
        <p:spPr bwMode="auto">
          <a:xfrm>
            <a:off x="8936932" y="4779915"/>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141" name="TextBox 140">
            <a:extLst>
              <a:ext uri="{FF2B5EF4-FFF2-40B4-BE49-F238E27FC236}">
                <a16:creationId xmlns:a16="http://schemas.microsoft.com/office/drawing/2014/main" id="{8DA9D793-BB05-684C-3A13-F6234B872BCA}"/>
              </a:ext>
            </a:extLst>
          </p:cNvPr>
          <p:cNvSpPr txBox="1"/>
          <p:nvPr/>
        </p:nvSpPr>
        <p:spPr bwMode="auto">
          <a:xfrm>
            <a:off x="9194077" y="4779915"/>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p>
        </p:txBody>
      </p:sp>
      <p:sp>
        <p:nvSpPr>
          <p:cNvPr id="142" name="TextBox 141">
            <a:extLst>
              <a:ext uri="{FF2B5EF4-FFF2-40B4-BE49-F238E27FC236}">
                <a16:creationId xmlns:a16="http://schemas.microsoft.com/office/drawing/2014/main" id="{A2857840-E3EF-1410-DC92-4941AFC20E0D}"/>
              </a:ext>
            </a:extLst>
          </p:cNvPr>
          <p:cNvSpPr txBox="1"/>
          <p:nvPr/>
        </p:nvSpPr>
        <p:spPr bwMode="auto">
          <a:xfrm>
            <a:off x="9451222" y="4779915"/>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143" name="TextBox 142">
            <a:extLst>
              <a:ext uri="{FF2B5EF4-FFF2-40B4-BE49-F238E27FC236}">
                <a16:creationId xmlns:a16="http://schemas.microsoft.com/office/drawing/2014/main" id="{41A81DB1-2F8A-EAAB-59D8-3B14BAE3DF28}"/>
              </a:ext>
            </a:extLst>
          </p:cNvPr>
          <p:cNvSpPr txBox="1"/>
          <p:nvPr/>
        </p:nvSpPr>
        <p:spPr bwMode="auto">
          <a:xfrm>
            <a:off x="9708367" y="4779915"/>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a:t>
            </a:r>
          </a:p>
        </p:txBody>
      </p:sp>
      <p:sp>
        <p:nvSpPr>
          <p:cNvPr id="144" name="TextBox 143">
            <a:extLst>
              <a:ext uri="{FF2B5EF4-FFF2-40B4-BE49-F238E27FC236}">
                <a16:creationId xmlns:a16="http://schemas.microsoft.com/office/drawing/2014/main" id="{288C5F8B-1A1D-32B8-A97F-65764B955902}"/>
              </a:ext>
            </a:extLst>
          </p:cNvPr>
          <p:cNvSpPr txBox="1"/>
          <p:nvPr/>
        </p:nvSpPr>
        <p:spPr bwMode="auto">
          <a:xfrm>
            <a:off x="9965512" y="4779915"/>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145" name="TextBox 144">
            <a:extLst>
              <a:ext uri="{FF2B5EF4-FFF2-40B4-BE49-F238E27FC236}">
                <a16:creationId xmlns:a16="http://schemas.microsoft.com/office/drawing/2014/main" id="{EB69D10B-FDAA-2CA4-4CBE-A3A8C7B465D4}"/>
              </a:ext>
            </a:extLst>
          </p:cNvPr>
          <p:cNvSpPr txBox="1"/>
          <p:nvPr/>
        </p:nvSpPr>
        <p:spPr bwMode="auto">
          <a:xfrm>
            <a:off x="10222657" y="4779915"/>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39</a:t>
            </a:r>
          </a:p>
        </p:txBody>
      </p:sp>
      <p:sp>
        <p:nvSpPr>
          <p:cNvPr id="146" name="TextBox 145">
            <a:extLst>
              <a:ext uri="{FF2B5EF4-FFF2-40B4-BE49-F238E27FC236}">
                <a16:creationId xmlns:a16="http://schemas.microsoft.com/office/drawing/2014/main" id="{10C8AFDC-12A4-DBB6-2FFE-674F0E795E8F}"/>
              </a:ext>
            </a:extLst>
          </p:cNvPr>
          <p:cNvSpPr txBox="1"/>
          <p:nvPr/>
        </p:nvSpPr>
        <p:spPr bwMode="auto">
          <a:xfrm>
            <a:off x="10479802" y="4779915"/>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147" name="TextBox 146">
            <a:extLst>
              <a:ext uri="{FF2B5EF4-FFF2-40B4-BE49-F238E27FC236}">
                <a16:creationId xmlns:a16="http://schemas.microsoft.com/office/drawing/2014/main" id="{B118904B-904F-F4AA-EA25-3F33CA311CE2}"/>
              </a:ext>
            </a:extLst>
          </p:cNvPr>
          <p:cNvSpPr txBox="1"/>
          <p:nvPr/>
        </p:nvSpPr>
        <p:spPr bwMode="auto">
          <a:xfrm>
            <a:off x="10736947" y="4779915"/>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p:txBody>
      </p:sp>
      <p:sp>
        <p:nvSpPr>
          <p:cNvPr id="148" name="TextBox 147">
            <a:extLst>
              <a:ext uri="{FF2B5EF4-FFF2-40B4-BE49-F238E27FC236}">
                <a16:creationId xmlns:a16="http://schemas.microsoft.com/office/drawing/2014/main" id="{D7D74DC0-ED74-DCCC-BD1D-7DA7146D709C}"/>
              </a:ext>
            </a:extLst>
          </p:cNvPr>
          <p:cNvSpPr txBox="1"/>
          <p:nvPr/>
        </p:nvSpPr>
        <p:spPr bwMode="auto">
          <a:xfrm>
            <a:off x="10994092" y="4779915"/>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149" name="TextBox 148">
            <a:extLst>
              <a:ext uri="{FF2B5EF4-FFF2-40B4-BE49-F238E27FC236}">
                <a16:creationId xmlns:a16="http://schemas.microsoft.com/office/drawing/2014/main" id="{C0CE5F8C-E8D5-C853-ADC7-BBFF678476D3}"/>
              </a:ext>
            </a:extLst>
          </p:cNvPr>
          <p:cNvSpPr txBox="1"/>
          <p:nvPr/>
        </p:nvSpPr>
        <p:spPr bwMode="auto">
          <a:xfrm>
            <a:off x="11251237" y="4779915"/>
            <a:ext cx="42236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51</a:t>
            </a:r>
          </a:p>
        </p:txBody>
      </p:sp>
      <p:sp>
        <p:nvSpPr>
          <p:cNvPr id="150" name="TextBox 149">
            <a:extLst>
              <a:ext uri="{FF2B5EF4-FFF2-40B4-BE49-F238E27FC236}">
                <a16:creationId xmlns:a16="http://schemas.microsoft.com/office/drawing/2014/main" id="{0AE489CC-2BAD-CBD3-F74D-2B1A98C0F0AB}"/>
              </a:ext>
            </a:extLst>
          </p:cNvPr>
          <p:cNvSpPr txBox="1"/>
          <p:nvPr/>
        </p:nvSpPr>
        <p:spPr bwMode="auto">
          <a:xfrm>
            <a:off x="7090886" y="4436794"/>
            <a:ext cx="29158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lang="en-US" sz="1600" dirty="0">
                <a:solidFill>
                  <a:srgbClr val="000000"/>
                </a:solidFill>
                <a:latin typeface="Calibri" panose="020F0502020204030204" pitchFamily="34" charset="0"/>
              </a:rPr>
              <a:t>HR: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0.471</a:t>
            </a:r>
            <a:r>
              <a:rPr lang="en-US" sz="1600" dirty="0">
                <a:solidFill>
                  <a:srgbClr val="000000"/>
                </a:solidFill>
                <a:latin typeface="Calibri" panose="020F0502020204030204" pitchFamily="34" charset="0"/>
              </a:rPr>
              <a:t> (95% CI: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0.174-1.275)</a:t>
            </a:r>
          </a:p>
        </p:txBody>
      </p:sp>
      <p:sp>
        <p:nvSpPr>
          <p:cNvPr id="151" name="TextBox 150">
            <a:extLst>
              <a:ext uri="{FF2B5EF4-FFF2-40B4-BE49-F238E27FC236}">
                <a16:creationId xmlns:a16="http://schemas.microsoft.com/office/drawing/2014/main" id="{90EBBB6E-B464-0F96-8A10-79E5EC88BDCD}"/>
              </a:ext>
            </a:extLst>
          </p:cNvPr>
          <p:cNvSpPr txBox="1"/>
          <p:nvPr/>
        </p:nvSpPr>
        <p:spPr bwMode="auto">
          <a:xfrm>
            <a:off x="10275150" y="3887287"/>
            <a:ext cx="162946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OS</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Quizartinib: NR</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 NR</a:t>
            </a:r>
          </a:p>
        </p:txBody>
      </p:sp>
      <p:grpSp>
        <p:nvGrpSpPr>
          <p:cNvPr id="152" name="Group 151">
            <a:extLst>
              <a:ext uri="{FF2B5EF4-FFF2-40B4-BE49-F238E27FC236}">
                <a16:creationId xmlns:a16="http://schemas.microsoft.com/office/drawing/2014/main" id="{0F057C31-DFEC-374B-377F-6D9663B41611}"/>
              </a:ext>
            </a:extLst>
          </p:cNvPr>
          <p:cNvGrpSpPr/>
          <p:nvPr/>
        </p:nvGrpSpPr>
        <p:grpSpPr>
          <a:xfrm>
            <a:off x="9638031" y="1929687"/>
            <a:ext cx="2029096" cy="858892"/>
            <a:chOff x="4232367" y="1826622"/>
            <a:chExt cx="2029096" cy="858892"/>
          </a:xfrm>
        </p:grpSpPr>
        <p:sp>
          <p:nvSpPr>
            <p:cNvPr id="153" name="TextBox 152">
              <a:extLst>
                <a:ext uri="{FF2B5EF4-FFF2-40B4-BE49-F238E27FC236}">
                  <a16:creationId xmlns:a16="http://schemas.microsoft.com/office/drawing/2014/main" id="{8C0229E2-48D2-516B-D822-54693FE9F962}"/>
                </a:ext>
              </a:extLst>
            </p:cNvPr>
            <p:cNvSpPr txBox="1"/>
            <p:nvPr/>
          </p:nvSpPr>
          <p:spPr bwMode="auto">
            <a:xfrm>
              <a:off x="4283651" y="2346960"/>
              <a:ext cx="13507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Censored</a:t>
              </a:r>
            </a:p>
          </p:txBody>
        </p:sp>
        <p:sp>
          <p:nvSpPr>
            <p:cNvPr id="154" name="TextBox 153">
              <a:extLst>
                <a:ext uri="{FF2B5EF4-FFF2-40B4-BE49-F238E27FC236}">
                  <a16:creationId xmlns:a16="http://schemas.microsoft.com/office/drawing/2014/main" id="{A1479731-D7CF-579F-559F-E6FB14703E44}"/>
                </a:ext>
              </a:extLst>
            </p:cNvPr>
            <p:cNvSpPr txBox="1"/>
            <p:nvPr/>
          </p:nvSpPr>
          <p:spPr bwMode="auto">
            <a:xfrm>
              <a:off x="4440405" y="1826622"/>
              <a:ext cx="1821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Quizartinib (n = 27)</a:t>
              </a:r>
            </a:p>
          </p:txBody>
        </p:sp>
        <p:sp>
          <p:nvSpPr>
            <p:cNvPr id="155" name="TextBox 154">
              <a:extLst>
                <a:ext uri="{FF2B5EF4-FFF2-40B4-BE49-F238E27FC236}">
                  <a16:creationId xmlns:a16="http://schemas.microsoft.com/office/drawing/2014/main" id="{58886288-987D-9966-0CF5-7FD88733B142}"/>
                </a:ext>
              </a:extLst>
            </p:cNvPr>
            <p:cNvSpPr txBox="1"/>
            <p:nvPr/>
          </p:nvSpPr>
          <p:spPr bwMode="auto">
            <a:xfrm>
              <a:off x="4440405" y="2086791"/>
              <a:ext cx="18210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 (n = 28)</a:t>
              </a:r>
            </a:p>
          </p:txBody>
        </p:sp>
        <p:cxnSp>
          <p:nvCxnSpPr>
            <p:cNvPr id="156" name="Straight Connector 155">
              <a:extLst>
                <a:ext uri="{FF2B5EF4-FFF2-40B4-BE49-F238E27FC236}">
                  <a16:creationId xmlns:a16="http://schemas.microsoft.com/office/drawing/2014/main" id="{86117505-C803-50BF-12D0-4FCAC512F43E}"/>
                </a:ext>
              </a:extLst>
            </p:cNvPr>
            <p:cNvCxnSpPr>
              <a:cxnSpLocks/>
            </p:cNvCxnSpPr>
            <p:nvPr/>
          </p:nvCxnSpPr>
          <p:spPr bwMode="auto">
            <a:xfrm flipH="1">
              <a:off x="4232367" y="1995899"/>
              <a:ext cx="242874" cy="0"/>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882DCC99-600B-D076-492F-919BDCEE78DE}"/>
                </a:ext>
              </a:extLst>
            </p:cNvPr>
            <p:cNvCxnSpPr>
              <a:cxnSpLocks/>
            </p:cNvCxnSpPr>
            <p:nvPr/>
          </p:nvCxnSpPr>
          <p:spPr bwMode="auto">
            <a:xfrm flipH="1">
              <a:off x="4232367" y="2252805"/>
              <a:ext cx="242874" cy="0"/>
            </a:xfrm>
            <a:prstGeom prst="line">
              <a:avLst/>
            </a:prstGeom>
            <a:noFill/>
            <a:ln w="28575" cap="flat" cmpd="sng" algn="ctr">
              <a:solidFill>
                <a:schemeClr val="accent3"/>
              </a:solidFill>
              <a:prstDash val="solid"/>
              <a:round/>
              <a:headEnd type="none" w="med" len="med"/>
              <a:tailEnd type="none" w="med" len="med"/>
            </a:ln>
            <a:effectLst/>
          </p:spPr>
        </p:cxnSp>
      </p:grpSp>
      <p:sp>
        <p:nvSpPr>
          <p:cNvPr id="158" name="TextBox 157">
            <a:extLst>
              <a:ext uri="{FF2B5EF4-FFF2-40B4-BE49-F238E27FC236}">
                <a16:creationId xmlns:a16="http://schemas.microsoft.com/office/drawing/2014/main" id="{CA4BD49F-6113-A93B-9397-97385D6E8CDE}"/>
              </a:ext>
            </a:extLst>
          </p:cNvPr>
          <p:cNvSpPr txBox="1"/>
          <p:nvPr/>
        </p:nvSpPr>
        <p:spPr bwMode="auto">
          <a:xfrm>
            <a:off x="6008914" y="5026621"/>
            <a:ext cx="102869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Quizartinib</a:t>
            </a:r>
            <a:b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Placebo</a:t>
            </a:r>
          </a:p>
        </p:txBody>
      </p:sp>
      <p:sp>
        <p:nvSpPr>
          <p:cNvPr id="159" name="TextBox 158">
            <a:extLst>
              <a:ext uri="{FF2B5EF4-FFF2-40B4-BE49-F238E27FC236}">
                <a16:creationId xmlns:a16="http://schemas.microsoft.com/office/drawing/2014/main" id="{7B037385-C2C4-05EF-2447-657F0B48BA05}"/>
              </a:ext>
            </a:extLst>
          </p:cNvPr>
          <p:cNvSpPr txBox="1"/>
          <p:nvPr/>
        </p:nvSpPr>
        <p:spPr bwMode="auto">
          <a:xfrm>
            <a:off x="6901543" y="5468470"/>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28</a:t>
            </a:r>
          </a:p>
        </p:txBody>
      </p:sp>
      <p:sp>
        <p:nvSpPr>
          <p:cNvPr id="160" name="TextBox 159">
            <a:extLst>
              <a:ext uri="{FF2B5EF4-FFF2-40B4-BE49-F238E27FC236}">
                <a16:creationId xmlns:a16="http://schemas.microsoft.com/office/drawing/2014/main" id="{E09A1BDE-4FC0-D60B-2BEC-20CADD6F7EB2}"/>
              </a:ext>
            </a:extLst>
          </p:cNvPr>
          <p:cNvSpPr txBox="1"/>
          <p:nvPr/>
        </p:nvSpPr>
        <p:spPr bwMode="auto">
          <a:xfrm>
            <a:off x="7157962" y="5468470"/>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161" name="TextBox 160">
            <a:extLst>
              <a:ext uri="{FF2B5EF4-FFF2-40B4-BE49-F238E27FC236}">
                <a16:creationId xmlns:a16="http://schemas.microsoft.com/office/drawing/2014/main" id="{424BDFA7-A4E4-4BB1-E27B-F760C79F6A3B}"/>
              </a:ext>
            </a:extLst>
          </p:cNvPr>
          <p:cNvSpPr txBox="1"/>
          <p:nvPr/>
        </p:nvSpPr>
        <p:spPr bwMode="auto">
          <a:xfrm>
            <a:off x="7414381" y="5468470"/>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p>
        </p:txBody>
      </p:sp>
      <p:sp>
        <p:nvSpPr>
          <p:cNvPr id="162" name="TextBox 161">
            <a:extLst>
              <a:ext uri="{FF2B5EF4-FFF2-40B4-BE49-F238E27FC236}">
                <a16:creationId xmlns:a16="http://schemas.microsoft.com/office/drawing/2014/main" id="{852BD7D6-3650-0037-5A3E-6F3557EF5D94}"/>
              </a:ext>
            </a:extLst>
          </p:cNvPr>
          <p:cNvSpPr txBox="1"/>
          <p:nvPr/>
        </p:nvSpPr>
        <p:spPr bwMode="auto">
          <a:xfrm>
            <a:off x="7670800" y="5468470"/>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163" name="TextBox 162">
            <a:extLst>
              <a:ext uri="{FF2B5EF4-FFF2-40B4-BE49-F238E27FC236}">
                <a16:creationId xmlns:a16="http://schemas.microsoft.com/office/drawing/2014/main" id="{500E3E69-9465-17BE-3D05-305B6D627416}"/>
              </a:ext>
            </a:extLst>
          </p:cNvPr>
          <p:cNvSpPr txBox="1"/>
          <p:nvPr/>
        </p:nvSpPr>
        <p:spPr bwMode="auto">
          <a:xfrm>
            <a:off x="7927219" y="5468470"/>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a:t>
            </a:r>
          </a:p>
        </p:txBody>
      </p:sp>
      <p:sp>
        <p:nvSpPr>
          <p:cNvPr id="164" name="TextBox 163">
            <a:extLst>
              <a:ext uri="{FF2B5EF4-FFF2-40B4-BE49-F238E27FC236}">
                <a16:creationId xmlns:a16="http://schemas.microsoft.com/office/drawing/2014/main" id="{42B2BA37-0A55-5351-5896-3E362DCE95C2}"/>
              </a:ext>
            </a:extLst>
          </p:cNvPr>
          <p:cNvSpPr txBox="1"/>
          <p:nvPr/>
        </p:nvSpPr>
        <p:spPr bwMode="auto">
          <a:xfrm>
            <a:off x="8183638" y="5468470"/>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a:t>
            </a:r>
          </a:p>
        </p:txBody>
      </p:sp>
      <p:sp>
        <p:nvSpPr>
          <p:cNvPr id="165" name="TextBox 164">
            <a:extLst>
              <a:ext uri="{FF2B5EF4-FFF2-40B4-BE49-F238E27FC236}">
                <a16:creationId xmlns:a16="http://schemas.microsoft.com/office/drawing/2014/main" id="{2A9E386D-3719-203D-F8C5-085CF6D572B9}"/>
              </a:ext>
            </a:extLst>
          </p:cNvPr>
          <p:cNvSpPr txBox="1"/>
          <p:nvPr/>
        </p:nvSpPr>
        <p:spPr bwMode="auto">
          <a:xfrm>
            <a:off x="8440057" y="5468470"/>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a:t>
            </a:r>
          </a:p>
        </p:txBody>
      </p:sp>
      <p:sp>
        <p:nvSpPr>
          <p:cNvPr id="166" name="TextBox 165">
            <a:extLst>
              <a:ext uri="{FF2B5EF4-FFF2-40B4-BE49-F238E27FC236}">
                <a16:creationId xmlns:a16="http://schemas.microsoft.com/office/drawing/2014/main" id="{D203719B-385C-81CA-A6D3-F79641B8F201}"/>
              </a:ext>
            </a:extLst>
          </p:cNvPr>
          <p:cNvSpPr txBox="1"/>
          <p:nvPr/>
        </p:nvSpPr>
        <p:spPr bwMode="auto">
          <a:xfrm>
            <a:off x="8696476" y="5468470"/>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a:t>
            </a:r>
          </a:p>
        </p:txBody>
      </p:sp>
      <p:sp>
        <p:nvSpPr>
          <p:cNvPr id="167" name="TextBox 166">
            <a:extLst>
              <a:ext uri="{FF2B5EF4-FFF2-40B4-BE49-F238E27FC236}">
                <a16:creationId xmlns:a16="http://schemas.microsoft.com/office/drawing/2014/main" id="{B805E661-611B-F8A9-A22B-FD5B01E2F03C}"/>
              </a:ext>
            </a:extLst>
          </p:cNvPr>
          <p:cNvSpPr txBox="1"/>
          <p:nvPr/>
        </p:nvSpPr>
        <p:spPr bwMode="auto">
          <a:xfrm>
            <a:off x="8952895" y="5468470"/>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168" name="TextBox 167">
            <a:extLst>
              <a:ext uri="{FF2B5EF4-FFF2-40B4-BE49-F238E27FC236}">
                <a16:creationId xmlns:a16="http://schemas.microsoft.com/office/drawing/2014/main" id="{F259C7DB-BA35-0B65-F123-C3B16FA7DA03}"/>
              </a:ext>
            </a:extLst>
          </p:cNvPr>
          <p:cNvSpPr txBox="1"/>
          <p:nvPr/>
        </p:nvSpPr>
        <p:spPr bwMode="auto">
          <a:xfrm>
            <a:off x="9209314" y="5468470"/>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169" name="TextBox 168">
            <a:extLst>
              <a:ext uri="{FF2B5EF4-FFF2-40B4-BE49-F238E27FC236}">
                <a16:creationId xmlns:a16="http://schemas.microsoft.com/office/drawing/2014/main" id="{380518C8-560C-CB60-777E-6FBE50D0E608}"/>
              </a:ext>
            </a:extLst>
          </p:cNvPr>
          <p:cNvSpPr txBox="1"/>
          <p:nvPr/>
        </p:nvSpPr>
        <p:spPr bwMode="auto">
          <a:xfrm>
            <a:off x="9465733" y="5468470"/>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p:txBody>
      </p:sp>
      <p:sp>
        <p:nvSpPr>
          <p:cNvPr id="170" name="TextBox 169">
            <a:extLst>
              <a:ext uri="{FF2B5EF4-FFF2-40B4-BE49-F238E27FC236}">
                <a16:creationId xmlns:a16="http://schemas.microsoft.com/office/drawing/2014/main" id="{4229A75C-F1AE-8673-58DA-8AF7DC9E0AD2}"/>
              </a:ext>
            </a:extLst>
          </p:cNvPr>
          <p:cNvSpPr txBox="1"/>
          <p:nvPr/>
        </p:nvSpPr>
        <p:spPr bwMode="auto">
          <a:xfrm>
            <a:off x="9722152" y="5468470"/>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p:txBody>
      </p:sp>
      <p:sp>
        <p:nvSpPr>
          <p:cNvPr id="171" name="TextBox 170">
            <a:extLst>
              <a:ext uri="{FF2B5EF4-FFF2-40B4-BE49-F238E27FC236}">
                <a16:creationId xmlns:a16="http://schemas.microsoft.com/office/drawing/2014/main" id="{9743E6EF-050E-8488-8D8A-A9FACA1BDAF5}"/>
              </a:ext>
            </a:extLst>
          </p:cNvPr>
          <p:cNvSpPr txBox="1"/>
          <p:nvPr/>
        </p:nvSpPr>
        <p:spPr bwMode="auto">
          <a:xfrm>
            <a:off x="9978571" y="5468470"/>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sp>
        <p:nvSpPr>
          <p:cNvPr id="172" name="TextBox 171">
            <a:extLst>
              <a:ext uri="{FF2B5EF4-FFF2-40B4-BE49-F238E27FC236}">
                <a16:creationId xmlns:a16="http://schemas.microsoft.com/office/drawing/2014/main" id="{D5DC0AB1-B865-179C-5D41-ED2FD6201D6A}"/>
              </a:ext>
            </a:extLst>
          </p:cNvPr>
          <p:cNvSpPr txBox="1"/>
          <p:nvPr/>
        </p:nvSpPr>
        <p:spPr bwMode="auto">
          <a:xfrm>
            <a:off x="10234990" y="5468470"/>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73" name="TextBox 172">
            <a:extLst>
              <a:ext uri="{FF2B5EF4-FFF2-40B4-BE49-F238E27FC236}">
                <a16:creationId xmlns:a16="http://schemas.microsoft.com/office/drawing/2014/main" id="{EA7D7A91-3A2B-4360-28E7-78E3A43536F5}"/>
              </a:ext>
            </a:extLst>
          </p:cNvPr>
          <p:cNvSpPr txBox="1"/>
          <p:nvPr/>
        </p:nvSpPr>
        <p:spPr bwMode="auto">
          <a:xfrm>
            <a:off x="10491409" y="5468470"/>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74" name="TextBox 173">
            <a:extLst>
              <a:ext uri="{FF2B5EF4-FFF2-40B4-BE49-F238E27FC236}">
                <a16:creationId xmlns:a16="http://schemas.microsoft.com/office/drawing/2014/main" id="{8569D7AD-A9EA-6232-86CE-900312D7C177}"/>
              </a:ext>
            </a:extLst>
          </p:cNvPr>
          <p:cNvSpPr txBox="1"/>
          <p:nvPr/>
        </p:nvSpPr>
        <p:spPr bwMode="auto">
          <a:xfrm>
            <a:off x="10747828" y="5468470"/>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75" name="TextBox 174">
            <a:extLst>
              <a:ext uri="{FF2B5EF4-FFF2-40B4-BE49-F238E27FC236}">
                <a16:creationId xmlns:a16="http://schemas.microsoft.com/office/drawing/2014/main" id="{2EE33E33-0451-2A4C-03CE-6527E5F35866}"/>
              </a:ext>
            </a:extLst>
          </p:cNvPr>
          <p:cNvSpPr txBox="1"/>
          <p:nvPr/>
        </p:nvSpPr>
        <p:spPr bwMode="auto">
          <a:xfrm>
            <a:off x="11004247" y="5468470"/>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176" name="TextBox 175">
            <a:extLst>
              <a:ext uri="{FF2B5EF4-FFF2-40B4-BE49-F238E27FC236}">
                <a16:creationId xmlns:a16="http://schemas.microsoft.com/office/drawing/2014/main" id="{BA4FFF10-9B76-D7F1-FC21-5AEEE9DF60EB}"/>
              </a:ext>
            </a:extLst>
          </p:cNvPr>
          <p:cNvSpPr txBox="1"/>
          <p:nvPr/>
        </p:nvSpPr>
        <p:spPr bwMode="auto">
          <a:xfrm>
            <a:off x="11260666" y="5468470"/>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177" name="TextBox 176">
            <a:extLst>
              <a:ext uri="{FF2B5EF4-FFF2-40B4-BE49-F238E27FC236}">
                <a16:creationId xmlns:a16="http://schemas.microsoft.com/office/drawing/2014/main" id="{5E6556C8-2ED3-4F59-7B2B-987BEB1629B9}"/>
              </a:ext>
            </a:extLst>
          </p:cNvPr>
          <p:cNvSpPr txBox="1"/>
          <p:nvPr/>
        </p:nvSpPr>
        <p:spPr bwMode="auto">
          <a:xfrm>
            <a:off x="11517085" y="5468470"/>
            <a:ext cx="3875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78" name="TextBox 177">
            <a:extLst>
              <a:ext uri="{FF2B5EF4-FFF2-40B4-BE49-F238E27FC236}">
                <a16:creationId xmlns:a16="http://schemas.microsoft.com/office/drawing/2014/main" id="{709913EA-B834-583C-7BAC-945134D0A41E}"/>
              </a:ext>
            </a:extLst>
          </p:cNvPr>
          <p:cNvSpPr txBox="1"/>
          <p:nvPr/>
        </p:nvSpPr>
        <p:spPr bwMode="auto">
          <a:xfrm rot="16200000">
            <a:off x="4917080" y="3389961"/>
            <a:ext cx="31307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Overall Survival (%)</a:t>
            </a:r>
          </a:p>
        </p:txBody>
      </p:sp>
      <p:sp>
        <p:nvSpPr>
          <p:cNvPr id="179" name="TextBox 178">
            <a:extLst>
              <a:ext uri="{FF2B5EF4-FFF2-40B4-BE49-F238E27FC236}">
                <a16:creationId xmlns:a16="http://schemas.microsoft.com/office/drawing/2014/main" id="{D4E7B6CC-3252-6F10-69C6-E717D1607C37}"/>
              </a:ext>
            </a:extLst>
          </p:cNvPr>
          <p:cNvSpPr txBox="1"/>
          <p:nvPr/>
        </p:nvSpPr>
        <p:spPr bwMode="auto">
          <a:xfrm>
            <a:off x="7070272" y="1510937"/>
            <a:ext cx="45981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MRD+ (n =55)</a:t>
            </a:r>
          </a:p>
        </p:txBody>
      </p:sp>
      <p:sp>
        <p:nvSpPr>
          <p:cNvPr id="180" name="Freeform 179">
            <a:extLst>
              <a:ext uri="{FF2B5EF4-FFF2-40B4-BE49-F238E27FC236}">
                <a16:creationId xmlns:a16="http://schemas.microsoft.com/office/drawing/2014/main" id="{E1802DDD-4949-9BD6-A049-487573120853}"/>
              </a:ext>
            </a:extLst>
          </p:cNvPr>
          <p:cNvSpPr/>
          <p:nvPr/>
        </p:nvSpPr>
        <p:spPr bwMode="auto">
          <a:xfrm>
            <a:off x="1152525" y="2472415"/>
            <a:ext cx="4397375" cy="739775"/>
          </a:xfrm>
          <a:custGeom>
            <a:avLst/>
            <a:gdLst>
              <a:gd name="connsiteX0" fmla="*/ 4397375 w 4397375"/>
              <a:gd name="connsiteY0" fmla="*/ 739775 h 739775"/>
              <a:gd name="connsiteX1" fmla="*/ 3752850 w 4397375"/>
              <a:gd name="connsiteY1" fmla="*/ 739775 h 739775"/>
              <a:gd name="connsiteX2" fmla="*/ 3752850 w 4397375"/>
              <a:gd name="connsiteY2" fmla="*/ 514350 h 739775"/>
              <a:gd name="connsiteX3" fmla="*/ 2159000 w 4397375"/>
              <a:gd name="connsiteY3" fmla="*/ 514350 h 739775"/>
              <a:gd name="connsiteX4" fmla="*/ 2159000 w 4397375"/>
              <a:gd name="connsiteY4" fmla="*/ 466725 h 739775"/>
              <a:gd name="connsiteX5" fmla="*/ 768350 w 4397375"/>
              <a:gd name="connsiteY5" fmla="*/ 466725 h 739775"/>
              <a:gd name="connsiteX6" fmla="*/ 768350 w 4397375"/>
              <a:gd name="connsiteY6" fmla="*/ 419100 h 739775"/>
              <a:gd name="connsiteX7" fmla="*/ 717550 w 4397375"/>
              <a:gd name="connsiteY7" fmla="*/ 419100 h 739775"/>
              <a:gd name="connsiteX8" fmla="*/ 717550 w 4397375"/>
              <a:gd name="connsiteY8" fmla="*/ 377825 h 739775"/>
              <a:gd name="connsiteX9" fmla="*/ 469900 w 4397375"/>
              <a:gd name="connsiteY9" fmla="*/ 377825 h 739775"/>
              <a:gd name="connsiteX10" fmla="*/ 469900 w 4397375"/>
              <a:gd name="connsiteY10" fmla="*/ 339725 h 739775"/>
              <a:gd name="connsiteX11" fmla="*/ 460375 w 4397375"/>
              <a:gd name="connsiteY11" fmla="*/ 339725 h 739775"/>
              <a:gd name="connsiteX12" fmla="*/ 460375 w 4397375"/>
              <a:gd name="connsiteY12" fmla="*/ 288925 h 739775"/>
              <a:gd name="connsiteX13" fmla="*/ 441325 w 4397375"/>
              <a:gd name="connsiteY13" fmla="*/ 288925 h 739775"/>
              <a:gd name="connsiteX14" fmla="*/ 441325 w 4397375"/>
              <a:gd name="connsiteY14" fmla="*/ 257175 h 739775"/>
              <a:gd name="connsiteX15" fmla="*/ 428625 w 4397375"/>
              <a:gd name="connsiteY15" fmla="*/ 257175 h 739775"/>
              <a:gd name="connsiteX16" fmla="*/ 428625 w 4397375"/>
              <a:gd name="connsiteY16" fmla="*/ 174625 h 739775"/>
              <a:gd name="connsiteX17" fmla="*/ 342900 w 4397375"/>
              <a:gd name="connsiteY17" fmla="*/ 174625 h 739775"/>
              <a:gd name="connsiteX18" fmla="*/ 342900 w 4397375"/>
              <a:gd name="connsiteY18" fmla="*/ 133350 h 739775"/>
              <a:gd name="connsiteX19" fmla="*/ 206375 w 4397375"/>
              <a:gd name="connsiteY19" fmla="*/ 133350 h 739775"/>
              <a:gd name="connsiteX20" fmla="*/ 206375 w 4397375"/>
              <a:gd name="connsiteY20" fmla="*/ 82550 h 739775"/>
              <a:gd name="connsiteX21" fmla="*/ 193675 w 4397375"/>
              <a:gd name="connsiteY21" fmla="*/ 82550 h 739775"/>
              <a:gd name="connsiteX22" fmla="*/ 193675 w 4397375"/>
              <a:gd name="connsiteY22" fmla="*/ 38100 h 739775"/>
              <a:gd name="connsiteX23" fmla="*/ 158750 w 4397375"/>
              <a:gd name="connsiteY23" fmla="*/ 38100 h 739775"/>
              <a:gd name="connsiteX24" fmla="*/ 158750 w 4397375"/>
              <a:gd name="connsiteY24" fmla="*/ 0 h 739775"/>
              <a:gd name="connsiteX25" fmla="*/ 0 w 4397375"/>
              <a:gd name="connsiteY25" fmla="*/ 0 h 739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397375" h="739775">
                <a:moveTo>
                  <a:pt x="4397375" y="739775"/>
                </a:moveTo>
                <a:lnTo>
                  <a:pt x="3752850" y="739775"/>
                </a:lnTo>
                <a:lnTo>
                  <a:pt x="3752850" y="514350"/>
                </a:lnTo>
                <a:lnTo>
                  <a:pt x="2159000" y="514350"/>
                </a:lnTo>
                <a:lnTo>
                  <a:pt x="2159000" y="466725"/>
                </a:lnTo>
                <a:lnTo>
                  <a:pt x="768350" y="466725"/>
                </a:lnTo>
                <a:lnTo>
                  <a:pt x="768350" y="419100"/>
                </a:lnTo>
                <a:lnTo>
                  <a:pt x="717550" y="419100"/>
                </a:lnTo>
                <a:lnTo>
                  <a:pt x="717550" y="377825"/>
                </a:lnTo>
                <a:lnTo>
                  <a:pt x="469900" y="377825"/>
                </a:lnTo>
                <a:lnTo>
                  <a:pt x="469900" y="339725"/>
                </a:lnTo>
                <a:lnTo>
                  <a:pt x="460375" y="339725"/>
                </a:lnTo>
                <a:lnTo>
                  <a:pt x="460375" y="288925"/>
                </a:lnTo>
                <a:lnTo>
                  <a:pt x="441325" y="288925"/>
                </a:lnTo>
                <a:lnTo>
                  <a:pt x="441325" y="257175"/>
                </a:lnTo>
                <a:lnTo>
                  <a:pt x="428625" y="257175"/>
                </a:lnTo>
                <a:lnTo>
                  <a:pt x="428625" y="174625"/>
                </a:lnTo>
                <a:lnTo>
                  <a:pt x="342900" y="174625"/>
                </a:lnTo>
                <a:lnTo>
                  <a:pt x="342900" y="133350"/>
                </a:lnTo>
                <a:lnTo>
                  <a:pt x="206375" y="133350"/>
                </a:lnTo>
                <a:lnTo>
                  <a:pt x="206375" y="82550"/>
                </a:lnTo>
                <a:lnTo>
                  <a:pt x="193675" y="82550"/>
                </a:lnTo>
                <a:lnTo>
                  <a:pt x="193675" y="38100"/>
                </a:lnTo>
                <a:lnTo>
                  <a:pt x="158750" y="38100"/>
                </a:lnTo>
                <a:lnTo>
                  <a:pt x="15875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81" name="Freeform 180">
            <a:extLst>
              <a:ext uri="{FF2B5EF4-FFF2-40B4-BE49-F238E27FC236}">
                <a16:creationId xmlns:a16="http://schemas.microsoft.com/office/drawing/2014/main" id="{23578E7D-9A85-105B-87B5-3FC580D2B04E}"/>
              </a:ext>
            </a:extLst>
          </p:cNvPr>
          <p:cNvSpPr/>
          <p:nvPr/>
        </p:nvSpPr>
        <p:spPr bwMode="auto">
          <a:xfrm>
            <a:off x="1168400" y="2532740"/>
            <a:ext cx="4394200" cy="768350"/>
          </a:xfrm>
          <a:custGeom>
            <a:avLst/>
            <a:gdLst>
              <a:gd name="connsiteX0" fmla="*/ 4394200 w 4394200"/>
              <a:gd name="connsiteY0" fmla="*/ 768350 h 768350"/>
              <a:gd name="connsiteX1" fmla="*/ 3441700 w 4394200"/>
              <a:gd name="connsiteY1" fmla="*/ 768350 h 768350"/>
              <a:gd name="connsiteX2" fmla="*/ 3441700 w 4394200"/>
              <a:gd name="connsiteY2" fmla="*/ 609600 h 768350"/>
              <a:gd name="connsiteX3" fmla="*/ 1882775 w 4394200"/>
              <a:gd name="connsiteY3" fmla="*/ 609600 h 768350"/>
              <a:gd name="connsiteX4" fmla="*/ 1882775 w 4394200"/>
              <a:gd name="connsiteY4" fmla="*/ 552450 h 768350"/>
              <a:gd name="connsiteX5" fmla="*/ 777875 w 4394200"/>
              <a:gd name="connsiteY5" fmla="*/ 552450 h 768350"/>
              <a:gd name="connsiteX6" fmla="*/ 777875 w 4394200"/>
              <a:gd name="connsiteY6" fmla="*/ 485775 h 768350"/>
              <a:gd name="connsiteX7" fmla="*/ 720725 w 4394200"/>
              <a:gd name="connsiteY7" fmla="*/ 485775 h 768350"/>
              <a:gd name="connsiteX8" fmla="*/ 720725 w 4394200"/>
              <a:gd name="connsiteY8" fmla="*/ 431800 h 768350"/>
              <a:gd name="connsiteX9" fmla="*/ 571500 w 4394200"/>
              <a:gd name="connsiteY9" fmla="*/ 431800 h 768350"/>
              <a:gd name="connsiteX10" fmla="*/ 571500 w 4394200"/>
              <a:gd name="connsiteY10" fmla="*/ 381000 h 768350"/>
              <a:gd name="connsiteX11" fmla="*/ 422275 w 4394200"/>
              <a:gd name="connsiteY11" fmla="*/ 381000 h 768350"/>
              <a:gd name="connsiteX12" fmla="*/ 422275 w 4394200"/>
              <a:gd name="connsiteY12" fmla="*/ 327025 h 768350"/>
              <a:gd name="connsiteX13" fmla="*/ 422275 w 4394200"/>
              <a:gd name="connsiteY13" fmla="*/ 327025 h 768350"/>
              <a:gd name="connsiteX14" fmla="*/ 393700 w 4394200"/>
              <a:gd name="connsiteY14" fmla="*/ 327025 h 768350"/>
              <a:gd name="connsiteX15" fmla="*/ 393700 w 4394200"/>
              <a:gd name="connsiteY15" fmla="*/ 276225 h 768350"/>
              <a:gd name="connsiteX16" fmla="*/ 349250 w 4394200"/>
              <a:gd name="connsiteY16" fmla="*/ 276225 h 768350"/>
              <a:gd name="connsiteX17" fmla="*/ 349250 w 4394200"/>
              <a:gd name="connsiteY17" fmla="*/ 222250 h 768350"/>
              <a:gd name="connsiteX18" fmla="*/ 301625 w 4394200"/>
              <a:gd name="connsiteY18" fmla="*/ 222250 h 768350"/>
              <a:gd name="connsiteX19" fmla="*/ 301625 w 4394200"/>
              <a:gd name="connsiteY19" fmla="*/ 165100 h 768350"/>
              <a:gd name="connsiteX20" fmla="*/ 219075 w 4394200"/>
              <a:gd name="connsiteY20" fmla="*/ 165100 h 768350"/>
              <a:gd name="connsiteX21" fmla="*/ 219075 w 4394200"/>
              <a:gd name="connsiteY21" fmla="*/ 104775 h 768350"/>
              <a:gd name="connsiteX22" fmla="*/ 123825 w 4394200"/>
              <a:gd name="connsiteY22" fmla="*/ 104775 h 768350"/>
              <a:gd name="connsiteX23" fmla="*/ 123825 w 4394200"/>
              <a:gd name="connsiteY23" fmla="*/ 0 h 768350"/>
              <a:gd name="connsiteX24" fmla="*/ 0 w 4394200"/>
              <a:gd name="connsiteY24" fmla="*/ 0 h 768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394200" h="768350">
                <a:moveTo>
                  <a:pt x="4394200" y="768350"/>
                </a:moveTo>
                <a:lnTo>
                  <a:pt x="3441700" y="768350"/>
                </a:lnTo>
                <a:lnTo>
                  <a:pt x="3441700" y="609600"/>
                </a:lnTo>
                <a:lnTo>
                  <a:pt x="1882775" y="609600"/>
                </a:lnTo>
                <a:lnTo>
                  <a:pt x="1882775" y="552450"/>
                </a:lnTo>
                <a:lnTo>
                  <a:pt x="777875" y="552450"/>
                </a:lnTo>
                <a:lnTo>
                  <a:pt x="777875" y="485775"/>
                </a:lnTo>
                <a:lnTo>
                  <a:pt x="720725" y="485775"/>
                </a:lnTo>
                <a:lnTo>
                  <a:pt x="720725" y="431800"/>
                </a:lnTo>
                <a:lnTo>
                  <a:pt x="571500" y="431800"/>
                </a:lnTo>
                <a:lnTo>
                  <a:pt x="571500" y="381000"/>
                </a:lnTo>
                <a:lnTo>
                  <a:pt x="422275" y="381000"/>
                </a:lnTo>
                <a:lnTo>
                  <a:pt x="422275" y="327025"/>
                </a:lnTo>
                <a:lnTo>
                  <a:pt x="422275" y="327025"/>
                </a:lnTo>
                <a:lnTo>
                  <a:pt x="393700" y="327025"/>
                </a:lnTo>
                <a:lnTo>
                  <a:pt x="393700" y="276225"/>
                </a:lnTo>
                <a:lnTo>
                  <a:pt x="349250" y="276225"/>
                </a:lnTo>
                <a:lnTo>
                  <a:pt x="349250" y="222250"/>
                </a:lnTo>
                <a:lnTo>
                  <a:pt x="301625" y="222250"/>
                </a:lnTo>
                <a:lnTo>
                  <a:pt x="301625" y="165100"/>
                </a:lnTo>
                <a:lnTo>
                  <a:pt x="219075" y="165100"/>
                </a:lnTo>
                <a:lnTo>
                  <a:pt x="219075" y="104775"/>
                </a:lnTo>
                <a:lnTo>
                  <a:pt x="123825" y="104775"/>
                </a:lnTo>
                <a:lnTo>
                  <a:pt x="123825"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83" name="Freeform 182">
            <a:extLst>
              <a:ext uri="{FF2B5EF4-FFF2-40B4-BE49-F238E27FC236}">
                <a16:creationId xmlns:a16="http://schemas.microsoft.com/office/drawing/2014/main" id="{4359004F-FA2E-9549-85A1-68091A752253}"/>
              </a:ext>
            </a:extLst>
          </p:cNvPr>
          <p:cNvSpPr/>
          <p:nvPr/>
        </p:nvSpPr>
        <p:spPr bwMode="auto">
          <a:xfrm>
            <a:off x="7232650" y="2475590"/>
            <a:ext cx="4286250" cy="904875"/>
          </a:xfrm>
          <a:custGeom>
            <a:avLst/>
            <a:gdLst>
              <a:gd name="connsiteX0" fmla="*/ 4286250 w 4286250"/>
              <a:gd name="connsiteY0" fmla="*/ 904875 h 904875"/>
              <a:gd name="connsiteX1" fmla="*/ 1384300 w 4286250"/>
              <a:gd name="connsiteY1" fmla="*/ 904875 h 904875"/>
              <a:gd name="connsiteX2" fmla="*/ 1384300 w 4286250"/>
              <a:gd name="connsiteY2" fmla="*/ 822325 h 904875"/>
              <a:gd name="connsiteX3" fmla="*/ 1323975 w 4286250"/>
              <a:gd name="connsiteY3" fmla="*/ 822325 h 904875"/>
              <a:gd name="connsiteX4" fmla="*/ 1323975 w 4286250"/>
              <a:gd name="connsiteY4" fmla="*/ 742950 h 904875"/>
              <a:gd name="connsiteX5" fmla="*/ 755650 w 4286250"/>
              <a:gd name="connsiteY5" fmla="*/ 742950 h 904875"/>
              <a:gd name="connsiteX6" fmla="*/ 755650 w 4286250"/>
              <a:gd name="connsiteY6" fmla="*/ 663575 h 904875"/>
              <a:gd name="connsiteX7" fmla="*/ 654050 w 4286250"/>
              <a:gd name="connsiteY7" fmla="*/ 663575 h 904875"/>
              <a:gd name="connsiteX8" fmla="*/ 654050 w 4286250"/>
              <a:gd name="connsiteY8" fmla="*/ 584200 h 904875"/>
              <a:gd name="connsiteX9" fmla="*/ 482600 w 4286250"/>
              <a:gd name="connsiteY9" fmla="*/ 584200 h 904875"/>
              <a:gd name="connsiteX10" fmla="*/ 482600 w 4286250"/>
              <a:gd name="connsiteY10" fmla="*/ 504825 h 904875"/>
              <a:gd name="connsiteX11" fmla="*/ 349250 w 4286250"/>
              <a:gd name="connsiteY11" fmla="*/ 504825 h 904875"/>
              <a:gd name="connsiteX12" fmla="*/ 349250 w 4286250"/>
              <a:gd name="connsiteY12" fmla="*/ 422275 h 904875"/>
              <a:gd name="connsiteX13" fmla="*/ 254000 w 4286250"/>
              <a:gd name="connsiteY13" fmla="*/ 422275 h 904875"/>
              <a:gd name="connsiteX14" fmla="*/ 254000 w 4286250"/>
              <a:gd name="connsiteY14" fmla="*/ 346075 h 904875"/>
              <a:gd name="connsiteX15" fmla="*/ 79375 w 4286250"/>
              <a:gd name="connsiteY15" fmla="*/ 346075 h 904875"/>
              <a:gd name="connsiteX16" fmla="*/ 79375 w 4286250"/>
              <a:gd name="connsiteY16" fmla="*/ 257175 h 904875"/>
              <a:gd name="connsiteX17" fmla="*/ 79375 w 4286250"/>
              <a:gd name="connsiteY17" fmla="*/ 257175 h 904875"/>
              <a:gd name="connsiteX18" fmla="*/ 79375 w 4286250"/>
              <a:gd name="connsiteY18" fmla="*/ 257175 h 904875"/>
              <a:gd name="connsiteX19" fmla="*/ 47625 w 4286250"/>
              <a:gd name="connsiteY19" fmla="*/ 257175 h 904875"/>
              <a:gd name="connsiteX20" fmla="*/ 47625 w 4286250"/>
              <a:gd name="connsiteY20" fmla="*/ 161925 h 904875"/>
              <a:gd name="connsiteX21" fmla="*/ 0 w 4286250"/>
              <a:gd name="connsiteY21" fmla="*/ 161925 h 904875"/>
              <a:gd name="connsiteX22" fmla="*/ 0 w 4286250"/>
              <a:gd name="connsiteY22" fmla="*/ 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286250" h="904875">
                <a:moveTo>
                  <a:pt x="4286250" y="904875"/>
                </a:moveTo>
                <a:lnTo>
                  <a:pt x="1384300" y="904875"/>
                </a:lnTo>
                <a:lnTo>
                  <a:pt x="1384300" y="822325"/>
                </a:lnTo>
                <a:lnTo>
                  <a:pt x="1323975" y="822325"/>
                </a:lnTo>
                <a:lnTo>
                  <a:pt x="1323975" y="742950"/>
                </a:lnTo>
                <a:lnTo>
                  <a:pt x="755650" y="742950"/>
                </a:lnTo>
                <a:lnTo>
                  <a:pt x="755650" y="663575"/>
                </a:lnTo>
                <a:lnTo>
                  <a:pt x="654050" y="663575"/>
                </a:lnTo>
                <a:lnTo>
                  <a:pt x="654050" y="584200"/>
                </a:lnTo>
                <a:lnTo>
                  <a:pt x="482600" y="584200"/>
                </a:lnTo>
                <a:lnTo>
                  <a:pt x="482600" y="504825"/>
                </a:lnTo>
                <a:lnTo>
                  <a:pt x="349250" y="504825"/>
                </a:lnTo>
                <a:lnTo>
                  <a:pt x="349250" y="422275"/>
                </a:lnTo>
                <a:lnTo>
                  <a:pt x="254000" y="422275"/>
                </a:lnTo>
                <a:lnTo>
                  <a:pt x="254000" y="346075"/>
                </a:lnTo>
                <a:lnTo>
                  <a:pt x="79375" y="346075"/>
                </a:lnTo>
                <a:lnTo>
                  <a:pt x="79375" y="257175"/>
                </a:lnTo>
                <a:lnTo>
                  <a:pt x="79375" y="257175"/>
                </a:lnTo>
                <a:lnTo>
                  <a:pt x="79375" y="257175"/>
                </a:lnTo>
                <a:lnTo>
                  <a:pt x="47625" y="257175"/>
                </a:lnTo>
                <a:lnTo>
                  <a:pt x="47625" y="161925"/>
                </a:lnTo>
                <a:lnTo>
                  <a:pt x="0" y="161925"/>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23" name="Group 222">
            <a:extLst>
              <a:ext uri="{FF2B5EF4-FFF2-40B4-BE49-F238E27FC236}">
                <a16:creationId xmlns:a16="http://schemas.microsoft.com/office/drawing/2014/main" id="{E7E5760B-464B-897C-DAE7-56A3C771F4C1}"/>
              </a:ext>
            </a:extLst>
          </p:cNvPr>
          <p:cNvGrpSpPr/>
          <p:nvPr/>
        </p:nvGrpSpPr>
        <p:grpSpPr>
          <a:xfrm>
            <a:off x="2124982" y="2758619"/>
            <a:ext cx="3577318" cy="614779"/>
            <a:chOff x="2124982" y="2676979"/>
            <a:chExt cx="3577318" cy="614779"/>
          </a:xfrm>
        </p:grpSpPr>
        <p:sp>
          <p:nvSpPr>
            <p:cNvPr id="184" name="TextBox 183">
              <a:extLst>
                <a:ext uri="{FF2B5EF4-FFF2-40B4-BE49-F238E27FC236}">
                  <a16:creationId xmlns:a16="http://schemas.microsoft.com/office/drawing/2014/main" id="{C23429F1-3031-88B6-3494-44FB70678C67}"/>
                </a:ext>
              </a:extLst>
            </p:cNvPr>
            <p:cNvSpPr txBox="1"/>
            <p:nvPr/>
          </p:nvSpPr>
          <p:spPr bwMode="auto">
            <a:xfrm>
              <a:off x="2124982" y="2676979"/>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85" name="TextBox 184">
              <a:extLst>
                <a:ext uri="{FF2B5EF4-FFF2-40B4-BE49-F238E27FC236}">
                  <a16:creationId xmlns:a16="http://schemas.microsoft.com/office/drawing/2014/main" id="{A4887D51-36B7-EB6A-5448-656734097D75}"/>
                </a:ext>
              </a:extLst>
            </p:cNvPr>
            <p:cNvSpPr txBox="1"/>
            <p:nvPr/>
          </p:nvSpPr>
          <p:spPr bwMode="auto">
            <a:xfrm>
              <a:off x="2423432" y="2676979"/>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86" name="TextBox 185">
              <a:extLst>
                <a:ext uri="{FF2B5EF4-FFF2-40B4-BE49-F238E27FC236}">
                  <a16:creationId xmlns:a16="http://schemas.microsoft.com/office/drawing/2014/main" id="{CBF35EB0-86E9-B635-38CD-F0A2BD001E12}"/>
                </a:ext>
              </a:extLst>
            </p:cNvPr>
            <p:cNvSpPr txBox="1"/>
            <p:nvPr/>
          </p:nvSpPr>
          <p:spPr bwMode="auto">
            <a:xfrm>
              <a:off x="2855232" y="2680154"/>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87" name="TextBox 186">
              <a:extLst>
                <a:ext uri="{FF2B5EF4-FFF2-40B4-BE49-F238E27FC236}">
                  <a16:creationId xmlns:a16="http://schemas.microsoft.com/office/drawing/2014/main" id="{32AC6E98-8303-9E7B-EA4A-5048431C28ED}"/>
                </a:ext>
              </a:extLst>
            </p:cNvPr>
            <p:cNvSpPr txBox="1"/>
            <p:nvPr/>
          </p:nvSpPr>
          <p:spPr bwMode="auto">
            <a:xfrm>
              <a:off x="2775857" y="2680154"/>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88" name="TextBox 187">
              <a:extLst>
                <a:ext uri="{FF2B5EF4-FFF2-40B4-BE49-F238E27FC236}">
                  <a16:creationId xmlns:a16="http://schemas.microsoft.com/office/drawing/2014/main" id="{E2909A69-0961-3014-7BEA-EFF7E73E4B25}"/>
                </a:ext>
              </a:extLst>
            </p:cNvPr>
            <p:cNvSpPr txBox="1"/>
            <p:nvPr/>
          </p:nvSpPr>
          <p:spPr bwMode="auto">
            <a:xfrm>
              <a:off x="2890157" y="2680154"/>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89" name="TextBox 188">
              <a:extLst>
                <a:ext uri="{FF2B5EF4-FFF2-40B4-BE49-F238E27FC236}">
                  <a16:creationId xmlns:a16="http://schemas.microsoft.com/office/drawing/2014/main" id="{3D36173B-37AD-6020-C8E9-9FFBE4D9DD7F}"/>
                </a:ext>
              </a:extLst>
            </p:cNvPr>
            <p:cNvSpPr txBox="1"/>
            <p:nvPr/>
          </p:nvSpPr>
          <p:spPr bwMode="auto">
            <a:xfrm>
              <a:off x="2982232" y="2680154"/>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90" name="TextBox 189">
              <a:extLst>
                <a:ext uri="{FF2B5EF4-FFF2-40B4-BE49-F238E27FC236}">
                  <a16:creationId xmlns:a16="http://schemas.microsoft.com/office/drawing/2014/main" id="{784D52FE-D153-AB6D-D58B-3DE7C66A6BD7}"/>
                </a:ext>
              </a:extLst>
            </p:cNvPr>
            <p:cNvSpPr txBox="1"/>
            <p:nvPr/>
          </p:nvSpPr>
          <p:spPr bwMode="auto">
            <a:xfrm>
              <a:off x="3064782" y="2676979"/>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91" name="TextBox 190">
              <a:extLst>
                <a:ext uri="{FF2B5EF4-FFF2-40B4-BE49-F238E27FC236}">
                  <a16:creationId xmlns:a16="http://schemas.microsoft.com/office/drawing/2014/main" id="{089E2A64-E40D-937D-5E55-A9AA4D84A48C}"/>
                </a:ext>
              </a:extLst>
            </p:cNvPr>
            <p:cNvSpPr txBox="1"/>
            <p:nvPr/>
          </p:nvSpPr>
          <p:spPr bwMode="auto">
            <a:xfrm>
              <a:off x="3185432" y="2727779"/>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92" name="TextBox 191">
              <a:extLst>
                <a:ext uri="{FF2B5EF4-FFF2-40B4-BE49-F238E27FC236}">
                  <a16:creationId xmlns:a16="http://schemas.microsoft.com/office/drawing/2014/main" id="{C4BB6680-7428-A3FC-9A0E-D5F2BFF46F3A}"/>
                </a:ext>
              </a:extLst>
            </p:cNvPr>
            <p:cNvSpPr txBox="1"/>
            <p:nvPr/>
          </p:nvSpPr>
          <p:spPr bwMode="auto">
            <a:xfrm>
              <a:off x="3010807" y="2680154"/>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93" name="TextBox 192">
              <a:extLst>
                <a:ext uri="{FF2B5EF4-FFF2-40B4-BE49-F238E27FC236}">
                  <a16:creationId xmlns:a16="http://schemas.microsoft.com/office/drawing/2014/main" id="{2BB80E51-1493-1A19-9518-C66C706DB195}"/>
                </a:ext>
              </a:extLst>
            </p:cNvPr>
            <p:cNvSpPr txBox="1"/>
            <p:nvPr/>
          </p:nvSpPr>
          <p:spPr bwMode="auto">
            <a:xfrm>
              <a:off x="3217182" y="2730954"/>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94" name="TextBox 193">
              <a:extLst>
                <a:ext uri="{FF2B5EF4-FFF2-40B4-BE49-F238E27FC236}">
                  <a16:creationId xmlns:a16="http://schemas.microsoft.com/office/drawing/2014/main" id="{74C0A0DF-253A-AE18-55C1-E2CB897A5DDE}"/>
                </a:ext>
              </a:extLst>
            </p:cNvPr>
            <p:cNvSpPr txBox="1"/>
            <p:nvPr/>
          </p:nvSpPr>
          <p:spPr bwMode="auto">
            <a:xfrm>
              <a:off x="4156982" y="2730954"/>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95" name="TextBox 194">
              <a:extLst>
                <a:ext uri="{FF2B5EF4-FFF2-40B4-BE49-F238E27FC236}">
                  <a16:creationId xmlns:a16="http://schemas.microsoft.com/office/drawing/2014/main" id="{1BB5E88E-5B78-CB06-166A-D4847F2D4547}"/>
                </a:ext>
              </a:extLst>
            </p:cNvPr>
            <p:cNvSpPr txBox="1"/>
            <p:nvPr/>
          </p:nvSpPr>
          <p:spPr bwMode="auto">
            <a:xfrm>
              <a:off x="3414032" y="2727779"/>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96" name="TextBox 195">
              <a:extLst>
                <a:ext uri="{FF2B5EF4-FFF2-40B4-BE49-F238E27FC236}">
                  <a16:creationId xmlns:a16="http://schemas.microsoft.com/office/drawing/2014/main" id="{28BB77F0-33AD-AFF0-217E-49DFA38F05F9}"/>
                </a:ext>
              </a:extLst>
            </p:cNvPr>
            <p:cNvSpPr txBox="1"/>
            <p:nvPr/>
          </p:nvSpPr>
          <p:spPr bwMode="auto">
            <a:xfrm>
              <a:off x="3448957" y="2730954"/>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97" name="TextBox 196">
              <a:extLst>
                <a:ext uri="{FF2B5EF4-FFF2-40B4-BE49-F238E27FC236}">
                  <a16:creationId xmlns:a16="http://schemas.microsoft.com/office/drawing/2014/main" id="{A7B1D233-2546-10BC-D14F-C403629A93BF}"/>
                </a:ext>
              </a:extLst>
            </p:cNvPr>
            <p:cNvSpPr txBox="1"/>
            <p:nvPr/>
          </p:nvSpPr>
          <p:spPr bwMode="auto">
            <a:xfrm>
              <a:off x="3363232" y="2724604"/>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98" name="TextBox 197">
              <a:extLst>
                <a:ext uri="{FF2B5EF4-FFF2-40B4-BE49-F238E27FC236}">
                  <a16:creationId xmlns:a16="http://schemas.microsoft.com/office/drawing/2014/main" id="{2285B19F-411C-8C78-723D-E09CEDFCBCF9}"/>
                </a:ext>
              </a:extLst>
            </p:cNvPr>
            <p:cNvSpPr txBox="1"/>
            <p:nvPr/>
          </p:nvSpPr>
          <p:spPr bwMode="auto">
            <a:xfrm>
              <a:off x="3525157" y="2727779"/>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199" name="TextBox 198">
              <a:extLst>
                <a:ext uri="{FF2B5EF4-FFF2-40B4-BE49-F238E27FC236}">
                  <a16:creationId xmlns:a16="http://schemas.microsoft.com/office/drawing/2014/main" id="{90E796B6-E38E-5ADF-6778-51A3E37A1CBF}"/>
                </a:ext>
              </a:extLst>
            </p:cNvPr>
            <p:cNvSpPr txBox="1"/>
            <p:nvPr/>
          </p:nvSpPr>
          <p:spPr bwMode="auto">
            <a:xfrm>
              <a:off x="3483882" y="2727779"/>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00" name="TextBox 199">
              <a:extLst>
                <a:ext uri="{FF2B5EF4-FFF2-40B4-BE49-F238E27FC236}">
                  <a16:creationId xmlns:a16="http://schemas.microsoft.com/office/drawing/2014/main" id="{BCB0D910-8FEA-B527-E844-23E1F6F4E4AF}"/>
                </a:ext>
              </a:extLst>
            </p:cNvPr>
            <p:cNvSpPr txBox="1"/>
            <p:nvPr/>
          </p:nvSpPr>
          <p:spPr bwMode="auto">
            <a:xfrm>
              <a:off x="3617232" y="2730954"/>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01" name="TextBox 200">
              <a:extLst>
                <a:ext uri="{FF2B5EF4-FFF2-40B4-BE49-F238E27FC236}">
                  <a16:creationId xmlns:a16="http://schemas.microsoft.com/office/drawing/2014/main" id="{D4902B39-F5B5-3FF4-FD50-4681D2DF13ED}"/>
                </a:ext>
              </a:extLst>
            </p:cNvPr>
            <p:cNvSpPr txBox="1"/>
            <p:nvPr/>
          </p:nvSpPr>
          <p:spPr bwMode="auto">
            <a:xfrm>
              <a:off x="3731532" y="2730954"/>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02" name="TextBox 201">
              <a:extLst>
                <a:ext uri="{FF2B5EF4-FFF2-40B4-BE49-F238E27FC236}">
                  <a16:creationId xmlns:a16="http://schemas.microsoft.com/office/drawing/2014/main" id="{4026E997-F8C1-7D1E-7764-ABC68BE28E5E}"/>
                </a:ext>
              </a:extLst>
            </p:cNvPr>
            <p:cNvSpPr txBox="1"/>
            <p:nvPr/>
          </p:nvSpPr>
          <p:spPr bwMode="auto">
            <a:xfrm>
              <a:off x="3852182" y="2727779"/>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03" name="TextBox 202">
              <a:extLst>
                <a:ext uri="{FF2B5EF4-FFF2-40B4-BE49-F238E27FC236}">
                  <a16:creationId xmlns:a16="http://schemas.microsoft.com/office/drawing/2014/main" id="{5E50F0E1-971C-8C89-5E4B-A7533AE28D7D}"/>
                </a:ext>
              </a:extLst>
            </p:cNvPr>
            <p:cNvSpPr txBox="1"/>
            <p:nvPr/>
          </p:nvSpPr>
          <p:spPr bwMode="auto">
            <a:xfrm>
              <a:off x="3674382" y="2727779"/>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04" name="TextBox 203">
              <a:extLst>
                <a:ext uri="{FF2B5EF4-FFF2-40B4-BE49-F238E27FC236}">
                  <a16:creationId xmlns:a16="http://schemas.microsoft.com/office/drawing/2014/main" id="{AE446AB0-ADDD-FA48-CCEA-73926C31A3B6}"/>
                </a:ext>
              </a:extLst>
            </p:cNvPr>
            <p:cNvSpPr txBox="1"/>
            <p:nvPr/>
          </p:nvSpPr>
          <p:spPr bwMode="auto">
            <a:xfrm>
              <a:off x="3893457" y="2730954"/>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05" name="TextBox 204">
              <a:extLst>
                <a:ext uri="{FF2B5EF4-FFF2-40B4-BE49-F238E27FC236}">
                  <a16:creationId xmlns:a16="http://schemas.microsoft.com/office/drawing/2014/main" id="{444EBA07-A604-D2F0-7BEA-CF1B0D360B35}"/>
                </a:ext>
              </a:extLst>
            </p:cNvPr>
            <p:cNvSpPr txBox="1"/>
            <p:nvPr/>
          </p:nvSpPr>
          <p:spPr bwMode="auto">
            <a:xfrm>
              <a:off x="3655332" y="2727779"/>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06" name="TextBox 205">
              <a:extLst>
                <a:ext uri="{FF2B5EF4-FFF2-40B4-BE49-F238E27FC236}">
                  <a16:creationId xmlns:a16="http://schemas.microsoft.com/office/drawing/2014/main" id="{3765CD48-6247-5911-66A3-B80603BB93C4}"/>
                </a:ext>
              </a:extLst>
            </p:cNvPr>
            <p:cNvSpPr txBox="1"/>
            <p:nvPr/>
          </p:nvSpPr>
          <p:spPr bwMode="auto">
            <a:xfrm>
              <a:off x="5334907" y="2953204"/>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07" name="TextBox 206">
              <a:extLst>
                <a:ext uri="{FF2B5EF4-FFF2-40B4-BE49-F238E27FC236}">
                  <a16:creationId xmlns:a16="http://schemas.microsoft.com/office/drawing/2014/main" id="{B3B4FB4E-61A5-3D14-128E-CE38E242CB37}"/>
                </a:ext>
              </a:extLst>
            </p:cNvPr>
            <p:cNvSpPr txBox="1"/>
            <p:nvPr/>
          </p:nvSpPr>
          <p:spPr bwMode="auto">
            <a:xfrm>
              <a:off x="3931557" y="2734129"/>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08" name="TextBox 207">
              <a:extLst>
                <a:ext uri="{FF2B5EF4-FFF2-40B4-BE49-F238E27FC236}">
                  <a16:creationId xmlns:a16="http://schemas.microsoft.com/office/drawing/2014/main" id="{6C8A77DC-8608-DF80-BDBD-4A1BF7BE6648}"/>
                </a:ext>
              </a:extLst>
            </p:cNvPr>
            <p:cNvSpPr txBox="1"/>
            <p:nvPr/>
          </p:nvSpPr>
          <p:spPr bwMode="auto">
            <a:xfrm>
              <a:off x="4366532" y="2727779"/>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09" name="TextBox 208">
              <a:extLst>
                <a:ext uri="{FF2B5EF4-FFF2-40B4-BE49-F238E27FC236}">
                  <a16:creationId xmlns:a16="http://schemas.microsoft.com/office/drawing/2014/main" id="{04D3AACF-A632-0B3E-C2B6-A613AAE33398}"/>
                </a:ext>
              </a:extLst>
            </p:cNvPr>
            <p:cNvSpPr txBox="1"/>
            <p:nvPr/>
          </p:nvSpPr>
          <p:spPr bwMode="auto">
            <a:xfrm>
              <a:off x="4433207" y="2730954"/>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10" name="TextBox 209">
              <a:extLst>
                <a:ext uri="{FF2B5EF4-FFF2-40B4-BE49-F238E27FC236}">
                  <a16:creationId xmlns:a16="http://schemas.microsoft.com/office/drawing/2014/main" id="{E0D6D766-61B8-94D7-9D10-5B5B36C46F56}"/>
                </a:ext>
              </a:extLst>
            </p:cNvPr>
            <p:cNvSpPr txBox="1"/>
            <p:nvPr/>
          </p:nvSpPr>
          <p:spPr bwMode="auto">
            <a:xfrm>
              <a:off x="4395107" y="2730954"/>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11" name="TextBox 210">
              <a:extLst>
                <a:ext uri="{FF2B5EF4-FFF2-40B4-BE49-F238E27FC236}">
                  <a16:creationId xmlns:a16="http://schemas.microsoft.com/office/drawing/2014/main" id="{250B58AB-B5FC-2B86-3ED8-70B814346501}"/>
                </a:ext>
              </a:extLst>
            </p:cNvPr>
            <p:cNvSpPr txBox="1"/>
            <p:nvPr/>
          </p:nvSpPr>
          <p:spPr bwMode="auto">
            <a:xfrm>
              <a:off x="4693557" y="2730954"/>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12" name="TextBox 211">
              <a:extLst>
                <a:ext uri="{FF2B5EF4-FFF2-40B4-BE49-F238E27FC236}">
                  <a16:creationId xmlns:a16="http://schemas.microsoft.com/office/drawing/2014/main" id="{86684622-B99A-9F4D-747C-C20172E94804}"/>
                </a:ext>
              </a:extLst>
            </p:cNvPr>
            <p:cNvSpPr txBox="1"/>
            <p:nvPr/>
          </p:nvSpPr>
          <p:spPr bwMode="auto">
            <a:xfrm>
              <a:off x="4490357" y="2730954"/>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13" name="TextBox 212">
              <a:extLst>
                <a:ext uri="{FF2B5EF4-FFF2-40B4-BE49-F238E27FC236}">
                  <a16:creationId xmlns:a16="http://schemas.microsoft.com/office/drawing/2014/main" id="{63DC19D6-2887-6AA9-8C80-AAEC939442A3}"/>
                </a:ext>
              </a:extLst>
            </p:cNvPr>
            <p:cNvSpPr txBox="1"/>
            <p:nvPr/>
          </p:nvSpPr>
          <p:spPr bwMode="auto">
            <a:xfrm>
              <a:off x="4455432" y="2730954"/>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14" name="TextBox 213">
              <a:extLst>
                <a:ext uri="{FF2B5EF4-FFF2-40B4-BE49-F238E27FC236}">
                  <a16:creationId xmlns:a16="http://schemas.microsoft.com/office/drawing/2014/main" id="{CCF30088-1EFE-CF89-2B48-CC74F922DAE4}"/>
                </a:ext>
              </a:extLst>
            </p:cNvPr>
            <p:cNvSpPr txBox="1"/>
            <p:nvPr/>
          </p:nvSpPr>
          <p:spPr bwMode="auto">
            <a:xfrm>
              <a:off x="4569732" y="2727779"/>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15" name="TextBox 214">
              <a:extLst>
                <a:ext uri="{FF2B5EF4-FFF2-40B4-BE49-F238E27FC236}">
                  <a16:creationId xmlns:a16="http://schemas.microsoft.com/office/drawing/2014/main" id="{3DB6AF59-635D-A69C-9682-B491001E3CC2}"/>
                </a:ext>
              </a:extLst>
            </p:cNvPr>
            <p:cNvSpPr txBox="1"/>
            <p:nvPr/>
          </p:nvSpPr>
          <p:spPr bwMode="auto">
            <a:xfrm>
              <a:off x="4506232" y="2727779"/>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16" name="TextBox 215">
              <a:extLst>
                <a:ext uri="{FF2B5EF4-FFF2-40B4-BE49-F238E27FC236}">
                  <a16:creationId xmlns:a16="http://schemas.microsoft.com/office/drawing/2014/main" id="{C4561854-002D-1136-4D77-EE19BA6E7581}"/>
                </a:ext>
              </a:extLst>
            </p:cNvPr>
            <p:cNvSpPr txBox="1"/>
            <p:nvPr/>
          </p:nvSpPr>
          <p:spPr bwMode="auto">
            <a:xfrm>
              <a:off x="4547507" y="2727779"/>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17" name="TextBox 216">
              <a:extLst>
                <a:ext uri="{FF2B5EF4-FFF2-40B4-BE49-F238E27FC236}">
                  <a16:creationId xmlns:a16="http://schemas.microsoft.com/office/drawing/2014/main" id="{5330E04B-4151-04F0-91BE-305160C252AC}"/>
                </a:ext>
              </a:extLst>
            </p:cNvPr>
            <p:cNvSpPr txBox="1"/>
            <p:nvPr/>
          </p:nvSpPr>
          <p:spPr bwMode="auto">
            <a:xfrm>
              <a:off x="4836432" y="2950029"/>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18" name="TextBox 217">
              <a:extLst>
                <a:ext uri="{FF2B5EF4-FFF2-40B4-BE49-F238E27FC236}">
                  <a16:creationId xmlns:a16="http://schemas.microsoft.com/office/drawing/2014/main" id="{D0DDEEB2-CBA6-03A5-78E4-50423105C929}"/>
                </a:ext>
              </a:extLst>
            </p:cNvPr>
            <p:cNvSpPr txBox="1"/>
            <p:nvPr/>
          </p:nvSpPr>
          <p:spPr bwMode="auto">
            <a:xfrm>
              <a:off x="4871357" y="2950029"/>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19" name="TextBox 218">
              <a:extLst>
                <a:ext uri="{FF2B5EF4-FFF2-40B4-BE49-F238E27FC236}">
                  <a16:creationId xmlns:a16="http://schemas.microsoft.com/office/drawing/2014/main" id="{DAC2E00D-D4B5-F61E-511C-87996EE4BEE3}"/>
                </a:ext>
              </a:extLst>
            </p:cNvPr>
            <p:cNvSpPr txBox="1"/>
            <p:nvPr/>
          </p:nvSpPr>
          <p:spPr bwMode="auto">
            <a:xfrm>
              <a:off x="4722132" y="2950029"/>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20" name="TextBox 219">
              <a:extLst>
                <a:ext uri="{FF2B5EF4-FFF2-40B4-BE49-F238E27FC236}">
                  <a16:creationId xmlns:a16="http://schemas.microsoft.com/office/drawing/2014/main" id="{0CC83591-4D23-2976-1B7A-9979A3AACF50}"/>
                </a:ext>
              </a:extLst>
            </p:cNvPr>
            <p:cNvSpPr txBox="1"/>
            <p:nvPr/>
          </p:nvSpPr>
          <p:spPr bwMode="auto">
            <a:xfrm>
              <a:off x="4960257" y="2946854"/>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21" name="TextBox 220">
              <a:extLst>
                <a:ext uri="{FF2B5EF4-FFF2-40B4-BE49-F238E27FC236}">
                  <a16:creationId xmlns:a16="http://schemas.microsoft.com/office/drawing/2014/main" id="{07689DA2-3219-E548-33B6-D74793D0610C}"/>
                </a:ext>
              </a:extLst>
            </p:cNvPr>
            <p:cNvSpPr txBox="1"/>
            <p:nvPr/>
          </p:nvSpPr>
          <p:spPr bwMode="auto">
            <a:xfrm>
              <a:off x="4918982" y="2946854"/>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22" name="TextBox 221">
              <a:extLst>
                <a:ext uri="{FF2B5EF4-FFF2-40B4-BE49-F238E27FC236}">
                  <a16:creationId xmlns:a16="http://schemas.microsoft.com/office/drawing/2014/main" id="{ED23F9DA-C08E-B324-EBA5-4127E627E422}"/>
                </a:ext>
              </a:extLst>
            </p:cNvPr>
            <p:cNvSpPr txBox="1"/>
            <p:nvPr/>
          </p:nvSpPr>
          <p:spPr bwMode="auto">
            <a:xfrm>
              <a:off x="4982482" y="2943679"/>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grpSp>
      <p:grpSp>
        <p:nvGrpSpPr>
          <p:cNvPr id="252" name="Group 251">
            <a:extLst>
              <a:ext uri="{FF2B5EF4-FFF2-40B4-BE49-F238E27FC236}">
                <a16:creationId xmlns:a16="http://schemas.microsoft.com/office/drawing/2014/main" id="{CFAA1863-6577-D644-0A75-0C6A36ACCFA5}"/>
              </a:ext>
            </a:extLst>
          </p:cNvPr>
          <p:cNvGrpSpPr/>
          <p:nvPr/>
        </p:nvGrpSpPr>
        <p:grpSpPr>
          <a:xfrm>
            <a:off x="1454604" y="2732765"/>
            <a:ext cx="4259943" cy="732254"/>
            <a:chOff x="1454604" y="2651125"/>
            <a:chExt cx="4259943" cy="732254"/>
          </a:xfrm>
        </p:grpSpPr>
        <p:sp>
          <p:nvSpPr>
            <p:cNvPr id="224" name="TextBox 223">
              <a:extLst>
                <a:ext uri="{FF2B5EF4-FFF2-40B4-BE49-F238E27FC236}">
                  <a16:creationId xmlns:a16="http://schemas.microsoft.com/office/drawing/2014/main" id="{172BB2FE-E10C-FE08-C61A-1EAEA36CFAB5}"/>
                </a:ext>
              </a:extLst>
            </p:cNvPr>
            <p:cNvSpPr txBox="1"/>
            <p:nvPr/>
          </p:nvSpPr>
          <p:spPr bwMode="auto">
            <a:xfrm>
              <a:off x="1454604" y="2651125"/>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25" name="TextBox 224">
              <a:extLst>
                <a:ext uri="{FF2B5EF4-FFF2-40B4-BE49-F238E27FC236}">
                  <a16:creationId xmlns:a16="http://schemas.microsoft.com/office/drawing/2014/main" id="{F34F463E-935D-D55A-F6EC-94089F2F9DD2}"/>
                </a:ext>
              </a:extLst>
            </p:cNvPr>
            <p:cNvSpPr txBox="1"/>
            <p:nvPr/>
          </p:nvSpPr>
          <p:spPr bwMode="auto">
            <a:xfrm>
              <a:off x="2829379" y="2825750"/>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26" name="TextBox 225">
              <a:extLst>
                <a:ext uri="{FF2B5EF4-FFF2-40B4-BE49-F238E27FC236}">
                  <a16:creationId xmlns:a16="http://schemas.microsoft.com/office/drawing/2014/main" id="{5944E5C1-DB4E-ECD5-C598-445A0B5F5A4C}"/>
                </a:ext>
              </a:extLst>
            </p:cNvPr>
            <p:cNvSpPr txBox="1"/>
            <p:nvPr/>
          </p:nvSpPr>
          <p:spPr bwMode="auto">
            <a:xfrm>
              <a:off x="2696029" y="2825750"/>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27" name="TextBox 226">
              <a:extLst>
                <a:ext uri="{FF2B5EF4-FFF2-40B4-BE49-F238E27FC236}">
                  <a16:creationId xmlns:a16="http://schemas.microsoft.com/office/drawing/2014/main" id="{79EF0A85-1D80-A360-621A-03D3DF3C4F9C}"/>
                </a:ext>
              </a:extLst>
            </p:cNvPr>
            <p:cNvSpPr txBox="1"/>
            <p:nvPr/>
          </p:nvSpPr>
          <p:spPr bwMode="auto">
            <a:xfrm>
              <a:off x="2759529" y="2825750"/>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28" name="TextBox 227">
              <a:extLst>
                <a:ext uri="{FF2B5EF4-FFF2-40B4-BE49-F238E27FC236}">
                  <a16:creationId xmlns:a16="http://schemas.microsoft.com/office/drawing/2014/main" id="{49BC20E8-7F4A-6AD8-71BB-8FDE94C41D78}"/>
                </a:ext>
              </a:extLst>
            </p:cNvPr>
            <p:cNvSpPr txBox="1"/>
            <p:nvPr/>
          </p:nvSpPr>
          <p:spPr bwMode="auto">
            <a:xfrm>
              <a:off x="3127829" y="2886075"/>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29" name="TextBox 228">
              <a:extLst>
                <a:ext uri="{FF2B5EF4-FFF2-40B4-BE49-F238E27FC236}">
                  <a16:creationId xmlns:a16="http://schemas.microsoft.com/office/drawing/2014/main" id="{BE54982E-A734-CC14-659B-37FFA9BC1C2E}"/>
                </a:ext>
              </a:extLst>
            </p:cNvPr>
            <p:cNvSpPr txBox="1"/>
            <p:nvPr/>
          </p:nvSpPr>
          <p:spPr bwMode="auto">
            <a:xfrm>
              <a:off x="3172279" y="2886075"/>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30" name="TextBox 229">
              <a:extLst>
                <a:ext uri="{FF2B5EF4-FFF2-40B4-BE49-F238E27FC236}">
                  <a16:creationId xmlns:a16="http://schemas.microsoft.com/office/drawing/2014/main" id="{25D71A4C-13DA-8482-9CCC-8D7C6C449E37}"/>
                </a:ext>
              </a:extLst>
            </p:cNvPr>
            <p:cNvSpPr txBox="1"/>
            <p:nvPr/>
          </p:nvSpPr>
          <p:spPr bwMode="auto">
            <a:xfrm>
              <a:off x="3216729" y="2886075"/>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31" name="TextBox 230">
              <a:extLst>
                <a:ext uri="{FF2B5EF4-FFF2-40B4-BE49-F238E27FC236}">
                  <a16:creationId xmlns:a16="http://schemas.microsoft.com/office/drawing/2014/main" id="{73965C19-51EB-1C80-335C-FFAB075EF2F7}"/>
                </a:ext>
              </a:extLst>
            </p:cNvPr>
            <p:cNvSpPr txBox="1"/>
            <p:nvPr/>
          </p:nvSpPr>
          <p:spPr bwMode="auto">
            <a:xfrm>
              <a:off x="2562679" y="2828925"/>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32" name="TextBox 231">
              <a:extLst>
                <a:ext uri="{FF2B5EF4-FFF2-40B4-BE49-F238E27FC236}">
                  <a16:creationId xmlns:a16="http://schemas.microsoft.com/office/drawing/2014/main" id="{A755176A-7FD5-1DFD-6C9A-0474AEC5D32F}"/>
                </a:ext>
              </a:extLst>
            </p:cNvPr>
            <p:cNvSpPr txBox="1"/>
            <p:nvPr/>
          </p:nvSpPr>
          <p:spPr bwMode="auto">
            <a:xfrm>
              <a:off x="3343729" y="2882900"/>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33" name="TextBox 232">
              <a:extLst>
                <a:ext uri="{FF2B5EF4-FFF2-40B4-BE49-F238E27FC236}">
                  <a16:creationId xmlns:a16="http://schemas.microsoft.com/office/drawing/2014/main" id="{C822EB21-6A55-4039-6096-C829696EB3FF}"/>
                </a:ext>
              </a:extLst>
            </p:cNvPr>
            <p:cNvSpPr txBox="1"/>
            <p:nvPr/>
          </p:nvSpPr>
          <p:spPr bwMode="auto">
            <a:xfrm>
              <a:off x="3581854" y="2879725"/>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34" name="TextBox 233">
              <a:extLst>
                <a:ext uri="{FF2B5EF4-FFF2-40B4-BE49-F238E27FC236}">
                  <a16:creationId xmlns:a16="http://schemas.microsoft.com/office/drawing/2014/main" id="{A3FBCB2F-90BD-F5FE-9264-A0B172A10EF6}"/>
                </a:ext>
              </a:extLst>
            </p:cNvPr>
            <p:cNvSpPr txBox="1"/>
            <p:nvPr/>
          </p:nvSpPr>
          <p:spPr bwMode="auto">
            <a:xfrm>
              <a:off x="3477079" y="2882900"/>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35" name="TextBox 234">
              <a:extLst>
                <a:ext uri="{FF2B5EF4-FFF2-40B4-BE49-F238E27FC236}">
                  <a16:creationId xmlns:a16="http://schemas.microsoft.com/office/drawing/2014/main" id="{723D0A7A-A5DE-B935-AAB7-26B18874CBAD}"/>
                </a:ext>
              </a:extLst>
            </p:cNvPr>
            <p:cNvSpPr txBox="1"/>
            <p:nvPr/>
          </p:nvSpPr>
          <p:spPr bwMode="auto">
            <a:xfrm>
              <a:off x="3645354" y="2886075"/>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36" name="TextBox 235">
              <a:extLst>
                <a:ext uri="{FF2B5EF4-FFF2-40B4-BE49-F238E27FC236}">
                  <a16:creationId xmlns:a16="http://schemas.microsoft.com/office/drawing/2014/main" id="{7DDF2A83-A5BC-735B-0136-4B0F9A4DB115}"/>
                </a:ext>
              </a:extLst>
            </p:cNvPr>
            <p:cNvSpPr txBox="1"/>
            <p:nvPr/>
          </p:nvSpPr>
          <p:spPr bwMode="auto">
            <a:xfrm>
              <a:off x="3734254" y="2879725"/>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37" name="TextBox 236">
              <a:extLst>
                <a:ext uri="{FF2B5EF4-FFF2-40B4-BE49-F238E27FC236}">
                  <a16:creationId xmlns:a16="http://schemas.microsoft.com/office/drawing/2014/main" id="{662D8221-03FF-9324-FDD5-66CB5DDFE926}"/>
                </a:ext>
              </a:extLst>
            </p:cNvPr>
            <p:cNvSpPr txBox="1"/>
            <p:nvPr/>
          </p:nvSpPr>
          <p:spPr bwMode="auto">
            <a:xfrm>
              <a:off x="3915229" y="2879725"/>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38" name="TextBox 237">
              <a:extLst>
                <a:ext uri="{FF2B5EF4-FFF2-40B4-BE49-F238E27FC236}">
                  <a16:creationId xmlns:a16="http://schemas.microsoft.com/office/drawing/2014/main" id="{8903E867-A4E6-FD0A-4D04-0D9B8F5E11F9}"/>
                </a:ext>
              </a:extLst>
            </p:cNvPr>
            <p:cNvSpPr txBox="1"/>
            <p:nvPr/>
          </p:nvSpPr>
          <p:spPr bwMode="auto">
            <a:xfrm>
              <a:off x="3873954" y="2879725"/>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39" name="TextBox 238">
              <a:extLst>
                <a:ext uri="{FF2B5EF4-FFF2-40B4-BE49-F238E27FC236}">
                  <a16:creationId xmlns:a16="http://schemas.microsoft.com/office/drawing/2014/main" id="{7751520A-ACAD-459D-AD69-6D6FB3934978}"/>
                </a:ext>
              </a:extLst>
            </p:cNvPr>
            <p:cNvSpPr txBox="1"/>
            <p:nvPr/>
          </p:nvSpPr>
          <p:spPr bwMode="auto">
            <a:xfrm>
              <a:off x="4137479" y="2879725"/>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40" name="TextBox 239">
              <a:extLst>
                <a:ext uri="{FF2B5EF4-FFF2-40B4-BE49-F238E27FC236}">
                  <a16:creationId xmlns:a16="http://schemas.microsoft.com/office/drawing/2014/main" id="{C520F7FD-6B45-D96A-E59C-710581345DB8}"/>
                </a:ext>
              </a:extLst>
            </p:cNvPr>
            <p:cNvSpPr txBox="1"/>
            <p:nvPr/>
          </p:nvSpPr>
          <p:spPr bwMode="auto">
            <a:xfrm>
              <a:off x="4169229" y="2882900"/>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41" name="TextBox 240">
              <a:extLst>
                <a:ext uri="{FF2B5EF4-FFF2-40B4-BE49-F238E27FC236}">
                  <a16:creationId xmlns:a16="http://schemas.microsoft.com/office/drawing/2014/main" id="{B1CC7369-D0DC-F019-3DE1-BB0BEB706D8D}"/>
                </a:ext>
              </a:extLst>
            </p:cNvPr>
            <p:cNvSpPr txBox="1"/>
            <p:nvPr/>
          </p:nvSpPr>
          <p:spPr bwMode="auto">
            <a:xfrm>
              <a:off x="4191454" y="2879725"/>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42" name="TextBox 241">
              <a:extLst>
                <a:ext uri="{FF2B5EF4-FFF2-40B4-BE49-F238E27FC236}">
                  <a16:creationId xmlns:a16="http://schemas.microsoft.com/office/drawing/2014/main" id="{5832F434-ABD0-9CD9-70A3-AA3A934711BB}"/>
                </a:ext>
              </a:extLst>
            </p:cNvPr>
            <p:cNvSpPr txBox="1"/>
            <p:nvPr/>
          </p:nvSpPr>
          <p:spPr bwMode="auto">
            <a:xfrm>
              <a:off x="3937454" y="2879725"/>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43" name="TextBox 242">
              <a:extLst>
                <a:ext uri="{FF2B5EF4-FFF2-40B4-BE49-F238E27FC236}">
                  <a16:creationId xmlns:a16="http://schemas.microsoft.com/office/drawing/2014/main" id="{848DF8A4-D357-9E2C-A239-01EA1CAD5301}"/>
                </a:ext>
              </a:extLst>
            </p:cNvPr>
            <p:cNvSpPr txBox="1"/>
            <p:nvPr/>
          </p:nvSpPr>
          <p:spPr bwMode="auto">
            <a:xfrm>
              <a:off x="5347154" y="3044825"/>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44" name="TextBox 243">
              <a:extLst>
                <a:ext uri="{FF2B5EF4-FFF2-40B4-BE49-F238E27FC236}">
                  <a16:creationId xmlns:a16="http://schemas.microsoft.com/office/drawing/2014/main" id="{8F6B709F-79DA-E3F2-0AA9-61D5A075482E}"/>
                </a:ext>
              </a:extLst>
            </p:cNvPr>
            <p:cNvSpPr txBox="1"/>
            <p:nvPr/>
          </p:nvSpPr>
          <p:spPr bwMode="auto">
            <a:xfrm>
              <a:off x="4528004" y="3038475"/>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45" name="TextBox 244">
              <a:extLst>
                <a:ext uri="{FF2B5EF4-FFF2-40B4-BE49-F238E27FC236}">
                  <a16:creationId xmlns:a16="http://schemas.microsoft.com/office/drawing/2014/main" id="{539617D1-CCE3-E599-A8E1-5728A6960020}"/>
                </a:ext>
              </a:extLst>
            </p:cNvPr>
            <p:cNvSpPr txBox="1"/>
            <p:nvPr/>
          </p:nvSpPr>
          <p:spPr bwMode="auto">
            <a:xfrm>
              <a:off x="4572454" y="3038475"/>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46" name="TextBox 245">
              <a:extLst>
                <a:ext uri="{FF2B5EF4-FFF2-40B4-BE49-F238E27FC236}">
                  <a16:creationId xmlns:a16="http://schemas.microsoft.com/office/drawing/2014/main" id="{BB05ADC6-356A-D856-282D-E3815CF63077}"/>
                </a:ext>
              </a:extLst>
            </p:cNvPr>
            <p:cNvSpPr txBox="1"/>
            <p:nvPr/>
          </p:nvSpPr>
          <p:spPr bwMode="auto">
            <a:xfrm>
              <a:off x="4505779" y="3038475"/>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47" name="TextBox 246">
              <a:extLst>
                <a:ext uri="{FF2B5EF4-FFF2-40B4-BE49-F238E27FC236}">
                  <a16:creationId xmlns:a16="http://schemas.microsoft.com/office/drawing/2014/main" id="{EA856708-2C04-AAAA-FB39-53C4373DDBB4}"/>
                </a:ext>
              </a:extLst>
            </p:cNvPr>
            <p:cNvSpPr txBox="1"/>
            <p:nvPr/>
          </p:nvSpPr>
          <p:spPr bwMode="auto">
            <a:xfrm>
              <a:off x="4772479" y="3038475"/>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48" name="TextBox 247">
              <a:extLst>
                <a:ext uri="{FF2B5EF4-FFF2-40B4-BE49-F238E27FC236}">
                  <a16:creationId xmlns:a16="http://schemas.microsoft.com/office/drawing/2014/main" id="{D05930A5-EA7B-465E-EC65-57AC9FE4DC67}"/>
                </a:ext>
              </a:extLst>
            </p:cNvPr>
            <p:cNvSpPr txBox="1"/>
            <p:nvPr/>
          </p:nvSpPr>
          <p:spPr bwMode="auto">
            <a:xfrm>
              <a:off x="4664529" y="3041650"/>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49" name="TextBox 248">
              <a:extLst>
                <a:ext uri="{FF2B5EF4-FFF2-40B4-BE49-F238E27FC236}">
                  <a16:creationId xmlns:a16="http://schemas.microsoft.com/office/drawing/2014/main" id="{C14A9D2E-1EC3-8CDF-63CA-83F3FB357DA6}"/>
                </a:ext>
              </a:extLst>
            </p:cNvPr>
            <p:cNvSpPr txBox="1"/>
            <p:nvPr/>
          </p:nvSpPr>
          <p:spPr bwMode="auto">
            <a:xfrm>
              <a:off x="4794704" y="3038475"/>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50" name="TextBox 249">
              <a:extLst>
                <a:ext uri="{FF2B5EF4-FFF2-40B4-BE49-F238E27FC236}">
                  <a16:creationId xmlns:a16="http://schemas.microsoft.com/office/drawing/2014/main" id="{B998F158-3705-5FCF-DFE9-BA11D9959815}"/>
                </a:ext>
              </a:extLst>
            </p:cNvPr>
            <p:cNvSpPr txBox="1"/>
            <p:nvPr/>
          </p:nvSpPr>
          <p:spPr bwMode="auto">
            <a:xfrm>
              <a:off x="5007429" y="3041650"/>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51" name="TextBox 250">
              <a:extLst>
                <a:ext uri="{FF2B5EF4-FFF2-40B4-BE49-F238E27FC236}">
                  <a16:creationId xmlns:a16="http://schemas.microsoft.com/office/drawing/2014/main" id="{DE9D4CB8-DDD2-6257-0897-55279E2050D2}"/>
                </a:ext>
              </a:extLst>
            </p:cNvPr>
            <p:cNvSpPr txBox="1"/>
            <p:nvPr/>
          </p:nvSpPr>
          <p:spPr bwMode="auto">
            <a:xfrm>
              <a:off x="5093154" y="3041650"/>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grpSp>
      <p:sp>
        <p:nvSpPr>
          <p:cNvPr id="182" name="Freeform 181">
            <a:extLst>
              <a:ext uri="{FF2B5EF4-FFF2-40B4-BE49-F238E27FC236}">
                <a16:creationId xmlns:a16="http://schemas.microsoft.com/office/drawing/2014/main" id="{17E71D99-E504-BDC8-AB28-A3EA997F04BF}"/>
              </a:ext>
            </a:extLst>
          </p:cNvPr>
          <p:cNvSpPr/>
          <p:nvPr/>
        </p:nvSpPr>
        <p:spPr bwMode="auto">
          <a:xfrm>
            <a:off x="7099300" y="2478765"/>
            <a:ext cx="4111625" cy="666750"/>
          </a:xfrm>
          <a:custGeom>
            <a:avLst/>
            <a:gdLst>
              <a:gd name="connsiteX0" fmla="*/ 4111625 w 4111625"/>
              <a:gd name="connsiteY0" fmla="*/ 666750 h 666750"/>
              <a:gd name="connsiteX1" fmla="*/ 3048000 w 4111625"/>
              <a:gd name="connsiteY1" fmla="*/ 666750 h 666750"/>
              <a:gd name="connsiteX2" fmla="*/ 3048000 w 4111625"/>
              <a:gd name="connsiteY2" fmla="*/ 492125 h 666750"/>
              <a:gd name="connsiteX3" fmla="*/ 2454275 w 4111625"/>
              <a:gd name="connsiteY3" fmla="*/ 492125 h 666750"/>
              <a:gd name="connsiteX4" fmla="*/ 2454275 w 4111625"/>
              <a:gd name="connsiteY4" fmla="*/ 368300 h 666750"/>
              <a:gd name="connsiteX5" fmla="*/ 1946275 w 4111625"/>
              <a:gd name="connsiteY5" fmla="*/ 368300 h 666750"/>
              <a:gd name="connsiteX6" fmla="*/ 1946275 w 4111625"/>
              <a:gd name="connsiteY6" fmla="*/ 282575 h 666750"/>
              <a:gd name="connsiteX7" fmla="*/ 1733550 w 4111625"/>
              <a:gd name="connsiteY7" fmla="*/ 282575 h 666750"/>
              <a:gd name="connsiteX8" fmla="*/ 1733550 w 4111625"/>
              <a:gd name="connsiteY8" fmla="*/ 190500 h 666750"/>
              <a:gd name="connsiteX9" fmla="*/ 1498600 w 4111625"/>
              <a:gd name="connsiteY9" fmla="*/ 190500 h 666750"/>
              <a:gd name="connsiteX10" fmla="*/ 1498600 w 4111625"/>
              <a:gd name="connsiteY10" fmla="*/ 92075 h 666750"/>
              <a:gd name="connsiteX11" fmla="*/ 536575 w 4111625"/>
              <a:gd name="connsiteY11" fmla="*/ 92075 h 666750"/>
              <a:gd name="connsiteX12" fmla="*/ 536575 w 4111625"/>
              <a:gd name="connsiteY12" fmla="*/ 0 h 666750"/>
              <a:gd name="connsiteX13" fmla="*/ 0 w 4111625"/>
              <a:gd name="connsiteY13" fmla="*/ 0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11625" h="666750">
                <a:moveTo>
                  <a:pt x="4111625" y="666750"/>
                </a:moveTo>
                <a:lnTo>
                  <a:pt x="3048000" y="666750"/>
                </a:lnTo>
                <a:lnTo>
                  <a:pt x="3048000" y="492125"/>
                </a:lnTo>
                <a:lnTo>
                  <a:pt x="2454275" y="492125"/>
                </a:lnTo>
                <a:lnTo>
                  <a:pt x="2454275" y="368300"/>
                </a:lnTo>
                <a:lnTo>
                  <a:pt x="1946275" y="368300"/>
                </a:lnTo>
                <a:lnTo>
                  <a:pt x="1946275" y="282575"/>
                </a:lnTo>
                <a:lnTo>
                  <a:pt x="1733550" y="282575"/>
                </a:lnTo>
                <a:lnTo>
                  <a:pt x="1733550" y="190500"/>
                </a:lnTo>
                <a:lnTo>
                  <a:pt x="1498600" y="190500"/>
                </a:lnTo>
                <a:lnTo>
                  <a:pt x="1498600" y="92075"/>
                </a:lnTo>
                <a:lnTo>
                  <a:pt x="536575" y="92075"/>
                </a:lnTo>
                <a:lnTo>
                  <a:pt x="536575"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68" name="Group 267">
            <a:extLst>
              <a:ext uri="{FF2B5EF4-FFF2-40B4-BE49-F238E27FC236}">
                <a16:creationId xmlns:a16="http://schemas.microsoft.com/office/drawing/2014/main" id="{071D0969-F870-3474-C4F5-B12C06C9CA4F}"/>
              </a:ext>
            </a:extLst>
          </p:cNvPr>
          <p:cNvGrpSpPr/>
          <p:nvPr/>
        </p:nvGrpSpPr>
        <p:grpSpPr>
          <a:xfrm>
            <a:off x="8725354" y="3204026"/>
            <a:ext cx="2943905" cy="338554"/>
            <a:chOff x="8725354" y="3114222"/>
            <a:chExt cx="2943905" cy="338554"/>
          </a:xfrm>
        </p:grpSpPr>
        <p:sp>
          <p:nvSpPr>
            <p:cNvPr id="253" name="TextBox 252">
              <a:extLst>
                <a:ext uri="{FF2B5EF4-FFF2-40B4-BE49-F238E27FC236}">
                  <a16:creationId xmlns:a16="http://schemas.microsoft.com/office/drawing/2014/main" id="{AD17EF13-6BBC-FAC8-5318-2343DFF47B5D}"/>
                </a:ext>
              </a:extLst>
            </p:cNvPr>
            <p:cNvSpPr txBox="1"/>
            <p:nvPr/>
          </p:nvSpPr>
          <p:spPr bwMode="auto">
            <a:xfrm>
              <a:off x="8725354" y="3114222"/>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54" name="TextBox 253">
              <a:extLst>
                <a:ext uri="{FF2B5EF4-FFF2-40B4-BE49-F238E27FC236}">
                  <a16:creationId xmlns:a16="http://schemas.microsoft.com/office/drawing/2014/main" id="{6A61CBFD-CC1F-6098-0775-CA2101364E3A}"/>
                </a:ext>
              </a:extLst>
            </p:cNvPr>
            <p:cNvSpPr txBox="1"/>
            <p:nvPr/>
          </p:nvSpPr>
          <p:spPr bwMode="auto">
            <a:xfrm>
              <a:off x="9153979" y="3114222"/>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55" name="TextBox 254">
              <a:extLst>
                <a:ext uri="{FF2B5EF4-FFF2-40B4-BE49-F238E27FC236}">
                  <a16:creationId xmlns:a16="http://schemas.microsoft.com/office/drawing/2014/main" id="{24F083B3-922F-3081-50C4-547B96FBCDBF}"/>
                </a:ext>
              </a:extLst>
            </p:cNvPr>
            <p:cNvSpPr txBox="1"/>
            <p:nvPr/>
          </p:nvSpPr>
          <p:spPr bwMode="auto">
            <a:xfrm>
              <a:off x="9239704" y="3114222"/>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56" name="TextBox 255">
              <a:extLst>
                <a:ext uri="{FF2B5EF4-FFF2-40B4-BE49-F238E27FC236}">
                  <a16:creationId xmlns:a16="http://schemas.microsoft.com/office/drawing/2014/main" id="{5572CF6C-80AB-B190-CDEA-97A789D435B1}"/>
                </a:ext>
              </a:extLst>
            </p:cNvPr>
            <p:cNvSpPr txBox="1"/>
            <p:nvPr/>
          </p:nvSpPr>
          <p:spPr bwMode="auto">
            <a:xfrm>
              <a:off x="9344479" y="3114222"/>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57" name="TextBox 256">
              <a:extLst>
                <a:ext uri="{FF2B5EF4-FFF2-40B4-BE49-F238E27FC236}">
                  <a16:creationId xmlns:a16="http://schemas.microsoft.com/office/drawing/2014/main" id="{032A7005-5EDD-3D33-702B-5704E299CDE4}"/>
                </a:ext>
              </a:extLst>
            </p:cNvPr>
            <p:cNvSpPr txBox="1"/>
            <p:nvPr/>
          </p:nvSpPr>
          <p:spPr bwMode="auto">
            <a:xfrm>
              <a:off x="9773104" y="3114222"/>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58" name="TextBox 257">
              <a:extLst>
                <a:ext uri="{FF2B5EF4-FFF2-40B4-BE49-F238E27FC236}">
                  <a16:creationId xmlns:a16="http://schemas.microsoft.com/office/drawing/2014/main" id="{B15D3113-C099-BBF9-69D2-B8B56B5FA1AA}"/>
                </a:ext>
              </a:extLst>
            </p:cNvPr>
            <p:cNvSpPr txBox="1"/>
            <p:nvPr/>
          </p:nvSpPr>
          <p:spPr bwMode="auto">
            <a:xfrm>
              <a:off x="9903279" y="3114222"/>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59" name="TextBox 258">
              <a:extLst>
                <a:ext uri="{FF2B5EF4-FFF2-40B4-BE49-F238E27FC236}">
                  <a16:creationId xmlns:a16="http://schemas.microsoft.com/office/drawing/2014/main" id="{045523A1-5086-62C9-260C-5CB981575C45}"/>
                </a:ext>
              </a:extLst>
            </p:cNvPr>
            <p:cNvSpPr txBox="1"/>
            <p:nvPr/>
          </p:nvSpPr>
          <p:spPr bwMode="auto">
            <a:xfrm>
              <a:off x="10220779" y="3114222"/>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60" name="TextBox 259">
              <a:extLst>
                <a:ext uri="{FF2B5EF4-FFF2-40B4-BE49-F238E27FC236}">
                  <a16:creationId xmlns:a16="http://schemas.microsoft.com/office/drawing/2014/main" id="{82F25C42-AC26-23BA-665D-5BF17CDA4C66}"/>
                </a:ext>
              </a:extLst>
            </p:cNvPr>
            <p:cNvSpPr txBox="1"/>
            <p:nvPr/>
          </p:nvSpPr>
          <p:spPr bwMode="auto">
            <a:xfrm>
              <a:off x="10636704" y="3114222"/>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61" name="TextBox 260">
              <a:extLst>
                <a:ext uri="{FF2B5EF4-FFF2-40B4-BE49-F238E27FC236}">
                  <a16:creationId xmlns:a16="http://schemas.microsoft.com/office/drawing/2014/main" id="{A2175661-CA08-4626-AAB1-0D59CB125160}"/>
                </a:ext>
              </a:extLst>
            </p:cNvPr>
            <p:cNvSpPr txBox="1"/>
            <p:nvPr/>
          </p:nvSpPr>
          <p:spPr bwMode="auto">
            <a:xfrm>
              <a:off x="10509704" y="3114222"/>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62" name="TextBox 261">
              <a:extLst>
                <a:ext uri="{FF2B5EF4-FFF2-40B4-BE49-F238E27FC236}">
                  <a16:creationId xmlns:a16="http://schemas.microsoft.com/office/drawing/2014/main" id="{69818409-9EA6-6F69-DDDC-E14C29F7C0D2}"/>
                </a:ext>
              </a:extLst>
            </p:cNvPr>
            <p:cNvSpPr txBox="1"/>
            <p:nvPr/>
          </p:nvSpPr>
          <p:spPr bwMode="auto">
            <a:xfrm>
              <a:off x="10681154" y="3114222"/>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63" name="TextBox 262">
              <a:extLst>
                <a:ext uri="{FF2B5EF4-FFF2-40B4-BE49-F238E27FC236}">
                  <a16:creationId xmlns:a16="http://schemas.microsoft.com/office/drawing/2014/main" id="{D8A85778-7661-4999-129C-F7E8AB58DE9D}"/>
                </a:ext>
              </a:extLst>
            </p:cNvPr>
            <p:cNvSpPr txBox="1"/>
            <p:nvPr/>
          </p:nvSpPr>
          <p:spPr bwMode="auto">
            <a:xfrm>
              <a:off x="11301866" y="3114222"/>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64" name="TextBox 263">
              <a:extLst>
                <a:ext uri="{FF2B5EF4-FFF2-40B4-BE49-F238E27FC236}">
                  <a16:creationId xmlns:a16="http://schemas.microsoft.com/office/drawing/2014/main" id="{F4EA1DBD-DB43-F0D9-534D-CBC24521B5C9}"/>
                </a:ext>
              </a:extLst>
            </p:cNvPr>
            <p:cNvSpPr txBox="1"/>
            <p:nvPr/>
          </p:nvSpPr>
          <p:spPr bwMode="auto">
            <a:xfrm>
              <a:off x="10849429" y="3114222"/>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65" name="TextBox 264">
              <a:extLst>
                <a:ext uri="{FF2B5EF4-FFF2-40B4-BE49-F238E27FC236}">
                  <a16:creationId xmlns:a16="http://schemas.microsoft.com/office/drawing/2014/main" id="{21ACEECB-D744-4B81-88D6-234A4E4AC6F6}"/>
                </a:ext>
              </a:extLst>
            </p:cNvPr>
            <p:cNvSpPr txBox="1"/>
            <p:nvPr/>
          </p:nvSpPr>
          <p:spPr bwMode="auto">
            <a:xfrm>
              <a:off x="11027229" y="3114222"/>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66" name="TextBox 265">
              <a:extLst>
                <a:ext uri="{FF2B5EF4-FFF2-40B4-BE49-F238E27FC236}">
                  <a16:creationId xmlns:a16="http://schemas.microsoft.com/office/drawing/2014/main" id="{3E5DB57D-D553-E1FC-F93B-F2670A34536E}"/>
                </a:ext>
              </a:extLst>
            </p:cNvPr>
            <p:cNvSpPr txBox="1"/>
            <p:nvPr/>
          </p:nvSpPr>
          <p:spPr bwMode="auto">
            <a:xfrm>
              <a:off x="10935154" y="3114222"/>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267" name="TextBox 266">
              <a:extLst>
                <a:ext uri="{FF2B5EF4-FFF2-40B4-BE49-F238E27FC236}">
                  <a16:creationId xmlns:a16="http://schemas.microsoft.com/office/drawing/2014/main" id="{8E7F373B-9398-B222-4A47-1CF6B713EC12}"/>
                </a:ext>
              </a:extLst>
            </p:cNvPr>
            <p:cNvSpPr txBox="1"/>
            <p:nvPr/>
          </p:nvSpPr>
          <p:spPr bwMode="auto">
            <a:xfrm>
              <a:off x="11262179" y="3114222"/>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grpSp>
      <p:grpSp>
        <p:nvGrpSpPr>
          <p:cNvPr id="290" name="Group 289">
            <a:extLst>
              <a:ext uri="{FF2B5EF4-FFF2-40B4-BE49-F238E27FC236}">
                <a16:creationId xmlns:a16="http://schemas.microsoft.com/office/drawing/2014/main" id="{922FD5D5-FE4F-4A03-6ED2-58BD8DD7B13C}"/>
              </a:ext>
            </a:extLst>
          </p:cNvPr>
          <p:cNvGrpSpPr/>
          <p:nvPr/>
        </p:nvGrpSpPr>
        <p:grpSpPr>
          <a:xfrm>
            <a:off x="7358743" y="2305501"/>
            <a:ext cx="4005943" cy="1002129"/>
            <a:chOff x="7358743" y="2223861"/>
            <a:chExt cx="4005943" cy="1002129"/>
          </a:xfrm>
        </p:grpSpPr>
        <p:sp>
          <p:nvSpPr>
            <p:cNvPr id="269" name="TextBox 268">
              <a:extLst>
                <a:ext uri="{FF2B5EF4-FFF2-40B4-BE49-F238E27FC236}">
                  <a16:creationId xmlns:a16="http://schemas.microsoft.com/office/drawing/2014/main" id="{8F5914A7-9568-D737-C43A-90A14E07C09F}"/>
                </a:ext>
              </a:extLst>
            </p:cNvPr>
            <p:cNvSpPr txBox="1"/>
            <p:nvPr/>
          </p:nvSpPr>
          <p:spPr bwMode="auto">
            <a:xfrm>
              <a:off x="7358743" y="2223861"/>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70" name="TextBox 269">
              <a:extLst>
                <a:ext uri="{FF2B5EF4-FFF2-40B4-BE49-F238E27FC236}">
                  <a16:creationId xmlns:a16="http://schemas.microsoft.com/office/drawing/2014/main" id="{61E1B65E-9A99-FEA2-E455-201DD93118CD}"/>
                </a:ext>
              </a:extLst>
            </p:cNvPr>
            <p:cNvSpPr txBox="1"/>
            <p:nvPr/>
          </p:nvSpPr>
          <p:spPr bwMode="auto">
            <a:xfrm>
              <a:off x="8711293" y="2500086"/>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71" name="TextBox 270">
              <a:extLst>
                <a:ext uri="{FF2B5EF4-FFF2-40B4-BE49-F238E27FC236}">
                  <a16:creationId xmlns:a16="http://schemas.microsoft.com/office/drawing/2014/main" id="{C3240CC3-16CC-D5AC-F766-250784452D56}"/>
                </a:ext>
              </a:extLst>
            </p:cNvPr>
            <p:cNvSpPr txBox="1"/>
            <p:nvPr/>
          </p:nvSpPr>
          <p:spPr bwMode="auto">
            <a:xfrm>
              <a:off x="8381093" y="2306411"/>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72" name="TextBox 271">
              <a:extLst>
                <a:ext uri="{FF2B5EF4-FFF2-40B4-BE49-F238E27FC236}">
                  <a16:creationId xmlns:a16="http://schemas.microsoft.com/office/drawing/2014/main" id="{B8FBCC24-8056-6D18-896B-C6FC93274635}"/>
                </a:ext>
              </a:extLst>
            </p:cNvPr>
            <p:cNvSpPr txBox="1"/>
            <p:nvPr/>
          </p:nvSpPr>
          <p:spPr bwMode="auto">
            <a:xfrm>
              <a:off x="9025618" y="2585811"/>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73" name="TextBox 272">
              <a:extLst>
                <a:ext uri="{FF2B5EF4-FFF2-40B4-BE49-F238E27FC236}">
                  <a16:creationId xmlns:a16="http://schemas.microsoft.com/office/drawing/2014/main" id="{CDD37F01-E3A2-5BEC-B769-CA71EBE3E23B}"/>
                </a:ext>
              </a:extLst>
            </p:cNvPr>
            <p:cNvSpPr txBox="1"/>
            <p:nvPr/>
          </p:nvSpPr>
          <p:spPr bwMode="auto">
            <a:xfrm>
              <a:off x="9273268" y="2582636"/>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74" name="TextBox 273">
              <a:extLst>
                <a:ext uri="{FF2B5EF4-FFF2-40B4-BE49-F238E27FC236}">
                  <a16:creationId xmlns:a16="http://schemas.microsoft.com/office/drawing/2014/main" id="{7390B095-43F2-E8CA-025C-979419AFF245}"/>
                </a:ext>
              </a:extLst>
            </p:cNvPr>
            <p:cNvSpPr txBox="1"/>
            <p:nvPr/>
          </p:nvSpPr>
          <p:spPr bwMode="auto">
            <a:xfrm>
              <a:off x="9365343" y="2588986"/>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75" name="TextBox 274">
              <a:extLst>
                <a:ext uri="{FF2B5EF4-FFF2-40B4-BE49-F238E27FC236}">
                  <a16:creationId xmlns:a16="http://schemas.microsoft.com/office/drawing/2014/main" id="{D8DB3B2C-1A5A-F2BC-16C6-3320F32D3313}"/>
                </a:ext>
              </a:extLst>
            </p:cNvPr>
            <p:cNvSpPr txBox="1"/>
            <p:nvPr/>
          </p:nvSpPr>
          <p:spPr bwMode="auto">
            <a:xfrm>
              <a:off x="9324068" y="2585811"/>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76" name="TextBox 275">
              <a:extLst>
                <a:ext uri="{FF2B5EF4-FFF2-40B4-BE49-F238E27FC236}">
                  <a16:creationId xmlns:a16="http://schemas.microsoft.com/office/drawing/2014/main" id="{D6EC817F-CAF5-2FC2-484B-D49D1DDF89CB}"/>
                </a:ext>
              </a:extLst>
            </p:cNvPr>
            <p:cNvSpPr txBox="1"/>
            <p:nvPr/>
          </p:nvSpPr>
          <p:spPr bwMode="auto">
            <a:xfrm>
              <a:off x="9400268" y="2706461"/>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77" name="TextBox 276">
              <a:extLst>
                <a:ext uri="{FF2B5EF4-FFF2-40B4-BE49-F238E27FC236}">
                  <a16:creationId xmlns:a16="http://schemas.microsoft.com/office/drawing/2014/main" id="{2BAB330C-BE97-D7F2-9EA8-8D51BA6A62F7}"/>
                </a:ext>
              </a:extLst>
            </p:cNvPr>
            <p:cNvSpPr txBox="1"/>
            <p:nvPr/>
          </p:nvSpPr>
          <p:spPr bwMode="auto">
            <a:xfrm>
              <a:off x="10997293" y="2884261"/>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78" name="TextBox 277">
              <a:extLst>
                <a:ext uri="{FF2B5EF4-FFF2-40B4-BE49-F238E27FC236}">
                  <a16:creationId xmlns:a16="http://schemas.microsoft.com/office/drawing/2014/main" id="{A65206BA-F83B-DD84-8959-BF7CE2FAF297}"/>
                </a:ext>
              </a:extLst>
            </p:cNvPr>
            <p:cNvSpPr txBox="1"/>
            <p:nvPr/>
          </p:nvSpPr>
          <p:spPr bwMode="auto">
            <a:xfrm>
              <a:off x="9451068" y="2709636"/>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79" name="TextBox 278">
              <a:extLst>
                <a:ext uri="{FF2B5EF4-FFF2-40B4-BE49-F238E27FC236}">
                  <a16:creationId xmlns:a16="http://schemas.microsoft.com/office/drawing/2014/main" id="{D324A6EC-B5E0-162F-E3F2-88267C9DF52C}"/>
                </a:ext>
              </a:extLst>
            </p:cNvPr>
            <p:cNvSpPr txBox="1"/>
            <p:nvPr/>
          </p:nvSpPr>
          <p:spPr bwMode="auto">
            <a:xfrm>
              <a:off x="9809843" y="2709636"/>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80" name="TextBox 279">
              <a:extLst>
                <a:ext uri="{FF2B5EF4-FFF2-40B4-BE49-F238E27FC236}">
                  <a16:creationId xmlns:a16="http://schemas.microsoft.com/office/drawing/2014/main" id="{3908151A-04E8-ED48-E5BF-97F5265C74FC}"/>
                </a:ext>
              </a:extLst>
            </p:cNvPr>
            <p:cNvSpPr txBox="1"/>
            <p:nvPr/>
          </p:nvSpPr>
          <p:spPr bwMode="auto">
            <a:xfrm>
              <a:off x="9863818" y="2712811"/>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81" name="TextBox 280">
              <a:extLst>
                <a:ext uri="{FF2B5EF4-FFF2-40B4-BE49-F238E27FC236}">
                  <a16:creationId xmlns:a16="http://schemas.microsoft.com/office/drawing/2014/main" id="{08930B38-75D2-49D3-CECB-569612F2B2E4}"/>
                </a:ext>
              </a:extLst>
            </p:cNvPr>
            <p:cNvSpPr txBox="1"/>
            <p:nvPr/>
          </p:nvSpPr>
          <p:spPr bwMode="auto">
            <a:xfrm>
              <a:off x="9425668" y="2709636"/>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82" name="TextBox 281">
              <a:extLst>
                <a:ext uri="{FF2B5EF4-FFF2-40B4-BE49-F238E27FC236}">
                  <a16:creationId xmlns:a16="http://schemas.microsoft.com/office/drawing/2014/main" id="{47622D5B-C7C4-0679-890F-696DEC457AB0}"/>
                </a:ext>
              </a:extLst>
            </p:cNvPr>
            <p:cNvSpPr txBox="1"/>
            <p:nvPr/>
          </p:nvSpPr>
          <p:spPr bwMode="auto">
            <a:xfrm>
              <a:off x="10359118" y="2887436"/>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83" name="TextBox 282">
              <a:extLst>
                <a:ext uri="{FF2B5EF4-FFF2-40B4-BE49-F238E27FC236}">
                  <a16:creationId xmlns:a16="http://schemas.microsoft.com/office/drawing/2014/main" id="{BF9661D6-F557-6F80-098E-2EF22BD605DF}"/>
                </a:ext>
              </a:extLst>
            </p:cNvPr>
            <p:cNvSpPr txBox="1"/>
            <p:nvPr/>
          </p:nvSpPr>
          <p:spPr bwMode="auto">
            <a:xfrm>
              <a:off x="10413093" y="2884261"/>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84" name="TextBox 283">
              <a:extLst>
                <a:ext uri="{FF2B5EF4-FFF2-40B4-BE49-F238E27FC236}">
                  <a16:creationId xmlns:a16="http://schemas.microsoft.com/office/drawing/2014/main" id="{3AD00853-6D0E-1AA4-622E-DA25AD7052A9}"/>
                </a:ext>
              </a:extLst>
            </p:cNvPr>
            <p:cNvSpPr txBox="1"/>
            <p:nvPr/>
          </p:nvSpPr>
          <p:spPr bwMode="auto">
            <a:xfrm>
              <a:off x="10444843" y="2884261"/>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85" name="TextBox 284">
              <a:extLst>
                <a:ext uri="{FF2B5EF4-FFF2-40B4-BE49-F238E27FC236}">
                  <a16:creationId xmlns:a16="http://schemas.microsoft.com/office/drawing/2014/main" id="{54909C0B-5B58-6849-5C10-7459E4DEFE70}"/>
                </a:ext>
              </a:extLst>
            </p:cNvPr>
            <p:cNvSpPr txBox="1"/>
            <p:nvPr/>
          </p:nvSpPr>
          <p:spPr bwMode="auto">
            <a:xfrm>
              <a:off x="10892518" y="2887436"/>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86" name="TextBox 285">
              <a:extLst>
                <a:ext uri="{FF2B5EF4-FFF2-40B4-BE49-F238E27FC236}">
                  <a16:creationId xmlns:a16="http://schemas.microsoft.com/office/drawing/2014/main" id="{402D3837-3910-1189-3F7E-DEDB47F44AAF}"/>
                </a:ext>
              </a:extLst>
            </p:cNvPr>
            <p:cNvSpPr txBox="1"/>
            <p:nvPr/>
          </p:nvSpPr>
          <p:spPr bwMode="auto">
            <a:xfrm>
              <a:off x="10644868" y="2887436"/>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87" name="TextBox 286">
              <a:extLst>
                <a:ext uri="{FF2B5EF4-FFF2-40B4-BE49-F238E27FC236}">
                  <a16:creationId xmlns:a16="http://schemas.microsoft.com/office/drawing/2014/main" id="{779552F4-B2BB-045A-BB5D-46AB14EC6262}"/>
                </a:ext>
              </a:extLst>
            </p:cNvPr>
            <p:cNvSpPr txBox="1"/>
            <p:nvPr/>
          </p:nvSpPr>
          <p:spPr bwMode="auto">
            <a:xfrm>
              <a:off x="10721068" y="2887436"/>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88" name="TextBox 287">
              <a:extLst>
                <a:ext uri="{FF2B5EF4-FFF2-40B4-BE49-F238E27FC236}">
                  <a16:creationId xmlns:a16="http://schemas.microsoft.com/office/drawing/2014/main" id="{3147806C-A899-F5A3-FE15-0C56908C4488}"/>
                </a:ext>
              </a:extLst>
            </p:cNvPr>
            <p:cNvSpPr txBox="1"/>
            <p:nvPr/>
          </p:nvSpPr>
          <p:spPr bwMode="auto">
            <a:xfrm>
              <a:off x="10495643" y="2884261"/>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sp>
          <p:nvSpPr>
            <p:cNvPr id="289" name="TextBox 288">
              <a:extLst>
                <a:ext uri="{FF2B5EF4-FFF2-40B4-BE49-F238E27FC236}">
                  <a16:creationId xmlns:a16="http://schemas.microsoft.com/office/drawing/2014/main" id="{66B4C489-E589-1D58-BB94-832980D0D125}"/>
                </a:ext>
              </a:extLst>
            </p:cNvPr>
            <p:cNvSpPr txBox="1"/>
            <p:nvPr/>
          </p:nvSpPr>
          <p:spPr bwMode="auto">
            <a:xfrm>
              <a:off x="10829018" y="2884261"/>
              <a:ext cx="3673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t>
              </a:r>
            </a:p>
          </p:txBody>
        </p:sp>
      </p:grpSp>
    </p:spTree>
    <p:extLst>
      <p:ext uri="{BB962C8B-B14F-4D97-AF65-F5344CB8AC3E}">
        <p14:creationId xmlns:p14="http://schemas.microsoft.com/office/powerpoint/2010/main" val="11906788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DEDB0-F4C8-9A13-A35B-05FDE374E9A9}"/>
              </a:ext>
            </a:extLst>
          </p:cNvPr>
          <p:cNvSpPr>
            <a:spLocks noGrp="1"/>
          </p:cNvSpPr>
          <p:nvPr>
            <p:ph type="title"/>
          </p:nvPr>
        </p:nvSpPr>
        <p:spPr>
          <a:xfrm>
            <a:off x="609759" y="238127"/>
            <a:ext cx="10872444" cy="1103313"/>
          </a:xfrm>
        </p:spPr>
        <p:txBody>
          <a:bodyPr/>
          <a:lstStyle/>
          <a:p>
            <a:r>
              <a:rPr lang="en-US" dirty="0"/>
              <a:t>MORPHO: Gilteritinib vs Placebo as </a:t>
            </a:r>
            <a:br>
              <a:rPr lang="en-US" dirty="0"/>
            </a:br>
            <a:r>
              <a:rPr lang="en-US" dirty="0"/>
              <a:t>Posttransplant Maintenance in FLT3-ITD+ AML</a:t>
            </a:r>
          </a:p>
        </p:txBody>
      </p:sp>
      <p:sp>
        <p:nvSpPr>
          <p:cNvPr id="3" name="Content Placeholder 2">
            <a:extLst>
              <a:ext uri="{FF2B5EF4-FFF2-40B4-BE49-F238E27FC236}">
                <a16:creationId xmlns:a16="http://schemas.microsoft.com/office/drawing/2014/main" id="{B30CC8B4-583B-232D-5E4D-FF5663BAD706}"/>
              </a:ext>
            </a:extLst>
          </p:cNvPr>
          <p:cNvSpPr>
            <a:spLocks noGrp="1"/>
          </p:cNvSpPr>
          <p:nvPr>
            <p:ph idx="1"/>
          </p:nvPr>
        </p:nvSpPr>
        <p:spPr>
          <a:xfrm>
            <a:off x="604838" y="1512889"/>
            <a:ext cx="11168062" cy="483180"/>
          </a:xfrm>
        </p:spPr>
        <p:txBody>
          <a:bodyPr/>
          <a:lstStyle/>
          <a:p>
            <a:r>
              <a:rPr lang="en-US" sz="2600" dirty="0"/>
              <a:t>Multicenter, randomized, double-blind, placebo-controlled phase III trial</a:t>
            </a:r>
          </a:p>
          <a:p>
            <a:endParaRPr lang="en-US" sz="2600" dirty="0"/>
          </a:p>
          <a:p>
            <a:endParaRPr lang="en-US" sz="2600" dirty="0"/>
          </a:p>
          <a:p>
            <a:endParaRPr lang="en-US" sz="2600" dirty="0"/>
          </a:p>
          <a:p>
            <a:endParaRPr lang="en-US" sz="2600" dirty="0"/>
          </a:p>
          <a:p>
            <a:endParaRPr lang="en-US" sz="2600" dirty="0"/>
          </a:p>
          <a:p>
            <a:endParaRPr lang="en-US" sz="2600" dirty="0"/>
          </a:p>
        </p:txBody>
      </p:sp>
      <p:sp>
        <p:nvSpPr>
          <p:cNvPr id="4" name="Text Box 11">
            <a:extLst>
              <a:ext uri="{FF2B5EF4-FFF2-40B4-BE49-F238E27FC236}">
                <a16:creationId xmlns:a16="http://schemas.microsoft.com/office/drawing/2014/main" id="{7FE135BA-2DE5-5902-35CE-43EFB41CAA80}"/>
              </a:ext>
            </a:extLst>
          </p:cNvPr>
          <p:cNvSpPr txBox="1">
            <a:spLocks noChangeArrowheads="1"/>
          </p:cNvSpPr>
          <p:nvPr/>
        </p:nvSpPr>
        <p:spPr bwMode="auto">
          <a:xfrm>
            <a:off x="414339" y="636343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Levis. EHA 2023. Abstr LB2711. NCT02997202. </a:t>
            </a:r>
          </a:p>
        </p:txBody>
      </p:sp>
      <p:sp>
        <p:nvSpPr>
          <p:cNvPr id="5" name="Text Box 45">
            <a:extLst>
              <a:ext uri="{FF2B5EF4-FFF2-40B4-BE49-F238E27FC236}">
                <a16:creationId xmlns:a16="http://schemas.microsoft.com/office/drawing/2014/main" id="{19A629C5-946B-0BEE-6878-3703092E8492}"/>
              </a:ext>
            </a:extLst>
          </p:cNvPr>
          <p:cNvSpPr txBox="1">
            <a:spLocks noChangeArrowheads="1"/>
          </p:cNvSpPr>
          <p:nvPr/>
        </p:nvSpPr>
        <p:spPr bwMode="auto">
          <a:xfrm>
            <a:off x="718835" y="3888765"/>
            <a:ext cx="2258798" cy="93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800" dirty="0">
                <a:solidFill>
                  <a:srgbClr val="000000"/>
                </a:solidFill>
                <a:latin typeface="Calibri" panose="020F0502020204030204" pitchFamily="34" charset="0"/>
                <a:cs typeface="Arial" panose="020B0604020202020204" pitchFamily="34" charset="0"/>
              </a:rPr>
              <a:t>Adults with </a:t>
            </a:r>
            <a:r>
              <a:rPr lang="en-GB" altLang="en-US" sz="1800" i="1" dirty="0">
                <a:solidFill>
                  <a:srgbClr val="000000"/>
                </a:solidFill>
                <a:latin typeface="Calibri" panose="020F0502020204030204" pitchFamily="34" charset="0"/>
                <a:cs typeface="Arial" panose="020B0604020202020204" pitchFamily="34" charset="0"/>
              </a:rPr>
              <a:t>FLT3</a:t>
            </a:r>
            <a:r>
              <a:rPr lang="en-GB" altLang="en-US" sz="1800" dirty="0">
                <a:solidFill>
                  <a:srgbClr val="000000"/>
                </a:solidFill>
                <a:latin typeface="Calibri" panose="020F0502020204030204" pitchFamily="34" charset="0"/>
                <a:cs typeface="Arial" panose="020B0604020202020204" pitchFamily="34" charset="0"/>
              </a:rPr>
              <a:t>-ITD+ AML with CR1</a:t>
            </a: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800" dirty="0">
                <a:solidFill>
                  <a:srgbClr val="000000"/>
                </a:solidFill>
                <a:latin typeface="Calibri" panose="020F0502020204030204" pitchFamily="34" charset="0"/>
                <a:cs typeface="Arial" panose="020B0604020202020204" pitchFamily="34" charset="0"/>
              </a:rPr>
              <a:t>(N = 356)</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Rectangle 49">
            <a:extLst>
              <a:ext uri="{FF2B5EF4-FFF2-40B4-BE49-F238E27FC236}">
                <a16:creationId xmlns:a16="http://schemas.microsoft.com/office/drawing/2014/main" id="{6DA22F8D-269A-D23B-EE1A-D206AF78C8D4}"/>
              </a:ext>
            </a:extLst>
          </p:cNvPr>
          <p:cNvSpPr>
            <a:spLocks noChangeArrowheads="1"/>
          </p:cNvSpPr>
          <p:nvPr/>
        </p:nvSpPr>
        <p:spPr bwMode="auto">
          <a:xfrm>
            <a:off x="4711949" y="3360420"/>
            <a:ext cx="3346202" cy="845196"/>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b="1" dirty="0">
                <a:solidFill>
                  <a:srgbClr val="FFFFFF"/>
                </a:solidFill>
                <a:latin typeface="Calibri" panose="020F0502020204030204" pitchFamily="34" charset="0"/>
                <a:cs typeface="Arial" panose="020B0604020202020204" pitchFamily="34" charset="0"/>
              </a:rPr>
              <a:t>Gilteritinib </a:t>
            </a:r>
            <a:r>
              <a:rPr lang="en-US" altLang="en-US" sz="1800" dirty="0">
                <a:solidFill>
                  <a:srgbClr val="FFFFFF"/>
                </a:solidFill>
                <a:latin typeface="Calibri" panose="020F0502020204030204" pitchFamily="34" charset="0"/>
                <a:cs typeface="Arial" panose="020B0604020202020204" pitchFamily="34" charset="0"/>
              </a:rPr>
              <a:t>120 mg/day</a:t>
            </a:r>
            <a:endPar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Rectangle 50">
            <a:extLst>
              <a:ext uri="{FF2B5EF4-FFF2-40B4-BE49-F238E27FC236}">
                <a16:creationId xmlns:a16="http://schemas.microsoft.com/office/drawing/2014/main" id="{9E45689A-8A4B-D0D6-DD6C-0567FD06426B}"/>
              </a:ext>
            </a:extLst>
          </p:cNvPr>
          <p:cNvSpPr>
            <a:spLocks noChangeArrowheads="1"/>
          </p:cNvSpPr>
          <p:nvPr/>
        </p:nvSpPr>
        <p:spPr bwMode="auto">
          <a:xfrm>
            <a:off x="4711950" y="4304968"/>
            <a:ext cx="3346200" cy="84717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p>
        </p:txBody>
      </p:sp>
      <p:sp>
        <p:nvSpPr>
          <p:cNvPr id="10" name="Line 53">
            <a:extLst>
              <a:ext uri="{FF2B5EF4-FFF2-40B4-BE49-F238E27FC236}">
                <a16:creationId xmlns:a16="http://schemas.microsoft.com/office/drawing/2014/main" id="{FD82E421-95FD-97E5-7CCB-D816721EAACE}"/>
              </a:ext>
            </a:extLst>
          </p:cNvPr>
          <p:cNvSpPr>
            <a:spLocks noChangeShapeType="1"/>
          </p:cNvSpPr>
          <p:nvPr/>
        </p:nvSpPr>
        <p:spPr bwMode="auto">
          <a:xfrm>
            <a:off x="3976820" y="4374583"/>
            <a:ext cx="622972" cy="35635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Line 54">
            <a:extLst>
              <a:ext uri="{FF2B5EF4-FFF2-40B4-BE49-F238E27FC236}">
                <a16:creationId xmlns:a16="http://schemas.microsoft.com/office/drawing/2014/main" id="{58A37DA6-7E6D-465D-3BED-FC8B50CA8371}"/>
              </a:ext>
            </a:extLst>
          </p:cNvPr>
          <p:cNvSpPr>
            <a:spLocks noChangeShapeType="1"/>
          </p:cNvSpPr>
          <p:nvPr/>
        </p:nvSpPr>
        <p:spPr bwMode="auto">
          <a:xfrm flipV="1">
            <a:off x="3976820" y="3797681"/>
            <a:ext cx="622972" cy="35313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5357FDC2-2107-1CB9-06F0-B2585A5605ED}"/>
              </a:ext>
            </a:extLst>
          </p:cNvPr>
          <p:cNvSpPr/>
          <p:nvPr/>
        </p:nvSpPr>
        <p:spPr bwMode="auto">
          <a:xfrm rot="16200000">
            <a:off x="2479987" y="4021662"/>
            <a:ext cx="2053108" cy="395062"/>
          </a:xfrm>
          <a:prstGeom prst="rect">
            <a:avLst/>
          </a:prstGeom>
          <a:solidFill>
            <a:schemeClr val="tx2"/>
          </a:solidFill>
          <a:ln w="0">
            <a:solidFill>
              <a:schemeClr val="tx2"/>
            </a:solidFill>
            <a:miter lim="800000"/>
            <a:headEnd/>
            <a:tailEnd/>
          </a:ln>
        </p:spPr>
        <p:txBody>
          <a:bodyPr rtlCol="0" anchor="b"/>
          <a:lstStyle/>
          <a:p>
            <a:pPr algn="ctr" eaLnBrk="1" hangingPunct="1">
              <a:spcBef>
                <a:spcPct val="35000"/>
              </a:spcBef>
              <a:spcAft>
                <a:spcPct val="25000"/>
              </a:spcAft>
              <a:buClr>
                <a:schemeClr val="folHlink"/>
              </a:buClr>
              <a:buNone/>
            </a:pPr>
            <a:r>
              <a:rPr lang="en-US" dirty="0">
                <a:solidFill>
                  <a:schemeClr val="bg1"/>
                </a:solidFill>
                <a:latin typeface="Calibri" panose="020F0502020204030204" pitchFamily="34" charset="0"/>
              </a:rPr>
              <a:t>AlloHSCT*</a:t>
            </a:r>
            <a:endParaRPr lang="en-US" sz="1800" b="0"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54481A71-9358-4265-D5BD-00471B6C8CFF}"/>
              </a:ext>
            </a:extLst>
          </p:cNvPr>
          <p:cNvSpPr txBox="1"/>
          <p:nvPr/>
        </p:nvSpPr>
        <p:spPr bwMode="auto">
          <a:xfrm>
            <a:off x="4711949" y="5138072"/>
            <a:ext cx="33462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*Subjects in CR1 ≥30 to ≤90 days after alloHSCT with stable engraftment and </a:t>
            </a:r>
            <a:r>
              <a:rPr lang="en-US" sz="1400" dirty="0">
                <a:solidFill>
                  <a:schemeClr val="bg1"/>
                </a:solidFill>
                <a:latin typeface="Calibri" panose="020F0502020204030204" pitchFamily="34" charset="0"/>
              </a:rPr>
              <a:t>without active grade II-IV acute GvHD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went on to randomization. </a:t>
            </a:r>
            <a:endParaRPr lang="en-US" sz="1400" b="0" dirty="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6643EEFA-06F9-636F-597C-BE6FEDBB7ACB}"/>
              </a:ext>
            </a:extLst>
          </p:cNvPr>
          <p:cNvSpPr txBox="1"/>
          <p:nvPr/>
        </p:nvSpPr>
        <p:spPr bwMode="auto">
          <a:xfrm>
            <a:off x="7632411" y="2483381"/>
            <a:ext cx="778618" cy="375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24 mo</a:t>
            </a:r>
          </a:p>
        </p:txBody>
      </p:sp>
      <p:cxnSp>
        <p:nvCxnSpPr>
          <p:cNvPr id="18" name="Straight Arrow Connector 17">
            <a:extLst>
              <a:ext uri="{FF2B5EF4-FFF2-40B4-BE49-F238E27FC236}">
                <a16:creationId xmlns:a16="http://schemas.microsoft.com/office/drawing/2014/main" id="{068E4164-06CF-481E-C4BD-006B1CABA787}"/>
              </a:ext>
            </a:extLst>
          </p:cNvPr>
          <p:cNvCxnSpPr/>
          <p:nvPr/>
        </p:nvCxnSpPr>
        <p:spPr bwMode="auto">
          <a:xfrm>
            <a:off x="8021720" y="2983193"/>
            <a:ext cx="0" cy="292286"/>
          </a:xfrm>
          <a:prstGeom prst="straightConnector1">
            <a:avLst/>
          </a:prstGeom>
          <a:noFill/>
          <a:ln w="28575" cap="flat" cmpd="sng" algn="ctr">
            <a:solidFill>
              <a:schemeClr val="bg1"/>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1B3B19C6-D73B-8574-952E-FCE89873886B}"/>
              </a:ext>
            </a:extLst>
          </p:cNvPr>
          <p:cNvCxnSpPr/>
          <p:nvPr/>
        </p:nvCxnSpPr>
        <p:spPr bwMode="auto">
          <a:xfrm>
            <a:off x="4091940" y="2865640"/>
            <a:ext cx="0" cy="591876"/>
          </a:xfrm>
          <a:prstGeom prst="straightConnector1">
            <a:avLst/>
          </a:prstGeom>
          <a:noFill/>
          <a:ln w="28575" cap="flat" cmpd="sng" algn="ctr">
            <a:solidFill>
              <a:schemeClr val="bg1"/>
            </a:solidFill>
            <a:prstDash val="solid"/>
            <a:round/>
            <a:headEnd type="none" w="med" len="med"/>
            <a:tailEnd type="triangle"/>
          </a:ln>
          <a:effectLst/>
        </p:spPr>
      </p:cxnSp>
      <p:sp>
        <p:nvSpPr>
          <p:cNvPr id="12" name="TextBox 11">
            <a:extLst>
              <a:ext uri="{FF2B5EF4-FFF2-40B4-BE49-F238E27FC236}">
                <a16:creationId xmlns:a16="http://schemas.microsoft.com/office/drawing/2014/main" id="{DFF77A09-1779-FE98-275F-26F12F87D73C}"/>
              </a:ext>
            </a:extLst>
          </p:cNvPr>
          <p:cNvSpPr txBox="1"/>
          <p:nvPr/>
        </p:nvSpPr>
        <p:spPr bwMode="auto">
          <a:xfrm>
            <a:off x="2238819" y="1950248"/>
            <a:ext cx="380619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conditioning regimen</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(myeloablative vs reduced intensity, time</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to transplant [30-60 days vs 61-90 days]), </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MRD ≥10</a:t>
            </a:r>
            <a:r>
              <a:rPr lang="en-US" sz="1400" b="0" i="1" baseline="30000" dirty="0">
                <a:solidFill>
                  <a:schemeClr val="bg1"/>
                </a:solidFill>
                <a:latin typeface="Calibri" panose="020F0502020204030204" pitchFamily="34" charset="0"/>
              </a:rPr>
              <a:t>-4</a:t>
            </a:r>
            <a:r>
              <a:rPr lang="en-US" sz="1400" b="0" i="1" dirty="0">
                <a:solidFill>
                  <a:schemeClr val="bg1"/>
                </a:solidFill>
                <a:latin typeface="Calibri" panose="020F0502020204030204" pitchFamily="34" charset="0"/>
              </a:rPr>
              <a:t> (presence or absence at registration) </a:t>
            </a:r>
          </a:p>
        </p:txBody>
      </p:sp>
      <p:sp>
        <p:nvSpPr>
          <p:cNvPr id="13" name="TextBox 12">
            <a:extLst>
              <a:ext uri="{FF2B5EF4-FFF2-40B4-BE49-F238E27FC236}">
                <a16:creationId xmlns:a16="http://schemas.microsoft.com/office/drawing/2014/main" id="{1B840A80-736F-703B-AF53-0B334C7BE9DA}"/>
              </a:ext>
            </a:extLst>
          </p:cNvPr>
          <p:cNvSpPr txBox="1"/>
          <p:nvPr/>
        </p:nvSpPr>
        <p:spPr bwMode="auto">
          <a:xfrm>
            <a:off x="8369037" y="3230860"/>
            <a:ext cx="3714323" cy="3277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RFS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endpoints: </a:t>
            </a:r>
            <a:br>
              <a:rPr kumimoji="0" lang="en-US"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EFS, GvHD incidence, </a:t>
            </a:r>
            <a:b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safety, nonrelapse mortality</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kern="0" dirty="0">
                <a:solidFill>
                  <a:srgbClr val="000000"/>
                </a:solidFill>
                <a:latin typeface="Calibri" panose="020F0502020204030204" pitchFamily="34" charset="0"/>
              </a:rPr>
              <a:t>Marrow samples for </a:t>
            </a:r>
            <a: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MRD </a:t>
            </a:r>
            <a:r>
              <a:rPr lang="en-US" kern="0" dirty="0">
                <a:solidFill>
                  <a:srgbClr val="000000"/>
                </a:solidFill>
                <a:latin typeface="Calibri" panose="020F0502020204030204" pitchFamily="34" charset="0"/>
              </a:rPr>
              <a:t>analysis </a:t>
            </a:r>
            <a: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were collected pre transplant, </a:t>
            </a:r>
            <a:b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pre randomization, and at </a:t>
            </a:r>
            <a:b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3, 6, 12, 18, and 24 mo </a:t>
            </a:r>
            <a:b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post randomization</a:t>
            </a:r>
          </a:p>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566936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BE824-213E-190D-35F6-0BD68B4B3128}"/>
              </a:ext>
            </a:extLst>
          </p:cNvPr>
          <p:cNvSpPr>
            <a:spLocks noGrp="1"/>
          </p:cNvSpPr>
          <p:nvPr>
            <p:ph type="title"/>
          </p:nvPr>
        </p:nvSpPr>
        <p:spPr/>
        <p:txBody>
          <a:bodyPr/>
          <a:lstStyle/>
          <a:p>
            <a:r>
              <a:rPr lang="en-US" dirty="0"/>
              <a:t>MORPHO: RFS</a:t>
            </a:r>
          </a:p>
        </p:txBody>
      </p:sp>
      <p:grpSp>
        <p:nvGrpSpPr>
          <p:cNvPr id="360" name="Group 359">
            <a:extLst>
              <a:ext uri="{FF2B5EF4-FFF2-40B4-BE49-F238E27FC236}">
                <a16:creationId xmlns:a16="http://schemas.microsoft.com/office/drawing/2014/main" id="{DD3FB7D2-56C4-D9E9-3778-666BC779F91E}"/>
              </a:ext>
            </a:extLst>
          </p:cNvPr>
          <p:cNvGrpSpPr>
            <a:grpSpLocks noChangeAspect="1"/>
          </p:cNvGrpSpPr>
          <p:nvPr/>
        </p:nvGrpSpPr>
        <p:grpSpPr>
          <a:xfrm>
            <a:off x="704070" y="2317961"/>
            <a:ext cx="4550928" cy="3496406"/>
            <a:chOff x="644171" y="1837007"/>
            <a:chExt cx="4893471" cy="3759578"/>
          </a:xfrm>
        </p:grpSpPr>
        <p:sp>
          <p:nvSpPr>
            <p:cNvPr id="4" name="TextBox 3">
              <a:extLst>
                <a:ext uri="{FF2B5EF4-FFF2-40B4-BE49-F238E27FC236}">
                  <a16:creationId xmlns:a16="http://schemas.microsoft.com/office/drawing/2014/main" id="{A170D330-B606-DF7D-FFDA-51762F8F1C5E}"/>
                </a:ext>
              </a:extLst>
            </p:cNvPr>
            <p:cNvSpPr txBox="1">
              <a:spLocks noChangeAspect="1"/>
            </p:cNvSpPr>
            <p:nvPr/>
          </p:nvSpPr>
          <p:spPr bwMode="auto">
            <a:xfrm>
              <a:off x="1925819" y="3526662"/>
              <a:ext cx="12141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Gilteritinib</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a:t>
              </a:r>
            </a:p>
          </p:txBody>
        </p:sp>
        <p:sp>
          <p:nvSpPr>
            <p:cNvPr id="5" name="TextBox 4">
              <a:extLst>
                <a:ext uri="{FF2B5EF4-FFF2-40B4-BE49-F238E27FC236}">
                  <a16:creationId xmlns:a16="http://schemas.microsoft.com/office/drawing/2014/main" id="{069F234A-8FDF-2A0D-93A9-A86080F36B58}"/>
                </a:ext>
              </a:extLst>
            </p:cNvPr>
            <p:cNvSpPr txBox="1">
              <a:spLocks noChangeAspect="1"/>
            </p:cNvSpPr>
            <p:nvPr/>
          </p:nvSpPr>
          <p:spPr bwMode="auto">
            <a:xfrm>
              <a:off x="3491387" y="3249663"/>
              <a:ext cx="10577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Events/N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45/178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58/178</a:t>
              </a:r>
            </a:p>
          </p:txBody>
        </p:sp>
        <p:grpSp>
          <p:nvGrpSpPr>
            <p:cNvPr id="6" name="Group 5">
              <a:extLst>
                <a:ext uri="{FF2B5EF4-FFF2-40B4-BE49-F238E27FC236}">
                  <a16:creationId xmlns:a16="http://schemas.microsoft.com/office/drawing/2014/main" id="{006F8AA8-A49A-B477-7529-90190F873D20}"/>
                </a:ext>
              </a:extLst>
            </p:cNvPr>
            <p:cNvGrpSpPr>
              <a:grpSpLocks noChangeAspect="1"/>
            </p:cNvGrpSpPr>
            <p:nvPr/>
          </p:nvGrpSpPr>
          <p:grpSpPr>
            <a:xfrm>
              <a:off x="1668141" y="3702164"/>
              <a:ext cx="257677" cy="269507"/>
              <a:chOff x="2312402" y="4328028"/>
              <a:chExt cx="494832" cy="269507"/>
            </a:xfrm>
          </p:grpSpPr>
          <p:cxnSp>
            <p:nvCxnSpPr>
              <p:cNvPr id="7" name="Straight Connector 6">
                <a:extLst>
                  <a:ext uri="{FF2B5EF4-FFF2-40B4-BE49-F238E27FC236}">
                    <a16:creationId xmlns:a16="http://schemas.microsoft.com/office/drawing/2014/main" id="{3D14CC05-C14A-99B8-DBA0-1B5276890274}"/>
                  </a:ext>
                </a:extLst>
              </p:cNvPr>
              <p:cNvCxnSpPr>
                <a:cxnSpLocks/>
              </p:cNvCxnSpPr>
              <p:nvPr/>
            </p:nvCxnSpPr>
            <p:spPr bwMode="auto">
              <a:xfrm>
                <a:off x="2312402" y="4328028"/>
                <a:ext cx="494832" cy="0"/>
              </a:xfrm>
              <a:prstGeom prst="line">
                <a:avLst/>
              </a:prstGeom>
              <a:noFill/>
              <a:ln w="28575" cap="flat" cmpd="sng" algn="ctr">
                <a:solidFill>
                  <a:schemeClr val="accent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7E923EE4-1433-4BE6-4B81-82AB50BA5357}"/>
                  </a:ext>
                </a:extLst>
              </p:cNvPr>
              <p:cNvCxnSpPr>
                <a:cxnSpLocks/>
              </p:cNvCxnSpPr>
              <p:nvPr/>
            </p:nvCxnSpPr>
            <p:spPr bwMode="auto">
              <a:xfrm>
                <a:off x="2312402" y="4597535"/>
                <a:ext cx="49483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 name="Group 8">
              <a:extLst>
                <a:ext uri="{FF2B5EF4-FFF2-40B4-BE49-F238E27FC236}">
                  <a16:creationId xmlns:a16="http://schemas.microsoft.com/office/drawing/2014/main" id="{DACDB901-59CE-F5DE-4C25-FEBB47B170B4}"/>
                </a:ext>
              </a:extLst>
            </p:cNvPr>
            <p:cNvGrpSpPr>
              <a:grpSpLocks noChangeAspect="1"/>
            </p:cNvGrpSpPr>
            <p:nvPr/>
          </p:nvGrpSpPr>
          <p:grpSpPr>
            <a:xfrm>
              <a:off x="644171" y="1837007"/>
              <a:ext cx="4893471" cy="3759578"/>
              <a:chOff x="1297779" y="2462871"/>
              <a:chExt cx="4893471" cy="3759578"/>
            </a:xfrm>
          </p:grpSpPr>
          <p:sp>
            <p:nvSpPr>
              <p:cNvPr id="10" name="TextBox 9">
                <a:extLst>
                  <a:ext uri="{FF2B5EF4-FFF2-40B4-BE49-F238E27FC236}">
                    <a16:creationId xmlns:a16="http://schemas.microsoft.com/office/drawing/2014/main" id="{90C98F08-B2D1-90A7-68D1-800E0412EBD0}"/>
                  </a:ext>
                </a:extLst>
              </p:cNvPr>
              <p:cNvSpPr txBox="1"/>
              <p:nvPr/>
            </p:nvSpPr>
            <p:spPr bwMode="auto">
              <a:xfrm>
                <a:off x="3773104" y="5853117"/>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11" name="TextBox 10">
                <a:extLst>
                  <a:ext uri="{FF2B5EF4-FFF2-40B4-BE49-F238E27FC236}">
                    <a16:creationId xmlns:a16="http://schemas.microsoft.com/office/drawing/2014/main" id="{2D740ABE-D2A1-ADA6-8649-A31EF2AEBAAD}"/>
                  </a:ext>
                </a:extLst>
              </p:cNvPr>
              <p:cNvSpPr txBox="1"/>
              <p:nvPr/>
            </p:nvSpPr>
            <p:spPr bwMode="auto">
              <a:xfrm rot="16200000">
                <a:off x="338221" y="3871035"/>
                <a:ext cx="22884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Probability of Survival</a:t>
                </a:r>
              </a:p>
            </p:txBody>
          </p:sp>
          <p:grpSp>
            <p:nvGrpSpPr>
              <p:cNvPr id="12" name="Group 11">
                <a:extLst>
                  <a:ext uri="{FF2B5EF4-FFF2-40B4-BE49-F238E27FC236}">
                    <a16:creationId xmlns:a16="http://schemas.microsoft.com/office/drawing/2014/main" id="{B4D0D426-5E87-1B53-DC49-F1E9D1783C0F}"/>
                  </a:ext>
                </a:extLst>
              </p:cNvPr>
              <p:cNvGrpSpPr/>
              <p:nvPr/>
            </p:nvGrpSpPr>
            <p:grpSpPr>
              <a:xfrm>
                <a:off x="1582360" y="2462871"/>
                <a:ext cx="485482" cy="3166583"/>
                <a:chOff x="1284068" y="2462871"/>
                <a:chExt cx="485482" cy="3166583"/>
              </a:xfrm>
            </p:grpSpPr>
            <p:sp>
              <p:nvSpPr>
                <p:cNvPr id="37" name="TextBox 36">
                  <a:extLst>
                    <a:ext uri="{FF2B5EF4-FFF2-40B4-BE49-F238E27FC236}">
                      <a16:creationId xmlns:a16="http://schemas.microsoft.com/office/drawing/2014/main" id="{D4A5B1FA-2AF3-A519-AAE4-C790A386EA73}"/>
                    </a:ext>
                  </a:extLst>
                </p:cNvPr>
                <p:cNvSpPr txBox="1"/>
                <p:nvPr/>
              </p:nvSpPr>
              <p:spPr bwMode="auto">
                <a:xfrm>
                  <a:off x="1458795" y="526012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8" name="TextBox 37">
                  <a:extLst>
                    <a:ext uri="{FF2B5EF4-FFF2-40B4-BE49-F238E27FC236}">
                      <a16:creationId xmlns:a16="http://schemas.microsoft.com/office/drawing/2014/main" id="{60C3BFAE-F771-0C73-F954-D3F5A4BDA49F}"/>
                    </a:ext>
                  </a:extLst>
                </p:cNvPr>
                <p:cNvSpPr txBox="1"/>
                <p:nvPr/>
              </p:nvSpPr>
              <p:spPr bwMode="auto">
                <a:xfrm>
                  <a:off x="1293137" y="4700715"/>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39" name="TextBox 38">
                  <a:extLst>
                    <a:ext uri="{FF2B5EF4-FFF2-40B4-BE49-F238E27FC236}">
                      <a16:creationId xmlns:a16="http://schemas.microsoft.com/office/drawing/2014/main" id="{3BAC71AE-7543-86EE-C94E-280968F7D844}"/>
                    </a:ext>
                  </a:extLst>
                </p:cNvPr>
                <p:cNvSpPr txBox="1"/>
                <p:nvPr/>
              </p:nvSpPr>
              <p:spPr bwMode="auto">
                <a:xfrm>
                  <a:off x="1284068" y="4147442"/>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40" name="TextBox 39">
                  <a:extLst>
                    <a:ext uri="{FF2B5EF4-FFF2-40B4-BE49-F238E27FC236}">
                      <a16:creationId xmlns:a16="http://schemas.microsoft.com/office/drawing/2014/main" id="{5398654A-6474-3644-B11E-5FBF437BD30B}"/>
                    </a:ext>
                  </a:extLst>
                </p:cNvPr>
                <p:cNvSpPr txBox="1"/>
                <p:nvPr/>
              </p:nvSpPr>
              <p:spPr bwMode="auto">
                <a:xfrm>
                  <a:off x="1293137" y="3588035"/>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41" name="TextBox 40">
                  <a:extLst>
                    <a:ext uri="{FF2B5EF4-FFF2-40B4-BE49-F238E27FC236}">
                      <a16:creationId xmlns:a16="http://schemas.microsoft.com/office/drawing/2014/main" id="{F2CC501D-F4EF-018C-66DD-96B1C2E5D425}"/>
                    </a:ext>
                  </a:extLst>
                </p:cNvPr>
                <p:cNvSpPr txBox="1"/>
                <p:nvPr/>
              </p:nvSpPr>
              <p:spPr bwMode="auto">
                <a:xfrm>
                  <a:off x="1284068" y="3022278"/>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42" name="TextBox 41">
                  <a:extLst>
                    <a:ext uri="{FF2B5EF4-FFF2-40B4-BE49-F238E27FC236}">
                      <a16:creationId xmlns:a16="http://schemas.microsoft.com/office/drawing/2014/main" id="{C6AF7341-A6AE-653D-046A-CE35937833C9}"/>
                    </a:ext>
                  </a:extLst>
                </p:cNvPr>
                <p:cNvSpPr txBox="1"/>
                <p:nvPr/>
              </p:nvSpPr>
              <p:spPr bwMode="auto">
                <a:xfrm>
                  <a:off x="1293137" y="2462871"/>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grpSp>
          <p:grpSp>
            <p:nvGrpSpPr>
              <p:cNvPr id="13" name="Group 12">
                <a:extLst>
                  <a:ext uri="{FF2B5EF4-FFF2-40B4-BE49-F238E27FC236}">
                    <a16:creationId xmlns:a16="http://schemas.microsoft.com/office/drawing/2014/main" id="{2F026C34-37B5-7A67-F8EA-0F4DE5B83C44}"/>
                  </a:ext>
                </a:extLst>
              </p:cNvPr>
              <p:cNvGrpSpPr/>
              <p:nvPr/>
            </p:nvGrpSpPr>
            <p:grpSpPr>
              <a:xfrm>
                <a:off x="1962391" y="5548918"/>
                <a:ext cx="4187213" cy="369332"/>
                <a:chOff x="1962391" y="5575086"/>
                <a:chExt cx="4187213" cy="369332"/>
              </a:xfrm>
            </p:grpSpPr>
            <p:sp>
              <p:nvSpPr>
                <p:cNvPr id="30" name="TextBox 29">
                  <a:extLst>
                    <a:ext uri="{FF2B5EF4-FFF2-40B4-BE49-F238E27FC236}">
                      <a16:creationId xmlns:a16="http://schemas.microsoft.com/office/drawing/2014/main" id="{62C59BAD-5032-8F99-EC76-B95F07EE3B99}"/>
                    </a:ext>
                  </a:extLst>
                </p:cNvPr>
                <p:cNvSpPr txBox="1"/>
                <p:nvPr/>
              </p:nvSpPr>
              <p:spPr bwMode="auto">
                <a:xfrm>
                  <a:off x="1962391" y="557508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1" name="TextBox 30">
                  <a:extLst>
                    <a:ext uri="{FF2B5EF4-FFF2-40B4-BE49-F238E27FC236}">
                      <a16:creationId xmlns:a16="http://schemas.microsoft.com/office/drawing/2014/main" id="{CF0EE362-1DD0-701E-8386-D64A027F90C2}"/>
                    </a:ext>
                  </a:extLst>
                </p:cNvPr>
                <p:cNvSpPr txBox="1"/>
                <p:nvPr/>
              </p:nvSpPr>
              <p:spPr bwMode="auto">
                <a:xfrm>
                  <a:off x="2549557" y="55750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32" name="TextBox 31">
                  <a:extLst>
                    <a:ext uri="{FF2B5EF4-FFF2-40B4-BE49-F238E27FC236}">
                      <a16:creationId xmlns:a16="http://schemas.microsoft.com/office/drawing/2014/main" id="{98BCC50A-695F-4050-7722-0E5CC26BD290}"/>
                    </a:ext>
                  </a:extLst>
                </p:cNvPr>
                <p:cNvSpPr txBox="1"/>
                <p:nvPr/>
              </p:nvSpPr>
              <p:spPr bwMode="auto">
                <a:xfrm>
                  <a:off x="3181766" y="55750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33" name="TextBox 32">
                  <a:extLst>
                    <a:ext uri="{FF2B5EF4-FFF2-40B4-BE49-F238E27FC236}">
                      <a16:creationId xmlns:a16="http://schemas.microsoft.com/office/drawing/2014/main" id="{30804E81-A62E-D591-F339-B96F7EFF4D2A}"/>
                    </a:ext>
                  </a:extLst>
                </p:cNvPr>
                <p:cNvSpPr txBox="1"/>
                <p:nvPr/>
              </p:nvSpPr>
              <p:spPr bwMode="auto">
                <a:xfrm>
                  <a:off x="3815915" y="55750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34" name="TextBox 33">
                  <a:extLst>
                    <a:ext uri="{FF2B5EF4-FFF2-40B4-BE49-F238E27FC236}">
                      <a16:creationId xmlns:a16="http://schemas.microsoft.com/office/drawing/2014/main" id="{8C6C15BA-01D7-C988-A073-AB69AC03ECCA}"/>
                    </a:ext>
                  </a:extLst>
                </p:cNvPr>
                <p:cNvSpPr txBox="1"/>
                <p:nvPr/>
              </p:nvSpPr>
              <p:spPr bwMode="auto">
                <a:xfrm>
                  <a:off x="4448552" y="55750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35" name="TextBox 34">
                  <a:extLst>
                    <a:ext uri="{FF2B5EF4-FFF2-40B4-BE49-F238E27FC236}">
                      <a16:creationId xmlns:a16="http://schemas.microsoft.com/office/drawing/2014/main" id="{F8A1416C-C9EB-53B1-F3E3-4C4F5490B7F1}"/>
                    </a:ext>
                  </a:extLst>
                </p:cNvPr>
                <p:cNvSpPr txBox="1"/>
                <p:nvPr/>
              </p:nvSpPr>
              <p:spPr bwMode="auto">
                <a:xfrm>
                  <a:off x="5096076" y="55750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6" name="TextBox 35">
                  <a:extLst>
                    <a:ext uri="{FF2B5EF4-FFF2-40B4-BE49-F238E27FC236}">
                      <a16:creationId xmlns:a16="http://schemas.microsoft.com/office/drawing/2014/main" id="{921F2DEC-9F97-9CAC-7765-8CE562214A01}"/>
                    </a:ext>
                  </a:extLst>
                </p:cNvPr>
                <p:cNvSpPr txBox="1"/>
                <p:nvPr/>
              </p:nvSpPr>
              <p:spPr bwMode="auto">
                <a:xfrm>
                  <a:off x="5730900" y="55750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72</a:t>
                  </a:r>
                </a:p>
              </p:txBody>
            </p:sp>
          </p:grpSp>
          <p:sp>
            <p:nvSpPr>
              <p:cNvPr id="14" name="Freeform: Shape 13">
                <a:extLst>
                  <a:ext uri="{FF2B5EF4-FFF2-40B4-BE49-F238E27FC236}">
                    <a16:creationId xmlns:a16="http://schemas.microsoft.com/office/drawing/2014/main" id="{2AEA6061-E238-D9AD-B976-47FDDF0825B8}"/>
                  </a:ext>
                </a:extLst>
              </p:cNvPr>
              <p:cNvSpPr/>
              <p:nvPr/>
            </p:nvSpPr>
            <p:spPr bwMode="auto">
              <a:xfrm>
                <a:off x="2113234" y="2571750"/>
                <a:ext cx="4078016" cy="2863850"/>
              </a:xfrm>
              <a:custGeom>
                <a:avLst/>
                <a:gdLst>
                  <a:gd name="connsiteX0" fmla="*/ 0 w 4400550"/>
                  <a:gd name="connsiteY0" fmla="*/ 0 h 2863850"/>
                  <a:gd name="connsiteX1" fmla="*/ 0 w 4400550"/>
                  <a:gd name="connsiteY1" fmla="*/ 2863850 h 2863850"/>
                  <a:gd name="connsiteX2" fmla="*/ 4400550 w 4400550"/>
                  <a:gd name="connsiteY2" fmla="*/ 2863850 h 2863850"/>
                </a:gdLst>
                <a:ahLst/>
                <a:cxnLst>
                  <a:cxn ang="0">
                    <a:pos x="connsiteX0" y="connsiteY0"/>
                  </a:cxn>
                  <a:cxn ang="0">
                    <a:pos x="connsiteX1" y="connsiteY1"/>
                  </a:cxn>
                  <a:cxn ang="0">
                    <a:pos x="connsiteX2" y="connsiteY2"/>
                  </a:cxn>
                </a:cxnLst>
                <a:rect l="l" t="t" r="r" b="b"/>
                <a:pathLst>
                  <a:path w="4400550" h="2863850">
                    <a:moveTo>
                      <a:pt x="0" y="0"/>
                    </a:moveTo>
                    <a:lnTo>
                      <a:pt x="0" y="2863850"/>
                    </a:lnTo>
                    <a:lnTo>
                      <a:pt x="4400550" y="28638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5" name="Group 14">
                <a:extLst>
                  <a:ext uri="{FF2B5EF4-FFF2-40B4-BE49-F238E27FC236}">
                    <a16:creationId xmlns:a16="http://schemas.microsoft.com/office/drawing/2014/main" id="{78414C78-64A3-4959-05E3-B1E3AEB5BC4A}"/>
                  </a:ext>
                </a:extLst>
              </p:cNvPr>
              <p:cNvGrpSpPr/>
              <p:nvPr/>
            </p:nvGrpSpPr>
            <p:grpSpPr>
              <a:xfrm>
                <a:off x="2014110" y="2647537"/>
                <a:ext cx="90056" cy="2785352"/>
                <a:chOff x="1458795" y="2647537"/>
                <a:chExt cx="886146" cy="2785352"/>
              </a:xfrm>
            </p:grpSpPr>
            <p:cxnSp>
              <p:nvCxnSpPr>
                <p:cNvPr id="24" name="Straight Connector 23">
                  <a:extLst>
                    <a:ext uri="{FF2B5EF4-FFF2-40B4-BE49-F238E27FC236}">
                      <a16:creationId xmlns:a16="http://schemas.microsoft.com/office/drawing/2014/main" id="{8A4A9672-2295-9680-2113-B4280DD8595F}"/>
                    </a:ext>
                  </a:extLst>
                </p:cNvPr>
                <p:cNvCxnSpPr>
                  <a:cxnSpLocks/>
                </p:cNvCxnSpPr>
                <p:nvPr/>
              </p:nvCxnSpPr>
              <p:spPr bwMode="auto">
                <a:xfrm>
                  <a:off x="1458795" y="264753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8CBCCBA-0F1E-A06A-AEB7-41AB53AB0A2E}"/>
                    </a:ext>
                  </a:extLst>
                </p:cNvPr>
                <p:cNvCxnSpPr>
                  <a:cxnSpLocks/>
                </p:cNvCxnSpPr>
                <p:nvPr/>
              </p:nvCxnSpPr>
              <p:spPr bwMode="auto">
                <a:xfrm>
                  <a:off x="1458795" y="320460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7B336D7-23A2-A4D1-76F9-DB07E1C01EFF}"/>
                    </a:ext>
                  </a:extLst>
                </p:cNvPr>
                <p:cNvCxnSpPr>
                  <a:cxnSpLocks/>
                </p:cNvCxnSpPr>
                <p:nvPr/>
              </p:nvCxnSpPr>
              <p:spPr bwMode="auto">
                <a:xfrm>
                  <a:off x="1458795" y="376167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EFEB15B-DE18-8132-07DF-923314EA4EB5}"/>
                    </a:ext>
                  </a:extLst>
                </p:cNvPr>
                <p:cNvCxnSpPr>
                  <a:cxnSpLocks/>
                </p:cNvCxnSpPr>
                <p:nvPr/>
              </p:nvCxnSpPr>
              <p:spPr bwMode="auto">
                <a:xfrm>
                  <a:off x="1458795" y="431874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42758DF-0E86-AE17-A92B-26B671895FAD}"/>
                    </a:ext>
                  </a:extLst>
                </p:cNvPr>
                <p:cNvCxnSpPr>
                  <a:cxnSpLocks/>
                </p:cNvCxnSpPr>
                <p:nvPr/>
              </p:nvCxnSpPr>
              <p:spPr bwMode="auto">
                <a:xfrm>
                  <a:off x="1458795" y="487581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2B81174-E917-8954-B42C-4A48087EF8C7}"/>
                    </a:ext>
                  </a:extLst>
                </p:cNvPr>
                <p:cNvCxnSpPr>
                  <a:cxnSpLocks/>
                </p:cNvCxnSpPr>
                <p:nvPr/>
              </p:nvCxnSpPr>
              <p:spPr bwMode="auto">
                <a:xfrm>
                  <a:off x="1458795" y="5432889"/>
                  <a:ext cx="8861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 name="Group 15">
                <a:extLst>
                  <a:ext uri="{FF2B5EF4-FFF2-40B4-BE49-F238E27FC236}">
                    <a16:creationId xmlns:a16="http://schemas.microsoft.com/office/drawing/2014/main" id="{B6597D40-A25B-C5D7-EE41-9348B4B95852}"/>
                  </a:ext>
                </a:extLst>
              </p:cNvPr>
              <p:cNvGrpSpPr/>
              <p:nvPr/>
            </p:nvGrpSpPr>
            <p:grpSpPr>
              <a:xfrm rot="5400000">
                <a:off x="3951815" y="3596005"/>
                <a:ext cx="142199" cy="3815967"/>
                <a:chOff x="1458795" y="2111403"/>
                <a:chExt cx="886148" cy="3321486"/>
              </a:xfrm>
            </p:grpSpPr>
            <p:cxnSp>
              <p:nvCxnSpPr>
                <p:cNvPr id="17" name="Straight Connector 16">
                  <a:extLst>
                    <a:ext uri="{FF2B5EF4-FFF2-40B4-BE49-F238E27FC236}">
                      <a16:creationId xmlns:a16="http://schemas.microsoft.com/office/drawing/2014/main" id="{24381688-B45B-0489-C840-9C27F99DAB08}"/>
                    </a:ext>
                  </a:extLst>
                </p:cNvPr>
                <p:cNvCxnSpPr>
                  <a:cxnSpLocks/>
                </p:cNvCxnSpPr>
                <p:nvPr/>
              </p:nvCxnSpPr>
              <p:spPr bwMode="auto">
                <a:xfrm>
                  <a:off x="1458795" y="264753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870303AF-A163-622E-456A-B05792F2EB14}"/>
                    </a:ext>
                  </a:extLst>
                </p:cNvPr>
                <p:cNvCxnSpPr>
                  <a:cxnSpLocks/>
                </p:cNvCxnSpPr>
                <p:nvPr/>
              </p:nvCxnSpPr>
              <p:spPr bwMode="auto">
                <a:xfrm>
                  <a:off x="1458795" y="320460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5BFBEC4D-B98A-AEFC-E4BE-CD27A453343B}"/>
                    </a:ext>
                  </a:extLst>
                </p:cNvPr>
                <p:cNvCxnSpPr>
                  <a:cxnSpLocks/>
                </p:cNvCxnSpPr>
                <p:nvPr/>
              </p:nvCxnSpPr>
              <p:spPr bwMode="auto">
                <a:xfrm>
                  <a:off x="1458795" y="376167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555E05C5-CFF4-8487-1822-DA51002D022C}"/>
                    </a:ext>
                  </a:extLst>
                </p:cNvPr>
                <p:cNvCxnSpPr>
                  <a:cxnSpLocks/>
                </p:cNvCxnSpPr>
                <p:nvPr/>
              </p:nvCxnSpPr>
              <p:spPr bwMode="auto">
                <a:xfrm>
                  <a:off x="1458795" y="431874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3114E10B-CBC0-3AE9-8DC9-47F8D8CE75A3}"/>
                    </a:ext>
                  </a:extLst>
                </p:cNvPr>
                <p:cNvCxnSpPr>
                  <a:cxnSpLocks/>
                </p:cNvCxnSpPr>
                <p:nvPr/>
              </p:nvCxnSpPr>
              <p:spPr bwMode="auto">
                <a:xfrm>
                  <a:off x="1458795" y="487581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32041D5-56A2-6940-B183-72AF328AE925}"/>
                    </a:ext>
                  </a:extLst>
                </p:cNvPr>
                <p:cNvCxnSpPr>
                  <a:cxnSpLocks/>
                </p:cNvCxnSpPr>
                <p:nvPr/>
              </p:nvCxnSpPr>
              <p:spPr bwMode="auto">
                <a:xfrm>
                  <a:off x="1458795" y="5432889"/>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7B632EF-8245-36D2-5FFC-8102405E8B0A}"/>
                    </a:ext>
                  </a:extLst>
                </p:cNvPr>
                <p:cNvCxnSpPr>
                  <a:cxnSpLocks/>
                </p:cNvCxnSpPr>
                <p:nvPr/>
              </p:nvCxnSpPr>
              <p:spPr bwMode="auto">
                <a:xfrm>
                  <a:off x="1458797" y="2111403"/>
                  <a:ext cx="88614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43" name="TextBox 42">
              <a:extLst>
                <a:ext uri="{FF2B5EF4-FFF2-40B4-BE49-F238E27FC236}">
                  <a16:creationId xmlns:a16="http://schemas.microsoft.com/office/drawing/2014/main" id="{15CFC91D-8EDD-D47D-F276-3A2422EBA345}"/>
                </a:ext>
              </a:extLst>
            </p:cNvPr>
            <p:cNvSpPr txBox="1">
              <a:spLocks noChangeAspect="1"/>
            </p:cNvSpPr>
            <p:nvPr/>
          </p:nvSpPr>
          <p:spPr bwMode="auto">
            <a:xfrm>
              <a:off x="2781896" y="4149489"/>
              <a:ext cx="247375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0.679 (0.459-1.005;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 .0518)</a:t>
              </a:r>
            </a:p>
          </p:txBody>
        </p:sp>
        <p:grpSp>
          <p:nvGrpSpPr>
            <p:cNvPr id="44" name="Group 43">
              <a:extLst>
                <a:ext uri="{FF2B5EF4-FFF2-40B4-BE49-F238E27FC236}">
                  <a16:creationId xmlns:a16="http://schemas.microsoft.com/office/drawing/2014/main" id="{9A81D4D9-5DD8-584B-724F-52E8C0E95610}"/>
                </a:ext>
              </a:extLst>
            </p:cNvPr>
            <p:cNvGrpSpPr>
              <a:grpSpLocks noChangeAspect="1"/>
            </p:cNvGrpSpPr>
            <p:nvPr/>
          </p:nvGrpSpPr>
          <p:grpSpPr>
            <a:xfrm>
              <a:off x="1479992" y="1980813"/>
              <a:ext cx="3228975" cy="1066799"/>
              <a:chOff x="2133600" y="2606677"/>
              <a:chExt cx="3228975" cy="1066799"/>
            </a:xfrm>
          </p:grpSpPr>
          <p:sp>
            <p:nvSpPr>
              <p:cNvPr id="45" name="Freeform: Shape 44">
                <a:extLst>
                  <a:ext uri="{FF2B5EF4-FFF2-40B4-BE49-F238E27FC236}">
                    <a16:creationId xmlns:a16="http://schemas.microsoft.com/office/drawing/2014/main" id="{4476B3D1-D082-ABD7-C72E-3777D3ADE7E8}"/>
                  </a:ext>
                </a:extLst>
              </p:cNvPr>
              <p:cNvSpPr/>
              <p:nvPr/>
            </p:nvSpPr>
            <p:spPr bwMode="auto">
              <a:xfrm>
                <a:off x="2133600" y="2671763"/>
                <a:ext cx="3228975" cy="942975"/>
              </a:xfrm>
              <a:custGeom>
                <a:avLst/>
                <a:gdLst>
                  <a:gd name="connsiteX0" fmla="*/ 3195638 w 3195638"/>
                  <a:gd name="connsiteY0" fmla="*/ 942975 h 942975"/>
                  <a:gd name="connsiteX1" fmla="*/ 1938338 w 3195638"/>
                  <a:gd name="connsiteY1" fmla="*/ 942975 h 942975"/>
                  <a:gd name="connsiteX2" fmla="*/ 1938338 w 3195638"/>
                  <a:gd name="connsiteY2" fmla="*/ 914400 h 942975"/>
                  <a:gd name="connsiteX3" fmla="*/ 1795463 w 3195638"/>
                  <a:gd name="connsiteY3" fmla="*/ 914400 h 942975"/>
                  <a:gd name="connsiteX4" fmla="*/ 1795463 w 3195638"/>
                  <a:gd name="connsiteY4" fmla="*/ 881062 h 942975"/>
                  <a:gd name="connsiteX5" fmla="*/ 1595438 w 3195638"/>
                  <a:gd name="connsiteY5" fmla="*/ 881062 h 942975"/>
                  <a:gd name="connsiteX6" fmla="*/ 1595438 w 3195638"/>
                  <a:gd name="connsiteY6" fmla="*/ 871537 h 942975"/>
                  <a:gd name="connsiteX7" fmla="*/ 1366838 w 3195638"/>
                  <a:gd name="connsiteY7" fmla="*/ 871537 h 942975"/>
                  <a:gd name="connsiteX8" fmla="*/ 1366838 w 3195638"/>
                  <a:gd name="connsiteY8" fmla="*/ 838200 h 942975"/>
                  <a:gd name="connsiteX9" fmla="*/ 1338263 w 3195638"/>
                  <a:gd name="connsiteY9" fmla="*/ 838200 h 942975"/>
                  <a:gd name="connsiteX10" fmla="*/ 1338263 w 3195638"/>
                  <a:gd name="connsiteY10" fmla="*/ 814387 h 942975"/>
                  <a:gd name="connsiteX11" fmla="*/ 1171575 w 3195638"/>
                  <a:gd name="connsiteY11" fmla="*/ 814387 h 942975"/>
                  <a:gd name="connsiteX12" fmla="*/ 1171575 w 3195638"/>
                  <a:gd name="connsiteY12" fmla="*/ 776287 h 942975"/>
                  <a:gd name="connsiteX13" fmla="*/ 1095375 w 3195638"/>
                  <a:gd name="connsiteY13" fmla="*/ 776287 h 942975"/>
                  <a:gd name="connsiteX14" fmla="*/ 1000125 w 3195638"/>
                  <a:gd name="connsiteY14" fmla="*/ 776287 h 942975"/>
                  <a:gd name="connsiteX15" fmla="*/ 1000125 w 3195638"/>
                  <a:gd name="connsiteY15" fmla="*/ 762000 h 942975"/>
                  <a:gd name="connsiteX16" fmla="*/ 947738 w 3195638"/>
                  <a:gd name="connsiteY16" fmla="*/ 762000 h 942975"/>
                  <a:gd name="connsiteX17" fmla="*/ 919163 w 3195638"/>
                  <a:gd name="connsiteY17" fmla="*/ 695325 h 942975"/>
                  <a:gd name="connsiteX18" fmla="*/ 742950 w 3195638"/>
                  <a:gd name="connsiteY18" fmla="*/ 695325 h 942975"/>
                  <a:gd name="connsiteX19" fmla="*/ 742950 w 3195638"/>
                  <a:gd name="connsiteY19" fmla="*/ 681037 h 942975"/>
                  <a:gd name="connsiteX20" fmla="*/ 638175 w 3195638"/>
                  <a:gd name="connsiteY20" fmla="*/ 681037 h 942975"/>
                  <a:gd name="connsiteX21" fmla="*/ 638175 w 3195638"/>
                  <a:gd name="connsiteY21" fmla="*/ 647700 h 942975"/>
                  <a:gd name="connsiteX22" fmla="*/ 485775 w 3195638"/>
                  <a:gd name="connsiteY22" fmla="*/ 647700 h 942975"/>
                  <a:gd name="connsiteX23" fmla="*/ 485775 w 3195638"/>
                  <a:gd name="connsiteY23" fmla="*/ 638175 h 942975"/>
                  <a:gd name="connsiteX24" fmla="*/ 414338 w 3195638"/>
                  <a:gd name="connsiteY24" fmla="*/ 638175 h 942975"/>
                  <a:gd name="connsiteX25" fmla="*/ 414338 w 3195638"/>
                  <a:gd name="connsiteY25" fmla="*/ 604837 h 942975"/>
                  <a:gd name="connsiteX26" fmla="*/ 352425 w 3195638"/>
                  <a:gd name="connsiteY26" fmla="*/ 604837 h 942975"/>
                  <a:gd name="connsiteX27" fmla="*/ 352425 w 3195638"/>
                  <a:gd name="connsiteY27" fmla="*/ 561975 h 942975"/>
                  <a:gd name="connsiteX28" fmla="*/ 328613 w 3195638"/>
                  <a:gd name="connsiteY28" fmla="*/ 561975 h 942975"/>
                  <a:gd name="connsiteX29" fmla="*/ 328613 w 3195638"/>
                  <a:gd name="connsiteY29" fmla="*/ 533400 h 942975"/>
                  <a:gd name="connsiteX30" fmla="*/ 295275 w 3195638"/>
                  <a:gd name="connsiteY30" fmla="*/ 533400 h 942975"/>
                  <a:gd name="connsiteX31" fmla="*/ 295275 w 3195638"/>
                  <a:gd name="connsiteY31" fmla="*/ 495300 h 942975"/>
                  <a:gd name="connsiteX32" fmla="*/ 233363 w 3195638"/>
                  <a:gd name="connsiteY32" fmla="*/ 495300 h 942975"/>
                  <a:gd name="connsiteX33" fmla="*/ 233363 w 3195638"/>
                  <a:gd name="connsiteY33" fmla="*/ 442912 h 942975"/>
                  <a:gd name="connsiteX34" fmla="*/ 190500 w 3195638"/>
                  <a:gd name="connsiteY34" fmla="*/ 442912 h 942975"/>
                  <a:gd name="connsiteX35" fmla="*/ 190500 w 3195638"/>
                  <a:gd name="connsiteY35" fmla="*/ 390525 h 942975"/>
                  <a:gd name="connsiteX36" fmla="*/ 157163 w 3195638"/>
                  <a:gd name="connsiteY36" fmla="*/ 390525 h 942975"/>
                  <a:gd name="connsiteX37" fmla="*/ 157163 w 3195638"/>
                  <a:gd name="connsiteY37" fmla="*/ 319087 h 942975"/>
                  <a:gd name="connsiteX38" fmla="*/ 142875 w 3195638"/>
                  <a:gd name="connsiteY38" fmla="*/ 319087 h 942975"/>
                  <a:gd name="connsiteX39" fmla="*/ 142875 w 3195638"/>
                  <a:gd name="connsiteY39" fmla="*/ 257175 h 942975"/>
                  <a:gd name="connsiteX40" fmla="*/ 104775 w 3195638"/>
                  <a:gd name="connsiteY40" fmla="*/ 257175 h 942975"/>
                  <a:gd name="connsiteX41" fmla="*/ 104775 w 3195638"/>
                  <a:gd name="connsiteY41" fmla="*/ 200025 h 942975"/>
                  <a:gd name="connsiteX42" fmla="*/ 76200 w 3195638"/>
                  <a:gd name="connsiteY42" fmla="*/ 200025 h 942975"/>
                  <a:gd name="connsiteX43" fmla="*/ 76200 w 3195638"/>
                  <a:gd name="connsiteY43" fmla="*/ 80962 h 942975"/>
                  <a:gd name="connsiteX44" fmla="*/ 57150 w 3195638"/>
                  <a:gd name="connsiteY44" fmla="*/ 80962 h 942975"/>
                  <a:gd name="connsiteX45" fmla="*/ 57150 w 3195638"/>
                  <a:gd name="connsiteY45" fmla="*/ 38100 h 942975"/>
                  <a:gd name="connsiteX46" fmla="*/ 28575 w 3195638"/>
                  <a:gd name="connsiteY46" fmla="*/ 38100 h 942975"/>
                  <a:gd name="connsiteX47" fmla="*/ 28575 w 3195638"/>
                  <a:gd name="connsiteY47" fmla="*/ 0 h 942975"/>
                  <a:gd name="connsiteX48" fmla="*/ 0 w 3195638"/>
                  <a:gd name="connsiteY48" fmla="*/ 0 h 942975"/>
                  <a:gd name="connsiteX0" fmla="*/ 3228975 w 3228975"/>
                  <a:gd name="connsiteY0" fmla="*/ 938212 h 942975"/>
                  <a:gd name="connsiteX1" fmla="*/ 1938338 w 3228975"/>
                  <a:gd name="connsiteY1" fmla="*/ 942975 h 942975"/>
                  <a:gd name="connsiteX2" fmla="*/ 1938338 w 3228975"/>
                  <a:gd name="connsiteY2" fmla="*/ 914400 h 942975"/>
                  <a:gd name="connsiteX3" fmla="*/ 1795463 w 3228975"/>
                  <a:gd name="connsiteY3" fmla="*/ 914400 h 942975"/>
                  <a:gd name="connsiteX4" fmla="*/ 1795463 w 3228975"/>
                  <a:gd name="connsiteY4" fmla="*/ 881062 h 942975"/>
                  <a:gd name="connsiteX5" fmla="*/ 1595438 w 3228975"/>
                  <a:gd name="connsiteY5" fmla="*/ 881062 h 942975"/>
                  <a:gd name="connsiteX6" fmla="*/ 1595438 w 3228975"/>
                  <a:gd name="connsiteY6" fmla="*/ 871537 h 942975"/>
                  <a:gd name="connsiteX7" fmla="*/ 1366838 w 3228975"/>
                  <a:gd name="connsiteY7" fmla="*/ 871537 h 942975"/>
                  <a:gd name="connsiteX8" fmla="*/ 1366838 w 3228975"/>
                  <a:gd name="connsiteY8" fmla="*/ 838200 h 942975"/>
                  <a:gd name="connsiteX9" fmla="*/ 1338263 w 3228975"/>
                  <a:gd name="connsiteY9" fmla="*/ 838200 h 942975"/>
                  <a:gd name="connsiteX10" fmla="*/ 1338263 w 3228975"/>
                  <a:gd name="connsiteY10" fmla="*/ 814387 h 942975"/>
                  <a:gd name="connsiteX11" fmla="*/ 1171575 w 3228975"/>
                  <a:gd name="connsiteY11" fmla="*/ 814387 h 942975"/>
                  <a:gd name="connsiteX12" fmla="*/ 1171575 w 3228975"/>
                  <a:gd name="connsiteY12" fmla="*/ 776287 h 942975"/>
                  <a:gd name="connsiteX13" fmla="*/ 1095375 w 3228975"/>
                  <a:gd name="connsiteY13" fmla="*/ 776287 h 942975"/>
                  <a:gd name="connsiteX14" fmla="*/ 1000125 w 3228975"/>
                  <a:gd name="connsiteY14" fmla="*/ 776287 h 942975"/>
                  <a:gd name="connsiteX15" fmla="*/ 1000125 w 3228975"/>
                  <a:gd name="connsiteY15" fmla="*/ 762000 h 942975"/>
                  <a:gd name="connsiteX16" fmla="*/ 947738 w 3228975"/>
                  <a:gd name="connsiteY16" fmla="*/ 762000 h 942975"/>
                  <a:gd name="connsiteX17" fmla="*/ 919163 w 3228975"/>
                  <a:gd name="connsiteY17" fmla="*/ 695325 h 942975"/>
                  <a:gd name="connsiteX18" fmla="*/ 742950 w 3228975"/>
                  <a:gd name="connsiteY18" fmla="*/ 695325 h 942975"/>
                  <a:gd name="connsiteX19" fmla="*/ 742950 w 3228975"/>
                  <a:gd name="connsiteY19" fmla="*/ 681037 h 942975"/>
                  <a:gd name="connsiteX20" fmla="*/ 638175 w 3228975"/>
                  <a:gd name="connsiteY20" fmla="*/ 681037 h 942975"/>
                  <a:gd name="connsiteX21" fmla="*/ 638175 w 3228975"/>
                  <a:gd name="connsiteY21" fmla="*/ 647700 h 942975"/>
                  <a:gd name="connsiteX22" fmla="*/ 485775 w 3228975"/>
                  <a:gd name="connsiteY22" fmla="*/ 647700 h 942975"/>
                  <a:gd name="connsiteX23" fmla="*/ 485775 w 3228975"/>
                  <a:gd name="connsiteY23" fmla="*/ 638175 h 942975"/>
                  <a:gd name="connsiteX24" fmla="*/ 414338 w 3228975"/>
                  <a:gd name="connsiteY24" fmla="*/ 638175 h 942975"/>
                  <a:gd name="connsiteX25" fmla="*/ 414338 w 3228975"/>
                  <a:gd name="connsiteY25" fmla="*/ 604837 h 942975"/>
                  <a:gd name="connsiteX26" fmla="*/ 352425 w 3228975"/>
                  <a:gd name="connsiteY26" fmla="*/ 604837 h 942975"/>
                  <a:gd name="connsiteX27" fmla="*/ 352425 w 3228975"/>
                  <a:gd name="connsiteY27" fmla="*/ 561975 h 942975"/>
                  <a:gd name="connsiteX28" fmla="*/ 328613 w 3228975"/>
                  <a:gd name="connsiteY28" fmla="*/ 561975 h 942975"/>
                  <a:gd name="connsiteX29" fmla="*/ 328613 w 3228975"/>
                  <a:gd name="connsiteY29" fmla="*/ 533400 h 942975"/>
                  <a:gd name="connsiteX30" fmla="*/ 295275 w 3228975"/>
                  <a:gd name="connsiteY30" fmla="*/ 533400 h 942975"/>
                  <a:gd name="connsiteX31" fmla="*/ 295275 w 3228975"/>
                  <a:gd name="connsiteY31" fmla="*/ 495300 h 942975"/>
                  <a:gd name="connsiteX32" fmla="*/ 233363 w 3228975"/>
                  <a:gd name="connsiteY32" fmla="*/ 495300 h 942975"/>
                  <a:gd name="connsiteX33" fmla="*/ 233363 w 3228975"/>
                  <a:gd name="connsiteY33" fmla="*/ 442912 h 942975"/>
                  <a:gd name="connsiteX34" fmla="*/ 190500 w 3228975"/>
                  <a:gd name="connsiteY34" fmla="*/ 442912 h 942975"/>
                  <a:gd name="connsiteX35" fmla="*/ 190500 w 3228975"/>
                  <a:gd name="connsiteY35" fmla="*/ 390525 h 942975"/>
                  <a:gd name="connsiteX36" fmla="*/ 157163 w 3228975"/>
                  <a:gd name="connsiteY36" fmla="*/ 390525 h 942975"/>
                  <a:gd name="connsiteX37" fmla="*/ 157163 w 3228975"/>
                  <a:gd name="connsiteY37" fmla="*/ 319087 h 942975"/>
                  <a:gd name="connsiteX38" fmla="*/ 142875 w 3228975"/>
                  <a:gd name="connsiteY38" fmla="*/ 319087 h 942975"/>
                  <a:gd name="connsiteX39" fmla="*/ 142875 w 3228975"/>
                  <a:gd name="connsiteY39" fmla="*/ 257175 h 942975"/>
                  <a:gd name="connsiteX40" fmla="*/ 104775 w 3228975"/>
                  <a:gd name="connsiteY40" fmla="*/ 257175 h 942975"/>
                  <a:gd name="connsiteX41" fmla="*/ 104775 w 3228975"/>
                  <a:gd name="connsiteY41" fmla="*/ 200025 h 942975"/>
                  <a:gd name="connsiteX42" fmla="*/ 76200 w 3228975"/>
                  <a:gd name="connsiteY42" fmla="*/ 200025 h 942975"/>
                  <a:gd name="connsiteX43" fmla="*/ 76200 w 3228975"/>
                  <a:gd name="connsiteY43" fmla="*/ 80962 h 942975"/>
                  <a:gd name="connsiteX44" fmla="*/ 57150 w 3228975"/>
                  <a:gd name="connsiteY44" fmla="*/ 80962 h 942975"/>
                  <a:gd name="connsiteX45" fmla="*/ 57150 w 3228975"/>
                  <a:gd name="connsiteY45" fmla="*/ 38100 h 942975"/>
                  <a:gd name="connsiteX46" fmla="*/ 28575 w 3228975"/>
                  <a:gd name="connsiteY46" fmla="*/ 38100 h 942975"/>
                  <a:gd name="connsiteX47" fmla="*/ 28575 w 3228975"/>
                  <a:gd name="connsiteY47" fmla="*/ 0 h 942975"/>
                  <a:gd name="connsiteX48" fmla="*/ 0 w 3228975"/>
                  <a:gd name="connsiteY48" fmla="*/ 0 h 9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228975" h="942975">
                    <a:moveTo>
                      <a:pt x="3228975" y="938212"/>
                    </a:moveTo>
                    <a:lnTo>
                      <a:pt x="1938338" y="942975"/>
                    </a:lnTo>
                    <a:lnTo>
                      <a:pt x="1938338" y="914400"/>
                    </a:lnTo>
                    <a:lnTo>
                      <a:pt x="1795463" y="914400"/>
                    </a:lnTo>
                    <a:lnTo>
                      <a:pt x="1795463" y="881062"/>
                    </a:lnTo>
                    <a:lnTo>
                      <a:pt x="1595438" y="881062"/>
                    </a:lnTo>
                    <a:lnTo>
                      <a:pt x="1595438" y="871537"/>
                    </a:lnTo>
                    <a:lnTo>
                      <a:pt x="1366838" y="871537"/>
                    </a:lnTo>
                    <a:lnTo>
                      <a:pt x="1366838" y="838200"/>
                    </a:lnTo>
                    <a:lnTo>
                      <a:pt x="1338263" y="838200"/>
                    </a:lnTo>
                    <a:lnTo>
                      <a:pt x="1338263" y="814387"/>
                    </a:lnTo>
                    <a:lnTo>
                      <a:pt x="1171575" y="814387"/>
                    </a:lnTo>
                    <a:lnTo>
                      <a:pt x="1171575" y="776287"/>
                    </a:lnTo>
                    <a:lnTo>
                      <a:pt x="1095375" y="776287"/>
                    </a:lnTo>
                    <a:lnTo>
                      <a:pt x="1000125" y="776287"/>
                    </a:lnTo>
                    <a:lnTo>
                      <a:pt x="1000125" y="762000"/>
                    </a:lnTo>
                    <a:lnTo>
                      <a:pt x="947738" y="762000"/>
                    </a:lnTo>
                    <a:lnTo>
                      <a:pt x="919163" y="695325"/>
                    </a:lnTo>
                    <a:lnTo>
                      <a:pt x="742950" y="695325"/>
                    </a:lnTo>
                    <a:lnTo>
                      <a:pt x="742950" y="681037"/>
                    </a:lnTo>
                    <a:lnTo>
                      <a:pt x="638175" y="681037"/>
                    </a:lnTo>
                    <a:lnTo>
                      <a:pt x="638175" y="647700"/>
                    </a:lnTo>
                    <a:lnTo>
                      <a:pt x="485775" y="647700"/>
                    </a:lnTo>
                    <a:lnTo>
                      <a:pt x="485775" y="638175"/>
                    </a:lnTo>
                    <a:lnTo>
                      <a:pt x="414338" y="638175"/>
                    </a:lnTo>
                    <a:lnTo>
                      <a:pt x="414338" y="604837"/>
                    </a:lnTo>
                    <a:lnTo>
                      <a:pt x="352425" y="604837"/>
                    </a:lnTo>
                    <a:lnTo>
                      <a:pt x="352425" y="561975"/>
                    </a:lnTo>
                    <a:lnTo>
                      <a:pt x="328613" y="561975"/>
                    </a:lnTo>
                    <a:lnTo>
                      <a:pt x="328613" y="533400"/>
                    </a:lnTo>
                    <a:lnTo>
                      <a:pt x="295275" y="533400"/>
                    </a:lnTo>
                    <a:lnTo>
                      <a:pt x="295275" y="495300"/>
                    </a:lnTo>
                    <a:lnTo>
                      <a:pt x="233363" y="495300"/>
                    </a:lnTo>
                    <a:lnTo>
                      <a:pt x="233363" y="442912"/>
                    </a:lnTo>
                    <a:lnTo>
                      <a:pt x="190500" y="442912"/>
                    </a:lnTo>
                    <a:lnTo>
                      <a:pt x="190500" y="390525"/>
                    </a:lnTo>
                    <a:lnTo>
                      <a:pt x="157163" y="390525"/>
                    </a:lnTo>
                    <a:lnTo>
                      <a:pt x="157163" y="319087"/>
                    </a:lnTo>
                    <a:lnTo>
                      <a:pt x="142875" y="319087"/>
                    </a:lnTo>
                    <a:lnTo>
                      <a:pt x="142875" y="257175"/>
                    </a:lnTo>
                    <a:lnTo>
                      <a:pt x="104775" y="257175"/>
                    </a:lnTo>
                    <a:lnTo>
                      <a:pt x="104775" y="200025"/>
                    </a:lnTo>
                    <a:lnTo>
                      <a:pt x="76200" y="200025"/>
                    </a:lnTo>
                    <a:lnTo>
                      <a:pt x="76200" y="80962"/>
                    </a:lnTo>
                    <a:lnTo>
                      <a:pt x="57150" y="80962"/>
                    </a:lnTo>
                    <a:lnTo>
                      <a:pt x="57150" y="38100"/>
                    </a:lnTo>
                    <a:lnTo>
                      <a:pt x="28575" y="38100"/>
                    </a:lnTo>
                    <a:lnTo>
                      <a:pt x="28575"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46" name="Straight Connector 45">
                <a:extLst>
                  <a:ext uri="{FF2B5EF4-FFF2-40B4-BE49-F238E27FC236}">
                    <a16:creationId xmlns:a16="http://schemas.microsoft.com/office/drawing/2014/main" id="{435480A3-09C2-5032-7987-DA553BBCAA74}"/>
                  </a:ext>
                </a:extLst>
              </p:cNvPr>
              <p:cNvCxnSpPr/>
              <p:nvPr/>
            </p:nvCxnSpPr>
            <p:spPr bwMode="auto">
              <a:xfrm>
                <a:off x="5319711"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139C2B0-C56B-3012-1931-E9A0574443C3}"/>
                  </a:ext>
                </a:extLst>
              </p:cNvPr>
              <p:cNvCxnSpPr/>
              <p:nvPr/>
            </p:nvCxnSpPr>
            <p:spPr bwMode="auto">
              <a:xfrm>
                <a:off x="5284786"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2C778B23-6CA6-7602-0681-84B49E442B0B}"/>
                  </a:ext>
                </a:extLst>
              </p:cNvPr>
              <p:cNvCxnSpPr/>
              <p:nvPr/>
            </p:nvCxnSpPr>
            <p:spPr bwMode="auto">
              <a:xfrm>
                <a:off x="5230811"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0653CCC-09D2-DF8E-7327-8851C3027278}"/>
                  </a:ext>
                </a:extLst>
              </p:cNvPr>
              <p:cNvCxnSpPr/>
              <p:nvPr/>
            </p:nvCxnSpPr>
            <p:spPr bwMode="auto">
              <a:xfrm>
                <a:off x="5195886"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480DC80-302C-9C35-C875-1F1160681C41}"/>
                  </a:ext>
                </a:extLst>
              </p:cNvPr>
              <p:cNvCxnSpPr/>
              <p:nvPr/>
            </p:nvCxnSpPr>
            <p:spPr bwMode="auto">
              <a:xfrm>
                <a:off x="5154657"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F3F3F5E2-856E-50EB-0F59-F1F66998679C}"/>
                  </a:ext>
                </a:extLst>
              </p:cNvPr>
              <p:cNvCxnSpPr/>
              <p:nvPr/>
            </p:nvCxnSpPr>
            <p:spPr bwMode="auto">
              <a:xfrm>
                <a:off x="5113583"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C36EB10-CE30-9BD4-3814-B291AE1CC812}"/>
                  </a:ext>
                </a:extLst>
              </p:cNvPr>
              <p:cNvCxnSpPr/>
              <p:nvPr/>
            </p:nvCxnSpPr>
            <p:spPr bwMode="auto">
              <a:xfrm>
                <a:off x="5078859"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45C654C1-050D-ED0D-3049-6CCB91C75459}"/>
                  </a:ext>
                </a:extLst>
              </p:cNvPr>
              <p:cNvCxnSpPr/>
              <p:nvPr/>
            </p:nvCxnSpPr>
            <p:spPr bwMode="auto">
              <a:xfrm>
                <a:off x="5037584"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A8064E3-FFDA-FA65-7BA4-D5F62295555B}"/>
                  </a:ext>
                </a:extLst>
              </p:cNvPr>
              <p:cNvCxnSpPr/>
              <p:nvPr/>
            </p:nvCxnSpPr>
            <p:spPr bwMode="auto">
              <a:xfrm>
                <a:off x="5012184"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0A7285FB-A30C-A626-B677-0AE6F212435A}"/>
                  </a:ext>
                </a:extLst>
              </p:cNvPr>
              <p:cNvCxnSpPr/>
              <p:nvPr/>
            </p:nvCxnSpPr>
            <p:spPr bwMode="auto">
              <a:xfrm>
                <a:off x="4974084"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75A22E1F-17C6-022D-82B1-27447045C2E5}"/>
                  </a:ext>
                </a:extLst>
              </p:cNvPr>
              <p:cNvCxnSpPr/>
              <p:nvPr/>
            </p:nvCxnSpPr>
            <p:spPr bwMode="auto">
              <a:xfrm>
                <a:off x="4932809"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AC387B8-B19F-3C97-01BE-57B1E369BFB8}"/>
                  </a:ext>
                </a:extLst>
              </p:cNvPr>
              <p:cNvCxnSpPr/>
              <p:nvPr/>
            </p:nvCxnSpPr>
            <p:spPr bwMode="auto">
              <a:xfrm>
                <a:off x="4891534"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3964F52C-5907-C823-79D6-36E36743800D}"/>
                  </a:ext>
                </a:extLst>
              </p:cNvPr>
              <p:cNvCxnSpPr/>
              <p:nvPr/>
            </p:nvCxnSpPr>
            <p:spPr bwMode="auto">
              <a:xfrm>
                <a:off x="4837559"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BBC6F572-7686-2A1F-EE96-6211E6B827F1}"/>
                  </a:ext>
                </a:extLst>
              </p:cNvPr>
              <p:cNvCxnSpPr/>
              <p:nvPr/>
            </p:nvCxnSpPr>
            <p:spPr bwMode="auto">
              <a:xfrm>
                <a:off x="4812159"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FC99F2C4-1940-4F90-DF82-E5849BC2821F}"/>
                  </a:ext>
                </a:extLst>
              </p:cNvPr>
              <p:cNvCxnSpPr/>
              <p:nvPr/>
            </p:nvCxnSpPr>
            <p:spPr bwMode="auto">
              <a:xfrm>
                <a:off x="4758184"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DF58A481-19F2-FB94-D6A5-DA2E730C0452}"/>
                  </a:ext>
                </a:extLst>
              </p:cNvPr>
              <p:cNvCxnSpPr/>
              <p:nvPr/>
            </p:nvCxnSpPr>
            <p:spPr bwMode="auto">
              <a:xfrm>
                <a:off x="4720084"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A9407B59-7198-3BAD-0D7D-5CD3C71C36DE}"/>
                  </a:ext>
                </a:extLst>
              </p:cNvPr>
              <p:cNvCxnSpPr/>
              <p:nvPr/>
            </p:nvCxnSpPr>
            <p:spPr bwMode="auto">
              <a:xfrm>
                <a:off x="4676979"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F4B55DCA-1914-904B-6E6C-5B033E9E0476}"/>
                  </a:ext>
                </a:extLst>
              </p:cNvPr>
              <p:cNvCxnSpPr/>
              <p:nvPr/>
            </p:nvCxnSpPr>
            <p:spPr bwMode="auto">
              <a:xfrm>
                <a:off x="4651579"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951AE7A1-F232-D4E3-D2AF-9CF342BD980E}"/>
                  </a:ext>
                </a:extLst>
              </p:cNvPr>
              <p:cNvCxnSpPr/>
              <p:nvPr/>
            </p:nvCxnSpPr>
            <p:spPr bwMode="auto">
              <a:xfrm>
                <a:off x="4629354"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98028B12-BB35-0FE5-A6E5-ED28070F43F0}"/>
                  </a:ext>
                </a:extLst>
              </p:cNvPr>
              <p:cNvCxnSpPr/>
              <p:nvPr/>
            </p:nvCxnSpPr>
            <p:spPr bwMode="auto">
              <a:xfrm>
                <a:off x="4607129"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5D1D6217-04A7-02E6-FF30-6B988ED8C977}"/>
                  </a:ext>
                </a:extLst>
              </p:cNvPr>
              <p:cNvCxnSpPr/>
              <p:nvPr/>
            </p:nvCxnSpPr>
            <p:spPr bwMode="auto">
              <a:xfrm>
                <a:off x="4549979"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F75EA7D-436C-5101-4FFE-0CF8FD0DAF04}"/>
                  </a:ext>
                </a:extLst>
              </p:cNvPr>
              <p:cNvCxnSpPr/>
              <p:nvPr/>
            </p:nvCxnSpPr>
            <p:spPr bwMode="auto">
              <a:xfrm>
                <a:off x="4499179"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FE73D462-26DB-F541-A294-9EDA3B05CBFC}"/>
                  </a:ext>
                </a:extLst>
              </p:cNvPr>
              <p:cNvCxnSpPr/>
              <p:nvPr/>
            </p:nvCxnSpPr>
            <p:spPr bwMode="auto">
              <a:xfrm>
                <a:off x="4476954"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AF764E8D-79DF-306C-F041-90A0A105A9CA}"/>
                  </a:ext>
                </a:extLst>
              </p:cNvPr>
              <p:cNvCxnSpPr/>
              <p:nvPr/>
            </p:nvCxnSpPr>
            <p:spPr bwMode="auto">
              <a:xfrm>
                <a:off x="4439027"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58CE96AC-8EC2-3F01-9FC7-8DE8AE247B28}"/>
                  </a:ext>
                </a:extLst>
              </p:cNvPr>
              <p:cNvCxnSpPr/>
              <p:nvPr/>
            </p:nvCxnSpPr>
            <p:spPr bwMode="auto">
              <a:xfrm>
                <a:off x="4391852"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CC0A297B-BDAA-CE31-55BD-7B16B37E25DA}"/>
                  </a:ext>
                </a:extLst>
              </p:cNvPr>
              <p:cNvCxnSpPr/>
              <p:nvPr/>
            </p:nvCxnSpPr>
            <p:spPr bwMode="auto">
              <a:xfrm>
                <a:off x="4363277"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95A89207-297E-E020-5333-1226D292C803}"/>
                  </a:ext>
                </a:extLst>
              </p:cNvPr>
              <p:cNvCxnSpPr/>
              <p:nvPr/>
            </p:nvCxnSpPr>
            <p:spPr bwMode="auto">
              <a:xfrm>
                <a:off x="4334702"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B162A391-A8BE-573F-6F35-819803908FD7}"/>
                  </a:ext>
                </a:extLst>
              </p:cNvPr>
              <p:cNvCxnSpPr/>
              <p:nvPr/>
            </p:nvCxnSpPr>
            <p:spPr bwMode="auto">
              <a:xfrm>
                <a:off x="4287182"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5DFB976C-5B57-F5EC-DF22-10578A109CA5}"/>
                  </a:ext>
                </a:extLst>
              </p:cNvPr>
              <p:cNvCxnSpPr/>
              <p:nvPr/>
            </p:nvCxnSpPr>
            <p:spPr bwMode="auto">
              <a:xfrm>
                <a:off x="4234619"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44F6BF88-4A94-8298-E2EE-8B5ABF364B3C}"/>
                  </a:ext>
                </a:extLst>
              </p:cNvPr>
              <p:cNvCxnSpPr/>
              <p:nvPr/>
            </p:nvCxnSpPr>
            <p:spPr bwMode="auto">
              <a:xfrm>
                <a:off x="4177469"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4B2DACF-5F06-AE0F-7162-2F0EF733C8EB}"/>
                  </a:ext>
                </a:extLst>
              </p:cNvPr>
              <p:cNvCxnSpPr/>
              <p:nvPr/>
            </p:nvCxnSpPr>
            <p:spPr bwMode="auto">
              <a:xfrm>
                <a:off x="4158419" y="35496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CB4C43F3-3BAB-A4C8-28EC-5D82BF41C5B4}"/>
                  </a:ext>
                </a:extLst>
              </p:cNvPr>
              <p:cNvCxnSpPr/>
              <p:nvPr/>
            </p:nvCxnSpPr>
            <p:spPr bwMode="auto">
              <a:xfrm>
                <a:off x="4107619" y="352612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EB7867F4-7932-D810-FDB2-ECA160D7B69D}"/>
                  </a:ext>
                </a:extLst>
              </p:cNvPr>
              <p:cNvCxnSpPr/>
              <p:nvPr/>
            </p:nvCxnSpPr>
            <p:spPr bwMode="auto">
              <a:xfrm>
                <a:off x="4085394" y="3516598"/>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E7DFD81A-7D64-C009-B085-5630869E2C28}"/>
                  </a:ext>
                </a:extLst>
              </p:cNvPr>
              <p:cNvCxnSpPr/>
              <p:nvPr/>
            </p:nvCxnSpPr>
            <p:spPr bwMode="auto">
              <a:xfrm>
                <a:off x="4021413" y="3516599"/>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BB95E4DC-16D8-27ED-BA54-CDDAC674F909}"/>
                  </a:ext>
                </a:extLst>
              </p:cNvPr>
              <p:cNvCxnSpPr/>
              <p:nvPr/>
            </p:nvCxnSpPr>
            <p:spPr bwMode="auto">
              <a:xfrm>
                <a:off x="3938863" y="350390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B14CA389-8D1C-6699-426E-6A76EFE5698F}"/>
                  </a:ext>
                </a:extLst>
              </p:cNvPr>
              <p:cNvCxnSpPr/>
              <p:nvPr/>
            </p:nvCxnSpPr>
            <p:spPr bwMode="auto">
              <a:xfrm>
                <a:off x="3903938" y="3490913"/>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2D3D1CA2-04DA-32AA-9751-8BAC3AC7E345}"/>
                  </a:ext>
                </a:extLst>
              </p:cNvPr>
              <p:cNvCxnSpPr/>
              <p:nvPr/>
            </p:nvCxnSpPr>
            <p:spPr bwMode="auto">
              <a:xfrm>
                <a:off x="3881713" y="3490913"/>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7DE77443-6CA6-1842-23D9-C8C39E3750B2}"/>
                  </a:ext>
                </a:extLst>
              </p:cNvPr>
              <p:cNvCxnSpPr/>
              <p:nvPr/>
            </p:nvCxnSpPr>
            <p:spPr bwMode="auto">
              <a:xfrm>
                <a:off x="3820953" y="3490913"/>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C3D423DA-C3C0-0B2E-2D9D-FD7643DEFFE4}"/>
                  </a:ext>
                </a:extLst>
              </p:cNvPr>
              <p:cNvCxnSpPr/>
              <p:nvPr/>
            </p:nvCxnSpPr>
            <p:spPr bwMode="auto">
              <a:xfrm>
                <a:off x="3761832" y="3490913"/>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D75D015B-CEF7-2135-FB5F-5194317285FC}"/>
                  </a:ext>
                </a:extLst>
              </p:cNvPr>
              <p:cNvCxnSpPr/>
              <p:nvPr/>
            </p:nvCxnSpPr>
            <p:spPr bwMode="auto">
              <a:xfrm>
                <a:off x="3720557" y="3473735"/>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348CDCA4-EB3C-627C-33C9-0217370AEE07}"/>
                  </a:ext>
                </a:extLst>
              </p:cNvPr>
              <p:cNvCxnSpPr/>
              <p:nvPr/>
            </p:nvCxnSpPr>
            <p:spPr bwMode="auto">
              <a:xfrm>
                <a:off x="3507832" y="346421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0CE20E81-EFD6-DB37-E34C-D1C23BDA6629}"/>
                  </a:ext>
                </a:extLst>
              </p:cNvPr>
              <p:cNvCxnSpPr/>
              <p:nvPr/>
            </p:nvCxnSpPr>
            <p:spPr bwMode="auto">
              <a:xfrm>
                <a:off x="3472907" y="3425826"/>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EB9B841F-7884-37E8-2D51-0BAAF23AA6ED}"/>
                  </a:ext>
                </a:extLst>
              </p:cNvPr>
              <p:cNvCxnSpPr/>
              <p:nvPr/>
            </p:nvCxnSpPr>
            <p:spPr bwMode="auto">
              <a:xfrm>
                <a:off x="2647407" y="3248026"/>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DCDC433-8DF8-4058-A603-C0FC4C8683D0}"/>
                  </a:ext>
                </a:extLst>
              </p:cNvPr>
              <p:cNvCxnSpPr/>
              <p:nvPr/>
            </p:nvCxnSpPr>
            <p:spPr bwMode="auto">
              <a:xfrm>
                <a:off x="2561714" y="3222626"/>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717C815-E4C2-5A82-D422-2C5BAFDA0D78}"/>
                  </a:ext>
                </a:extLst>
              </p:cNvPr>
              <p:cNvCxnSpPr/>
              <p:nvPr/>
            </p:nvCxnSpPr>
            <p:spPr bwMode="auto">
              <a:xfrm>
                <a:off x="2254041" y="2849564"/>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DE913221-361F-A06D-43C0-A5F29A766BB5}"/>
                  </a:ext>
                </a:extLst>
              </p:cNvPr>
              <p:cNvCxnSpPr/>
              <p:nvPr/>
            </p:nvCxnSpPr>
            <p:spPr bwMode="auto">
              <a:xfrm>
                <a:off x="2143125" y="2606677"/>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1FC0BB7E-3F0D-57E6-6F86-622CEB2F5735}"/>
                  </a:ext>
                </a:extLst>
              </p:cNvPr>
              <p:cNvCxnSpPr/>
              <p:nvPr/>
            </p:nvCxnSpPr>
            <p:spPr bwMode="auto">
              <a:xfrm>
                <a:off x="2413000" y="310515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A579FE51-A0D9-37E4-D6CC-4AC958B52C96}"/>
                  </a:ext>
                </a:extLst>
              </p:cNvPr>
              <p:cNvCxnSpPr/>
              <p:nvPr/>
            </p:nvCxnSpPr>
            <p:spPr bwMode="auto">
              <a:xfrm>
                <a:off x="3080001" y="3346451"/>
                <a:ext cx="0" cy="1238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9DB34A15-CE8B-B03E-4CBC-17B4C4BAA0E2}"/>
                </a:ext>
              </a:extLst>
            </p:cNvPr>
            <p:cNvGrpSpPr>
              <a:grpSpLocks noChangeAspect="1"/>
            </p:cNvGrpSpPr>
            <p:nvPr/>
          </p:nvGrpSpPr>
          <p:grpSpPr>
            <a:xfrm>
              <a:off x="1482373" y="1957793"/>
              <a:ext cx="3331368" cy="875509"/>
              <a:chOff x="2135981" y="2583657"/>
              <a:chExt cx="3331368" cy="875509"/>
            </a:xfrm>
          </p:grpSpPr>
          <p:sp>
            <p:nvSpPr>
              <p:cNvPr id="95" name="Freeform: Shape 94">
                <a:extLst>
                  <a:ext uri="{FF2B5EF4-FFF2-40B4-BE49-F238E27FC236}">
                    <a16:creationId xmlns:a16="http://schemas.microsoft.com/office/drawing/2014/main" id="{81AC1C05-9B81-0313-04C9-055620F29FD8}"/>
                  </a:ext>
                </a:extLst>
              </p:cNvPr>
              <p:cNvSpPr/>
              <p:nvPr/>
            </p:nvSpPr>
            <p:spPr bwMode="auto">
              <a:xfrm>
                <a:off x="2135981" y="2645570"/>
                <a:ext cx="3331368" cy="762001"/>
              </a:xfrm>
              <a:custGeom>
                <a:avLst/>
                <a:gdLst>
                  <a:gd name="connsiteX0" fmla="*/ 0 w 3276600"/>
                  <a:gd name="connsiteY0" fmla="*/ 0 h 740569"/>
                  <a:gd name="connsiteX1" fmla="*/ 100013 w 3276600"/>
                  <a:gd name="connsiteY1" fmla="*/ 0 h 740569"/>
                  <a:gd name="connsiteX2" fmla="*/ 100013 w 3276600"/>
                  <a:gd name="connsiteY2" fmla="*/ 57150 h 740569"/>
                  <a:gd name="connsiteX3" fmla="*/ 145257 w 3276600"/>
                  <a:gd name="connsiteY3" fmla="*/ 57150 h 740569"/>
                  <a:gd name="connsiteX4" fmla="*/ 145257 w 3276600"/>
                  <a:gd name="connsiteY4" fmla="*/ 85725 h 740569"/>
                  <a:gd name="connsiteX5" fmla="*/ 183357 w 3276600"/>
                  <a:gd name="connsiteY5" fmla="*/ 85725 h 740569"/>
                  <a:gd name="connsiteX6" fmla="*/ 183357 w 3276600"/>
                  <a:gd name="connsiteY6" fmla="*/ 138112 h 740569"/>
                  <a:gd name="connsiteX7" fmla="*/ 209550 w 3276600"/>
                  <a:gd name="connsiteY7" fmla="*/ 138112 h 740569"/>
                  <a:gd name="connsiteX8" fmla="*/ 209550 w 3276600"/>
                  <a:gd name="connsiteY8" fmla="*/ 202406 h 740569"/>
                  <a:gd name="connsiteX9" fmla="*/ 235744 w 3276600"/>
                  <a:gd name="connsiteY9" fmla="*/ 202406 h 740569"/>
                  <a:gd name="connsiteX10" fmla="*/ 235744 w 3276600"/>
                  <a:gd name="connsiteY10" fmla="*/ 250031 h 740569"/>
                  <a:gd name="connsiteX11" fmla="*/ 335757 w 3276600"/>
                  <a:gd name="connsiteY11" fmla="*/ 250031 h 740569"/>
                  <a:gd name="connsiteX12" fmla="*/ 335757 w 3276600"/>
                  <a:gd name="connsiteY12" fmla="*/ 271462 h 740569"/>
                  <a:gd name="connsiteX13" fmla="*/ 364332 w 3276600"/>
                  <a:gd name="connsiteY13" fmla="*/ 271462 h 740569"/>
                  <a:gd name="connsiteX14" fmla="*/ 364332 w 3276600"/>
                  <a:gd name="connsiteY14" fmla="*/ 307181 h 740569"/>
                  <a:gd name="connsiteX15" fmla="*/ 414338 w 3276600"/>
                  <a:gd name="connsiteY15" fmla="*/ 307181 h 740569"/>
                  <a:gd name="connsiteX16" fmla="*/ 414338 w 3276600"/>
                  <a:gd name="connsiteY16" fmla="*/ 335756 h 740569"/>
                  <a:gd name="connsiteX17" fmla="*/ 509588 w 3276600"/>
                  <a:gd name="connsiteY17" fmla="*/ 335756 h 740569"/>
                  <a:gd name="connsiteX18" fmla="*/ 509588 w 3276600"/>
                  <a:gd name="connsiteY18" fmla="*/ 392906 h 740569"/>
                  <a:gd name="connsiteX19" fmla="*/ 595313 w 3276600"/>
                  <a:gd name="connsiteY19" fmla="*/ 392906 h 740569"/>
                  <a:gd name="connsiteX20" fmla="*/ 595313 w 3276600"/>
                  <a:gd name="connsiteY20" fmla="*/ 447675 h 740569"/>
                  <a:gd name="connsiteX21" fmla="*/ 642938 w 3276600"/>
                  <a:gd name="connsiteY21" fmla="*/ 447675 h 740569"/>
                  <a:gd name="connsiteX22" fmla="*/ 642938 w 3276600"/>
                  <a:gd name="connsiteY22" fmla="*/ 469106 h 740569"/>
                  <a:gd name="connsiteX23" fmla="*/ 702469 w 3276600"/>
                  <a:gd name="connsiteY23" fmla="*/ 469106 h 740569"/>
                  <a:gd name="connsiteX24" fmla="*/ 702469 w 3276600"/>
                  <a:gd name="connsiteY24" fmla="*/ 495300 h 740569"/>
                  <a:gd name="connsiteX25" fmla="*/ 890588 w 3276600"/>
                  <a:gd name="connsiteY25" fmla="*/ 495300 h 740569"/>
                  <a:gd name="connsiteX26" fmla="*/ 890588 w 3276600"/>
                  <a:gd name="connsiteY26" fmla="*/ 550069 h 740569"/>
                  <a:gd name="connsiteX27" fmla="*/ 1066800 w 3276600"/>
                  <a:gd name="connsiteY27" fmla="*/ 550069 h 740569"/>
                  <a:gd name="connsiteX28" fmla="*/ 1066800 w 3276600"/>
                  <a:gd name="connsiteY28" fmla="*/ 578644 h 740569"/>
                  <a:gd name="connsiteX29" fmla="*/ 1090613 w 3276600"/>
                  <a:gd name="connsiteY29" fmla="*/ 578644 h 740569"/>
                  <a:gd name="connsiteX30" fmla="*/ 1090613 w 3276600"/>
                  <a:gd name="connsiteY30" fmla="*/ 614362 h 740569"/>
                  <a:gd name="connsiteX31" fmla="*/ 1123950 w 3276600"/>
                  <a:gd name="connsiteY31" fmla="*/ 614362 h 740569"/>
                  <a:gd name="connsiteX32" fmla="*/ 1123950 w 3276600"/>
                  <a:gd name="connsiteY32" fmla="*/ 633412 h 740569"/>
                  <a:gd name="connsiteX33" fmla="*/ 1338263 w 3276600"/>
                  <a:gd name="connsiteY33" fmla="*/ 633412 h 740569"/>
                  <a:gd name="connsiteX34" fmla="*/ 1338263 w 3276600"/>
                  <a:gd name="connsiteY34" fmla="*/ 661987 h 740569"/>
                  <a:gd name="connsiteX35" fmla="*/ 1516857 w 3276600"/>
                  <a:gd name="connsiteY35" fmla="*/ 661987 h 740569"/>
                  <a:gd name="connsiteX36" fmla="*/ 1516857 w 3276600"/>
                  <a:gd name="connsiteY36" fmla="*/ 676275 h 740569"/>
                  <a:gd name="connsiteX37" fmla="*/ 1614488 w 3276600"/>
                  <a:gd name="connsiteY37" fmla="*/ 676275 h 740569"/>
                  <a:gd name="connsiteX38" fmla="*/ 1614488 w 3276600"/>
                  <a:gd name="connsiteY38" fmla="*/ 690562 h 740569"/>
                  <a:gd name="connsiteX39" fmla="*/ 1766888 w 3276600"/>
                  <a:gd name="connsiteY39" fmla="*/ 690562 h 740569"/>
                  <a:gd name="connsiteX40" fmla="*/ 1766888 w 3276600"/>
                  <a:gd name="connsiteY40" fmla="*/ 711994 h 740569"/>
                  <a:gd name="connsiteX41" fmla="*/ 1912144 w 3276600"/>
                  <a:gd name="connsiteY41" fmla="*/ 711994 h 740569"/>
                  <a:gd name="connsiteX42" fmla="*/ 1912144 w 3276600"/>
                  <a:gd name="connsiteY42" fmla="*/ 731044 h 740569"/>
                  <a:gd name="connsiteX43" fmla="*/ 2047875 w 3276600"/>
                  <a:gd name="connsiteY43" fmla="*/ 731044 h 740569"/>
                  <a:gd name="connsiteX44" fmla="*/ 2038350 w 3276600"/>
                  <a:gd name="connsiteY44" fmla="*/ 740569 h 740569"/>
                  <a:gd name="connsiteX45" fmla="*/ 3276600 w 3276600"/>
                  <a:gd name="connsiteY45" fmla="*/ 740569 h 740569"/>
                  <a:gd name="connsiteX0" fmla="*/ 0 w 3331368"/>
                  <a:gd name="connsiteY0" fmla="*/ 0 h 754857"/>
                  <a:gd name="connsiteX1" fmla="*/ 100013 w 3331368"/>
                  <a:gd name="connsiteY1" fmla="*/ 0 h 754857"/>
                  <a:gd name="connsiteX2" fmla="*/ 100013 w 3331368"/>
                  <a:gd name="connsiteY2" fmla="*/ 57150 h 754857"/>
                  <a:gd name="connsiteX3" fmla="*/ 145257 w 3331368"/>
                  <a:gd name="connsiteY3" fmla="*/ 57150 h 754857"/>
                  <a:gd name="connsiteX4" fmla="*/ 145257 w 3331368"/>
                  <a:gd name="connsiteY4" fmla="*/ 85725 h 754857"/>
                  <a:gd name="connsiteX5" fmla="*/ 183357 w 3331368"/>
                  <a:gd name="connsiteY5" fmla="*/ 85725 h 754857"/>
                  <a:gd name="connsiteX6" fmla="*/ 183357 w 3331368"/>
                  <a:gd name="connsiteY6" fmla="*/ 138112 h 754857"/>
                  <a:gd name="connsiteX7" fmla="*/ 209550 w 3331368"/>
                  <a:gd name="connsiteY7" fmla="*/ 138112 h 754857"/>
                  <a:gd name="connsiteX8" fmla="*/ 209550 w 3331368"/>
                  <a:gd name="connsiteY8" fmla="*/ 202406 h 754857"/>
                  <a:gd name="connsiteX9" fmla="*/ 235744 w 3331368"/>
                  <a:gd name="connsiteY9" fmla="*/ 202406 h 754857"/>
                  <a:gd name="connsiteX10" fmla="*/ 235744 w 3331368"/>
                  <a:gd name="connsiteY10" fmla="*/ 250031 h 754857"/>
                  <a:gd name="connsiteX11" fmla="*/ 335757 w 3331368"/>
                  <a:gd name="connsiteY11" fmla="*/ 250031 h 754857"/>
                  <a:gd name="connsiteX12" fmla="*/ 335757 w 3331368"/>
                  <a:gd name="connsiteY12" fmla="*/ 271462 h 754857"/>
                  <a:gd name="connsiteX13" fmla="*/ 364332 w 3331368"/>
                  <a:gd name="connsiteY13" fmla="*/ 271462 h 754857"/>
                  <a:gd name="connsiteX14" fmla="*/ 364332 w 3331368"/>
                  <a:gd name="connsiteY14" fmla="*/ 307181 h 754857"/>
                  <a:gd name="connsiteX15" fmla="*/ 414338 w 3331368"/>
                  <a:gd name="connsiteY15" fmla="*/ 307181 h 754857"/>
                  <a:gd name="connsiteX16" fmla="*/ 414338 w 3331368"/>
                  <a:gd name="connsiteY16" fmla="*/ 335756 h 754857"/>
                  <a:gd name="connsiteX17" fmla="*/ 509588 w 3331368"/>
                  <a:gd name="connsiteY17" fmla="*/ 335756 h 754857"/>
                  <a:gd name="connsiteX18" fmla="*/ 509588 w 3331368"/>
                  <a:gd name="connsiteY18" fmla="*/ 392906 h 754857"/>
                  <a:gd name="connsiteX19" fmla="*/ 595313 w 3331368"/>
                  <a:gd name="connsiteY19" fmla="*/ 392906 h 754857"/>
                  <a:gd name="connsiteX20" fmla="*/ 595313 w 3331368"/>
                  <a:gd name="connsiteY20" fmla="*/ 447675 h 754857"/>
                  <a:gd name="connsiteX21" fmla="*/ 642938 w 3331368"/>
                  <a:gd name="connsiteY21" fmla="*/ 447675 h 754857"/>
                  <a:gd name="connsiteX22" fmla="*/ 642938 w 3331368"/>
                  <a:gd name="connsiteY22" fmla="*/ 469106 h 754857"/>
                  <a:gd name="connsiteX23" fmla="*/ 702469 w 3331368"/>
                  <a:gd name="connsiteY23" fmla="*/ 469106 h 754857"/>
                  <a:gd name="connsiteX24" fmla="*/ 702469 w 3331368"/>
                  <a:gd name="connsiteY24" fmla="*/ 495300 h 754857"/>
                  <a:gd name="connsiteX25" fmla="*/ 890588 w 3331368"/>
                  <a:gd name="connsiteY25" fmla="*/ 495300 h 754857"/>
                  <a:gd name="connsiteX26" fmla="*/ 890588 w 3331368"/>
                  <a:gd name="connsiteY26" fmla="*/ 550069 h 754857"/>
                  <a:gd name="connsiteX27" fmla="*/ 1066800 w 3331368"/>
                  <a:gd name="connsiteY27" fmla="*/ 550069 h 754857"/>
                  <a:gd name="connsiteX28" fmla="*/ 1066800 w 3331368"/>
                  <a:gd name="connsiteY28" fmla="*/ 578644 h 754857"/>
                  <a:gd name="connsiteX29" fmla="*/ 1090613 w 3331368"/>
                  <a:gd name="connsiteY29" fmla="*/ 578644 h 754857"/>
                  <a:gd name="connsiteX30" fmla="*/ 1090613 w 3331368"/>
                  <a:gd name="connsiteY30" fmla="*/ 614362 h 754857"/>
                  <a:gd name="connsiteX31" fmla="*/ 1123950 w 3331368"/>
                  <a:gd name="connsiteY31" fmla="*/ 614362 h 754857"/>
                  <a:gd name="connsiteX32" fmla="*/ 1123950 w 3331368"/>
                  <a:gd name="connsiteY32" fmla="*/ 633412 h 754857"/>
                  <a:gd name="connsiteX33" fmla="*/ 1338263 w 3331368"/>
                  <a:gd name="connsiteY33" fmla="*/ 633412 h 754857"/>
                  <a:gd name="connsiteX34" fmla="*/ 1338263 w 3331368"/>
                  <a:gd name="connsiteY34" fmla="*/ 661987 h 754857"/>
                  <a:gd name="connsiteX35" fmla="*/ 1516857 w 3331368"/>
                  <a:gd name="connsiteY35" fmla="*/ 661987 h 754857"/>
                  <a:gd name="connsiteX36" fmla="*/ 1516857 w 3331368"/>
                  <a:gd name="connsiteY36" fmla="*/ 676275 h 754857"/>
                  <a:gd name="connsiteX37" fmla="*/ 1614488 w 3331368"/>
                  <a:gd name="connsiteY37" fmla="*/ 676275 h 754857"/>
                  <a:gd name="connsiteX38" fmla="*/ 1614488 w 3331368"/>
                  <a:gd name="connsiteY38" fmla="*/ 690562 h 754857"/>
                  <a:gd name="connsiteX39" fmla="*/ 1766888 w 3331368"/>
                  <a:gd name="connsiteY39" fmla="*/ 690562 h 754857"/>
                  <a:gd name="connsiteX40" fmla="*/ 1766888 w 3331368"/>
                  <a:gd name="connsiteY40" fmla="*/ 711994 h 754857"/>
                  <a:gd name="connsiteX41" fmla="*/ 1912144 w 3331368"/>
                  <a:gd name="connsiteY41" fmla="*/ 711994 h 754857"/>
                  <a:gd name="connsiteX42" fmla="*/ 1912144 w 3331368"/>
                  <a:gd name="connsiteY42" fmla="*/ 731044 h 754857"/>
                  <a:gd name="connsiteX43" fmla="*/ 2047875 w 3331368"/>
                  <a:gd name="connsiteY43" fmla="*/ 731044 h 754857"/>
                  <a:gd name="connsiteX44" fmla="*/ 2038350 w 3331368"/>
                  <a:gd name="connsiteY44" fmla="*/ 740569 h 754857"/>
                  <a:gd name="connsiteX45" fmla="*/ 3331368 w 3331368"/>
                  <a:gd name="connsiteY45" fmla="*/ 754857 h 754857"/>
                  <a:gd name="connsiteX0" fmla="*/ 0 w 3331368"/>
                  <a:gd name="connsiteY0" fmla="*/ 0 h 757238"/>
                  <a:gd name="connsiteX1" fmla="*/ 100013 w 3331368"/>
                  <a:gd name="connsiteY1" fmla="*/ 0 h 757238"/>
                  <a:gd name="connsiteX2" fmla="*/ 100013 w 3331368"/>
                  <a:gd name="connsiteY2" fmla="*/ 57150 h 757238"/>
                  <a:gd name="connsiteX3" fmla="*/ 145257 w 3331368"/>
                  <a:gd name="connsiteY3" fmla="*/ 57150 h 757238"/>
                  <a:gd name="connsiteX4" fmla="*/ 145257 w 3331368"/>
                  <a:gd name="connsiteY4" fmla="*/ 85725 h 757238"/>
                  <a:gd name="connsiteX5" fmla="*/ 183357 w 3331368"/>
                  <a:gd name="connsiteY5" fmla="*/ 85725 h 757238"/>
                  <a:gd name="connsiteX6" fmla="*/ 183357 w 3331368"/>
                  <a:gd name="connsiteY6" fmla="*/ 138112 h 757238"/>
                  <a:gd name="connsiteX7" fmla="*/ 209550 w 3331368"/>
                  <a:gd name="connsiteY7" fmla="*/ 138112 h 757238"/>
                  <a:gd name="connsiteX8" fmla="*/ 209550 w 3331368"/>
                  <a:gd name="connsiteY8" fmla="*/ 202406 h 757238"/>
                  <a:gd name="connsiteX9" fmla="*/ 235744 w 3331368"/>
                  <a:gd name="connsiteY9" fmla="*/ 202406 h 757238"/>
                  <a:gd name="connsiteX10" fmla="*/ 235744 w 3331368"/>
                  <a:gd name="connsiteY10" fmla="*/ 250031 h 757238"/>
                  <a:gd name="connsiteX11" fmla="*/ 335757 w 3331368"/>
                  <a:gd name="connsiteY11" fmla="*/ 250031 h 757238"/>
                  <a:gd name="connsiteX12" fmla="*/ 335757 w 3331368"/>
                  <a:gd name="connsiteY12" fmla="*/ 271462 h 757238"/>
                  <a:gd name="connsiteX13" fmla="*/ 364332 w 3331368"/>
                  <a:gd name="connsiteY13" fmla="*/ 271462 h 757238"/>
                  <a:gd name="connsiteX14" fmla="*/ 364332 w 3331368"/>
                  <a:gd name="connsiteY14" fmla="*/ 307181 h 757238"/>
                  <a:gd name="connsiteX15" fmla="*/ 414338 w 3331368"/>
                  <a:gd name="connsiteY15" fmla="*/ 307181 h 757238"/>
                  <a:gd name="connsiteX16" fmla="*/ 414338 w 3331368"/>
                  <a:gd name="connsiteY16" fmla="*/ 335756 h 757238"/>
                  <a:gd name="connsiteX17" fmla="*/ 509588 w 3331368"/>
                  <a:gd name="connsiteY17" fmla="*/ 335756 h 757238"/>
                  <a:gd name="connsiteX18" fmla="*/ 509588 w 3331368"/>
                  <a:gd name="connsiteY18" fmla="*/ 392906 h 757238"/>
                  <a:gd name="connsiteX19" fmla="*/ 595313 w 3331368"/>
                  <a:gd name="connsiteY19" fmla="*/ 392906 h 757238"/>
                  <a:gd name="connsiteX20" fmla="*/ 595313 w 3331368"/>
                  <a:gd name="connsiteY20" fmla="*/ 447675 h 757238"/>
                  <a:gd name="connsiteX21" fmla="*/ 642938 w 3331368"/>
                  <a:gd name="connsiteY21" fmla="*/ 447675 h 757238"/>
                  <a:gd name="connsiteX22" fmla="*/ 642938 w 3331368"/>
                  <a:gd name="connsiteY22" fmla="*/ 469106 h 757238"/>
                  <a:gd name="connsiteX23" fmla="*/ 702469 w 3331368"/>
                  <a:gd name="connsiteY23" fmla="*/ 469106 h 757238"/>
                  <a:gd name="connsiteX24" fmla="*/ 702469 w 3331368"/>
                  <a:gd name="connsiteY24" fmla="*/ 495300 h 757238"/>
                  <a:gd name="connsiteX25" fmla="*/ 890588 w 3331368"/>
                  <a:gd name="connsiteY25" fmla="*/ 495300 h 757238"/>
                  <a:gd name="connsiteX26" fmla="*/ 890588 w 3331368"/>
                  <a:gd name="connsiteY26" fmla="*/ 550069 h 757238"/>
                  <a:gd name="connsiteX27" fmla="*/ 1066800 w 3331368"/>
                  <a:gd name="connsiteY27" fmla="*/ 550069 h 757238"/>
                  <a:gd name="connsiteX28" fmla="*/ 1066800 w 3331368"/>
                  <a:gd name="connsiteY28" fmla="*/ 578644 h 757238"/>
                  <a:gd name="connsiteX29" fmla="*/ 1090613 w 3331368"/>
                  <a:gd name="connsiteY29" fmla="*/ 578644 h 757238"/>
                  <a:gd name="connsiteX30" fmla="*/ 1090613 w 3331368"/>
                  <a:gd name="connsiteY30" fmla="*/ 614362 h 757238"/>
                  <a:gd name="connsiteX31" fmla="*/ 1123950 w 3331368"/>
                  <a:gd name="connsiteY31" fmla="*/ 614362 h 757238"/>
                  <a:gd name="connsiteX32" fmla="*/ 1123950 w 3331368"/>
                  <a:gd name="connsiteY32" fmla="*/ 633412 h 757238"/>
                  <a:gd name="connsiteX33" fmla="*/ 1338263 w 3331368"/>
                  <a:gd name="connsiteY33" fmla="*/ 633412 h 757238"/>
                  <a:gd name="connsiteX34" fmla="*/ 1338263 w 3331368"/>
                  <a:gd name="connsiteY34" fmla="*/ 661987 h 757238"/>
                  <a:gd name="connsiteX35" fmla="*/ 1516857 w 3331368"/>
                  <a:gd name="connsiteY35" fmla="*/ 661987 h 757238"/>
                  <a:gd name="connsiteX36" fmla="*/ 1516857 w 3331368"/>
                  <a:gd name="connsiteY36" fmla="*/ 676275 h 757238"/>
                  <a:gd name="connsiteX37" fmla="*/ 1614488 w 3331368"/>
                  <a:gd name="connsiteY37" fmla="*/ 676275 h 757238"/>
                  <a:gd name="connsiteX38" fmla="*/ 1614488 w 3331368"/>
                  <a:gd name="connsiteY38" fmla="*/ 690562 h 757238"/>
                  <a:gd name="connsiteX39" fmla="*/ 1766888 w 3331368"/>
                  <a:gd name="connsiteY39" fmla="*/ 690562 h 757238"/>
                  <a:gd name="connsiteX40" fmla="*/ 1766888 w 3331368"/>
                  <a:gd name="connsiteY40" fmla="*/ 711994 h 757238"/>
                  <a:gd name="connsiteX41" fmla="*/ 1912144 w 3331368"/>
                  <a:gd name="connsiteY41" fmla="*/ 711994 h 757238"/>
                  <a:gd name="connsiteX42" fmla="*/ 1912144 w 3331368"/>
                  <a:gd name="connsiteY42" fmla="*/ 731044 h 757238"/>
                  <a:gd name="connsiteX43" fmla="*/ 2047875 w 3331368"/>
                  <a:gd name="connsiteY43" fmla="*/ 731044 h 757238"/>
                  <a:gd name="connsiteX44" fmla="*/ 2040731 w 3331368"/>
                  <a:gd name="connsiteY44" fmla="*/ 757238 h 757238"/>
                  <a:gd name="connsiteX45" fmla="*/ 3331368 w 3331368"/>
                  <a:gd name="connsiteY45" fmla="*/ 754857 h 757238"/>
                  <a:gd name="connsiteX0" fmla="*/ 0 w 3331368"/>
                  <a:gd name="connsiteY0" fmla="*/ 0 h 762001"/>
                  <a:gd name="connsiteX1" fmla="*/ 100013 w 3331368"/>
                  <a:gd name="connsiteY1" fmla="*/ 0 h 762001"/>
                  <a:gd name="connsiteX2" fmla="*/ 100013 w 3331368"/>
                  <a:gd name="connsiteY2" fmla="*/ 57150 h 762001"/>
                  <a:gd name="connsiteX3" fmla="*/ 145257 w 3331368"/>
                  <a:gd name="connsiteY3" fmla="*/ 57150 h 762001"/>
                  <a:gd name="connsiteX4" fmla="*/ 145257 w 3331368"/>
                  <a:gd name="connsiteY4" fmla="*/ 85725 h 762001"/>
                  <a:gd name="connsiteX5" fmla="*/ 183357 w 3331368"/>
                  <a:gd name="connsiteY5" fmla="*/ 85725 h 762001"/>
                  <a:gd name="connsiteX6" fmla="*/ 183357 w 3331368"/>
                  <a:gd name="connsiteY6" fmla="*/ 138112 h 762001"/>
                  <a:gd name="connsiteX7" fmla="*/ 209550 w 3331368"/>
                  <a:gd name="connsiteY7" fmla="*/ 138112 h 762001"/>
                  <a:gd name="connsiteX8" fmla="*/ 209550 w 3331368"/>
                  <a:gd name="connsiteY8" fmla="*/ 202406 h 762001"/>
                  <a:gd name="connsiteX9" fmla="*/ 235744 w 3331368"/>
                  <a:gd name="connsiteY9" fmla="*/ 202406 h 762001"/>
                  <a:gd name="connsiteX10" fmla="*/ 235744 w 3331368"/>
                  <a:gd name="connsiteY10" fmla="*/ 250031 h 762001"/>
                  <a:gd name="connsiteX11" fmla="*/ 335757 w 3331368"/>
                  <a:gd name="connsiteY11" fmla="*/ 250031 h 762001"/>
                  <a:gd name="connsiteX12" fmla="*/ 335757 w 3331368"/>
                  <a:gd name="connsiteY12" fmla="*/ 271462 h 762001"/>
                  <a:gd name="connsiteX13" fmla="*/ 364332 w 3331368"/>
                  <a:gd name="connsiteY13" fmla="*/ 271462 h 762001"/>
                  <a:gd name="connsiteX14" fmla="*/ 364332 w 3331368"/>
                  <a:gd name="connsiteY14" fmla="*/ 307181 h 762001"/>
                  <a:gd name="connsiteX15" fmla="*/ 414338 w 3331368"/>
                  <a:gd name="connsiteY15" fmla="*/ 307181 h 762001"/>
                  <a:gd name="connsiteX16" fmla="*/ 414338 w 3331368"/>
                  <a:gd name="connsiteY16" fmla="*/ 335756 h 762001"/>
                  <a:gd name="connsiteX17" fmla="*/ 509588 w 3331368"/>
                  <a:gd name="connsiteY17" fmla="*/ 335756 h 762001"/>
                  <a:gd name="connsiteX18" fmla="*/ 509588 w 3331368"/>
                  <a:gd name="connsiteY18" fmla="*/ 392906 h 762001"/>
                  <a:gd name="connsiteX19" fmla="*/ 595313 w 3331368"/>
                  <a:gd name="connsiteY19" fmla="*/ 392906 h 762001"/>
                  <a:gd name="connsiteX20" fmla="*/ 595313 w 3331368"/>
                  <a:gd name="connsiteY20" fmla="*/ 447675 h 762001"/>
                  <a:gd name="connsiteX21" fmla="*/ 642938 w 3331368"/>
                  <a:gd name="connsiteY21" fmla="*/ 447675 h 762001"/>
                  <a:gd name="connsiteX22" fmla="*/ 642938 w 3331368"/>
                  <a:gd name="connsiteY22" fmla="*/ 469106 h 762001"/>
                  <a:gd name="connsiteX23" fmla="*/ 702469 w 3331368"/>
                  <a:gd name="connsiteY23" fmla="*/ 469106 h 762001"/>
                  <a:gd name="connsiteX24" fmla="*/ 702469 w 3331368"/>
                  <a:gd name="connsiteY24" fmla="*/ 495300 h 762001"/>
                  <a:gd name="connsiteX25" fmla="*/ 890588 w 3331368"/>
                  <a:gd name="connsiteY25" fmla="*/ 495300 h 762001"/>
                  <a:gd name="connsiteX26" fmla="*/ 890588 w 3331368"/>
                  <a:gd name="connsiteY26" fmla="*/ 550069 h 762001"/>
                  <a:gd name="connsiteX27" fmla="*/ 1066800 w 3331368"/>
                  <a:gd name="connsiteY27" fmla="*/ 550069 h 762001"/>
                  <a:gd name="connsiteX28" fmla="*/ 1066800 w 3331368"/>
                  <a:gd name="connsiteY28" fmla="*/ 578644 h 762001"/>
                  <a:gd name="connsiteX29" fmla="*/ 1090613 w 3331368"/>
                  <a:gd name="connsiteY29" fmla="*/ 578644 h 762001"/>
                  <a:gd name="connsiteX30" fmla="*/ 1090613 w 3331368"/>
                  <a:gd name="connsiteY30" fmla="*/ 614362 h 762001"/>
                  <a:gd name="connsiteX31" fmla="*/ 1123950 w 3331368"/>
                  <a:gd name="connsiteY31" fmla="*/ 614362 h 762001"/>
                  <a:gd name="connsiteX32" fmla="*/ 1123950 w 3331368"/>
                  <a:gd name="connsiteY32" fmla="*/ 633412 h 762001"/>
                  <a:gd name="connsiteX33" fmla="*/ 1338263 w 3331368"/>
                  <a:gd name="connsiteY33" fmla="*/ 633412 h 762001"/>
                  <a:gd name="connsiteX34" fmla="*/ 1338263 w 3331368"/>
                  <a:gd name="connsiteY34" fmla="*/ 661987 h 762001"/>
                  <a:gd name="connsiteX35" fmla="*/ 1516857 w 3331368"/>
                  <a:gd name="connsiteY35" fmla="*/ 661987 h 762001"/>
                  <a:gd name="connsiteX36" fmla="*/ 1516857 w 3331368"/>
                  <a:gd name="connsiteY36" fmla="*/ 676275 h 762001"/>
                  <a:gd name="connsiteX37" fmla="*/ 1614488 w 3331368"/>
                  <a:gd name="connsiteY37" fmla="*/ 676275 h 762001"/>
                  <a:gd name="connsiteX38" fmla="*/ 1614488 w 3331368"/>
                  <a:gd name="connsiteY38" fmla="*/ 690562 h 762001"/>
                  <a:gd name="connsiteX39" fmla="*/ 1766888 w 3331368"/>
                  <a:gd name="connsiteY39" fmla="*/ 690562 h 762001"/>
                  <a:gd name="connsiteX40" fmla="*/ 1766888 w 3331368"/>
                  <a:gd name="connsiteY40" fmla="*/ 711994 h 762001"/>
                  <a:gd name="connsiteX41" fmla="*/ 1912144 w 3331368"/>
                  <a:gd name="connsiteY41" fmla="*/ 711994 h 762001"/>
                  <a:gd name="connsiteX42" fmla="*/ 1912144 w 3331368"/>
                  <a:gd name="connsiteY42" fmla="*/ 731044 h 762001"/>
                  <a:gd name="connsiteX43" fmla="*/ 2047875 w 3331368"/>
                  <a:gd name="connsiteY43" fmla="*/ 731044 h 762001"/>
                  <a:gd name="connsiteX44" fmla="*/ 2050256 w 3331368"/>
                  <a:gd name="connsiteY44" fmla="*/ 762001 h 762001"/>
                  <a:gd name="connsiteX45" fmla="*/ 3331368 w 3331368"/>
                  <a:gd name="connsiteY45" fmla="*/ 754857 h 762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331368" h="762001">
                    <a:moveTo>
                      <a:pt x="0" y="0"/>
                    </a:moveTo>
                    <a:lnTo>
                      <a:pt x="100013" y="0"/>
                    </a:lnTo>
                    <a:lnTo>
                      <a:pt x="100013" y="57150"/>
                    </a:lnTo>
                    <a:lnTo>
                      <a:pt x="145257" y="57150"/>
                    </a:lnTo>
                    <a:lnTo>
                      <a:pt x="145257" y="85725"/>
                    </a:lnTo>
                    <a:lnTo>
                      <a:pt x="183357" y="85725"/>
                    </a:lnTo>
                    <a:lnTo>
                      <a:pt x="183357" y="138112"/>
                    </a:lnTo>
                    <a:lnTo>
                      <a:pt x="209550" y="138112"/>
                    </a:lnTo>
                    <a:lnTo>
                      <a:pt x="209550" y="202406"/>
                    </a:lnTo>
                    <a:lnTo>
                      <a:pt x="235744" y="202406"/>
                    </a:lnTo>
                    <a:lnTo>
                      <a:pt x="235744" y="250031"/>
                    </a:lnTo>
                    <a:lnTo>
                      <a:pt x="335757" y="250031"/>
                    </a:lnTo>
                    <a:lnTo>
                      <a:pt x="335757" y="271462"/>
                    </a:lnTo>
                    <a:lnTo>
                      <a:pt x="364332" y="271462"/>
                    </a:lnTo>
                    <a:lnTo>
                      <a:pt x="364332" y="307181"/>
                    </a:lnTo>
                    <a:lnTo>
                      <a:pt x="414338" y="307181"/>
                    </a:lnTo>
                    <a:lnTo>
                      <a:pt x="414338" y="335756"/>
                    </a:lnTo>
                    <a:lnTo>
                      <a:pt x="509588" y="335756"/>
                    </a:lnTo>
                    <a:lnTo>
                      <a:pt x="509588" y="392906"/>
                    </a:lnTo>
                    <a:lnTo>
                      <a:pt x="595313" y="392906"/>
                    </a:lnTo>
                    <a:lnTo>
                      <a:pt x="595313" y="447675"/>
                    </a:lnTo>
                    <a:lnTo>
                      <a:pt x="642938" y="447675"/>
                    </a:lnTo>
                    <a:lnTo>
                      <a:pt x="642938" y="469106"/>
                    </a:lnTo>
                    <a:lnTo>
                      <a:pt x="702469" y="469106"/>
                    </a:lnTo>
                    <a:lnTo>
                      <a:pt x="702469" y="495300"/>
                    </a:lnTo>
                    <a:lnTo>
                      <a:pt x="890588" y="495300"/>
                    </a:lnTo>
                    <a:lnTo>
                      <a:pt x="890588" y="550069"/>
                    </a:lnTo>
                    <a:lnTo>
                      <a:pt x="1066800" y="550069"/>
                    </a:lnTo>
                    <a:lnTo>
                      <a:pt x="1066800" y="578644"/>
                    </a:lnTo>
                    <a:lnTo>
                      <a:pt x="1090613" y="578644"/>
                    </a:lnTo>
                    <a:lnTo>
                      <a:pt x="1090613" y="614362"/>
                    </a:lnTo>
                    <a:lnTo>
                      <a:pt x="1123950" y="614362"/>
                    </a:lnTo>
                    <a:lnTo>
                      <a:pt x="1123950" y="633412"/>
                    </a:lnTo>
                    <a:lnTo>
                      <a:pt x="1338263" y="633412"/>
                    </a:lnTo>
                    <a:lnTo>
                      <a:pt x="1338263" y="661987"/>
                    </a:lnTo>
                    <a:lnTo>
                      <a:pt x="1516857" y="661987"/>
                    </a:lnTo>
                    <a:lnTo>
                      <a:pt x="1516857" y="676275"/>
                    </a:lnTo>
                    <a:lnTo>
                      <a:pt x="1614488" y="676275"/>
                    </a:lnTo>
                    <a:lnTo>
                      <a:pt x="1614488" y="690562"/>
                    </a:lnTo>
                    <a:lnTo>
                      <a:pt x="1766888" y="690562"/>
                    </a:lnTo>
                    <a:lnTo>
                      <a:pt x="1766888" y="711994"/>
                    </a:lnTo>
                    <a:lnTo>
                      <a:pt x="1912144" y="711994"/>
                    </a:lnTo>
                    <a:lnTo>
                      <a:pt x="1912144" y="731044"/>
                    </a:lnTo>
                    <a:lnTo>
                      <a:pt x="2047875" y="731044"/>
                    </a:lnTo>
                    <a:lnTo>
                      <a:pt x="2050256" y="762001"/>
                    </a:lnTo>
                    <a:lnTo>
                      <a:pt x="3331368" y="754857"/>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96" name="Straight Connector 95">
                <a:extLst>
                  <a:ext uri="{FF2B5EF4-FFF2-40B4-BE49-F238E27FC236}">
                    <a16:creationId xmlns:a16="http://schemas.microsoft.com/office/drawing/2014/main" id="{8717CD56-E002-8BEC-44E3-B7857BDCB27A}"/>
                  </a:ext>
                </a:extLst>
              </p:cNvPr>
              <p:cNvCxnSpPr/>
              <p:nvPr/>
            </p:nvCxnSpPr>
            <p:spPr bwMode="auto">
              <a:xfrm>
                <a:off x="5421934"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1D28085C-773C-4B7A-A132-6CECB38191A3}"/>
                  </a:ext>
                </a:extLst>
              </p:cNvPr>
              <p:cNvCxnSpPr/>
              <p:nvPr/>
            </p:nvCxnSpPr>
            <p:spPr bwMode="auto">
              <a:xfrm>
                <a:off x="5388597"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C30C705E-0011-62D9-DF94-52CAAB63B3C5}"/>
                  </a:ext>
                </a:extLst>
              </p:cNvPr>
              <p:cNvCxnSpPr/>
              <p:nvPr/>
            </p:nvCxnSpPr>
            <p:spPr bwMode="auto">
              <a:xfrm>
                <a:off x="5277470"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7456C952-A8E6-96A3-88BA-52FF46B9C144}"/>
                  </a:ext>
                </a:extLst>
              </p:cNvPr>
              <p:cNvCxnSpPr/>
              <p:nvPr/>
            </p:nvCxnSpPr>
            <p:spPr bwMode="auto">
              <a:xfrm>
                <a:off x="5208412"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47695893-F581-C792-2C5C-958E3EAE07CF}"/>
                  </a:ext>
                </a:extLst>
              </p:cNvPr>
              <p:cNvCxnSpPr/>
              <p:nvPr/>
            </p:nvCxnSpPr>
            <p:spPr bwMode="auto">
              <a:xfrm>
                <a:off x="5175074"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E3C7D837-40D7-E079-ED71-8FD8F2B46EC0}"/>
                  </a:ext>
                </a:extLst>
              </p:cNvPr>
              <p:cNvCxnSpPr/>
              <p:nvPr/>
            </p:nvCxnSpPr>
            <p:spPr bwMode="auto">
              <a:xfrm>
                <a:off x="5135433"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FA275568-59BA-C10A-9B6C-9DBD719106B8}"/>
                  </a:ext>
                </a:extLst>
              </p:cNvPr>
              <p:cNvCxnSpPr/>
              <p:nvPr/>
            </p:nvCxnSpPr>
            <p:spPr bwMode="auto">
              <a:xfrm>
                <a:off x="5112660"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B4A52A2C-19CF-2A73-CE6E-4456D3429E02}"/>
                  </a:ext>
                </a:extLst>
              </p:cNvPr>
              <p:cNvCxnSpPr/>
              <p:nvPr/>
            </p:nvCxnSpPr>
            <p:spPr bwMode="auto">
              <a:xfrm>
                <a:off x="5037700"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24DEE5DF-4FF2-84E4-26ED-A5938F6FE2BE}"/>
                  </a:ext>
                </a:extLst>
              </p:cNvPr>
              <p:cNvCxnSpPr/>
              <p:nvPr/>
            </p:nvCxnSpPr>
            <p:spPr bwMode="auto">
              <a:xfrm>
                <a:off x="5013540"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BDDB3B92-2FDC-3A6C-BBB3-76B65326DB80}"/>
                  </a:ext>
                </a:extLst>
              </p:cNvPr>
              <p:cNvCxnSpPr/>
              <p:nvPr/>
            </p:nvCxnSpPr>
            <p:spPr bwMode="auto">
              <a:xfrm>
                <a:off x="4933818"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B58AFE3B-64D1-1B47-A104-116366014247}"/>
                  </a:ext>
                </a:extLst>
              </p:cNvPr>
              <p:cNvCxnSpPr/>
              <p:nvPr/>
            </p:nvCxnSpPr>
            <p:spPr bwMode="auto">
              <a:xfrm>
                <a:off x="4864743"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16A1713-955D-B054-D05C-C72016CFF028}"/>
                  </a:ext>
                </a:extLst>
              </p:cNvPr>
              <p:cNvCxnSpPr/>
              <p:nvPr/>
            </p:nvCxnSpPr>
            <p:spPr bwMode="auto">
              <a:xfrm>
                <a:off x="4842171"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8C57F1DE-DC0E-683C-640C-E82151C1E250}"/>
                  </a:ext>
                </a:extLst>
              </p:cNvPr>
              <p:cNvCxnSpPr/>
              <p:nvPr/>
            </p:nvCxnSpPr>
            <p:spPr bwMode="auto">
              <a:xfrm>
                <a:off x="4812159"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E3399EBC-76AA-C8FF-2DD4-4408CF9210FA}"/>
                  </a:ext>
                </a:extLst>
              </p:cNvPr>
              <p:cNvCxnSpPr/>
              <p:nvPr/>
            </p:nvCxnSpPr>
            <p:spPr bwMode="auto">
              <a:xfrm>
                <a:off x="4769743"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055A05C9-A76F-2450-2BA0-4959239B6C76}"/>
                  </a:ext>
                </a:extLst>
              </p:cNvPr>
              <p:cNvCxnSpPr/>
              <p:nvPr/>
            </p:nvCxnSpPr>
            <p:spPr bwMode="auto">
              <a:xfrm>
                <a:off x="4753422"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979F2AA9-A39A-6EFE-9696-C4C44563B4DD}"/>
                  </a:ext>
                </a:extLst>
              </p:cNvPr>
              <p:cNvCxnSpPr/>
              <p:nvPr/>
            </p:nvCxnSpPr>
            <p:spPr bwMode="auto">
              <a:xfrm>
                <a:off x="4712941"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EE507DB4-F4C6-6F1E-8A17-2973FF6112D9}"/>
                  </a:ext>
                </a:extLst>
              </p:cNvPr>
              <p:cNvCxnSpPr/>
              <p:nvPr/>
            </p:nvCxnSpPr>
            <p:spPr bwMode="auto">
              <a:xfrm>
                <a:off x="4675392"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9D026710-D7B9-F853-D415-E6B05BDC43D4}"/>
                  </a:ext>
                </a:extLst>
              </p:cNvPr>
              <p:cNvCxnSpPr/>
              <p:nvPr/>
            </p:nvCxnSpPr>
            <p:spPr bwMode="auto">
              <a:xfrm>
                <a:off x="4638291"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BB0C5C42-EAC9-B29C-6088-7B9F52C504F4}"/>
                  </a:ext>
                </a:extLst>
              </p:cNvPr>
              <p:cNvCxnSpPr/>
              <p:nvPr/>
            </p:nvCxnSpPr>
            <p:spPr bwMode="auto">
              <a:xfrm>
                <a:off x="4583522"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AA30008A-02F8-DE08-AC94-39D2CC4DAD68}"/>
                  </a:ext>
                </a:extLst>
              </p:cNvPr>
              <p:cNvCxnSpPr/>
              <p:nvPr/>
            </p:nvCxnSpPr>
            <p:spPr bwMode="auto">
              <a:xfrm>
                <a:off x="4519229"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554DC0F9-1D6D-D7F5-7C49-2602F4315CDB}"/>
                  </a:ext>
                </a:extLst>
              </p:cNvPr>
              <p:cNvCxnSpPr/>
              <p:nvPr/>
            </p:nvCxnSpPr>
            <p:spPr bwMode="auto">
              <a:xfrm>
                <a:off x="4498795"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6A03A9A8-A986-8FDC-96EA-D054898E3F11}"/>
                  </a:ext>
                </a:extLst>
              </p:cNvPr>
              <p:cNvCxnSpPr/>
              <p:nvPr/>
            </p:nvCxnSpPr>
            <p:spPr bwMode="auto">
              <a:xfrm>
                <a:off x="4458691"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2F1E584C-E6AE-D2B1-889F-37B3D90AC0D2}"/>
                  </a:ext>
                </a:extLst>
              </p:cNvPr>
              <p:cNvCxnSpPr/>
              <p:nvPr/>
            </p:nvCxnSpPr>
            <p:spPr bwMode="auto">
              <a:xfrm>
                <a:off x="4420591"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F9D0CF21-A732-A6EA-95B6-49694A3F77B0}"/>
                  </a:ext>
                </a:extLst>
              </p:cNvPr>
              <p:cNvCxnSpPr/>
              <p:nvPr/>
            </p:nvCxnSpPr>
            <p:spPr bwMode="auto">
              <a:xfrm>
                <a:off x="4388080"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EC532485-49E7-BF3D-40FB-7B849B79C023}"/>
                  </a:ext>
                </a:extLst>
              </p:cNvPr>
              <p:cNvCxnSpPr/>
              <p:nvPr/>
            </p:nvCxnSpPr>
            <p:spPr bwMode="auto">
              <a:xfrm>
                <a:off x="4363277"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0A9E32FF-1E7A-DB50-1E3C-02DFBBD0156D}"/>
                  </a:ext>
                </a:extLst>
              </p:cNvPr>
              <p:cNvCxnSpPr/>
              <p:nvPr/>
            </p:nvCxnSpPr>
            <p:spPr bwMode="auto">
              <a:xfrm>
                <a:off x="4288769" y="333534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CA9289EB-39DB-7A30-3CA0-9FDEAC300B4E}"/>
                  </a:ext>
                </a:extLst>
              </p:cNvPr>
              <p:cNvCxnSpPr/>
              <p:nvPr/>
            </p:nvCxnSpPr>
            <p:spPr bwMode="auto">
              <a:xfrm>
                <a:off x="4237138" y="332969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030D5D43-A480-35DE-5C95-7C804DC09A6A}"/>
                  </a:ext>
                </a:extLst>
              </p:cNvPr>
              <p:cNvCxnSpPr/>
              <p:nvPr/>
            </p:nvCxnSpPr>
            <p:spPr bwMode="auto">
              <a:xfrm>
                <a:off x="4206938" y="330200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75713EA0-E0BA-90B1-BB2E-F2B12941E7E1}"/>
                  </a:ext>
                </a:extLst>
              </p:cNvPr>
              <p:cNvCxnSpPr/>
              <p:nvPr/>
            </p:nvCxnSpPr>
            <p:spPr bwMode="auto">
              <a:xfrm>
                <a:off x="4177469" y="330200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4D3475B2-91B2-48EF-C695-9C424EC0167C}"/>
                  </a:ext>
                </a:extLst>
              </p:cNvPr>
              <p:cNvCxnSpPr/>
              <p:nvPr/>
            </p:nvCxnSpPr>
            <p:spPr bwMode="auto">
              <a:xfrm>
                <a:off x="4149650" y="330200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5ABE1D85-5E75-4692-63D9-365DB1618CB6}"/>
                  </a:ext>
                </a:extLst>
              </p:cNvPr>
              <p:cNvCxnSpPr/>
              <p:nvPr/>
            </p:nvCxnSpPr>
            <p:spPr bwMode="auto">
              <a:xfrm>
                <a:off x="4107619" y="330200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7429E144-5672-DE4A-718D-1EDC73081BC1}"/>
                  </a:ext>
                </a:extLst>
              </p:cNvPr>
              <p:cNvCxnSpPr/>
              <p:nvPr/>
            </p:nvCxnSpPr>
            <p:spPr bwMode="auto">
              <a:xfrm>
                <a:off x="4057613" y="330200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78DD7891-28E5-09FF-608D-E9950F3269B5}"/>
                  </a:ext>
                </a:extLst>
              </p:cNvPr>
              <p:cNvCxnSpPr/>
              <p:nvPr/>
            </p:nvCxnSpPr>
            <p:spPr bwMode="auto">
              <a:xfrm>
                <a:off x="4034942" y="330200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D415D84C-F045-4716-27A7-670E11DA6BF7}"/>
                  </a:ext>
                </a:extLst>
              </p:cNvPr>
              <p:cNvCxnSpPr/>
              <p:nvPr/>
            </p:nvCxnSpPr>
            <p:spPr bwMode="auto">
              <a:xfrm>
                <a:off x="4008747" y="330200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0ACBBA37-0D7E-D13F-169E-8998EB078867}"/>
                  </a:ext>
                </a:extLst>
              </p:cNvPr>
              <p:cNvCxnSpPr/>
              <p:nvPr/>
            </p:nvCxnSpPr>
            <p:spPr bwMode="auto">
              <a:xfrm>
                <a:off x="3973028" y="3282952"/>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D7EC2052-1A95-B489-ABC7-24D818507C05}"/>
                  </a:ext>
                </a:extLst>
              </p:cNvPr>
              <p:cNvCxnSpPr/>
              <p:nvPr/>
            </p:nvCxnSpPr>
            <p:spPr bwMode="auto">
              <a:xfrm>
                <a:off x="3942347" y="3282952"/>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58CB7668-7C52-F661-7465-48B96E7610C6}"/>
                  </a:ext>
                </a:extLst>
              </p:cNvPr>
              <p:cNvCxnSpPr/>
              <p:nvPr/>
            </p:nvCxnSpPr>
            <p:spPr bwMode="auto">
              <a:xfrm>
                <a:off x="3904246" y="3283746"/>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6498FE47-C291-FB32-77DA-4CA0DA146156}"/>
                  </a:ext>
                </a:extLst>
              </p:cNvPr>
              <p:cNvCxnSpPr/>
              <p:nvPr/>
            </p:nvCxnSpPr>
            <p:spPr bwMode="auto">
              <a:xfrm>
                <a:off x="3842334" y="3283746"/>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883B110B-5B11-95CC-C8E0-C1E6E41A2F3F}"/>
                  </a:ext>
                </a:extLst>
              </p:cNvPr>
              <p:cNvCxnSpPr/>
              <p:nvPr/>
            </p:nvCxnSpPr>
            <p:spPr bwMode="auto">
              <a:xfrm>
                <a:off x="3742782" y="3274222"/>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06CBAF12-6E58-E916-BFCF-B6B06AFFAA39}"/>
                  </a:ext>
                </a:extLst>
              </p:cNvPr>
              <p:cNvCxnSpPr/>
              <p:nvPr/>
            </p:nvCxnSpPr>
            <p:spPr bwMode="auto">
              <a:xfrm>
                <a:off x="3685632" y="3248026"/>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71DBB77E-C9B6-DAEB-747F-D34A5FEA6CC0}"/>
                  </a:ext>
                </a:extLst>
              </p:cNvPr>
              <p:cNvCxnSpPr/>
              <p:nvPr/>
            </p:nvCxnSpPr>
            <p:spPr bwMode="auto">
              <a:xfrm>
                <a:off x="3638746" y="3248026"/>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0AEDDA2A-D50A-EAF8-5791-E111108CF068}"/>
                  </a:ext>
                </a:extLst>
              </p:cNvPr>
              <p:cNvCxnSpPr/>
              <p:nvPr/>
            </p:nvCxnSpPr>
            <p:spPr bwMode="auto">
              <a:xfrm>
                <a:off x="3426815" y="3221039"/>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2152C26D-4CE0-A7C7-4D4F-A363923ADADB}"/>
                  </a:ext>
                </a:extLst>
              </p:cNvPr>
              <p:cNvCxnSpPr/>
              <p:nvPr/>
            </p:nvCxnSpPr>
            <p:spPr bwMode="auto">
              <a:xfrm>
                <a:off x="3283940"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55DD3375-642A-783D-2E43-F2F64AA76110}"/>
                  </a:ext>
                </a:extLst>
              </p:cNvPr>
              <p:cNvCxnSpPr/>
              <p:nvPr/>
            </p:nvCxnSpPr>
            <p:spPr bwMode="auto">
              <a:xfrm>
                <a:off x="3107728" y="312420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38A94E5E-A2BD-BE22-2D2B-F57B9EDEE12A}"/>
                  </a:ext>
                </a:extLst>
              </p:cNvPr>
              <p:cNvCxnSpPr/>
              <p:nvPr/>
            </p:nvCxnSpPr>
            <p:spPr bwMode="auto">
              <a:xfrm>
                <a:off x="3233934" y="318611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1AD9C006-26B4-C7C5-70F9-3E1AC90D0B16}"/>
                  </a:ext>
                </a:extLst>
              </p:cNvPr>
              <p:cNvCxnSpPr/>
              <p:nvPr/>
            </p:nvCxnSpPr>
            <p:spPr bwMode="auto">
              <a:xfrm>
                <a:off x="2771603" y="3029421"/>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086229B5-F4A1-20F8-FCEA-4042E5E852E0}"/>
                  </a:ext>
                </a:extLst>
              </p:cNvPr>
              <p:cNvCxnSpPr/>
              <p:nvPr/>
            </p:nvCxnSpPr>
            <p:spPr bwMode="auto">
              <a:xfrm>
                <a:off x="2549557" y="289845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ABAFC793-2C52-FF21-3298-37733AD9E2B2}"/>
                  </a:ext>
                </a:extLst>
              </p:cNvPr>
              <p:cNvCxnSpPr/>
              <p:nvPr/>
            </p:nvCxnSpPr>
            <p:spPr bwMode="auto">
              <a:xfrm>
                <a:off x="2264077" y="2615085"/>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C603B74F-BC34-FDEB-E2E8-57E3BCEE426D}"/>
                  </a:ext>
                </a:extLst>
              </p:cNvPr>
              <p:cNvCxnSpPr/>
              <p:nvPr/>
            </p:nvCxnSpPr>
            <p:spPr bwMode="auto">
              <a:xfrm>
                <a:off x="2204546" y="258365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4785A1F3-275D-28B5-59BE-D329ECDADF51}"/>
                  </a:ext>
                </a:extLst>
              </p:cNvPr>
              <p:cNvCxnSpPr/>
              <p:nvPr/>
            </p:nvCxnSpPr>
            <p:spPr bwMode="auto">
              <a:xfrm>
                <a:off x="2185496" y="258365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2FAB022E-0F7B-7146-EFC8-42F6DAD3C083}"/>
                  </a:ext>
                </a:extLst>
              </p:cNvPr>
              <p:cNvCxnSpPr/>
              <p:nvPr/>
            </p:nvCxnSpPr>
            <p:spPr bwMode="auto">
              <a:xfrm>
                <a:off x="2156921" y="2583657"/>
                <a:ext cx="0" cy="123825"/>
              </a:xfrm>
              <a:prstGeom prst="line">
                <a:avLst/>
              </a:prstGeom>
              <a:noFill/>
              <a:ln w="28575" cap="flat" cmpd="sng" algn="ctr">
                <a:solidFill>
                  <a:schemeClr val="accent1"/>
                </a:solidFill>
                <a:prstDash val="solid"/>
                <a:round/>
                <a:headEnd type="none" w="med" len="med"/>
                <a:tailEnd type="none" w="med" len="med"/>
              </a:ln>
              <a:effectLst/>
            </p:spPr>
          </p:cxnSp>
        </p:grpSp>
      </p:grpSp>
      <p:sp>
        <p:nvSpPr>
          <p:cNvPr id="182" name="TextBox 181">
            <a:extLst>
              <a:ext uri="{FF2B5EF4-FFF2-40B4-BE49-F238E27FC236}">
                <a16:creationId xmlns:a16="http://schemas.microsoft.com/office/drawing/2014/main" id="{AA65FA2D-BFCC-7D31-A99D-FE3716D2A91A}"/>
              </a:ext>
            </a:extLst>
          </p:cNvPr>
          <p:cNvSpPr txBox="1"/>
          <p:nvPr/>
        </p:nvSpPr>
        <p:spPr bwMode="auto">
          <a:xfrm>
            <a:off x="5719243" y="1819250"/>
            <a:ext cx="70083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RFS</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MRD+</a:t>
            </a:r>
          </a:p>
        </p:txBody>
      </p:sp>
      <p:grpSp>
        <p:nvGrpSpPr>
          <p:cNvPr id="251" name="Group 250">
            <a:extLst>
              <a:ext uri="{FF2B5EF4-FFF2-40B4-BE49-F238E27FC236}">
                <a16:creationId xmlns:a16="http://schemas.microsoft.com/office/drawing/2014/main" id="{E2061164-995B-95DC-5C0F-1E882303BD7F}"/>
              </a:ext>
            </a:extLst>
          </p:cNvPr>
          <p:cNvGrpSpPr>
            <a:grpSpLocks noChangeAspect="1"/>
          </p:cNvGrpSpPr>
          <p:nvPr/>
        </p:nvGrpSpPr>
        <p:grpSpPr>
          <a:xfrm>
            <a:off x="6530516" y="1131707"/>
            <a:ext cx="3851779" cy="2813783"/>
            <a:chOff x="5761768" y="1112895"/>
            <a:chExt cx="5074201" cy="3706782"/>
          </a:xfrm>
        </p:grpSpPr>
        <p:grpSp>
          <p:nvGrpSpPr>
            <p:cNvPr id="147" name="Group 146">
              <a:extLst>
                <a:ext uri="{FF2B5EF4-FFF2-40B4-BE49-F238E27FC236}">
                  <a16:creationId xmlns:a16="http://schemas.microsoft.com/office/drawing/2014/main" id="{D7649E5D-E4F9-A244-F351-E15B929A9734}"/>
                </a:ext>
              </a:extLst>
            </p:cNvPr>
            <p:cNvGrpSpPr/>
            <p:nvPr/>
          </p:nvGrpSpPr>
          <p:grpSpPr>
            <a:xfrm>
              <a:off x="5761768" y="1112895"/>
              <a:ext cx="5074201" cy="3706782"/>
              <a:chOff x="1117049" y="2462871"/>
              <a:chExt cx="5074201" cy="3706782"/>
            </a:xfrm>
          </p:grpSpPr>
          <p:sp>
            <p:nvSpPr>
              <p:cNvPr id="148" name="TextBox 147">
                <a:extLst>
                  <a:ext uri="{FF2B5EF4-FFF2-40B4-BE49-F238E27FC236}">
                    <a16:creationId xmlns:a16="http://schemas.microsoft.com/office/drawing/2014/main" id="{F78C8086-933F-B35F-988B-C18735305F18}"/>
                  </a:ext>
                </a:extLst>
              </p:cNvPr>
              <p:cNvSpPr txBox="1"/>
              <p:nvPr/>
            </p:nvSpPr>
            <p:spPr bwMode="auto">
              <a:xfrm>
                <a:off x="3745448" y="5772307"/>
                <a:ext cx="565389"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149" name="TextBox 148">
                <a:extLst>
                  <a:ext uri="{FF2B5EF4-FFF2-40B4-BE49-F238E27FC236}">
                    <a16:creationId xmlns:a16="http://schemas.microsoft.com/office/drawing/2014/main" id="{00F3603A-5F78-BA67-66AD-A1DBDBBCBAF6}"/>
                  </a:ext>
                </a:extLst>
              </p:cNvPr>
              <p:cNvSpPr txBox="1"/>
              <p:nvPr/>
            </p:nvSpPr>
            <p:spPr bwMode="auto">
              <a:xfrm rot="16200000">
                <a:off x="136930" y="3871384"/>
                <a:ext cx="2357584"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Probability of Survival</a:t>
                </a:r>
              </a:p>
            </p:txBody>
          </p:sp>
          <p:grpSp>
            <p:nvGrpSpPr>
              <p:cNvPr id="150" name="Group 149">
                <a:extLst>
                  <a:ext uri="{FF2B5EF4-FFF2-40B4-BE49-F238E27FC236}">
                    <a16:creationId xmlns:a16="http://schemas.microsoft.com/office/drawing/2014/main" id="{241144EF-01C1-1AD1-29CF-04230A05C2BF}"/>
                  </a:ext>
                </a:extLst>
              </p:cNvPr>
              <p:cNvGrpSpPr/>
              <p:nvPr/>
            </p:nvGrpSpPr>
            <p:grpSpPr>
              <a:xfrm>
                <a:off x="1526495" y="2462871"/>
                <a:ext cx="541347" cy="3194597"/>
                <a:chOff x="1228203" y="2462871"/>
                <a:chExt cx="541347" cy="3194597"/>
              </a:xfrm>
            </p:grpSpPr>
            <p:sp>
              <p:nvSpPr>
                <p:cNvPr id="175" name="TextBox 174">
                  <a:extLst>
                    <a:ext uri="{FF2B5EF4-FFF2-40B4-BE49-F238E27FC236}">
                      <a16:creationId xmlns:a16="http://schemas.microsoft.com/office/drawing/2014/main" id="{235E8AAE-C7AF-C6F5-CAF4-BC62F795E380}"/>
                    </a:ext>
                  </a:extLst>
                </p:cNvPr>
                <p:cNvSpPr txBox="1"/>
                <p:nvPr/>
              </p:nvSpPr>
              <p:spPr bwMode="auto">
                <a:xfrm>
                  <a:off x="1404112" y="5260122"/>
                  <a:ext cx="356370"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76" name="TextBox 175">
                  <a:extLst>
                    <a:ext uri="{FF2B5EF4-FFF2-40B4-BE49-F238E27FC236}">
                      <a16:creationId xmlns:a16="http://schemas.microsoft.com/office/drawing/2014/main" id="{EF32380A-B7B1-0D6D-5372-81438EBBBB32}"/>
                    </a:ext>
                  </a:extLst>
                </p:cNvPr>
                <p:cNvSpPr txBox="1"/>
                <p:nvPr/>
              </p:nvSpPr>
              <p:spPr bwMode="auto">
                <a:xfrm>
                  <a:off x="1237272" y="4700715"/>
                  <a:ext cx="532278"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177" name="TextBox 176">
                  <a:extLst>
                    <a:ext uri="{FF2B5EF4-FFF2-40B4-BE49-F238E27FC236}">
                      <a16:creationId xmlns:a16="http://schemas.microsoft.com/office/drawing/2014/main" id="{9540EE1E-ED44-7540-EA53-1D3474590A9C}"/>
                    </a:ext>
                  </a:extLst>
                </p:cNvPr>
                <p:cNvSpPr txBox="1"/>
                <p:nvPr/>
              </p:nvSpPr>
              <p:spPr bwMode="auto">
                <a:xfrm>
                  <a:off x="1228203" y="4147442"/>
                  <a:ext cx="532278"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178" name="TextBox 177">
                  <a:extLst>
                    <a:ext uri="{FF2B5EF4-FFF2-40B4-BE49-F238E27FC236}">
                      <a16:creationId xmlns:a16="http://schemas.microsoft.com/office/drawing/2014/main" id="{966FACC6-B98B-31C4-943C-D22CB06743F4}"/>
                    </a:ext>
                  </a:extLst>
                </p:cNvPr>
                <p:cNvSpPr txBox="1"/>
                <p:nvPr/>
              </p:nvSpPr>
              <p:spPr bwMode="auto">
                <a:xfrm>
                  <a:off x="1237272" y="3588035"/>
                  <a:ext cx="532278"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179" name="TextBox 178">
                  <a:extLst>
                    <a:ext uri="{FF2B5EF4-FFF2-40B4-BE49-F238E27FC236}">
                      <a16:creationId xmlns:a16="http://schemas.microsoft.com/office/drawing/2014/main" id="{5B1A52CF-781A-3D1A-074D-D7977CC31639}"/>
                    </a:ext>
                  </a:extLst>
                </p:cNvPr>
                <p:cNvSpPr txBox="1"/>
                <p:nvPr/>
              </p:nvSpPr>
              <p:spPr bwMode="auto">
                <a:xfrm>
                  <a:off x="1228203" y="3022278"/>
                  <a:ext cx="532278"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180" name="TextBox 179">
                  <a:extLst>
                    <a:ext uri="{FF2B5EF4-FFF2-40B4-BE49-F238E27FC236}">
                      <a16:creationId xmlns:a16="http://schemas.microsoft.com/office/drawing/2014/main" id="{834BF86E-BE6F-8375-F694-343C43FF6EC1}"/>
                    </a:ext>
                  </a:extLst>
                </p:cNvPr>
                <p:cNvSpPr txBox="1"/>
                <p:nvPr/>
              </p:nvSpPr>
              <p:spPr bwMode="auto">
                <a:xfrm>
                  <a:off x="1237272" y="2462871"/>
                  <a:ext cx="532278"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grpSp>
          <p:grpSp>
            <p:nvGrpSpPr>
              <p:cNvPr id="151" name="Group 150">
                <a:extLst>
                  <a:ext uri="{FF2B5EF4-FFF2-40B4-BE49-F238E27FC236}">
                    <a16:creationId xmlns:a16="http://schemas.microsoft.com/office/drawing/2014/main" id="{A48C47A7-A2B7-39F9-2011-6C6364923905}"/>
                  </a:ext>
                </a:extLst>
              </p:cNvPr>
              <p:cNvGrpSpPr/>
              <p:nvPr/>
            </p:nvGrpSpPr>
            <p:grpSpPr>
              <a:xfrm>
                <a:off x="1935050" y="5548918"/>
                <a:ext cx="4242367" cy="397346"/>
                <a:chOff x="1935050" y="5575086"/>
                <a:chExt cx="4242367" cy="397346"/>
              </a:xfrm>
            </p:grpSpPr>
            <p:sp>
              <p:nvSpPr>
                <p:cNvPr id="168" name="TextBox 167">
                  <a:extLst>
                    <a:ext uri="{FF2B5EF4-FFF2-40B4-BE49-F238E27FC236}">
                      <a16:creationId xmlns:a16="http://schemas.microsoft.com/office/drawing/2014/main" id="{1F4AB23A-778B-C929-9921-E4C3283C9C5E}"/>
                    </a:ext>
                  </a:extLst>
                </p:cNvPr>
                <p:cNvSpPr txBox="1"/>
                <p:nvPr/>
              </p:nvSpPr>
              <p:spPr bwMode="auto">
                <a:xfrm>
                  <a:off x="1935050" y="5575086"/>
                  <a:ext cx="356370"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69" name="TextBox 168">
                  <a:extLst>
                    <a:ext uri="{FF2B5EF4-FFF2-40B4-BE49-F238E27FC236}">
                      <a16:creationId xmlns:a16="http://schemas.microsoft.com/office/drawing/2014/main" id="{078F1795-605F-13F6-5922-9B654A7589D6}"/>
                    </a:ext>
                  </a:extLst>
                </p:cNvPr>
                <p:cNvSpPr txBox="1"/>
                <p:nvPr/>
              </p:nvSpPr>
              <p:spPr bwMode="auto">
                <a:xfrm>
                  <a:off x="2521744" y="5575086"/>
                  <a:ext cx="474330"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70" name="TextBox 169">
                  <a:extLst>
                    <a:ext uri="{FF2B5EF4-FFF2-40B4-BE49-F238E27FC236}">
                      <a16:creationId xmlns:a16="http://schemas.microsoft.com/office/drawing/2014/main" id="{689869ED-C769-D0AF-3411-F969CBCEED3E}"/>
                    </a:ext>
                  </a:extLst>
                </p:cNvPr>
                <p:cNvSpPr txBox="1"/>
                <p:nvPr/>
              </p:nvSpPr>
              <p:spPr bwMode="auto">
                <a:xfrm>
                  <a:off x="3153953" y="5575086"/>
                  <a:ext cx="474330"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171" name="TextBox 170">
                  <a:extLst>
                    <a:ext uri="{FF2B5EF4-FFF2-40B4-BE49-F238E27FC236}">
                      <a16:creationId xmlns:a16="http://schemas.microsoft.com/office/drawing/2014/main" id="{721A2AA2-B0B3-30CB-41EC-FC035A097B14}"/>
                    </a:ext>
                  </a:extLst>
                </p:cNvPr>
                <p:cNvSpPr txBox="1"/>
                <p:nvPr/>
              </p:nvSpPr>
              <p:spPr bwMode="auto">
                <a:xfrm>
                  <a:off x="3788102" y="5575086"/>
                  <a:ext cx="474330"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172" name="TextBox 171">
                  <a:extLst>
                    <a:ext uri="{FF2B5EF4-FFF2-40B4-BE49-F238E27FC236}">
                      <a16:creationId xmlns:a16="http://schemas.microsoft.com/office/drawing/2014/main" id="{1C842B40-2A81-C2E4-E3C1-8CB942CF6828}"/>
                    </a:ext>
                  </a:extLst>
                </p:cNvPr>
                <p:cNvSpPr txBox="1"/>
                <p:nvPr/>
              </p:nvSpPr>
              <p:spPr bwMode="auto">
                <a:xfrm>
                  <a:off x="4420740" y="5575086"/>
                  <a:ext cx="474330"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173" name="TextBox 172">
                  <a:extLst>
                    <a:ext uri="{FF2B5EF4-FFF2-40B4-BE49-F238E27FC236}">
                      <a16:creationId xmlns:a16="http://schemas.microsoft.com/office/drawing/2014/main" id="{3A52862C-7385-4814-D0B6-5DC8D53D8309}"/>
                    </a:ext>
                  </a:extLst>
                </p:cNvPr>
                <p:cNvSpPr txBox="1"/>
                <p:nvPr/>
              </p:nvSpPr>
              <p:spPr bwMode="auto">
                <a:xfrm>
                  <a:off x="5068264" y="5575086"/>
                  <a:ext cx="474330"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74" name="TextBox 173">
                  <a:extLst>
                    <a:ext uri="{FF2B5EF4-FFF2-40B4-BE49-F238E27FC236}">
                      <a16:creationId xmlns:a16="http://schemas.microsoft.com/office/drawing/2014/main" id="{5298CF13-C225-E533-6DA5-6778F61444C1}"/>
                    </a:ext>
                  </a:extLst>
                </p:cNvPr>
                <p:cNvSpPr txBox="1"/>
                <p:nvPr/>
              </p:nvSpPr>
              <p:spPr bwMode="auto">
                <a:xfrm>
                  <a:off x="5703087" y="5575086"/>
                  <a:ext cx="474330" cy="39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72</a:t>
                  </a:r>
                </a:p>
              </p:txBody>
            </p:sp>
          </p:grpSp>
          <p:sp>
            <p:nvSpPr>
              <p:cNvPr id="152" name="Freeform: Shape 151">
                <a:extLst>
                  <a:ext uri="{FF2B5EF4-FFF2-40B4-BE49-F238E27FC236}">
                    <a16:creationId xmlns:a16="http://schemas.microsoft.com/office/drawing/2014/main" id="{80B075A0-3282-B406-E97A-EA060464D6A1}"/>
                  </a:ext>
                </a:extLst>
              </p:cNvPr>
              <p:cNvSpPr/>
              <p:nvPr/>
            </p:nvSpPr>
            <p:spPr bwMode="auto">
              <a:xfrm>
                <a:off x="2113234" y="2571750"/>
                <a:ext cx="4078016" cy="2863850"/>
              </a:xfrm>
              <a:custGeom>
                <a:avLst/>
                <a:gdLst>
                  <a:gd name="connsiteX0" fmla="*/ 0 w 4400550"/>
                  <a:gd name="connsiteY0" fmla="*/ 0 h 2863850"/>
                  <a:gd name="connsiteX1" fmla="*/ 0 w 4400550"/>
                  <a:gd name="connsiteY1" fmla="*/ 2863850 h 2863850"/>
                  <a:gd name="connsiteX2" fmla="*/ 4400550 w 4400550"/>
                  <a:gd name="connsiteY2" fmla="*/ 2863850 h 2863850"/>
                </a:gdLst>
                <a:ahLst/>
                <a:cxnLst>
                  <a:cxn ang="0">
                    <a:pos x="connsiteX0" y="connsiteY0"/>
                  </a:cxn>
                  <a:cxn ang="0">
                    <a:pos x="connsiteX1" y="connsiteY1"/>
                  </a:cxn>
                  <a:cxn ang="0">
                    <a:pos x="connsiteX2" y="connsiteY2"/>
                  </a:cxn>
                </a:cxnLst>
                <a:rect l="l" t="t" r="r" b="b"/>
                <a:pathLst>
                  <a:path w="4400550" h="2863850">
                    <a:moveTo>
                      <a:pt x="0" y="0"/>
                    </a:moveTo>
                    <a:lnTo>
                      <a:pt x="0" y="2863850"/>
                    </a:lnTo>
                    <a:lnTo>
                      <a:pt x="4400550" y="28638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53" name="Group 152">
                <a:extLst>
                  <a:ext uri="{FF2B5EF4-FFF2-40B4-BE49-F238E27FC236}">
                    <a16:creationId xmlns:a16="http://schemas.microsoft.com/office/drawing/2014/main" id="{CFFCD019-271B-9A60-DAF8-0BE6F3119991}"/>
                  </a:ext>
                </a:extLst>
              </p:cNvPr>
              <p:cNvGrpSpPr/>
              <p:nvPr/>
            </p:nvGrpSpPr>
            <p:grpSpPr>
              <a:xfrm>
                <a:off x="2014110" y="2647537"/>
                <a:ext cx="90056" cy="2785352"/>
                <a:chOff x="1458795" y="2647537"/>
                <a:chExt cx="886146" cy="2785352"/>
              </a:xfrm>
            </p:grpSpPr>
            <p:cxnSp>
              <p:nvCxnSpPr>
                <p:cNvPr id="162" name="Straight Connector 161">
                  <a:extLst>
                    <a:ext uri="{FF2B5EF4-FFF2-40B4-BE49-F238E27FC236}">
                      <a16:creationId xmlns:a16="http://schemas.microsoft.com/office/drawing/2014/main" id="{1780F4AB-7239-D889-110E-FE205ACBAB1C}"/>
                    </a:ext>
                  </a:extLst>
                </p:cNvPr>
                <p:cNvCxnSpPr>
                  <a:cxnSpLocks/>
                </p:cNvCxnSpPr>
                <p:nvPr/>
              </p:nvCxnSpPr>
              <p:spPr bwMode="auto">
                <a:xfrm>
                  <a:off x="1458795" y="264753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CF4C8B5C-EB9C-016B-89C2-1D90EE202CD2}"/>
                    </a:ext>
                  </a:extLst>
                </p:cNvPr>
                <p:cNvCxnSpPr>
                  <a:cxnSpLocks/>
                </p:cNvCxnSpPr>
                <p:nvPr/>
              </p:nvCxnSpPr>
              <p:spPr bwMode="auto">
                <a:xfrm>
                  <a:off x="1458795" y="320460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D7598915-6428-ECE4-0C31-1FF808D8C284}"/>
                    </a:ext>
                  </a:extLst>
                </p:cNvPr>
                <p:cNvCxnSpPr>
                  <a:cxnSpLocks/>
                </p:cNvCxnSpPr>
                <p:nvPr/>
              </p:nvCxnSpPr>
              <p:spPr bwMode="auto">
                <a:xfrm>
                  <a:off x="1458795" y="376167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FC4120E4-B571-50B0-255D-B4368A3032C7}"/>
                    </a:ext>
                  </a:extLst>
                </p:cNvPr>
                <p:cNvCxnSpPr>
                  <a:cxnSpLocks/>
                </p:cNvCxnSpPr>
                <p:nvPr/>
              </p:nvCxnSpPr>
              <p:spPr bwMode="auto">
                <a:xfrm>
                  <a:off x="1458795" y="431874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9965C285-4F32-E307-A613-B18FD76BAA28}"/>
                    </a:ext>
                  </a:extLst>
                </p:cNvPr>
                <p:cNvCxnSpPr>
                  <a:cxnSpLocks/>
                </p:cNvCxnSpPr>
                <p:nvPr/>
              </p:nvCxnSpPr>
              <p:spPr bwMode="auto">
                <a:xfrm>
                  <a:off x="1458795" y="487581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4A20A0A9-EDD8-212E-719B-CBB00D05A263}"/>
                    </a:ext>
                  </a:extLst>
                </p:cNvPr>
                <p:cNvCxnSpPr>
                  <a:cxnSpLocks/>
                </p:cNvCxnSpPr>
                <p:nvPr/>
              </p:nvCxnSpPr>
              <p:spPr bwMode="auto">
                <a:xfrm>
                  <a:off x="1458795" y="5432889"/>
                  <a:ext cx="8861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5C839627-384E-D317-6DE9-D3C4AAF74662}"/>
                  </a:ext>
                </a:extLst>
              </p:cNvPr>
              <p:cNvGrpSpPr/>
              <p:nvPr/>
            </p:nvGrpSpPr>
            <p:grpSpPr>
              <a:xfrm rot="5400000">
                <a:off x="3951815" y="3596005"/>
                <a:ext cx="142199" cy="3815967"/>
                <a:chOff x="1458795" y="2111403"/>
                <a:chExt cx="886148" cy="3321486"/>
              </a:xfrm>
            </p:grpSpPr>
            <p:cxnSp>
              <p:nvCxnSpPr>
                <p:cNvPr id="155" name="Straight Connector 154">
                  <a:extLst>
                    <a:ext uri="{FF2B5EF4-FFF2-40B4-BE49-F238E27FC236}">
                      <a16:creationId xmlns:a16="http://schemas.microsoft.com/office/drawing/2014/main" id="{646479CD-0729-3FB8-0A68-1007D6FC720B}"/>
                    </a:ext>
                  </a:extLst>
                </p:cNvPr>
                <p:cNvCxnSpPr>
                  <a:cxnSpLocks/>
                </p:cNvCxnSpPr>
                <p:nvPr/>
              </p:nvCxnSpPr>
              <p:spPr bwMode="auto">
                <a:xfrm>
                  <a:off x="1458795" y="264753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092672CF-7FF6-08AA-7199-4562015AF100}"/>
                    </a:ext>
                  </a:extLst>
                </p:cNvPr>
                <p:cNvCxnSpPr>
                  <a:cxnSpLocks/>
                </p:cNvCxnSpPr>
                <p:nvPr/>
              </p:nvCxnSpPr>
              <p:spPr bwMode="auto">
                <a:xfrm>
                  <a:off x="1458795" y="320460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06456CA3-F273-7588-0AB2-7A30FF74923C}"/>
                    </a:ext>
                  </a:extLst>
                </p:cNvPr>
                <p:cNvCxnSpPr>
                  <a:cxnSpLocks/>
                </p:cNvCxnSpPr>
                <p:nvPr/>
              </p:nvCxnSpPr>
              <p:spPr bwMode="auto">
                <a:xfrm>
                  <a:off x="1458795" y="376167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65ED1031-A983-ABD7-D111-9FE72EC73194}"/>
                    </a:ext>
                  </a:extLst>
                </p:cNvPr>
                <p:cNvCxnSpPr>
                  <a:cxnSpLocks/>
                </p:cNvCxnSpPr>
                <p:nvPr/>
              </p:nvCxnSpPr>
              <p:spPr bwMode="auto">
                <a:xfrm>
                  <a:off x="1458795" y="431874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6EB5BA4F-2E72-BC9D-C8A9-6CB8DB850722}"/>
                    </a:ext>
                  </a:extLst>
                </p:cNvPr>
                <p:cNvCxnSpPr>
                  <a:cxnSpLocks/>
                </p:cNvCxnSpPr>
                <p:nvPr/>
              </p:nvCxnSpPr>
              <p:spPr bwMode="auto">
                <a:xfrm>
                  <a:off x="1458795" y="487581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E6C6935B-391D-A724-2B44-F5508E0C3027}"/>
                    </a:ext>
                  </a:extLst>
                </p:cNvPr>
                <p:cNvCxnSpPr>
                  <a:cxnSpLocks/>
                </p:cNvCxnSpPr>
                <p:nvPr/>
              </p:nvCxnSpPr>
              <p:spPr bwMode="auto">
                <a:xfrm>
                  <a:off x="1458795" y="5432889"/>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E82A5C48-B8E8-20D2-9516-4F9AC38D7AB3}"/>
                    </a:ext>
                  </a:extLst>
                </p:cNvPr>
                <p:cNvCxnSpPr>
                  <a:cxnSpLocks/>
                </p:cNvCxnSpPr>
                <p:nvPr/>
              </p:nvCxnSpPr>
              <p:spPr bwMode="auto">
                <a:xfrm>
                  <a:off x="1458797" y="2111403"/>
                  <a:ext cx="88614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81" name="TextBox 180">
              <a:extLst>
                <a:ext uri="{FF2B5EF4-FFF2-40B4-BE49-F238E27FC236}">
                  <a16:creationId xmlns:a16="http://schemas.microsoft.com/office/drawing/2014/main" id="{E6B19259-3910-2EFE-2285-34EC5C7B5D22}"/>
                </a:ext>
              </a:extLst>
            </p:cNvPr>
            <p:cNvSpPr txBox="1"/>
            <p:nvPr/>
          </p:nvSpPr>
          <p:spPr bwMode="auto">
            <a:xfrm>
              <a:off x="8554761" y="2651947"/>
              <a:ext cx="1118031" cy="953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Events/N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26/89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43/91</a:t>
              </a:r>
            </a:p>
          </p:txBody>
        </p:sp>
        <p:sp>
          <p:nvSpPr>
            <p:cNvPr id="183" name="TextBox 182">
              <a:extLst>
                <a:ext uri="{FF2B5EF4-FFF2-40B4-BE49-F238E27FC236}">
                  <a16:creationId xmlns:a16="http://schemas.microsoft.com/office/drawing/2014/main" id="{A502CB2D-530E-CF23-F288-0DEF6AA89648}"/>
                </a:ext>
              </a:extLst>
            </p:cNvPr>
            <p:cNvSpPr txBox="1"/>
            <p:nvPr/>
          </p:nvSpPr>
          <p:spPr bwMode="auto">
            <a:xfrm>
              <a:off x="6895841" y="3644453"/>
              <a:ext cx="3604626" cy="405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0.515 (0.316-0.838;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 .0065)</a:t>
              </a:r>
            </a:p>
          </p:txBody>
        </p:sp>
        <p:grpSp>
          <p:nvGrpSpPr>
            <p:cNvPr id="184" name="Group 183">
              <a:extLst>
                <a:ext uri="{FF2B5EF4-FFF2-40B4-BE49-F238E27FC236}">
                  <a16:creationId xmlns:a16="http://schemas.microsoft.com/office/drawing/2014/main" id="{4EC94E47-2271-0B78-03EA-CC75142BFBFC}"/>
                </a:ext>
              </a:extLst>
            </p:cNvPr>
            <p:cNvGrpSpPr/>
            <p:nvPr/>
          </p:nvGrpSpPr>
          <p:grpSpPr>
            <a:xfrm>
              <a:off x="6781494" y="1294800"/>
              <a:ext cx="3314700" cy="938212"/>
              <a:chOff x="2136775" y="2644776"/>
              <a:chExt cx="3314700" cy="938212"/>
            </a:xfrm>
          </p:grpSpPr>
          <p:sp>
            <p:nvSpPr>
              <p:cNvPr id="185" name="Freeform: Shape 184">
                <a:extLst>
                  <a:ext uri="{FF2B5EF4-FFF2-40B4-BE49-F238E27FC236}">
                    <a16:creationId xmlns:a16="http://schemas.microsoft.com/office/drawing/2014/main" id="{C856BAF5-BEBD-8E54-714C-5BB9461BE610}"/>
                  </a:ext>
                </a:extLst>
              </p:cNvPr>
              <p:cNvSpPr/>
              <p:nvPr/>
            </p:nvSpPr>
            <p:spPr bwMode="auto">
              <a:xfrm>
                <a:off x="2136775" y="2644776"/>
                <a:ext cx="3314700" cy="876300"/>
              </a:xfrm>
              <a:custGeom>
                <a:avLst/>
                <a:gdLst>
                  <a:gd name="connsiteX0" fmla="*/ 3321050 w 3321050"/>
                  <a:gd name="connsiteY0" fmla="*/ 911225 h 911225"/>
                  <a:gd name="connsiteX1" fmla="*/ 1758950 w 3321050"/>
                  <a:gd name="connsiteY1" fmla="*/ 911225 h 911225"/>
                  <a:gd name="connsiteX2" fmla="*/ 1758950 w 3321050"/>
                  <a:gd name="connsiteY2" fmla="*/ 873125 h 911225"/>
                  <a:gd name="connsiteX3" fmla="*/ 1501775 w 3321050"/>
                  <a:gd name="connsiteY3" fmla="*/ 873125 h 911225"/>
                  <a:gd name="connsiteX4" fmla="*/ 1501775 w 3321050"/>
                  <a:gd name="connsiteY4" fmla="*/ 844550 h 911225"/>
                  <a:gd name="connsiteX5" fmla="*/ 1317625 w 3321050"/>
                  <a:gd name="connsiteY5" fmla="*/ 844550 h 911225"/>
                  <a:gd name="connsiteX6" fmla="*/ 1317625 w 3321050"/>
                  <a:gd name="connsiteY6" fmla="*/ 809625 h 911225"/>
                  <a:gd name="connsiteX7" fmla="*/ 1092200 w 3321050"/>
                  <a:gd name="connsiteY7" fmla="*/ 809625 h 911225"/>
                  <a:gd name="connsiteX8" fmla="*/ 1092200 w 3321050"/>
                  <a:gd name="connsiteY8" fmla="*/ 711200 h 911225"/>
                  <a:gd name="connsiteX9" fmla="*/ 1050925 w 3321050"/>
                  <a:gd name="connsiteY9" fmla="*/ 711200 h 911225"/>
                  <a:gd name="connsiteX10" fmla="*/ 1050925 w 3321050"/>
                  <a:gd name="connsiteY10" fmla="*/ 666750 h 911225"/>
                  <a:gd name="connsiteX11" fmla="*/ 1025525 w 3321050"/>
                  <a:gd name="connsiteY11" fmla="*/ 666750 h 911225"/>
                  <a:gd name="connsiteX12" fmla="*/ 1025525 w 3321050"/>
                  <a:gd name="connsiteY12" fmla="*/ 644525 h 911225"/>
                  <a:gd name="connsiteX13" fmla="*/ 898525 w 3321050"/>
                  <a:gd name="connsiteY13" fmla="*/ 644525 h 911225"/>
                  <a:gd name="connsiteX14" fmla="*/ 898525 w 3321050"/>
                  <a:gd name="connsiteY14" fmla="*/ 568325 h 911225"/>
                  <a:gd name="connsiteX15" fmla="*/ 688975 w 3321050"/>
                  <a:gd name="connsiteY15" fmla="*/ 568325 h 911225"/>
                  <a:gd name="connsiteX16" fmla="*/ 688975 w 3321050"/>
                  <a:gd name="connsiteY16" fmla="*/ 533400 h 911225"/>
                  <a:gd name="connsiteX17" fmla="*/ 600075 w 3321050"/>
                  <a:gd name="connsiteY17" fmla="*/ 533400 h 911225"/>
                  <a:gd name="connsiteX18" fmla="*/ 600075 w 3321050"/>
                  <a:gd name="connsiteY18" fmla="*/ 504825 h 911225"/>
                  <a:gd name="connsiteX19" fmla="*/ 587375 w 3321050"/>
                  <a:gd name="connsiteY19" fmla="*/ 504825 h 911225"/>
                  <a:gd name="connsiteX20" fmla="*/ 587375 w 3321050"/>
                  <a:gd name="connsiteY20" fmla="*/ 422275 h 911225"/>
                  <a:gd name="connsiteX21" fmla="*/ 546100 w 3321050"/>
                  <a:gd name="connsiteY21" fmla="*/ 422275 h 911225"/>
                  <a:gd name="connsiteX22" fmla="*/ 546100 w 3321050"/>
                  <a:gd name="connsiteY22" fmla="*/ 406400 h 911225"/>
                  <a:gd name="connsiteX23" fmla="*/ 523875 w 3321050"/>
                  <a:gd name="connsiteY23" fmla="*/ 406400 h 911225"/>
                  <a:gd name="connsiteX24" fmla="*/ 523875 w 3321050"/>
                  <a:gd name="connsiteY24" fmla="*/ 381000 h 911225"/>
                  <a:gd name="connsiteX25" fmla="*/ 415925 w 3321050"/>
                  <a:gd name="connsiteY25" fmla="*/ 381000 h 911225"/>
                  <a:gd name="connsiteX26" fmla="*/ 415925 w 3321050"/>
                  <a:gd name="connsiteY26" fmla="*/ 327025 h 911225"/>
                  <a:gd name="connsiteX27" fmla="*/ 400050 w 3321050"/>
                  <a:gd name="connsiteY27" fmla="*/ 327025 h 911225"/>
                  <a:gd name="connsiteX28" fmla="*/ 400050 w 3321050"/>
                  <a:gd name="connsiteY28" fmla="*/ 298450 h 911225"/>
                  <a:gd name="connsiteX29" fmla="*/ 371475 w 3321050"/>
                  <a:gd name="connsiteY29" fmla="*/ 298450 h 911225"/>
                  <a:gd name="connsiteX30" fmla="*/ 371475 w 3321050"/>
                  <a:gd name="connsiteY30" fmla="*/ 266700 h 911225"/>
                  <a:gd name="connsiteX31" fmla="*/ 222250 w 3321050"/>
                  <a:gd name="connsiteY31" fmla="*/ 266700 h 911225"/>
                  <a:gd name="connsiteX32" fmla="*/ 222250 w 3321050"/>
                  <a:gd name="connsiteY32" fmla="*/ 231775 h 911225"/>
                  <a:gd name="connsiteX33" fmla="*/ 206375 w 3321050"/>
                  <a:gd name="connsiteY33" fmla="*/ 231775 h 911225"/>
                  <a:gd name="connsiteX34" fmla="*/ 206375 w 3321050"/>
                  <a:gd name="connsiteY34" fmla="*/ 203200 h 911225"/>
                  <a:gd name="connsiteX35" fmla="*/ 165100 w 3321050"/>
                  <a:gd name="connsiteY35" fmla="*/ 203200 h 911225"/>
                  <a:gd name="connsiteX36" fmla="*/ 165100 w 3321050"/>
                  <a:gd name="connsiteY36" fmla="*/ 136525 h 911225"/>
                  <a:gd name="connsiteX37" fmla="*/ 98425 w 3321050"/>
                  <a:gd name="connsiteY37" fmla="*/ 136525 h 911225"/>
                  <a:gd name="connsiteX38" fmla="*/ 98425 w 3321050"/>
                  <a:gd name="connsiteY38" fmla="*/ 82550 h 911225"/>
                  <a:gd name="connsiteX39" fmla="*/ 57150 w 3321050"/>
                  <a:gd name="connsiteY39" fmla="*/ 82550 h 911225"/>
                  <a:gd name="connsiteX40" fmla="*/ 57150 w 3321050"/>
                  <a:gd name="connsiteY40" fmla="*/ 34925 h 911225"/>
                  <a:gd name="connsiteX41" fmla="*/ 25400 w 3321050"/>
                  <a:gd name="connsiteY41" fmla="*/ 0 h 911225"/>
                  <a:gd name="connsiteX42" fmla="*/ 0 w 3321050"/>
                  <a:gd name="connsiteY42" fmla="*/ 25400 h 911225"/>
                  <a:gd name="connsiteX0" fmla="*/ 3321050 w 3321050"/>
                  <a:gd name="connsiteY0" fmla="*/ 885825 h 885825"/>
                  <a:gd name="connsiteX1" fmla="*/ 1758950 w 3321050"/>
                  <a:gd name="connsiteY1" fmla="*/ 885825 h 885825"/>
                  <a:gd name="connsiteX2" fmla="*/ 1758950 w 3321050"/>
                  <a:gd name="connsiteY2" fmla="*/ 847725 h 885825"/>
                  <a:gd name="connsiteX3" fmla="*/ 1501775 w 3321050"/>
                  <a:gd name="connsiteY3" fmla="*/ 847725 h 885825"/>
                  <a:gd name="connsiteX4" fmla="*/ 1501775 w 3321050"/>
                  <a:gd name="connsiteY4" fmla="*/ 819150 h 885825"/>
                  <a:gd name="connsiteX5" fmla="*/ 1317625 w 3321050"/>
                  <a:gd name="connsiteY5" fmla="*/ 819150 h 885825"/>
                  <a:gd name="connsiteX6" fmla="*/ 1317625 w 3321050"/>
                  <a:gd name="connsiteY6" fmla="*/ 784225 h 885825"/>
                  <a:gd name="connsiteX7" fmla="*/ 1092200 w 3321050"/>
                  <a:gd name="connsiteY7" fmla="*/ 784225 h 885825"/>
                  <a:gd name="connsiteX8" fmla="*/ 1092200 w 3321050"/>
                  <a:gd name="connsiteY8" fmla="*/ 685800 h 885825"/>
                  <a:gd name="connsiteX9" fmla="*/ 1050925 w 3321050"/>
                  <a:gd name="connsiteY9" fmla="*/ 685800 h 885825"/>
                  <a:gd name="connsiteX10" fmla="*/ 1050925 w 3321050"/>
                  <a:gd name="connsiteY10" fmla="*/ 641350 h 885825"/>
                  <a:gd name="connsiteX11" fmla="*/ 1025525 w 3321050"/>
                  <a:gd name="connsiteY11" fmla="*/ 641350 h 885825"/>
                  <a:gd name="connsiteX12" fmla="*/ 1025525 w 3321050"/>
                  <a:gd name="connsiteY12" fmla="*/ 619125 h 885825"/>
                  <a:gd name="connsiteX13" fmla="*/ 898525 w 3321050"/>
                  <a:gd name="connsiteY13" fmla="*/ 619125 h 885825"/>
                  <a:gd name="connsiteX14" fmla="*/ 898525 w 3321050"/>
                  <a:gd name="connsiteY14" fmla="*/ 542925 h 885825"/>
                  <a:gd name="connsiteX15" fmla="*/ 688975 w 3321050"/>
                  <a:gd name="connsiteY15" fmla="*/ 542925 h 885825"/>
                  <a:gd name="connsiteX16" fmla="*/ 688975 w 3321050"/>
                  <a:gd name="connsiteY16" fmla="*/ 508000 h 885825"/>
                  <a:gd name="connsiteX17" fmla="*/ 600075 w 3321050"/>
                  <a:gd name="connsiteY17" fmla="*/ 508000 h 885825"/>
                  <a:gd name="connsiteX18" fmla="*/ 600075 w 3321050"/>
                  <a:gd name="connsiteY18" fmla="*/ 479425 h 885825"/>
                  <a:gd name="connsiteX19" fmla="*/ 587375 w 3321050"/>
                  <a:gd name="connsiteY19" fmla="*/ 479425 h 885825"/>
                  <a:gd name="connsiteX20" fmla="*/ 587375 w 3321050"/>
                  <a:gd name="connsiteY20" fmla="*/ 396875 h 885825"/>
                  <a:gd name="connsiteX21" fmla="*/ 546100 w 3321050"/>
                  <a:gd name="connsiteY21" fmla="*/ 396875 h 885825"/>
                  <a:gd name="connsiteX22" fmla="*/ 546100 w 3321050"/>
                  <a:gd name="connsiteY22" fmla="*/ 381000 h 885825"/>
                  <a:gd name="connsiteX23" fmla="*/ 523875 w 3321050"/>
                  <a:gd name="connsiteY23" fmla="*/ 381000 h 885825"/>
                  <a:gd name="connsiteX24" fmla="*/ 523875 w 3321050"/>
                  <a:gd name="connsiteY24" fmla="*/ 355600 h 885825"/>
                  <a:gd name="connsiteX25" fmla="*/ 415925 w 3321050"/>
                  <a:gd name="connsiteY25" fmla="*/ 355600 h 885825"/>
                  <a:gd name="connsiteX26" fmla="*/ 415925 w 3321050"/>
                  <a:gd name="connsiteY26" fmla="*/ 301625 h 885825"/>
                  <a:gd name="connsiteX27" fmla="*/ 400050 w 3321050"/>
                  <a:gd name="connsiteY27" fmla="*/ 301625 h 885825"/>
                  <a:gd name="connsiteX28" fmla="*/ 400050 w 3321050"/>
                  <a:gd name="connsiteY28" fmla="*/ 273050 h 885825"/>
                  <a:gd name="connsiteX29" fmla="*/ 371475 w 3321050"/>
                  <a:gd name="connsiteY29" fmla="*/ 273050 h 885825"/>
                  <a:gd name="connsiteX30" fmla="*/ 371475 w 3321050"/>
                  <a:gd name="connsiteY30" fmla="*/ 241300 h 885825"/>
                  <a:gd name="connsiteX31" fmla="*/ 222250 w 3321050"/>
                  <a:gd name="connsiteY31" fmla="*/ 241300 h 885825"/>
                  <a:gd name="connsiteX32" fmla="*/ 222250 w 3321050"/>
                  <a:gd name="connsiteY32" fmla="*/ 206375 h 885825"/>
                  <a:gd name="connsiteX33" fmla="*/ 206375 w 3321050"/>
                  <a:gd name="connsiteY33" fmla="*/ 206375 h 885825"/>
                  <a:gd name="connsiteX34" fmla="*/ 206375 w 3321050"/>
                  <a:gd name="connsiteY34" fmla="*/ 177800 h 885825"/>
                  <a:gd name="connsiteX35" fmla="*/ 165100 w 3321050"/>
                  <a:gd name="connsiteY35" fmla="*/ 177800 h 885825"/>
                  <a:gd name="connsiteX36" fmla="*/ 165100 w 3321050"/>
                  <a:gd name="connsiteY36" fmla="*/ 111125 h 885825"/>
                  <a:gd name="connsiteX37" fmla="*/ 98425 w 3321050"/>
                  <a:gd name="connsiteY37" fmla="*/ 111125 h 885825"/>
                  <a:gd name="connsiteX38" fmla="*/ 98425 w 3321050"/>
                  <a:gd name="connsiteY38" fmla="*/ 57150 h 885825"/>
                  <a:gd name="connsiteX39" fmla="*/ 57150 w 3321050"/>
                  <a:gd name="connsiteY39" fmla="*/ 57150 h 885825"/>
                  <a:gd name="connsiteX40" fmla="*/ 57150 w 3321050"/>
                  <a:gd name="connsiteY40" fmla="*/ 9525 h 885825"/>
                  <a:gd name="connsiteX41" fmla="*/ 0 w 3321050"/>
                  <a:gd name="connsiteY41" fmla="*/ 0 h 885825"/>
                  <a:gd name="connsiteX0" fmla="*/ 3314700 w 3314700"/>
                  <a:gd name="connsiteY0" fmla="*/ 876300 h 876300"/>
                  <a:gd name="connsiteX1" fmla="*/ 1752600 w 3314700"/>
                  <a:gd name="connsiteY1" fmla="*/ 876300 h 876300"/>
                  <a:gd name="connsiteX2" fmla="*/ 1752600 w 3314700"/>
                  <a:gd name="connsiteY2" fmla="*/ 838200 h 876300"/>
                  <a:gd name="connsiteX3" fmla="*/ 1495425 w 3314700"/>
                  <a:gd name="connsiteY3" fmla="*/ 838200 h 876300"/>
                  <a:gd name="connsiteX4" fmla="*/ 1495425 w 3314700"/>
                  <a:gd name="connsiteY4" fmla="*/ 809625 h 876300"/>
                  <a:gd name="connsiteX5" fmla="*/ 1311275 w 3314700"/>
                  <a:gd name="connsiteY5" fmla="*/ 809625 h 876300"/>
                  <a:gd name="connsiteX6" fmla="*/ 1311275 w 3314700"/>
                  <a:gd name="connsiteY6" fmla="*/ 774700 h 876300"/>
                  <a:gd name="connsiteX7" fmla="*/ 1085850 w 3314700"/>
                  <a:gd name="connsiteY7" fmla="*/ 774700 h 876300"/>
                  <a:gd name="connsiteX8" fmla="*/ 1085850 w 3314700"/>
                  <a:gd name="connsiteY8" fmla="*/ 676275 h 876300"/>
                  <a:gd name="connsiteX9" fmla="*/ 1044575 w 3314700"/>
                  <a:gd name="connsiteY9" fmla="*/ 676275 h 876300"/>
                  <a:gd name="connsiteX10" fmla="*/ 1044575 w 3314700"/>
                  <a:gd name="connsiteY10" fmla="*/ 631825 h 876300"/>
                  <a:gd name="connsiteX11" fmla="*/ 1019175 w 3314700"/>
                  <a:gd name="connsiteY11" fmla="*/ 631825 h 876300"/>
                  <a:gd name="connsiteX12" fmla="*/ 1019175 w 3314700"/>
                  <a:gd name="connsiteY12" fmla="*/ 609600 h 876300"/>
                  <a:gd name="connsiteX13" fmla="*/ 892175 w 3314700"/>
                  <a:gd name="connsiteY13" fmla="*/ 609600 h 876300"/>
                  <a:gd name="connsiteX14" fmla="*/ 892175 w 3314700"/>
                  <a:gd name="connsiteY14" fmla="*/ 533400 h 876300"/>
                  <a:gd name="connsiteX15" fmla="*/ 682625 w 3314700"/>
                  <a:gd name="connsiteY15" fmla="*/ 533400 h 876300"/>
                  <a:gd name="connsiteX16" fmla="*/ 682625 w 3314700"/>
                  <a:gd name="connsiteY16" fmla="*/ 498475 h 876300"/>
                  <a:gd name="connsiteX17" fmla="*/ 593725 w 3314700"/>
                  <a:gd name="connsiteY17" fmla="*/ 498475 h 876300"/>
                  <a:gd name="connsiteX18" fmla="*/ 593725 w 3314700"/>
                  <a:gd name="connsiteY18" fmla="*/ 469900 h 876300"/>
                  <a:gd name="connsiteX19" fmla="*/ 581025 w 3314700"/>
                  <a:gd name="connsiteY19" fmla="*/ 469900 h 876300"/>
                  <a:gd name="connsiteX20" fmla="*/ 581025 w 3314700"/>
                  <a:gd name="connsiteY20" fmla="*/ 387350 h 876300"/>
                  <a:gd name="connsiteX21" fmla="*/ 539750 w 3314700"/>
                  <a:gd name="connsiteY21" fmla="*/ 387350 h 876300"/>
                  <a:gd name="connsiteX22" fmla="*/ 539750 w 3314700"/>
                  <a:gd name="connsiteY22" fmla="*/ 371475 h 876300"/>
                  <a:gd name="connsiteX23" fmla="*/ 517525 w 3314700"/>
                  <a:gd name="connsiteY23" fmla="*/ 371475 h 876300"/>
                  <a:gd name="connsiteX24" fmla="*/ 517525 w 3314700"/>
                  <a:gd name="connsiteY24" fmla="*/ 346075 h 876300"/>
                  <a:gd name="connsiteX25" fmla="*/ 409575 w 3314700"/>
                  <a:gd name="connsiteY25" fmla="*/ 346075 h 876300"/>
                  <a:gd name="connsiteX26" fmla="*/ 409575 w 3314700"/>
                  <a:gd name="connsiteY26" fmla="*/ 292100 h 876300"/>
                  <a:gd name="connsiteX27" fmla="*/ 393700 w 3314700"/>
                  <a:gd name="connsiteY27" fmla="*/ 292100 h 876300"/>
                  <a:gd name="connsiteX28" fmla="*/ 393700 w 3314700"/>
                  <a:gd name="connsiteY28" fmla="*/ 263525 h 876300"/>
                  <a:gd name="connsiteX29" fmla="*/ 365125 w 3314700"/>
                  <a:gd name="connsiteY29" fmla="*/ 263525 h 876300"/>
                  <a:gd name="connsiteX30" fmla="*/ 365125 w 3314700"/>
                  <a:gd name="connsiteY30" fmla="*/ 231775 h 876300"/>
                  <a:gd name="connsiteX31" fmla="*/ 215900 w 3314700"/>
                  <a:gd name="connsiteY31" fmla="*/ 231775 h 876300"/>
                  <a:gd name="connsiteX32" fmla="*/ 215900 w 3314700"/>
                  <a:gd name="connsiteY32" fmla="*/ 196850 h 876300"/>
                  <a:gd name="connsiteX33" fmla="*/ 200025 w 3314700"/>
                  <a:gd name="connsiteY33" fmla="*/ 196850 h 876300"/>
                  <a:gd name="connsiteX34" fmla="*/ 200025 w 3314700"/>
                  <a:gd name="connsiteY34" fmla="*/ 168275 h 876300"/>
                  <a:gd name="connsiteX35" fmla="*/ 158750 w 3314700"/>
                  <a:gd name="connsiteY35" fmla="*/ 168275 h 876300"/>
                  <a:gd name="connsiteX36" fmla="*/ 158750 w 3314700"/>
                  <a:gd name="connsiteY36" fmla="*/ 101600 h 876300"/>
                  <a:gd name="connsiteX37" fmla="*/ 92075 w 3314700"/>
                  <a:gd name="connsiteY37" fmla="*/ 101600 h 876300"/>
                  <a:gd name="connsiteX38" fmla="*/ 92075 w 3314700"/>
                  <a:gd name="connsiteY38" fmla="*/ 47625 h 876300"/>
                  <a:gd name="connsiteX39" fmla="*/ 50800 w 3314700"/>
                  <a:gd name="connsiteY39" fmla="*/ 47625 h 876300"/>
                  <a:gd name="connsiteX40" fmla="*/ 50800 w 3314700"/>
                  <a:gd name="connsiteY40" fmla="*/ 0 h 876300"/>
                  <a:gd name="connsiteX41" fmla="*/ 0 w 3314700"/>
                  <a:gd name="connsiteY41" fmla="*/ 0 h 87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314700" h="876300">
                    <a:moveTo>
                      <a:pt x="3314700" y="876300"/>
                    </a:moveTo>
                    <a:lnTo>
                      <a:pt x="1752600" y="876300"/>
                    </a:lnTo>
                    <a:lnTo>
                      <a:pt x="1752600" y="838200"/>
                    </a:lnTo>
                    <a:lnTo>
                      <a:pt x="1495425" y="838200"/>
                    </a:lnTo>
                    <a:lnTo>
                      <a:pt x="1495425" y="809625"/>
                    </a:lnTo>
                    <a:lnTo>
                      <a:pt x="1311275" y="809625"/>
                    </a:lnTo>
                    <a:lnTo>
                      <a:pt x="1311275" y="774700"/>
                    </a:lnTo>
                    <a:lnTo>
                      <a:pt x="1085850" y="774700"/>
                    </a:lnTo>
                    <a:lnTo>
                      <a:pt x="1085850" y="676275"/>
                    </a:lnTo>
                    <a:lnTo>
                      <a:pt x="1044575" y="676275"/>
                    </a:lnTo>
                    <a:lnTo>
                      <a:pt x="1044575" y="631825"/>
                    </a:lnTo>
                    <a:lnTo>
                      <a:pt x="1019175" y="631825"/>
                    </a:lnTo>
                    <a:lnTo>
                      <a:pt x="1019175" y="609600"/>
                    </a:lnTo>
                    <a:lnTo>
                      <a:pt x="892175" y="609600"/>
                    </a:lnTo>
                    <a:lnTo>
                      <a:pt x="892175" y="533400"/>
                    </a:lnTo>
                    <a:lnTo>
                      <a:pt x="682625" y="533400"/>
                    </a:lnTo>
                    <a:lnTo>
                      <a:pt x="682625" y="498475"/>
                    </a:lnTo>
                    <a:lnTo>
                      <a:pt x="593725" y="498475"/>
                    </a:lnTo>
                    <a:lnTo>
                      <a:pt x="593725" y="469900"/>
                    </a:lnTo>
                    <a:lnTo>
                      <a:pt x="581025" y="469900"/>
                    </a:lnTo>
                    <a:lnTo>
                      <a:pt x="581025" y="387350"/>
                    </a:lnTo>
                    <a:lnTo>
                      <a:pt x="539750" y="387350"/>
                    </a:lnTo>
                    <a:lnTo>
                      <a:pt x="539750" y="371475"/>
                    </a:lnTo>
                    <a:lnTo>
                      <a:pt x="517525" y="371475"/>
                    </a:lnTo>
                    <a:lnTo>
                      <a:pt x="517525" y="346075"/>
                    </a:lnTo>
                    <a:lnTo>
                      <a:pt x="409575" y="346075"/>
                    </a:lnTo>
                    <a:lnTo>
                      <a:pt x="409575" y="292100"/>
                    </a:lnTo>
                    <a:lnTo>
                      <a:pt x="393700" y="292100"/>
                    </a:lnTo>
                    <a:lnTo>
                      <a:pt x="393700" y="263525"/>
                    </a:lnTo>
                    <a:lnTo>
                      <a:pt x="365125" y="263525"/>
                    </a:lnTo>
                    <a:lnTo>
                      <a:pt x="365125" y="231775"/>
                    </a:lnTo>
                    <a:lnTo>
                      <a:pt x="215900" y="231775"/>
                    </a:lnTo>
                    <a:lnTo>
                      <a:pt x="215900" y="196850"/>
                    </a:lnTo>
                    <a:lnTo>
                      <a:pt x="200025" y="196850"/>
                    </a:lnTo>
                    <a:lnTo>
                      <a:pt x="200025" y="168275"/>
                    </a:lnTo>
                    <a:lnTo>
                      <a:pt x="158750" y="168275"/>
                    </a:lnTo>
                    <a:lnTo>
                      <a:pt x="158750" y="101600"/>
                    </a:lnTo>
                    <a:lnTo>
                      <a:pt x="92075" y="101600"/>
                    </a:lnTo>
                    <a:lnTo>
                      <a:pt x="92075" y="47625"/>
                    </a:lnTo>
                    <a:lnTo>
                      <a:pt x="50800" y="47625"/>
                    </a:lnTo>
                    <a:lnTo>
                      <a:pt x="5080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86" name="Straight Connector 185">
                <a:extLst>
                  <a:ext uri="{FF2B5EF4-FFF2-40B4-BE49-F238E27FC236}">
                    <a16:creationId xmlns:a16="http://schemas.microsoft.com/office/drawing/2014/main" id="{64ADB11D-9907-DC79-4194-1D00671E5FCF}"/>
                  </a:ext>
                </a:extLst>
              </p:cNvPr>
              <p:cNvCxnSpPr/>
              <p:nvPr/>
            </p:nvCxnSpPr>
            <p:spPr bwMode="auto">
              <a:xfrm>
                <a:off x="5401665"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60B3D96A-9B84-8F7B-BA1A-785ADEC36974}"/>
                  </a:ext>
                </a:extLst>
              </p:cNvPr>
              <p:cNvCxnSpPr/>
              <p:nvPr/>
            </p:nvCxnSpPr>
            <p:spPr bwMode="auto">
              <a:xfrm>
                <a:off x="5211165"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22DCA29F-A0E2-BB4A-EB88-A681833A22EF}"/>
                  </a:ext>
                </a:extLst>
              </p:cNvPr>
              <p:cNvCxnSpPr/>
              <p:nvPr/>
            </p:nvCxnSpPr>
            <p:spPr bwMode="auto">
              <a:xfrm>
                <a:off x="5150840"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F808176E-7B92-4014-C77D-EE86F2EB7442}"/>
                  </a:ext>
                </a:extLst>
              </p:cNvPr>
              <p:cNvCxnSpPr/>
              <p:nvPr/>
            </p:nvCxnSpPr>
            <p:spPr bwMode="auto">
              <a:xfrm>
                <a:off x="5106591"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D9861192-934D-FA8B-BA73-554B6403C473}"/>
                  </a:ext>
                </a:extLst>
              </p:cNvPr>
              <p:cNvCxnSpPr/>
              <p:nvPr/>
            </p:nvCxnSpPr>
            <p:spPr bwMode="auto">
              <a:xfrm>
                <a:off x="5039916"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FB1B01C7-329E-05C9-3572-92C0881393BD}"/>
                  </a:ext>
                </a:extLst>
              </p:cNvPr>
              <p:cNvCxnSpPr/>
              <p:nvPr/>
            </p:nvCxnSpPr>
            <p:spPr bwMode="auto">
              <a:xfrm>
                <a:off x="5014516"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74B7EBF1-DAA0-A916-D2C1-AF474F873CED}"/>
                  </a:ext>
                </a:extLst>
              </p:cNvPr>
              <p:cNvCxnSpPr/>
              <p:nvPr/>
            </p:nvCxnSpPr>
            <p:spPr bwMode="auto">
              <a:xfrm>
                <a:off x="4928791"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59E3086F-144D-CAA1-099C-CE33BD83949B}"/>
                  </a:ext>
                </a:extLst>
              </p:cNvPr>
              <p:cNvCxnSpPr/>
              <p:nvPr/>
            </p:nvCxnSpPr>
            <p:spPr bwMode="auto">
              <a:xfrm>
                <a:off x="4868447"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D841B6D6-75AA-5D4E-9B17-E0A710164683}"/>
                  </a:ext>
                </a:extLst>
              </p:cNvPr>
              <p:cNvCxnSpPr/>
              <p:nvPr/>
            </p:nvCxnSpPr>
            <p:spPr bwMode="auto">
              <a:xfrm>
                <a:off x="4789072"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63EC8314-32AC-F1ED-711F-9E1F1F210C2B}"/>
                  </a:ext>
                </a:extLst>
              </p:cNvPr>
              <p:cNvCxnSpPr/>
              <p:nvPr/>
            </p:nvCxnSpPr>
            <p:spPr bwMode="auto">
              <a:xfrm>
                <a:off x="4741447"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67C2C8BB-2E7B-D7C3-6743-C487F8932E77}"/>
                  </a:ext>
                </a:extLst>
              </p:cNvPr>
              <p:cNvCxnSpPr/>
              <p:nvPr/>
            </p:nvCxnSpPr>
            <p:spPr bwMode="auto">
              <a:xfrm>
                <a:off x="4706522"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A2C4C1E2-34AF-B525-DD3B-CCF242D7E378}"/>
                  </a:ext>
                </a:extLst>
              </p:cNvPr>
              <p:cNvCxnSpPr/>
              <p:nvPr/>
            </p:nvCxnSpPr>
            <p:spPr bwMode="auto">
              <a:xfrm>
                <a:off x="4592222"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05F15E67-6E95-A72B-D567-0B81171DB3DE}"/>
                  </a:ext>
                </a:extLst>
              </p:cNvPr>
              <p:cNvCxnSpPr/>
              <p:nvPr/>
            </p:nvCxnSpPr>
            <p:spPr bwMode="auto">
              <a:xfrm>
                <a:off x="4524601"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2A1BE92D-F5CE-C6F7-94EE-0A33F2518C7D}"/>
                  </a:ext>
                </a:extLst>
              </p:cNvPr>
              <p:cNvCxnSpPr/>
              <p:nvPr/>
            </p:nvCxnSpPr>
            <p:spPr bwMode="auto">
              <a:xfrm>
                <a:off x="4486501"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C2AFF2A6-3F1C-D694-BB84-F278F8C81B21}"/>
                  </a:ext>
                </a:extLst>
              </p:cNvPr>
              <p:cNvCxnSpPr/>
              <p:nvPr/>
            </p:nvCxnSpPr>
            <p:spPr bwMode="auto">
              <a:xfrm>
                <a:off x="4407277"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459D97B5-D612-5EF3-2F04-716099FA00D1}"/>
                  </a:ext>
                </a:extLst>
              </p:cNvPr>
              <p:cNvCxnSpPr/>
              <p:nvPr/>
            </p:nvCxnSpPr>
            <p:spPr bwMode="auto">
              <a:xfrm>
                <a:off x="4452104"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10DCC0E6-9322-B0FD-1D39-E8B46542CEAE}"/>
                  </a:ext>
                </a:extLst>
              </p:cNvPr>
              <p:cNvCxnSpPr/>
              <p:nvPr/>
            </p:nvCxnSpPr>
            <p:spPr bwMode="auto">
              <a:xfrm>
                <a:off x="4363204"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8758F7D1-500E-3BFA-E437-1AF9FFEA8F91}"/>
                  </a:ext>
                </a:extLst>
              </p:cNvPr>
              <p:cNvCxnSpPr/>
              <p:nvPr/>
            </p:nvCxnSpPr>
            <p:spPr bwMode="auto">
              <a:xfrm>
                <a:off x="4331454"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D39ADC54-389C-81C6-6429-D356711EAD06}"/>
                  </a:ext>
                </a:extLst>
              </p:cNvPr>
              <p:cNvCxnSpPr/>
              <p:nvPr/>
            </p:nvCxnSpPr>
            <p:spPr bwMode="auto">
              <a:xfrm>
                <a:off x="4290284"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6097C989-66C9-7D05-4675-2B463B1D4CF1}"/>
                  </a:ext>
                </a:extLst>
              </p:cNvPr>
              <p:cNvCxnSpPr/>
              <p:nvPr/>
            </p:nvCxnSpPr>
            <p:spPr bwMode="auto">
              <a:xfrm>
                <a:off x="4207734"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C3910B15-BCCD-8E26-F80F-9145EF2569CB}"/>
                  </a:ext>
                </a:extLst>
              </p:cNvPr>
              <p:cNvCxnSpPr/>
              <p:nvPr/>
            </p:nvCxnSpPr>
            <p:spPr bwMode="auto">
              <a:xfrm>
                <a:off x="4178390"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D707BF43-6C45-CC86-579A-4D32F2F9BB10}"/>
                  </a:ext>
                </a:extLst>
              </p:cNvPr>
              <p:cNvCxnSpPr/>
              <p:nvPr/>
            </p:nvCxnSpPr>
            <p:spPr bwMode="auto">
              <a:xfrm>
                <a:off x="4149815"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D702589F-BF80-1526-25E9-43F01C1588CE}"/>
                  </a:ext>
                </a:extLst>
              </p:cNvPr>
              <p:cNvCxnSpPr/>
              <p:nvPr/>
            </p:nvCxnSpPr>
            <p:spPr bwMode="auto">
              <a:xfrm>
                <a:off x="4047732"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C7493B3E-F590-95FF-5CBC-9824C87F41A2}"/>
                  </a:ext>
                </a:extLst>
              </p:cNvPr>
              <p:cNvCxnSpPr/>
              <p:nvPr/>
            </p:nvCxnSpPr>
            <p:spPr bwMode="auto">
              <a:xfrm>
                <a:off x="4012807"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D0D3072A-7E30-3414-767E-0B4C5A02831A}"/>
                  </a:ext>
                </a:extLst>
              </p:cNvPr>
              <p:cNvCxnSpPr/>
              <p:nvPr/>
            </p:nvCxnSpPr>
            <p:spPr bwMode="auto">
              <a:xfrm>
                <a:off x="3977882"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8870F1C7-0178-5570-9EF0-E95501A5DF69}"/>
                  </a:ext>
                </a:extLst>
              </p:cNvPr>
              <p:cNvCxnSpPr/>
              <p:nvPr/>
            </p:nvCxnSpPr>
            <p:spPr bwMode="auto">
              <a:xfrm>
                <a:off x="3949307"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D80714AB-CD6D-AFDA-5324-F82FDEFD644D}"/>
                  </a:ext>
                </a:extLst>
              </p:cNvPr>
              <p:cNvCxnSpPr/>
              <p:nvPr/>
            </p:nvCxnSpPr>
            <p:spPr bwMode="auto">
              <a:xfrm>
                <a:off x="3901682" y="345916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FF543329-EBB5-470D-6A5B-D41082080545}"/>
                  </a:ext>
                </a:extLst>
              </p:cNvPr>
              <p:cNvCxnSpPr/>
              <p:nvPr/>
            </p:nvCxnSpPr>
            <p:spPr bwMode="auto">
              <a:xfrm>
                <a:off x="3822265" y="3422650"/>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0E48B1A5-B916-9D0C-30FD-145DC341899D}"/>
                  </a:ext>
                </a:extLst>
              </p:cNvPr>
              <p:cNvCxnSpPr/>
              <p:nvPr/>
            </p:nvCxnSpPr>
            <p:spPr bwMode="auto">
              <a:xfrm>
                <a:off x="3742890" y="3422650"/>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6B2A45C1-2962-70F9-14D3-521F86A043EB}"/>
                  </a:ext>
                </a:extLst>
              </p:cNvPr>
              <p:cNvCxnSpPr/>
              <p:nvPr/>
            </p:nvCxnSpPr>
            <p:spPr bwMode="auto">
              <a:xfrm>
                <a:off x="3282515" y="336073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E19FC68C-8434-D026-21BA-EA0F70287AA5}"/>
                  </a:ext>
                </a:extLst>
              </p:cNvPr>
              <p:cNvCxnSpPr/>
              <p:nvPr/>
            </p:nvCxnSpPr>
            <p:spPr bwMode="auto">
              <a:xfrm>
                <a:off x="3171806" y="3214132"/>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16695237-1CA6-61D8-D074-8606EEE4043F}"/>
                  </a:ext>
                </a:extLst>
              </p:cNvPr>
              <p:cNvCxnSpPr/>
              <p:nvPr/>
            </p:nvCxnSpPr>
            <p:spPr bwMode="auto">
              <a:xfrm>
                <a:off x="2754936" y="3080782"/>
                <a:ext cx="0" cy="1238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220FAE72-F5CE-5C0C-2BE4-2B5DC7628F41}"/>
                </a:ext>
              </a:extLst>
            </p:cNvPr>
            <p:cNvGrpSpPr/>
            <p:nvPr/>
          </p:nvGrpSpPr>
          <p:grpSpPr>
            <a:xfrm>
              <a:off x="6787844" y="1278924"/>
              <a:ext cx="3216275" cy="1418685"/>
              <a:chOff x="2143125" y="2628900"/>
              <a:chExt cx="3216275" cy="1418685"/>
            </a:xfrm>
          </p:grpSpPr>
          <p:sp>
            <p:nvSpPr>
              <p:cNvPr id="219" name="Freeform: Shape 218">
                <a:extLst>
                  <a:ext uri="{FF2B5EF4-FFF2-40B4-BE49-F238E27FC236}">
                    <a16:creationId xmlns:a16="http://schemas.microsoft.com/office/drawing/2014/main" id="{A323E824-5D14-06C2-14C5-A5A9BEC6BF67}"/>
                  </a:ext>
                </a:extLst>
              </p:cNvPr>
              <p:cNvSpPr/>
              <p:nvPr/>
            </p:nvSpPr>
            <p:spPr bwMode="auto">
              <a:xfrm>
                <a:off x="2143125" y="2628900"/>
                <a:ext cx="3216275" cy="1362075"/>
              </a:xfrm>
              <a:custGeom>
                <a:avLst/>
                <a:gdLst>
                  <a:gd name="connsiteX0" fmla="*/ 3216275 w 3216275"/>
                  <a:gd name="connsiteY0" fmla="*/ 1362075 h 1362075"/>
                  <a:gd name="connsiteX1" fmla="*/ 1946275 w 3216275"/>
                  <a:gd name="connsiteY1" fmla="*/ 1362075 h 1362075"/>
                  <a:gd name="connsiteX2" fmla="*/ 1946275 w 3216275"/>
                  <a:gd name="connsiteY2" fmla="*/ 1320800 h 1362075"/>
                  <a:gd name="connsiteX3" fmla="*/ 1593850 w 3216275"/>
                  <a:gd name="connsiteY3" fmla="*/ 1320800 h 1362075"/>
                  <a:gd name="connsiteX4" fmla="*/ 1593850 w 3216275"/>
                  <a:gd name="connsiteY4" fmla="*/ 1301750 h 1362075"/>
                  <a:gd name="connsiteX5" fmla="*/ 1562100 w 3216275"/>
                  <a:gd name="connsiteY5" fmla="*/ 1301750 h 1362075"/>
                  <a:gd name="connsiteX6" fmla="*/ 1562100 w 3216275"/>
                  <a:gd name="connsiteY6" fmla="*/ 1270000 h 1362075"/>
                  <a:gd name="connsiteX7" fmla="*/ 1346200 w 3216275"/>
                  <a:gd name="connsiteY7" fmla="*/ 1270000 h 1362075"/>
                  <a:gd name="connsiteX8" fmla="*/ 1346200 w 3216275"/>
                  <a:gd name="connsiteY8" fmla="*/ 1212850 h 1362075"/>
                  <a:gd name="connsiteX9" fmla="*/ 1304925 w 3216275"/>
                  <a:gd name="connsiteY9" fmla="*/ 1212850 h 1362075"/>
                  <a:gd name="connsiteX10" fmla="*/ 1304925 w 3216275"/>
                  <a:gd name="connsiteY10" fmla="*/ 1184275 h 1362075"/>
                  <a:gd name="connsiteX11" fmla="*/ 1139825 w 3216275"/>
                  <a:gd name="connsiteY11" fmla="*/ 1184275 h 1362075"/>
                  <a:gd name="connsiteX12" fmla="*/ 1158875 w 3216275"/>
                  <a:gd name="connsiteY12" fmla="*/ 1165225 h 1362075"/>
                  <a:gd name="connsiteX13" fmla="*/ 895350 w 3216275"/>
                  <a:gd name="connsiteY13" fmla="*/ 1165225 h 1362075"/>
                  <a:gd name="connsiteX14" fmla="*/ 895350 w 3216275"/>
                  <a:gd name="connsiteY14" fmla="*/ 1133475 h 1362075"/>
                  <a:gd name="connsiteX15" fmla="*/ 723900 w 3216275"/>
                  <a:gd name="connsiteY15" fmla="*/ 1133475 h 1362075"/>
                  <a:gd name="connsiteX16" fmla="*/ 723900 w 3216275"/>
                  <a:gd name="connsiteY16" fmla="*/ 1111250 h 1362075"/>
                  <a:gd name="connsiteX17" fmla="*/ 625475 w 3216275"/>
                  <a:gd name="connsiteY17" fmla="*/ 1111250 h 1362075"/>
                  <a:gd name="connsiteX18" fmla="*/ 625475 w 3216275"/>
                  <a:gd name="connsiteY18" fmla="*/ 1038225 h 1362075"/>
                  <a:gd name="connsiteX19" fmla="*/ 460375 w 3216275"/>
                  <a:gd name="connsiteY19" fmla="*/ 1038225 h 1362075"/>
                  <a:gd name="connsiteX20" fmla="*/ 460375 w 3216275"/>
                  <a:gd name="connsiteY20" fmla="*/ 1003300 h 1362075"/>
                  <a:gd name="connsiteX21" fmla="*/ 393700 w 3216275"/>
                  <a:gd name="connsiteY21" fmla="*/ 1003300 h 1362075"/>
                  <a:gd name="connsiteX22" fmla="*/ 393700 w 3216275"/>
                  <a:gd name="connsiteY22" fmla="*/ 1003300 h 1362075"/>
                  <a:gd name="connsiteX23" fmla="*/ 311150 w 3216275"/>
                  <a:gd name="connsiteY23" fmla="*/ 1003300 h 1362075"/>
                  <a:gd name="connsiteX24" fmla="*/ 311150 w 3216275"/>
                  <a:gd name="connsiteY24" fmla="*/ 892175 h 1362075"/>
                  <a:gd name="connsiteX25" fmla="*/ 257175 w 3216275"/>
                  <a:gd name="connsiteY25" fmla="*/ 892175 h 1362075"/>
                  <a:gd name="connsiteX26" fmla="*/ 257175 w 3216275"/>
                  <a:gd name="connsiteY26" fmla="*/ 825500 h 1362075"/>
                  <a:gd name="connsiteX27" fmla="*/ 187325 w 3216275"/>
                  <a:gd name="connsiteY27" fmla="*/ 825500 h 1362075"/>
                  <a:gd name="connsiteX28" fmla="*/ 187325 w 3216275"/>
                  <a:gd name="connsiteY28" fmla="*/ 777875 h 1362075"/>
                  <a:gd name="connsiteX29" fmla="*/ 168275 w 3216275"/>
                  <a:gd name="connsiteY29" fmla="*/ 777875 h 1362075"/>
                  <a:gd name="connsiteX30" fmla="*/ 168275 w 3216275"/>
                  <a:gd name="connsiteY30" fmla="*/ 730250 h 1362075"/>
                  <a:gd name="connsiteX31" fmla="*/ 149225 w 3216275"/>
                  <a:gd name="connsiteY31" fmla="*/ 730250 h 1362075"/>
                  <a:gd name="connsiteX32" fmla="*/ 149225 w 3216275"/>
                  <a:gd name="connsiteY32" fmla="*/ 692150 h 1362075"/>
                  <a:gd name="connsiteX33" fmla="*/ 127000 w 3216275"/>
                  <a:gd name="connsiteY33" fmla="*/ 692150 h 1362075"/>
                  <a:gd name="connsiteX34" fmla="*/ 127000 w 3216275"/>
                  <a:gd name="connsiteY34" fmla="*/ 593725 h 1362075"/>
                  <a:gd name="connsiteX35" fmla="*/ 117475 w 3216275"/>
                  <a:gd name="connsiteY35" fmla="*/ 593725 h 1362075"/>
                  <a:gd name="connsiteX36" fmla="*/ 117475 w 3216275"/>
                  <a:gd name="connsiteY36" fmla="*/ 498475 h 1362075"/>
                  <a:gd name="connsiteX37" fmla="*/ 95250 w 3216275"/>
                  <a:gd name="connsiteY37" fmla="*/ 498475 h 1362075"/>
                  <a:gd name="connsiteX38" fmla="*/ 95250 w 3216275"/>
                  <a:gd name="connsiteY38" fmla="*/ 457200 h 1362075"/>
                  <a:gd name="connsiteX39" fmla="*/ 82550 w 3216275"/>
                  <a:gd name="connsiteY39" fmla="*/ 457200 h 1362075"/>
                  <a:gd name="connsiteX40" fmla="*/ 82550 w 3216275"/>
                  <a:gd name="connsiteY40" fmla="*/ 415925 h 1362075"/>
                  <a:gd name="connsiteX41" fmla="*/ 50800 w 3216275"/>
                  <a:gd name="connsiteY41" fmla="*/ 415925 h 1362075"/>
                  <a:gd name="connsiteX42" fmla="*/ 50800 w 3216275"/>
                  <a:gd name="connsiteY42" fmla="*/ 266700 h 1362075"/>
                  <a:gd name="connsiteX43" fmla="*/ 31750 w 3216275"/>
                  <a:gd name="connsiteY43" fmla="*/ 266700 h 1362075"/>
                  <a:gd name="connsiteX44" fmla="*/ 31750 w 3216275"/>
                  <a:gd name="connsiteY44" fmla="*/ 168275 h 1362075"/>
                  <a:gd name="connsiteX45" fmla="*/ 22225 w 3216275"/>
                  <a:gd name="connsiteY45" fmla="*/ 158750 h 1362075"/>
                  <a:gd name="connsiteX46" fmla="*/ 22225 w 3216275"/>
                  <a:gd name="connsiteY46" fmla="*/ 104775 h 1362075"/>
                  <a:gd name="connsiteX47" fmla="*/ 0 w 3216275"/>
                  <a:gd name="connsiteY47" fmla="*/ 104775 h 1362075"/>
                  <a:gd name="connsiteX48" fmla="*/ 0 w 3216275"/>
                  <a:gd name="connsiteY48" fmla="*/ 0 h 1362075"/>
                  <a:gd name="connsiteX0" fmla="*/ 3216275 w 3216275"/>
                  <a:gd name="connsiteY0" fmla="*/ 1362075 h 1362075"/>
                  <a:gd name="connsiteX1" fmla="*/ 1946275 w 3216275"/>
                  <a:gd name="connsiteY1" fmla="*/ 1362075 h 1362075"/>
                  <a:gd name="connsiteX2" fmla="*/ 1946275 w 3216275"/>
                  <a:gd name="connsiteY2" fmla="*/ 1320800 h 1362075"/>
                  <a:gd name="connsiteX3" fmla="*/ 1593850 w 3216275"/>
                  <a:gd name="connsiteY3" fmla="*/ 1320800 h 1362075"/>
                  <a:gd name="connsiteX4" fmla="*/ 1593850 w 3216275"/>
                  <a:gd name="connsiteY4" fmla="*/ 1301750 h 1362075"/>
                  <a:gd name="connsiteX5" fmla="*/ 1562100 w 3216275"/>
                  <a:gd name="connsiteY5" fmla="*/ 1301750 h 1362075"/>
                  <a:gd name="connsiteX6" fmla="*/ 1562100 w 3216275"/>
                  <a:gd name="connsiteY6" fmla="*/ 1270000 h 1362075"/>
                  <a:gd name="connsiteX7" fmla="*/ 1346200 w 3216275"/>
                  <a:gd name="connsiteY7" fmla="*/ 1270000 h 1362075"/>
                  <a:gd name="connsiteX8" fmla="*/ 1346200 w 3216275"/>
                  <a:gd name="connsiteY8" fmla="*/ 1212850 h 1362075"/>
                  <a:gd name="connsiteX9" fmla="*/ 1304925 w 3216275"/>
                  <a:gd name="connsiteY9" fmla="*/ 1212850 h 1362075"/>
                  <a:gd name="connsiteX10" fmla="*/ 1304925 w 3216275"/>
                  <a:gd name="connsiteY10" fmla="*/ 1184275 h 1362075"/>
                  <a:gd name="connsiteX11" fmla="*/ 1139825 w 3216275"/>
                  <a:gd name="connsiteY11" fmla="*/ 1184275 h 1362075"/>
                  <a:gd name="connsiteX12" fmla="*/ 1139825 w 3216275"/>
                  <a:gd name="connsiteY12" fmla="*/ 1165225 h 1362075"/>
                  <a:gd name="connsiteX13" fmla="*/ 895350 w 3216275"/>
                  <a:gd name="connsiteY13" fmla="*/ 1165225 h 1362075"/>
                  <a:gd name="connsiteX14" fmla="*/ 895350 w 3216275"/>
                  <a:gd name="connsiteY14" fmla="*/ 1133475 h 1362075"/>
                  <a:gd name="connsiteX15" fmla="*/ 723900 w 3216275"/>
                  <a:gd name="connsiteY15" fmla="*/ 1133475 h 1362075"/>
                  <a:gd name="connsiteX16" fmla="*/ 723900 w 3216275"/>
                  <a:gd name="connsiteY16" fmla="*/ 1111250 h 1362075"/>
                  <a:gd name="connsiteX17" fmla="*/ 625475 w 3216275"/>
                  <a:gd name="connsiteY17" fmla="*/ 1111250 h 1362075"/>
                  <a:gd name="connsiteX18" fmla="*/ 625475 w 3216275"/>
                  <a:gd name="connsiteY18" fmla="*/ 1038225 h 1362075"/>
                  <a:gd name="connsiteX19" fmla="*/ 460375 w 3216275"/>
                  <a:gd name="connsiteY19" fmla="*/ 1038225 h 1362075"/>
                  <a:gd name="connsiteX20" fmla="*/ 460375 w 3216275"/>
                  <a:gd name="connsiteY20" fmla="*/ 1003300 h 1362075"/>
                  <a:gd name="connsiteX21" fmla="*/ 393700 w 3216275"/>
                  <a:gd name="connsiteY21" fmla="*/ 1003300 h 1362075"/>
                  <a:gd name="connsiteX22" fmla="*/ 393700 w 3216275"/>
                  <a:gd name="connsiteY22" fmla="*/ 1003300 h 1362075"/>
                  <a:gd name="connsiteX23" fmla="*/ 311150 w 3216275"/>
                  <a:gd name="connsiteY23" fmla="*/ 1003300 h 1362075"/>
                  <a:gd name="connsiteX24" fmla="*/ 311150 w 3216275"/>
                  <a:gd name="connsiteY24" fmla="*/ 892175 h 1362075"/>
                  <a:gd name="connsiteX25" fmla="*/ 257175 w 3216275"/>
                  <a:gd name="connsiteY25" fmla="*/ 892175 h 1362075"/>
                  <a:gd name="connsiteX26" fmla="*/ 257175 w 3216275"/>
                  <a:gd name="connsiteY26" fmla="*/ 825500 h 1362075"/>
                  <a:gd name="connsiteX27" fmla="*/ 187325 w 3216275"/>
                  <a:gd name="connsiteY27" fmla="*/ 825500 h 1362075"/>
                  <a:gd name="connsiteX28" fmla="*/ 187325 w 3216275"/>
                  <a:gd name="connsiteY28" fmla="*/ 777875 h 1362075"/>
                  <a:gd name="connsiteX29" fmla="*/ 168275 w 3216275"/>
                  <a:gd name="connsiteY29" fmla="*/ 777875 h 1362075"/>
                  <a:gd name="connsiteX30" fmla="*/ 168275 w 3216275"/>
                  <a:gd name="connsiteY30" fmla="*/ 730250 h 1362075"/>
                  <a:gd name="connsiteX31" fmla="*/ 149225 w 3216275"/>
                  <a:gd name="connsiteY31" fmla="*/ 730250 h 1362075"/>
                  <a:gd name="connsiteX32" fmla="*/ 149225 w 3216275"/>
                  <a:gd name="connsiteY32" fmla="*/ 692150 h 1362075"/>
                  <a:gd name="connsiteX33" fmla="*/ 127000 w 3216275"/>
                  <a:gd name="connsiteY33" fmla="*/ 692150 h 1362075"/>
                  <a:gd name="connsiteX34" fmla="*/ 127000 w 3216275"/>
                  <a:gd name="connsiteY34" fmla="*/ 593725 h 1362075"/>
                  <a:gd name="connsiteX35" fmla="*/ 117475 w 3216275"/>
                  <a:gd name="connsiteY35" fmla="*/ 593725 h 1362075"/>
                  <a:gd name="connsiteX36" fmla="*/ 117475 w 3216275"/>
                  <a:gd name="connsiteY36" fmla="*/ 498475 h 1362075"/>
                  <a:gd name="connsiteX37" fmla="*/ 95250 w 3216275"/>
                  <a:gd name="connsiteY37" fmla="*/ 498475 h 1362075"/>
                  <a:gd name="connsiteX38" fmla="*/ 95250 w 3216275"/>
                  <a:gd name="connsiteY38" fmla="*/ 457200 h 1362075"/>
                  <a:gd name="connsiteX39" fmla="*/ 82550 w 3216275"/>
                  <a:gd name="connsiteY39" fmla="*/ 457200 h 1362075"/>
                  <a:gd name="connsiteX40" fmla="*/ 82550 w 3216275"/>
                  <a:gd name="connsiteY40" fmla="*/ 415925 h 1362075"/>
                  <a:gd name="connsiteX41" fmla="*/ 50800 w 3216275"/>
                  <a:gd name="connsiteY41" fmla="*/ 415925 h 1362075"/>
                  <a:gd name="connsiteX42" fmla="*/ 50800 w 3216275"/>
                  <a:gd name="connsiteY42" fmla="*/ 266700 h 1362075"/>
                  <a:gd name="connsiteX43" fmla="*/ 31750 w 3216275"/>
                  <a:gd name="connsiteY43" fmla="*/ 266700 h 1362075"/>
                  <a:gd name="connsiteX44" fmla="*/ 31750 w 3216275"/>
                  <a:gd name="connsiteY44" fmla="*/ 168275 h 1362075"/>
                  <a:gd name="connsiteX45" fmla="*/ 22225 w 3216275"/>
                  <a:gd name="connsiteY45" fmla="*/ 158750 h 1362075"/>
                  <a:gd name="connsiteX46" fmla="*/ 22225 w 3216275"/>
                  <a:gd name="connsiteY46" fmla="*/ 104775 h 1362075"/>
                  <a:gd name="connsiteX47" fmla="*/ 0 w 3216275"/>
                  <a:gd name="connsiteY47" fmla="*/ 104775 h 1362075"/>
                  <a:gd name="connsiteX48" fmla="*/ 0 w 3216275"/>
                  <a:gd name="connsiteY48" fmla="*/ 0 h 1362075"/>
                  <a:gd name="connsiteX0" fmla="*/ 3216275 w 3216275"/>
                  <a:gd name="connsiteY0" fmla="*/ 1362075 h 1362075"/>
                  <a:gd name="connsiteX1" fmla="*/ 1946275 w 3216275"/>
                  <a:gd name="connsiteY1" fmla="*/ 1362075 h 1362075"/>
                  <a:gd name="connsiteX2" fmla="*/ 1946275 w 3216275"/>
                  <a:gd name="connsiteY2" fmla="*/ 1320800 h 1362075"/>
                  <a:gd name="connsiteX3" fmla="*/ 1593850 w 3216275"/>
                  <a:gd name="connsiteY3" fmla="*/ 1320800 h 1362075"/>
                  <a:gd name="connsiteX4" fmla="*/ 1593850 w 3216275"/>
                  <a:gd name="connsiteY4" fmla="*/ 1301750 h 1362075"/>
                  <a:gd name="connsiteX5" fmla="*/ 1562100 w 3216275"/>
                  <a:gd name="connsiteY5" fmla="*/ 1301750 h 1362075"/>
                  <a:gd name="connsiteX6" fmla="*/ 1562100 w 3216275"/>
                  <a:gd name="connsiteY6" fmla="*/ 1270000 h 1362075"/>
                  <a:gd name="connsiteX7" fmla="*/ 1346200 w 3216275"/>
                  <a:gd name="connsiteY7" fmla="*/ 1270000 h 1362075"/>
                  <a:gd name="connsiteX8" fmla="*/ 1346200 w 3216275"/>
                  <a:gd name="connsiteY8" fmla="*/ 1212850 h 1362075"/>
                  <a:gd name="connsiteX9" fmla="*/ 1304925 w 3216275"/>
                  <a:gd name="connsiteY9" fmla="*/ 1212850 h 1362075"/>
                  <a:gd name="connsiteX10" fmla="*/ 1304925 w 3216275"/>
                  <a:gd name="connsiteY10" fmla="*/ 1184275 h 1362075"/>
                  <a:gd name="connsiteX11" fmla="*/ 1139825 w 3216275"/>
                  <a:gd name="connsiteY11" fmla="*/ 1184275 h 1362075"/>
                  <a:gd name="connsiteX12" fmla="*/ 1139825 w 3216275"/>
                  <a:gd name="connsiteY12" fmla="*/ 1155700 h 1362075"/>
                  <a:gd name="connsiteX13" fmla="*/ 895350 w 3216275"/>
                  <a:gd name="connsiteY13" fmla="*/ 1165225 h 1362075"/>
                  <a:gd name="connsiteX14" fmla="*/ 895350 w 3216275"/>
                  <a:gd name="connsiteY14" fmla="*/ 1133475 h 1362075"/>
                  <a:gd name="connsiteX15" fmla="*/ 723900 w 3216275"/>
                  <a:gd name="connsiteY15" fmla="*/ 1133475 h 1362075"/>
                  <a:gd name="connsiteX16" fmla="*/ 723900 w 3216275"/>
                  <a:gd name="connsiteY16" fmla="*/ 1111250 h 1362075"/>
                  <a:gd name="connsiteX17" fmla="*/ 625475 w 3216275"/>
                  <a:gd name="connsiteY17" fmla="*/ 1111250 h 1362075"/>
                  <a:gd name="connsiteX18" fmla="*/ 625475 w 3216275"/>
                  <a:gd name="connsiteY18" fmla="*/ 1038225 h 1362075"/>
                  <a:gd name="connsiteX19" fmla="*/ 460375 w 3216275"/>
                  <a:gd name="connsiteY19" fmla="*/ 1038225 h 1362075"/>
                  <a:gd name="connsiteX20" fmla="*/ 460375 w 3216275"/>
                  <a:gd name="connsiteY20" fmla="*/ 1003300 h 1362075"/>
                  <a:gd name="connsiteX21" fmla="*/ 393700 w 3216275"/>
                  <a:gd name="connsiteY21" fmla="*/ 1003300 h 1362075"/>
                  <a:gd name="connsiteX22" fmla="*/ 393700 w 3216275"/>
                  <a:gd name="connsiteY22" fmla="*/ 1003300 h 1362075"/>
                  <a:gd name="connsiteX23" fmla="*/ 311150 w 3216275"/>
                  <a:gd name="connsiteY23" fmla="*/ 1003300 h 1362075"/>
                  <a:gd name="connsiteX24" fmla="*/ 311150 w 3216275"/>
                  <a:gd name="connsiteY24" fmla="*/ 892175 h 1362075"/>
                  <a:gd name="connsiteX25" fmla="*/ 257175 w 3216275"/>
                  <a:gd name="connsiteY25" fmla="*/ 892175 h 1362075"/>
                  <a:gd name="connsiteX26" fmla="*/ 257175 w 3216275"/>
                  <a:gd name="connsiteY26" fmla="*/ 825500 h 1362075"/>
                  <a:gd name="connsiteX27" fmla="*/ 187325 w 3216275"/>
                  <a:gd name="connsiteY27" fmla="*/ 825500 h 1362075"/>
                  <a:gd name="connsiteX28" fmla="*/ 187325 w 3216275"/>
                  <a:gd name="connsiteY28" fmla="*/ 777875 h 1362075"/>
                  <a:gd name="connsiteX29" fmla="*/ 168275 w 3216275"/>
                  <a:gd name="connsiteY29" fmla="*/ 777875 h 1362075"/>
                  <a:gd name="connsiteX30" fmla="*/ 168275 w 3216275"/>
                  <a:gd name="connsiteY30" fmla="*/ 730250 h 1362075"/>
                  <a:gd name="connsiteX31" fmla="*/ 149225 w 3216275"/>
                  <a:gd name="connsiteY31" fmla="*/ 730250 h 1362075"/>
                  <a:gd name="connsiteX32" fmla="*/ 149225 w 3216275"/>
                  <a:gd name="connsiteY32" fmla="*/ 692150 h 1362075"/>
                  <a:gd name="connsiteX33" fmla="*/ 127000 w 3216275"/>
                  <a:gd name="connsiteY33" fmla="*/ 692150 h 1362075"/>
                  <a:gd name="connsiteX34" fmla="*/ 127000 w 3216275"/>
                  <a:gd name="connsiteY34" fmla="*/ 593725 h 1362075"/>
                  <a:gd name="connsiteX35" fmla="*/ 117475 w 3216275"/>
                  <a:gd name="connsiteY35" fmla="*/ 593725 h 1362075"/>
                  <a:gd name="connsiteX36" fmla="*/ 117475 w 3216275"/>
                  <a:gd name="connsiteY36" fmla="*/ 498475 h 1362075"/>
                  <a:gd name="connsiteX37" fmla="*/ 95250 w 3216275"/>
                  <a:gd name="connsiteY37" fmla="*/ 498475 h 1362075"/>
                  <a:gd name="connsiteX38" fmla="*/ 95250 w 3216275"/>
                  <a:gd name="connsiteY38" fmla="*/ 457200 h 1362075"/>
                  <a:gd name="connsiteX39" fmla="*/ 82550 w 3216275"/>
                  <a:gd name="connsiteY39" fmla="*/ 457200 h 1362075"/>
                  <a:gd name="connsiteX40" fmla="*/ 82550 w 3216275"/>
                  <a:gd name="connsiteY40" fmla="*/ 415925 h 1362075"/>
                  <a:gd name="connsiteX41" fmla="*/ 50800 w 3216275"/>
                  <a:gd name="connsiteY41" fmla="*/ 415925 h 1362075"/>
                  <a:gd name="connsiteX42" fmla="*/ 50800 w 3216275"/>
                  <a:gd name="connsiteY42" fmla="*/ 266700 h 1362075"/>
                  <a:gd name="connsiteX43" fmla="*/ 31750 w 3216275"/>
                  <a:gd name="connsiteY43" fmla="*/ 266700 h 1362075"/>
                  <a:gd name="connsiteX44" fmla="*/ 31750 w 3216275"/>
                  <a:gd name="connsiteY44" fmla="*/ 168275 h 1362075"/>
                  <a:gd name="connsiteX45" fmla="*/ 22225 w 3216275"/>
                  <a:gd name="connsiteY45" fmla="*/ 158750 h 1362075"/>
                  <a:gd name="connsiteX46" fmla="*/ 22225 w 3216275"/>
                  <a:gd name="connsiteY46" fmla="*/ 104775 h 1362075"/>
                  <a:gd name="connsiteX47" fmla="*/ 0 w 3216275"/>
                  <a:gd name="connsiteY47" fmla="*/ 104775 h 1362075"/>
                  <a:gd name="connsiteX48" fmla="*/ 0 w 3216275"/>
                  <a:gd name="connsiteY48" fmla="*/ 0 h 1362075"/>
                  <a:gd name="connsiteX0" fmla="*/ 3216275 w 3216275"/>
                  <a:gd name="connsiteY0" fmla="*/ 1362075 h 1362075"/>
                  <a:gd name="connsiteX1" fmla="*/ 1946275 w 3216275"/>
                  <a:gd name="connsiteY1" fmla="*/ 1362075 h 1362075"/>
                  <a:gd name="connsiteX2" fmla="*/ 1946275 w 3216275"/>
                  <a:gd name="connsiteY2" fmla="*/ 1320800 h 1362075"/>
                  <a:gd name="connsiteX3" fmla="*/ 1593850 w 3216275"/>
                  <a:gd name="connsiteY3" fmla="*/ 1320800 h 1362075"/>
                  <a:gd name="connsiteX4" fmla="*/ 1593850 w 3216275"/>
                  <a:gd name="connsiteY4" fmla="*/ 1301750 h 1362075"/>
                  <a:gd name="connsiteX5" fmla="*/ 1562100 w 3216275"/>
                  <a:gd name="connsiteY5" fmla="*/ 1301750 h 1362075"/>
                  <a:gd name="connsiteX6" fmla="*/ 1562100 w 3216275"/>
                  <a:gd name="connsiteY6" fmla="*/ 1270000 h 1362075"/>
                  <a:gd name="connsiteX7" fmla="*/ 1346200 w 3216275"/>
                  <a:gd name="connsiteY7" fmla="*/ 1270000 h 1362075"/>
                  <a:gd name="connsiteX8" fmla="*/ 1346200 w 3216275"/>
                  <a:gd name="connsiteY8" fmla="*/ 1212850 h 1362075"/>
                  <a:gd name="connsiteX9" fmla="*/ 1304925 w 3216275"/>
                  <a:gd name="connsiteY9" fmla="*/ 1212850 h 1362075"/>
                  <a:gd name="connsiteX10" fmla="*/ 1304925 w 3216275"/>
                  <a:gd name="connsiteY10" fmla="*/ 1184275 h 1362075"/>
                  <a:gd name="connsiteX11" fmla="*/ 1139825 w 3216275"/>
                  <a:gd name="connsiteY11" fmla="*/ 1184275 h 1362075"/>
                  <a:gd name="connsiteX12" fmla="*/ 1139825 w 3216275"/>
                  <a:gd name="connsiteY12" fmla="*/ 1155700 h 1362075"/>
                  <a:gd name="connsiteX13" fmla="*/ 895350 w 3216275"/>
                  <a:gd name="connsiteY13" fmla="*/ 1155700 h 1362075"/>
                  <a:gd name="connsiteX14" fmla="*/ 895350 w 3216275"/>
                  <a:gd name="connsiteY14" fmla="*/ 1133475 h 1362075"/>
                  <a:gd name="connsiteX15" fmla="*/ 723900 w 3216275"/>
                  <a:gd name="connsiteY15" fmla="*/ 1133475 h 1362075"/>
                  <a:gd name="connsiteX16" fmla="*/ 723900 w 3216275"/>
                  <a:gd name="connsiteY16" fmla="*/ 1111250 h 1362075"/>
                  <a:gd name="connsiteX17" fmla="*/ 625475 w 3216275"/>
                  <a:gd name="connsiteY17" fmla="*/ 1111250 h 1362075"/>
                  <a:gd name="connsiteX18" fmla="*/ 625475 w 3216275"/>
                  <a:gd name="connsiteY18" fmla="*/ 1038225 h 1362075"/>
                  <a:gd name="connsiteX19" fmla="*/ 460375 w 3216275"/>
                  <a:gd name="connsiteY19" fmla="*/ 1038225 h 1362075"/>
                  <a:gd name="connsiteX20" fmla="*/ 460375 w 3216275"/>
                  <a:gd name="connsiteY20" fmla="*/ 1003300 h 1362075"/>
                  <a:gd name="connsiteX21" fmla="*/ 393700 w 3216275"/>
                  <a:gd name="connsiteY21" fmla="*/ 1003300 h 1362075"/>
                  <a:gd name="connsiteX22" fmla="*/ 393700 w 3216275"/>
                  <a:gd name="connsiteY22" fmla="*/ 1003300 h 1362075"/>
                  <a:gd name="connsiteX23" fmla="*/ 311150 w 3216275"/>
                  <a:gd name="connsiteY23" fmla="*/ 1003300 h 1362075"/>
                  <a:gd name="connsiteX24" fmla="*/ 311150 w 3216275"/>
                  <a:gd name="connsiteY24" fmla="*/ 892175 h 1362075"/>
                  <a:gd name="connsiteX25" fmla="*/ 257175 w 3216275"/>
                  <a:gd name="connsiteY25" fmla="*/ 892175 h 1362075"/>
                  <a:gd name="connsiteX26" fmla="*/ 257175 w 3216275"/>
                  <a:gd name="connsiteY26" fmla="*/ 825500 h 1362075"/>
                  <a:gd name="connsiteX27" fmla="*/ 187325 w 3216275"/>
                  <a:gd name="connsiteY27" fmla="*/ 825500 h 1362075"/>
                  <a:gd name="connsiteX28" fmla="*/ 187325 w 3216275"/>
                  <a:gd name="connsiteY28" fmla="*/ 777875 h 1362075"/>
                  <a:gd name="connsiteX29" fmla="*/ 168275 w 3216275"/>
                  <a:gd name="connsiteY29" fmla="*/ 777875 h 1362075"/>
                  <a:gd name="connsiteX30" fmla="*/ 168275 w 3216275"/>
                  <a:gd name="connsiteY30" fmla="*/ 730250 h 1362075"/>
                  <a:gd name="connsiteX31" fmla="*/ 149225 w 3216275"/>
                  <a:gd name="connsiteY31" fmla="*/ 730250 h 1362075"/>
                  <a:gd name="connsiteX32" fmla="*/ 149225 w 3216275"/>
                  <a:gd name="connsiteY32" fmla="*/ 692150 h 1362075"/>
                  <a:gd name="connsiteX33" fmla="*/ 127000 w 3216275"/>
                  <a:gd name="connsiteY33" fmla="*/ 692150 h 1362075"/>
                  <a:gd name="connsiteX34" fmla="*/ 127000 w 3216275"/>
                  <a:gd name="connsiteY34" fmla="*/ 593725 h 1362075"/>
                  <a:gd name="connsiteX35" fmla="*/ 117475 w 3216275"/>
                  <a:gd name="connsiteY35" fmla="*/ 593725 h 1362075"/>
                  <a:gd name="connsiteX36" fmla="*/ 117475 w 3216275"/>
                  <a:gd name="connsiteY36" fmla="*/ 498475 h 1362075"/>
                  <a:gd name="connsiteX37" fmla="*/ 95250 w 3216275"/>
                  <a:gd name="connsiteY37" fmla="*/ 498475 h 1362075"/>
                  <a:gd name="connsiteX38" fmla="*/ 95250 w 3216275"/>
                  <a:gd name="connsiteY38" fmla="*/ 457200 h 1362075"/>
                  <a:gd name="connsiteX39" fmla="*/ 82550 w 3216275"/>
                  <a:gd name="connsiteY39" fmla="*/ 457200 h 1362075"/>
                  <a:gd name="connsiteX40" fmla="*/ 82550 w 3216275"/>
                  <a:gd name="connsiteY40" fmla="*/ 415925 h 1362075"/>
                  <a:gd name="connsiteX41" fmla="*/ 50800 w 3216275"/>
                  <a:gd name="connsiteY41" fmla="*/ 415925 h 1362075"/>
                  <a:gd name="connsiteX42" fmla="*/ 50800 w 3216275"/>
                  <a:gd name="connsiteY42" fmla="*/ 266700 h 1362075"/>
                  <a:gd name="connsiteX43" fmla="*/ 31750 w 3216275"/>
                  <a:gd name="connsiteY43" fmla="*/ 266700 h 1362075"/>
                  <a:gd name="connsiteX44" fmla="*/ 31750 w 3216275"/>
                  <a:gd name="connsiteY44" fmla="*/ 168275 h 1362075"/>
                  <a:gd name="connsiteX45" fmla="*/ 22225 w 3216275"/>
                  <a:gd name="connsiteY45" fmla="*/ 158750 h 1362075"/>
                  <a:gd name="connsiteX46" fmla="*/ 22225 w 3216275"/>
                  <a:gd name="connsiteY46" fmla="*/ 104775 h 1362075"/>
                  <a:gd name="connsiteX47" fmla="*/ 0 w 3216275"/>
                  <a:gd name="connsiteY47" fmla="*/ 104775 h 1362075"/>
                  <a:gd name="connsiteX48" fmla="*/ 0 w 3216275"/>
                  <a:gd name="connsiteY48" fmla="*/ 0 h 13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216275" h="1362075">
                    <a:moveTo>
                      <a:pt x="3216275" y="1362075"/>
                    </a:moveTo>
                    <a:lnTo>
                      <a:pt x="1946275" y="1362075"/>
                    </a:lnTo>
                    <a:lnTo>
                      <a:pt x="1946275" y="1320800"/>
                    </a:lnTo>
                    <a:lnTo>
                      <a:pt x="1593850" y="1320800"/>
                    </a:lnTo>
                    <a:lnTo>
                      <a:pt x="1593850" y="1301750"/>
                    </a:lnTo>
                    <a:lnTo>
                      <a:pt x="1562100" y="1301750"/>
                    </a:lnTo>
                    <a:lnTo>
                      <a:pt x="1562100" y="1270000"/>
                    </a:lnTo>
                    <a:lnTo>
                      <a:pt x="1346200" y="1270000"/>
                    </a:lnTo>
                    <a:lnTo>
                      <a:pt x="1346200" y="1212850"/>
                    </a:lnTo>
                    <a:lnTo>
                      <a:pt x="1304925" y="1212850"/>
                    </a:lnTo>
                    <a:lnTo>
                      <a:pt x="1304925" y="1184275"/>
                    </a:lnTo>
                    <a:lnTo>
                      <a:pt x="1139825" y="1184275"/>
                    </a:lnTo>
                    <a:lnTo>
                      <a:pt x="1139825" y="1155700"/>
                    </a:lnTo>
                    <a:lnTo>
                      <a:pt x="895350" y="1155700"/>
                    </a:lnTo>
                    <a:lnTo>
                      <a:pt x="895350" y="1133475"/>
                    </a:lnTo>
                    <a:lnTo>
                      <a:pt x="723900" y="1133475"/>
                    </a:lnTo>
                    <a:lnTo>
                      <a:pt x="723900" y="1111250"/>
                    </a:lnTo>
                    <a:lnTo>
                      <a:pt x="625475" y="1111250"/>
                    </a:lnTo>
                    <a:lnTo>
                      <a:pt x="625475" y="1038225"/>
                    </a:lnTo>
                    <a:lnTo>
                      <a:pt x="460375" y="1038225"/>
                    </a:lnTo>
                    <a:lnTo>
                      <a:pt x="460375" y="1003300"/>
                    </a:lnTo>
                    <a:lnTo>
                      <a:pt x="393700" y="1003300"/>
                    </a:lnTo>
                    <a:lnTo>
                      <a:pt x="393700" y="1003300"/>
                    </a:lnTo>
                    <a:lnTo>
                      <a:pt x="311150" y="1003300"/>
                    </a:lnTo>
                    <a:lnTo>
                      <a:pt x="311150" y="892175"/>
                    </a:lnTo>
                    <a:lnTo>
                      <a:pt x="257175" y="892175"/>
                    </a:lnTo>
                    <a:lnTo>
                      <a:pt x="257175" y="825500"/>
                    </a:lnTo>
                    <a:lnTo>
                      <a:pt x="187325" y="825500"/>
                    </a:lnTo>
                    <a:lnTo>
                      <a:pt x="187325" y="777875"/>
                    </a:lnTo>
                    <a:lnTo>
                      <a:pt x="168275" y="777875"/>
                    </a:lnTo>
                    <a:lnTo>
                      <a:pt x="168275" y="730250"/>
                    </a:lnTo>
                    <a:lnTo>
                      <a:pt x="149225" y="730250"/>
                    </a:lnTo>
                    <a:lnTo>
                      <a:pt x="149225" y="692150"/>
                    </a:lnTo>
                    <a:lnTo>
                      <a:pt x="127000" y="692150"/>
                    </a:lnTo>
                    <a:lnTo>
                      <a:pt x="127000" y="593725"/>
                    </a:lnTo>
                    <a:lnTo>
                      <a:pt x="117475" y="593725"/>
                    </a:lnTo>
                    <a:lnTo>
                      <a:pt x="117475" y="498475"/>
                    </a:lnTo>
                    <a:lnTo>
                      <a:pt x="95250" y="498475"/>
                    </a:lnTo>
                    <a:lnTo>
                      <a:pt x="95250" y="457200"/>
                    </a:lnTo>
                    <a:lnTo>
                      <a:pt x="82550" y="457200"/>
                    </a:lnTo>
                    <a:lnTo>
                      <a:pt x="82550" y="415925"/>
                    </a:lnTo>
                    <a:lnTo>
                      <a:pt x="50800" y="415925"/>
                    </a:lnTo>
                    <a:lnTo>
                      <a:pt x="50800" y="266700"/>
                    </a:lnTo>
                    <a:lnTo>
                      <a:pt x="31750" y="266700"/>
                    </a:lnTo>
                    <a:lnTo>
                      <a:pt x="31750" y="168275"/>
                    </a:lnTo>
                    <a:lnTo>
                      <a:pt x="22225" y="158750"/>
                    </a:lnTo>
                    <a:lnTo>
                      <a:pt x="22225" y="104775"/>
                    </a:lnTo>
                    <a:lnTo>
                      <a:pt x="0" y="104775"/>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220" name="Straight Connector 219">
                <a:extLst>
                  <a:ext uri="{FF2B5EF4-FFF2-40B4-BE49-F238E27FC236}">
                    <a16:creationId xmlns:a16="http://schemas.microsoft.com/office/drawing/2014/main" id="{6C143DCB-BB5B-E774-0EB2-ABD35B23F290}"/>
                  </a:ext>
                </a:extLst>
              </p:cNvPr>
              <p:cNvCxnSpPr/>
              <p:nvPr/>
            </p:nvCxnSpPr>
            <p:spPr bwMode="auto">
              <a:xfrm>
                <a:off x="2620365" y="3582988"/>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39654770-F42B-45A3-67A2-97C4556AD8A5}"/>
                  </a:ext>
                </a:extLst>
              </p:cNvPr>
              <p:cNvCxnSpPr/>
              <p:nvPr/>
            </p:nvCxnSpPr>
            <p:spPr bwMode="auto">
              <a:xfrm>
                <a:off x="2549557" y="3582988"/>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4B25C3AA-926E-4B95-37FC-091FA0F716F7}"/>
                  </a:ext>
                </a:extLst>
              </p:cNvPr>
              <p:cNvCxnSpPr/>
              <p:nvPr/>
            </p:nvCxnSpPr>
            <p:spPr bwMode="auto">
              <a:xfrm>
                <a:off x="3742890" y="388593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ED2FEE04-A039-FEEF-B2C3-DF469A4C9F9D}"/>
                  </a:ext>
                </a:extLst>
              </p:cNvPr>
              <p:cNvCxnSpPr/>
              <p:nvPr/>
            </p:nvCxnSpPr>
            <p:spPr bwMode="auto">
              <a:xfrm>
                <a:off x="3815915" y="388593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1CDFA7D9-E04F-D038-07C2-B27D958BB210}"/>
                  </a:ext>
                </a:extLst>
              </p:cNvPr>
              <p:cNvCxnSpPr/>
              <p:nvPr/>
            </p:nvCxnSpPr>
            <p:spPr bwMode="auto">
              <a:xfrm>
                <a:off x="3901682" y="388593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86205D3A-D605-5DB7-08B2-7D0E2BA8CC64}"/>
                  </a:ext>
                </a:extLst>
              </p:cNvPr>
              <p:cNvCxnSpPr/>
              <p:nvPr/>
            </p:nvCxnSpPr>
            <p:spPr bwMode="auto">
              <a:xfrm>
                <a:off x="4002889" y="388593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920BADDE-0A85-4EF1-2445-28CCE011DEF3}"/>
                  </a:ext>
                </a:extLst>
              </p:cNvPr>
              <p:cNvCxnSpPr/>
              <p:nvPr/>
            </p:nvCxnSpPr>
            <p:spPr bwMode="auto">
              <a:xfrm>
                <a:off x="4088614" y="388593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05916FF4-6D30-66E1-5360-7D06F2140E13}"/>
                  </a:ext>
                </a:extLst>
              </p:cNvPr>
              <p:cNvCxnSpPr/>
              <p:nvPr/>
            </p:nvCxnSpPr>
            <p:spPr bwMode="auto">
              <a:xfrm>
                <a:off x="4145854"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0CA87DD0-D157-F46C-1FA7-8993991ABEA4}"/>
                  </a:ext>
                </a:extLst>
              </p:cNvPr>
              <p:cNvCxnSpPr/>
              <p:nvPr/>
            </p:nvCxnSpPr>
            <p:spPr bwMode="auto">
              <a:xfrm>
                <a:off x="4207734"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2384AE99-B273-95D4-DD5A-4C478D2F2B5E}"/>
                  </a:ext>
                </a:extLst>
              </p:cNvPr>
              <p:cNvCxnSpPr/>
              <p:nvPr/>
            </p:nvCxnSpPr>
            <p:spPr bwMode="auto">
              <a:xfrm>
                <a:off x="4290284"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81D797BB-1E76-BC01-4C3C-02646B3E8605}"/>
                  </a:ext>
                </a:extLst>
              </p:cNvPr>
              <p:cNvCxnSpPr/>
              <p:nvPr/>
            </p:nvCxnSpPr>
            <p:spPr bwMode="auto">
              <a:xfrm>
                <a:off x="4363204"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9AE8772F-6106-84CD-9258-D149F01CE62C}"/>
                  </a:ext>
                </a:extLst>
              </p:cNvPr>
              <p:cNvCxnSpPr/>
              <p:nvPr/>
            </p:nvCxnSpPr>
            <p:spPr bwMode="auto">
              <a:xfrm>
                <a:off x="4400833"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A9A577E5-23D7-DB6C-51B4-493FA51BA969}"/>
                  </a:ext>
                </a:extLst>
              </p:cNvPr>
              <p:cNvCxnSpPr/>
              <p:nvPr/>
            </p:nvCxnSpPr>
            <p:spPr bwMode="auto">
              <a:xfrm>
                <a:off x="4493134"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3C1BDFCE-0B9A-4C89-432C-B9BB1A2EFCE2}"/>
                  </a:ext>
                </a:extLst>
              </p:cNvPr>
              <p:cNvCxnSpPr/>
              <p:nvPr/>
            </p:nvCxnSpPr>
            <p:spPr bwMode="auto">
              <a:xfrm>
                <a:off x="4632834"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DB2E662D-76B1-6C29-7BD0-EC1629E42B85}"/>
                  </a:ext>
                </a:extLst>
              </p:cNvPr>
              <p:cNvCxnSpPr/>
              <p:nvPr/>
            </p:nvCxnSpPr>
            <p:spPr bwMode="auto">
              <a:xfrm>
                <a:off x="4697506"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03863294-D825-C6AB-2D46-93E195564836}"/>
                  </a:ext>
                </a:extLst>
              </p:cNvPr>
              <p:cNvCxnSpPr/>
              <p:nvPr/>
            </p:nvCxnSpPr>
            <p:spPr bwMode="auto">
              <a:xfrm>
                <a:off x="4719222"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BB131436-4A62-8F8A-F9D8-B0AC320E0CB9}"/>
                  </a:ext>
                </a:extLst>
              </p:cNvPr>
              <p:cNvCxnSpPr/>
              <p:nvPr/>
            </p:nvCxnSpPr>
            <p:spPr bwMode="auto">
              <a:xfrm>
                <a:off x="4764844"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B03C650F-A225-821F-4EA3-4B672B0F68AF}"/>
                  </a:ext>
                </a:extLst>
              </p:cNvPr>
              <p:cNvCxnSpPr/>
              <p:nvPr/>
            </p:nvCxnSpPr>
            <p:spPr bwMode="auto">
              <a:xfrm>
                <a:off x="4834694"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A7723D26-D517-6A82-5AA4-45916F455ADC}"/>
                  </a:ext>
                </a:extLst>
              </p:cNvPr>
              <p:cNvCxnSpPr/>
              <p:nvPr/>
            </p:nvCxnSpPr>
            <p:spPr bwMode="auto">
              <a:xfrm>
                <a:off x="4885494"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1227530D-DDA8-6FFE-1E48-996212CB96DE}"/>
                  </a:ext>
                </a:extLst>
              </p:cNvPr>
              <p:cNvCxnSpPr/>
              <p:nvPr/>
            </p:nvCxnSpPr>
            <p:spPr bwMode="auto">
              <a:xfrm>
                <a:off x="5010510"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6D7AEE50-2D89-23AF-2FD1-5D586671F62B}"/>
                  </a:ext>
                </a:extLst>
              </p:cNvPr>
              <p:cNvCxnSpPr/>
              <p:nvPr/>
            </p:nvCxnSpPr>
            <p:spPr bwMode="auto">
              <a:xfrm>
                <a:off x="5040276"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C0C958E8-CCF1-998F-007F-905BB7785478}"/>
                  </a:ext>
                </a:extLst>
              </p:cNvPr>
              <p:cNvCxnSpPr/>
              <p:nvPr/>
            </p:nvCxnSpPr>
            <p:spPr bwMode="auto">
              <a:xfrm>
                <a:off x="5108142"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3E4F9752-A884-D457-B168-A7E7741B01A6}"/>
                  </a:ext>
                </a:extLst>
              </p:cNvPr>
              <p:cNvCxnSpPr/>
              <p:nvPr/>
            </p:nvCxnSpPr>
            <p:spPr bwMode="auto">
              <a:xfrm>
                <a:off x="5150840"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EC7E5A0E-9382-ADD3-D823-AD4036C19C0A}"/>
                  </a:ext>
                </a:extLst>
              </p:cNvPr>
              <p:cNvCxnSpPr/>
              <p:nvPr/>
            </p:nvCxnSpPr>
            <p:spPr bwMode="auto">
              <a:xfrm>
                <a:off x="5188940"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B29F5B7A-37EE-2F6B-A9A9-F5FA9228DD30}"/>
                  </a:ext>
                </a:extLst>
              </p:cNvPr>
              <p:cNvCxnSpPr/>
              <p:nvPr/>
            </p:nvCxnSpPr>
            <p:spPr bwMode="auto">
              <a:xfrm>
                <a:off x="5218505"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521DCF94-2961-2D7C-4038-5F801F5C2AA6}"/>
                  </a:ext>
                </a:extLst>
              </p:cNvPr>
              <p:cNvCxnSpPr/>
              <p:nvPr/>
            </p:nvCxnSpPr>
            <p:spPr bwMode="auto">
              <a:xfrm>
                <a:off x="5310578" y="3923760"/>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207D8A3D-A866-9643-BD27-6D368EF943CB}"/>
                  </a:ext>
                </a:extLst>
              </p:cNvPr>
              <p:cNvCxnSpPr/>
              <p:nvPr/>
            </p:nvCxnSpPr>
            <p:spPr bwMode="auto">
              <a:xfrm>
                <a:off x="5288353" y="3923760"/>
                <a:ext cx="0" cy="123825"/>
              </a:xfrm>
              <a:prstGeom prst="line">
                <a:avLst/>
              </a:prstGeom>
              <a:noFill/>
              <a:ln w="28575" cap="flat" cmpd="sng" algn="ctr">
                <a:solidFill>
                  <a:schemeClr val="accent3"/>
                </a:solidFill>
                <a:prstDash val="solid"/>
                <a:round/>
                <a:headEnd type="none" w="med" len="med"/>
                <a:tailEnd type="none" w="med" len="med"/>
              </a:ln>
              <a:effectLst/>
            </p:spPr>
          </p:cxnSp>
        </p:grpSp>
        <p:sp>
          <p:nvSpPr>
            <p:cNvPr id="247" name="TextBox 246">
              <a:extLst>
                <a:ext uri="{FF2B5EF4-FFF2-40B4-BE49-F238E27FC236}">
                  <a16:creationId xmlns:a16="http://schemas.microsoft.com/office/drawing/2014/main" id="{6EF2696A-6356-06F3-C776-394D3F32AEFF}"/>
                </a:ext>
              </a:extLst>
            </p:cNvPr>
            <p:cNvSpPr txBox="1"/>
            <p:nvPr/>
          </p:nvSpPr>
          <p:spPr bwMode="auto">
            <a:xfrm>
              <a:off x="7272550" y="2951186"/>
              <a:ext cx="1249982" cy="67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Gilteritinib</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a:t>
              </a:r>
            </a:p>
          </p:txBody>
        </p:sp>
        <p:grpSp>
          <p:nvGrpSpPr>
            <p:cNvPr id="248" name="Group 247">
              <a:extLst>
                <a:ext uri="{FF2B5EF4-FFF2-40B4-BE49-F238E27FC236}">
                  <a16:creationId xmlns:a16="http://schemas.microsoft.com/office/drawing/2014/main" id="{865FBDB5-B2EF-E210-8CBB-4F9FD0156E51}"/>
                </a:ext>
              </a:extLst>
            </p:cNvPr>
            <p:cNvGrpSpPr/>
            <p:nvPr/>
          </p:nvGrpSpPr>
          <p:grpSpPr>
            <a:xfrm>
              <a:off x="7014872" y="3126688"/>
              <a:ext cx="257677" cy="269507"/>
              <a:chOff x="2312402" y="4328028"/>
              <a:chExt cx="494832" cy="269507"/>
            </a:xfrm>
          </p:grpSpPr>
          <p:cxnSp>
            <p:nvCxnSpPr>
              <p:cNvPr id="249" name="Straight Connector 248">
                <a:extLst>
                  <a:ext uri="{FF2B5EF4-FFF2-40B4-BE49-F238E27FC236}">
                    <a16:creationId xmlns:a16="http://schemas.microsoft.com/office/drawing/2014/main" id="{CF33C58F-E42A-1BE8-C252-DF5F25B1F829}"/>
                  </a:ext>
                </a:extLst>
              </p:cNvPr>
              <p:cNvCxnSpPr>
                <a:cxnSpLocks/>
              </p:cNvCxnSpPr>
              <p:nvPr/>
            </p:nvCxnSpPr>
            <p:spPr bwMode="auto">
              <a:xfrm>
                <a:off x="2312402" y="4328028"/>
                <a:ext cx="494832" cy="0"/>
              </a:xfrm>
              <a:prstGeom prst="line">
                <a:avLst/>
              </a:prstGeom>
              <a:noFill/>
              <a:ln w="28575"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3B23E300-A965-2264-84F0-905BBB5F6699}"/>
                  </a:ext>
                </a:extLst>
              </p:cNvPr>
              <p:cNvCxnSpPr>
                <a:cxnSpLocks/>
              </p:cNvCxnSpPr>
              <p:nvPr/>
            </p:nvCxnSpPr>
            <p:spPr bwMode="auto">
              <a:xfrm>
                <a:off x="2312402" y="4597535"/>
                <a:ext cx="494832" cy="0"/>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252" name="Group 251">
            <a:extLst>
              <a:ext uri="{FF2B5EF4-FFF2-40B4-BE49-F238E27FC236}">
                <a16:creationId xmlns:a16="http://schemas.microsoft.com/office/drawing/2014/main" id="{3B428E0B-198A-D0DC-2D9C-594F38C590C9}"/>
              </a:ext>
            </a:extLst>
          </p:cNvPr>
          <p:cNvGrpSpPr>
            <a:grpSpLocks noChangeAspect="1"/>
          </p:cNvGrpSpPr>
          <p:nvPr/>
        </p:nvGrpSpPr>
        <p:grpSpPr>
          <a:xfrm>
            <a:off x="6514418" y="3823543"/>
            <a:ext cx="3796792" cy="2645799"/>
            <a:chOff x="6291406" y="2462871"/>
            <a:chExt cx="5190797" cy="3617213"/>
          </a:xfrm>
        </p:grpSpPr>
        <p:grpSp>
          <p:nvGrpSpPr>
            <p:cNvPr id="253" name="Group 252">
              <a:extLst>
                <a:ext uri="{FF2B5EF4-FFF2-40B4-BE49-F238E27FC236}">
                  <a16:creationId xmlns:a16="http://schemas.microsoft.com/office/drawing/2014/main" id="{26B29029-9EEE-E6EE-944B-2840347BB05D}"/>
                </a:ext>
              </a:extLst>
            </p:cNvPr>
            <p:cNvGrpSpPr/>
            <p:nvPr/>
          </p:nvGrpSpPr>
          <p:grpSpPr>
            <a:xfrm>
              <a:off x="6291406" y="2462871"/>
              <a:ext cx="5190797" cy="3617213"/>
              <a:chOff x="1000453" y="2462871"/>
              <a:chExt cx="5190797" cy="3617213"/>
            </a:xfrm>
          </p:grpSpPr>
          <p:sp>
            <p:nvSpPr>
              <p:cNvPr id="326" name="TextBox 325">
                <a:extLst>
                  <a:ext uri="{FF2B5EF4-FFF2-40B4-BE49-F238E27FC236}">
                    <a16:creationId xmlns:a16="http://schemas.microsoft.com/office/drawing/2014/main" id="{BC422998-2DAC-F761-8223-6A17738EECE0}"/>
                  </a:ext>
                </a:extLst>
              </p:cNvPr>
              <p:cNvSpPr txBox="1"/>
              <p:nvPr/>
            </p:nvSpPr>
            <p:spPr bwMode="auto">
              <a:xfrm>
                <a:off x="3809172" y="5772307"/>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327" name="TextBox 326">
                <a:extLst>
                  <a:ext uri="{FF2B5EF4-FFF2-40B4-BE49-F238E27FC236}">
                    <a16:creationId xmlns:a16="http://schemas.microsoft.com/office/drawing/2014/main" id="{FA47A6C5-50AC-9A28-7C35-743F07595133}"/>
                  </a:ext>
                </a:extLst>
              </p:cNvPr>
              <p:cNvSpPr txBox="1"/>
              <p:nvPr/>
            </p:nvSpPr>
            <p:spPr bwMode="auto">
              <a:xfrm rot="16200000">
                <a:off x="241271" y="3865595"/>
                <a:ext cx="1826141" cy="307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Probability of Survival</a:t>
                </a:r>
              </a:p>
            </p:txBody>
          </p:sp>
          <p:grpSp>
            <p:nvGrpSpPr>
              <p:cNvPr id="328" name="Group 327">
                <a:extLst>
                  <a:ext uri="{FF2B5EF4-FFF2-40B4-BE49-F238E27FC236}">
                    <a16:creationId xmlns:a16="http://schemas.microsoft.com/office/drawing/2014/main" id="{16B59702-C888-B81D-625B-DE36353E1257}"/>
                  </a:ext>
                </a:extLst>
              </p:cNvPr>
              <p:cNvGrpSpPr/>
              <p:nvPr/>
            </p:nvGrpSpPr>
            <p:grpSpPr>
              <a:xfrm>
                <a:off x="1646481" y="2462871"/>
                <a:ext cx="421361" cy="3105028"/>
                <a:chOff x="1348189" y="2462871"/>
                <a:chExt cx="421361" cy="3105028"/>
              </a:xfrm>
            </p:grpSpPr>
            <p:sp>
              <p:nvSpPr>
                <p:cNvPr id="353" name="TextBox 352">
                  <a:extLst>
                    <a:ext uri="{FF2B5EF4-FFF2-40B4-BE49-F238E27FC236}">
                      <a16:creationId xmlns:a16="http://schemas.microsoft.com/office/drawing/2014/main" id="{3987A0B1-F828-BAEC-3986-9CE75C1B3AED}"/>
                    </a:ext>
                  </a:extLst>
                </p:cNvPr>
                <p:cNvSpPr txBox="1"/>
                <p:nvPr/>
              </p:nvSpPr>
              <p:spPr bwMode="auto">
                <a:xfrm>
                  <a:off x="1484444" y="526012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54" name="TextBox 353">
                  <a:extLst>
                    <a:ext uri="{FF2B5EF4-FFF2-40B4-BE49-F238E27FC236}">
                      <a16:creationId xmlns:a16="http://schemas.microsoft.com/office/drawing/2014/main" id="{CBD926AE-FF9D-A358-3020-F71EC0F1F31C}"/>
                    </a:ext>
                  </a:extLst>
                </p:cNvPr>
                <p:cNvSpPr txBox="1"/>
                <p:nvPr/>
              </p:nvSpPr>
              <p:spPr bwMode="auto">
                <a:xfrm>
                  <a:off x="1357258" y="470071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355" name="TextBox 354">
                  <a:extLst>
                    <a:ext uri="{FF2B5EF4-FFF2-40B4-BE49-F238E27FC236}">
                      <a16:creationId xmlns:a16="http://schemas.microsoft.com/office/drawing/2014/main" id="{627848F7-2C82-340B-16F3-8A0CED521C37}"/>
                    </a:ext>
                  </a:extLst>
                </p:cNvPr>
                <p:cNvSpPr txBox="1"/>
                <p:nvPr/>
              </p:nvSpPr>
              <p:spPr bwMode="auto">
                <a:xfrm>
                  <a:off x="1348189" y="414744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356" name="TextBox 355">
                  <a:extLst>
                    <a:ext uri="{FF2B5EF4-FFF2-40B4-BE49-F238E27FC236}">
                      <a16:creationId xmlns:a16="http://schemas.microsoft.com/office/drawing/2014/main" id="{EA57B752-CA46-EB0E-560E-350649913EE5}"/>
                    </a:ext>
                  </a:extLst>
                </p:cNvPr>
                <p:cNvSpPr txBox="1"/>
                <p:nvPr/>
              </p:nvSpPr>
              <p:spPr bwMode="auto">
                <a:xfrm>
                  <a:off x="1357258" y="358803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357" name="TextBox 356">
                  <a:extLst>
                    <a:ext uri="{FF2B5EF4-FFF2-40B4-BE49-F238E27FC236}">
                      <a16:creationId xmlns:a16="http://schemas.microsoft.com/office/drawing/2014/main" id="{1180DEAA-E0B0-6406-E395-20FEB398AE22}"/>
                    </a:ext>
                  </a:extLst>
                </p:cNvPr>
                <p:cNvSpPr txBox="1"/>
                <p:nvPr/>
              </p:nvSpPr>
              <p:spPr bwMode="auto">
                <a:xfrm>
                  <a:off x="1348189" y="302227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358" name="TextBox 357">
                  <a:extLst>
                    <a:ext uri="{FF2B5EF4-FFF2-40B4-BE49-F238E27FC236}">
                      <a16:creationId xmlns:a16="http://schemas.microsoft.com/office/drawing/2014/main" id="{4FBF0303-A542-7CA7-283D-3ABAACBD6AD8}"/>
                    </a:ext>
                  </a:extLst>
                </p:cNvPr>
                <p:cNvSpPr txBox="1"/>
                <p:nvPr/>
              </p:nvSpPr>
              <p:spPr bwMode="auto">
                <a:xfrm>
                  <a:off x="1357258" y="246287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grpSp>
          <p:grpSp>
            <p:nvGrpSpPr>
              <p:cNvPr id="329" name="Group 328">
                <a:extLst>
                  <a:ext uri="{FF2B5EF4-FFF2-40B4-BE49-F238E27FC236}">
                    <a16:creationId xmlns:a16="http://schemas.microsoft.com/office/drawing/2014/main" id="{A654B87C-2548-3492-C548-80046A348703}"/>
                  </a:ext>
                </a:extLst>
              </p:cNvPr>
              <p:cNvGrpSpPr/>
              <p:nvPr/>
            </p:nvGrpSpPr>
            <p:grpSpPr>
              <a:xfrm>
                <a:off x="1975215" y="5548918"/>
                <a:ext cx="4148741" cy="307777"/>
                <a:chOff x="1975215" y="5575086"/>
                <a:chExt cx="4148741" cy="307777"/>
              </a:xfrm>
            </p:grpSpPr>
            <p:sp>
              <p:nvSpPr>
                <p:cNvPr id="346" name="TextBox 345">
                  <a:extLst>
                    <a:ext uri="{FF2B5EF4-FFF2-40B4-BE49-F238E27FC236}">
                      <a16:creationId xmlns:a16="http://schemas.microsoft.com/office/drawing/2014/main" id="{A8318D2E-6C1A-F23D-14E9-51E76D055599}"/>
                    </a:ext>
                  </a:extLst>
                </p:cNvPr>
                <p:cNvSpPr txBox="1"/>
                <p:nvPr/>
              </p:nvSpPr>
              <p:spPr bwMode="auto">
                <a:xfrm>
                  <a:off x="1975215" y="557508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47" name="TextBox 346">
                  <a:extLst>
                    <a:ext uri="{FF2B5EF4-FFF2-40B4-BE49-F238E27FC236}">
                      <a16:creationId xmlns:a16="http://schemas.microsoft.com/office/drawing/2014/main" id="{327CF944-EB25-B0B9-029B-0C41597C2AD2}"/>
                    </a:ext>
                  </a:extLst>
                </p:cNvPr>
                <p:cNvSpPr txBox="1"/>
                <p:nvPr/>
              </p:nvSpPr>
              <p:spPr bwMode="auto">
                <a:xfrm>
                  <a:off x="2575205" y="557508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348" name="TextBox 347">
                  <a:extLst>
                    <a:ext uri="{FF2B5EF4-FFF2-40B4-BE49-F238E27FC236}">
                      <a16:creationId xmlns:a16="http://schemas.microsoft.com/office/drawing/2014/main" id="{DE1CEBFB-4E21-DD77-43B7-11BC7D91A834}"/>
                    </a:ext>
                  </a:extLst>
                </p:cNvPr>
                <p:cNvSpPr txBox="1"/>
                <p:nvPr/>
              </p:nvSpPr>
              <p:spPr bwMode="auto">
                <a:xfrm>
                  <a:off x="3207414" y="557508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349" name="TextBox 348">
                  <a:extLst>
                    <a:ext uri="{FF2B5EF4-FFF2-40B4-BE49-F238E27FC236}">
                      <a16:creationId xmlns:a16="http://schemas.microsoft.com/office/drawing/2014/main" id="{169A00B6-D845-079A-6B22-9A079BE7D2A5}"/>
                    </a:ext>
                  </a:extLst>
                </p:cNvPr>
                <p:cNvSpPr txBox="1"/>
                <p:nvPr/>
              </p:nvSpPr>
              <p:spPr bwMode="auto">
                <a:xfrm>
                  <a:off x="3841563" y="557508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350" name="TextBox 349">
                  <a:extLst>
                    <a:ext uri="{FF2B5EF4-FFF2-40B4-BE49-F238E27FC236}">
                      <a16:creationId xmlns:a16="http://schemas.microsoft.com/office/drawing/2014/main" id="{35AC8020-E836-18A8-6083-CC97FBBB23DE}"/>
                    </a:ext>
                  </a:extLst>
                </p:cNvPr>
                <p:cNvSpPr txBox="1"/>
                <p:nvPr/>
              </p:nvSpPr>
              <p:spPr bwMode="auto">
                <a:xfrm>
                  <a:off x="4474200" y="557508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351" name="TextBox 350">
                  <a:extLst>
                    <a:ext uri="{FF2B5EF4-FFF2-40B4-BE49-F238E27FC236}">
                      <a16:creationId xmlns:a16="http://schemas.microsoft.com/office/drawing/2014/main" id="{101E4B73-90ED-65EF-8B65-901B784BE0BF}"/>
                    </a:ext>
                  </a:extLst>
                </p:cNvPr>
                <p:cNvSpPr txBox="1"/>
                <p:nvPr/>
              </p:nvSpPr>
              <p:spPr bwMode="auto">
                <a:xfrm>
                  <a:off x="5121724" y="557508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52" name="TextBox 351">
                  <a:extLst>
                    <a:ext uri="{FF2B5EF4-FFF2-40B4-BE49-F238E27FC236}">
                      <a16:creationId xmlns:a16="http://schemas.microsoft.com/office/drawing/2014/main" id="{A3016C39-94A0-9DA2-A61C-ED7A06D9C38E}"/>
                    </a:ext>
                  </a:extLst>
                </p:cNvPr>
                <p:cNvSpPr txBox="1"/>
                <p:nvPr/>
              </p:nvSpPr>
              <p:spPr bwMode="auto">
                <a:xfrm>
                  <a:off x="5756548" y="557508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72</a:t>
                  </a:r>
                </a:p>
              </p:txBody>
            </p:sp>
          </p:grpSp>
          <p:sp>
            <p:nvSpPr>
              <p:cNvPr id="330" name="Freeform: Shape 329">
                <a:extLst>
                  <a:ext uri="{FF2B5EF4-FFF2-40B4-BE49-F238E27FC236}">
                    <a16:creationId xmlns:a16="http://schemas.microsoft.com/office/drawing/2014/main" id="{B59847CC-161D-2D1A-6451-F7FAFB74FBFD}"/>
                  </a:ext>
                </a:extLst>
              </p:cNvPr>
              <p:cNvSpPr/>
              <p:nvPr/>
            </p:nvSpPr>
            <p:spPr bwMode="auto">
              <a:xfrm>
                <a:off x="2113234" y="2571750"/>
                <a:ext cx="4078016" cy="2863850"/>
              </a:xfrm>
              <a:custGeom>
                <a:avLst/>
                <a:gdLst>
                  <a:gd name="connsiteX0" fmla="*/ 0 w 4400550"/>
                  <a:gd name="connsiteY0" fmla="*/ 0 h 2863850"/>
                  <a:gd name="connsiteX1" fmla="*/ 0 w 4400550"/>
                  <a:gd name="connsiteY1" fmla="*/ 2863850 h 2863850"/>
                  <a:gd name="connsiteX2" fmla="*/ 4400550 w 4400550"/>
                  <a:gd name="connsiteY2" fmla="*/ 2863850 h 2863850"/>
                </a:gdLst>
                <a:ahLst/>
                <a:cxnLst>
                  <a:cxn ang="0">
                    <a:pos x="connsiteX0" y="connsiteY0"/>
                  </a:cxn>
                  <a:cxn ang="0">
                    <a:pos x="connsiteX1" y="connsiteY1"/>
                  </a:cxn>
                  <a:cxn ang="0">
                    <a:pos x="connsiteX2" y="connsiteY2"/>
                  </a:cxn>
                </a:cxnLst>
                <a:rect l="l" t="t" r="r" b="b"/>
                <a:pathLst>
                  <a:path w="4400550" h="2863850">
                    <a:moveTo>
                      <a:pt x="0" y="0"/>
                    </a:moveTo>
                    <a:lnTo>
                      <a:pt x="0" y="2863850"/>
                    </a:lnTo>
                    <a:lnTo>
                      <a:pt x="4400550" y="28638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331" name="Group 330">
                <a:extLst>
                  <a:ext uri="{FF2B5EF4-FFF2-40B4-BE49-F238E27FC236}">
                    <a16:creationId xmlns:a16="http://schemas.microsoft.com/office/drawing/2014/main" id="{B173582F-2004-C229-A8DE-99C3BEDE1163}"/>
                  </a:ext>
                </a:extLst>
              </p:cNvPr>
              <p:cNvGrpSpPr/>
              <p:nvPr/>
            </p:nvGrpSpPr>
            <p:grpSpPr>
              <a:xfrm>
                <a:off x="2014110" y="2647537"/>
                <a:ext cx="90056" cy="2785352"/>
                <a:chOff x="1458795" y="2647537"/>
                <a:chExt cx="886146" cy="2785352"/>
              </a:xfrm>
            </p:grpSpPr>
            <p:cxnSp>
              <p:nvCxnSpPr>
                <p:cNvPr id="340" name="Straight Connector 339">
                  <a:extLst>
                    <a:ext uri="{FF2B5EF4-FFF2-40B4-BE49-F238E27FC236}">
                      <a16:creationId xmlns:a16="http://schemas.microsoft.com/office/drawing/2014/main" id="{FB72B872-2F11-BAB0-5D5E-FF01CF6F402C}"/>
                    </a:ext>
                  </a:extLst>
                </p:cNvPr>
                <p:cNvCxnSpPr>
                  <a:cxnSpLocks/>
                </p:cNvCxnSpPr>
                <p:nvPr/>
              </p:nvCxnSpPr>
              <p:spPr bwMode="auto">
                <a:xfrm>
                  <a:off x="1458795" y="264753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6C4A7F12-A04C-7459-7385-3941CADF000E}"/>
                    </a:ext>
                  </a:extLst>
                </p:cNvPr>
                <p:cNvCxnSpPr>
                  <a:cxnSpLocks/>
                </p:cNvCxnSpPr>
                <p:nvPr/>
              </p:nvCxnSpPr>
              <p:spPr bwMode="auto">
                <a:xfrm>
                  <a:off x="1458795" y="320460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CD2C0177-0395-E76C-A4A5-8F0E63636876}"/>
                    </a:ext>
                  </a:extLst>
                </p:cNvPr>
                <p:cNvCxnSpPr>
                  <a:cxnSpLocks/>
                </p:cNvCxnSpPr>
                <p:nvPr/>
              </p:nvCxnSpPr>
              <p:spPr bwMode="auto">
                <a:xfrm>
                  <a:off x="1458795" y="376167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A05C8B8C-4EB1-7207-D33A-A77CDEF598B4}"/>
                    </a:ext>
                  </a:extLst>
                </p:cNvPr>
                <p:cNvCxnSpPr>
                  <a:cxnSpLocks/>
                </p:cNvCxnSpPr>
                <p:nvPr/>
              </p:nvCxnSpPr>
              <p:spPr bwMode="auto">
                <a:xfrm>
                  <a:off x="1458795" y="431874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D3FBDD00-00F5-40FF-C692-64EAABFB1875}"/>
                    </a:ext>
                  </a:extLst>
                </p:cNvPr>
                <p:cNvCxnSpPr>
                  <a:cxnSpLocks/>
                </p:cNvCxnSpPr>
                <p:nvPr/>
              </p:nvCxnSpPr>
              <p:spPr bwMode="auto">
                <a:xfrm>
                  <a:off x="1458795" y="487581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C4E5F7FF-3401-D79B-33A4-1D43D15B308C}"/>
                    </a:ext>
                  </a:extLst>
                </p:cNvPr>
                <p:cNvCxnSpPr>
                  <a:cxnSpLocks/>
                </p:cNvCxnSpPr>
                <p:nvPr/>
              </p:nvCxnSpPr>
              <p:spPr bwMode="auto">
                <a:xfrm>
                  <a:off x="1458795" y="5432889"/>
                  <a:ext cx="8861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32" name="Group 331">
                <a:extLst>
                  <a:ext uri="{FF2B5EF4-FFF2-40B4-BE49-F238E27FC236}">
                    <a16:creationId xmlns:a16="http://schemas.microsoft.com/office/drawing/2014/main" id="{2E33CFE2-5BBD-2138-EC7B-53A1DA004940}"/>
                  </a:ext>
                </a:extLst>
              </p:cNvPr>
              <p:cNvGrpSpPr/>
              <p:nvPr/>
            </p:nvGrpSpPr>
            <p:grpSpPr>
              <a:xfrm rot="5400000">
                <a:off x="3951815" y="3596005"/>
                <a:ext cx="142199" cy="3815967"/>
                <a:chOff x="1458795" y="2111403"/>
                <a:chExt cx="886148" cy="3321486"/>
              </a:xfrm>
            </p:grpSpPr>
            <p:cxnSp>
              <p:nvCxnSpPr>
                <p:cNvPr id="333" name="Straight Connector 332">
                  <a:extLst>
                    <a:ext uri="{FF2B5EF4-FFF2-40B4-BE49-F238E27FC236}">
                      <a16:creationId xmlns:a16="http://schemas.microsoft.com/office/drawing/2014/main" id="{D389CC49-D492-F32E-D914-548BC90CBD19}"/>
                    </a:ext>
                  </a:extLst>
                </p:cNvPr>
                <p:cNvCxnSpPr>
                  <a:cxnSpLocks/>
                </p:cNvCxnSpPr>
                <p:nvPr/>
              </p:nvCxnSpPr>
              <p:spPr bwMode="auto">
                <a:xfrm>
                  <a:off x="1458795" y="264753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A794F581-938C-FCA8-077B-96F115350FC6}"/>
                    </a:ext>
                  </a:extLst>
                </p:cNvPr>
                <p:cNvCxnSpPr>
                  <a:cxnSpLocks/>
                </p:cNvCxnSpPr>
                <p:nvPr/>
              </p:nvCxnSpPr>
              <p:spPr bwMode="auto">
                <a:xfrm>
                  <a:off x="1458795" y="320460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9A02573C-25FB-9C6C-682F-4B72065325E8}"/>
                    </a:ext>
                  </a:extLst>
                </p:cNvPr>
                <p:cNvCxnSpPr>
                  <a:cxnSpLocks/>
                </p:cNvCxnSpPr>
                <p:nvPr/>
              </p:nvCxnSpPr>
              <p:spPr bwMode="auto">
                <a:xfrm>
                  <a:off x="1458795" y="376167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7A25EDD1-CD41-9F76-4B77-365323F1EA89}"/>
                    </a:ext>
                  </a:extLst>
                </p:cNvPr>
                <p:cNvCxnSpPr>
                  <a:cxnSpLocks/>
                </p:cNvCxnSpPr>
                <p:nvPr/>
              </p:nvCxnSpPr>
              <p:spPr bwMode="auto">
                <a:xfrm>
                  <a:off x="1458795" y="431874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0C2CC055-064D-5156-7CEA-05F3FB977753}"/>
                    </a:ext>
                  </a:extLst>
                </p:cNvPr>
                <p:cNvCxnSpPr>
                  <a:cxnSpLocks/>
                </p:cNvCxnSpPr>
                <p:nvPr/>
              </p:nvCxnSpPr>
              <p:spPr bwMode="auto">
                <a:xfrm>
                  <a:off x="1458795" y="4875817"/>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0D6CEAC6-5D45-75AB-29DB-4CBDB7C8B255}"/>
                    </a:ext>
                  </a:extLst>
                </p:cNvPr>
                <p:cNvCxnSpPr>
                  <a:cxnSpLocks/>
                </p:cNvCxnSpPr>
                <p:nvPr/>
              </p:nvCxnSpPr>
              <p:spPr bwMode="auto">
                <a:xfrm>
                  <a:off x="1458795" y="5432889"/>
                  <a:ext cx="886146" cy="0"/>
                </a:xfrm>
                <a:prstGeom prst="line">
                  <a:avLst/>
                </a:prstGeom>
                <a:noFill/>
                <a:ln w="28575" cap="flat" cmpd="sng" algn="ctr">
                  <a:solidFill>
                    <a:schemeClr val="bg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8B568596-6ECA-283E-F912-CACDF559D25E}"/>
                    </a:ext>
                  </a:extLst>
                </p:cNvPr>
                <p:cNvCxnSpPr>
                  <a:cxnSpLocks/>
                </p:cNvCxnSpPr>
                <p:nvPr/>
              </p:nvCxnSpPr>
              <p:spPr bwMode="auto">
                <a:xfrm>
                  <a:off x="1458797" y="2111403"/>
                  <a:ext cx="88614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254" name="TextBox 253">
              <a:extLst>
                <a:ext uri="{FF2B5EF4-FFF2-40B4-BE49-F238E27FC236}">
                  <a16:creationId xmlns:a16="http://schemas.microsoft.com/office/drawing/2014/main" id="{A9EF2817-7845-93A3-6A34-72CE93BC0216}"/>
                </a:ext>
              </a:extLst>
            </p:cNvPr>
            <p:cNvSpPr txBox="1"/>
            <p:nvPr/>
          </p:nvSpPr>
          <p:spPr bwMode="auto">
            <a:xfrm>
              <a:off x="9231551" y="4001923"/>
              <a:ext cx="86600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Events/N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19/89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15/87</a:t>
              </a:r>
            </a:p>
          </p:txBody>
        </p:sp>
        <p:sp>
          <p:nvSpPr>
            <p:cNvPr id="255" name="TextBox 254">
              <a:extLst>
                <a:ext uri="{FF2B5EF4-FFF2-40B4-BE49-F238E27FC236}">
                  <a16:creationId xmlns:a16="http://schemas.microsoft.com/office/drawing/2014/main" id="{21A739C9-23B6-C6C4-0ED8-4EEBECA4B924}"/>
                </a:ext>
              </a:extLst>
            </p:cNvPr>
            <p:cNvSpPr txBox="1"/>
            <p:nvPr/>
          </p:nvSpPr>
          <p:spPr bwMode="auto">
            <a:xfrm>
              <a:off x="9036601" y="5023835"/>
              <a:ext cx="857927" cy="307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 .5750</a:t>
              </a:r>
            </a:p>
          </p:txBody>
        </p:sp>
        <p:grpSp>
          <p:nvGrpSpPr>
            <p:cNvPr id="256" name="Group 255">
              <a:extLst>
                <a:ext uri="{FF2B5EF4-FFF2-40B4-BE49-F238E27FC236}">
                  <a16:creationId xmlns:a16="http://schemas.microsoft.com/office/drawing/2014/main" id="{62A2270B-D1C8-6649-6E39-1CB7B56875C2}"/>
                </a:ext>
              </a:extLst>
            </p:cNvPr>
            <p:cNvGrpSpPr/>
            <p:nvPr/>
          </p:nvGrpSpPr>
          <p:grpSpPr>
            <a:xfrm>
              <a:off x="7537450" y="2619375"/>
              <a:ext cx="3216275" cy="709057"/>
              <a:chOff x="7537450" y="2619375"/>
              <a:chExt cx="3216275" cy="709057"/>
            </a:xfrm>
          </p:grpSpPr>
          <p:sp>
            <p:nvSpPr>
              <p:cNvPr id="295" name="Freeform: Shape 294">
                <a:extLst>
                  <a:ext uri="{FF2B5EF4-FFF2-40B4-BE49-F238E27FC236}">
                    <a16:creationId xmlns:a16="http://schemas.microsoft.com/office/drawing/2014/main" id="{ECC355BF-ED1F-83B6-A1AC-96610AD8629C}"/>
                  </a:ext>
                </a:extLst>
              </p:cNvPr>
              <p:cNvSpPr/>
              <p:nvPr/>
            </p:nvSpPr>
            <p:spPr bwMode="auto">
              <a:xfrm>
                <a:off x="7537450" y="2619375"/>
                <a:ext cx="3216275" cy="644525"/>
              </a:xfrm>
              <a:custGeom>
                <a:avLst/>
                <a:gdLst>
                  <a:gd name="connsiteX0" fmla="*/ 3216275 w 3216275"/>
                  <a:gd name="connsiteY0" fmla="*/ 644525 h 644525"/>
                  <a:gd name="connsiteX1" fmla="*/ 1990725 w 3216275"/>
                  <a:gd name="connsiteY1" fmla="*/ 644525 h 644525"/>
                  <a:gd name="connsiteX2" fmla="*/ 1990725 w 3216275"/>
                  <a:gd name="connsiteY2" fmla="*/ 593725 h 644525"/>
                  <a:gd name="connsiteX3" fmla="*/ 1736725 w 3216275"/>
                  <a:gd name="connsiteY3" fmla="*/ 593725 h 644525"/>
                  <a:gd name="connsiteX4" fmla="*/ 1736725 w 3216275"/>
                  <a:gd name="connsiteY4" fmla="*/ 587375 h 644525"/>
                  <a:gd name="connsiteX5" fmla="*/ 1736725 w 3216275"/>
                  <a:gd name="connsiteY5" fmla="*/ 587375 h 644525"/>
                  <a:gd name="connsiteX6" fmla="*/ 1736725 w 3216275"/>
                  <a:gd name="connsiteY6" fmla="*/ 561975 h 644525"/>
                  <a:gd name="connsiteX7" fmla="*/ 1476375 w 3216275"/>
                  <a:gd name="connsiteY7" fmla="*/ 561975 h 644525"/>
                  <a:gd name="connsiteX8" fmla="*/ 1476375 w 3216275"/>
                  <a:gd name="connsiteY8" fmla="*/ 527050 h 644525"/>
                  <a:gd name="connsiteX9" fmla="*/ 1031875 w 3216275"/>
                  <a:gd name="connsiteY9" fmla="*/ 527050 h 644525"/>
                  <a:gd name="connsiteX10" fmla="*/ 1031875 w 3216275"/>
                  <a:gd name="connsiteY10" fmla="*/ 482600 h 644525"/>
                  <a:gd name="connsiteX11" fmla="*/ 717550 w 3216275"/>
                  <a:gd name="connsiteY11" fmla="*/ 482600 h 644525"/>
                  <a:gd name="connsiteX12" fmla="*/ 717550 w 3216275"/>
                  <a:gd name="connsiteY12" fmla="*/ 434975 h 644525"/>
                  <a:gd name="connsiteX13" fmla="*/ 552450 w 3216275"/>
                  <a:gd name="connsiteY13" fmla="*/ 434975 h 644525"/>
                  <a:gd name="connsiteX14" fmla="*/ 552450 w 3216275"/>
                  <a:gd name="connsiteY14" fmla="*/ 409575 h 644525"/>
                  <a:gd name="connsiteX15" fmla="*/ 361950 w 3216275"/>
                  <a:gd name="connsiteY15" fmla="*/ 409575 h 644525"/>
                  <a:gd name="connsiteX16" fmla="*/ 361950 w 3216275"/>
                  <a:gd name="connsiteY16" fmla="*/ 358775 h 644525"/>
                  <a:gd name="connsiteX17" fmla="*/ 254000 w 3216275"/>
                  <a:gd name="connsiteY17" fmla="*/ 358775 h 644525"/>
                  <a:gd name="connsiteX18" fmla="*/ 254000 w 3216275"/>
                  <a:gd name="connsiteY18" fmla="*/ 323850 h 644525"/>
                  <a:gd name="connsiteX19" fmla="*/ 203200 w 3216275"/>
                  <a:gd name="connsiteY19" fmla="*/ 323850 h 644525"/>
                  <a:gd name="connsiteX20" fmla="*/ 203200 w 3216275"/>
                  <a:gd name="connsiteY20" fmla="*/ 295275 h 644525"/>
                  <a:gd name="connsiteX21" fmla="*/ 168275 w 3216275"/>
                  <a:gd name="connsiteY21" fmla="*/ 295275 h 644525"/>
                  <a:gd name="connsiteX22" fmla="*/ 168275 w 3216275"/>
                  <a:gd name="connsiteY22" fmla="*/ 260350 h 644525"/>
                  <a:gd name="connsiteX23" fmla="*/ 107950 w 3216275"/>
                  <a:gd name="connsiteY23" fmla="*/ 260350 h 644525"/>
                  <a:gd name="connsiteX24" fmla="*/ 107950 w 3216275"/>
                  <a:gd name="connsiteY24" fmla="*/ 228600 h 644525"/>
                  <a:gd name="connsiteX25" fmla="*/ 92075 w 3216275"/>
                  <a:gd name="connsiteY25" fmla="*/ 228600 h 644525"/>
                  <a:gd name="connsiteX26" fmla="*/ 111125 w 3216275"/>
                  <a:gd name="connsiteY26" fmla="*/ 209550 h 644525"/>
                  <a:gd name="connsiteX27" fmla="*/ 66675 w 3216275"/>
                  <a:gd name="connsiteY27" fmla="*/ 209550 h 644525"/>
                  <a:gd name="connsiteX28" fmla="*/ 66675 w 3216275"/>
                  <a:gd name="connsiteY28" fmla="*/ 111125 h 644525"/>
                  <a:gd name="connsiteX29" fmla="*/ 44450 w 3216275"/>
                  <a:gd name="connsiteY29" fmla="*/ 111125 h 644525"/>
                  <a:gd name="connsiteX30" fmla="*/ 44450 w 3216275"/>
                  <a:gd name="connsiteY30" fmla="*/ 76200 h 644525"/>
                  <a:gd name="connsiteX31" fmla="*/ 0 w 3216275"/>
                  <a:gd name="connsiteY31" fmla="*/ 76200 h 644525"/>
                  <a:gd name="connsiteX32" fmla="*/ 0 w 3216275"/>
                  <a:gd name="connsiteY32" fmla="*/ 0 h 644525"/>
                  <a:gd name="connsiteX0" fmla="*/ 3216275 w 3216275"/>
                  <a:gd name="connsiteY0" fmla="*/ 644525 h 644525"/>
                  <a:gd name="connsiteX1" fmla="*/ 1990725 w 3216275"/>
                  <a:gd name="connsiteY1" fmla="*/ 644525 h 644525"/>
                  <a:gd name="connsiteX2" fmla="*/ 1990725 w 3216275"/>
                  <a:gd name="connsiteY2" fmla="*/ 593725 h 644525"/>
                  <a:gd name="connsiteX3" fmla="*/ 1736725 w 3216275"/>
                  <a:gd name="connsiteY3" fmla="*/ 593725 h 644525"/>
                  <a:gd name="connsiteX4" fmla="*/ 1736725 w 3216275"/>
                  <a:gd name="connsiteY4" fmla="*/ 587375 h 644525"/>
                  <a:gd name="connsiteX5" fmla="*/ 1736725 w 3216275"/>
                  <a:gd name="connsiteY5" fmla="*/ 587375 h 644525"/>
                  <a:gd name="connsiteX6" fmla="*/ 1736725 w 3216275"/>
                  <a:gd name="connsiteY6" fmla="*/ 561975 h 644525"/>
                  <a:gd name="connsiteX7" fmla="*/ 1476375 w 3216275"/>
                  <a:gd name="connsiteY7" fmla="*/ 561975 h 644525"/>
                  <a:gd name="connsiteX8" fmla="*/ 1476375 w 3216275"/>
                  <a:gd name="connsiteY8" fmla="*/ 527050 h 644525"/>
                  <a:gd name="connsiteX9" fmla="*/ 1031875 w 3216275"/>
                  <a:gd name="connsiteY9" fmla="*/ 527050 h 644525"/>
                  <a:gd name="connsiteX10" fmla="*/ 1031875 w 3216275"/>
                  <a:gd name="connsiteY10" fmla="*/ 482600 h 644525"/>
                  <a:gd name="connsiteX11" fmla="*/ 717550 w 3216275"/>
                  <a:gd name="connsiteY11" fmla="*/ 482600 h 644525"/>
                  <a:gd name="connsiteX12" fmla="*/ 717550 w 3216275"/>
                  <a:gd name="connsiteY12" fmla="*/ 434975 h 644525"/>
                  <a:gd name="connsiteX13" fmla="*/ 552450 w 3216275"/>
                  <a:gd name="connsiteY13" fmla="*/ 434975 h 644525"/>
                  <a:gd name="connsiteX14" fmla="*/ 552450 w 3216275"/>
                  <a:gd name="connsiteY14" fmla="*/ 409575 h 644525"/>
                  <a:gd name="connsiteX15" fmla="*/ 361950 w 3216275"/>
                  <a:gd name="connsiteY15" fmla="*/ 409575 h 644525"/>
                  <a:gd name="connsiteX16" fmla="*/ 361950 w 3216275"/>
                  <a:gd name="connsiteY16" fmla="*/ 358775 h 644525"/>
                  <a:gd name="connsiteX17" fmla="*/ 254000 w 3216275"/>
                  <a:gd name="connsiteY17" fmla="*/ 358775 h 644525"/>
                  <a:gd name="connsiteX18" fmla="*/ 254000 w 3216275"/>
                  <a:gd name="connsiteY18" fmla="*/ 323850 h 644525"/>
                  <a:gd name="connsiteX19" fmla="*/ 203200 w 3216275"/>
                  <a:gd name="connsiteY19" fmla="*/ 323850 h 644525"/>
                  <a:gd name="connsiteX20" fmla="*/ 203200 w 3216275"/>
                  <a:gd name="connsiteY20" fmla="*/ 295275 h 644525"/>
                  <a:gd name="connsiteX21" fmla="*/ 168275 w 3216275"/>
                  <a:gd name="connsiteY21" fmla="*/ 295275 h 644525"/>
                  <a:gd name="connsiteX22" fmla="*/ 168275 w 3216275"/>
                  <a:gd name="connsiteY22" fmla="*/ 260350 h 644525"/>
                  <a:gd name="connsiteX23" fmla="*/ 107950 w 3216275"/>
                  <a:gd name="connsiteY23" fmla="*/ 260350 h 644525"/>
                  <a:gd name="connsiteX24" fmla="*/ 107950 w 3216275"/>
                  <a:gd name="connsiteY24" fmla="*/ 228600 h 644525"/>
                  <a:gd name="connsiteX25" fmla="*/ 111125 w 3216275"/>
                  <a:gd name="connsiteY25" fmla="*/ 209550 h 644525"/>
                  <a:gd name="connsiteX26" fmla="*/ 66675 w 3216275"/>
                  <a:gd name="connsiteY26" fmla="*/ 209550 h 644525"/>
                  <a:gd name="connsiteX27" fmla="*/ 66675 w 3216275"/>
                  <a:gd name="connsiteY27" fmla="*/ 111125 h 644525"/>
                  <a:gd name="connsiteX28" fmla="*/ 44450 w 3216275"/>
                  <a:gd name="connsiteY28" fmla="*/ 111125 h 644525"/>
                  <a:gd name="connsiteX29" fmla="*/ 44450 w 3216275"/>
                  <a:gd name="connsiteY29" fmla="*/ 76200 h 644525"/>
                  <a:gd name="connsiteX30" fmla="*/ 0 w 3216275"/>
                  <a:gd name="connsiteY30" fmla="*/ 76200 h 644525"/>
                  <a:gd name="connsiteX31" fmla="*/ 0 w 3216275"/>
                  <a:gd name="connsiteY31" fmla="*/ 0 h 64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216275" h="644525">
                    <a:moveTo>
                      <a:pt x="3216275" y="644525"/>
                    </a:moveTo>
                    <a:lnTo>
                      <a:pt x="1990725" y="644525"/>
                    </a:lnTo>
                    <a:lnTo>
                      <a:pt x="1990725" y="593725"/>
                    </a:lnTo>
                    <a:lnTo>
                      <a:pt x="1736725" y="593725"/>
                    </a:lnTo>
                    <a:lnTo>
                      <a:pt x="1736725" y="587375"/>
                    </a:lnTo>
                    <a:lnTo>
                      <a:pt x="1736725" y="587375"/>
                    </a:lnTo>
                    <a:lnTo>
                      <a:pt x="1736725" y="561975"/>
                    </a:lnTo>
                    <a:lnTo>
                      <a:pt x="1476375" y="561975"/>
                    </a:lnTo>
                    <a:lnTo>
                      <a:pt x="1476375" y="527050"/>
                    </a:lnTo>
                    <a:lnTo>
                      <a:pt x="1031875" y="527050"/>
                    </a:lnTo>
                    <a:lnTo>
                      <a:pt x="1031875" y="482600"/>
                    </a:lnTo>
                    <a:lnTo>
                      <a:pt x="717550" y="482600"/>
                    </a:lnTo>
                    <a:lnTo>
                      <a:pt x="717550" y="434975"/>
                    </a:lnTo>
                    <a:lnTo>
                      <a:pt x="552450" y="434975"/>
                    </a:lnTo>
                    <a:lnTo>
                      <a:pt x="552450" y="409575"/>
                    </a:lnTo>
                    <a:lnTo>
                      <a:pt x="361950" y="409575"/>
                    </a:lnTo>
                    <a:lnTo>
                      <a:pt x="361950" y="358775"/>
                    </a:lnTo>
                    <a:lnTo>
                      <a:pt x="254000" y="358775"/>
                    </a:lnTo>
                    <a:lnTo>
                      <a:pt x="254000" y="323850"/>
                    </a:lnTo>
                    <a:lnTo>
                      <a:pt x="203200" y="323850"/>
                    </a:lnTo>
                    <a:lnTo>
                      <a:pt x="203200" y="295275"/>
                    </a:lnTo>
                    <a:lnTo>
                      <a:pt x="168275" y="295275"/>
                    </a:lnTo>
                    <a:lnTo>
                      <a:pt x="168275" y="260350"/>
                    </a:lnTo>
                    <a:lnTo>
                      <a:pt x="107950" y="260350"/>
                    </a:lnTo>
                    <a:lnTo>
                      <a:pt x="107950" y="228600"/>
                    </a:lnTo>
                    <a:lnTo>
                      <a:pt x="111125" y="209550"/>
                    </a:lnTo>
                    <a:lnTo>
                      <a:pt x="66675" y="209550"/>
                    </a:lnTo>
                    <a:lnTo>
                      <a:pt x="66675" y="111125"/>
                    </a:lnTo>
                    <a:lnTo>
                      <a:pt x="44450" y="111125"/>
                    </a:lnTo>
                    <a:lnTo>
                      <a:pt x="44450" y="76200"/>
                    </a:lnTo>
                    <a:lnTo>
                      <a:pt x="0" y="7620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296" name="Straight Connector 295">
                <a:extLst>
                  <a:ext uri="{FF2B5EF4-FFF2-40B4-BE49-F238E27FC236}">
                    <a16:creationId xmlns:a16="http://schemas.microsoft.com/office/drawing/2014/main" id="{F347A13A-9AC4-B178-A52D-8B2CCEDA3E87}"/>
                  </a:ext>
                </a:extLst>
              </p:cNvPr>
              <p:cNvCxnSpPr/>
              <p:nvPr/>
            </p:nvCxnSpPr>
            <p:spPr bwMode="auto">
              <a:xfrm>
                <a:off x="8362755" y="304450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0C4F29E6-A57E-567F-33E9-2A83E404DAF2}"/>
                  </a:ext>
                </a:extLst>
              </p:cNvPr>
              <p:cNvCxnSpPr/>
              <p:nvPr/>
            </p:nvCxnSpPr>
            <p:spPr bwMode="auto">
              <a:xfrm>
                <a:off x="8472719" y="3044503"/>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C7686475-B34F-5DF1-0FFC-ADA89F386FDA}"/>
                  </a:ext>
                </a:extLst>
              </p:cNvPr>
              <p:cNvCxnSpPr/>
              <p:nvPr/>
            </p:nvCxnSpPr>
            <p:spPr bwMode="auto">
              <a:xfrm>
                <a:off x="8697236" y="30903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61FD8517-3149-C0EA-F6AA-58961F41465F}"/>
                  </a:ext>
                </a:extLst>
              </p:cNvPr>
              <p:cNvCxnSpPr/>
              <p:nvPr/>
            </p:nvCxnSpPr>
            <p:spPr bwMode="auto">
              <a:xfrm>
                <a:off x="8954411" y="30903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D6AE0774-5C3C-CD21-189B-FCC49A7116FD}"/>
                  </a:ext>
                </a:extLst>
              </p:cNvPr>
              <p:cNvCxnSpPr/>
              <p:nvPr/>
            </p:nvCxnSpPr>
            <p:spPr bwMode="auto">
              <a:xfrm>
                <a:off x="9033786" y="3115385"/>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D4F121E8-6C49-86DE-D314-9166050F7070}"/>
                  </a:ext>
                </a:extLst>
              </p:cNvPr>
              <p:cNvCxnSpPr/>
              <p:nvPr/>
            </p:nvCxnSpPr>
            <p:spPr bwMode="auto">
              <a:xfrm>
                <a:off x="9294136" y="3142694"/>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A75D2657-A3A0-8C83-FFE1-247D763E5F2F}"/>
                  </a:ext>
                </a:extLst>
              </p:cNvPr>
              <p:cNvCxnSpPr/>
              <p:nvPr/>
            </p:nvCxnSpPr>
            <p:spPr bwMode="auto">
              <a:xfrm>
                <a:off x="9329981" y="3142694"/>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DF16D1CE-513E-19BC-AEBA-4968F9C5F1D9}"/>
                  </a:ext>
                </a:extLst>
              </p:cNvPr>
              <p:cNvCxnSpPr/>
              <p:nvPr/>
            </p:nvCxnSpPr>
            <p:spPr bwMode="auto">
              <a:xfrm>
                <a:off x="9370712" y="3142694"/>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C962CB33-D9EB-6DBF-BB12-A1FB5648F897}"/>
                  </a:ext>
                </a:extLst>
              </p:cNvPr>
              <p:cNvCxnSpPr/>
              <p:nvPr/>
            </p:nvCxnSpPr>
            <p:spPr bwMode="auto">
              <a:xfrm>
                <a:off x="9411987" y="3142694"/>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DD1EA2D3-C719-CE59-D8DF-AD147ADDEA85}"/>
                  </a:ext>
                </a:extLst>
              </p:cNvPr>
              <p:cNvCxnSpPr/>
              <p:nvPr/>
            </p:nvCxnSpPr>
            <p:spPr bwMode="auto">
              <a:xfrm>
                <a:off x="9456437" y="3142694"/>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985782F3-3881-6631-8392-8FA659AA1E68}"/>
                  </a:ext>
                </a:extLst>
              </p:cNvPr>
              <p:cNvCxnSpPr/>
              <p:nvPr/>
            </p:nvCxnSpPr>
            <p:spPr bwMode="auto">
              <a:xfrm>
                <a:off x="9512872" y="3142694"/>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F6EF0773-DE77-064D-F231-3FC16A431B01}"/>
                  </a:ext>
                </a:extLst>
              </p:cNvPr>
              <p:cNvCxnSpPr/>
              <p:nvPr/>
            </p:nvCxnSpPr>
            <p:spPr bwMode="auto">
              <a:xfrm>
                <a:off x="9611297"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00DFF42D-1200-948B-AF65-8F8CFE95D027}"/>
                  </a:ext>
                </a:extLst>
              </p:cNvPr>
              <p:cNvCxnSpPr/>
              <p:nvPr/>
            </p:nvCxnSpPr>
            <p:spPr bwMode="auto">
              <a:xfrm>
                <a:off x="9646222"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21848B60-54BE-653A-E9DD-B63E507E9EEA}"/>
                  </a:ext>
                </a:extLst>
              </p:cNvPr>
              <p:cNvCxnSpPr/>
              <p:nvPr/>
            </p:nvCxnSpPr>
            <p:spPr bwMode="auto">
              <a:xfrm>
                <a:off x="9673534"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0391B6C4-1666-D2D1-A897-D7B636FBD3A7}"/>
                  </a:ext>
                </a:extLst>
              </p:cNvPr>
              <p:cNvCxnSpPr/>
              <p:nvPr/>
            </p:nvCxnSpPr>
            <p:spPr bwMode="auto">
              <a:xfrm>
                <a:off x="9722101"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D860369B-51BC-0300-7744-B365243900E4}"/>
                  </a:ext>
                </a:extLst>
              </p:cNvPr>
              <p:cNvCxnSpPr/>
              <p:nvPr/>
            </p:nvCxnSpPr>
            <p:spPr bwMode="auto">
              <a:xfrm>
                <a:off x="9769726"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57C466B0-AE24-8260-38E0-A804B25D996B}"/>
                  </a:ext>
                </a:extLst>
              </p:cNvPr>
              <p:cNvCxnSpPr/>
              <p:nvPr/>
            </p:nvCxnSpPr>
            <p:spPr bwMode="auto">
              <a:xfrm>
                <a:off x="9864976"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31CFBF3C-B7C1-18AC-3AB4-97AB25FFFBCE}"/>
                  </a:ext>
                </a:extLst>
              </p:cNvPr>
              <p:cNvCxnSpPr>
                <a:cxnSpLocks/>
              </p:cNvCxnSpPr>
              <p:nvPr/>
            </p:nvCxnSpPr>
            <p:spPr bwMode="auto">
              <a:xfrm>
                <a:off x="9918951"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1B7F1A6D-9D1A-5907-B875-A28393D0BAC6}"/>
                  </a:ext>
                </a:extLst>
              </p:cNvPr>
              <p:cNvCxnSpPr>
                <a:cxnSpLocks/>
              </p:cNvCxnSpPr>
              <p:nvPr/>
            </p:nvCxnSpPr>
            <p:spPr bwMode="auto">
              <a:xfrm>
                <a:off x="9969324"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4AEB774E-03F8-2A27-6DA5-B333BD297735}"/>
                  </a:ext>
                </a:extLst>
              </p:cNvPr>
              <p:cNvCxnSpPr>
                <a:cxnSpLocks/>
              </p:cNvCxnSpPr>
              <p:nvPr/>
            </p:nvCxnSpPr>
            <p:spPr bwMode="auto">
              <a:xfrm>
                <a:off x="10035999"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B40A7A07-5D48-2B35-285D-0A3F2D9861F3}"/>
                  </a:ext>
                </a:extLst>
              </p:cNvPr>
              <p:cNvCxnSpPr>
                <a:cxnSpLocks/>
              </p:cNvCxnSpPr>
              <p:nvPr/>
            </p:nvCxnSpPr>
            <p:spPr bwMode="auto">
              <a:xfrm>
                <a:off x="10083624"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3AADAA84-6700-918A-9982-172A841287A8}"/>
                  </a:ext>
                </a:extLst>
              </p:cNvPr>
              <p:cNvCxnSpPr>
                <a:cxnSpLocks/>
              </p:cNvCxnSpPr>
              <p:nvPr/>
            </p:nvCxnSpPr>
            <p:spPr bwMode="auto">
              <a:xfrm>
                <a:off x="10124899"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35CE6A17-ABC5-B062-AA39-1634AE367EE3}"/>
                  </a:ext>
                </a:extLst>
              </p:cNvPr>
              <p:cNvCxnSpPr>
                <a:cxnSpLocks/>
              </p:cNvCxnSpPr>
              <p:nvPr/>
            </p:nvCxnSpPr>
            <p:spPr bwMode="auto">
              <a:xfrm>
                <a:off x="10188399"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C2A84BCF-151F-FC55-D519-3F6318A18CDB}"/>
                  </a:ext>
                </a:extLst>
              </p:cNvPr>
              <p:cNvCxnSpPr>
                <a:cxnSpLocks/>
              </p:cNvCxnSpPr>
              <p:nvPr/>
            </p:nvCxnSpPr>
            <p:spPr bwMode="auto">
              <a:xfrm>
                <a:off x="10216974"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62672223-CA68-46A3-82EA-5704174CDFF7}"/>
                  </a:ext>
                </a:extLst>
              </p:cNvPr>
              <p:cNvCxnSpPr>
                <a:cxnSpLocks/>
              </p:cNvCxnSpPr>
              <p:nvPr/>
            </p:nvCxnSpPr>
            <p:spPr bwMode="auto">
              <a:xfrm>
                <a:off x="10277299"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E6CA5D00-8EE6-03E8-9721-A9B2B3D0AA4E}"/>
                  </a:ext>
                </a:extLst>
              </p:cNvPr>
              <p:cNvCxnSpPr>
                <a:cxnSpLocks/>
              </p:cNvCxnSpPr>
              <p:nvPr/>
            </p:nvCxnSpPr>
            <p:spPr bwMode="auto">
              <a:xfrm>
                <a:off x="10312224"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B96D4F66-B5E1-54D0-5583-F7597D11A8D2}"/>
                  </a:ext>
                </a:extLst>
              </p:cNvPr>
              <p:cNvCxnSpPr>
                <a:cxnSpLocks/>
              </p:cNvCxnSpPr>
              <p:nvPr/>
            </p:nvCxnSpPr>
            <p:spPr bwMode="auto">
              <a:xfrm>
                <a:off x="10387029"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2844EA24-1C84-8B74-0C39-4E292C1F29A5}"/>
                  </a:ext>
                </a:extLst>
              </p:cNvPr>
              <p:cNvCxnSpPr>
                <a:cxnSpLocks/>
              </p:cNvCxnSpPr>
              <p:nvPr/>
            </p:nvCxnSpPr>
            <p:spPr bwMode="auto">
              <a:xfrm>
                <a:off x="10425129"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2B61FEE2-7B29-FCED-F520-FE2F30C3A11C}"/>
                  </a:ext>
                </a:extLst>
              </p:cNvPr>
              <p:cNvCxnSpPr>
                <a:cxnSpLocks/>
              </p:cNvCxnSpPr>
              <p:nvPr/>
            </p:nvCxnSpPr>
            <p:spPr bwMode="auto">
              <a:xfrm>
                <a:off x="10552129" y="3204607"/>
                <a:ext cx="0" cy="123825"/>
              </a:xfrm>
              <a:prstGeom prst="line">
                <a:avLst/>
              </a:prstGeom>
              <a:noFill/>
              <a:ln w="28575" cap="flat" cmpd="sng" algn="ctr">
                <a:solidFill>
                  <a:schemeClr val="accent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1549BFBA-660E-696B-8B41-F7709F3EB3C5}"/>
                  </a:ext>
                </a:extLst>
              </p:cNvPr>
              <p:cNvCxnSpPr>
                <a:cxnSpLocks/>
              </p:cNvCxnSpPr>
              <p:nvPr/>
            </p:nvCxnSpPr>
            <p:spPr bwMode="auto">
              <a:xfrm>
                <a:off x="10698179" y="3204607"/>
                <a:ext cx="0" cy="1238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7" name="Group 256">
              <a:extLst>
                <a:ext uri="{FF2B5EF4-FFF2-40B4-BE49-F238E27FC236}">
                  <a16:creationId xmlns:a16="http://schemas.microsoft.com/office/drawing/2014/main" id="{C760D340-AC6B-8543-D3A5-5B3FD745EEB8}"/>
                </a:ext>
              </a:extLst>
            </p:cNvPr>
            <p:cNvGrpSpPr/>
            <p:nvPr/>
          </p:nvGrpSpPr>
          <p:grpSpPr>
            <a:xfrm>
              <a:off x="7417594" y="2619375"/>
              <a:ext cx="3098006" cy="557922"/>
              <a:chOff x="7417594" y="2619375"/>
              <a:chExt cx="3098006" cy="557922"/>
            </a:xfrm>
          </p:grpSpPr>
          <p:sp>
            <p:nvSpPr>
              <p:cNvPr id="262" name="Freeform: Shape 261">
                <a:extLst>
                  <a:ext uri="{FF2B5EF4-FFF2-40B4-BE49-F238E27FC236}">
                    <a16:creationId xmlns:a16="http://schemas.microsoft.com/office/drawing/2014/main" id="{B37A7410-A356-AE79-7C9B-83E9979ED01D}"/>
                  </a:ext>
                </a:extLst>
              </p:cNvPr>
              <p:cNvSpPr/>
              <p:nvPr/>
            </p:nvSpPr>
            <p:spPr bwMode="auto">
              <a:xfrm>
                <a:off x="7417594" y="2624138"/>
                <a:ext cx="3098006" cy="511968"/>
              </a:xfrm>
              <a:custGeom>
                <a:avLst/>
                <a:gdLst>
                  <a:gd name="connsiteX0" fmla="*/ 3098006 w 3098006"/>
                  <a:gd name="connsiteY0" fmla="*/ 511968 h 511968"/>
                  <a:gd name="connsiteX1" fmla="*/ 1764506 w 3098006"/>
                  <a:gd name="connsiteY1" fmla="*/ 511968 h 511968"/>
                  <a:gd name="connsiteX2" fmla="*/ 1764506 w 3098006"/>
                  <a:gd name="connsiteY2" fmla="*/ 471487 h 511968"/>
                  <a:gd name="connsiteX3" fmla="*/ 1228725 w 3098006"/>
                  <a:gd name="connsiteY3" fmla="*/ 471487 h 511968"/>
                  <a:gd name="connsiteX4" fmla="*/ 1228725 w 3098006"/>
                  <a:gd name="connsiteY4" fmla="*/ 438150 h 511968"/>
                  <a:gd name="connsiteX5" fmla="*/ 1092994 w 3098006"/>
                  <a:gd name="connsiteY5" fmla="*/ 438150 h 511968"/>
                  <a:gd name="connsiteX6" fmla="*/ 1092994 w 3098006"/>
                  <a:gd name="connsiteY6" fmla="*/ 388143 h 511968"/>
                  <a:gd name="connsiteX7" fmla="*/ 1000125 w 3098006"/>
                  <a:gd name="connsiteY7" fmla="*/ 388143 h 511968"/>
                  <a:gd name="connsiteX8" fmla="*/ 1000125 w 3098006"/>
                  <a:gd name="connsiteY8" fmla="*/ 369093 h 511968"/>
                  <a:gd name="connsiteX9" fmla="*/ 909637 w 3098006"/>
                  <a:gd name="connsiteY9" fmla="*/ 369093 h 511968"/>
                  <a:gd name="connsiteX10" fmla="*/ 909637 w 3098006"/>
                  <a:gd name="connsiteY10" fmla="*/ 335756 h 511968"/>
                  <a:gd name="connsiteX11" fmla="*/ 873919 w 3098006"/>
                  <a:gd name="connsiteY11" fmla="*/ 335756 h 511968"/>
                  <a:gd name="connsiteX12" fmla="*/ 873919 w 3098006"/>
                  <a:gd name="connsiteY12" fmla="*/ 304800 h 511968"/>
                  <a:gd name="connsiteX13" fmla="*/ 426244 w 3098006"/>
                  <a:gd name="connsiteY13" fmla="*/ 304800 h 511968"/>
                  <a:gd name="connsiteX14" fmla="*/ 426244 w 3098006"/>
                  <a:gd name="connsiteY14" fmla="*/ 269081 h 511968"/>
                  <a:gd name="connsiteX15" fmla="*/ 342900 w 3098006"/>
                  <a:gd name="connsiteY15" fmla="*/ 269081 h 511968"/>
                  <a:gd name="connsiteX16" fmla="*/ 342900 w 3098006"/>
                  <a:gd name="connsiteY16" fmla="*/ 221456 h 511968"/>
                  <a:gd name="connsiteX17" fmla="*/ 290512 w 3098006"/>
                  <a:gd name="connsiteY17" fmla="*/ 221456 h 511968"/>
                  <a:gd name="connsiteX18" fmla="*/ 290512 w 3098006"/>
                  <a:gd name="connsiteY18" fmla="*/ 197643 h 511968"/>
                  <a:gd name="connsiteX19" fmla="*/ 235744 w 3098006"/>
                  <a:gd name="connsiteY19" fmla="*/ 197643 h 511968"/>
                  <a:gd name="connsiteX20" fmla="*/ 235744 w 3098006"/>
                  <a:gd name="connsiteY20" fmla="*/ 166687 h 511968"/>
                  <a:gd name="connsiteX21" fmla="*/ 188119 w 3098006"/>
                  <a:gd name="connsiteY21" fmla="*/ 166687 h 511968"/>
                  <a:gd name="connsiteX22" fmla="*/ 188119 w 3098006"/>
                  <a:gd name="connsiteY22" fmla="*/ 130968 h 511968"/>
                  <a:gd name="connsiteX23" fmla="*/ 119062 w 3098006"/>
                  <a:gd name="connsiteY23" fmla="*/ 130968 h 511968"/>
                  <a:gd name="connsiteX24" fmla="*/ 119062 w 3098006"/>
                  <a:gd name="connsiteY24" fmla="*/ 69056 h 511968"/>
                  <a:gd name="connsiteX25" fmla="*/ 95250 w 3098006"/>
                  <a:gd name="connsiteY25" fmla="*/ 69056 h 511968"/>
                  <a:gd name="connsiteX26" fmla="*/ 114300 w 3098006"/>
                  <a:gd name="connsiteY26" fmla="*/ 50006 h 511968"/>
                  <a:gd name="connsiteX27" fmla="*/ 59531 w 3098006"/>
                  <a:gd name="connsiteY27" fmla="*/ 50006 h 511968"/>
                  <a:gd name="connsiteX28" fmla="*/ 59531 w 3098006"/>
                  <a:gd name="connsiteY28" fmla="*/ 0 h 511968"/>
                  <a:gd name="connsiteX29" fmla="*/ 0 w 3098006"/>
                  <a:gd name="connsiteY29" fmla="*/ 0 h 511968"/>
                  <a:gd name="connsiteX0" fmla="*/ 3098006 w 3098006"/>
                  <a:gd name="connsiteY0" fmla="*/ 511968 h 511968"/>
                  <a:gd name="connsiteX1" fmla="*/ 1764506 w 3098006"/>
                  <a:gd name="connsiteY1" fmla="*/ 511968 h 511968"/>
                  <a:gd name="connsiteX2" fmla="*/ 1764506 w 3098006"/>
                  <a:gd name="connsiteY2" fmla="*/ 471487 h 511968"/>
                  <a:gd name="connsiteX3" fmla="*/ 1228725 w 3098006"/>
                  <a:gd name="connsiteY3" fmla="*/ 471487 h 511968"/>
                  <a:gd name="connsiteX4" fmla="*/ 1228725 w 3098006"/>
                  <a:gd name="connsiteY4" fmla="*/ 438150 h 511968"/>
                  <a:gd name="connsiteX5" fmla="*/ 1092994 w 3098006"/>
                  <a:gd name="connsiteY5" fmla="*/ 438150 h 511968"/>
                  <a:gd name="connsiteX6" fmla="*/ 1092994 w 3098006"/>
                  <a:gd name="connsiteY6" fmla="*/ 388143 h 511968"/>
                  <a:gd name="connsiteX7" fmla="*/ 1000125 w 3098006"/>
                  <a:gd name="connsiteY7" fmla="*/ 388143 h 511968"/>
                  <a:gd name="connsiteX8" fmla="*/ 1000125 w 3098006"/>
                  <a:gd name="connsiteY8" fmla="*/ 369093 h 511968"/>
                  <a:gd name="connsiteX9" fmla="*/ 909637 w 3098006"/>
                  <a:gd name="connsiteY9" fmla="*/ 369093 h 511968"/>
                  <a:gd name="connsiteX10" fmla="*/ 909637 w 3098006"/>
                  <a:gd name="connsiteY10" fmla="*/ 335756 h 511968"/>
                  <a:gd name="connsiteX11" fmla="*/ 873919 w 3098006"/>
                  <a:gd name="connsiteY11" fmla="*/ 335756 h 511968"/>
                  <a:gd name="connsiteX12" fmla="*/ 873919 w 3098006"/>
                  <a:gd name="connsiteY12" fmla="*/ 304800 h 511968"/>
                  <a:gd name="connsiteX13" fmla="*/ 426244 w 3098006"/>
                  <a:gd name="connsiteY13" fmla="*/ 304800 h 511968"/>
                  <a:gd name="connsiteX14" fmla="*/ 426244 w 3098006"/>
                  <a:gd name="connsiteY14" fmla="*/ 269081 h 511968"/>
                  <a:gd name="connsiteX15" fmla="*/ 342900 w 3098006"/>
                  <a:gd name="connsiteY15" fmla="*/ 269081 h 511968"/>
                  <a:gd name="connsiteX16" fmla="*/ 342900 w 3098006"/>
                  <a:gd name="connsiteY16" fmla="*/ 221456 h 511968"/>
                  <a:gd name="connsiteX17" fmla="*/ 290512 w 3098006"/>
                  <a:gd name="connsiteY17" fmla="*/ 221456 h 511968"/>
                  <a:gd name="connsiteX18" fmla="*/ 290512 w 3098006"/>
                  <a:gd name="connsiteY18" fmla="*/ 197643 h 511968"/>
                  <a:gd name="connsiteX19" fmla="*/ 235744 w 3098006"/>
                  <a:gd name="connsiteY19" fmla="*/ 197643 h 511968"/>
                  <a:gd name="connsiteX20" fmla="*/ 235744 w 3098006"/>
                  <a:gd name="connsiteY20" fmla="*/ 166687 h 511968"/>
                  <a:gd name="connsiteX21" fmla="*/ 188119 w 3098006"/>
                  <a:gd name="connsiteY21" fmla="*/ 166687 h 511968"/>
                  <a:gd name="connsiteX22" fmla="*/ 188119 w 3098006"/>
                  <a:gd name="connsiteY22" fmla="*/ 130968 h 511968"/>
                  <a:gd name="connsiteX23" fmla="*/ 119062 w 3098006"/>
                  <a:gd name="connsiteY23" fmla="*/ 130968 h 511968"/>
                  <a:gd name="connsiteX24" fmla="*/ 119062 w 3098006"/>
                  <a:gd name="connsiteY24" fmla="*/ 69056 h 511968"/>
                  <a:gd name="connsiteX25" fmla="*/ 114300 w 3098006"/>
                  <a:gd name="connsiteY25" fmla="*/ 50006 h 511968"/>
                  <a:gd name="connsiteX26" fmla="*/ 59531 w 3098006"/>
                  <a:gd name="connsiteY26" fmla="*/ 50006 h 511968"/>
                  <a:gd name="connsiteX27" fmla="*/ 59531 w 3098006"/>
                  <a:gd name="connsiteY27" fmla="*/ 0 h 511968"/>
                  <a:gd name="connsiteX28" fmla="*/ 0 w 3098006"/>
                  <a:gd name="connsiteY28" fmla="*/ 0 h 511968"/>
                  <a:gd name="connsiteX0" fmla="*/ 3098006 w 3098006"/>
                  <a:gd name="connsiteY0" fmla="*/ 511968 h 511968"/>
                  <a:gd name="connsiteX1" fmla="*/ 1764506 w 3098006"/>
                  <a:gd name="connsiteY1" fmla="*/ 511968 h 511968"/>
                  <a:gd name="connsiteX2" fmla="*/ 1764506 w 3098006"/>
                  <a:gd name="connsiteY2" fmla="*/ 471487 h 511968"/>
                  <a:gd name="connsiteX3" fmla="*/ 1228725 w 3098006"/>
                  <a:gd name="connsiteY3" fmla="*/ 471487 h 511968"/>
                  <a:gd name="connsiteX4" fmla="*/ 1228725 w 3098006"/>
                  <a:gd name="connsiteY4" fmla="*/ 438150 h 511968"/>
                  <a:gd name="connsiteX5" fmla="*/ 1092994 w 3098006"/>
                  <a:gd name="connsiteY5" fmla="*/ 438150 h 511968"/>
                  <a:gd name="connsiteX6" fmla="*/ 1092994 w 3098006"/>
                  <a:gd name="connsiteY6" fmla="*/ 388143 h 511968"/>
                  <a:gd name="connsiteX7" fmla="*/ 1000125 w 3098006"/>
                  <a:gd name="connsiteY7" fmla="*/ 388143 h 511968"/>
                  <a:gd name="connsiteX8" fmla="*/ 1000125 w 3098006"/>
                  <a:gd name="connsiteY8" fmla="*/ 369093 h 511968"/>
                  <a:gd name="connsiteX9" fmla="*/ 909637 w 3098006"/>
                  <a:gd name="connsiteY9" fmla="*/ 369093 h 511968"/>
                  <a:gd name="connsiteX10" fmla="*/ 931068 w 3098006"/>
                  <a:gd name="connsiteY10" fmla="*/ 333375 h 511968"/>
                  <a:gd name="connsiteX11" fmla="*/ 873919 w 3098006"/>
                  <a:gd name="connsiteY11" fmla="*/ 335756 h 511968"/>
                  <a:gd name="connsiteX12" fmla="*/ 873919 w 3098006"/>
                  <a:gd name="connsiteY12" fmla="*/ 304800 h 511968"/>
                  <a:gd name="connsiteX13" fmla="*/ 426244 w 3098006"/>
                  <a:gd name="connsiteY13" fmla="*/ 304800 h 511968"/>
                  <a:gd name="connsiteX14" fmla="*/ 426244 w 3098006"/>
                  <a:gd name="connsiteY14" fmla="*/ 269081 h 511968"/>
                  <a:gd name="connsiteX15" fmla="*/ 342900 w 3098006"/>
                  <a:gd name="connsiteY15" fmla="*/ 269081 h 511968"/>
                  <a:gd name="connsiteX16" fmla="*/ 342900 w 3098006"/>
                  <a:gd name="connsiteY16" fmla="*/ 221456 h 511968"/>
                  <a:gd name="connsiteX17" fmla="*/ 290512 w 3098006"/>
                  <a:gd name="connsiteY17" fmla="*/ 221456 h 511968"/>
                  <a:gd name="connsiteX18" fmla="*/ 290512 w 3098006"/>
                  <a:gd name="connsiteY18" fmla="*/ 197643 h 511968"/>
                  <a:gd name="connsiteX19" fmla="*/ 235744 w 3098006"/>
                  <a:gd name="connsiteY19" fmla="*/ 197643 h 511968"/>
                  <a:gd name="connsiteX20" fmla="*/ 235744 w 3098006"/>
                  <a:gd name="connsiteY20" fmla="*/ 166687 h 511968"/>
                  <a:gd name="connsiteX21" fmla="*/ 188119 w 3098006"/>
                  <a:gd name="connsiteY21" fmla="*/ 166687 h 511968"/>
                  <a:gd name="connsiteX22" fmla="*/ 188119 w 3098006"/>
                  <a:gd name="connsiteY22" fmla="*/ 130968 h 511968"/>
                  <a:gd name="connsiteX23" fmla="*/ 119062 w 3098006"/>
                  <a:gd name="connsiteY23" fmla="*/ 130968 h 511968"/>
                  <a:gd name="connsiteX24" fmla="*/ 119062 w 3098006"/>
                  <a:gd name="connsiteY24" fmla="*/ 69056 h 511968"/>
                  <a:gd name="connsiteX25" fmla="*/ 114300 w 3098006"/>
                  <a:gd name="connsiteY25" fmla="*/ 50006 h 511968"/>
                  <a:gd name="connsiteX26" fmla="*/ 59531 w 3098006"/>
                  <a:gd name="connsiteY26" fmla="*/ 50006 h 511968"/>
                  <a:gd name="connsiteX27" fmla="*/ 59531 w 3098006"/>
                  <a:gd name="connsiteY27" fmla="*/ 0 h 511968"/>
                  <a:gd name="connsiteX28" fmla="*/ 0 w 3098006"/>
                  <a:gd name="connsiteY28" fmla="*/ 0 h 511968"/>
                  <a:gd name="connsiteX0" fmla="*/ 3098006 w 3098006"/>
                  <a:gd name="connsiteY0" fmla="*/ 511968 h 511968"/>
                  <a:gd name="connsiteX1" fmla="*/ 1764506 w 3098006"/>
                  <a:gd name="connsiteY1" fmla="*/ 511968 h 511968"/>
                  <a:gd name="connsiteX2" fmla="*/ 1764506 w 3098006"/>
                  <a:gd name="connsiteY2" fmla="*/ 471487 h 511968"/>
                  <a:gd name="connsiteX3" fmla="*/ 1228725 w 3098006"/>
                  <a:gd name="connsiteY3" fmla="*/ 471487 h 511968"/>
                  <a:gd name="connsiteX4" fmla="*/ 1228725 w 3098006"/>
                  <a:gd name="connsiteY4" fmla="*/ 438150 h 511968"/>
                  <a:gd name="connsiteX5" fmla="*/ 1092994 w 3098006"/>
                  <a:gd name="connsiteY5" fmla="*/ 438150 h 511968"/>
                  <a:gd name="connsiteX6" fmla="*/ 1092994 w 3098006"/>
                  <a:gd name="connsiteY6" fmla="*/ 388143 h 511968"/>
                  <a:gd name="connsiteX7" fmla="*/ 1000125 w 3098006"/>
                  <a:gd name="connsiteY7" fmla="*/ 388143 h 511968"/>
                  <a:gd name="connsiteX8" fmla="*/ 1000125 w 3098006"/>
                  <a:gd name="connsiteY8" fmla="*/ 369093 h 511968"/>
                  <a:gd name="connsiteX9" fmla="*/ 926306 w 3098006"/>
                  <a:gd name="connsiteY9" fmla="*/ 371474 h 511968"/>
                  <a:gd name="connsiteX10" fmla="*/ 931068 w 3098006"/>
                  <a:gd name="connsiteY10" fmla="*/ 333375 h 511968"/>
                  <a:gd name="connsiteX11" fmla="*/ 873919 w 3098006"/>
                  <a:gd name="connsiteY11" fmla="*/ 335756 h 511968"/>
                  <a:gd name="connsiteX12" fmla="*/ 873919 w 3098006"/>
                  <a:gd name="connsiteY12" fmla="*/ 304800 h 511968"/>
                  <a:gd name="connsiteX13" fmla="*/ 426244 w 3098006"/>
                  <a:gd name="connsiteY13" fmla="*/ 304800 h 511968"/>
                  <a:gd name="connsiteX14" fmla="*/ 426244 w 3098006"/>
                  <a:gd name="connsiteY14" fmla="*/ 269081 h 511968"/>
                  <a:gd name="connsiteX15" fmla="*/ 342900 w 3098006"/>
                  <a:gd name="connsiteY15" fmla="*/ 269081 h 511968"/>
                  <a:gd name="connsiteX16" fmla="*/ 342900 w 3098006"/>
                  <a:gd name="connsiteY16" fmla="*/ 221456 h 511968"/>
                  <a:gd name="connsiteX17" fmla="*/ 290512 w 3098006"/>
                  <a:gd name="connsiteY17" fmla="*/ 221456 h 511968"/>
                  <a:gd name="connsiteX18" fmla="*/ 290512 w 3098006"/>
                  <a:gd name="connsiteY18" fmla="*/ 197643 h 511968"/>
                  <a:gd name="connsiteX19" fmla="*/ 235744 w 3098006"/>
                  <a:gd name="connsiteY19" fmla="*/ 197643 h 511968"/>
                  <a:gd name="connsiteX20" fmla="*/ 235744 w 3098006"/>
                  <a:gd name="connsiteY20" fmla="*/ 166687 h 511968"/>
                  <a:gd name="connsiteX21" fmla="*/ 188119 w 3098006"/>
                  <a:gd name="connsiteY21" fmla="*/ 166687 h 511968"/>
                  <a:gd name="connsiteX22" fmla="*/ 188119 w 3098006"/>
                  <a:gd name="connsiteY22" fmla="*/ 130968 h 511968"/>
                  <a:gd name="connsiteX23" fmla="*/ 119062 w 3098006"/>
                  <a:gd name="connsiteY23" fmla="*/ 130968 h 511968"/>
                  <a:gd name="connsiteX24" fmla="*/ 119062 w 3098006"/>
                  <a:gd name="connsiteY24" fmla="*/ 69056 h 511968"/>
                  <a:gd name="connsiteX25" fmla="*/ 114300 w 3098006"/>
                  <a:gd name="connsiteY25" fmla="*/ 50006 h 511968"/>
                  <a:gd name="connsiteX26" fmla="*/ 59531 w 3098006"/>
                  <a:gd name="connsiteY26" fmla="*/ 50006 h 511968"/>
                  <a:gd name="connsiteX27" fmla="*/ 59531 w 3098006"/>
                  <a:gd name="connsiteY27" fmla="*/ 0 h 511968"/>
                  <a:gd name="connsiteX28" fmla="*/ 0 w 3098006"/>
                  <a:gd name="connsiteY28" fmla="*/ 0 h 511968"/>
                  <a:gd name="connsiteX0" fmla="*/ 3098006 w 3098006"/>
                  <a:gd name="connsiteY0" fmla="*/ 511968 h 511968"/>
                  <a:gd name="connsiteX1" fmla="*/ 1764506 w 3098006"/>
                  <a:gd name="connsiteY1" fmla="*/ 511968 h 511968"/>
                  <a:gd name="connsiteX2" fmla="*/ 1764506 w 3098006"/>
                  <a:gd name="connsiteY2" fmla="*/ 471487 h 511968"/>
                  <a:gd name="connsiteX3" fmla="*/ 1228725 w 3098006"/>
                  <a:gd name="connsiteY3" fmla="*/ 471487 h 511968"/>
                  <a:gd name="connsiteX4" fmla="*/ 1228725 w 3098006"/>
                  <a:gd name="connsiteY4" fmla="*/ 438150 h 511968"/>
                  <a:gd name="connsiteX5" fmla="*/ 1092994 w 3098006"/>
                  <a:gd name="connsiteY5" fmla="*/ 438150 h 511968"/>
                  <a:gd name="connsiteX6" fmla="*/ 1092994 w 3098006"/>
                  <a:gd name="connsiteY6" fmla="*/ 388143 h 511968"/>
                  <a:gd name="connsiteX7" fmla="*/ 1000125 w 3098006"/>
                  <a:gd name="connsiteY7" fmla="*/ 388143 h 511968"/>
                  <a:gd name="connsiteX8" fmla="*/ 1000125 w 3098006"/>
                  <a:gd name="connsiteY8" fmla="*/ 369093 h 511968"/>
                  <a:gd name="connsiteX9" fmla="*/ 926306 w 3098006"/>
                  <a:gd name="connsiteY9" fmla="*/ 371474 h 511968"/>
                  <a:gd name="connsiteX10" fmla="*/ 931068 w 3098006"/>
                  <a:gd name="connsiteY10" fmla="*/ 333375 h 511968"/>
                  <a:gd name="connsiteX11" fmla="*/ 873919 w 3098006"/>
                  <a:gd name="connsiteY11" fmla="*/ 335756 h 511968"/>
                  <a:gd name="connsiteX12" fmla="*/ 873919 w 3098006"/>
                  <a:gd name="connsiteY12" fmla="*/ 304800 h 511968"/>
                  <a:gd name="connsiteX13" fmla="*/ 426244 w 3098006"/>
                  <a:gd name="connsiteY13" fmla="*/ 304800 h 511968"/>
                  <a:gd name="connsiteX14" fmla="*/ 426244 w 3098006"/>
                  <a:gd name="connsiteY14" fmla="*/ 269081 h 511968"/>
                  <a:gd name="connsiteX15" fmla="*/ 342900 w 3098006"/>
                  <a:gd name="connsiteY15" fmla="*/ 269081 h 511968"/>
                  <a:gd name="connsiteX16" fmla="*/ 342900 w 3098006"/>
                  <a:gd name="connsiteY16" fmla="*/ 221456 h 511968"/>
                  <a:gd name="connsiteX17" fmla="*/ 290512 w 3098006"/>
                  <a:gd name="connsiteY17" fmla="*/ 221456 h 511968"/>
                  <a:gd name="connsiteX18" fmla="*/ 290512 w 3098006"/>
                  <a:gd name="connsiteY18" fmla="*/ 197643 h 511968"/>
                  <a:gd name="connsiteX19" fmla="*/ 235744 w 3098006"/>
                  <a:gd name="connsiteY19" fmla="*/ 197643 h 511968"/>
                  <a:gd name="connsiteX20" fmla="*/ 235744 w 3098006"/>
                  <a:gd name="connsiteY20" fmla="*/ 166687 h 511968"/>
                  <a:gd name="connsiteX21" fmla="*/ 188119 w 3098006"/>
                  <a:gd name="connsiteY21" fmla="*/ 166687 h 511968"/>
                  <a:gd name="connsiteX22" fmla="*/ 188119 w 3098006"/>
                  <a:gd name="connsiteY22" fmla="*/ 130968 h 511968"/>
                  <a:gd name="connsiteX23" fmla="*/ 119062 w 3098006"/>
                  <a:gd name="connsiteY23" fmla="*/ 130968 h 511968"/>
                  <a:gd name="connsiteX24" fmla="*/ 119062 w 3098006"/>
                  <a:gd name="connsiteY24" fmla="*/ 69056 h 511968"/>
                  <a:gd name="connsiteX25" fmla="*/ 114300 w 3098006"/>
                  <a:gd name="connsiteY25" fmla="*/ 50006 h 511968"/>
                  <a:gd name="connsiteX26" fmla="*/ 59531 w 3098006"/>
                  <a:gd name="connsiteY26" fmla="*/ 50006 h 511968"/>
                  <a:gd name="connsiteX27" fmla="*/ 59531 w 3098006"/>
                  <a:gd name="connsiteY27" fmla="*/ 0 h 511968"/>
                  <a:gd name="connsiteX28" fmla="*/ 0 w 3098006"/>
                  <a:gd name="connsiteY28" fmla="*/ 0 h 511968"/>
                  <a:gd name="connsiteX0" fmla="*/ 3098006 w 3098006"/>
                  <a:gd name="connsiteY0" fmla="*/ 511968 h 511968"/>
                  <a:gd name="connsiteX1" fmla="*/ 1764506 w 3098006"/>
                  <a:gd name="connsiteY1" fmla="*/ 511968 h 511968"/>
                  <a:gd name="connsiteX2" fmla="*/ 1764506 w 3098006"/>
                  <a:gd name="connsiteY2" fmla="*/ 471487 h 511968"/>
                  <a:gd name="connsiteX3" fmla="*/ 1228725 w 3098006"/>
                  <a:gd name="connsiteY3" fmla="*/ 471487 h 511968"/>
                  <a:gd name="connsiteX4" fmla="*/ 1228725 w 3098006"/>
                  <a:gd name="connsiteY4" fmla="*/ 438150 h 511968"/>
                  <a:gd name="connsiteX5" fmla="*/ 1092994 w 3098006"/>
                  <a:gd name="connsiteY5" fmla="*/ 438150 h 511968"/>
                  <a:gd name="connsiteX6" fmla="*/ 1092994 w 3098006"/>
                  <a:gd name="connsiteY6" fmla="*/ 388143 h 511968"/>
                  <a:gd name="connsiteX7" fmla="*/ 1000125 w 3098006"/>
                  <a:gd name="connsiteY7" fmla="*/ 388143 h 511968"/>
                  <a:gd name="connsiteX8" fmla="*/ 1000125 w 3098006"/>
                  <a:gd name="connsiteY8" fmla="*/ 369093 h 511968"/>
                  <a:gd name="connsiteX9" fmla="*/ 926306 w 3098006"/>
                  <a:gd name="connsiteY9" fmla="*/ 371474 h 511968"/>
                  <a:gd name="connsiteX10" fmla="*/ 921543 w 3098006"/>
                  <a:gd name="connsiteY10" fmla="*/ 333375 h 511968"/>
                  <a:gd name="connsiteX11" fmla="*/ 873919 w 3098006"/>
                  <a:gd name="connsiteY11" fmla="*/ 335756 h 511968"/>
                  <a:gd name="connsiteX12" fmla="*/ 873919 w 3098006"/>
                  <a:gd name="connsiteY12" fmla="*/ 304800 h 511968"/>
                  <a:gd name="connsiteX13" fmla="*/ 426244 w 3098006"/>
                  <a:gd name="connsiteY13" fmla="*/ 304800 h 511968"/>
                  <a:gd name="connsiteX14" fmla="*/ 426244 w 3098006"/>
                  <a:gd name="connsiteY14" fmla="*/ 269081 h 511968"/>
                  <a:gd name="connsiteX15" fmla="*/ 342900 w 3098006"/>
                  <a:gd name="connsiteY15" fmla="*/ 269081 h 511968"/>
                  <a:gd name="connsiteX16" fmla="*/ 342900 w 3098006"/>
                  <a:gd name="connsiteY16" fmla="*/ 221456 h 511968"/>
                  <a:gd name="connsiteX17" fmla="*/ 290512 w 3098006"/>
                  <a:gd name="connsiteY17" fmla="*/ 221456 h 511968"/>
                  <a:gd name="connsiteX18" fmla="*/ 290512 w 3098006"/>
                  <a:gd name="connsiteY18" fmla="*/ 197643 h 511968"/>
                  <a:gd name="connsiteX19" fmla="*/ 235744 w 3098006"/>
                  <a:gd name="connsiteY19" fmla="*/ 197643 h 511968"/>
                  <a:gd name="connsiteX20" fmla="*/ 235744 w 3098006"/>
                  <a:gd name="connsiteY20" fmla="*/ 166687 h 511968"/>
                  <a:gd name="connsiteX21" fmla="*/ 188119 w 3098006"/>
                  <a:gd name="connsiteY21" fmla="*/ 166687 h 511968"/>
                  <a:gd name="connsiteX22" fmla="*/ 188119 w 3098006"/>
                  <a:gd name="connsiteY22" fmla="*/ 130968 h 511968"/>
                  <a:gd name="connsiteX23" fmla="*/ 119062 w 3098006"/>
                  <a:gd name="connsiteY23" fmla="*/ 130968 h 511968"/>
                  <a:gd name="connsiteX24" fmla="*/ 119062 w 3098006"/>
                  <a:gd name="connsiteY24" fmla="*/ 69056 h 511968"/>
                  <a:gd name="connsiteX25" fmla="*/ 114300 w 3098006"/>
                  <a:gd name="connsiteY25" fmla="*/ 50006 h 511968"/>
                  <a:gd name="connsiteX26" fmla="*/ 59531 w 3098006"/>
                  <a:gd name="connsiteY26" fmla="*/ 50006 h 511968"/>
                  <a:gd name="connsiteX27" fmla="*/ 59531 w 3098006"/>
                  <a:gd name="connsiteY27" fmla="*/ 0 h 511968"/>
                  <a:gd name="connsiteX28" fmla="*/ 0 w 3098006"/>
                  <a:gd name="connsiteY28" fmla="*/ 0 h 511968"/>
                  <a:gd name="connsiteX0" fmla="*/ 3098006 w 3098006"/>
                  <a:gd name="connsiteY0" fmla="*/ 511968 h 511968"/>
                  <a:gd name="connsiteX1" fmla="*/ 1764506 w 3098006"/>
                  <a:gd name="connsiteY1" fmla="*/ 511968 h 511968"/>
                  <a:gd name="connsiteX2" fmla="*/ 1764506 w 3098006"/>
                  <a:gd name="connsiteY2" fmla="*/ 471487 h 511968"/>
                  <a:gd name="connsiteX3" fmla="*/ 1228725 w 3098006"/>
                  <a:gd name="connsiteY3" fmla="*/ 471487 h 511968"/>
                  <a:gd name="connsiteX4" fmla="*/ 1228725 w 3098006"/>
                  <a:gd name="connsiteY4" fmla="*/ 438150 h 511968"/>
                  <a:gd name="connsiteX5" fmla="*/ 1092994 w 3098006"/>
                  <a:gd name="connsiteY5" fmla="*/ 438150 h 511968"/>
                  <a:gd name="connsiteX6" fmla="*/ 1092994 w 3098006"/>
                  <a:gd name="connsiteY6" fmla="*/ 388143 h 511968"/>
                  <a:gd name="connsiteX7" fmla="*/ 1000125 w 3098006"/>
                  <a:gd name="connsiteY7" fmla="*/ 388143 h 511968"/>
                  <a:gd name="connsiteX8" fmla="*/ 1000125 w 3098006"/>
                  <a:gd name="connsiteY8" fmla="*/ 369093 h 511968"/>
                  <a:gd name="connsiteX9" fmla="*/ 926306 w 3098006"/>
                  <a:gd name="connsiteY9" fmla="*/ 371474 h 511968"/>
                  <a:gd name="connsiteX10" fmla="*/ 931068 w 3098006"/>
                  <a:gd name="connsiteY10" fmla="*/ 330994 h 511968"/>
                  <a:gd name="connsiteX11" fmla="*/ 873919 w 3098006"/>
                  <a:gd name="connsiteY11" fmla="*/ 335756 h 511968"/>
                  <a:gd name="connsiteX12" fmla="*/ 873919 w 3098006"/>
                  <a:gd name="connsiteY12" fmla="*/ 304800 h 511968"/>
                  <a:gd name="connsiteX13" fmla="*/ 426244 w 3098006"/>
                  <a:gd name="connsiteY13" fmla="*/ 304800 h 511968"/>
                  <a:gd name="connsiteX14" fmla="*/ 426244 w 3098006"/>
                  <a:gd name="connsiteY14" fmla="*/ 269081 h 511968"/>
                  <a:gd name="connsiteX15" fmla="*/ 342900 w 3098006"/>
                  <a:gd name="connsiteY15" fmla="*/ 269081 h 511968"/>
                  <a:gd name="connsiteX16" fmla="*/ 342900 w 3098006"/>
                  <a:gd name="connsiteY16" fmla="*/ 221456 h 511968"/>
                  <a:gd name="connsiteX17" fmla="*/ 290512 w 3098006"/>
                  <a:gd name="connsiteY17" fmla="*/ 221456 h 511968"/>
                  <a:gd name="connsiteX18" fmla="*/ 290512 w 3098006"/>
                  <a:gd name="connsiteY18" fmla="*/ 197643 h 511968"/>
                  <a:gd name="connsiteX19" fmla="*/ 235744 w 3098006"/>
                  <a:gd name="connsiteY19" fmla="*/ 197643 h 511968"/>
                  <a:gd name="connsiteX20" fmla="*/ 235744 w 3098006"/>
                  <a:gd name="connsiteY20" fmla="*/ 166687 h 511968"/>
                  <a:gd name="connsiteX21" fmla="*/ 188119 w 3098006"/>
                  <a:gd name="connsiteY21" fmla="*/ 166687 h 511968"/>
                  <a:gd name="connsiteX22" fmla="*/ 188119 w 3098006"/>
                  <a:gd name="connsiteY22" fmla="*/ 130968 h 511968"/>
                  <a:gd name="connsiteX23" fmla="*/ 119062 w 3098006"/>
                  <a:gd name="connsiteY23" fmla="*/ 130968 h 511968"/>
                  <a:gd name="connsiteX24" fmla="*/ 119062 w 3098006"/>
                  <a:gd name="connsiteY24" fmla="*/ 69056 h 511968"/>
                  <a:gd name="connsiteX25" fmla="*/ 114300 w 3098006"/>
                  <a:gd name="connsiteY25" fmla="*/ 50006 h 511968"/>
                  <a:gd name="connsiteX26" fmla="*/ 59531 w 3098006"/>
                  <a:gd name="connsiteY26" fmla="*/ 50006 h 511968"/>
                  <a:gd name="connsiteX27" fmla="*/ 59531 w 3098006"/>
                  <a:gd name="connsiteY27" fmla="*/ 0 h 511968"/>
                  <a:gd name="connsiteX28" fmla="*/ 0 w 3098006"/>
                  <a:gd name="connsiteY28" fmla="*/ 0 h 511968"/>
                  <a:gd name="connsiteX0" fmla="*/ 3098006 w 3098006"/>
                  <a:gd name="connsiteY0" fmla="*/ 511968 h 511968"/>
                  <a:gd name="connsiteX1" fmla="*/ 1764506 w 3098006"/>
                  <a:gd name="connsiteY1" fmla="*/ 511968 h 511968"/>
                  <a:gd name="connsiteX2" fmla="*/ 1764506 w 3098006"/>
                  <a:gd name="connsiteY2" fmla="*/ 471487 h 511968"/>
                  <a:gd name="connsiteX3" fmla="*/ 1228725 w 3098006"/>
                  <a:gd name="connsiteY3" fmla="*/ 471487 h 511968"/>
                  <a:gd name="connsiteX4" fmla="*/ 1228725 w 3098006"/>
                  <a:gd name="connsiteY4" fmla="*/ 438150 h 511968"/>
                  <a:gd name="connsiteX5" fmla="*/ 1092994 w 3098006"/>
                  <a:gd name="connsiteY5" fmla="*/ 438150 h 511968"/>
                  <a:gd name="connsiteX6" fmla="*/ 1092994 w 3098006"/>
                  <a:gd name="connsiteY6" fmla="*/ 388143 h 511968"/>
                  <a:gd name="connsiteX7" fmla="*/ 1000125 w 3098006"/>
                  <a:gd name="connsiteY7" fmla="*/ 388143 h 511968"/>
                  <a:gd name="connsiteX8" fmla="*/ 1000125 w 3098006"/>
                  <a:gd name="connsiteY8" fmla="*/ 369093 h 511968"/>
                  <a:gd name="connsiteX9" fmla="*/ 926306 w 3098006"/>
                  <a:gd name="connsiteY9" fmla="*/ 371474 h 511968"/>
                  <a:gd name="connsiteX10" fmla="*/ 919162 w 3098006"/>
                  <a:gd name="connsiteY10" fmla="*/ 328613 h 511968"/>
                  <a:gd name="connsiteX11" fmla="*/ 873919 w 3098006"/>
                  <a:gd name="connsiteY11" fmla="*/ 335756 h 511968"/>
                  <a:gd name="connsiteX12" fmla="*/ 873919 w 3098006"/>
                  <a:gd name="connsiteY12" fmla="*/ 304800 h 511968"/>
                  <a:gd name="connsiteX13" fmla="*/ 426244 w 3098006"/>
                  <a:gd name="connsiteY13" fmla="*/ 304800 h 511968"/>
                  <a:gd name="connsiteX14" fmla="*/ 426244 w 3098006"/>
                  <a:gd name="connsiteY14" fmla="*/ 269081 h 511968"/>
                  <a:gd name="connsiteX15" fmla="*/ 342900 w 3098006"/>
                  <a:gd name="connsiteY15" fmla="*/ 269081 h 511968"/>
                  <a:gd name="connsiteX16" fmla="*/ 342900 w 3098006"/>
                  <a:gd name="connsiteY16" fmla="*/ 221456 h 511968"/>
                  <a:gd name="connsiteX17" fmla="*/ 290512 w 3098006"/>
                  <a:gd name="connsiteY17" fmla="*/ 221456 h 511968"/>
                  <a:gd name="connsiteX18" fmla="*/ 290512 w 3098006"/>
                  <a:gd name="connsiteY18" fmla="*/ 197643 h 511968"/>
                  <a:gd name="connsiteX19" fmla="*/ 235744 w 3098006"/>
                  <a:gd name="connsiteY19" fmla="*/ 197643 h 511968"/>
                  <a:gd name="connsiteX20" fmla="*/ 235744 w 3098006"/>
                  <a:gd name="connsiteY20" fmla="*/ 166687 h 511968"/>
                  <a:gd name="connsiteX21" fmla="*/ 188119 w 3098006"/>
                  <a:gd name="connsiteY21" fmla="*/ 166687 h 511968"/>
                  <a:gd name="connsiteX22" fmla="*/ 188119 w 3098006"/>
                  <a:gd name="connsiteY22" fmla="*/ 130968 h 511968"/>
                  <a:gd name="connsiteX23" fmla="*/ 119062 w 3098006"/>
                  <a:gd name="connsiteY23" fmla="*/ 130968 h 511968"/>
                  <a:gd name="connsiteX24" fmla="*/ 119062 w 3098006"/>
                  <a:gd name="connsiteY24" fmla="*/ 69056 h 511968"/>
                  <a:gd name="connsiteX25" fmla="*/ 114300 w 3098006"/>
                  <a:gd name="connsiteY25" fmla="*/ 50006 h 511968"/>
                  <a:gd name="connsiteX26" fmla="*/ 59531 w 3098006"/>
                  <a:gd name="connsiteY26" fmla="*/ 50006 h 511968"/>
                  <a:gd name="connsiteX27" fmla="*/ 59531 w 3098006"/>
                  <a:gd name="connsiteY27" fmla="*/ 0 h 511968"/>
                  <a:gd name="connsiteX28" fmla="*/ 0 w 3098006"/>
                  <a:gd name="connsiteY28" fmla="*/ 0 h 511968"/>
                  <a:gd name="connsiteX0" fmla="*/ 3098006 w 3098006"/>
                  <a:gd name="connsiteY0" fmla="*/ 511968 h 511968"/>
                  <a:gd name="connsiteX1" fmla="*/ 1764506 w 3098006"/>
                  <a:gd name="connsiteY1" fmla="*/ 511968 h 511968"/>
                  <a:gd name="connsiteX2" fmla="*/ 1764506 w 3098006"/>
                  <a:gd name="connsiteY2" fmla="*/ 471487 h 511968"/>
                  <a:gd name="connsiteX3" fmla="*/ 1228725 w 3098006"/>
                  <a:gd name="connsiteY3" fmla="*/ 471487 h 511968"/>
                  <a:gd name="connsiteX4" fmla="*/ 1228725 w 3098006"/>
                  <a:gd name="connsiteY4" fmla="*/ 438150 h 511968"/>
                  <a:gd name="connsiteX5" fmla="*/ 1092994 w 3098006"/>
                  <a:gd name="connsiteY5" fmla="*/ 438150 h 511968"/>
                  <a:gd name="connsiteX6" fmla="*/ 1092994 w 3098006"/>
                  <a:gd name="connsiteY6" fmla="*/ 388143 h 511968"/>
                  <a:gd name="connsiteX7" fmla="*/ 1000125 w 3098006"/>
                  <a:gd name="connsiteY7" fmla="*/ 388143 h 511968"/>
                  <a:gd name="connsiteX8" fmla="*/ 1000125 w 3098006"/>
                  <a:gd name="connsiteY8" fmla="*/ 369093 h 511968"/>
                  <a:gd name="connsiteX9" fmla="*/ 926306 w 3098006"/>
                  <a:gd name="connsiteY9" fmla="*/ 371474 h 511968"/>
                  <a:gd name="connsiteX10" fmla="*/ 926306 w 3098006"/>
                  <a:gd name="connsiteY10" fmla="*/ 328613 h 511968"/>
                  <a:gd name="connsiteX11" fmla="*/ 873919 w 3098006"/>
                  <a:gd name="connsiteY11" fmla="*/ 335756 h 511968"/>
                  <a:gd name="connsiteX12" fmla="*/ 873919 w 3098006"/>
                  <a:gd name="connsiteY12" fmla="*/ 304800 h 511968"/>
                  <a:gd name="connsiteX13" fmla="*/ 426244 w 3098006"/>
                  <a:gd name="connsiteY13" fmla="*/ 304800 h 511968"/>
                  <a:gd name="connsiteX14" fmla="*/ 426244 w 3098006"/>
                  <a:gd name="connsiteY14" fmla="*/ 269081 h 511968"/>
                  <a:gd name="connsiteX15" fmla="*/ 342900 w 3098006"/>
                  <a:gd name="connsiteY15" fmla="*/ 269081 h 511968"/>
                  <a:gd name="connsiteX16" fmla="*/ 342900 w 3098006"/>
                  <a:gd name="connsiteY16" fmla="*/ 221456 h 511968"/>
                  <a:gd name="connsiteX17" fmla="*/ 290512 w 3098006"/>
                  <a:gd name="connsiteY17" fmla="*/ 221456 h 511968"/>
                  <a:gd name="connsiteX18" fmla="*/ 290512 w 3098006"/>
                  <a:gd name="connsiteY18" fmla="*/ 197643 h 511968"/>
                  <a:gd name="connsiteX19" fmla="*/ 235744 w 3098006"/>
                  <a:gd name="connsiteY19" fmla="*/ 197643 h 511968"/>
                  <a:gd name="connsiteX20" fmla="*/ 235744 w 3098006"/>
                  <a:gd name="connsiteY20" fmla="*/ 166687 h 511968"/>
                  <a:gd name="connsiteX21" fmla="*/ 188119 w 3098006"/>
                  <a:gd name="connsiteY21" fmla="*/ 166687 h 511968"/>
                  <a:gd name="connsiteX22" fmla="*/ 188119 w 3098006"/>
                  <a:gd name="connsiteY22" fmla="*/ 130968 h 511968"/>
                  <a:gd name="connsiteX23" fmla="*/ 119062 w 3098006"/>
                  <a:gd name="connsiteY23" fmla="*/ 130968 h 511968"/>
                  <a:gd name="connsiteX24" fmla="*/ 119062 w 3098006"/>
                  <a:gd name="connsiteY24" fmla="*/ 69056 h 511968"/>
                  <a:gd name="connsiteX25" fmla="*/ 114300 w 3098006"/>
                  <a:gd name="connsiteY25" fmla="*/ 50006 h 511968"/>
                  <a:gd name="connsiteX26" fmla="*/ 59531 w 3098006"/>
                  <a:gd name="connsiteY26" fmla="*/ 50006 h 511968"/>
                  <a:gd name="connsiteX27" fmla="*/ 59531 w 3098006"/>
                  <a:gd name="connsiteY27" fmla="*/ 0 h 511968"/>
                  <a:gd name="connsiteX28" fmla="*/ 0 w 3098006"/>
                  <a:gd name="connsiteY28" fmla="*/ 0 h 511968"/>
                  <a:gd name="connsiteX0" fmla="*/ 3098006 w 3098006"/>
                  <a:gd name="connsiteY0" fmla="*/ 511968 h 511968"/>
                  <a:gd name="connsiteX1" fmla="*/ 1764506 w 3098006"/>
                  <a:gd name="connsiteY1" fmla="*/ 511968 h 511968"/>
                  <a:gd name="connsiteX2" fmla="*/ 1764506 w 3098006"/>
                  <a:gd name="connsiteY2" fmla="*/ 471487 h 511968"/>
                  <a:gd name="connsiteX3" fmla="*/ 1228725 w 3098006"/>
                  <a:gd name="connsiteY3" fmla="*/ 471487 h 511968"/>
                  <a:gd name="connsiteX4" fmla="*/ 1228725 w 3098006"/>
                  <a:gd name="connsiteY4" fmla="*/ 438150 h 511968"/>
                  <a:gd name="connsiteX5" fmla="*/ 1092994 w 3098006"/>
                  <a:gd name="connsiteY5" fmla="*/ 438150 h 511968"/>
                  <a:gd name="connsiteX6" fmla="*/ 1092994 w 3098006"/>
                  <a:gd name="connsiteY6" fmla="*/ 388143 h 511968"/>
                  <a:gd name="connsiteX7" fmla="*/ 1000125 w 3098006"/>
                  <a:gd name="connsiteY7" fmla="*/ 388143 h 511968"/>
                  <a:gd name="connsiteX8" fmla="*/ 1000125 w 3098006"/>
                  <a:gd name="connsiteY8" fmla="*/ 369093 h 511968"/>
                  <a:gd name="connsiteX9" fmla="*/ 926306 w 3098006"/>
                  <a:gd name="connsiteY9" fmla="*/ 371474 h 511968"/>
                  <a:gd name="connsiteX10" fmla="*/ 923925 w 3098006"/>
                  <a:gd name="connsiteY10" fmla="*/ 333375 h 511968"/>
                  <a:gd name="connsiteX11" fmla="*/ 873919 w 3098006"/>
                  <a:gd name="connsiteY11" fmla="*/ 335756 h 511968"/>
                  <a:gd name="connsiteX12" fmla="*/ 873919 w 3098006"/>
                  <a:gd name="connsiteY12" fmla="*/ 304800 h 511968"/>
                  <a:gd name="connsiteX13" fmla="*/ 426244 w 3098006"/>
                  <a:gd name="connsiteY13" fmla="*/ 304800 h 511968"/>
                  <a:gd name="connsiteX14" fmla="*/ 426244 w 3098006"/>
                  <a:gd name="connsiteY14" fmla="*/ 269081 h 511968"/>
                  <a:gd name="connsiteX15" fmla="*/ 342900 w 3098006"/>
                  <a:gd name="connsiteY15" fmla="*/ 269081 h 511968"/>
                  <a:gd name="connsiteX16" fmla="*/ 342900 w 3098006"/>
                  <a:gd name="connsiteY16" fmla="*/ 221456 h 511968"/>
                  <a:gd name="connsiteX17" fmla="*/ 290512 w 3098006"/>
                  <a:gd name="connsiteY17" fmla="*/ 221456 h 511968"/>
                  <a:gd name="connsiteX18" fmla="*/ 290512 w 3098006"/>
                  <a:gd name="connsiteY18" fmla="*/ 197643 h 511968"/>
                  <a:gd name="connsiteX19" fmla="*/ 235744 w 3098006"/>
                  <a:gd name="connsiteY19" fmla="*/ 197643 h 511968"/>
                  <a:gd name="connsiteX20" fmla="*/ 235744 w 3098006"/>
                  <a:gd name="connsiteY20" fmla="*/ 166687 h 511968"/>
                  <a:gd name="connsiteX21" fmla="*/ 188119 w 3098006"/>
                  <a:gd name="connsiteY21" fmla="*/ 166687 h 511968"/>
                  <a:gd name="connsiteX22" fmla="*/ 188119 w 3098006"/>
                  <a:gd name="connsiteY22" fmla="*/ 130968 h 511968"/>
                  <a:gd name="connsiteX23" fmla="*/ 119062 w 3098006"/>
                  <a:gd name="connsiteY23" fmla="*/ 130968 h 511968"/>
                  <a:gd name="connsiteX24" fmla="*/ 119062 w 3098006"/>
                  <a:gd name="connsiteY24" fmla="*/ 69056 h 511968"/>
                  <a:gd name="connsiteX25" fmla="*/ 114300 w 3098006"/>
                  <a:gd name="connsiteY25" fmla="*/ 50006 h 511968"/>
                  <a:gd name="connsiteX26" fmla="*/ 59531 w 3098006"/>
                  <a:gd name="connsiteY26" fmla="*/ 50006 h 511968"/>
                  <a:gd name="connsiteX27" fmla="*/ 59531 w 3098006"/>
                  <a:gd name="connsiteY27" fmla="*/ 0 h 511968"/>
                  <a:gd name="connsiteX28" fmla="*/ 0 w 3098006"/>
                  <a:gd name="connsiteY28" fmla="*/ 0 h 511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098006" h="511968">
                    <a:moveTo>
                      <a:pt x="3098006" y="511968"/>
                    </a:moveTo>
                    <a:lnTo>
                      <a:pt x="1764506" y="511968"/>
                    </a:lnTo>
                    <a:lnTo>
                      <a:pt x="1764506" y="471487"/>
                    </a:lnTo>
                    <a:lnTo>
                      <a:pt x="1228725" y="471487"/>
                    </a:lnTo>
                    <a:lnTo>
                      <a:pt x="1228725" y="438150"/>
                    </a:lnTo>
                    <a:lnTo>
                      <a:pt x="1092994" y="438150"/>
                    </a:lnTo>
                    <a:lnTo>
                      <a:pt x="1092994" y="388143"/>
                    </a:lnTo>
                    <a:lnTo>
                      <a:pt x="1000125" y="388143"/>
                    </a:lnTo>
                    <a:lnTo>
                      <a:pt x="1000125" y="369093"/>
                    </a:lnTo>
                    <a:lnTo>
                      <a:pt x="926306" y="371474"/>
                    </a:lnTo>
                    <a:lnTo>
                      <a:pt x="923925" y="333375"/>
                    </a:lnTo>
                    <a:lnTo>
                      <a:pt x="873919" y="335756"/>
                    </a:lnTo>
                    <a:lnTo>
                      <a:pt x="873919" y="304800"/>
                    </a:lnTo>
                    <a:lnTo>
                      <a:pt x="426244" y="304800"/>
                    </a:lnTo>
                    <a:lnTo>
                      <a:pt x="426244" y="269081"/>
                    </a:lnTo>
                    <a:lnTo>
                      <a:pt x="342900" y="269081"/>
                    </a:lnTo>
                    <a:lnTo>
                      <a:pt x="342900" y="221456"/>
                    </a:lnTo>
                    <a:lnTo>
                      <a:pt x="290512" y="221456"/>
                    </a:lnTo>
                    <a:lnTo>
                      <a:pt x="290512" y="197643"/>
                    </a:lnTo>
                    <a:lnTo>
                      <a:pt x="235744" y="197643"/>
                    </a:lnTo>
                    <a:lnTo>
                      <a:pt x="235744" y="166687"/>
                    </a:lnTo>
                    <a:lnTo>
                      <a:pt x="188119" y="166687"/>
                    </a:lnTo>
                    <a:lnTo>
                      <a:pt x="188119" y="130968"/>
                    </a:lnTo>
                    <a:lnTo>
                      <a:pt x="119062" y="130968"/>
                    </a:lnTo>
                    <a:lnTo>
                      <a:pt x="119062" y="69056"/>
                    </a:lnTo>
                    <a:lnTo>
                      <a:pt x="114300" y="50006"/>
                    </a:lnTo>
                    <a:lnTo>
                      <a:pt x="59531" y="50006"/>
                    </a:lnTo>
                    <a:lnTo>
                      <a:pt x="59531"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263" name="Straight Connector 262">
                <a:extLst>
                  <a:ext uri="{FF2B5EF4-FFF2-40B4-BE49-F238E27FC236}">
                    <a16:creationId xmlns:a16="http://schemas.microsoft.com/office/drawing/2014/main" id="{6B9EF38A-DFC0-1C31-FA45-779A75C0BE3E}"/>
                  </a:ext>
                </a:extLst>
              </p:cNvPr>
              <p:cNvCxnSpPr/>
              <p:nvPr/>
            </p:nvCxnSpPr>
            <p:spPr bwMode="auto">
              <a:xfrm>
                <a:off x="7509035" y="2619375"/>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FD5D2B69-3CBF-CB50-EE3A-0DD725C028B4}"/>
                  </a:ext>
                </a:extLst>
              </p:cNvPr>
              <p:cNvCxnSpPr/>
              <p:nvPr/>
            </p:nvCxnSpPr>
            <p:spPr bwMode="auto">
              <a:xfrm>
                <a:off x="7932897" y="2856708"/>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34E7CDE6-ECCF-2316-2A69-111473F491FC}"/>
                  </a:ext>
                </a:extLst>
              </p:cNvPr>
              <p:cNvCxnSpPr/>
              <p:nvPr/>
            </p:nvCxnSpPr>
            <p:spPr bwMode="auto">
              <a:xfrm>
                <a:off x="8747285" y="3028394"/>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ACF4F4E8-E0D8-BA26-73AB-9A1195739137}"/>
                  </a:ext>
                </a:extLst>
              </p:cNvPr>
              <p:cNvCxnSpPr/>
              <p:nvPr/>
            </p:nvCxnSpPr>
            <p:spPr bwMode="auto">
              <a:xfrm>
                <a:off x="8785385" y="3028394"/>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10E75891-42C3-1F1A-506F-40368CC4C562}"/>
                  </a:ext>
                </a:extLst>
              </p:cNvPr>
              <p:cNvCxnSpPr/>
              <p:nvPr/>
            </p:nvCxnSpPr>
            <p:spPr bwMode="auto">
              <a:xfrm>
                <a:off x="8955365" y="3028394"/>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76A5C93A-7D96-C831-04C5-970E7B5CC76A}"/>
                  </a:ext>
                </a:extLst>
              </p:cNvPr>
              <p:cNvCxnSpPr/>
              <p:nvPr/>
            </p:nvCxnSpPr>
            <p:spPr bwMode="auto">
              <a:xfrm>
                <a:off x="8995846" y="3028394"/>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E2095A22-6AAE-8620-9BA7-3C3FD137CA92}"/>
                  </a:ext>
                </a:extLst>
              </p:cNvPr>
              <p:cNvCxnSpPr/>
              <p:nvPr/>
            </p:nvCxnSpPr>
            <p:spPr bwMode="auto">
              <a:xfrm>
                <a:off x="9145864" y="3028394"/>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AD912B12-7058-02C1-D036-653C7044A126}"/>
                  </a:ext>
                </a:extLst>
              </p:cNvPr>
              <p:cNvCxnSpPr/>
              <p:nvPr/>
            </p:nvCxnSpPr>
            <p:spPr bwMode="auto">
              <a:xfrm>
                <a:off x="9172058" y="3028394"/>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6E61D040-0728-8386-4BCC-CACFE9AFD258}"/>
                  </a:ext>
                </a:extLst>
              </p:cNvPr>
              <p:cNvCxnSpPr/>
              <p:nvPr/>
            </p:nvCxnSpPr>
            <p:spPr bwMode="auto">
              <a:xfrm>
                <a:off x="9210158" y="305347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2A958798-5447-72C7-9919-50FAAE7C6360}"/>
                  </a:ext>
                </a:extLst>
              </p:cNvPr>
              <p:cNvCxnSpPr/>
              <p:nvPr/>
            </p:nvCxnSpPr>
            <p:spPr bwMode="auto">
              <a:xfrm>
                <a:off x="9296000" y="305347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6B096C5C-470D-BC56-E614-DAD7FA49C92B}"/>
                  </a:ext>
                </a:extLst>
              </p:cNvPr>
              <p:cNvCxnSpPr/>
              <p:nvPr/>
            </p:nvCxnSpPr>
            <p:spPr bwMode="auto">
              <a:xfrm>
                <a:off x="9350769" y="305347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098714F1-20DE-7325-EA5E-F4B16CD96220}"/>
                  </a:ext>
                </a:extLst>
              </p:cNvPr>
              <p:cNvCxnSpPr/>
              <p:nvPr/>
            </p:nvCxnSpPr>
            <p:spPr bwMode="auto">
              <a:xfrm>
                <a:off x="9377456" y="305347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C7D45CD2-2517-5DD6-FB47-DA633C605A18}"/>
                  </a:ext>
                </a:extLst>
              </p:cNvPr>
              <p:cNvCxnSpPr/>
              <p:nvPr/>
            </p:nvCxnSpPr>
            <p:spPr bwMode="auto">
              <a:xfrm>
                <a:off x="9434606" y="305347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E111B2E1-72E2-0F2B-B9DF-BCF06CE44CF6}"/>
                  </a:ext>
                </a:extLst>
              </p:cNvPr>
              <p:cNvCxnSpPr/>
              <p:nvPr/>
            </p:nvCxnSpPr>
            <p:spPr bwMode="auto">
              <a:xfrm>
                <a:off x="9461293" y="305347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A1EB9D60-C549-2E9C-3694-0A2F03BBC84E}"/>
                  </a:ext>
                </a:extLst>
              </p:cNvPr>
              <p:cNvCxnSpPr/>
              <p:nvPr/>
            </p:nvCxnSpPr>
            <p:spPr bwMode="auto">
              <a:xfrm>
                <a:off x="9526159" y="305347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FAE258D5-DDA9-8A5F-D4D8-7AA408090F93}"/>
                  </a:ext>
                </a:extLst>
              </p:cNvPr>
              <p:cNvCxnSpPr/>
              <p:nvPr/>
            </p:nvCxnSpPr>
            <p:spPr bwMode="auto">
              <a:xfrm>
                <a:off x="9610075" y="305347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6622AFC4-D289-2106-D206-D0CDA582EB21}"/>
                  </a:ext>
                </a:extLst>
              </p:cNvPr>
              <p:cNvCxnSpPr/>
              <p:nvPr/>
            </p:nvCxnSpPr>
            <p:spPr bwMode="auto">
              <a:xfrm>
                <a:off x="9571102" y="305347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5CA180D5-4F4A-1EB4-7017-079D696E23B0}"/>
                  </a:ext>
                </a:extLst>
              </p:cNvPr>
              <p:cNvCxnSpPr/>
              <p:nvPr/>
            </p:nvCxnSpPr>
            <p:spPr bwMode="auto">
              <a:xfrm>
                <a:off x="9666415" y="305347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33D2A412-8B1A-A17F-E90D-28CD2102B0B7}"/>
                  </a:ext>
                </a:extLst>
              </p:cNvPr>
              <p:cNvCxnSpPr/>
              <p:nvPr/>
            </p:nvCxnSpPr>
            <p:spPr bwMode="auto">
              <a:xfrm>
                <a:off x="9636991" y="3052917"/>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F01AADDB-CE43-D1AB-DB9A-F36127C114C8}"/>
                  </a:ext>
                </a:extLst>
              </p:cNvPr>
              <p:cNvCxnSpPr/>
              <p:nvPr/>
            </p:nvCxnSpPr>
            <p:spPr bwMode="auto">
              <a:xfrm>
                <a:off x="9792133" y="305109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713F2975-8757-6776-3198-35D4BFC7F9E6}"/>
                  </a:ext>
                </a:extLst>
              </p:cNvPr>
              <p:cNvCxnSpPr/>
              <p:nvPr/>
            </p:nvCxnSpPr>
            <p:spPr bwMode="auto">
              <a:xfrm>
                <a:off x="9735052" y="3053472"/>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9C3E9125-4D4F-E676-C3FB-26577A447ADE}"/>
                  </a:ext>
                </a:extLst>
              </p:cNvPr>
              <p:cNvCxnSpPr/>
              <p:nvPr/>
            </p:nvCxnSpPr>
            <p:spPr bwMode="auto">
              <a:xfrm>
                <a:off x="9839758" y="305109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6E528608-C9F8-3BED-E612-F6342AD9E387}"/>
                  </a:ext>
                </a:extLst>
              </p:cNvPr>
              <p:cNvCxnSpPr/>
              <p:nvPr/>
            </p:nvCxnSpPr>
            <p:spPr bwMode="auto">
              <a:xfrm>
                <a:off x="9894527" y="305109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1FE716F8-9532-6EF6-48DF-4AC8CF92F3AE}"/>
                  </a:ext>
                </a:extLst>
              </p:cNvPr>
              <p:cNvCxnSpPr/>
              <p:nvPr/>
            </p:nvCxnSpPr>
            <p:spPr bwMode="auto">
              <a:xfrm>
                <a:off x="9944534" y="305109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1B5A66DE-B612-945D-F684-6E72BB629184}"/>
                  </a:ext>
                </a:extLst>
              </p:cNvPr>
              <p:cNvCxnSpPr/>
              <p:nvPr/>
            </p:nvCxnSpPr>
            <p:spPr bwMode="auto">
              <a:xfrm>
                <a:off x="10084058" y="305109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2FCB5E90-604B-65BB-C6AC-A2680701CF50}"/>
                  </a:ext>
                </a:extLst>
              </p:cNvPr>
              <p:cNvCxnSpPr/>
              <p:nvPr/>
            </p:nvCxnSpPr>
            <p:spPr bwMode="auto">
              <a:xfrm>
                <a:off x="10158209" y="305109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C236A0A3-CC4A-928A-B555-82BCA51FD9DA}"/>
                  </a:ext>
                </a:extLst>
              </p:cNvPr>
              <p:cNvCxnSpPr/>
              <p:nvPr/>
            </p:nvCxnSpPr>
            <p:spPr bwMode="auto">
              <a:xfrm>
                <a:off x="10183433" y="305109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1C8FE6D7-C12B-31E0-A3C1-56C9DB45B43C}"/>
                  </a:ext>
                </a:extLst>
              </p:cNvPr>
              <p:cNvCxnSpPr/>
              <p:nvPr/>
            </p:nvCxnSpPr>
            <p:spPr bwMode="auto">
              <a:xfrm>
                <a:off x="10216974" y="305109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61F3CA3E-9029-4F43-36D5-007960A293B5}"/>
                  </a:ext>
                </a:extLst>
              </p:cNvPr>
              <p:cNvCxnSpPr/>
              <p:nvPr/>
            </p:nvCxnSpPr>
            <p:spPr bwMode="auto">
              <a:xfrm>
                <a:off x="10252693" y="305109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50D24D20-C46B-00C5-82BA-93F5CDE94091}"/>
                  </a:ext>
                </a:extLst>
              </p:cNvPr>
              <p:cNvCxnSpPr/>
              <p:nvPr/>
            </p:nvCxnSpPr>
            <p:spPr bwMode="auto">
              <a:xfrm>
                <a:off x="10364612" y="305109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B56CCFAF-E9B1-5795-DFA7-4D3E1BAEE7CF}"/>
                  </a:ext>
                </a:extLst>
              </p:cNvPr>
              <p:cNvCxnSpPr/>
              <p:nvPr/>
            </p:nvCxnSpPr>
            <p:spPr bwMode="auto">
              <a:xfrm>
                <a:off x="10432272" y="3051091"/>
                <a:ext cx="0" cy="123825"/>
              </a:xfrm>
              <a:prstGeom prst="line">
                <a:avLst/>
              </a:prstGeom>
              <a:noFill/>
              <a:ln w="28575" cap="flat" cmpd="sng" algn="ctr">
                <a:solidFill>
                  <a:schemeClr val="accent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B2AD7A35-E45F-F284-2F1E-D54F6FF7F6A3}"/>
                  </a:ext>
                </a:extLst>
              </p:cNvPr>
              <p:cNvCxnSpPr/>
              <p:nvPr/>
            </p:nvCxnSpPr>
            <p:spPr bwMode="auto">
              <a:xfrm>
                <a:off x="10475135" y="3051091"/>
                <a:ext cx="0" cy="123825"/>
              </a:xfrm>
              <a:prstGeom prst="line">
                <a:avLst/>
              </a:prstGeom>
              <a:noFill/>
              <a:ln w="28575" cap="flat" cmpd="sng" algn="ctr">
                <a:solidFill>
                  <a:schemeClr val="accent3"/>
                </a:solidFill>
                <a:prstDash val="solid"/>
                <a:round/>
                <a:headEnd type="none" w="med" len="med"/>
                <a:tailEnd type="none" w="med" len="med"/>
              </a:ln>
              <a:effectLst/>
            </p:spPr>
          </p:cxnSp>
        </p:grpSp>
        <p:sp>
          <p:nvSpPr>
            <p:cNvPr id="258" name="TextBox 257">
              <a:extLst>
                <a:ext uri="{FF2B5EF4-FFF2-40B4-BE49-F238E27FC236}">
                  <a16:creationId xmlns:a16="http://schemas.microsoft.com/office/drawing/2014/main" id="{5DDA9357-4DF5-DA51-56A9-F47150486E70}"/>
                </a:ext>
              </a:extLst>
            </p:cNvPr>
            <p:cNvSpPr txBox="1"/>
            <p:nvPr/>
          </p:nvSpPr>
          <p:spPr bwMode="auto">
            <a:xfrm>
              <a:off x="7977130" y="4301162"/>
              <a:ext cx="9682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Gilteritinib</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a:t>
              </a:r>
            </a:p>
          </p:txBody>
        </p:sp>
        <p:grpSp>
          <p:nvGrpSpPr>
            <p:cNvPr id="259" name="Group 258">
              <a:extLst>
                <a:ext uri="{FF2B5EF4-FFF2-40B4-BE49-F238E27FC236}">
                  <a16:creationId xmlns:a16="http://schemas.microsoft.com/office/drawing/2014/main" id="{68E3B7BB-6B70-B752-A869-D38E64EA1596}"/>
                </a:ext>
              </a:extLst>
            </p:cNvPr>
            <p:cNvGrpSpPr/>
            <p:nvPr/>
          </p:nvGrpSpPr>
          <p:grpSpPr>
            <a:xfrm>
              <a:off x="7719452" y="4476664"/>
              <a:ext cx="257677" cy="269507"/>
              <a:chOff x="7661701" y="4328028"/>
              <a:chExt cx="494832" cy="269507"/>
            </a:xfrm>
          </p:grpSpPr>
          <p:cxnSp>
            <p:nvCxnSpPr>
              <p:cNvPr id="260" name="Straight Connector 259">
                <a:extLst>
                  <a:ext uri="{FF2B5EF4-FFF2-40B4-BE49-F238E27FC236}">
                    <a16:creationId xmlns:a16="http://schemas.microsoft.com/office/drawing/2014/main" id="{D0E10645-EFD1-C4CB-2933-DD63B04FA241}"/>
                  </a:ext>
                </a:extLst>
              </p:cNvPr>
              <p:cNvCxnSpPr>
                <a:cxnSpLocks/>
              </p:cNvCxnSpPr>
              <p:nvPr/>
            </p:nvCxnSpPr>
            <p:spPr bwMode="auto">
              <a:xfrm>
                <a:off x="7661701" y="4328028"/>
                <a:ext cx="494832" cy="0"/>
              </a:xfrm>
              <a:prstGeom prst="line">
                <a:avLst/>
              </a:prstGeom>
              <a:noFill/>
              <a:ln w="28575"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924E0936-9C9F-C640-B898-DB5204C18E21}"/>
                  </a:ext>
                </a:extLst>
              </p:cNvPr>
              <p:cNvCxnSpPr>
                <a:cxnSpLocks/>
              </p:cNvCxnSpPr>
              <p:nvPr/>
            </p:nvCxnSpPr>
            <p:spPr bwMode="auto">
              <a:xfrm>
                <a:off x="7661701" y="4597535"/>
                <a:ext cx="494832" cy="0"/>
              </a:xfrm>
              <a:prstGeom prst="line">
                <a:avLst/>
              </a:prstGeom>
              <a:noFill/>
              <a:ln w="28575" cap="flat" cmpd="sng" algn="ctr">
                <a:solidFill>
                  <a:schemeClr val="accent3"/>
                </a:solidFill>
                <a:prstDash val="solid"/>
                <a:round/>
                <a:headEnd type="none" w="med" len="med"/>
                <a:tailEnd type="none" w="med" len="med"/>
              </a:ln>
              <a:effectLst/>
            </p:spPr>
          </p:cxnSp>
        </p:grpSp>
      </p:grpSp>
      <p:sp>
        <p:nvSpPr>
          <p:cNvPr id="359" name="TextBox 358">
            <a:extLst>
              <a:ext uri="{FF2B5EF4-FFF2-40B4-BE49-F238E27FC236}">
                <a16:creationId xmlns:a16="http://schemas.microsoft.com/office/drawing/2014/main" id="{0C2BDEF1-F304-F1C1-60B7-0CA23DE98A9A}"/>
              </a:ext>
            </a:extLst>
          </p:cNvPr>
          <p:cNvSpPr txBox="1"/>
          <p:nvPr/>
        </p:nvSpPr>
        <p:spPr bwMode="auto">
          <a:xfrm>
            <a:off x="5814408" y="4543280"/>
            <a:ext cx="6607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RFS</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MRD-</a:t>
            </a:r>
          </a:p>
        </p:txBody>
      </p:sp>
      <p:sp>
        <p:nvSpPr>
          <p:cNvPr id="361" name="TextBox 360">
            <a:extLst>
              <a:ext uri="{FF2B5EF4-FFF2-40B4-BE49-F238E27FC236}">
                <a16:creationId xmlns:a16="http://schemas.microsoft.com/office/drawing/2014/main" id="{06C072B4-00A8-4C42-EDF2-F5ED81B8E54C}"/>
              </a:ext>
            </a:extLst>
          </p:cNvPr>
          <p:cNvSpPr txBox="1"/>
          <p:nvPr/>
        </p:nvSpPr>
        <p:spPr bwMode="auto">
          <a:xfrm>
            <a:off x="2276168" y="1895095"/>
            <a:ext cx="14524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RFS: Overall</a:t>
            </a:r>
          </a:p>
        </p:txBody>
      </p:sp>
      <p:sp>
        <p:nvSpPr>
          <p:cNvPr id="362" name="Text Box 11">
            <a:extLst>
              <a:ext uri="{FF2B5EF4-FFF2-40B4-BE49-F238E27FC236}">
                <a16:creationId xmlns:a16="http://schemas.microsoft.com/office/drawing/2014/main" id="{FAC1C4D4-1F09-3587-D6FB-23E5C9569DC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609464"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Levis. EHA 2023. Abstr LB2711. </a:t>
            </a:r>
          </a:p>
        </p:txBody>
      </p:sp>
    </p:spTree>
    <p:extLst>
      <p:ext uri="{BB962C8B-B14F-4D97-AF65-F5344CB8AC3E}">
        <p14:creationId xmlns:p14="http://schemas.microsoft.com/office/powerpoint/2010/main" val="30035951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10120-1D1E-BED9-7650-9B105CD3C7C8}"/>
              </a:ext>
            </a:extLst>
          </p:cNvPr>
          <p:cNvSpPr>
            <a:spLocks noGrp="1"/>
          </p:cNvSpPr>
          <p:nvPr>
            <p:ph type="title"/>
          </p:nvPr>
        </p:nvSpPr>
        <p:spPr/>
        <p:txBody>
          <a:bodyPr/>
          <a:lstStyle/>
          <a:p>
            <a:r>
              <a:rPr lang="en-US" dirty="0"/>
              <a:t>Select Ongoing Trials in Posttransplant Maintenance</a:t>
            </a:r>
          </a:p>
        </p:txBody>
      </p:sp>
      <p:graphicFrame>
        <p:nvGraphicFramePr>
          <p:cNvPr id="4" name="Group 32">
            <a:extLst>
              <a:ext uri="{FF2B5EF4-FFF2-40B4-BE49-F238E27FC236}">
                <a16:creationId xmlns:a16="http://schemas.microsoft.com/office/drawing/2014/main" id="{7AFE3E86-CF15-02C0-A7AF-FDB85A01F840}"/>
              </a:ext>
            </a:extLst>
          </p:cNvPr>
          <p:cNvGraphicFramePr>
            <a:graphicFrameLocks noGrp="1"/>
          </p:cNvGraphicFramePr>
          <p:nvPr>
            <p:extLst>
              <p:ext uri="{D42A27DB-BD31-4B8C-83A1-F6EECF244321}">
                <p14:modId xmlns:p14="http://schemas.microsoft.com/office/powerpoint/2010/main" val="1436300761"/>
              </p:ext>
            </p:extLst>
          </p:nvPr>
        </p:nvGraphicFramePr>
        <p:xfrm>
          <a:off x="495300" y="1600200"/>
          <a:ext cx="11002875" cy="4480704"/>
        </p:xfrm>
        <a:graphic>
          <a:graphicData uri="http://schemas.openxmlformats.org/drawingml/2006/table">
            <a:tbl>
              <a:tblPr/>
              <a:tblGrid>
                <a:gridCol w="1463040">
                  <a:extLst>
                    <a:ext uri="{9D8B030D-6E8A-4147-A177-3AD203B41FA5}">
                      <a16:colId xmlns:a16="http://schemas.microsoft.com/office/drawing/2014/main" val="20000"/>
                    </a:ext>
                  </a:extLst>
                </a:gridCol>
                <a:gridCol w="749444">
                  <a:extLst>
                    <a:ext uri="{9D8B030D-6E8A-4147-A177-3AD203B41FA5}">
                      <a16:colId xmlns:a16="http://schemas.microsoft.com/office/drawing/2014/main" val="2031363062"/>
                    </a:ext>
                  </a:extLst>
                </a:gridCol>
                <a:gridCol w="562084">
                  <a:extLst>
                    <a:ext uri="{9D8B030D-6E8A-4147-A177-3AD203B41FA5}">
                      <a16:colId xmlns:a16="http://schemas.microsoft.com/office/drawing/2014/main" val="3704562978"/>
                    </a:ext>
                  </a:extLst>
                </a:gridCol>
                <a:gridCol w="1920240">
                  <a:extLst>
                    <a:ext uri="{9D8B030D-6E8A-4147-A177-3AD203B41FA5}">
                      <a16:colId xmlns:a16="http://schemas.microsoft.com/office/drawing/2014/main" val="20001"/>
                    </a:ext>
                  </a:extLst>
                </a:gridCol>
                <a:gridCol w="3564867">
                  <a:extLst>
                    <a:ext uri="{9D8B030D-6E8A-4147-A177-3AD203B41FA5}">
                      <a16:colId xmlns:a16="http://schemas.microsoft.com/office/drawing/2014/main" val="1757131769"/>
                    </a:ext>
                  </a:extLst>
                </a:gridCol>
                <a:gridCol w="1280160">
                  <a:extLst>
                    <a:ext uri="{9D8B030D-6E8A-4147-A177-3AD203B41FA5}">
                      <a16:colId xmlns:a16="http://schemas.microsoft.com/office/drawing/2014/main" val="764008555"/>
                    </a:ext>
                  </a:extLst>
                </a:gridCol>
                <a:gridCol w="1463040">
                  <a:extLst>
                    <a:ext uri="{9D8B030D-6E8A-4147-A177-3AD203B41FA5}">
                      <a16:colId xmlns:a16="http://schemas.microsoft.com/office/drawing/2014/main" val="4149219089"/>
                    </a:ext>
                  </a:extLst>
                </a:gridCol>
              </a:tblGrid>
              <a:tr h="33329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Trial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Phase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Agents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 Population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Primary Endpoint(s)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Status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196060">
                <a:tc gridSpan="7">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FLT3 Inhibitors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833629672"/>
                  </a:ext>
                </a:extLst>
              </a:tr>
              <a:tr h="33329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NCT02400255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Crenolanib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FLT3</a:t>
                      </a:r>
                      <a:r>
                        <a:rPr kumimoji="0" lang="en-US" sz="1600" b="0" i="0" u="none" strike="noStrike" cap="none" normalizeH="0" baseline="0" dirty="0">
                          <a:ln>
                            <a:noFill/>
                          </a:ln>
                          <a:solidFill>
                            <a:schemeClr val="bg2">
                              <a:lumMod val="10000"/>
                            </a:schemeClr>
                          </a:solidFill>
                          <a:effectLst/>
                          <a:latin typeface="Calibri" panose="020F0502020204030204" pitchFamily="34" charset="0"/>
                        </a:rPr>
                        <a:t>-ITD+ or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FLT3</a:t>
                      </a:r>
                      <a:r>
                        <a:rPr kumimoji="0" lang="en-US" sz="1600" b="0" i="0" u="none" strike="noStrike" cap="none" normalizeH="0" baseline="0" dirty="0">
                          <a:ln>
                            <a:noFill/>
                          </a:ln>
                          <a:solidFill>
                            <a:schemeClr val="bg2">
                              <a:lumMod val="10000"/>
                            </a:schemeClr>
                          </a:solidFill>
                          <a:effectLst/>
                          <a:latin typeface="Calibri" panose="020F0502020204030204" pitchFamily="34" charset="0"/>
                        </a:rPr>
                        <a:t>-D835+ AML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PFS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Not 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424174843"/>
                  </a:ext>
                </a:extLst>
              </a:tr>
              <a:tr h="196060">
                <a:tc gridSpan="7">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IDH Inhibitors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673473145"/>
                  </a:ext>
                </a:extLst>
              </a:tr>
              <a:tr h="19606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NCT03515512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Enasidenib</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1" u="none" strike="noStrike" cap="none" normalizeH="0" baseline="0" dirty="0">
                          <a:ln>
                            <a:noFill/>
                          </a:ln>
                          <a:solidFill>
                            <a:schemeClr val="bg2">
                              <a:lumMod val="10000"/>
                            </a:schemeClr>
                          </a:solidFill>
                          <a:effectLst/>
                          <a:latin typeface="Calibri" panose="020F0502020204030204" pitchFamily="34" charset="0"/>
                        </a:rPr>
                        <a:t>IDH2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-mutated AML or MDS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MTD, DLT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Active, not 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831605280"/>
                  </a:ext>
                </a:extLst>
              </a:tr>
              <a:tr h="196060">
                <a:tc gridSpan="7">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1" i="0" u="none" strike="noStrike" cap="none" normalizeH="0" baseline="0" dirty="0">
                          <a:ln>
                            <a:noFill/>
                          </a:ln>
                          <a:solidFill>
                            <a:schemeClr val="bg2">
                              <a:lumMod val="10000"/>
                            </a:schemeClr>
                          </a:solidFill>
                          <a:effectLst/>
                          <a:latin typeface="Calibri" panose="020F0502020204030204" pitchFamily="34" charset="0"/>
                        </a:rPr>
                        <a:t>HMAs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HMAs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3251040067"/>
                  </a:ext>
                </a:extLst>
              </a:tr>
              <a:tr h="45102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AMADEUS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NCT04173533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Oral azacitidine vs placebo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AML (CR1 or CR2), secondary AML, or advanced or high-risk MDS (IPSS-R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RFS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006887729"/>
                  </a:ext>
                </a:extLst>
              </a:tr>
              <a:tr h="33329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VIALE-T</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all" normalizeH="0" baseline="0" dirty="0">
                          <a:ln>
                            <a:noFill/>
                          </a:ln>
                          <a:solidFill>
                            <a:schemeClr val="bg2">
                              <a:lumMod val="10000"/>
                            </a:schemeClr>
                          </a:solidFill>
                          <a:effectLst/>
                          <a:latin typeface="Calibri" panose="020F0502020204030204" pitchFamily="34" charset="0"/>
                        </a:rPr>
                        <a:t>NCT04161885</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Venetoclax + azacitidine +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BSC vs BSC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AML (&lt;5% BM blast after alloHSCT)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DLT, RFS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660545330"/>
                  </a:ext>
                </a:extLst>
              </a:tr>
              <a:tr h="33329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kern="1200" dirty="0">
                          <a:solidFill>
                            <a:schemeClr val="bg1"/>
                          </a:solidFill>
                          <a:effectLst/>
                          <a:latin typeface="+mn-lt"/>
                          <a:ea typeface="+mn-ea"/>
                          <a:cs typeface="+mn-cs"/>
                        </a:rPr>
                        <a:t>NCT04128501</a:t>
                      </a:r>
                      <a:endParaRPr kumimoji="0" lang="en-US" sz="1600" b="0" i="0" u="none" strike="noStrike" cap="none" normalizeH="0" baseline="0" dirty="0">
                        <a:ln>
                          <a:noFill/>
                        </a:ln>
                        <a:solidFill>
                          <a:schemeClr val="bg1"/>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Azacitidine + venetoclax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AML, T-cell leukemia, and mixed phenotype acute leukemia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RFS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Recruiting</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70047458"/>
                  </a:ext>
                </a:extLst>
              </a:tr>
            </a:tbl>
          </a:graphicData>
        </a:graphic>
      </p:graphicFrame>
    </p:spTree>
    <p:extLst>
      <p:ext uri="{BB962C8B-B14F-4D97-AF65-F5344CB8AC3E}">
        <p14:creationId xmlns:p14="http://schemas.microsoft.com/office/powerpoint/2010/main" val="18911762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AML!</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400" dirty="0">
                <a:solidFill>
                  <a:srgbClr val="E1471D"/>
                </a:solidFill>
              </a:rPr>
              <a:t>CME-certified </a:t>
            </a:r>
            <a:r>
              <a:rPr lang="en-US" sz="2400" b="0" dirty="0"/>
              <a:t>text module on maintenance therapy in AML</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heme/theme1.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A239B1FC82C7C24289AB880A7976EBEC" ma:contentTypeVersion="1" ma:contentTypeDescription="Create a new document." ma:contentTypeScope="" ma:versionID="2bffe62f080591d4e4a2ffb678a6ccff">
  <xsd:schema xmlns:xsd="http://www.w3.org/2001/XMLSchema" xmlns:xs="http://www.w3.org/2001/XMLSchema" xmlns:p="http://schemas.microsoft.com/office/2006/metadata/properties" xmlns:ns2="d54cbe69-32bd-412a-b004-9152f949605e" xmlns:ns3="52a122c4-0b46-46fa-9682-a201ffcc5b10" targetNamespace="http://schemas.microsoft.com/office/2006/metadata/properties" ma:root="true" ma:fieldsID="74235e592f46d4077826e6b5061ff04d" ns2:_="" ns3:_="">
    <xsd:import namespace="d54cbe69-32bd-412a-b004-9152f949605e"/>
    <xsd:import namespace="52a122c4-0b46-46fa-9682-a201ffcc5b1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2a122c4-0b46-46fa-9682-a201ffcc5b1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56M7VY3CDVN5-831729035-6</_dlc_DocId>
    <_dlc_DocIdUrl xmlns="d54cbe69-32bd-412a-b004-9152f949605e">
      <Url>https://intranet.clinicaloptions.com/mews/oncology/ONC_2023_AML_Maintenance_WC_(PRP6113)/CME-certified_Clinical_Focus_Module_with_polling-embedded_slides/_layouts/15/DocIdRedir.aspx?ID=56M7VY3CDVN5-831729035-6</Url>
      <Description>56M7VY3CDVN5-831729035-6</Description>
    </_dlc_DocIdUrl>
    <Document_x0020_Category xmlns="52a122c4-0b46-46fa-9682-a201ffcc5b10">Slides - Online (non-CME)</Document_x0020_Category>
  </documentManagement>
</p:properties>
</file>

<file path=customXml/itemProps1.xml><?xml version="1.0" encoding="utf-8"?>
<ds:datastoreItem xmlns:ds="http://schemas.openxmlformats.org/officeDocument/2006/customXml" ds:itemID="{0E79E75F-4C2E-47B3-82E3-3F3CEF0D6CB3}">
  <ds:schemaRefs>
    <ds:schemaRef ds:uri="http://schemas.microsoft.com/sharepoint/events"/>
  </ds:schemaRefs>
</ds:datastoreItem>
</file>

<file path=customXml/itemProps2.xml><?xml version="1.0" encoding="utf-8"?>
<ds:datastoreItem xmlns:ds="http://schemas.openxmlformats.org/officeDocument/2006/customXml" ds:itemID="{D55E788D-C1EB-46B1-9F1E-0AA24902AC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52a122c4-0b46-46fa-9682-a201ffcc5b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CB3EAD1-6CC0-4C3E-B69B-59D2FD488F69}">
  <ds:schemaRefs>
    <ds:schemaRef ds:uri="http://schemas.microsoft.com/sharepoint/v3/contenttype/forms"/>
  </ds:schemaRefs>
</ds:datastoreItem>
</file>

<file path=customXml/itemProps4.xml><?xml version="1.0" encoding="utf-8"?>
<ds:datastoreItem xmlns:ds="http://schemas.openxmlformats.org/officeDocument/2006/customXml" ds:itemID="{CE2F6C3E-95B2-4AC6-BB7C-F4E69D70AD21}">
  <ds:schemaRefs>
    <ds:schemaRef ds:uri="http://purl.org/dc/terms/"/>
    <ds:schemaRef ds:uri="http://www.w3.org/XML/1998/namespace"/>
    <ds:schemaRef ds:uri="http://purl.org/dc/elements/1.1/"/>
    <ds:schemaRef ds:uri="http://schemas.microsoft.com/office/infopath/2007/PartnerControls"/>
    <ds:schemaRef ds:uri="d54cbe69-32bd-412a-b004-9152f949605e"/>
    <ds:schemaRef ds:uri="http://schemas.microsoft.com/office/2006/documentManagement/types"/>
    <ds:schemaRef ds:uri="http://purl.org/dc/dcmitype/"/>
    <ds:schemaRef ds:uri="http://schemas.microsoft.com/office/2006/metadata/properties"/>
    <ds:schemaRef ds:uri="http://schemas.openxmlformats.org/package/2006/metadata/core-properties"/>
    <ds:schemaRef ds:uri="52a122c4-0b46-46fa-9682-a201ffcc5b10"/>
  </ds:schemaRefs>
</ds:datastoreItem>
</file>

<file path=docProps/app.xml><?xml version="1.0" encoding="utf-8"?>
<Properties xmlns="http://schemas.openxmlformats.org/officeDocument/2006/extended-properties" xmlns:vt="http://schemas.openxmlformats.org/officeDocument/2006/docPropsVTypes">
  <TotalTime>4592</TotalTime>
  <Words>6735</Words>
  <Application>Microsoft Office PowerPoint</Application>
  <PresentationFormat>Widescreen</PresentationFormat>
  <Paragraphs>1780</Paragraphs>
  <Slides>30</Slides>
  <Notes>30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BlinkMacSystemFont</vt:lpstr>
      <vt:lpstr>Calibri</vt:lpstr>
      <vt:lpstr>Roboto</vt:lpstr>
      <vt:lpstr>Times</vt:lpstr>
      <vt:lpstr>Wingdings</vt:lpstr>
      <vt:lpstr>1_2022_CCO_Template</vt:lpstr>
      <vt:lpstr>Updates in AML Treatment: Multidisciplinary Strategies to Optimize Maintenance Therapy</vt:lpstr>
      <vt:lpstr>About These Slides</vt:lpstr>
      <vt:lpstr>Presenting Faculty</vt:lpstr>
      <vt:lpstr>2022 ELN Risk Categorization for AML</vt:lpstr>
      <vt:lpstr>Validation of ELN 2022 Risk Stratification of AML</vt:lpstr>
      <vt:lpstr>MRD and Survival in AML:  Meta-analysis of 81 Publications (N = 11,151)</vt:lpstr>
      <vt:lpstr>Recommended Postchemotherapy Maintenance</vt:lpstr>
      <vt:lpstr>HOVON97: Azacitidine Maintenance After Intensive Chemotherapy</vt:lpstr>
      <vt:lpstr>QUAZAR AML-001 Oral Aza in AML: Study Design</vt:lpstr>
      <vt:lpstr>QUAZAR AML-001 Oral Aza in AML:  Long-term Overall Survival</vt:lpstr>
      <vt:lpstr>QUAZAR AML-001: OS for Patients With MRD-Positive Disease at Baseline</vt:lpstr>
      <vt:lpstr>QUAZAR AML-001: Safety</vt:lpstr>
      <vt:lpstr>Managing Key AEs With Oral Azacitidine </vt:lpstr>
      <vt:lpstr>QuANTUM-First: Quizartinib + Chemotherapy in  Newly Diagnosed FLT3-ITD+ AML</vt:lpstr>
      <vt:lpstr>QuANTUM-First: OS (Primary Endpoint)</vt:lpstr>
      <vt:lpstr>QuANTUM-First Post Hoc Analysis*: OS in  Patients With CR1 With or Without Transplant</vt:lpstr>
      <vt:lpstr>QuANTUM-First: QT Prolongation and  Select Cardiac AEs</vt:lpstr>
      <vt:lpstr>Managing Cardiac AEs With Quizartinib</vt:lpstr>
      <vt:lpstr>Select Ongoing Postinduction Chemotherapy Maintenance Trials</vt:lpstr>
      <vt:lpstr>Guideline-Recommended Posttransplant Maintenance</vt:lpstr>
      <vt:lpstr>HMAs as Posttransplant Maintenance</vt:lpstr>
      <vt:lpstr>SORMAIN: Sorafenib Maintenance After  AlloHSCT in FLT3-ITD AML: Study Design</vt:lpstr>
      <vt:lpstr>SORMAIN: RFS and OS</vt:lpstr>
      <vt:lpstr>Sorafenib Maintenance in FLT3-ITD+ AML  After AlloHSCT: 5-Yr Follow-up</vt:lpstr>
      <vt:lpstr>RADIUS: Midostaurin Maintenance After AlloHSCT in FLT3-ITD+ AML</vt:lpstr>
      <vt:lpstr>QuANTUM-First: OS in Patients Who Received AlloHSCT in CR1 by MRD Status</vt:lpstr>
      <vt:lpstr>MORPHO: Gilteritinib vs Placebo as  Posttransplant Maintenance in FLT3-ITD+ AML</vt:lpstr>
      <vt:lpstr>MORPHO: RFS</vt:lpstr>
      <vt:lpstr>Select Ongoing Trials in Posttransplant Maintenance</vt:lpstr>
      <vt:lpstr>Go Online for More CCO  Coverage of AML!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Updates in AML Treatment: Multidisciplinary Strategies to Optimize Maintenance Therapy</dc:title>
  <dc:creator>Shara Pantry</dc:creator>
  <cp:lastModifiedBy>nkolenko@clinicaloptions.com</cp:lastModifiedBy>
  <cp:revision>54</cp:revision>
  <dcterms:created xsi:type="dcterms:W3CDTF">2023-04-19T16:36:09Z</dcterms:created>
  <dcterms:modified xsi:type="dcterms:W3CDTF">2023-11-21T00:23:35Z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0x010100A239B1FC82C7C24289AB880A7976EBEC</vt:lpwstr>
  </property>
  <property fmtid="{D5CDD505-2E9C-101B-9397-08002B2CF9AE}" pid="3" name="_dlc_DocIdItemGuid">
    <vt:lpwstr>ec6d6345-3cae-4b62-8f5d-b23ec89f0cad</vt:lpwstr>
  </property>
</Properties>
</file>