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561" r:id="rId8"/>
    <p:sldId id="308" r:id="rId9"/>
    <p:sldId id="544" r:id="rId10"/>
    <p:sldId id="545" r:id="rId11"/>
    <p:sldId id="552" r:id="rId12"/>
    <p:sldId id="583" r:id="rId13"/>
    <p:sldId id="584" r:id="rId14"/>
    <p:sldId id="577" r:id="rId15"/>
    <p:sldId id="585" r:id="rId16"/>
    <p:sldId id="586" r:id="rId17"/>
    <p:sldId id="580" r:id="rId18"/>
    <p:sldId id="581" r:id="rId19"/>
    <p:sldId id="549" r:id="rId20"/>
    <p:sldId id="582"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6A06AE4B-8471-60DC-9A22-959755011D1F}" name="Ryan Topping" initials="RT" userId="Ryan Topping" providerId="None"/>
  <p188:author id="{F39DF66B-60A9-8C90-F1F2-70B6BC595312}" name="Jaime Flores" initials="JF" userId="S::jaime@jaime-flores.com::8b2dc643-5a6a-415b-b6b2-7c918b013cb7" providerId="AD"/>
  <p188:author id="{67E39494-75B3-CF9E-6A44-82504F755C8B}" name="Dussadee Royal" initials="DR" userId="S::droyal@clinicaloptions.com::51beead8-6fa0-4b98-aeba-37044af35e17" providerId="AD"/>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000" autoAdjust="0"/>
  </p:normalViewPr>
  <p:slideViewPr>
    <p:cSldViewPr snapToGrid="0">
      <p:cViewPr varScale="1">
        <p:scale>
          <a:sx n="110" d="100"/>
          <a:sy n="110" d="100"/>
        </p:scale>
        <p:origin x="1080" y="17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691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mCRC, metastatic colorectal cancer;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DCR, disease control rate; F/u, follow-up; mCRC, metastatic colorectal cancer; mets, metastases; OS, overall survival; PFS, progression-free survival; PS, performance status; QoL, quality of life; ROW, rest of the world.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171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 ROW, rest of the world.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4953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8159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49468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609780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20292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656400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306423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mCRC, metastatic colorectal cancer; OS, overall survival;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59378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SUNLIGHT: Phase III Trial of TAS-102 With or Without Bevacizumab for Third-line Treatment of Refractory Metastatic Colorectal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381567"/>
          </a:xfrm>
        </p:spPr>
        <p:txBody>
          <a:bodyPr/>
          <a:lstStyle/>
          <a:p>
            <a:r>
              <a:rPr lang="en-US" altLang="en-US" dirty="0"/>
              <a:t>TAS-102: oral combination of trifluridine and tipiracil with increased bioavailability of trifluridine</a:t>
            </a:r>
            <a:r>
              <a:rPr lang="en-US" altLang="en-US" baseline="30000" dirty="0"/>
              <a:t>1</a:t>
            </a:r>
          </a:p>
          <a:p>
            <a:pPr lvl="1"/>
            <a:r>
              <a:rPr lang="en-US" altLang="en-US" dirty="0"/>
              <a:t>In the phase III RECOURSE trial, TAS-102 significantly prolonged OS </a:t>
            </a:r>
            <a:br>
              <a:rPr lang="en-US" altLang="en-US" dirty="0"/>
            </a:br>
            <a:r>
              <a:rPr lang="en-US" altLang="en-US" dirty="0"/>
              <a:t>(vs placebo) with a favorable safety profile in refractory mCRC</a:t>
            </a:r>
            <a:r>
              <a:rPr lang="en-US" altLang="en-US" baseline="30000" dirty="0"/>
              <a:t>1</a:t>
            </a:r>
          </a:p>
          <a:p>
            <a:pPr lvl="1"/>
            <a:r>
              <a:rPr lang="en-US" altLang="en-US" dirty="0"/>
              <a:t>Results from earlier-phase trials suggested that adding bevacizumab to TAS-102 prolongs OS and PFS with a manageable safety profile</a:t>
            </a:r>
            <a:r>
              <a:rPr lang="en-US" altLang="en-US" baseline="30000" dirty="0"/>
              <a:t>2-7</a:t>
            </a:r>
          </a:p>
          <a:p>
            <a:r>
              <a:rPr lang="en-US" altLang="en-US" dirty="0"/>
              <a:t>Current analysis presented efficacy and safety data from the phase III SUNLIGHT trial of TAS-102 with or without bevacizumab as third-line treatment for refractory mCRC</a:t>
            </a:r>
            <a:r>
              <a:rPr lang="en-US" altLang="en-US" baseline="30000" dirty="0"/>
              <a:t>8</a:t>
            </a:r>
            <a:r>
              <a:rPr lang="en-US" altLang="en-US"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019583"/>
            <a:ext cx="8593597"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Mayer. NEJM. 2015;372:1909. 2. Kuboki. Lancet Oncol. 2017;18:1172. 3. Pfeiffer. Lancet Oncol. 2020;21:412.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Takahashi. ESMO Open. 2021;6:100093. 5. Ishizaki. Anticancer Res. 2021;41:2157. 6. Satake. Oncologist. 2020;25:e1855.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Yoshida. Int J Clin Oncol. 2021;26:111. 8. Tabernero. ASCO GI 2023. Abstr 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Tabernero. ASCO GI 2023. Abstr 4</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4EBA2414-5DC8-A844-715F-37FAD70529AB}"/>
              </a:ext>
            </a:extLst>
          </p:cNvPr>
          <p:cNvSpPr txBox="1">
            <a:spLocks noChangeArrowheads="1"/>
          </p:cNvSpPr>
          <p:nvPr/>
        </p:nvSpPr>
        <p:spPr bwMode="auto">
          <a:xfrm>
            <a:off x="707255" y="2965697"/>
            <a:ext cx="30057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GB" altLang="en-US" sz="1600" b="0" dirty="0">
                <a:solidFill>
                  <a:srgbClr val="000000"/>
                </a:solidFill>
                <a:latin typeface="Calibri" panose="020F0502020204030204" pitchFamily="34" charset="0"/>
              </a:rPr>
              <a:t>Patients with mCRC; 2 prior treatment regimens* with disease progression or intolerance; known </a:t>
            </a:r>
            <a:r>
              <a:rPr lang="en-GB" altLang="en-US" sz="1600" b="0" i="1" dirty="0">
                <a:solidFill>
                  <a:srgbClr val="000000"/>
                </a:solidFill>
                <a:latin typeface="Calibri" panose="020F0502020204030204" pitchFamily="34" charset="0"/>
              </a:rPr>
              <a:t>RAS</a:t>
            </a:r>
            <a:r>
              <a:rPr lang="en-GB" altLang="en-US" sz="1600" b="0" dirty="0">
                <a:solidFill>
                  <a:srgbClr val="000000"/>
                </a:solidFill>
                <a:latin typeface="Calibri" panose="020F0502020204030204" pitchFamily="34" charset="0"/>
              </a:rPr>
              <a:t> status; ECOG PS 0/1</a:t>
            </a:r>
          </a:p>
          <a:p>
            <a:pPr algn="ctr">
              <a:lnSpc>
                <a:spcPct val="100000"/>
              </a:lnSpc>
              <a:spcBef>
                <a:spcPct val="0"/>
              </a:spcBef>
              <a:spcAft>
                <a:spcPct val="0"/>
              </a:spcAft>
              <a:buClrTx/>
              <a:buFontTx/>
              <a:buNone/>
              <a:defRPr/>
            </a:pPr>
            <a:r>
              <a:rPr lang="en-GB" altLang="en-US" sz="1600" b="0" dirty="0">
                <a:solidFill>
                  <a:srgbClr val="000000"/>
                </a:solidFill>
                <a:latin typeface="Calibri" panose="020F0502020204030204" pitchFamily="34" charset="0"/>
              </a:rPr>
              <a:t>(N = 492)</a:t>
            </a:r>
            <a:endParaRPr lang="en-US" altLang="en-US" sz="1600" b="0" dirty="0">
              <a:solidFill>
                <a:srgbClr val="000000"/>
              </a:solidFill>
              <a:latin typeface="Calibri" panose="020F0502020204030204" pitchFamily="34" charset="0"/>
            </a:endParaRPr>
          </a:p>
        </p:txBody>
      </p:sp>
      <p:sp>
        <p:nvSpPr>
          <p:cNvPr id="6" name="Rectangle 24">
            <a:extLst>
              <a:ext uri="{FF2B5EF4-FFF2-40B4-BE49-F238E27FC236}">
                <a16:creationId xmlns:a16="http://schemas.microsoft.com/office/drawing/2014/main" id="{11830645-BBA2-1DE2-2AF6-B3FAEA640260}"/>
              </a:ext>
            </a:extLst>
          </p:cNvPr>
          <p:cNvSpPr>
            <a:spLocks noChangeArrowheads="1"/>
          </p:cNvSpPr>
          <p:nvPr/>
        </p:nvSpPr>
        <p:spPr bwMode="auto">
          <a:xfrm>
            <a:off x="4156134" y="2655386"/>
            <a:ext cx="5555010" cy="965771"/>
          </a:xfrm>
          <a:prstGeom prst="rect">
            <a:avLst/>
          </a:prstGeom>
          <a:solidFill>
            <a:srgbClr val="015873"/>
          </a:solidFill>
          <a:ln w="9525">
            <a:noFill/>
            <a:miter lim="800000"/>
            <a:headEnd/>
            <a:tailEnd/>
          </a:ln>
        </p:spPr>
        <p:txBody>
          <a:bodyPr wrap="squar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TAS-102 </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35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BID on Days 1-5 and 8-12 Q4W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Bevacizumab</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5 mg/kg on Days 1 and 15 Q4W</a:t>
            </a:r>
            <a:endParaRPr kumimoji="0" lang="en-US" sz="1800" b="0" i="0" u="none" strike="noStrike" kern="0" cap="none" spc="0" normalizeH="0" baseline="30000" noProof="0" dirty="0">
              <a:ln>
                <a:noFill/>
              </a:ln>
              <a:solidFill>
                <a:srgbClr val="FFFFFF"/>
              </a:solidFill>
              <a:effectLst/>
              <a:uLnTx/>
              <a:uFillTx/>
              <a:latin typeface="Calibri" panose="020F0502020204030204" pitchFamily="34" charset="0"/>
              <a:cs typeface="Arial" charset="0"/>
            </a:endParaRPr>
          </a:p>
        </p:txBody>
      </p:sp>
      <p:sp>
        <p:nvSpPr>
          <p:cNvPr id="7" name="Line 27">
            <a:extLst>
              <a:ext uri="{FF2B5EF4-FFF2-40B4-BE49-F238E27FC236}">
                <a16:creationId xmlns:a16="http://schemas.microsoft.com/office/drawing/2014/main" id="{8FBBC9DA-A9CF-B5D4-B5DC-4A9431C2FF82}"/>
              </a:ext>
            </a:extLst>
          </p:cNvPr>
          <p:cNvSpPr>
            <a:spLocks noChangeShapeType="1"/>
          </p:cNvSpPr>
          <p:nvPr/>
        </p:nvSpPr>
        <p:spPr bwMode="auto">
          <a:xfrm flipV="1">
            <a:off x="3712979" y="3050880"/>
            <a:ext cx="392012" cy="39060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8" name="Rectangle 28">
            <a:extLst>
              <a:ext uri="{FF2B5EF4-FFF2-40B4-BE49-F238E27FC236}">
                <a16:creationId xmlns:a16="http://schemas.microsoft.com/office/drawing/2014/main" id="{9DC3AE62-7B04-D399-94ED-3B975FB7FC4D}"/>
              </a:ext>
            </a:extLst>
          </p:cNvPr>
          <p:cNvSpPr>
            <a:spLocks noChangeArrowheads="1"/>
          </p:cNvSpPr>
          <p:nvPr/>
        </p:nvSpPr>
        <p:spPr bwMode="auto">
          <a:xfrm>
            <a:off x="4156134" y="3719567"/>
            <a:ext cx="5555010" cy="972144"/>
          </a:xfrm>
          <a:prstGeom prst="rect">
            <a:avLst/>
          </a:prstGeom>
          <a:solidFill>
            <a:srgbClr val="E1471D"/>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TAS-102 </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35 mg/m</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Arial" charset="0"/>
              </a:rPr>
              <a:t> BID on Days 1-5 and 8-12 Q4W </a:t>
            </a:r>
          </a:p>
        </p:txBody>
      </p:sp>
      <p:sp>
        <p:nvSpPr>
          <p:cNvPr id="28" name="Line 33">
            <a:extLst>
              <a:ext uri="{FF2B5EF4-FFF2-40B4-BE49-F238E27FC236}">
                <a16:creationId xmlns:a16="http://schemas.microsoft.com/office/drawing/2014/main" id="{8416A266-EE7F-549F-D7BD-6DBD54601F2A}"/>
              </a:ext>
            </a:extLst>
          </p:cNvPr>
          <p:cNvSpPr>
            <a:spLocks noChangeShapeType="1"/>
          </p:cNvSpPr>
          <p:nvPr/>
        </p:nvSpPr>
        <p:spPr bwMode="auto">
          <a:xfrm>
            <a:off x="3712979" y="3720522"/>
            <a:ext cx="327505" cy="506034"/>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9" name="Text Box 23">
            <a:extLst>
              <a:ext uri="{FF2B5EF4-FFF2-40B4-BE49-F238E27FC236}">
                <a16:creationId xmlns:a16="http://schemas.microsoft.com/office/drawing/2014/main" id="{91025BCC-1A5A-662C-1862-646B43CB06D6}"/>
              </a:ext>
            </a:extLst>
          </p:cNvPr>
          <p:cNvSpPr txBox="1">
            <a:spLocks noChangeArrowheads="1"/>
          </p:cNvSpPr>
          <p:nvPr/>
        </p:nvSpPr>
        <p:spPr bwMode="auto">
          <a:xfrm>
            <a:off x="1457868" y="1958221"/>
            <a:ext cx="4834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US" altLang="en-US" sz="1400" b="0" i="1" dirty="0">
                <a:solidFill>
                  <a:srgbClr val="000000"/>
                </a:solidFill>
                <a:latin typeface="Calibri" panose="020F0502020204030204" pitchFamily="34" charset="0"/>
              </a:rPr>
              <a:t>Stratified by region (North America vs EU vs ROW); time since dx of first mets (&lt;18 vs ≥18 mo); </a:t>
            </a:r>
            <a:r>
              <a:rPr lang="en-US" altLang="en-US" sz="1400" b="0" dirty="0">
                <a:solidFill>
                  <a:srgbClr val="000000"/>
                </a:solidFill>
                <a:latin typeface="Calibri" panose="020F0502020204030204" pitchFamily="34" charset="0"/>
              </a:rPr>
              <a:t>RAS</a:t>
            </a:r>
            <a:r>
              <a:rPr lang="en-US" altLang="en-US" sz="1400" b="0" i="1" dirty="0">
                <a:solidFill>
                  <a:srgbClr val="000000"/>
                </a:solidFill>
                <a:latin typeface="Calibri" panose="020F0502020204030204" pitchFamily="34" charset="0"/>
              </a:rPr>
              <a:t> status (wild type vs mutant)</a:t>
            </a:r>
          </a:p>
        </p:txBody>
      </p:sp>
      <p:sp>
        <p:nvSpPr>
          <p:cNvPr id="35" name="Line 32">
            <a:extLst>
              <a:ext uri="{FF2B5EF4-FFF2-40B4-BE49-F238E27FC236}">
                <a16:creationId xmlns:a16="http://schemas.microsoft.com/office/drawing/2014/main" id="{C6AF4EC8-FE6B-DBF4-8EAA-4BF8802E76D1}"/>
              </a:ext>
            </a:extLst>
          </p:cNvPr>
          <p:cNvSpPr>
            <a:spLocks noChangeShapeType="1"/>
          </p:cNvSpPr>
          <p:nvPr/>
        </p:nvSpPr>
        <p:spPr bwMode="auto">
          <a:xfrm rot="5400000">
            <a:off x="3682811" y="2691134"/>
            <a:ext cx="365760" cy="0"/>
          </a:xfrm>
          <a:prstGeom prst="line">
            <a:avLst/>
          </a:prstGeom>
          <a:noFill/>
          <a:ln w="28575">
            <a:solidFill>
              <a:srgbClr val="000000"/>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6" name="Content Placeholder 2">
            <a:extLst>
              <a:ext uri="{FF2B5EF4-FFF2-40B4-BE49-F238E27FC236}">
                <a16:creationId xmlns:a16="http://schemas.microsoft.com/office/drawing/2014/main" id="{F633D6C9-4500-4762-2C2E-DCD79AA4EC9D}"/>
              </a:ext>
            </a:extLst>
          </p:cNvPr>
          <p:cNvSpPr txBox="1">
            <a:spLocks/>
          </p:cNvSpPr>
          <p:nvPr/>
        </p:nvSpPr>
        <p:spPr bwMode="auto">
          <a:xfrm>
            <a:off x="612613" y="5401273"/>
            <a:ext cx="10861043" cy="104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OS </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PFS, ORR, DCR, safety, QoL</a:t>
            </a:r>
          </a:p>
        </p:txBody>
      </p:sp>
      <p:sp>
        <p:nvSpPr>
          <p:cNvPr id="39" name="Line 32">
            <a:extLst>
              <a:ext uri="{FF2B5EF4-FFF2-40B4-BE49-F238E27FC236}">
                <a16:creationId xmlns:a16="http://schemas.microsoft.com/office/drawing/2014/main" id="{1A1DDB3C-C6FA-A820-5C47-FD23B4372345}"/>
              </a:ext>
            </a:extLst>
          </p:cNvPr>
          <p:cNvSpPr>
            <a:spLocks noChangeShapeType="1"/>
          </p:cNvSpPr>
          <p:nvPr/>
        </p:nvSpPr>
        <p:spPr bwMode="auto">
          <a:xfrm>
            <a:off x="9659197" y="3657741"/>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Text Box 23">
            <a:extLst>
              <a:ext uri="{FF2B5EF4-FFF2-40B4-BE49-F238E27FC236}">
                <a16:creationId xmlns:a16="http://schemas.microsoft.com/office/drawing/2014/main" id="{5BA7D484-150A-05D4-5502-7EE5721211A3}"/>
              </a:ext>
            </a:extLst>
          </p:cNvPr>
          <p:cNvSpPr txBox="1">
            <a:spLocks noChangeArrowheads="1"/>
          </p:cNvSpPr>
          <p:nvPr/>
        </p:nvSpPr>
        <p:spPr bwMode="auto">
          <a:xfrm>
            <a:off x="10001586" y="2965697"/>
            <a:ext cx="15954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 Q8W for radiologic progression and/or survival status</a:t>
            </a:r>
          </a:p>
        </p:txBody>
      </p:sp>
      <p:sp>
        <p:nvSpPr>
          <p:cNvPr id="42" name="Content Placeholder 2">
            <a:extLst>
              <a:ext uri="{FF2B5EF4-FFF2-40B4-BE49-F238E27FC236}">
                <a16:creationId xmlns:a16="http://schemas.microsoft.com/office/drawing/2014/main" id="{A6C97BE4-6C6C-C992-229B-84741920D784}"/>
              </a:ext>
            </a:extLst>
          </p:cNvPr>
          <p:cNvSpPr>
            <a:spLocks noGrp="1"/>
          </p:cNvSpPr>
          <p:nvPr>
            <p:ph idx="1"/>
          </p:nvPr>
        </p:nvSpPr>
        <p:spPr>
          <a:xfrm>
            <a:off x="607216" y="1378365"/>
            <a:ext cx="10877529" cy="728501"/>
          </a:xfrm>
        </p:spPr>
        <p:txBody>
          <a:bodyPr/>
          <a:lstStyle/>
          <a:p>
            <a:r>
              <a:rPr lang="en-US" sz="2400" dirty="0"/>
              <a:t>Randomized, open-label phase III trial</a:t>
            </a:r>
          </a:p>
        </p:txBody>
      </p:sp>
      <p:sp>
        <p:nvSpPr>
          <p:cNvPr id="2" name="Text Box 23">
            <a:extLst>
              <a:ext uri="{FF2B5EF4-FFF2-40B4-BE49-F238E27FC236}">
                <a16:creationId xmlns:a16="http://schemas.microsoft.com/office/drawing/2014/main" id="{5E04E284-C2A2-7530-1383-AD0AECFD2701}"/>
              </a:ext>
            </a:extLst>
          </p:cNvPr>
          <p:cNvSpPr txBox="1">
            <a:spLocks noChangeArrowheads="1"/>
          </p:cNvSpPr>
          <p:nvPr/>
        </p:nvSpPr>
        <p:spPr bwMode="auto">
          <a:xfrm>
            <a:off x="1387785" y="4719570"/>
            <a:ext cx="105748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defRPr/>
            </a:pPr>
            <a:r>
              <a:rPr lang="en-US" altLang="en-US" sz="1400" b="0" dirty="0">
                <a:solidFill>
                  <a:srgbClr val="000000"/>
                </a:solidFill>
                <a:latin typeface="Calibri" panose="020F0502020204030204" pitchFamily="34" charset="0"/>
              </a:rPr>
              <a:t>*Must have included fluoropyrimidine, irinotecan, oxaliplatin, anti-VEGF monoclonal antibody, and (for patients with </a:t>
            </a:r>
            <a:r>
              <a:rPr lang="en-US" altLang="en-US" sz="1400" b="0" i="1" dirty="0">
                <a:solidFill>
                  <a:srgbClr val="000000"/>
                </a:solidFill>
                <a:latin typeface="Calibri" panose="020F0502020204030204" pitchFamily="34" charset="0"/>
              </a:rPr>
              <a:t>RAS</a:t>
            </a:r>
            <a:r>
              <a:rPr lang="en-US" altLang="en-US" sz="1400" b="0" dirty="0">
                <a:solidFill>
                  <a:srgbClr val="000000"/>
                </a:solidFill>
                <a:latin typeface="Calibri" panose="020F0502020204030204" pitchFamily="34" charset="0"/>
              </a:rPr>
              <a:t> wild-type disease) anti-EGFR monoclonal Ab; could have included neoadjuvant CT if disease recurrence during treatment or &lt;6 mo from last neoadjuvant treatment.</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Tabernero. ASCO GI 2023. Abstr 4</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3651915825"/>
              </p:ext>
            </p:extLst>
          </p:nvPr>
        </p:nvGraphicFramePr>
        <p:xfrm>
          <a:off x="719138" y="1341440"/>
          <a:ext cx="10763066" cy="4755040"/>
        </p:xfrm>
        <a:graphic>
          <a:graphicData uri="http://schemas.openxmlformats.org/drawingml/2006/table">
            <a:tbl>
              <a:tblPr/>
              <a:tblGrid>
                <a:gridCol w="4297038">
                  <a:extLst>
                    <a:ext uri="{9D8B030D-6E8A-4147-A177-3AD203B41FA5}">
                      <a16:colId xmlns:a16="http://schemas.microsoft.com/office/drawing/2014/main" val="20000"/>
                    </a:ext>
                  </a:extLst>
                </a:gridCol>
                <a:gridCol w="3233014">
                  <a:extLst>
                    <a:ext uri="{9D8B030D-6E8A-4147-A177-3AD203B41FA5}">
                      <a16:colId xmlns:a16="http://schemas.microsoft.com/office/drawing/2014/main" val="20001"/>
                    </a:ext>
                  </a:extLst>
                </a:gridCol>
                <a:gridCol w="3233014">
                  <a:extLst>
                    <a:ext uri="{9D8B030D-6E8A-4147-A177-3AD203B41FA5}">
                      <a16:colId xmlns:a16="http://schemas.microsoft.com/office/drawing/2014/main" val="20002"/>
                    </a:ext>
                  </a:extLst>
                </a:gridCol>
              </a:tblGrid>
              <a:tr h="1500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TAS-102 + Bevacizumab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TAS-102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(20-84)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(24-90)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EU</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North America</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localization, %</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Right</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Left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from diagnosis of first met to randomization, %</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&lt;18 mo</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≥18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RAS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status, %</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Mutant</a:t>
                      </a:r>
                    </a:p>
                    <a:p>
                      <a:pPr marL="169863" marR="0" lvl="0" indent="-169863" algn="l" defTabSz="914400" rtl="0" eaLnBrk="1" fontAlgn="base" latinLnBrk="0" hangingPunct="1">
                        <a:lnSpc>
                          <a:spcPct val="9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anti-VEGF antibody,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r h="26326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bevacizumab,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3048862"/>
                  </a:ext>
                </a:extLst>
              </a:tr>
              <a:tr h="26326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48/52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43/57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44120543"/>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OS (Primary Endpoint)</a:t>
            </a:r>
            <a:endParaRPr lang="en-US" altLang="en-US" dirty="0"/>
          </a:p>
        </p:txBody>
      </p:sp>
      <p:sp>
        <p:nvSpPr>
          <p:cNvPr id="3" name="Content Placeholder 2">
            <a:extLst>
              <a:ext uri="{FF2B5EF4-FFF2-40B4-BE49-F238E27FC236}">
                <a16:creationId xmlns:a16="http://schemas.microsoft.com/office/drawing/2014/main" id="{924A608D-9AEC-A310-9DB1-E9C282E09F76}"/>
              </a:ext>
            </a:extLst>
          </p:cNvPr>
          <p:cNvSpPr>
            <a:spLocks noGrp="1"/>
          </p:cNvSpPr>
          <p:nvPr>
            <p:ph idx="1"/>
          </p:nvPr>
        </p:nvSpPr>
        <p:spPr>
          <a:xfrm>
            <a:off x="604675" y="5741918"/>
            <a:ext cx="11153938" cy="566385"/>
          </a:xfrm>
        </p:spPr>
        <p:txBody>
          <a:bodyPr/>
          <a:lstStyle/>
          <a:p>
            <a:r>
              <a:rPr lang="en-US" sz="1800" dirty="0"/>
              <a:t>OS improved with TAS-102 + bevacizumab vs TAS-102 in all subgroups assessed, including previous bev (yes/no), left- and right-sided primary tumors, and wild-type/mutant </a:t>
            </a:r>
            <a:r>
              <a:rPr lang="en-US" sz="1800" i="1" dirty="0"/>
              <a:t>RAS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464006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3DC538E7-6E52-BDF1-928A-868891887116}"/>
              </a:ext>
            </a:extLst>
          </p:cNvPr>
          <p:cNvGrpSpPr/>
          <p:nvPr/>
        </p:nvGrpSpPr>
        <p:grpSpPr>
          <a:xfrm>
            <a:off x="604673" y="1345939"/>
            <a:ext cx="9965260" cy="4402201"/>
            <a:chOff x="604673" y="1345939"/>
            <a:chExt cx="9965260" cy="4402201"/>
          </a:xfrm>
        </p:grpSpPr>
        <p:sp>
          <p:nvSpPr>
            <p:cNvPr id="31832" name="Freeform 31831">
              <a:extLst>
                <a:ext uri="{FF2B5EF4-FFF2-40B4-BE49-F238E27FC236}">
                  <a16:creationId xmlns:a16="http://schemas.microsoft.com/office/drawing/2014/main" id="{B9237F00-686D-B40F-BA25-E828E2785335}"/>
                </a:ext>
              </a:extLst>
            </p:cNvPr>
            <p:cNvSpPr/>
            <p:nvPr/>
          </p:nvSpPr>
          <p:spPr bwMode="auto">
            <a:xfrm>
              <a:off x="3402842" y="1619534"/>
              <a:ext cx="6350758" cy="2583976"/>
            </a:xfrm>
            <a:custGeom>
              <a:avLst/>
              <a:gdLst>
                <a:gd name="connsiteX0" fmla="*/ 0 w 6350758"/>
                <a:gd name="connsiteY0" fmla="*/ 0 h 2583976"/>
                <a:gd name="connsiteX1" fmla="*/ 327546 w 6350758"/>
                <a:gd name="connsiteY1" fmla="*/ 0 h 2583976"/>
                <a:gd name="connsiteX2" fmla="*/ 354842 w 6350758"/>
                <a:gd name="connsiteY2" fmla="*/ 27296 h 2583976"/>
                <a:gd name="connsiteX3" fmla="*/ 354842 w 6350758"/>
                <a:gd name="connsiteY3" fmla="*/ 81887 h 2583976"/>
                <a:gd name="connsiteX4" fmla="*/ 609600 w 6350758"/>
                <a:gd name="connsiteY4" fmla="*/ 81887 h 2583976"/>
                <a:gd name="connsiteX5" fmla="*/ 609600 w 6350758"/>
                <a:gd name="connsiteY5" fmla="*/ 136478 h 2583976"/>
                <a:gd name="connsiteX6" fmla="*/ 659642 w 6350758"/>
                <a:gd name="connsiteY6" fmla="*/ 136478 h 2583976"/>
                <a:gd name="connsiteX7" fmla="*/ 659642 w 6350758"/>
                <a:gd name="connsiteY7" fmla="*/ 181970 h 2583976"/>
                <a:gd name="connsiteX8" fmla="*/ 705134 w 6350758"/>
                <a:gd name="connsiteY8" fmla="*/ 181970 h 2583976"/>
                <a:gd name="connsiteX9" fmla="*/ 705134 w 6350758"/>
                <a:gd name="connsiteY9" fmla="*/ 259308 h 2583976"/>
                <a:gd name="connsiteX10" fmla="*/ 814316 w 6350758"/>
                <a:gd name="connsiteY10" fmla="*/ 259308 h 2583976"/>
                <a:gd name="connsiteX11" fmla="*/ 814316 w 6350758"/>
                <a:gd name="connsiteY11" fmla="*/ 300251 h 2583976"/>
                <a:gd name="connsiteX12" fmla="*/ 923498 w 6350758"/>
                <a:gd name="connsiteY12" fmla="*/ 300251 h 2583976"/>
                <a:gd name="connsiteX13" fmla="*/ 923498 w 6350758"/>
                <a:gd name="connsiteY13" fmla="*/ 418532 h 2583976"/>
                <a:gd name="connsiteX14" fmla="*/ 1014483 w 6350758"/>
                <a:gd name="connsiteY14" fmla="*/ 418532 h 2583976"/>
                <a:gd name="connsiteX15" fmla="*/ 1014483 w 6350758"/>
                <a:gd name="connsiteY15" fmla="*/ 473123 h 2583976"/>
                <a:gd name="connsiteX16" fmla="*/ 1059976 w 6350758"/>
                <a:gd name="connsiteY16" fmla="*/ 473123 h 2583976"/>
                <a:gd name="connsiteX17" fmla="*/ 1059976 w 6350758"/>
                <a:gd name="connsiteY17" fmla="*/ 541362 h 2583976"/>
                <a:gd name="connsiteX18" fmla="*/ 1160059 w 6350758"/>
                <a:gd name="connsiteY18" fmla="*/ 541362 h 2583976"/>
                <a:gd name="connsiteX19" fmla="*/ 1160059 w 6350758"/>
                <a:gd name="connsiteY19" fmla="*/ 586854 h 2583976"/>
                <a:gd name="connsiteX20" fmla="*/ 1228298 w 6350758"/>
                <a:gd name="connsiteY20" fmla="*/ 586854 h 2583976"/>
                <a:gd name="connsiteX21" fmla="*/ 1228298 w 6350758"/>
                <a:gd name="connsiteY21" fmla="*/ 636896 h 2583976"/>
                <a:gd name="connsiteX22" fmla="*/ 1269242 w 6350758"/>
                <a:gd name="connsiteY22" fmla="*/ 636896 h 2583976"/>
                <a:gd name="connsiteX23" fmla="*/ 1269242 w 6350758"/>
                <a:gd name="connsiteY23" fmla="*/ 700585 h 2583976"/>
                <a:gd name="connsiteX24" fmla="*/ 1323833 w 6350758"/>
                <a:gd name="connsiteY24" fmla="*/ 700585 h 2583976"/>
                <a:gd name="connsiteX25" fmla="*/ 1323833 w 6350758"/>
                <a:gd name="connsiteY25" fmla="*/ 750627 h 2583976"/>
                <a:gd name="connsiteX26" fmla="*/ 1382973 w 6350758"/>
                <a:gd name="connsiteY26" fmla="*/ 750627 h 2583976"/>
                <a:gd name="connsiteX27" fmla="*/ 1382973 w 6350758"/>
                <a:gd name="connsiteY27" fmla="*/ 814317 h 2583976"/>
                <a:gd name="connsiteX28" fmla="*/ 1433015 w 6350758"/>
                <a:gd name="connsiteY28" fmla="*/ 814317 h 2583976"/>
                <a:gd name="connsiteX29" fmla="*/ 1433015 w 6350758"/>
                <a:gd name="connsiteY29" fmla="*/ 868908 h 2583976"/>
                <a:gd name="connsiteX30" fmla="*/ 1546746 w 6350758"/>
                <a:gd name="connsiteY30" fmla="*/ 868908 h 2583976"/>
                <a:gd name="connsiteX31" fmla="*/ 1546746 w 6350758"/>
                <a:gd name="connsiteY31" fmla="*/ 909851 h 2583976"/>
                <a:gd name="connsiteX32" fmla="*/ 1605886 w 6350758"/>
                <a:gd name="connsiteY32" fmla="*/ 909851 h 2583976"/>
                <a:gd name="connsiteX33" fmla="*/ 1605886 w 6350758"/>
                <a:gd name="connsiteY33" fmla="*/ 964442 h 2583976"/>
                <a:gd name="connsiteX34" fmla="*/ 1669576 w 6350758"/>
                <a:gd name="connsiteY34" fmla="*/ 964442 h 2583976"/>
                <a:gd name="connsiteX35" fmla="*/ 1669576 w 6350758"/>
                <a:gd name="connsiteY35" fmla="*/ 1019033 h 2583976"/>
                <a:gd name="connsiteX36" fmla="*/ 1733265 w 6350758"/>
                <a:gd name="connsiteY36" fmla="*/ 1019033 h 2583976"/>
                <a:gd name="connsiteX37" fmla="*/ 1733265 w 6350758"/>
                <a:gd name="connsiteY37" fmla="*/ 1082723 h 2583976"/>
                <a:gd name="connsiteX38" fmla="*/ 1828800 w 6350758"/>
                <a:gd name="connsiteY38" fmla="*/ 1082723 h 2583976"/>
                <a:gd name="connsiteX39" fmla="*/ 1828800 w 6350758"/>
                <a:gd name="connsiteY39" fmla="*/ 1132765 h 2583976"/>
                <a:gd name="connsiteX40" fmla="*/ 1956179 w 6350758"/>
                <a:gd name="connsiteY40" fmla="*/ 1132765 h 2583976"/>
                <a:gd name="connsiteX41" fmla="*/ 1956179 w 6350758"/>
                <a:gd name="connsiteY41" fmla="*/ 1173708 h 2583976"/>
                <a:gd name="connsiteX42" fmla="*/ 2001671 w 6350758"/>
                <a:gd name="connsiteY42" fmla="*/ 1173708 h 2583976"/>
                <a:gd name="connsiteX43" fmla="*/ 2001671 w 6350758"/>
                <a:gd name="connsiteY43" fmla="*/ 1241947 h 2583976"/>
                <a:gd name="connsiteX44" fmla="*/ 2065361 w 6350758"/>
                <a:gd name="connsiteY44" fmla="*/ 1241947 h 2583976"/>
                <a:gd name="connsiteX45" fmla="*/ 2065361 w 6350758"/>
                <a:gd name="connsiteY45" fmla="*/ 1342030 h 2583976"/>
                <a:gd name="connsiteX46" fmla="*/ 2156346 w 6350758"/>
                <a:gd name="connsiteY46" fmla="*/ 1342030 h 2583976"/>
                <a:gd name="connsiteX47" fmla="*/ 2156346 w 6350758"/>
                <a:gd name="connsiteY47" fmla="*/ 1387523 h 2583976"/>
                <a:gd name="connsiteX48" fmla="*/ 2210937 w 6350758"/>
                <a:gd name="connsiteY48" fmla="*/ 1392072 h 2583976"/>
                <a:gd name="connsiteX49" fmla="*/ 2292824 w 6350758"/>
                <a:gd name="connsiteY49" fmla="*/ 1392072 h 2583976"/>
                <a:gd name="connsiteX50" fmla="*/ 2292824 w 6350758"/>
                <a:gd name="connsiteY50" fmla="*/ 1455762 h 2583976"/>
                <a:gd name="connsiteX51" fmla="*/ 2365612 w 6350758"/>
                <a:gd name="connsiteY51" fmla="*/ 1455762 h 2583976"/>
                <a:gd name="connsiteX52" fmla="*/ 2365612 w 6350758"/>
                <a:gd name="connsiteY52" fmla="*/ 1505803 h 2583976"/>
                <a:gd name="connsiteX53" fmla="*/ 2483892 w 6350758"/>
                <a:gd name="connsiteY53" fmla="*/ 1505803 h 2583976"/>
                <a:gd name="connsiteX54" fmla="*/ 2483892 w 6350758"/>
                <a:gd name="connsiteY54" fmla="*/ 1551296 h 2583976"/>
                <a:gd name="connsiteX55" fmla="*/ 2588525 w 6350758"/>
                <a:gd name="connsiteY55" fmla="*/ 1551296 h 2583976"/>
                <a:gd name="connsiteX56" fmla="*/ 2588525 w 6350758"/>
                <a:gd name="connsiteY56" fmla="*/ 1596788 h 2583976"/>
                <a:gd name="connsiteX57" fmla="*/ 2665862 w 6350758"/>
                <a:gd name="connsiteY57" fmla="*/ 1596788 h 2583976"/>
                <a:gd name="connsiteX58" fmla="*/ 2665862 w 6350758"/>
                <a:gd name="connsiteY58" fmla="*/ 1651379 h 2583976"/>
                <a:gd name="connsiteX59" fmla="*/ 2784143 w 6350758"/>
                <a:gd name="connsiteY59" fmla="*/ 1651379 h 2583976"/>
                <a:gd name="connsiteX60" fmla="*/ 2784143 w 6350758"/>
                <a:gd name="connsiteY60" fmla="*/ 1710520 h 2583976"/>
                <a:gd name="connsiteX61" fmla="*/ 2884227 w 6350758"/>
                <a:gd name="connsiteY61" fmla="*/ 1710520 h 2583976"/>
                <a:gd name="connsiteX62" fmla="*/ 2884227 w 6350758"/>
                <a:gd name="connsiteY62" fmla="*/ 1760562 h 2583976"/>
                <a:gd name="connsiteX63" fmla="*/ 2979761 w 6350758"/>
                <a:gd name="connsiteY63" fmla="*/ 1760562 h 2583976"/>
                <a:gd name="connsiteX64" fmla="*/ 2979761 w 6350758"/>
                <a:gd name="connsiteY64" fmla="*/ 1796956 h 2583976"/>
                <a:gd name="connsiteX65" fmla="*/ 3066197 w 6350758"/>
                <a:gd name="connsiteY65" fmla="*/ 1796956 h 2583976"/>
                <a:gd name="connsiteX66" fmla="*/ 3066197 w 6350758"/>
                <a:gd name="connsiteY66" fmla="*/ 1842448 h 2583976"/>
                <a:gd name="connsiteX67" fmla="*/ 3211773 w 6350758"/>
                <a:gd name="connsiteY67" fmla="*/ 1842448 h 2583976"/>
                <a:gd name="connsiteX68" fmla="*/ 3211773 w 6350758"/>
                <a:gd name="connsiteY68" fmla="*/ 1892490 h 2583976"/>
                <a:gd name="connsiteX69" fmla="*/ 3311857 w 6350758"/>
                <a:gd name="connsiteY69" fmla="*/ 1892490 h 2583976"/>
                <a:gd name="connsiteX70" fmla="*/ 3370997 w 6350758"/>
                <a:gd name="connsiteY70" fmla="*/ 1892490 h 2583976"/>
                <a:gd name="connsiteX71" fmla="*/ 3370997 w 6350758"/>
                <a:gd name="connsiteY71" fmla="*/ 1947081 h 2583976"/>
                <a:gd name="connsiteX72" fmla="*/ 3516573 w 6350758"/>
                <a:gd name="connsiteY72" fmla="*/ 1947081 h 2583976"/>
                <a:gd name="connsiteX73" fmla="*/ 3516573 w 6350758"/>
                <a:gd name="connsiteY73" fmla="*/ 1947081 h 2583976"/>
                <a:gd name="connsiteX74" fmla="*/ 3516573 w 6350758"/>
                <a:gd name="connsiteY74" fmla="*/ 1997123 h 2583976"/>
                <a:gd name="connsiteX75" fmla="*/ 3630304 w 6350758"/>
                <a:gd name="connsiteY75" fmla="*/ 1997123 h 2583976"/>
                <a:gd name="connsiteX76" fmla="*/ 3630304 w 6350758"/>
                <a:gd name="connsiteY76" fmla="*/ 2038066 h 2583976"/>
                <a:gd name="connsiteX77" fmla="*/ 3721289 w 6350758"/>
                <a:gd name="connsiteY77" fmla="*/ 2038066 h 2583976"/>
                <a:gd name="connsiteX78" fmla="*/ 3721289 w 6350758"/>
                <a:gd name="connsiteY78" fmla="*/ 2083559 h 2583976"/>
                <a:gd name="connsiteX79" fmla="*/ 3889612 w 6350758"/>
                <a:gd name="connsiteY79" fmla="*/ 2083559 h 2583976"/>
                <a:gd name="connsiteX80" fmla="*/ 3889612 w 6350758"/>
                <a:gd name="connsiteY80" fmla="*/ 2129051 h 2583976"/>
                <a:gd name="connsiteX81" fmla="*/ 3998794 w 6350758"/>
                <a:gd name="connsiteY81" fmla="*/ 2129051 h 2583976"/>
                <a:gd name="connsiteX82" fmla="*/ 3998794 w 6350758"/>
                <a:gd name="connsiteY82" fmla="*/ 2169994 h 2583976"/>
                <a:gd name="connsiteX83" fmla="*/ 4117074 w 6350758"/>
                <a:gd name="connsiteY83" fmla="*/ 2169994 h 2583976"/>
                <a:gd name="connsiteX84" fmla="*/ 4117074 w 6350758"/>
                <a:gd name="connsiteY84" fmla="*/ 2169994 h 2583976"/>
                <a:gd name="connsiteX85" fmla="*/ 4230806 w 6350758"/>
                <a:gd name="connsiteY85" fmla="*/ 2169994 h 2583976"/>
                <a:gd name="connsiteX86" fmla="*/ 4230806 w 6350758"/>
                <a:gd name="connsiteY86" fmla="*/ 2251881 h 2583976"/>
                <a:gd name="connsiteX87" fmla="*/ 4358185 w 6350758"/>
                <a:gd name="connsiteY87" fmla="*/ 2251881 h 2583976"/>
                <a:gd name="connsiteX88" fmla="*/ 4358185 w 6350758"/>
                <a:gd name="connsiteY88" fmla="*/ 2292824 h 2583976"/>
                <a:gd name="connsiteX89" fmla="*/ 4435522 w 6350758"/>
                <a:gd name="connsiteY89" fmla="*/ 2292824 h 2583976"/>
                <a:gd name="connsiteX90" fmla="*/ 4435522 w 6350758"/>
                <a:gd name="connsiteY90" fmla="*/ 2333767 h 2583976"/>
                <a:gd name="connsiteX91" fmla="*/ 4594746 w 6350758"/>
                <a:gd name="connsiteY91" fmla="*/ 2333767 h 2583976"/>
                <a:gd name="connsiteX92" fmla="*/ 4594746 w 6350758"/>
                <a:gd name="connsiteY92" fmla="*/ 2333767 h 2583976"/>
                <a:gd name="connsiteX93" fmla="*/ 4622042 w 6350758"/>
                <a:gd name="connsiteY93" fmla="*/ 2361063 h 2583976"/>
                <a:gd name="connsiteX94" fmla="*/ 4622042 w 6350758"/>
                <a:gd name="connsiteY94" fmla="*/ 2420203 h 2583976"/>
                <a:gd name="connsiteX95" fmla="*/ 5049671 w 6350758"/>
                <a:gd name="connsiteY95" fmla="*/ 2420203 h 2583976"/>
                <a:gd name="connsiteX96" fmla="*/ 5049671 w 6350758"/>
                <a:gd name="connsiteY96" fmla="*/ 2483893 h 2583976"/>
                <a:gd name="connsiteX97" fmla="*/ 5263486 w 6350758"/>
                <a:gd name="connsiteY97" fmla="*/ 2483893 h 2583976"/>
                <a:gd name="connsiteX98" fmla="*/ 5263486 w 6350758"/>
                <a:gd name="connsiteY98" fmla="*/ 2529385 h 2583976"/>
                <a:gd name="connsiteX99" fmla="*/ 5359021 w 6350758"/>
                <a:gd name="connsiteY99" fmla="*/ 2529385 h 2583976"/>
                <a:gd name="connsiteX100" fmla="*/ 5359021 w 6350758"/>
                <a:gd name="connsiteY100" fmla="*/ 2583976 h 2583976"/>
                <a:gd name="connsiteX101" fmla="*/ 6350758 w 6350758"/>
                <a:gd name="connsiteY101" fmla="*/ 2583976 h 258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350758" h="2583976">
                  <a:moveTo>
                    <a:pt x="0" y="0"/>
                  </a:moveTo>
                  <a:lnTo>
                    <a:pt x="327546" y="0"/>
                  </a:lnTo>
                  <a:lnTo>
                    <a:pt x="354842" y="27296"/>
                  </a:lnTo>
                  <a:lnTo>
                    <a:pt x="354842" y="81887"/>
                  </a:lnTo>
                  <a:lnTo>
                    <a:pt x="609600" y="81887"/>
                  </a:lnTo>
                  <a:lnTo>
                    <a:pt x="609600" y="136478"/>
                  </a:lnTo>
                  <a:lnTo>
                    <a:pt x="659642" y="136478"/>
                  </a:lnTo>
                  <a:lnTo>
                    <a:pt x="659642" y="181970"/>
                  </a:lnTo>
                  <a:lnTo>
                    <a:pt x="705134" y="181970"/>
                  </a:lnTo>
                  <a:lnTo>
                    <a:pt x="705134" y="259308"/>
                  </a:lnTo>
                  <a:lnTo>
                    <a:pt x="814316" y="259308"/>
                  </a:lnTo>
                  <a:lnTo>
                    <a:pt x="814316" y="300251"/>
                  </a:lnTo>
                  <a:lnTo>
                    <a:pt x="923498" y="300251"/>
                  </a:lnTo>
                  <a:lnTo>
                    <a:pt x="923498" y="418532"/>
                  </a:lnTo>
                  <a:lnTo>
                    <a:pt x="1014483" y="418532"/>
                  </a:lnTo>
                  <a:lnTo>
                    <a:pt x="1014483" y="473123"/>
                  </a:lnTo>
                  <a:lnTo>
                    <a:pt x="1059976" y="473123"/>
                  </a:lnTo>
                  <a:lnTo>
                    <a:pt x="1059976" y="541362"/>
                  </a:lnTo>
                  <a:lnTo>
                    <a:pt x="1160059" y="541362"/>
                  </a:lnTo>
                  <a:lnTo>
                    <a:pt x="1160059" y="586854"/>
                  </a:lnTo>
                  <a:lnTo>
                    <a:pt x="1228298" y="586854"/>
                  </a:lnTo>
                  <a:lnTo>
                    <a:pt x="1228298" y="636896"/>
                  </a:lnTo>
                  <a:lnTo>
                    <a:pt x="1269242" y="636896"/>
                  </a:lnTo>
                  <a:lnTo>
                    <a:pt x="1269242" y="700585"/>
                  </a:lnTo>
                  <a:lnTo>
                    <a:pt x="1323833" y="700585"/>
                  </a:lnTo>
                  <a:lnTo>
                    <a:pt x="1323833" y="750627"/>
                  </a:lnTo>
                  <a:lnTo>
                    <a:pt x="1382973" y="750627"/>
                  </a:lnTo>
                  <a:lnTo>
                    <a:pt x="1382973" y="814317"/>
                  </a:lnTo>
                  <a:lnTo>
                    <a:pt x="1433015" y="814317"/>
                  </a:lnTo>
                  <a:lnTo>
                    <a:pt x="1433015" y="868908"/>
                  </a:lnTo>
                  <a:lnTo>
                    <a:pt x="1546746" y="868908"/>
                  </a:lnTo>
                  <a:lnTo>
                    <a:pt x="1546746" y="909851"/>
                  </a:lnTo>
                  <a:lnTo>
                    <a:pt x="1605886" y="909851"/>
                  </a:lnTo>
                  <a:lnTo>
                    <a:pt x="1605886" y="964442"/>
                  </a:lnTo>
                  <a:lnTo>
                    <a:pt x="1669576" y="964442"/>
                  </a:lnTo>
                  <a:lnTo>
                    <a:pt x="1669576" y="1019033"/>
                  </a:lnTo>
                  <a:lnTo>
                    <a:pt x="1733265" y="1019033"/>
                  </a:lnTo>
                  <a:lnTo>
                    <a:pt x="1733265" y="1082723"/>
                  </a:lnTo>
                  <a:lnTo>
                    <a:pt x="1828800" y="1082723"/>
                  </a:lnTo>
                  <a:lnTo>
                    <a:pt x="1828800" y="1132765"/>
                  </a:lnTo>
                  <a:lnTo>
                    <a:pt x="1956179" y="1132765"/>
                  </a:lnTo>
                  <a:lnTo>
                    <a:pt x="1956179" y="1173708"/>
                  </a:lnTo>
                  <a:lnTo>
                    <a:pt x="2001671" y="1173708"/>
                  </a:lnTo>
                  <a:lnTo>
                    <a:pt x="2001671" y="1241947"/>
                  </a:lnTo>
                  <a:lnTo>
                    <a:pt x="2065361" y="1241947"/>
                  </a:lnTo>
                  <a:lnTo>
                    <a:pt x="2065361" y="1342030"/>
                  </a:lnTo>
                  <a:lnTo>
                    <a:pt x="2156346" y="1342030"/>
                  </a:lnTo>
                  <a:lnTo>
                    <a:pt x="2156346" y="1387523"/>
                  </a:lnTo>
                  <a:lnTo>
                    <a:pt x="2210937" y="1392072"/>
                  </a:lnTo>
                  <a:lnTo>
                    <a:pt x="2292824" y="1392072"/>
                  </a:lnTo>
                  <a:lnTo>
                    <a:pt x="2292824" y="1455762"/>
                  </a:lnTo>
                  <a:lnTo>
                    <a:pt x="2365612" y="1455762"/>
                  </a:lnTo>
                  <a:lnTo>
                    <a:pt x="2365612" y="1505803"/>
                  </a:lnTo>
                  <a:lnTo>
                    <a:pt x="2483892" y="1505803"/>
                  </a:lnTo>
                  <a:lnTo>
                    <a:pt x="2483892" y="1551296"/>
                  </a:lnTo>
                  <a:lnTo>
                    <a:pt x="2588525" y="1551296"/>
                  </a:lnTo>
                  <a:lnTo>
                    <a:pt x="2588525" y="1596788"/>
                  </a:lnTo>
                  <a:lnTo>
                    <a:pt x="2665862" y="1596788"/>
                  </a:lnTo>
                  <a:lnTo>
                    <a:pt x="2665862" y="1651379"/>
                  </a:lnTo>
                  <a:lnTo>
                    <a:pt x="2784143" y="1651379"/>
                  </a:lnTo>
                  <a:lnTo>
                    <a:pt x="2784143" y="1710520"/>
                  </a:lnTo>
                  <a:lnTo>
                    <a:pt x="2884227" y="1710520"/>
                  </a:lnTo>
                  <a:lnTo>
                    <a:pt x="2884227" y="1760562"/>
                  </a:lnTo>
                  <a:lnTo>
                    <a:pt x="2979761" y="1760562"/>
                  </a:lnTo>
                  <a:lnTo>
                    <a:pt x="2979761" y="1796956"/>
                  </a:lnTo>
                  <a:lnTo>
                    <a:pt x="3066197" y="1796956"/>
                  </a:lnTo>
                  <a:lnTo>
                    <a:pt x="3066197" y="1842448"/>
                  </a:lnTo>
                  <a:lnTo>
                    <a:pt x="3211773" y="1842448"/>
                  </a:lnTo>
                  <a:lnTo>
                    <a:pt x="3211773" y="1892490"/>
                  </a:lnTo>
                  <a:lnTo>
                    <a:pt x="3311857" y="1892490"/>
                  </a:lnTo>
                  <a:lnTo>
                    <a:pt x="3370997" y="1892490"/>
                  </a:lnTo>
                  <a:lnTo>
                    <a:pt x="3370997" y="1947081"/>
                  </a:lnTo>
                  <a:lnTo>
                    <a:pt x="3516573" y="1947081"/>
                  </a:lnTo>
                  <a:lnTo>
                    <a:pt x="3516573" y="1947081"/>
                  </a:lnTo>
                  <a:lnTo>
                    <a:pt x="3516573" y="1997123"/>
                  </a:lnTo>
                  <a:lnTo>
                    <a:pt x="3630304" y="1997123"/>
                  </a:lnTo>
                  <a:lnTo>
                    <a:pt x="3630304" y="2038066"/>
                  </a:lnTo>
                  <a:lnTo>
                    <a:pt x="3721289" y="2038066"/>
                  </a:lnTo>
                  <a:lnTo>
                    <a:pt x="3721289" y="2083559"/>
                  </a:lnTo>
                  <a:lnTo>
                    <a:pt x="3889612" y="2083559"/>
                  </a:lnTo>
                  <a:lnTo>
                    <a:pt x="3889612" y="2129051"/>
                  </a:lnTo>
                  <a:lnTo>
                    <a:pt x="3998794" y="2129051"/>
                  </a:lnTo>
                  <a:lnTo>
                    <a:pt x="3998794" y="2169994"/>
                  </a:lnTo>
                  <a:lnTo>
                    <a:pt x="4117074" y="2169994"/>
                  </a:lnTo>
                  <a:lnTo>
                    <a:pt x="4117074" y="2169994"/>
                  </a:lnTo>
                  <a:lnTo>
                    <a:pt x="4230806" y="2169994"/>
                  </a:lnTo>
                  <a:lnTo>
                    <a:pt x="4230806" y="2251881"/>
                  </a:lnTo>
                  <a:lnTo>
                    <a:pt x="4358185" y="2251881"/>
                  </a:lnTo>
                  <a:lnTo>
                    <a:pt x="4358185" y="2292824"/>
                  </a:lnTo>
                  <a:lnTo>
                    <a:pt x="4435522" y="2292824"/>
                  </a:lnTo>
                  <a:lnTo>
                    <a:pt x="4435522" y="2333767"/>
                  </a:lnTo>
                  <a:lnTo>
                    <a:pt x="4594746" y="2333767"/>
                  </a:lnTo>
                  <a:lnTo>
                    <a:pt x="4594746" y="2333767"/>
                  </a:lnTo>
                  <a:lnTo>
                    <a:pt x="4622042" y="2361063"/>
                  </a:lnTo>
                  <a:lnTo>
                    <a:pt x="4622042" y="2420203"/>
                  </a:lnTo>
                  <a:lnTo>
                    <a:pt x="5049671" y="2420203"/>
                  </a:lnTo>
                  <a:lnTo>
                    <a:pt x="5049671" y="2483893"/>
                  </a:lnTo>
                  <a:lnTo>
                    <a:pt x="5263486" y="2483893"/>
                  </a:lnTo>
                  <a:lnTo>
                    <a:pt x="5263486" y="2529385"/>
                  </a:lnTo>
                  <a:lnTo>
                    <a:pt x="5359021" y="2529385"/>
                  </a:lnTo>
                  <a:lnTo>
                    <a:pt x="5359021" y="2583976"/>
                  </a:lnTo>
                  <a:lnTo>
                    <a:pt x="6350758" y="2583976"/>
                  </a:lnTo>
                </a:path>
              </a:pathLst>
            </a:custGeom>
            <a:noFill/>
            <a:ln w="28575">
              <a:solidFill>
                <a:srgbClr val="E1471D"/>
              </a:solidFill>
              <a:miter lim="800000"/>
              <a:headEnd/>
              <a:tailEnd/>
            </a:ln>
          </p:spPr>
          <p:txBody>
            <a:bodyPr rtlCol="0" anchor="ctr"/>
            <a:lstStyle/>
            <a:p>
              <a:pPr algn="ctr"/>
              <a:endParaRPr lang="en-US"/>
            </a:p>
          </p:txBody>
        </p:sp>
        <p:grpSp>
          <p:nvGrpSpPr>
            <p:cNvPr id="31798" name="Group 31797">
              <a:extLst>
                <a:ext uri="{FF2B5EF4-FFF2-40B4-BE49-F238E27FC236}">
                  <a16:creationId xmlns:a16="http://schemas.microsoft.com/office/drawing/2014/main" id="{477C032F-866A-1AA1-B042-F7AA1A929B5A}"/>
                </a:ext>
              </a:extLst>
            </p:cNvPr>
            <p:cNvGrpSpPr/>
            <p:nvPr/>
          </p:nvGrpSpPr>
          <p:grpSpPr>
            <a:xfrm>
              <a:off x="3448610" y="3559867"/>
              <a:ext cx="3041159" cy="1046309"/>
              <a:chOff x="3448610" y="3559867"/>
              <a:chExt cx="3041159" cy="1046309"/>
            </a:xfrm>
          </p:grpSpPr>
          <p:grpSp>
            <p:nvGrpSpPr>
              <p:cNvPr id="18" name="Group 17">
                <a:extLst>
                  <a:ext uri="{FF2B5EF4-FFF2-40B4-BE49-F238E27FC236}">
                    <a16:creationId xmlns:a16="http://schemas.microsoft.com/office/drawing/2014/main" id="{60ABEC71-D093-3326-018C-5C2CA5731D55}"/>
                  </a:ext>
                </a:extLst>
              </p:cNvPr>
              <p:cNvGrpSpPr/>
              <p:nvPr/>
            </p:nvGrpSpPr>
            <p:grpSpPr>
              <a:xfrm>
                <a:off x="3561392" y="3559867"/>
                <a:ext cx="2928377" cy="523220"/>
                <a:chOff x="12173577" y="3743960"/>
                <a:chExt cx="2928377" cy="523220"/>
              </a:xfrm>
            </p:grpSpPr>
            <p:sp>
              <p:nvSpPr>
                <p:cNvPr id="12" name="TextBox 11">
                  <a:extLst>
                    <a:ext uri="{FF2B5EF4-FFF2-40B4-BE49-F238E27FC236}">
                      <a16:creationId xmlns:a16="http://schemas.microsoft.com/office/drawing/2014/main" id="{64FFE882-4148-03A2-B7BF-38A5C94C503E}"/>
                    </a:ext>
                  </a:extLst>
                </p:cNvPr>
                <p:cNvSpPr txBox="1"/>
                <p:nvPr/>
              </p:nvSpPr>
              <p:spPr bwMode="auto">
                <a:xfrm>
                  <a:off x="12491176" y="3743960"/>
                  <a:ext cx="2610778" cy="523220"/>
                </a:xfrm>
                <a:prstGeom prst="rect">
                  <a:avLst/>
                </a:prstGeom>
                <a:noFill/>
                <a:ln>
                  <a:noFill/>
                </a:ln>
              </p:spPr>
              <p:txBody>
                <a:bodyPr wrap="square" rtlCol="0">
                  <a:spAutoFit/>
                </a:bodyPr>
                <a:lstStyle/>
                <a:p>
                  <a:pPr>
                    <a:spcBef>
                      <a:spcPts val="0"/>
                    </a:spcBef>
                    <a:spcAft>
                      <a:spcPct val="0"/>
                    </a:spcAft>
                    <a:buClrTx/>
                    <a:buFontTx/>
                    <a:buNone/>
                  </a:pPr>
                  <a:r>
                    <a:rPr lang="en-US" sz="1400" b="0" dirty="0">
                      <a:solidFill>
                        <a:srgbClr val="015873"/>
                      </a:solidFill>
                      <a:latin typeface="Calibri" panose="020F0502020204030204" pitchFamily="34" charset="0"/>
                    </a:rPr>
                    <a:t>TAS-102 + bevacizumab</a:t>
                  </a:r>
                </a:p>
                <a:p>
                  <a:pPr>
                    <a:spcBef>
                      <a:spcPts val="0"/>
                    </a:spcBef>
                  </a:pPr>
                  <a:r>
                    <a:rPr lang="en-US" sz="1400" b="0" dirty="0">
                      <a:solidFill>
                        <a:srgbClr val="E1471D"/>
                      </a:solidFill>
                      <a:latin typeface="Calibri" panose="020F0502020204030204" pitchFamily="34" charset="0"/>
                    </a:rPr>
                    <a:t>TAS-102</a:t>
                  </a:r>
                </a:p>
              </p:txBody>
            </p:sp>
            <p:cxnSp>
              <p:nvCxnSpPr>
                <p:cNvPr id="16" name="Straight Connector 15">
                  <a:extLst>
                    <a:ext uri="{FF2B5EF4-FFF2-40B4-BE49-F238E27FC236}">
                      <a16:creationId xmlns:a16="http://schemas.microsoft.com/office/drawing/2014/main" id="{8DC79D5A-5D46-D3B9-4809-16564BDBDCB3}"/>
                    </a:ext>
                  </a:extLst>
                </p:cNvPr>
                <p:cNvCxnSpPr/>
                <p:nvPr/>
              </p:nvCxnSpPr>
              <p:spPr bwMode="auto">
                <a:xfrm flipH="1">
                  <a:off x="12173577" y="3893736"/>
                  <a:ext cx="296426" cy="0"/>
                </a:xfrm>
                <a:prstGeom prst="line">
                  <a:avLst/>
                </a:prstGeom>
                <a:noFill/>
                <a:ln w="28575" cap="flat" cmpd="sng" algn="ctr">
                  <a:solidFill>
                    <a:srgbClr val="01587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06AB0BA-77EC-FB90-C8BD-60D8D18A59B1}"/>
                    </a:ext>
                  </a:extLst>
                </p:cNvPr>
                <p:cNvCxnSpPr/>
                <p:nvPr/>
              </p:nvCxnSpPr>
              <p:spPr bwMode="auto">
                <a:xfrm flipH="1">
                  <a:off x="12173577" y="4104330"/>
                  <a:ext cx="296426" cy="0"/>
                </a:xfrm>
                <a:prstGeom prst="line">
                  <a:avLst/>
                </a:prstGeom>
                <a:noFill/>
                <a:ln w="28575" cap="flat" cmpd="sng" algn="ctr">
                  <a:solidFill>
                    <a:srgbClr val="E1471D"/>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893EAB44-3C56-888F-C57C-DBF2090968FC}"/>
                  </a:ext>
                </a:extLst>
              </p:cNvPr>
              <p:cNvSpPr txBox="1"/>
              <p:nvPr/>
            </p:nvSpPr>
            <p:spPr bwMode="auto">
              <a:xfrm>
                <a:off x="3448610" y="4082956"/>
                <a:ext cx="21275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0.61 (95% CI 0.49-0.77)</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p:txBody>
          </p:sp>
        </p:grpSp>
        <p:sp>
          <p:nvSpPr>
            <p:cNvPr id="21" name="Freeform 20">
              <a:extLst>
                <a:ext uri="{FF2B5EF4-FFF2-40B4-BE49-F238E27FC236}">
                  <a16:creationId xmlns:a16="http://schemas.microsoft.com/office/drawing/2014/main" id="{6E690C07-0DED-DA3A-6572-8A8668DE5760}"/>
                </a:ext>
              </a:extLst>
            </p:cNvPr>
            <p:cNvSpPr/>
            <p:nvPr/>
          </p:nvSpPr>
          <p:spPr bwMode="auto">
            <a:xfrm>
              <a:off x="3393989" y="1499286"/>
              <a:ext cx="6730314" cy="3146854"/>
            </a:xfrm>
            <a:custGeom>
              <a:avLst/>
              <a:gdLst>
                <a:gd name="connsiteX0" fmla="*/ 0 w 6730314"/>
                <a:gd name="connsiteY0" fmla="*/ 0 h 3146854"/>
                <a:gd name="connsiteX1" fmla="*/ 0 w 6730314"/>
                <a:gd name="connsiteY1" fmla="*/ 3146854 h 3146854"/>
                <a:gd name="connsiteX2" fmla="*/ 6730314 w 6730314"/>
                <a:gd name="connsiteY2" fmla="*/ 3146854 h 3146854"/>
              </a:gdLst>
              <a:ahLst/>
              <a:cxnLst>
                <a:cxn ang="0">
                  <a:pos x="connsiteX0" y="connsiteY0"/>
                </a:cxn>
                <a:cxn ang="0">
                  <a:pos x="connsiteX1" y="connsiteY1"/>
                </a:cxn>
                <a:cxn ang="0">
                  <a:pos x="connsiteX2" y="connsiteY2"/>
                </a:cxn>
              </a:cxnLst>
              <a:rect l="l" t="t" r="r" b="b"/>
              <a:pathLst>
                <a:path w="6730314" h="3146854">
                  <a:moveTo>
                    <a:pt x="0" y="0"/>
                  </a:moveTo>
                  <a:lnTo>
                    <a:pt x="0" y="3146854"/>
                  </a:lnTo>
                  <a:lnTo>
                    <a:pt x="6730314" y="3146854"/>
                  </a:lnTo>
                </a:path>
              </a:pathLst>
            </a:custGeom>
            <a:noFill/>
            <a:ln w="28575">
              <a:solidFill>
                <a:schemeClr val="bg1"/>
              </a:solidFill>
              <a:miter lim="800000"/>
              <a:headEnd/>
              <a:tailEnd/>
            </a:ln>
          </p:spPr>
          <p:txBody>
            <a:bodyPr rtlCol="0" anchor="ctr"/>
            <a:lstStyle/>
            <a:p>
              <a:pPr algn="ctr"/>
              <a:endParaRPr lang="en-US"/>
            </a:p>
          </p:txBody>
        </p:sp>
        <p:sp>
          <p:nvSpPr>
            <p:cNvPr id="22" name="TextBox 21">
              <a:extLst>
                <a:ext uri="{FF2B5EF4-FFF2-40B4-BE49-F238E27FC236}">
                  <a16:creationId xmlns:a16="http://schemas.microsoft.com/office/drawing/2014/main" id="{3ABA9F17-E3E5-C0B4-043C-548A5B810672}"/>
                </a:ext>
              </a:extLst>
            </p:cNvPr>
            <p:cNvSpPr txBox="1"/>
            <p:nvPr/>
          </p:nvSpPr>
          <p:spPr bwMode="auto">
            <a:xfrm rot="16200000">
              <a:off x="1699627" y="2948495"/>
              <a:ext cx="216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Survival probability (%)</a:t>
              </a:r>
            </a:p>
          </p:txBody>
        </p:sp>
        <p:sp>
          <p:nvSpPr>
            <p:cNvPr id="23" name="TextBox 22">
              <a:extLst>
                <a:ext uri="{FF2B5EF4-FFF2-40B4-BE49-F238E27FC236}">
                  <a16:creationId xmlns:a16="http://schemas.microsoft.com/office/drawing/2014/main" id="{FF5BB609-A443-8214-B549-242B7B366AE9}"/>
                </a:ext>
              </a:extLst>
            </p:cNvPr>
            <p:cNvSpPr txBox="1"/>
            <p:nvPr/>
          </p:nvSpPr>
          <p:spPr bwMode="auto">
            <a:xfrm>
              <a:off x="6469147" y="4922234"/>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grpSp>
          <p:nvGrpSpPr>
            <p:cNvPr id="30" name="Group 29">
              <a:extLst>
                <a:ext uri="{FF2B5EF4-FFF2-40B4-BE49-F238E27FC236}">
                  <a16:creationId xmlns:a16="http://schemas.microsoft.com/office/drawing/2014/main" id="{4D5BEDC3-84B0-67DD-128B-76838DF37AB0}"/>
                </a:ext>
              </a:extLst>
            </p:cNvPr>
            <p:cNvGrpSpPr/>
            <p:nvPr/>
          </p:nvGrpSpPr>
          <p:grpSpPr>
            <a:xfrm>
              <a:off x="2886462" y="1445628"/>
              <a:ext cx="497252" cy="3369388"/>
              <a:chOff x="2683376" y="1445628"/>
              <a:chExt cx="497252" cy="3369388"/>
            </a:xfrm>
          </p:grpSpPr>
          <p:sp>
            <p:nvSpPr>
              <p:cNvPr id="24" name="TextBox 23">
                <a:extLst>
                  <a:ext uri="{FF2B5EF4-FFF2-40B4-BE49-F238E27FC236}">
                    <a16:creationId xmlns:a16="http://schemas.microsoft.com/office/drawing/2014/main" id="{7174EF91-10C7-C2B3-6CA3-1B7241E1AC60}"/>
                  </a:ext>
                </a:extLst>
              </p:cNvPr>
              <p:cNvSpPr txBox="1"/>
              <p:nvPr/>
            </p:nvSpPr>
            <p:spPr bwMode="auto">
              <a:xfrm>
                <a:off x="2683376" y="14456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33F0F966-5C78-4F1E-4C94-EF22D936B2AF}"/>
                  </a:ext>
                </a:extLst>
              </p:cNvPr>
              <p:cNvSpPr txBox="1"/>
              <p:nvPr/>
            </p:nvSpPr>
            <p:spPr bwMode="auto">
              <a:xfrm>
                <a:off x="2787572" y="26579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C38E5E7B-377A-D3A1-6EE3-545617FDF2C2}"/>
                  </a:ext>
                </a:extLst>
              </p:cNvPr>
              <p:cNvSpPr txBox="1"/>
              <p:nvPr/>
            </p:nvSpPr>
            <p:spPr bwMode="auto">
              <a:xfrm>
                <a:off x="2787572" y="20517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93B31A7C-D409-C32B-87C6-D82DC660040C}"/>
                  </a:ext>
                </a:extLst>
              </p:cNvPr>
              <p:cNvSpPr txBox="1"/>
              <p:nvPr/>
            </p:nvSpPr>
            <p:spPr bwMode="auto">
              <a:xfrm>
                <a:off x="2787572" y="326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7A25B4A7-2246-A1A1-E682-0C1917F77842}"/>
                  </a:ext>
                </a:extLst>
              </p:cNvPr>
              <p:cNvSpPr txBox="1"/>
              <p:nvPr/>
            </p:nvSpPr>
            <p:spPr bwMode="auto">
              <a:xfrm>
                <a:off x="2891767" y="447646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42247599-1191-A7F8-F01B-C8FD5FE9AE3E}"/>
                  </a:ext>
                </a:extLst>
              </p:cNvPr>
              <p:cNvSpPr txBox="1"/>
              <p:nvPr/>
            </p:nvSpPr>
            <p:spPr bwMode="auto">
              <a:xfrm>
                <a:off x="2787572" y="38702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31" name="TextBox 30">
              <a:extLst>
                <a:ext uri="{FF2B5EF4-FFF2-40B4-BE49-F238E27FC236}">
                  <a16:creationId xmlns:a16="http://schemas.microsoft.com/office/drawing/2014/main" id="{EA300069-62D4-01D1-A539-A1CB1D66694A}"/>
                </a:ext>
              </a:extLst>
            </p:cNvPr>
            <p:cNvSpPr txBox="1"/>
            <p:nvPr/>
          </p:nvSpPr>
          <p:spPr bwMode="auto">
            <a:xfrm>
              <a:off x="392232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2" name="TextBox 31">
              <a:extLst>
                <a:ext uri="{FF2B5EF4-FFF2-40B4-BE49-F238E27FC236}">
                  <a16:creationId xmlns:a16="http://schemas.microsoft.com/office/drawing/2014/main" id="{C1AC7A64-8EAF-90CF-747E-D035DDD5AAE5}"/>
                </a:ext>
              </a:extLst>
            </p:cNvPr>
            <p:cNvSpPr txBox="1"/>
            <p:nvPr/>
          </p:nvSpPr>
          <p:spPr bwMode="auto">
            <a:xfrm>
              <a:off x="325414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89572FB5-0425-1799-BB8D-C90FB3070A3D}"/>
                </a:ext>
              </a:extLst>
            </p:cNvPr>
            <p:cNvSpPr txBox="1"/>
            <p:nvPr/>
          </p:nvSpPr>
          <p:spPr bwMode="auto">
            <a:xfrm>
              <a:off x="359194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nvGrpSpPr>
            <p:cNvPr id="31797" name="Group 31796">
              <a:extLst>
                <a:ext uri="{FF2B5EF4-FFF2-40B4-BE49-F238E27FC236}">
                  <a16:creationId xmlns:a16="http://schemas.microsoft.com/office/drawing/2014/main" id="{680777CF-8B29-05F0-6DDC-D48DC4380AB4}"/>
                </a:ext>
              </a:extLst>
            </p:cNvPr>
            <p:cNvGrpSpPr/>
            <p:nvPr/>
          </p:nvGrpSpPr>
          <p:grpSpPr>
            <a:xfrm>
              <a:off x="6895654" y="1345939"/>
              <a:ext cx="3674279" cy="1532258"/>
              <a:chOff x="7288846" y="1345939"/>
              <a:chExt cx="3674279" cy="1532258"/>
            </a:xfrm>
          </p:grpSpPr>
          <p:sp>
            <p:nvSpPr>
              <p:cNvPr id="6" name="TextBox 5">
                <a:extLst>
                  <a:ext uri="{FF2B5EF4-FFF2-40B4-BE49-F238E27FC236}">
                    <a16:creationId xmlns:a16="http://schemas.microsoft.com/office/drawing/2014/main" id="{E9E7B1E0-CB68-1282-CDA3-BC192E38CB15}"/>
                  </a:ext>
                </a:extLst>
              </p:cNvPr>
              <p:cNvSpPr txBox="1"/>
              <p:nvPr/>
            </p:nvSpPr>
            <p:spPr bwMode="auto">
              <a:xfrm>
                <a:off x="10126036" y="1561383"/>
                <a:ext cx="837089" cy="523220"/>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11" name="TextBox 10">
                <a:extLst>
                  <a:ext uri="{FF2B5EF4-FFF2-40B4-BE49-F238E27FC236}">
                    <a16:creationId xmlns:a16="http://schemas.microsoft.com/office/drawing/2014/main" id="{723B48B7-D592-33C1-A717-0A75ACACF5E2}"/>
                  </a:ext>
                </a:extLst>
              </p:cNvPr>
              <p:cNvSpPr txBox="1"/>
              <p:nvPr/>
            </p:nvSpPr>
            <p:spPr bwMode="auto">
              <a:xfrm>
                <a:off x="8906644" y="1345939"/>
                <a:ext cx="1203960" cy="73866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 + Bevacizumab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37" name="TextBox 36">
                <a:extLst>
                  <a:ext uri="{FF2B5EF4-FFF2-40B4-BE49-F238E27FC236}">
                    <a16:creationId xmlns:a16="http://schemas.microsoft.com/office/drawing/2014/main" id="{86734930-FA40-B200-739F-399056E139D3}"/>
                  </a:ext>
                </a:extLst>
              </p:cNvPr>
              <p:cNvSpPr txBox="1"/>
              <p:nvPr/>
            </p:nvSpPr>
            <p:spPr bwMode="auto">
              <a:xfrm>
                <a:off x="7288846" y="2047200"/>
                <a:ext cx="16562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OS, </a:t>
                </a:r>
                <a:r>
                  <a:rPr lang="en-US" sz="1600" b="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6-mo OS rate,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12-mo OS rate, %</a:t>
                </a:r>
              </a:p>
            </p:txBody>
          </p:sp>
          <p:sp>
            <p:nvSpPr>
              <p:cNvPr id="38" name="TextBox 37">
                <a:extLst>
                  <a:ext uri="{FF2B5EF4-FFF2-40B4-BE49-F238E27FC236}">
                    <a16:creationId xmlns:a16="http://schemas.microsoft.com/office/drawing/2014/main" id="{F7D5B0DD-7B7E-2D24-6139-688CE7DD052A}"/>
                  </a:ext>
                </a:extLst>
              </p:cNvPr>
              <p:cNvSpPr txBox="1"/>
              <p:nvPr/>
            </p:nvSpPr>
            <p:spPr bwMode="auto">
              <a:xfrm>
                <a:off x="10322372" y="2047200"/>
                <a:ext cx="4444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a:t>
                </a:r>
              </a:p>
            </p:txBody>
          </p:sp>
          <p:sp>
            <p:nvSpPr>
              <p:cNvPr id="39" name="TextBox 38">
                <a:extLst>
                  <a:ext uri="{FF2B5EF4-FFF2-40B4-BE49-F238E27FC236}">
                    <a16:creationId xmlns:a16="http://schemas.microsoft.com/office/drawing/2014/main" id="{51F36C8E-B20D-7C89-E4EE-BA51E6D48B1F}"/>
                  </a:ext>
                </a:extLst>
              </p:cNvPr>
              <p:cNvSpPr txBox="1"/>
              <p:nvPr/>
            </p:nvSpPr>
            <p:spPr bwMode="auto">
              <a:xfrm>
                <a:off x="9234318" y="2047200"/>
                <a:ext cx="5486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43</a:t>
                </a:r>
              </a:p>
            </p:txBody>
          </p:sp>
        </p:grpSp>
        <p:grpSp>
          <p:nvGrpSpPr>
            <p:cNvPr id="47" name="Group 46">
              <a:extLst>
                <a:ext uri="{FF2B5EF4-FFF2-40B4-BE49-F238E27FC236}">
                  <a16:creationId xmlns:a16="http://schemas.microsoft.com/office/drawing/2014/main" id="{4C65E009-ECDF-3DE5-D8A5-477A6E20BDE2}"/>
                </a:ext>
              </a:extLst>
            </p:cNvPr>
            <p:cNvGrpSpPr/>
            <p:nvPr/>
          </p:nvGrpSpPr>
          <p:grpSpPr>
            <a:xfrm>
              <a:off x="3326707" y="1611350"/>
              <a:ext cx="64008" cy="3034790"/>
              <a:chOff x="3349011" y="1611350"/>
              <a:chExt cx="64008" cy="3034790"/>
            </a:xfrm>
          </p:grpSpPr>
          <p:cxnSp>
            <p:nvCxnSpPr>
              <p:cNvPr id="41" name="Straight Connector 40">
                <a:extLst>
                  <a:ext uri="{FF2B5EF4-FFF2-40B4-BE49-F238E27FC236}">
                    <a16:creationId xmlns:a16="http://schemas.microsoft.com/office/drawing/2014/main" id="{A4E080D4-6F98-BE0D-C902-A036FE8320B1}"/>
                  </a:ext>
                </a:extLst>
              </p:cNvPr>
              <p:cNvCxnSpPr>
                <a:cxnSpLocks/>
              </p:cNvCxnSpPr>
              <p:nvPr/>
            </p:nvCxnSpPr>
            <p:spPr bwMode="auto">
              <a:xfrm>
                <a:off x="3349011" y="16113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6ED5C75-740D-1158-86A3-ADC8067285D7}"/>
                  </a:ext>
                </a:extLst>
              </p:cNvPr>
              <p:cNvCxnSpPr>
                <a:cxnSpLocks/>
              </p:cNvCxnSpPr>
              <p:nvPr/>
            </p:nvCxnSpPr>
            <p:spPr bwMode="auto">
              <a:xfrm>
                <a:off x="3349011" y="2218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7391114-5FA3-2285-EAD0-FB14BE6BAB51}"/>
                  </a:ext>
                </a:extLst>
              </p:cNvPr>
              <p:cNvCxnSpPr>
                <a:cxnSpLocks/>
              </p:cNvCxnSpPr>
              <p:nvPr/>
            </p:nvCxnSpPr>
            <p:spPr bwMode="auto">
              <a:xfrm>
                <a:off x="3349011" y="2825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08F9DB7-0AC4-3190-1EA4-D29061AA1F48}"/>
                  </a:ext>
                </a:extLst>
              </p:cNvPr>
              <p:cNvCxnSpPr>
                <a:cxnSpLocks/>
              </p:cNvCxnSpPr>
              <p:nvPr/>
            </p:nvCxnSpPr>
            <p:spPr bwMode="auto">
              <a:xfrm>
                <a:off x="3349011" y="343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8DC1D64-64CD-6130-1957-9828D50CAACC}"/>
                  </a:ext>
                </a:extLst>
              </p:cNvPr>
              <p:cNvCxnSpPr>
                <a:cxnSpLocks/>
              </p:cNvCxnSpPr>
              <p:nvPr/>
            </p:nvCxnSpPr>
            <p:spPr bwMode="auto">
              <a:xfrm>
                <a:off x="3349011" y="4039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7D1C897-F926-E0F3-8835-2174F8F47894}"/>
                  </a:ext>
                </a:extLst>
              </p:cNvPr>
              <p:cNvCxnSpPr>
                <a:cxnSpLocks/>
              </p:cNvCxnSpPr>
              <p:nvPr/>
            </p:nvCxnSpPr>
            <p:spPr bwMode="auto">
              <a:xfrm>
                <a:off x="3349011" y="46461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7" name="Group 31756">
              <a:extLst>
                <a:ext uri="{FF2B5EF4-FFF2-40B4-BE49-F238E27FC236}">
                  <a16:creationId xmlns:a16="http://schemas.microsoft.com/office/drawing/2014/main" id="{07E439A8-CFB3-E0ED-FABE-86012FB35910}"/>
                </a:ext>
              </a:extLst>
            </p:cNvPr>
            <p:cNvGrpSpPr/>
            <p:nvPr/>
          </p:nvGrpSpPr>
          <p:grpSpPr>
            <a:xfrm>
              <a:off x="3393366" y="4654822"/>
              <a:ext cx="6637785" cy="64009"/>
              <a:chOff x="3393366" y="4654822"/>
              <a:chExt cx="6637785" cy="64009"/>
            </a:xfrm>
          </p:grpSpPr>
          <p:cxnSp>
            <p:nvCxnSpPr>
              <p:cNvPr id="49" name="Straight Connector 48">
                <a:extLst>
                  <a:ext uri="{FF2B5EF4-FFF2-40B4-BE49-F238E27FC236}">
                    <a16:creationId xmlns:a16="http://schemas.microsoft.com/office/drawing/2014/main" id="{3E216BF6-004C-5B07-4129-B43B5193B80D}"/>
                  </a:ext>
                </a:extLst>
              </p:cNvPr>
              <p:cNvCxnSpPr>
                <a:cxnSpLocks/>
              </p:cNvCxnSpPr>
              <p:nvPr/>
            </p:nvCxnSpPr>
            <p:spPr bwMode="auto">
              <a:xfrm rot="16200000">
                <a:off x="336136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FDE84C5-BBBB-6FC1-E16A-2E0302F3BBC0}"/>
                  </a:ext>
                </a:extLst>
              </p:cNvPr>
              <p:cNvCxnSpPr>
                <a:cxnSpLocks/>
              </p:cNvCxnSpPr>
              <p:nvPr/>
            </p:nvCxnSpPr>
            <p:spPr bwMode="auto">
              <a:xfrm rot="16200000">
                <a:off x="3693251"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2207BD0-0697-60A5-B370-B8D67BFA2BC8}"/>
                  </a:ext>
                </a:extLst>
              </p:cNvPr>
              <p:cNvCxnSpPr>
                <a:cxnSpLocks/>
              </p:cNvCxnSpPr>
              <p:nvPr/>
            </p:nvCxnSpPr>
            <p:spPr bwMode="auto">
              <a:xfrm rot="16200000">
                <a:off x="4025140"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93D617A-1EE9-5FB3-8220-4D5A85185420}"/>
                  </a:ext>
                </a:extLst>
              </p:cNvPr>
              <p:cNvCxnSpPr>
                <a:cxnSpLocks/>
              </p:cNvCxnSpPr>
              <p:nvPr/>
            </p:nvCxnSpPr>
            <p:spPr bwMode="auto">
              <a:xfrm rot="16200000">
                <a:off x="4357029"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B7E3634-FFBB-A72E-57B5-68F456F1EA95}"/>
                  </a:ext>
                </a:extLst>
              </p:cNvPr>
              <p:cNvCxnSpPr>
                <a:cxnSpLocks/>
              </p:cNvCxnSpPr>
              <p:nvPr/>
            </p:nvCxnSpPr>
            <p:spPr bwMode="auto">
              <a:xfrm rot="16200000">
                <a:off x="4688918"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6448F39-BC3A-0F0E-0418-4AE80B158ABD}"/>
                  </a:ext>
                </a:extLst>
              </p:cNvPr>
              <p:cNvCxnSpPr>
                <a:cxnSpLocks/>
              </p:cNvCxnSpPr>
              <p:nvPr/>
            </p:nvCxnSpPr>
            <p:spPr bwMode="auto">
              <a:xfrm rot="16200000">
                <a:off x="502080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2A30A48-6ADA-3970-B498-A7032971F1F2}"/>
                  </a:ext>
                </a:extLst>
              </p:cNvPr>
              <p:cNvCxnSpPr>
                <a:cxnSpLocks/>
              </p:cNvCxnSpPr>
              <p:nvPr/>
            </p:nvCxnSpPr>
            <p:spPr bwMode="auto">
              <a:xfrm rot="16200000">
                <a:off x="5352696"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4F0B890-110C-E217-2D38-DF9E89E0ED9D}"/>
                  </a:ext>
                </a:extLst>
              </p:cNvPr>
              <p:cNvCxnSpPr>
                <a:cxnSpLocks/>
              </p:cNvCxnSpPr>
              <p:nvPr/>
            </p:nvCxnSpPr>
            <p:spPr bwMode="auto">
              <a:xfrm rot="16200000">
                <a:off x="5684585"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B0E3D9E-3587-1870-3138-C3290433E68D}"/>
                  </a:ext>
                </a:extLst>
              </p:cNvPr>
              <p:cNvCxnSpPr>
                <a:cxnSpLocks/>
              </p:cNvCxnSpPr>
              <p:nvPr/>
            </p:nvCxnSpPr>
            <p:spPr bwMode="auto">
              <a:xfrm rot="16200000">
                <a:off x="6016474"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5B4285E3-61E9-CB98-47EC-E7DEB8D18A05}"/>
                  </a:ext>
                </a:extLst>
              </p:cNvPr>
              <p:cNvCxnSpPr>
                <a:cxnSpLocks/>
              </p:cNvCxnSpPr>
              <p:nvPr/>
            </p:nvCxnSpPr>
            <p:spPr bwMode="auto">
              <a:xfrm rot="16200000">
                <a:off x="6348363"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CE1484A6-86BF-E264-AB04-B7D7180012D9}"/>
                  </a:ext>
                </a:extLst>
              </p:cNvPr>
              <p:cNvCxnSpPr>
                <a:cxnSpLocks/>
              </p:cNvCxnSpPr>
              <p:nvPr/>
            </p:nvCxnSpPr>
            <p:spPr bwMode="auto">
              <a:xfrm rot="16200000">
                <a:off x="668025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6267C786-29F5-EE47-A598-0ADAB0958F9C}"/>
                  </a:ext>
                </a:extLst>
              </p:cNvPr>
              <p:cNvCxnSpPr>
                <a:cxnSpLocks/>
              </p:cNvCxnSpPr>
              <p:nvPr/>
            </p:nvCxnSpPr>
            <p:spPr bwMode="auto">
              <a:xfrm rot="16200000">
                <a:off x="7012141"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8021CD8B-151B-9E53-A75E-7FE285667CD4}"/>
                  </a:ext>
                </a:extLst>
              </p:cNvPr>
              <p:cNvCxnSpPr>
                <a:cxnSpLocks/>
              </p:cNvCxnSpPr>
              <p:nvPr/>
            </p:nvCxnSpPr>
            <p:spPr bwMode="auto">
              <a:xfrm rot="16200000">
                <a:off x="7344030"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5F1C9511-D1FA-878B-3711-2842D641857B}"/>
                  </a:ext>
                </a:extLst>
              </p:cNvPr>
              <p:cNvCxnSpPr>
                <a:cxnSpLocks/>
              </p:cNvCxnSpPr>
              <p:nvPr/>
            </p:nvCxnSpPr>
            <p:spPr bwMode="auto">
              <a:xfrm rot="16200000">
                <a:off x="7675919"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3976EE07-3F9A-840D-7189-A3BB8505A122}"/>
                  </a:ext>
                </a:extLst>
              </p:cNvPr>
              <p:cNvCxnSpPr>
                <a:cxnSpLocks/>
              </p:cNvCxnSpPr>
              <p:nvPr/>
            </p:nvCxnSpPr>
            <p:spPr bwMode="auto">
              <a:xfrm rot="16200000">
                <a:off x="8007808"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2981C691-5F54-608B-6365-EA9A716CCEF1}"/>
                  </a:ext>
                </a:extLst>
              </p:cNvPr>
              <p:cNvCxnSpPr>
                <a:cxnSpLocks/>
              </p:cNvCxnSpPr>
              <p:nvPr/>
            </p:nvCxnSpPr>
            <p:spPr bwMode="auto">
              <a:xfrm rot="16200000">
                <a:off x="8339697"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88797A2F-8644-4B81-9B1E-B32877483D25}"/>
                  </a:ext>
                </a:extLst>
              </p:cNvPr>
              <p:cNvCxnSpPr>
                <a:cxnSpLocks/>
              </p:cNvCxnSpPr>
              <p:nvPr/>
            </p:nvCxnSpPr>
            <p:spPr bwMode="auto">
              <a:xfrm rot="16200000">
                <a:off x="8671586"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4B6345EB-DE2A-7D52-9EE2-103EED3877C7}"/>
                  </a:ext>
                </a:extLst>
              </p:cNvPr>
              <p:cNvCxnSpPr>
                <a:cxnSpLocks/>
              </p:cNvCxnSpPr>
              <p:nvPr/>
            </p:nvCxnSpPr>
            <p:spPr bwMode="auto">
              <a:xfrm rot="16200000">
                <a:off x="9003475"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46D68991-46A1-DEF3-B9D5-28BBD521C30A}"/>
                  </a:ext>
                </a:extLst>
              </p:cNvPr>
              <p:cNvCxnSpPr>
                <a:cxnSpLocks/>
              </p:cNvCxnSpPr>
              <p:nvPr/>
            </p:nvCxnSpPr>
            <p:spPr bwMode="auto">
              <a:xfrm rot="16200000">
                <a:off x="9335364"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557C888-F82C-1517-AC88-3F28C6C1CB42}"/>
                  </a:ext>
                </a:extLst>
              </p:cNvPr>
              <p:cNvCxnSpPr>
                <a:cxnSpLocks/>
              </p:cNvCxnSpPr>
              <p:nvPr/>
            </p:nvCxnSpPr>
            <p:spPr bwMode="auto">
              <a:xfrm rot="16200000">
                <a:off x="9667253"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85061FB4-B950-A224-16DD-AE8635AF1C93}"/>
                  </a:ext>
                </a:extLst>
              </p:cNvPr>
              <p:cNvCxnSpPr>
                <a:cxnSpLocks/>
              </p:cNvCxnSpPr>
              <p:nvPr/>
            </p:nvCxnSpPr>
            <p:spPr bwMode="auto">
              <a:xfrm rot="16200000">
                <a:off x="9999147" y="468682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1758" name="TextBox 31757">
              <a:extLst>
                <a:ext uri="{FF2B5EF4-FFF2-40B4-BE49-F238E27FC236}">
                  <a16:creationId xmlns:a16="http://schemas.microsoft.com/office/drawing/2014/main" id="{A3B07CE4-4BC8-BD61-188A-159E2B1BD056}"/>
                </a:ext>
              </a:extLst>
            </p:cNvPr>
            <p:cNvSpPr txBox="1"/>
            <p:nvPr/>
          </p:nvSpPr>
          <p:spPr bwMode="auto">
            <a:xfrm>
              <a:off x="491706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759" name="TextBox 31758">
              <a:extLst>
                <a:ext uri="{FF2B5EF4-FFF2-40B4-BE49-F238E27FC236}">
                  <a16:creationId xmlns:a16="http://schemas.microsoft.com/office/drawing/2014/main" id="{7D9317C7-F9BE-1B71-77A0-09DE9933B9C6}"/>
                </a:ext>
              </a:extLst>
            </p:cNvPr>
            <p:cNvSpPr txBox="1"/>
            <p:nvPr/>
          </p:nvSpPr>
          <p:spPr bwMode="auto">
            <a:xfrm>
              <a:off x="425377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760" name="TextBox 31759">
              <a:extLst>
                <a:ext uri="{FF2B5EF4-FFF2-40B4-BE49-F238E27FC236}">
                  <a16:creationId xmlns:a16="http://schemas.microsoft.com/office/drawing/2014/main" id="{4B7C5AB9-5069-9E59-AE04-9BB94518431C}"/>
                </a:ext>
              </a:extLst>
            </p:cNvPr>
            <p:cNvSpPr txBox="1"/>
            <p:nvPr/>
          </p:nvSpPr>
          <p:spPr bwMode="auto">
            <a:xfrm>
              <a:off x="458243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1761" name="TextBox 31760">
              <a:extLst>
                <a:ext uri="{FF2B5EF4-FFF2-40B4-BE49-F238E27FC236}">
                  <a16:creationId xmlns:a16="http://schemas.microsoft.com/office/drawing/2014/main" id="{8E0762C4-47EF-C172-62FD-275841A06536}"/>
                </a:ext>
              </a:extLst>
            </p:cNvPr>
            <p:cNvSpPr txBox="1"/>
            <p:nvPr/>
          </p:nvSpPr>
          <p:spPr bwMode="auto">
            <a:xfrm>
              <a:off x="590846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762" name="TextBox 31761">
              <a:extLst>
                <a:ext uri="{FF2B5EF4-FFF2-40B4-BE49-F238E27FC236}">
                  <a16:creationId xmlns:a16="http://schemas.microsoft.com/office/drawing/2014/main" id="{A6E886FF-1614-08C3-1730-B912D773568F}"/>
                </a:ext>
              </a:extLst>
            </p:cNvPr>
            <p:cNvSpPr txBox="1"/>
            <p:nvPr/>
          </p:nvSpPr>
          <p:spPr bwMode="auto">
            <a:xfrm>
              <a:off x="524744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63" name="TextBox 31762">
              <a:extLst>
                <a:ext uri="{FF2B5EF4-FFF2-40B4-BE49-F238E27FC236}">
                  <a16:creationId xmlns:a16="http://schemas.microsoft.com/office/drawing/2014/main" id="{2C227E26-01CA-11AC-E56D-C1AA4AC1C3C1}"/>
                </a:ext>
              </a:extLst>
            </p:cNvPr>
            <p:cNvSpPr txBox="1"/>
            <p:nvPr/>
          </p:nvSpPr>
          <p:spPr bwMode="auto">
            <a:xfrm>
              <a:off x="557889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764" name="TextBox 31763">
              <a:extLst>
                <a:ext uri="{FF2B5EF4-FFF2-40B4-BE49-F238E27FC236}">
                  <a16:creationId xmlns:a16="http://schemas.microsoft.com/office/drawing/2014/main" id="{BE4452AC-4508-2C3E-0B91-EC7C05FE6857}"/>
                </a:ext>
              </a:extLst>
            </p:cNvPr>
            <p:cNvSpPr txBox="1"/>
            <p:nvPr/>
          </p:nvSpPr>
          <p:spPr bwMode="auto">
            <a:xfrm>
              <a:off x="685923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65" name="TextBox 31764">
              <a:extLst>
                <a:ext uri="{FF2B5EF4-FFF2-40B4-BE49-F238E27FC236}">
                  <a16:creationId xmlns:a16="http://schemas.microsoft.com/office/drawing/2014/main" id="{47BEC3AB-8C8E-1012-45D9-840E2E6D6C74}"/>
                </a:ext>
              </a:extLst>
            </p:cNvPr>
            <p:cNvSpPr txBox="1"/>
            <p:nvPr/>
          </p:nvSpPr>
          <p:spPr bwMode="auto">
            <a:xfrm>
              <a:off x="624309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66" name="TextBox 31765">
              <a:extLst>
                <a:ext uri="{FF2B5EF4-FFF2-40B4-BE49-F238E27FC236}">
                  <a16:creationId xmlns:a16="http://schemas.microsoft.com/office/drawing/2014/main" id="{C45955D4-2077-97FD-BA2E-7EF6A1704B89}"/>
                </a:ext>
              </a:extLst>
            </p:cNvPr>
            <p:cNvSpPr txBox="1"/>
            <p:nvPr/>
          </p:nvSpPr>
          <p:spPr bwMode="auto">
            <a:xfrm>
              <a:off x="653095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67" name="TextBox 31766">
              <a:extLst>
                <a:ext uri="{FF2B5EF4-FFF2-40B4-BE49-F238E27FC236}">
                  <a16:creationId xmlns:a16="http://schemas.microsoft.com/office/drawing/2014/main" id="{8FC99372-ABF4-FAE9-3BC0-847FA8F90CF0}"/>
                </a:ext>
              </a:extLst>
            </p:cNvPr>
            <p:cNvSpPr txBox="1"/>
            <p:nvPr/>
          </p:nvSpPr>
          <p:spPr bwMode="auto">
            <a:xfrm>
              <a:off x="785485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768" name="TextBox 31767">
              <a:extLst>
                <a:ext uri="{FF2B5EF4-FFF2-40B4-BE49-F238E27FC236}">
                  <a16:creationId xmlns:a16="http://schemas.microsoft.com/office/drawing/2014/main" id="{F8418E29-29FE-757A-59F0-8D196C745D88}"/>
                </a:ext>
              </a:extLst>
            </p:cNvPr>
            <p:cNvSpPr txBox="1"/>
            <p:nvPr/>
          </p:nvSpPr>
          <p:spPr bwMode="auto">
            <a:xfrm>
              <a:off x="719424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69" name="TextBox 31768">
              <a:extLst>
                <a:ext uri="{FF2B5EF4-FFF2-40B4-BE49-F238E27FC236}">
                  <a16:creationId xmlns:a16="http://schemas.microsoft.com/office/drawing/2014/main" id="{7ED3EFF4-9E9E-E28E-A785-605B6E986F3E}"/>
                </a:ext>
              </a:extLst>
            </p:cNvPr>
            <p:cNvSpPr txBox="1"/>
            <p:nvPr/>
          </p:nvSpPr>
          <p:spPr bwMode="auto">
            <a:xfrm>
              <a:off x="7523374"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70" name="TextBox 31769">
              <a:extLst>
                <a:ext uri="{FF2B5EF4-FFF2-40B4-BE49-F238E27FC236}">
                  <a16:creationId xmlns:a16="http://schemas.microsoft.com/office/drawing/2014/main" id="{2F78A501-605D-7646-0C85-25E7AFD7C6C2}"/>
                </a:ext>
              </a:extLst>
            </p:cNvPr>
            <p:cNvSpPr txBox="1"/>
            <p:nvPr/>
          </p:nvSpPr>
          <p:spPr bwMode="auto">
            <a:xfrm>
              <a:off x="885384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71" name="TextBox 31770">
              <a:extLst>
                <a:ext uri="{FF2B5EF4-FFF2-40B4-BE49-F238E27FC236}">
                  <a16:creationId xmlns:a16="http://schemas.microsoft.com/office/drawing/2014/main" id="{8026B2AE-A49E-AB21-478F-224F3244C2DB}"/>
                </a:ext>
              </a:extLst>
            </p:cNvPr>
            <p:cNvSpPr txBox="1"/>
            <p:nvPr/>
          </p:nvSpPr>
          <p:spPr bwMode="auto">
            <a:xfrm>
              <a:off x="8188454"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72" name="TextBox 31771">
              <a:extLst>
                <a:ext uri="{FF2B5EF4-FFF2-40B4-BE49-F238E27FC236}">
                  <a16:creationId xmlns:a16="http://schemas.microsoft.com/office/drawing/2014/main" id="{D78D016E-CA63-AA87-0FBB-AE05F8161E81}"/>
                </a:ext>
              </a:extLst>
            </p:cNvPr>
            <p:cNvSpPr txBox="1"/>
            <p:nvPr/>
          </p:nvSpPr>
          <p:spPr bwMode="auto">
            <a:xfrm>
              <a:off x="852200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73" name="TextBox 31772">
              <a:extLst>
                <a:ext uri="{FF2B5EF4-FFF2-40B4-BE49-F238E27FC236}">
                  <a16:creationId xmlns:a16="http://schemas.microsoft.com/office/drawing/2014/main" id="{5F99966B-CEF3-EF2C-BD6F-3FBEC42852FD}"/>
                </a:ext>
              </a:extLst>
            </p:cNvPr>
            <p:cNvSpPr txBox="1"/>
            <p:nvPr/>
          </p:nvSpPr>
          <p:spPr bwMode="auto">
            <a:xfrm>
              <a:off x="985202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774" name="TextBox 31773">
              <a:extLst>
                <a:ext uri="{FF2B5EF4-FFF2-40B4-BE49-F238E27FC236}">
                  <a16:creationId xmlns:a16="http://schemas.microsoft.com/office/drawing/2014/main" id="{EAE764A4-7110-5CEB-EB4D-B5928CF1C4EF}"/>
                </a:ext>
              </a:extLst>
            </p:cNvPr>
            <p:cNvSpPr txBox="1"/>
            <p:nvPr/>
          </p:nvSpPr>
          <p:spPr bwMode="auto">
            <a:xfrm>
              <a:off x="9184238"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75" name="TextBox 31774">
              <a:extLst>
                <a:ext uri="{FF2B5EF4-FFF2-40B4-BE49-F238E27FC236}">
                  <a16:creationId xmlns:a16="http://schemas.microsoft.com/office/drawing/2014/main" id="{8DC67F48-1C98-18F2-A43A-509A21BADE10}"/>
                </a:ext>
              </a:extLst>
            </p:cNvPr>
            <p:cNvSpPr txBox="1"/>
            <p:nvPr/>
          </p:nvSpPr>
          <p:spPr bwMode="auto">
            <a:xfrm>
              <a:off x="9515248"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grpSp>
          <p:nvGrpSpPr>
            <p:cNvPr id="31799" name="Group 31798">
              <a:extLst>
                <a:ext uri="{FF2B5EF4-FFF2-40B4-BE49-F238E27FC236}">
                  <a16:creationId xmlns:a16="http://schemas.microsoft.com/office/drawing/2014/main" id="{014B1C9D-C504-44FC-982A-9640DF7D34C3}"/>
                </a:ext>
              </a:extLst>
            </p:cNvPr>
            <p:cNvGrpSpPr/>
            <p:nvPr/>
          </p:nvGrpSpPr>
          <p:grpSpPr>
            <a:xfrm>
              <a:off x="604673" y="5025968"/>
              <a:ext cx="9569076" cy="722172"/>
              <a:chOff x="604673" y="5025968"/>
              <a:chExt cx="9569076" cy="722172"/>
            </a:xfrm>
          </p:grpSpPr>
          <p:sp>
            <p:nvSpPr>
              <p:cNvPr id="13" name="TextBox 12">
                <a:extLst>
                  <a:ext uri="{FF2B5EF4-FFF2-40B4-BE49-F238E27FC236}">
                    <a16:creationId xmlns:a16="http://schemas.microsoft.com/office/drawing/2014/main" id="{8DB24701-C093-2925-3448-A4079C745D63}"/>
                  </a:ext>
                </a:extLst>
              </p:cNvPr>
              <p:cNvSpPr txBox="1"/>
              <p:nvPr/>
            </p:nvSpPr>
            <p:spPr bwMode="auto">
              <a:xfrm>
                <a:off x="604673" y="5236896"/>
                <a:ext cx="2610778" cy="461665"/>
              </a:xfrm>
              <a:prstGeom prst="rect">
                <a:avLst/>
              </a:prstGeom>
              <a:solidFill>
                <a:schemeClr val="tx1"/>
              </a:solidFill>
              <a:ln>
                <a:noFill/>
              </a:ln>
            </p:spPr>
            <p:txBody>
              <a:bodyPr wrap="square" rtlCol="0">
                <a:spAutoFit/>
              </a:bodyPr>
              <a:lstStyle/>
              <a:p>
                <a:pPr algn="r">
                  <a:spcBef>
                    <a:spcPts val="0"/>
                  </a:spcBef>
                  <a:spcAft>
                    <a:spcPct val="0"/>
                  </a:spcAft>
                  <a:buClrTx/>
                  <a:buFontTx/>
                  <a:buNone/>
                </a:pPr>
                <a:r>
                  <a:rPr lang="en-US" sz="1200" dirty="0">
                    <a:solidFill>
                      <a:srgbClr val="015873"/>
                    </a:solidFill>
                    <a:latin typeface="Calibri" panose="020F0502020204030204" pitchFamily="34" charset="0"/>
                  </a:rPr>
                  <a:t>TAS-102 + Bevacizumab</a:t>
                </a:r>
              </a:p>
              <a:p>
                <a:pPr algn="r">
                  <a:spcBef>
                    <a:spcPts val="0"/>
                  </a:spcBef>
                </a:pPr>
                <a:r>
                  <a:rPr lang="en-US" sz="1200" dirty="0">
                    <a:solidFill>
                      <a:srgbClr val="E1471D"/>
                    </a:solidFill>
                    <a:latin typeface="Calibri" panose="020F0502020204030204" pitchFamily="34" charset="0"/>
                  </a:rPr>
                  <a:t>TAS-102</a:t>
                </a:r>
              </a:p>
            </p:txBody>
          </p:sp>
          <p:sp>
            <p:nvSpPr>
              <p:cNvPr id="20" name="TextBox 19">
                <a:extLst>
                  <a:ext uri="{FF2B5EF4-FFF2-40B4-BE49-F238E27FC236}">
                    <a16:creationId xmlns:a16="http://schemas.microsoft.com/office/drawing/2014/main" id="{DDCFA21F-FE85-DD54-02DA-C55F6FB5025F}"/>
                  </a:ext>
                </a:extLst>
              </p:cNvPr>
              <p:cNvSpPr txBox="1"/>
              <p:nvPr/>
            </p:nvSpPr>
            <p:spPr bwMode="auto">
              <a:xfrm>
                <a:off x="2406802" y="5025968"/>
                <a:ext cx="800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err="1">
                    <a:solidFill>
                      <a:schemeClr val="bg1"/>
                    </a:solidFill>
                    <a:latin typeface="Calibri" panose="020F0502020204030204" pitchFamily="34" charset="0"/>
                  </a:rPr>
                  <a:t>No.at</a:t>
                </a:r>
                <a:r>
                  <a:rPr lang="en-US" sz="1200" dirty="0">
                    <a:solidFill>
                      <a:schemeClr val="bg1"/>
                    </a:solidFill>
                    <a:latin typeface="Calibri" panose="020F0502020204030204" pitchFamily="34" charset="0"/>
                  </a:rPr>
                  <a:t> risk</a:t>
                </a:r>
              </a:p>
            </p:txBody>
          </p:sp>
          <p:sp>
            <p:nvSpPr>
              <p:cNvPr id="31776" name="TextBox 31775">
                <a:extLst>
                  <a:ext uri="{FF2B5EF4-FFF2-40B4-BE49-F238E27FC236}">
                    <a16:creationId xmlns:a16="http://schemas.microsoft.com/office/drawing/2014/main" id="{7569F0FF-E50A-103E-A688-589E6514FBFE}"/>
                  </a:ext>
                </a:extLst>
              </p:cNvPr>
              <p:cNvSpPr txBox="1"/>
              <p:nvPr/>
            </p:nvSpPr>
            <p:spPr bwMode="auto">
              <a:xfrm>
                <a:off x="316277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246</a:t>
                </a:r>
              </a:p>
            </p:txBody>
          </p:sp>
          <p:sp>
            <p:nvSpPr>
              <p:cNvPr id="31777" name="TextBox 31776">
                <a:extLst>
                  <a:ext uri="{FF2B5EF4-FFF2-40B4-BE49-F238E27FC236}">
                    <a16:creationId xmlns:a16="http://schemas.microsoft.com/office/drawing/2014/main" id="{C0F5D0F6-B8C2-ABAF-6A61-04A5DF36E86E}"/>
                  </a:ext>
                </a:extLst>
              </p:cNvPr>
              <p:cNvSpPr txBox="1"/>
              <p:nvPr/>
            </p:nvSpPr>
            <p:spPr bwMode="auto">
              <a:xfrm>
                <a:off x="3500578"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244</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242</a:t>
                </a:r>
              </a:p>
            </p:txBody>
          </p:sp>
          <p:sp>
            <p:nvSpPr>
              <p:cNvPr id="31778" name="TextBox 31777">
                <a:extLst>
                  <a:ext uri="{FF2B5EF4-FFF2-40B4-BE49-F238E27FC236}">
                    <a16:creationId xmlns:a16="http://schemas.microsoft.com/office/drawing/2014/main" id="{405E6F4D-FB98-0410-5F75-98928AE5D137}"/>
                  </a:ext>
                </a:extLst>
              </p:cNvPr>
              <p:cNvSpPr txBox="1"/>
              <p:nvPr/>
            </p:nvSpPr>
            <p:spPr bwMode="auto">
              <a:xfrm>
                <a:off x="383095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239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230</a:t>
                </a:r>
              </a:p>
            </p:txBody>
          </p:sp>
          <p:sp>
            <p:nvSpPr>
              <p:cNvPr id="31779" name="TextBox 31778">
                <a:extLst>
                  <a:ext uri="{FF2B5EF4-FFF2-40B4-BE49-F238E27FC236}">
                    <a16:creationId xmlns:a16="http://schemas.microsoft.com/office/drawing/2014/main" id="{5D1445F5-E42E-7964-0D09-5F12B9C3C323}"/>
                  </a:ext>
                </a:extLst>
              </p:cNvPr>
              <p:cNvSpPr txBox="1"/>
              <p:nvPr/>
            </p:nvSpPr>
            <p:spPr bwMode="auto">
              <a:xfrm>
                <a:off x="4162409"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230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205</a:t>
                </a:r>
              </a:p>
            </p:txBody>
          </p:sp>
          <p:sp>
            <p:nvSpPr>
              <p:cNvPr id="31780" name="TextBox 31779">
                <a:extLst>
                  <a:ext uri="{FF2B5EF4-FFF2-40B4-BE49-F238E27FC236}">
                    <a16:creationId xmlns:a16="http://schemas.microsoft.com/office/drawing/2014/main" id="{264F2367-809C-F031-A42D-6395159786F1}"/>
                  </a:ext>
                </a:extLst>
              </p:cNvPr>
              <p:cNvSpPr txBox="1"/>
              <p:nvPr/>
            </p:nvSpPr>
            <p:spPr bwMode="auto">
              <a:xfrm>
                <a:off x="4491068"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217</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184</a:t>
                </a:r>
              </a:p>
            </p:txBody>
          </p:sp>
          <p:sp>
            <p:nvSpPr>
              <p:cNvPr id="31781" name="TextBox 31780">
                <a:extLst>
                  <a:ext uri="{FF2B5EF4-FFF2-40B4-BE49-F238E27FC236}">
                    <a16:creationId xmlns:a16="http://schemas.microsoft.com/office/drawing/2014/main" id="{2B2F2402-6626-66C7-6481-B7BF10398753}"/>
                  </a:ext>
                </a:extLst>
              </p:cNvPr>
              <p:cNvSpPr txBox="1"/>
              <p:nvPr/>
            </p:nvSpPr>
            <p:spPr bwMode="auto">
              <a:xfrm>
                <a:off x="4825698"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203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263</a:t>
                </a:r>
              </a:p>
            </p:txBody>
          </p:sp>
          <p:sp>
            <p:nvSpPr>
              <p:cNvPr id="31782" name="TextBox 31781">
                <a:extLst>
                  <a:ext uri="{FF2B5EF4-FFF2-40B4-BE49-F238E27FC236}">
                    <a16:creationId xmlns:a16="http://schemas.microsoft.com/office/drawing/2014/main" id="{AE37A6AF-A1CC-9B8E-6F25-C293D399EAD8}"/>
                  </a:ext>
                </a:extLst>
              </p:cNvPr>
              <p:cNvSpPr txBox="1"/>
              <p:nvPr/>
            </p:nvSpPr>
            <p:spPr bwMode="auto">
              <a:xfrm>
                <a:off x="515607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183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143</a:t>
                </a:r>
              </a:p>
            </p:txBody>
          </p:sp>
          <p:sp>
            <p:nvSpPr>
              <p:cNvPr id="31783" name="TextBox 31782">
                <a:extLst>
                  <a:ext uri="{FF2B5EF4-FFF2-40B4-BE49-F238E27FC236}">
                    <a16:creationId xmlns:a16="http://schemas.microsoft.com/office/drawing/2014/main" id="{19021987-2682-BA06-0321-978340581262}"/>
                  </a:ext>
                </a:extLst>
              </p:cNvPr>
              <p:cNvSpPr txBox="1"/>
              <p:nvPr/>
            </p:nvSpPr>
            <p:spPr bwMode="auto">
              <a:xfrm>
                <a:off x="5487529"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160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120</a:t>
                </a:r>
              </a:p>
            </p:txBody>
          </p:sp>
          <p:sp>
            <p:nvSpPr>
              <p:cNvPr id="31784" name="TextBox 31783">
                <a:extLst>
                  <a:ext uri="{FF2B5EF4-FFF2-40B4-BE49-F238E27FC236}">
                    <a16:creationId xmlns:a16="http://schemas.microsoft.com/office/drawing/2014/main" id="{F4006C2C-5D0D-D2FF-12A4-6097127ED954}"/>
                  </a:ext>
                </a:extLst>
              </p:cNvPr>
              <p:cNvSpPr txBox="1"/>
              <p:nvPr/>
            </p:nvSpPr>
            <p:spPr bwMode="auto">
              <a:xfrm>
                <a:off x="5817091"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149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108</a:t>
                </a:r>
              </a:p>
            </p:txBody>
          </p:sp>
          <p:sp>
            <p:nvSpPr>
              <p:cNvPr id="31785" name="TextBox 31784">
                <a:extLst>
                  <a:ext uri="{FF2B5EF4-FFF2-40B4-BE49-F238E27FC236}">
                    <a16:creationId xmlns:a16="http://schemas.microsoft.com/office/drawing/2014/main" id="{A6CAAA9A-56F5-90FB-9158-62E2D6BA6F26}"/>
                  </a:ext>
                </a:extLst>
              </p:cNvPr>
              <p:cNvSpPr txBox="1"/>
              <p:nvPr/>
            </p:nvSpPr>
            <p:spPr bwMode="auto">
              <a:xfrm>
                <a:off x="6151721"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95</a:t>
                </a:r>
              </a:p>
            </p:txBody>
          </p:sp>
          <p:sp>
            <p:nvSpPr>
              <p:cNvPr id="31786" name="TextBox 31785">
                <a:extLst>
                  <a:ext uri="{FF2B5EF4-FFF2-40B4-BE49-F238E27FC236}">
                    <a16:creationId xmlns:a16="http://schemas.microsoft.com/office/drawing/2014/main" id="{FF3EB5D6-41E0-292D-1DE4-52028E48F628}"/>
                  </a:ext>
                </a:extLst>
              </p:cNvPr>
              <p:cNvSpPr txBox="1"/>
              <p:nvPr/>
            </p:nvSpPr>
            <p:spPr bwMode="auto">
              <a:xfrm>
                <a:off x="6485272"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119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85</a:t>
                </a:r>
              </a:p>
            </p:txBody>
          </p:sp>
          <p:sp>
            <p:nvSpPr>
              <p:cNvPr id="31787" name="TextBox 31786">
                <a:extLst>
                  <a:ext uri="{FF2B5EF4-FFF2-40B4-BE49-F238E27FC236}">
                    <a16:creationId xmlns:a16="http://schemas.microsoft.com/office/drawing/2014/main" id="{81076A55-9026-EE2F-C184-8D06DFE53313}"/>
                  </a:ext>
                </a:extLst>
              </p:cNvPr>
              <p:cNvSpPr txBox="1"/>
              <p:nvPr/>
            </p:nvSpPr>
            <p:spPr bwMode="auto">
              <a:xfrm>
                <a:off x="6813552"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104</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76</a:t>
                </a:r>
              </a:p>
            </p:txBody>
          </p:sp>
          <p:sp>
            <p:nvSpPr>
              <p:cNvPr id="31788" name="TextBox 31787">
                <a:extLst>
                  <a:ext uri="{FF2B5EF4-FFF2-40B4-BE49-F238E27FC236}">
                    <a16:creationId xmlns:a16="http://schemas.microsoft.com/office/drawing/2014/main" id="{8F6A306D-6AC6-35EE-1C94-08E9B5825D2C}"/>
                  </a:ext>
                </a:extLst>
              </p:cNvPr>
              <p:cNvSpPr txBox="1"/>
              <p:nvPr/>
            </p:nvSpPr>
            <p:spPr bwMode="auto">
              <a:xfrm>
                <a:off x="719424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88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63</a:t>
                </a:r>
              </a:p>
            </p:txBody>
          </p:sp>
          <p:sp>
            <p:nvSpPr>
              <p:cNvPr id="31789" name="TextBox 31788">
                <a:extLst>
                  <a:ext uri="{FF2B5EF4-FFF2-40B4-BE49-F238E27FC236}">
                    <a16:creationId xmlns:a16="http://schemas.microsoft.com/office/drawing/2014/main" id="{D53719EF-BFAF-CCD1-C2C5-F24C5B048AF6}"/>
                  </a:ext>
                </a:extLst>
              </p:cNvPr>
              <p:cNvSpPr txBox="1"/>
              <p:nvPr/>
            </p:nvSpPr>
            <p:spPr bwMode="auto">
              <a:xfrm>
                <a:off x="7523374"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69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44</a:t>
                </a:r>
              </a:p>
            </p:txBody>
          </p:sp>
          <p:sp>
            <p:nvSpPr>
              <p:cNvPr id="31790" name="TextBox 31789">
                <a:extLst>
                  <a:ext uri="{FF2B5EF4-FFF2-40B4-BE49-F238E27FC236}">
                    <a16:creationId xmlns:a16="http://schemas.microsoft.com/office/drawing/2014/main" id="{D565152D-E633-4DF7-527C-57B90FDE6285}"/>
                  </a:ext>
                </a:extLst>
              </p:cNvPr>
              <p:cNvSpPr txBox="1"/>
              <p:nvPr/>
            </p:nvSpPr>
            <p:spPr bwMode="auto">
              <a:xfrm>
                <a:off x="7854850"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a:t>
                </a:r>
              </a:p>
            </p:txBody>
          </p:sp>
          <p:sp>
            <p:nvSpPr>
              <p:cNvPr id="31791" name="TextBox 31790">
                <a:extLst>
                  <a:ext uri="{FF2B5EF4-FFF2-40B4-BE49-F238E27FC236}">
                    <a16:creationId xmlns:a16="http://schemas.microsoft.com/office/drawing/2014/main" id="{1F2F76BB-A682-7F45-DD18-107DF13F4309}"/>
                  </a:ext>
                </a:extLst>
              </p:cNvPr>
              <p:cNvSpPr txBox="1"/>
              <p:nvPr/>
            </p:nvSpPr>
            <p:spPr bwMode="auto">
              <a:xfrm>
                <a:off x="8188454"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37</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16</a:t>
                </a:r>
              </a:p>
            </p:txBody>
          </p:sp>
          <p:sp>
            <p:nvSpPr>
              <p:cNvPr id="31792" name="TextBox 31791">
                <a:extLst>
                  <a:ext uri="{FF2B5EF4-FFF2-40B4-BE49-F238E27FC236}">
                    <a16:creationId xmlns:a16="http://schemas.microsoft.com/office/drawing/2014/main" id="{2F7BB2F8-9E5A-16AF-58D0-DD4D6719D0FE}"/>
                  </a:ext>
                </a:extLst>
              </p:cNvPr>
              <p:cNvSpPr txBox="1"/>
              <p:nvPr/>
            </p:nvSpPr>
            <p:spPr bwMode="auto">
              <a:xfrm>
                <a:off x="852200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10</a:t>
                </a:r>
              </a:p>
            </p:txBody>
          </p:sp>
          <p:sp>
            <p:nvSpPr>
              <p:cNvPr id="31793" name="TextBox 31792">
                <a:extLst>
                  <a:ext uri="{FF2B5EF4-FFF2-40B4-BE49-F238E27FC236}">
                    <a16:creationId xmlns:a16="http://schemas.microsoft.com/office/drawing/2014/main" id="{1BA2B7BF-5E8C-A218-6BCE-EE52DAB5AFD0}"/>
                  </a:ext>
                </a:extLst>
              </p:cNvPr>
              <p:cNvSpPr txBox="1"/>
              <p:nvPr/>
            </p:nvSpPr>
            <p:spPr bwMode="auto">
              <a:xfrm>
                <a:off x="8853840"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5</a:t>
                </a:r>
              </a:p>
            </p:txBody>
          </p:sp>
          <p:sp>
            <p:nvSpPr>
              <p:cNvPr id="31794" name="TextBox 31793">
                <a:extLst>
                  <a:ext uri="{FF2B5EF4-FFF2-40B4-BE49-F238E27FC236}">
                    <a16:creationId xmlns:a16="http://schemas.microsoft.com/office/drawing/2014/main" id="{33739DD3-2A4C-8547-061D-91E91CC61E35}"/>
                  </a:ext>
                </a:extLst>
              </p:cNvPr>
              <p:cNvSpPr txBox="1"/>
              <p:nvPr/>
            </p:nvSpPr>
            <p:spPr bwMode="auto">
              <a:xfrm>
                <a:off x="9229923"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a:t>
                </a:r>
              </a:p>
            </p:txBody>
          </p:sp>
          <p:sp>
            <p:nvSpPr>
              <p:cNvPr id="31795" name="TextBox 31794">
                <a:extLst>
                  <a:ext uri="{FF2B5EF4-FFF2-40B4-BE49-F238E27FC236}">
                    <a16:creationId xmlns:a16="http://schemas.microsoft.com/office/drawing/2014/main" id="{700FC9BC-19F9-C9F0-FD5B-5515FDC1EA31}"/>
                  </a:ext>
                </a:extLst>
              </p:cNvPr>
              <p:cNvSpPr txBox="1"/>
              <p:nvPr/>
            </p:nvSpPr>
            <p:spPr bwMode="auto">
              <a:xfrm>
                <a:off x="9560933" y="522492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96" name="TextBox 31795">
                <a:extLst>
                  <a:ext uri="{FF2B5EF4-FFF2-40B4-BE49-F238E27FC236}">
                    <a16:creationId xmlns:a16="http://schemas.microsoft.com/office/drawing/2014/main" id="{790763FF-B968-74B4-FF12-97D7A0C98813}"/>
                  </a:ext>
                </a:extLst>
              </p:cNvPr>
              <p:cNvSpPr txBox="1"/>
              <p:nvPr/>
            </p:nvSpPr>
            <p:spPr bwMode="auto">
              <a:xfrm>
                <a:off x="9897711" y="522492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grpSp>
        <p:sp>
          <p:nvSpPr>
            <p:cNvPr id="31833" name="Freeform 31832">
              <a:extLst>
                <a:ext uri="{FF2B5EF4-FFF2-40B4-BE49-F238E27FC236}">
                  <a16:creationId xmlns:a16="http://schemas.microsoft.com/office/drawing/2014/main" id="{996D5502-DFB2-5ED0-9BFD-0175EF6B5D45}"/>
                </a:ext>
              </a:extLst>
            </p:cNvPr>
            <p:cNvSpPr/>
            <p:nvPr/>
          </p:nvSpPr>
          <p:spPr bwMode="auto">
            <a:xfrm>
              <a:off x="3416490" y="1637731"/>
              <a:ext cx="6264322" cy="2183642"/>
            </a:xfrm>
            <a:custGeom>
              <a:avLst/>
              <a:gdLst>
                <a:gd name="connsiteX0" fmla="*/ 0 w 6264322"/>
                <a:gd name="connsiteY0" fmla="*/ 0 h 2183642"/>
                <a:gd name="connsiteX1" fmla="*/ 509516 w 6264322"/>
                <a:gd name="connsiteY1" fmla="*/ 0 h 2183642"/>
                <a:gd name="connsiteX2" fmla="*/ 509516 w 6264322"/>
                <a:gd name="connsiteY2" fmla="*/ 54591 h 2183642"/>
                <a:gd name="connsiteX3" fmla="*/ 664191 w 6264322"/>
                <a:gd name="connsiteY3" fmla="*/ 54591 h 2183642"/>
                <a:gd name="connsiteX4" fmla="*/ 664191 w 6264322"/>
                <a:gd name="connsiteY4" fmla="*/ 100084 h 2183642"/>
                <a:gd name="connsiteX5" fmla="*/ 887104 w 6264322"/>
                <a:gd name="connsiteY5" fmla="*/ 100084 h 2183642"/>
                <a:gd name="connsiteX6" fmla="*/ 887104 w 6264322"/>
                <a:gd name="connsiteY6" fmla="*/ 145576 h 2183642"/>
                <a:gd name="connsiteX7" fmla="*/ 991737 w 6264322"/>
                <a:gd name="connsiteY7" fmla="*/ 145576 h 2183642"/>
                <a:gd name="connsiteX8" fmla="*/ 991737 w 6264322"/>
                <a:gd name="connsiteY8" fmla="*/ 191069 h 2183642"/>
                <a:gd name="connsiteX9" fmla="*/ 1182806 w 6264322"/>
                <a:gd name="connsiteY9" fmla="*/ 191069 h 2183642"/>
                <a:gd name="connsiteX10" fmla="*/ 1182806 w 6264322"/>
                <a:gd name="connsiteY10" fmla="*/ 254759 h 2183642"/>
                <a:gd name="connsiteX11" fmla="*/ 1251044 w 6264322"/>
                <a:gd name="connsiteY11" fmla="*/ 254759 h 2183642"/>
                <a:gd name="connsiteX12" fmla="*/ 1251044 w 6264322"/>
                <a:gd name="connsiteY12" fmla="*/ 322997 h 2183642"/>
                <a:gd name="connsiteX13" fmla="*/ 1419367 w 6264322"/>
                <a:gd name="connsiteY13" fmla="*/ 322997 h 2183642"/>
                <a:gd name="connsiteX14" fmla="*/ 1419367 w 6264322"/>
                <a:gd name="connsiteY14" fmla="*/ 322997 h 2183642"/>
                <a:gd name="connsiteX15" fmla="*/ 1419367 w 6264322"/>
                <a:gd name="connsiteY15" fmla="*/ 368490 h 2183642"/>
                <a:gd name="connsiteX16" fmla="*/ 1537647 w 6264322"/>
                <a:gd name="connsiteY16" fmla="*/ 368490 h 2183642"/>
                <a:gd name="connsiteX17" fmla="*/ 1537647 w 6264322"/>
                <a:gd name="connsiteY17" fmla="*/ 441278 h 2183642"/>
                <a:gd name="connsiteX18" fmla="*/ 1619534 w 6264322"/>
                <a:gd name="connsiteY18" fmla="*/ 441278 h 2183642"/>
                <a:gd name="connsiteX19" fmla="*/ 1619534 w 6264322"/>
                <a:gd name="connsiteY19" fmla="*/ 491320 h 2183642"/>
                <a:gd name="connsiteX20" fmla="*/ 1705970 w 6264322"/>
                <a:gd name="connsiteY20" fmla="*/ 491320 h 2183642"/>
                <a:gd name="connsiteX21" fmla="*/ 1705970 w 6264322"/>
                <a:gd name="connsiteY21" fmla="*/ 545911 h 2183642"/>
                <a:gd name="connsiteX22" fmla="*/ 1846997 w 6264322"/>
                <a:gd name="connsiteY22" fmla="*/ 545911 h 2183642"/>
                <a:gd name="connsiteX23" fmla="*/ 1846997 w 6264322"/>
                <a:gd name="connsiteY23" fmla="*/ 609600 h 2183642"/>
                <a:gd name="connsiteX24" fmla="*/ 1933432 w 6264322"/>
                <a:gd name="connsiteY24" fmla="*/ 609600 h 2183642"/>
                <a:gd name="connsiteX25" fmla="*/ 1933432 w 6264322"/>
                <a:gd name="connsiteY25" fmla="*/ 686938 h 2183642"/>
                <a:gd name="connsiteX26" fmla="*/ 2001671 w 6264322"/>
                <a:gd name="connsiteY26" fmla="*/ 686938 h 2183642"/>
                <a:gd name="connsiteX27" fmla="*/ 2001671 w 6264322"/>
                <a:gd name="connsiteY27" fmla="*/ 755176 h 2183642"/>
                <a:gd name="connsiteX28" fmla="*/ 2056262 w 6264322"/>
                <a:gd name="connsiteY28" fmla="*/ 755176 h 2183642"/>
                <a:gd name="connsiteX29" fmla="*/ 2056262 w 6264322"/>
                <a:gd name="connsiteY29" fmla="*/ 805218 h 2183642"/>
                <a:gd name="connsiteX30" fmla="*/ 2215486 w 6264322"/>
                <a:gd name="connsiteY30" fmla="*/ 805218 h 2183642"/>
                <a:gd name="connsiteX31" fmla="*/ 2215486 w 6264322"/>
                <a:gd name="connsiteY31" fmla="*/ 868908 h 2183642"/>
                <a:gd name="connsiteX32" fmla="*/ 2374710 w 6264322"/>
                <a:gd name="connsiteY32" fmla="*/ 868908 h 2183642"/>
                <a:gd name="connsiteX33" fmla="*/ 2374710 w 6264322"/>
                <a:gd name="connsiteY33" fmla="*/ 928048 h 2183642"/>
                <a:gd name="connsiteX34" fmla="*/ 2483892 w 6264322"/>
                <a:gd name="connsiteY34" fmla="*/ 928048 h 2183642"/>
                <a:gd name="connsiteX35" fmla="*/ 2483892 w 6264322"/>
                <a:gd name="connsiteY35" fmla="*/ 978090 h 2183642"/>
                <a:gd name="connsiteX36" fmla="*/ 2588525 w 6264322"/>
                <a:gd name="connsiteY36" fmla="*/ 978090 h 2183642"/>
                <a:gd name="connsiteX37" fmla="*/ 2588525 w 6264322"/>
                <a:gd name="connsiteY37" fmla="*/ 1028132 h 2183642"/>
                <a:gd name="connsiteX38" fmla="*/ 2715904 w 6264322"/>
                <a:gd name="connsiteY38" fmla="*/ 1028132 h 2183642"/>
                <a:gd name="connsiteX39" fmla="*/ 2715904 w 6264322"/>
                <a:gd name="connsiteY39" fmla="*/ 1091821 h 2183642"/>
                <a:gd name="connsiteX40" fmla="*/ 2770495 w 6264322"/>
                <a:gd name="connsiteY40" fmla="*/ 1091821 h 2183642"/>
                <a:gd name="connsiteX41" fmla="*/ 2770495 w 6264322"/>
                <a:gd name="connsiteY41" fmla="*/ 1137314 h 2183642"/>
                <a:gd name="connsiteX42" fmla="*/ 2838734 w 6264322"/>
                <a:gd name="connsiteY42" fmla="*/ 1137314 h 2183642"/>
                <a:gd name="connsiteX43" fmla="*/ 2838734 w 6264322"/>
                <a:gd name="connsiteY43" fmla="*/ 1196454 h 2183642"/>
                <a:gd name="connsiteX44" fmla="*/ 2957014 w 6264322"/>
                <a:gd name="connsiteY44" fmla="*/ 1196454 h 2183642"/>
                <a:gd name="connsiteX45" fmla="*/ 2957014 w 6264322"/>
                <a:gd name="connsiteY45" fmla="*/ 1251045 h 2183642"/>
                <a:gd name="connsiteX46" fmla="*/ 3002507 w 6264322"/>
                <a:gd name="connsiteY46" fmla="*/ 1251045 h 2183642"/>
                <a:gd name="connsiteX47" fmla="*/ 3002507 w 6264322"/>
                <a:gd name="connsiteY47" fmla="*/ 1296538 h 2183642"/>
                <a:gd name="connsiteX48" fmla="*/ 3098041 w 6264322"/>
                <a:gd name="connsiteY48" fmla="*/ 1296538 h 2183642"/>
                <a:gd name="connsiteX49" fmla="*/ 3098041 w 6264322"/>
                <a:gd name="connsiteY49" fmla="*/ 1342030 h 2183642"/>
                <a:gd name="connsiteX50" fmla="*/ 3298209 w 6264322"/>
                <a:gd name="connsiteY50" fmla="*/ 1342030 h 2183642"/>
                <a:gd name="connsiteX51" fmla="*/ 3298209 w 6264322"/>
                <a:gd name="connsiteY51" fmla="*/ 1396621 h 2183642"/>
                <a:gd name="connsiteX52" fmla="*/ 3370997 w 6264322"/>
                <a:gd name="connsiteY52" fmla="*/ 1396621 h 2183642"/>
                <a:gd name="connsiteX53" fmla="*/ 3370997 w 6264322"/>
                <a:gd name="connsiteY53" fmla="*/ 1396621 h 2183642"/>
                <a:gd name="connsiteX54" fmla="*/ 3471080 w 6264322"/>
                <a:gd name="connsiteY54" fmla="*/ 1396621 h 2183642"/>
                <a:gd name="connsiteX55" fmla="*/ 3471080 w 6264322"/>
                <a:gd name="connsiteY55" fmla="*/ 1455762 h 2183642"/>
                <a:gd name="connsiteX56" fmla="*/ 3530220 w 6264322"/>
                <a:gd name="connsiteY56" fmla="*/ 1455762 h 2183642"/>
                <a:gd name="connsiteX57" fmla="*/ 3530220 w 6264322"/>
                <a:gd name="connsiteY57" fmla="*/ 1501254 h 2183642"/>
                <a:gd name="connsiteX58" fmla="*/ 3589361 w 6264322"/>
                <a:gd name="connsiteY58" fmla="*/ 1501254 h 2183642"/>
                <a:gd name="connsiteX59" fmla="*/ 3589361 w 6264322"/>
                <a:gd name="connsiteY59" fmla="*/ 1569493 h 2183642"/>
                <a:gd name="connsiteX60" fmla="*/ 3653050 w 6264322"/>
                <a:gd name="connsiteY60" fmla="*/ 1569493 h 2183642"/>
                <a:gd name="connsiteX61" fmla="*/ 3653050 w 6264322"/>
                <a:gd name="connsiteY61" fmla="*/ 1614985 h 2183642"/>
                <a:gd name="connsiteX62" fmla="*/ 3725838 w 6264322"/>
                <a:gd name="connsiteY62" fmla="*/ 1614985 h 2183642"/>
                <a:gd name="connsiteX63" fmla="*/ 3725838 w 6264322"/>
                <a:gd name="connsiteY63" fmla="*/ 1660478 h 2183642"/>
                <a:gd name="connsiteX64" fmla="*/ 3798626 w 6264322"/>
                <a:gd name="connsiteY64" fmla="*/ 1660478 h 2183642"/>
                <a:gd name="connsiteX65" fmla="*/ 3821373 w 6264322"/>
                <a:gd name="connsiteY65" fmla="*/ 1683225 h 2183642"/>
                <a:gd name="connsiteX66" fmla="*/ 3926006 w 6264322"/>
                <a:gd name="connsiteY66" fmla="*/ 1683225 h 2183642"/>
                <a:gd name="connsiteX67" fmla="*/ 3926006 w 6264322"/>
                <a:gd name="connsiteY67" fmla="*/ 1746914 h 2183642"/>
                <a:gd name="connsiteX68" fmla="*/ 4044286 w 6264322"/>
                <a:gd name="connsiteY68" fmla="*/ 1746914 h 2183642"/>
                <a:gd name="connsiteX69" fmla="*/ 4044286 w 6264322"/>
                <a:gd name="connsiteY69" fmla="*/ 1796956 h 2183642"/>
                <a:gd name="connsiteX70" fmla="*/ 4280847 w 6264322"/>
                <a:gd name="connsiteY70" fmla="*/ 1796956 h 2183642"/>
                <a:gd name="connsiteX71" fmla="*/ 4280847 w 6264322"/>
                <a:gd name="connsiteY71" fmla="*/ 1846997 h 2183642"/>
                <a:gd name="connsiteX72" fmla="*/ 4699379 w 6264322"/>
                <a:gd name="connsiteY72" fmla="*/ 1846997 h 2183642"/>
                <a:gd name="connsiteX73" fmla="*/ 4767617 w 6264322"/>
                <a:gd name="connsiteY73" fmla="*/ 1846997 h 2183642"/>
                <a:gd name="connsiteX74" fmla="*/ 4817659 w 6264322"/>
                <a:gd name="connsiteY74" fmla="*/ 1846997 h 2183642"/>
                <a:gd name="connsiteX75" fmla="*/ 4817659 w 6264322"/>
                <a:gd name="connsiteY75" fmla="*/ 1892490 h 2183642"/>
                <a:gd name="connsiteX76" fmla="*/ 4931391 w 6264322"/>
                <a:gd name="connsiteY76" fmla="*/ 1892490 h 2183642"/>
                <a:gd name="connsiteX77" fmla="*/ 4931391 w 6264322"/>
                <a:gd name="connsiteY77" fmla="*/ 1951630 h 2183642"/>
                <a:gd name="connsiteX78" fmla="*/ 5072417 w 6264322"/>
                <a:gd name="connsiteY78" fmla="*/ 1951630 h 2183642"/>
                <a:gd name="connsiteX79" fmla="*/ 5072417 w 6264322"/>
                <a:gd name="connsiteY79" fmla="*/ 2001672 h 2183642"/>
                <a:gd name="connsiteX80" fmla="*/ 5127009 w 6264322"/>
                <a:gd name="connsiteY80" fmla="*/ 2001672 h 2183642"/>
                <a:gd name="connsiteX81" fmla="*/ 5127009 w 6264322"/>
                <a:gd name="connsiteY81" fmla="*/ 2042615 h 2183642"/>
                <a:gd name="connsiteX82" fmla="*/ 5418161 w 6264322"/>
                <a:gd name="connsiteY82" fmla="*/ 2042615 h 2183642"/>
                <a:gd name="connsiteX83" fmla="*/ 5418161 w 6264322"/>
                <a:gd name="connsiteY83" fmla="*/ 2092657 h 2183642"/>
                <a:gd name="connsiteX84" fmla="*/ 5677468 w 6264322"/>
                <a:gd name="connsiteY84" fmla="*/ 2092657 h 2183642"/>
                <a:gd name="connsiteX85" fmla="*/ 5677468 w 6264322"/>
                <a:gd name="connsiteY85" fmla="*/ 2183642 h 2183642"/>
                <a:gd name="connsiteX86" fmla="*/ 6264322 w 6264322"/>
                <a:gd name="connsiteY86" fmla="*/ 2183642 h 218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264322" h="2183642">
                  <a:moveTo>
                    <a:pt x="0" y="0"/>
                  </a:moveTo>
                  <a:lnTo>
                    <a:pt x="509516" y="0"/>
                  </a:lnTo>
                  <a:lnTo>
                    <a:pt x="509516" y="54591"/>
                  </a:lnTo>
                  <a:lnTo>
                    <a:pt x="664191" y="54591"/>
                  </a:lnTo>
                  <a:lnTo>
                    <a:pt x="664191" y="100084"/>
                  </a:lnTo>
                  <a:lnTo>
                    <a:pt x="887104" y="100084"/>
                  </a:lnTo>
                  <a:lnTo>
                    <a:pt x="887104" y="145576"/>
                  </a:lnTo>
                  <a:lnTo>
                    <a:pt x="991737" y="145576"/>
                  </a:lnTo>
                  <a:lnTo>
                    <a:pt x="991737" y="191069"/>
                  </a:lnTo>
                  <a:lnTo>
                    <a:pt x="1182806" y="191069"/>
                  </a:lnTo>
                  <a:lnTo>
                    <a:pt x="1182806" y="254759"/>
                  </a:lnTo>
                  <a:lnTo>
                    <a:pt x="1251044" y="254759"/>
                  </a:lnTo>
                  <a:lnTo>
                    <a:pt x="1251044" y="322997"/>
                  </a:lnTo>
                  <a:lnTo>
                    <a:pt x="1419367" y="322997"/>
                  </a:lnTo>
                  <a:lnTo>
                    <a:pt x="1419367" y="322997"/>
                  </a:lnTo>
                  <a:lnTo>
                    <a:pt x="1419367" y="368490"/>
                  </a:lnTo>
                  <a:lnTo>
                    <a:pt x="1537647" y="368490"/>
                  </a:lnTo>
                  <a:lnTo>
                    <a:pt x="1537647" y="441278"/>
                  </a:lnTo>
                  <a:lnTo>
                    <a:pt x="1619534" y="441278"/>
                  </a:lnTo>
                  <a:lnTo>
                    <a:pt x="1619534" y="491320"/>
                  </a:lnTo>
                  <a:lnTo>
                    <a:pt x="1705970" y="491320"/>
                  </a:lnTo>
                  <a:lnTo>
                    <a:pt x="1705970" y="545911"/>
                  </a:lnTo>
                  <a:lnTo>
                    <a:pt x="1846997" y="545911"/>
                  </a:lnTo>
                  <a:lnTo>
                    <a:pt x="1846997" y="609600"/>
                  </a:lnTo>
                  <a:lnTo>
                    <a:pt x="1933432" y="609600"/>
                  </a:lnTo>
                  <a:lnTo>
                    <a:pt x="1933432" y="686938"/>
                  </a:lnTo>
                  <a:lnTo>
                    <a:pt x="2001671" y="686938"/>
                  </a:lnTo>
                  <a:lnTo>
                    <a:pt x="2001671" y="755176"/>
                  </a:lnTo>
                  <a:lnTo>
                    <a:pt x="2056262" y="755176"/>
                  </a:lnTo>
                  <a:lnTo>
                    <a:pt x="2056262" y="805218"/>
                  </a:lnTo>
                  <a:lnTo>
                    <a:pt x="2215486" y="805218"/>
                  </a:lnTo>
                  <a:lnTo>
                    <a:pt x="2215486" y="868908"/>
                  </a:lnTo>
                  <a:lnTo>
                    <a:pt x="2374710" y="868908"/>
                  </a:lnTo>
                  <a:lnTo>
                    <a:pt x="2374710" y="928048"/>
                  </a:lnTo>
                  <a:lnTo>
                    <a:pt x="2483892" y="928048"/>
                  </a:lnTo>
                  <a:lnTo>
                    <a:pt x="2483892" y="978090"/>
                  </a:lnTo>
                  <a:lnTo>
                    <a:pt x="2588525" y="978090"/>
                  </a:lnTo>
                  <a:lnTo>
                    <a:pt x="2588525" y="1028132"/>
                  </a:lnTo>
                  <a:lnTo>
                    <a:pt x="2715904" y="1028132"/>
                  </a:lnTo>
                  <a:lnTo>
                    <a:pt x="2715904" y="1091821"/>
                  </a:lnTo>
                  <a:lnTo>
                    <a:pt x="2770495" y="1091821"/>
                  </a:lnTo>
                  <a:lnTo>
                    <a:pt x="2770495" y="1137314"/>
                  </a:lnTo>
                  <a:lnTo>
                    <a:pt x="2838734" y="1137314"/>
                  </a:lnTo>
                  <a:lnTo>
                    <a:pt x="2838734" y="1196454"/>
                  </a:lnTo>
                  <a:lnTo>
                    <a:pt x="2957014" y="1196454"/>
                  </a:lnTo>
                  <a:lnTo>
                    <a:pt x="2957014" y="1251045"/>
                  </a:lnTo>
                  <a:lnTo>
                    <a:pt x="3002507" y="1251045"/>
                  </a:lnTo>
                  <a:lnTo>
                    <a:pt x="3002507" y="1296538"/>
                  </a:lnTo>
                  <a:lnTo>
                    <a:pt x="3098041" y="1296538"/>
                  </a:lnTo>
                  <a:lnTo>
                    <a:pt x="3098041" y="1342030"/>
                  </a:lnTo>
                  <a:lnTo>
                    <a:pt x="3298209" y="1342030"/>
                  </a:lnTo>
                  <a:lnTo>
                    <a:pt x="3298209" y="1396621"/>
                  </a:lnTo>
                  <a:lnTo>
                    <a:pt x="3370997" y="1396621"/>
                  </a:lnTo>
                  <a:lnTo>
                    <a:pt x="3370997" y="1396621"/>
                  </a:lnTo>
                  <a:lnTo>
                    <a:pt x="3471080" y="1396621"/>
                  </a:lnTo>
                  <a:lnTo>
                    <a:pt x="3471080" y="1455762"/>
                  </a:lnTo>
                  <a:lnTo>
                    <a:pt x="3530220" y="1455762"/>
                  </a:lnTo>
                  <a:lnTo>
                    <a:pt x="3530220" y="1501254"/>
                  </a:lnTo>
                  <a:lnTo>
                    <a:pt x="3589361" y="1501254"/>
                  </a:lnTo>
                  <a:lnTo>
                    <a:pt x="3589361" y="1569493"/>
                  </a:lnTo>
                  <a:lnTo>
                    <a:pt x="3653050" y="1569493"/>
                  </a:lnTo>
                  <a:lnTo>
                    <a:pt x="3653050" y="1614985"/>
                  </a:lnTo>
                  <a:lnTo>
                    <a:pt x="3725838" y="1614985"/>
                  </a:lnTo>
                  <a:lnTo>
                    <a:pt x="3725838" y="1660478"/>
                  </a:lnTo>
                  <a:lnTo>
                    <a:pt x="3798626" y="1660478"/>
                  </a:lnTo>
                  <a:lnTo>
                    <a:pt x="3821373" y="1683225"/>
                  </a:lnTo>
                  <a:lnTo>
                    <a:pt x="3926006" y="1683225"/>
                  </a:lnTo>
                  <a:lnTo>
                    <a:pt x="3926006" y="1746914"/>
                  </a:lnTo>
                  <a:lnTo>
                    <a:pt x="4044286" y="1746914"/>
                  </a:lnTo>
                  <a:lnTo>
                    <a:pt x="4044286" y="1796956"/>
                  </a:lnTo>
                  <a:lnTo>
                    <a:pt x="4280847" y="1796956"/>
                  </a:lnTo>
                  <a:lnTo>
                    <a:pt x="4280847" y="1846997"/>
                  </a:lnTo>
                  <a:lnTo>
                    <a:pt x="4699379" y="1846997"/>
                  </a:lnTo>
                  <a:lnTo>
                    <a:pt x="4767617" y="1846997"/>
                  </a:lnTo>
                  <a:lnTo>
                    <a:pt x="4817659" y="1846997"/>
                  </a:lnTo>
                  <a:lnTo>
                    <a:pt x="4817659" y="1892490"/>
                  </a:lnTo>
                  <a:lnTo>
                    <a:pt x="4931391" y="1892490"/>
                  </a:lnTo>
                  <a:lnTo>
                    <a:pt x="4931391" y="1951630"/>
                  </a:lnTo>
                  <a:lnTo>
                    <a:pt x="5072417" y="1951630"/>
                  </a:lnTo>
                  <a:lnTo>
                    <a:pt x="5072417" y="2001672"/>
                  </a:lnTo>
                  <a:lnTo>
                    <a:pt x="5127009" y="2001672"/>
                  </a:lnTo>
                  <a:lnTo>
                    <a:pt x="5127009" y="2042615"/>
                  </a:lnTo>
                  <a:lnTo>
                    <a:pt x="5418161" y="2042615"/>
                  </a:lnTo>
                  <a:lnTo>
                    <a:pt x="5418161" y="2092657"/>
                  </a:lnTo>
                  <a:lnTo>
                    <a:pt x="5677468" y="2092657"/>
                  </a:lnTo>
                  <a:lnTo>
                    <a:pt x="5677468" y="2183642"/>
                  </a:lnTo>
                  <a:lnTo>
                    <a:pt x="6264322" y="2183642"/>
                  </a:lnTo>
                </a:path>
              </a:pathLst>
            </a:custGeom>
            <a:noFill/>
            <a:ln w="28575">
              <a:solidFill>
                <a:srgbClr val="015873"/>
              </a:solidFill>
              <a:miter lim="800000"/>
              <a:headEnd/>
              <a:tailEnd/>
            </a:ln>
          </p:spPr>
          <p:txBody>
            <a:bodyPr rtlCol="0" anchor="ctr"/>
            <a:lstStyle/>
            <a:p>
              <a:pPr algn="ctr"/>
              <a:endParaRPr lang="en-US"/>
            </a:p>
          </p:txBody>
        </p:sp>
        <p:grpSp>
          <p:nvGrpSpPr>
            <p:cNvPr id="31804" name="Group 31803">
              <a:extLst>
                <a:ext uri="{FF2B5EF4-FFF2-40B4-BE49-F238E27FC236}">
                  <a16:creationId xmlns:a16="http://schemas.microsoft.com/office/drawing/2014/main" id="{EF671BCD-7438-A341-6795-2F3B2D984BA6}"/>
                </a:ext>
              </a:extLst>
            </p:cNvPr>
            <p:cNvGrpSpPr/>
            <p:nvPr/>
          </p:nvGrpSpPr>
          <p:grpSpPr>
            <a:xfrm>
              <a:off x="4046341" y="1759798"/>
              <a:ext cx="91440" cy="93044"/>
              <a:chOff x="5908460" y="1615439"/>
              <a:chExt cx="91440" cy="93044"/>
            </a:xfrm>
          </p:grpSpPr>
          <p:cxnSp>
            <p:nvCxnSpPr>
              <p:cNvPr id="31801" name="Straight Connector 31800">
                <a:extLst>
                  <a:ext uri="{FF2B5EF4-FFF2-40B4-BE49-F238E27FC236}">
                    <a16:creationId xmlns:a16="http://schemas.microsoft.com/office/drawing/2014/main" id="{F48A3390-FFC7-48B9-4DA0-2619A6C9BAE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2FC54F65-1077-7EDE-868A-8F9DA93EDAD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CF118B6D-DEC9-DF71-B47E-BA472C027115}"/>
                </a:ext>
              </a:extLst>
            </p:cNvPr>
            <p:cNvGrpSpPr/>
            <p:nvPr/>
          </p:nvGrpSpPr>
          <p:grpSpPr>
            <a:xfrm>
              <a:off x="5352517" y="2806668"/>
              <a:ext cx="91440" cy="93044"/>
              <a:chOff x="5908460" y="1615439"/>
              <a:chExt cx="91440" cy="93044"/>
            </a:xfrm>
          </p:grpSpPr>
          <p:cxnSp>
            <p:nvCxnSpPr>
              <p:cNvPr id="31806" name="Straight Connector 31805">
                <a:extLst>
                  <a:ext uri="{FF2B5EF4-FFF2-40B4-BE49-F238E27FC236}">
                    <a16:creationId xmlns:a16="http://schemas.microsoft.com/office/drawing/2014/main" id="{8A7BC7E4-FB63-CEE9-E8E0-A87B7574637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B29D9051-22A6-B316-81DD-3DA9D56E32D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E644CCDF-636D-E05A-1571-E5ED891ACA57}"/>
                </a:ext>
              </a:extLst>
            </p:cNvPr>
            <p:cNvGrpSpPr/>
            <p:nvPr/>
          </p:nvGrpSpPr>
          <p:grpSpPr>
            <a:xfrm>
              <a:off x="4824010" y="2432915"/>
              <a:ext cx="91440" cy="93044"/>
              <a:chOff x="5908460" y="1615439"/>
              <a:chExt cx="91440" cy="93044"/>
            </a:xfrm>
          </p:grpSpPr>
          <p:cxnSp>
            <p:nvCxnSpPr>
              <p:cNvPr id="31809" name="Straight Connector 31808">
                <a:extLst>
                  <a:ext uri="{FF2B5EF4-FFF2-40B4-BE49-F238E27FC236}">
                    <a16:creationId xmlns:a16="http://schemas.microsoft.com/office/drawing/2014/main" id="{223F0507-B4E5-2199-D8A2-A7EA4BE8BE0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BBB3DDAC-F347-CF9C-0355-6C77616EC19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3DCD47F5-1B33-FE73-F19F-B3A4F724EEC0}"/>
                </a:ext>
              </a:extLst>
            </p:cNvPr>
            <p:cNvGrpSpPr/>
            <p:nvPr/>
          </p:nvGrpSpPr>
          <p:grpSpPr>
            <a:xfrm>
              <a:off x="5030580" y="2564650"/>
              <a:ext cx="91440" cy="93044"/>
              <a:chOff x="5908460" y="1615439"/>
              <a:chExt cx="91440" cy="93044"/>
            </a:xfrm>
          </p:grpSpPr>
          <p:cxnSp>
            <p:nvCxnSpPr>
              <p:cNvPr id="31812" name="Straight Connector 31811">
                <a:extLst>
                  <a:ext uri="{FF2B5EF4-FFF2-40B4-BE49-F238E27FC236}">
                    <a16:creationId xmlns:a16="http://schemas.microsoft.com/office/drawing/2014/main" id="{8B87ADB1-5660-F87E-FB2B-F83435DAD0D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AFBFAE80-75BC-8CAA-7522-FD6BD85BD7C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7451D4E5-AF19-C639-E9FD-44B39DECDD82}"/>
                </a:ext>
              </a:extLst>
            </p:cNvPr>
            <p:cNvGrpSpPr/>
            <p:nvPr/>
          </p:nvGrpSpPr>
          <p:grpSpPr>
            <a:xfrm>
              <a:off x="4176394" y="1699983"/>
              <a:ext cx="91440" cy="93044"/>
              <a:chOff x="5908460" y="1615439"/>
              <a:chExt cx="91440" cy="93044"/>
            </a:xfrm>
          </p:grpSpPr>
          <p:cxnSp>
            <p:nvCxnSpPr>
              <p:cNvPr id="31821" name="Straight Connector 31820">
                <a:extLst>
                  <a:ext uri="{FF2B5EF4-FFF2-40B4-BE49-F238E27FC236}">
                    <a16:creationId xmlns:a16="http://schemas.microsoft.com/office/drawing/2014/main" id="{4C93D89E-838F-21C5-E9EA-187C3E9FAD1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ED7EDAAD-2856-7B64-D401-ED9DA7F0B9F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C65EA272-8CEA-AAFD-EB9F-7832732F80B1}"/>
                </a:ext>
              </a:extLst>
            </p:cNvPr>
            <p:cNvGrpSpPr/>
            <p:nvPr/>
          </p:nvGrpSpPr>
          <p:grpSpPr>
            <a:xfrm>
              <a:off x="3635267" y="1591208"/>
              <a:ext cx="91440" cy="93044"/>
              <a:chOff x="5908460" y="1615439"/>
              <a:chExt cx="91440" cy="93044"/>
            </a:xfrm>
          </p:grpSpPr>
          <p:cxnSp>
            <p:nvCxnSpPr>
              <p:cNvPr id="31824" name="Straight Connector 31823">
                <a:extLst>
                  <a:ext uri="{FF2B5EF4-FFF2-40B4-BE49-F238E27FC236}">
                    <a16:creationId xmlns:a16="http://schemas.microsoft.com/office/drawing/2014/main" id="{0E3027E1-FB01-DF62-A4AE-71AEEF110D1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F66A98DB-C557-0B8E-3818-3693321E4BC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08E55620-E106-C229-4FC0-4355A216AF6E}"/>
                </a:ext>
              </a:extLst>
            </p:cNvPr>
            <p:cNvGrpSpPr/>
            <p:nvPr/>
          </p:nvGrpSpPr>
          <p:grpSpPr>
            <a:xfrm>
              <a:off x="4511527" y="1793027"/>
              <a:ext cx="91440" cy="93044"/>
              <a:chOff x="5908460" y="1615439"/>
              <a:chExt cx="91440" cy="93044"/>
            </a:xfrm>
          </p:grpSpPr>
          <p:cxnSp>
            <p:nvCxnSpPr>
              <p:cNvPr id="31827" name="Straight Connector 31826">
                <a:extLst>
                  <a:ext uri="{FF2B5EF4-FFF2-40B4-BE49-F238E27FC236}">
                    <a16:creationId xmlns:a16="http://schemas.microsoft.com/office/drawing/2014/main" id="{E6EFF63D-8986-62EC-531E-AEC5977EA58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838B00E0-9FE5-4198-A751-4C9EDD02B1A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4EB76273-2179-0AC8-DA59-B70739A7BCC8}"/>
                </a:ext>
              </a:extLst>
            </p:cNvPr>
            <p:cNvGrpSpPr/>
            <p:nvPr/>
          </p:nvGrpSpPr>
          <p:grpSpPr>
            <a:xfrm>
              <a:off x="3558493" y="1591208"/>
              <a:ext cx="91440" cy="93044"/>
              <a:chOff x="5908460" y="1615439"/>
              <a:chExt cx="91440" cy="93044"/>
            </a:xfrm>
          </p:grpSpPr>
          <p:cxnSp>
            <p:nvCxnSpPr>
              <p:cNvPr id="31830" name="Straight Connector 31829">
                <a:extLst>
                  <a:ext uri="{FF2B5EF4-FFF2-40B4-BE49-F238E27FC236}">
                    <a16:creationId xmlns:a16="http://schemas.microsoft.com/office/drawing/2014/main" id="{29A61616-A92A-23E9-2214-5743DAF89D2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FC6A5D00-FCF9-522E-A46F-B0DE49DB600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4BBFB187-3464-9AE3-EC30-D0CD66BD38B3}"/>
                </a:ext>
              </a:extLst>
            </p:cNvPr>
            <p:cNvGrpSpPr/>
            <p:nvPr/>
          </p:nvGrpSpPr>
          <p:grpSpPr>
            <a:xfrm>
              <a:off x="5164383" y="2162747"/>
              <a:ext cx="91440" cy="93044"/>
              <a:chOff x="5908460" y="1615439"/>
              <a:chExt cx="91440" cy="93044"/>
            </a:xfrm>
          </p:grpSpPr>
          <p:cxnSp>
            <p:nvCxnSpPr>
              <p:cNvPr id="31835" name="Straight Connector 31834">
                <a:extLst>
                  <a:ext uri="{FF2B5EF4-FFF2-40B4-BE49-F238E27FC236}">
                    <a16:creationId xmlns:a16="http://schemas.microsoft.com/office/drawing/2014/main" id="{95D026E9-08B4-9216-56F7-09CB733196F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2C38C5B7-DE23-077E-D975-898D85DD37D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F0549908-A6EB-B5A2-26E3-9AE1D2497494}"/>
                </a:ext>
              </a:extLst>
            </p:cNvPr>
            <p:cNvGrpSpPr/>
            <p:nvPr/>
          </p:nvGrpSpPr>
          <p:grpSpPr>
            <a:xfrm>
              <a:off x="4897466" y="2013800"/>
              <a:ext cx="91440" cy="93044"/>
              <a:chOff x="5908460" y="1615439"/>
              <a:chExt cx="91440" cy="93044"/>
            </a:xfrm>
          </p:grpSpPr>
          <p:cxnSp>
            <p:nvCxnSpPr>
              <p:cNvPr id="31838" name="Straight Connector 31837">
                <a:extLst>
                  <a:ext uri="{FF2B5EF4-FFF2-40B4-BE49-F238E27FC236}">
                    <a16:creationId xmlns:a16="http://schemas.microsoft.com/office/drawing/2014/main" id="{CA26297D-4572-2CDE-20EE-B07E20AA9DB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8BC1B80E-DA9D-628E-447B-4B1F5F68835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892A6CE5-28D6-52B9-6F64-2BED24D7A72B}"/>
                </a:ext>
              </a:extLst>
            </p:cNvPr>
            <p:cNvGrpSpPr/>
            <p:nvPr/>
          </p:nvGrpSpPr>
          <p:grpSpPr>
            <a:xfrm>
              <a:off x="5201637" y="2166006"/>
              <a:ext cx="91440" cy="93044"/>
              <a:chOff x="5908460" y="1615439"/>
              <a:chExt cx="91440" cy="93044"/>
            </a:xfrm>
          </p:grpSpPr>
          <p:cxnSp>
            <p:nvCxnSpPr>
              <p:cNvPr id="31841" name="Straight Connector 31840">
                <a:extLst>
                  <a:ext uri="{FF2B5EF4-FFF2-40B4-BE49-F238E27FC236}">
                    <a16:creationId xmlns:a16="http://schemas.microsoft.com/office/drawing/2014/main" id="{82DB23EA-FA8E-8C35-6387-2C8D4288454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FD1240F3-740D-85D1-CACB-B49D4650ABA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70AF6D6B-AF73-4EA8-A21D-47D02C093455}"/>
                </a:ext>
              </a:extLst>
            </p:cNvPr>
            <p:cNvGrpSpPr/>
            <p:nvPr/>
          </p:nvGrpSpPr>
          <p:grpSpPr>
            <a:xfrm>
              <a:off x="5355647" y="2311470"/>
              <a:ext cx="91440" cy="93044"/>
              <a:chOff x="5908460" y="1615439"/>
              <a:chExt cx="91440" cy="93044"/>
            </a:xfrm>
          </p:grpSpPr>
          <p:cxnSp>
            <p:nvCxnSpPr>
              <p:cNvPr id="31844" name="Straight Connector 31843">
                <a:extLst>
                  <a:ext uri="{FF2B5EF4-FFF2-40B4-BE49-F238E27FC236}">
                    <a16:creationId xmlns:a16="http://schemas.microsoft.com/office/drawing/2014/main" id="{217C4B37-EF89-AA3E-F22B-400B079042C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DFB373B3-7CB5-D1BB-FBE0-247544C4C44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0AAD5CE9-0FF4-5960-AA01-7C21B14956B7}"/>
                </a:ext>
              </a:extLst>
            </p:cNvPr>
            <p:cNvGrpSpPr/>
            <p:nvPr/>
          </p:nvGrpSpPr>
          <p:grpSpPr>
            <a:xfrm>
              <a:off x="5320843" y="2265091"/>
              <a:ext cx="91440" cy="93044"/>
              <a:chOff x="5908460" y="1615439"/>
              <a:chExt cx="91440" cy="93044"/>
            </a:xfrm>
          </p:grpSpPr>
          <p:cxnSp>
            <p:nvCxnSpPr>
              <p:cNvPr id="31847" name="Straight Connector 31846">
                <a:extLst>
                  <a:ext uri="{FF2B5EF4-FFF2-40B4-BE49-F238E27FC236}">
                    <a16:creationId xmlns:a16="http://schemas.microsoft.com/office/drawing/2014/main" id="{35219B30-225E-0BCA-6A76-11D4B1C4315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324A9842-196C-7B35-8C43-D7E21F34D57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3ED1DA33-4049-2D1F-BA1C-408B34148B0C}"/>
                </a:ext>
              </a:extLst>
            </p:cNvPr>
            <p:cNvGrpSpPr/>
            <p:nvPr/>
          </p:nvGrpSpPr>
          <p:grpSpPr>
            <a:xfrm>
              <a:off x="5633840" y="2454713"/>
              <a:ext cx="91440" cy="93044"/>
              <a:chOff x="5908460" y="1615439"/>
              <a:chExt cx="91440" cy="93044"/>
            </a:xfrm>
          </p:grpSpPr>
          <p:cxnSp>
            <p:nvCxnSpPr>
              <p:cNvPr id="31850" name="Straight Connector 31849">
                <a:extLst>
                  <a:ext uri="{FF2B5EF4-FFF2-40B4-BE49-F238E27FC236}">
                    <a16:creationId xmlns:a16="http://schemas.microsoft.com/office/drawing/2014/main" id="{041025C8-34C3-04EF-CAC8-2EA44F31573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6936D438-ADD0-A788-51AB-815FC6FA83A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1F2CC9A3-4CB4-AACF-0864-C95832944FCA}"/>
                </a:ext>
              </a:extLst>
            </p:cNvPr>
            <p:cNvGrpSpPr/>
            <p:nvPr/>
          </p:nvGrpSpPr>
          <p:grpSpPr>
            <a:xfrm>
              <a:off x="5701755" y="2479437"/>
              <a:ext cx="91440" cy="93044"/>
              <a:chOff x="5908460" y="1615439"/>
              <a:chExt cx="91440" cy="93044"/>
            </a:xfrm>
          </p:grpSpPr>
          <p:cxnSp>
            <p:nvCxnSpPr>
              <p:cNvPr id="31853" name="Straight Connector 31852">
                <a:extLst>
                  <a:ext uri="{FF2B5EF4-FFF2-40B4-BE49-F238E27FC236}">
                    <a16:creationId xmlns:a16="http://schemas.microsoft.com/office/drawing/2014/main" id="{DA040E61-0BEF-A181-5461-2FD6B195EC5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DC044275-68A7-E778-06EB-86388B7628F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D4F497E5-360D-1EF3-B02A-A45A03C4DA96}"/>
                </a:ext>
              </a:extLst>
            </p:cNvPr>
            <p:cNvGrpSpPr/>
            <p:nvPr/>
          </p:nvGrpSpPr>
          <p:grpSpPr>
            <a:xfrm>
              <a:off x="5404163" y="2369654"/>
              <a:ext cx="91440" cy="93044"/>
              <a:chOff x="5908460" y="1615439"/>
              <a:chExt cx="91440" cy="93044"/>
            </a:xfrm>
          </p:grpSpPr>
          <p:cxnSp>
            <p:nvCxnSpPr>
              <p:cNvPr id="31856" name="Straight Connector 31855">
                <a:extLst>
                  <a:ext uri="{FF2B5EF4-FFF2-40B4-BE49-F238E27FC236}">
                    <a16:creationId xmlns:a16="http://schemas.microsoft.com/office/drawing/2014/main" id="{A601FAEC-2F61-6025-4AF9-ECCA0EB4A8D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7E21B602-6098-6326-9DDF-7E52FC54479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CCEAAB73-6000-1914-3CFA-AFC7EB1FD75B}"/>
                </a:ext>
              </a:extLst>
            </p:cNvPr>
            <p:cNvGrpSpPr/>
            <p:nvPr/>
          </p:nvGrpSpPr>
          <p:grpSpPr>
            <a:xfrm>
              <a:off x="7332145" y="3305320"/>
              <a:ext cx="91440" cy="93044"/>
              <a:chOff x="5908460" y="1615439"/>
              <a:chExt cx="91440" cy="93044"/>
            </a:xfrm>
          </p:grpSpPr>
          <p:cxnSp>
            <p:nvCxnSpPr>
              <p:cNvPr id="31859" name="Straight Connector 31858">
                <a:extLst>
                  <a:ext uri="{FF2B5EF4-FFF2-40B4-BE49-F238E27FC236}">
                    <a16:creationId xmlns:a16="http://schemas.microsoft.com/office/drawing/2014/main" id="{8544FC35-6E6B-5B12-73F7-D154CCCC4BA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AE21D28C-F0BA-EE00-6837-423CBBD4608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D34F676E-F023-E712-1EC4-764AA8C2392D}"/>
                </a:ext>
              </a:extLst>
            </p:cNvPr>
            <p:cNvGrpSpPr/>
            <p:nvPr/>
          </p:nvGrpSpPr>
          <p:grpSpPr>
            <a:xfrm>
              <a:off x="9018663" y="3671760"/>
              <a:ext cx="91440" cy="93044"/>
              <a:chOff x="5908460" y="1615439"/>
              <a:chExt cx="91440" cy="93044"/>
            </a:xfrm>
          </p:grpSpPr>
          <p:cxnSp>
            <p:nvCxnSpPr>
              <p:cNvPr id="31862" name="Straight Connector 31861">
                <a:extLst>
                  <a:ext uri="{FF2B5EF4-FFF2-40B4-BE49-F238E27FC236}">
                    <a16:creationId xmlns:a16="http://schemas.microsoft.com/office/drawing/2014/main" id="{A05F3317-C6D6-6F2E-E7F3-A90171999F6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77EDA1DD-F50E-78EB-EED3-E3AE1BE0E31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25690C74-94EE-4923-C86E-EB04C74FED40}"/>
                </a:ext>
              </a:extLst>
            </p:cNvPr>
            <p:cNvGrpSpPr/>
            <p:nvPr/>
          </p:nvGrpSpPr>
          <p:grpSpPr>
            <a:xfrm>
              <a:off x="5512583" y="2399909"/>
              <a:ext cx="91440" cy="93044"/>
              <a:chOff x="5908460" y="1615439"/>
              <a:chExt cx="91440" cy="93044"/>
            </a:xfrm>
          </p:grpSpPr>
          <p:cxnSp>
            <p:nvCxnSpPr>
              <p:cNvPr id="31865" name="Straight Connector 31864">
                <a:extLst>
                  <a:ext uri="{FF2B5EF4-FFF2-40B4-BE49-F238E27FC236}">
                    <a16:creationId xmlns:a16="http://schemas.microsoft.com/office/drawing/2014/main" id="{96E1A585-E25D-8EAA-BF25-93C6F410E66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92F0B3E3-0D3D-8D5F-5E9D-6D83CF4AE16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5064E6FE-6115-1FB4-525E-1B08854FAC53}"/>
                </a:ext>
              </a:extLst>
            </p:cNvPr>
            <p:cNvGrpSpPr/>
            <p:nvPr/>
          </p:nvGrpSpPr>
          <p:grpSpPr>
            <a:xfrm>
              <a:off x="9241973" y="3762897"/>
              <a:ext cx="91440" cy="93044"/>
              <a:chOff x="5908460" y="1615439"/>
              <a:chExt cx="91440" cy="93044"/>
            </a:xfrm>
          </p:grpSpPr>
          <p:cxnSp>
            <p:nvCxnSpPr>
              <p:cNvPr id="31868" name="Straight Connector 31867">
                <a:extLst>
                  <a:ext uri="{FF2B5EF4-FFF2-40B4-BE49-F238E27FC236}">
                    <a16:creationId xmlns:a16="http://schemas.microsoft.com/office/drawing/2014/main" id="{33A6BFB8-0FE4-D641-989A-C28277AD722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3C872EDC-2392-11FA-8818-D24BC75FFF6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19D851FF-9CEC-673E-7E02-03D00F2FFCD8}"/>
                </a:ext>
              </a:extLst>
            </p:cNvPr>
            <p:cNvGrpSpPr/>
            <p:nvPr/>
          </p:nvGrpSpPr>
          <p:grpSpPr>
            <a:xfrm>
              <a:off x="7031956" y="3174832"/>
              <a:ext cx="91440" cy="93044"/>
              <a:chOff x="5908460" y="1615439"/>
              <a:chExt cx="91440" cy="93044"/>
            </a:xfrm>
          </p:grpSpPr>
          <p:cxnSp>
            <p:nvCxnSpPr>
              <p:cNvPr id="31871" name="Straight Connector 31870">
                <a:extLst>
                  <a:ext uri="{FF2B5EF4-FFF2-40B4-BE49-F238E27FC236}">
                    <a16:creationId xmlns:a16="http://schemas.microsoft.com/office/drawing/2014/main" id="{A35318C5-A8B0-D968-62F1-E9E71F15D94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20DC7633-9B1F-7F4C-65FF-92CE4459E01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1493C924-D809-BAF9-F097-888110925130}"/>
                </a:ext>
              </a:extLst>
            </p:cNvPr>
            <p:cNvGrpSpPr/>
            <p:nvPr/>
          </p:nvGrpSpPr>
          <p:grpSpPr>
            <a:xfrm>
              <a:off x="5931431" y="2573944"/>
              <a:ext cx="91440" cy="93044"/>
              <a:chOff x="5908460" y="1678211"/>
              <a:chExt cx="91440" cy="93044"/>
            </a:xfrm>
          </p:grpSpPr>
          <p:cxnSp>
            <p:nvCxnSpPr>
              <p:cNvPr id="31875" name="Straight Connector 31874">
                <a:extLst>
                  <a:ext uri="{FF2B5EF4-FFF2-40B4-BE49-F238E27FC236}">
                    <a16:creationId xmlns:a16="http://schemas.microsoft.com/office/drawing/2014/main" id="{316DFE77-949C-765F-CBBC-A06EDBC74948}"/>
                  </a:ext>
                </a:extLst>
              </p:cNvPr>
              <p:cNvCxnSpPr>
                <a:cxnSpLocks/>
              </p:cNvCxnSpPr>
              <p:nvPr/>
            </p:nvCxnSpPr>
            <p:spPr bwMode="auto">
              <a:xfrm>
                <a:off x="5954180" y="1678211"/>
                <a:ext cx="0" cy="93044"/>
              </a:xfrm>
              <a:prstGeom prst="line">
                <a:avLst/>
              </a:prstGeom>
              <a:noFill/>
              <a:ln w="19050" cap="flat" cmpd="sng" algn="ctr">
                <a:solidFill>
                  <a:srgbClr val="01587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79518072-B1B2-F659-5B9F-958A3FA4BE67}"/>
                  </a:ext>
                </a:extLst>
              </p:cNvPr>
              <p:cNvCxnSpPr>
                <a:cxnSpLocks/>
              </p:cNvCxnSpPr>
              <p:nvPr/>
            </p:nvCxnSpPr>
            <p:spPr bwMode="auto">
              <a:xfrm>
                <a:off x="5908460" y="1724733"/>
                <a:ext cx="91440" cy="0"/>
              </a:xfrm>
              <a:prstGeom prst="line">
                <a:avLst/>
              </a:prstGeom>
              <a:noFill/>
              <a:ln w="19050" cap="flat" cmpd="sng" algn="ctr">
                <a:solidFill>
                  <a:srgbClr val="01587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7257F29D-EEA1-93AB-977B-57B2FB1D81D8}"/>
                </a:ext>
              </a:extLst>
            </p:cNvPr>
            <p:cNvGrpSpPr/>
            <p:nvPr/>
          </p:nvGrpSpPr>
          <p:grpSpPr>
            <a:xfrm>
              <a:off x="9151352" y="3764804"/>
              <a:ext cx="91440" cy="93044"/>
              <a:chOff x="5908460" y="1615439"/>
              <a:chExt cx="91440" cy="93044"/>
            </a:xfrm>
          </p:grpSpPr>
          <p:cxnSp>
            <p:nvCxnSpPr>
              <p:cNvPr id="31877" name="Straight Connector 31876">
                <a:extLst>
                  <a:ext uri="{FF2B5EF4-FFF2-40B4-BE49-F238E27FC236}">
                    <a16:creationId xmlns:a16="http://schemas.microsoft.com/office/drawing/2014/main" id="{7A32DF7A-E7A9-09E8-67FB-AC7E8D3A134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6CE18E0F-825C-FB6A-8D6E-EFDBAC203FD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4ED6570E-90BD-FAB0-3042-D303F391AF6B}"/>
                </a:ext>
              </a:extLst>
            </p:cNvPr>
            <p:cNvGrpSpPr/>
            <p:nvPr/>
          </p:nvGrpSpPr>
          <p:grpSpPr>
            <a:xfrm>
              <a:off x="7272331" y="3264129"/>
              <a:ext cx="91440" cy="93044"/>
              <a:chOff x="5908460" y="1615439"/>
              <a:chExt cx="91440" cy="93044"/>
            </a:xfrm>
          </p:grpSpPr>
          <p:cxnSp>
            <p:nvCxnSpPr>
              <p:cNvPr id="31880" name="Straight Connector 31879">
                <a:extLst>
                  <a:ext uri="{FF2B5EF4-FFF2-40B4-BE49-F238E27FC236}">
                    <a16:creationId xmlns:a16="http://schemas.microsoft.com/office/drawing/2014/main" id="{366A2173-4445-7ED4-DDE7-4DED9719833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374DD9BA-CA1B-92E2-BBC1-B3443CBED20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453DB55F-43E7-0E31-86B8-28A9E696D294}"/>
                </a:ext>
              </a:extLst>
            </p:cNvPr>
            <p:cNvGrpSpPr/>
            <p:nvPr/>
          </p:nvGrpSpPr>
          <p:grpSpPr>
            <a:xfrm>
              <a:off x="6021604" y="2606665"/>
              <a:ext cx="91440" cy="93044"/>
              <a:chOff x="5908460" y="1615439"/>
              <a:chExt cx="91440" cy="93044"/>
            </a:xfrm>
          </p:grpSpPr>
          <p:cxnSp>
            <p:nvCxnSpPr>
              <p:cNvPr id="31883" name="Straight Connector 31882">
                <a:extLst>
                  <a:ext uri="{FF2B5EF4-FFF2-40B4-BE49-F238E27FC236}">
                    <a16:creationId xmlns:a16="http://schemas.microsoft.com/office/drawing/2014/main" id="{8D76C020-BA2F-9FAE-95F5-D329981A468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7C03AC0-137C-42ED-CA78-57B35838A11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0D3AA8CA-F04F-A3A4-E519-BB7798E98DEF}"/>
                </a:ext>
              </a:extLst>
            </p:cNvPr>
            <p:cNvGrpSpPr/>
            <p:nvPr/>
          </p:nvGrpSpPr>
          <p:grpSpPr>
            <a:xfrm>
              <a:off x="9289330" y="3757707"/>
              <a:ext cx="91440" cy="93044"/>
              <a:chOff x="5908460" y="1615439"/>
              <a:chExt cx="91440" cy="93044"/>
            </a:xfrm>
          </p:grpSpPr>
          <p:cxnSp>
            <p:nvCxnSpPr>
              <p:cNvPr id="31886" name="Straight Connector 31885">
                <a:extLst>
                  <a:ext uri="{FF2B5EF4-FFF2-40B4-BE49-F238E27FC236}">
                    <a16:creationId xmlns:a16="http://schemas.microsoft.com/office/drawing/2014/main" id="{5F66A516-2FFA-8B5F-8F7F-036C6459812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B256A56C-8EDB-CB26-0034-0123BC2BD38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F6B2E1EC-3934-5E8F-EA00-FE5303FF8EDD}"/>
                </a:ext>
              </a:extLst>
            </p:cNvPr>
            <p:cNvGrpSpPr/>
            <p:nvPr/>
          </p:nvGrpSpPr>
          <p:grpSpPr>
            <a:xfrm>
              <a:off x="9091212" y="3764804"/>
              <a:ext cx="91440" cy="93044"/>
              <a:chOff x="5908460" y="1615439"/>
              <a:chExt cx="91440" cy="93044"/>
            </a:xfrm>
          </p:grpSpPr>
          <p:cxnSp>
            <p:nvCxnSpPr>
              <p:cNvPr id="31889" name="Straight Connector 31888">
                <a:extLst>
                  <a:ext uri="{FF2B5EF4-FFF2-40B4-BE49-F238E27FC236}">
                    <a16:creationId xmlns:a16="http://schemas.microsoft.com/office/drawing/2014/main" id="{620B242D-38BB-F3E6-B39C-7C7C8299410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E193BC07-3A63-FC6C-49A8-291BB9C2E92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443AED57-4793-0AF8-E01D-489168FAB5CE}"/>
                </a:ext>
              </a:extLst>
            </p:cNvPr>
            <p:cNvGrpSpPr/>
            <p:nvPr/>
          </p:nvGrpSpPr>
          <p:grpSpPr>
            <a:xfrm>
              <a:off x="6670678" y="2968694"/>
              <a:ext cx="91440" cy="93044"/>
              <a:chOff x="5908460" y="1615439"/>
              <a:chExt cx="91440" cy="93044"/>
            </a:xfrm>
          </p:grpSpPr>
          <p:cxnSp>
            <p:nvCxnSpPr>
              <p:cNvPr id="31892" name="Straight Connector 31891">
                <a:extLst>
                  <a:ext uri="{FF2B5EF4-FFF2-40B4-BE49-F238E27FC236}">
                    <a16:creationId xmlns:a16="http://schemas.microsoft.com/office/drawing/2014/main" id="{73A94026-FD2B-017D-4849-7674A2FB541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32A57A5C-FAF7-E1FD-E0B2-D1357B31233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6AFAE93A-CE4A-A5CB-0D0B-618BD98F7ABC}"/>
                </a:ext>
              </a:extLst>
            </p:cNvPr>
            <p:cNvGrpSpPr/>
            <p:nvPr/>
          </p:nvGrpSpPr>
          <p:grpSpPr>
            <a:xfrm>
              <a:off x="9478510" y="3763095"/>
              <a:ext cx="91440" cy="93044"/>
              <a:chOff x="5908460" y="1615439"/>
              <a:chExt cx="91440" cy="93044"/>
            </a:xfrm>
          </p:grpSpPr>
          <p:cxnSp>
            <p:nvCxnSpPr>
              <p:cNvPr id="31895" name="Straight Connector 31894">
                <a:extLst>
                  <a:ext uri="{FF2B5EF4-FFF2-40B4-BE49-F238E27FC236}">
                    <a16:creationId xmlns:a16="http://schemas.microsoft.com/office/drawing/2014/main" id="{832E4C67-90AF-B322-906E-DE0D379E818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C77BE57D-BED7-C48E-A7EB-421E42858CD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8C7B2593-E361-BF94-5646-51AE13112CB5}"/>
                </a:ext>
              </a:extLst>
            </p:cNvPr>
            <p:cNvGrpSpPr/>
            <p:nvPr/>
          </p:nvGrpSpPr>
          <p:grpSpPr>
            <a:xfrm>
              <a:off x="9207347" y="3761852"/>
              <a:ext cx="91440" cy="93044"/>
              <a:chOff x="5908460" y="1615439"/>
              <a:chExt cx="91440" cy="93044"/>
            </a:xfrm>
          </p:grpSpPr>
          <p:cxnSp>
            <p:nvCxnSpPr>
              <p:cNvPr id="31898" name="Straight Connector 31897">
                <a:extLst>
                  <a:ext uri="{FF2B5EF4-FFF2-40B4-BE49-F238E27FC236}">
                    <a16:creationId xmlns:a16="http://schemas.microsoft.com/office/drawing/2014/main" id="{CE7FFC7B-219D-8190-318B-0DB58E10A2C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59DDC2DD-2853-9DB0-1748-B2EE0021858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B53B7A4D-D8F9-12D8-72A7-99A13E3FFAEF}"/>
                </a:ext>
              </a:extLst>
            </p:cNvPr>
            <p:cNvGrpSpPr/>
            <p:nvPr/>
          </p:nvGrpSpPr>
          <p:grpSpPr>
            <a:xfrm>
              <a:off x="6501638" y="2915612"/>
              <a:ext cx="91440" cy="93044"/>
              <a:chOff x="5908460" y="1615439"/>
              <a:chExt cx="91440" cy="93044"/>
            </a:xfrm>
          </p:grpSpPr>
          <p:cxnSp>
            <p:nvCxnSpPr>
              <p:cNvPr id="31901" name="Straight Connector 31900">
                <a:extLst>
                  <a:ext uri="{FF2B5EF4-FFF2-40B4-BE49-F238E27FC236}">
                    <a16:creationId xmlns:a16="http://schemas.microsoft.com/office/drawing/2014/main" id="{3A210922-2681-CC9E-715C-2F6B2A23CB9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EE99C755-7A79-8C97-A250-62881637D18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9249278A-ED9C-C21E-D4CA-41F6B2B34F02}"/>
                </a:ext>
              </a:extLst>
            </p:cNvPr>
            <p:cNvGrpSpPr/>
            <p:nvPr/>
          </p:nvGrpSpPr>
          <p:grpSpPr>
            <a:xfrm>
              <a:off x="9617307" y="3761852"/>
              <a:ext cx="91440" cy="93044"/>
              <a:chOff x="5908460" y="1615439"/>
              <a:chExt cx="91440" cy="93044"/>
            </a:xfrm>
          </p:grpSpPr>
          <p:cxnSp>
            <p:nvCxnSpPr>
              <p:cNvPr id="31904" name="Straight Connector 31903">
                <a:extLst>
                  <a:ext uri="{FF2B5EF4-FFF2-40B4-BE49-F238E27FC236}">
                    <a16:creationId xmlns:a16="http://schemas.microsoft.com/office/drawing/2014/main" id="{C55AE123-CC2E-A0B4-BEF7-2B7AA0862D1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21B7E44D-E609-F447-EFC1-5C68311E880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446D1DDD-2920-90D6-9B1C-CC8E14575A44}"/>
                </a:ext>
              </a:extLst>
            </p:cNvPr>
            <p:cNvGrpSpPr/>
            <p:nvPr/>
          </p:nvGrpSpPr>
          <p:grpSpPr>
            <a:xfrm>
              <a:off x="7789076" y="3410288"/>
              <a:ext cx="91440" cy="93044"/>
              <a:chOff x="5908460" y="1615439"/>
              <a:chExt cx="91440" cy="93044"/>
            </a:xfrm>
          </p:grpSpPr>
          <p:cxnSp>
            <p:nvCxnSpPr>
              <p:cNvPr id="31907" name="Straight Connector 31906">
                <a:extLst>
                  <a:ext uri="{FF2B5EF4-FFF2-40B4-BE49-F238E27FC236}">
                    <a16:creationId xmlns:a16="http://schemas.microsoft.com/office/drawing/2014/main" id="{BB77AE37-8F7E-F50A-DB85-9661FBC7787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3930425C-ABD1-ACB8-32B8-99434FC8D26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E82069AA-2696-DCD3-D532-E246F83B98C4}"/>
                </a:ext>
              </a:extLst>
            </p:cNvPr>
            <p:cNvGrpSpPr/>
            <p:nvPr/>
          </p:nvGrpSpPr>
          <p:grpSpPr>
            <a:xfrm>
              <a:off x="7445515" y="3359616"/>
              <a:ext cx="91440" cy="93044"/>
              <a:chOff x="5908460" y="1615439"/>
              <a:chExt cx="91440" cy="93044"/>
            </a:xfrm>
          </p:grpSpPr>
          <p:cxnSp>
            <p:nvCxnSpPr>
              <p:cNvPr id="31910" name="Straight Connector 31909">
                <a:extLst>
                  <a:ext uri="{FF2B5EF4-FFF2-40B4-BE49-F238E27FC236}">
                    <a16:creationId xmlns:a16="http://schemas.microsoft.com/office/drawing/2014/main" id="{F538B38E-6E8A-FABC-F44F-BFB3C6952C5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C1357642-9E07-A8D1-D25D-7831D8B3252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C5AC5153-B0D8-E4D4-CBE7-41F34C388D6C}"/>
                </a:ext>
              </a:extLst>
            </p:cNvPr>
            <p:cNvGrpSpPr/>
            <p:nvPr/>
          </p:nvGrpSpPr>
          <p:grpSpPr>
            <a:xfrm>
              <a:off x="7956052" y="3416377"/>
              <a:ext cx="91440" cy="93044"/>
              <a:chOff x="5908460" y="1615439"/>
              <a:chExt cx="91440" cy="93044"/>
            </a:xfrm>
          </p:grpSpPr>
          <p:cxnSp>
            <p:nvCxnSpPr>
              <p:cNvPr id="31913" name="Straight Connector 31912">
                <a:extLst>
                  <a:ext uri="{FF2B5EF4-FFF2-40B4-BE49-F238E27FC236}">
                    <a16:creationId xmlns:a16="http://schemas.microsoft.com/office/drawing/2014/main" id="{D3308867-D536-AA43-4811-179AFD18E91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AF4DF410-24B5-0E27-81F7-9DF8E5088B4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073D7432-A5BF-DC5D-3B9C-4CF470BA41AD}"/>
                </a:ext>
              </a:extLst>
            </p:cNvPr>
            <p:cNvGrpSpPr/>
            <p:nvPr/>
          </p:nvGrpSpPr>
          <p:grpSpPr>
            <a:xfrm>
              <a:off x="7510618" y="3395972"/>
              <a:ext cx="91440" cy="93044"/>
              <a:chOff x="5908460" y="1615439"/>
              <a:chExt cx="91440" cy="93044"/>
            </a:xfrm>
          </p:grpSpPr>
          <p:cxnSp>
            <p:nvCxnSpPr>
              <p:cNvPr id="31916" name="Straight Connector 31915">
                <a:extLst>
                  <a:ext uri="{FF2B5EF4-FFF2-40B4-BE49-F238E27FC236}">
                    <a16:creationId xmlns:a16="http://schemas.microsoft.com/office/drawing/2014/main" id="{C0D5AD76-F350-D075-5DF4-C9AC1E2B2C4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E28A7A74-C3C0-982F-2ACA-606CA7F569D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8" name="Group 31917">
              <a:extLst>
                <a:ext uri="{FF2B5EF4-FFF2-40B4-BE49-F238E27FC236}">
                  <a16:creationId xmlns:a16="http://schemas.microsoft.com/office/drawing/2014/main" id="{2D5CADF4-C8BE-1D39-3374-EC8DA7AB6F19}"/>
                </a:ext>
              </a:extLst>
            </p:cNvPr>
            <p:cNvGrpSpPr/>
            <p:nvPr/>
          </p:nvGrpSpPr>
          <p:grpSpPr>
            <a:xfrm>
              <a:off x="7380411" y="3350324"/>
              <a:ext cx="91440" cy="93044"/>
              <a:chOff x="5908460" y="1615439"/>
              <a:chExt cx="91440" cy="93044"/>
            </a:xfrm>
          </p:grpSpPr>
          <p:cxnSp>
            <p:nvCxnSpPr>
              <p:cNvPr id="31919" name="Straight Connector 31918">
                <a:extLst>
                  <a:ext uri="{FF2B5EF4-FFF2-40B4-BE49-F238E27FC236}">
                    <a16:creationId xmlns:a16="http://schemas.microsoft.com/office/drawing/2014/main" id="{BAE6BEE2-E3D0-A7A1-91DD-4A048619965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90DC2A89-7685-E544-5A9E-FB89CA29AC9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9AE59705-2696-EB7E-BC6C-67C8D31A5871}"/>
                </a:ext>
              </a:extLst>
            </p:cNvPr>
            <p:cNvGrpSpPr/>
            <p:nvPr/>
          </p:nvGrpSpPr>
          <p:grpSpPr>
            <a:xfrm>
              <a:off x="8147919" y="3429501"/>
              <a:ext cx="91440" cy="93044"/>
              <a:chOff x="5908460" y="1615439"/>
              <a:chExt cx="91440" cy="93044"/>
            </a:xfrm>
          </p:grpSpPr>
          <p:cxnSp>
            <p:nvCxnSpPr>
              <p:cNvPr id="31922" name="Straight Connector 31921">
                <a:extLst>
                  <a:ext uri="{FF2B5EF4-FFF2-40B4-BE49-F238E27FC236}">
                    <a16:creationId xmlns:a16="http://schemas.microsoft.com/office/drawing/2014/main" id="{598E1AF4-40D1-CF38-A6FC-CE46D447EC0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0B8AD28B-D239-3201-1BE4-5917813CA70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624E2E5D-F309-2966-64F0-4DF25952FF58}"/>
                </a:ext>
              </a:extLst>
            </p:cNvPr>
            <p:cNvGrpSpPr/>
            <p:nvPr/>
          </p:nvGrpSpPr>
          <p:grpSpPr>
            <a:xfrm>
              <a:off x="7573919" y="3394225"/>
              <a:ext cx="91440" cy="93044"/>
              <a:chOff x="5908460" y="1615439"/>
              <a:chExt cx="91440" cy="93044"/>
            </a:xfrm>
          </p:grpSpPr>
          <p:cxnSp>
            <p:nvCxnSpPr>
              <p:cNvPr id="31925" name="Straight Connector 31924">
                <a:extLst>
                  <a:ext uri="{FF2B5EF4-FFF2-40B4-BE49-F238E27FC236}">
                    <a16:creationId xmlns:a16="http://schemas.microsoft.com/office/drawing/2014/main" id="{EC9CA125-18CE-7F0E-FB56-CE87DD5DF8A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56DE9E76-98A8-8742-2685-FB27A818F6B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45CC9F24-C830-9BFB-21AC-BCC32397DA84}"/>
                </a:ext>
              </a:extLst>
            </p:cNvPr>
            <p:cNvGrpSpPr/>
            <p:nvPr/>
          </p:nvGrpSpPr>
          <p:grpSpPr>
            <a:xfrm>
              <a:off x="8067889" y="3435846"/>
              <a:ext cx="91440" cy="93044"/>
              <a:chOff x="5908460" y="1615439"/>
              <a:chExt cx="91440" cy="93044"/>
            </a:xfrm>
          </p:grpSpPr>
          <p:cxnSp>
            <p:nvCxnSpPr>
              <p:cNvPr id="31928" name="Straight Connector 31927">
                <a:extLst>
                  <a:ext uri="{FF2B5EF4-FFF2-40B4-BE49-F238E27FC236}">
                    <a16:creationId xmlns:a16="http://schemas.microsoft.com/office/drawing/2014/main" id="{7829F3C1-D6A0-5F68-DC33-3E1AF038AE8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3D964825-46E7-835E-F1FA-055F33721F4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BB277E91-9DF6-C13D-457D-36925783033C}"/>
                </a:ext>
              </a:extLst>
            </p:cNvPr>
            <p:cNvGrpSpPr/>
            <p:nvPr/>
          </p:nvGrpSpPr>
          <p:grpSpPr>
            <a:xfrm>
              <a:off x="7870011" y="3415184"/>
              <a:ext cx="91440" cy="93044"/>
              <a:chOff x="5908460" y="1615439"/>
              <a:chExt cx="91440" cy="93044"/>
            </a:xfrm>
          </p:grpSpPr>
          <p:cxnSp>
            <p:nvCxnSpPr>
              <p:cNvPr id="31931" name="Straight Connector 31930">
                <a:extLst>
                  <a:ext uri="{FF2B5EF4-FFF2-40B4-BE49-F238E27FC236}">
                    <a16:creationId xmlns:a16="http://schemas.microsoft.com/office/drawing/2014/main" id="{C9AE2E30-05D3-F3FD-B288-3E5960B6F11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84520FED-1AB6-C0AD-05E3-ED196F551DF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51DAD99D-EB85-099A-2E80-EF4B2C46A79F}"/>
                </a:ext>
              </a:extLst>
            </p:cNvPr>
            <p:cNvGrpSpPr/>
            <p:nvPr/>
          </p:nvGrpSpPr>
          <p:grpSpPr>
            <a:xfrm>
              <a:off x="7681950" y="3412412"/>
              <a:ext cx="91440" cy="93044"/>
              <a:chOff x="5908460" y="1615439"/>
              <a:chExt cx="91440" cy="93044"/>
            </a:xfrm>
          </p:grpSpPr>
          <p:cxnSp>
            <p:nvCxnSpPr>
              <p:cNvPr id="31934" name="Straight Connector 31933">
                <a:extLst>
                  <a:ext uri="{FF2B5EF4-FFF2-40B4-BE49-F238E27FC236}">
                    <a16:creationId xmlns:a16="http://schemas.microsoft.com/office/drawing/2014/main" id="{B26E2C3A-0AB0-6831-F62C-AA8D369D3D5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03069665-B6EB-EE5A-A7F7-5353327AF7F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6C636B41-528F-33E3-CAEE-6F65FBD2BCC9}"/>
                </a:ext>
              </a:extLst>
            </p:cNvPr>
            <p:cNvGrpSpPr/>
            <p:nvPr/>
          </p:nvGrpSpPr>
          <p:grpSpPr>
            <a:xfrm>
              <a:off x="8702277" y="3621864"/>
              <a:ext cx="91440" cy="93044"/>
              <a:chOff x="5908460" y="1615439"/>
              <a:chExt cx="91440" cy="93044"/>
            </a:xfrm>
          </p:grpSpPr>
          <p:cxnSp>
            <p:nvCxnSpPr>
              <p:cNvPr id="31937" name="Straight Connector 31936">
                <a:extLst>
                  <a:ext uri="{FF2B5EF4-FFF2-40B4-BE49-F238E27FC236}">
                    <a16:creationId xmlns:a16="http://schemas.microsoft.com/office/drawing/2014/main" id="{480B8C15-2476-9D0A-6D73-51429C85F6B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A2C0C872-4631-D8C8-183A-3E9AF87AACC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2EC2E5DC-B4C7-F025-42E2-FCD14DD91EAD}"/>
                </a:ext>
              </a:extLst>
            </p:cNvPr>
            <p:cNvGrpSpPr/>
            <p:nvPr/>
          </p:nvGrpSpPr>
          <p:grpSpPr>
            <a:xfrm>
              <a:off x="8540466" y="3623600"/>
              <a:ext cx="91440" cy="93044"/>
              <a:chOff x="5908460" y="1615439"/>
              <a:chExt cx="91440" cy="93044"/>
            </a:xfrm>
          </p:grpSpPr>
          <p:cxnSp>
            <p:nvCxnSpPr>
              <p:cNvPr id="31940" name="Straight Connector 31939">
                <a:extLst>
                  <a:ext uri="{FF2B5EF4-FFF2-40B4-BE49-F238E27FC236}">
                    <a16:creationId xmlns:a16="http://schemas.microsoft.com/office/drawing/2014/main" id="{5809353D-C5D7-7F57-6B5B-104C570496B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F7135121-7E30-CA50-4F13-D1416D482D5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10AB748F-9F1C-12D3-5662-B12823F96752}"/>
                </a:ext>
              </a:extLst>
            </p:cNvPr>
            <p:cNvGrpSpPr/>
            <p:nvPr/>
          </p:nvGrpSpPr>
          <p:grpSpPr>
            <a:xfrm>
              <a:off x="8236558" y="3489707"/>
              <a:ext cx="91440" cy="93044"/>
              <a:chOff x="5908460" y="1615439"/>
              <a:chExt cx="91440" cy="93044"/>
            </a:xfrm>
          </p:grpSpPr>
          <p:cxnSp>
            <p:nvCxnSpPr>
              <p:cNvPr id="31943" name="Straight Connector 31942">
                <a:extLst>
                  <a:ext uri="{FF2B5EF4-FFF2-40B4-BE49-F238E27FC236}">
                    <a16:creationId xmlns:a16="http://schemas.microsoft.com/office/drawing/2014/main" id="{4F401C91-8411-9CA7-E0B4-F024D5C95EA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623DD911-4820-415D-4A02-0EBFA45C234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6E3EEB66-0E21-3DA9-9CC3-34BAF45D956E}"/>
                </a:ext>
              </a:extLst>
            </p:cNvPr>
            <p:cNvGrpSpPr/>
            <p:nvPr/>
          </p:nvGrpSpPr>
          <p:grpSpPr>
            <a:xfrm>
              <a:off x="8746213" y="3621221"/>
              <a:ext cx="91440" cy="93044"/>
              <a:chOff x="5908460" y="1615439"/>
              <a:chExt cx="91440" cy="93044"/>
            </a:xfrm>
          </p:grpSpPr>
          <p:cxnSp>
            <p:nvCxnSpPr>
              <p:cNvPr id="31946" name="Straight Connector 31945">
                <a:extLst>
                  <a:ext uri="{FF2B5EF4-FFF2-40B4-BE49-F238E27FC236}">
                    <a16:creationId xmlns:a16="http://schemas.microsoft.com/office/drawing/2014/main" id="{12EDFCDD-4620-01CC-86DB-5A3332D6151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19BBD8DF-81F8-2C56-D0E9-61E4C57A4F8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28BEB7C4-86F5-8889-9203-856E982BB080}"/>
                </a:ext>
              </a:extLst>
            </p:cNvPr>
            <p:cNvGrpSpPr/>
            <p:nvPr/>
          </p:nvGrpSpPr>
          <p:grpSpPr>
            <a:xfrm>
              <a:off x="7615126" y="3395972"/>
              <a:ext cx="91440" cy="93044"/>
              <a:chOff x="5908460" y="1615439"/>
              <a:chExt cx="91440" cy="93044"/>
            </a:xfrm>
          </p:grpSpPr>
          <p:cxnSp>
            <p:nvCxnSpPr>
              <p:cNvPr id="31949" name="Straight Connector 31948">
                <a:extLst>
                  <a:ext uri="{FF2B5EF4-FFF2-40B4-BE49-F238E27FC236}">
                    <a16:creationId xmlns:a16="http://schemas.microsoft.com/office/drawing/2014/main" id="{394C524F-8FCA-A4A2-2174-87B4F7517B6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30643986-505D-9920-5ED0-92B43404B19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202F8E71-6644-5DDF-3613-BB266BB7A78E}"/>
                </a:ext>
              </a:extLst>
            </p:cNvPr>
            <p:cNvGrpSpPr/>
            <p:nvPr/>
          </p:nvGrpSpPr>
          <p:grpSpPr>
            <a:xfrm>
              <a:off x="8922173" y="3680381"/>
              <a:ext cx="91440" cy="93044"/>
              <a:chOff x="5908460" y="1615439"/>
              <a:chExt cx="91440" cy="93044"/>
            </a:xfrm>
          </p:grpSpPr>
          <p:cxnSp>
            <p:nvCxnSpPr>
              <p:cNvPr id="31952" name="Straight Connector 31951">
                <a:extLst>
                  <a:ext uri="{FF2B5EF4-FFF2-40B4-BE49-F238E27FC236}">
                    <a16:creationId xmlns:a16="http://schemas.microsoft.com/office/drawing/2014/main" id="{997DE665-8E83-6A31-B52F-C0F1364F9FC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02D77EEB-3FBB-E6C2-6E6B-23E3BFCF2BB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1800A555-D979-EC5F-E35C-B30F6E705819}"/>
                </a:ext>
              </a:extLst>
            </p:cNvPr>
            <p:cNvGrpSpPr/>
            <p:nvPr/>
          </p:nvGrpSpPr>
          <p:grpSpPr>
            <a:xfrm>
              <a:off x="8185482" y="3459542"/>
              <a:ext cx="91440" cy="93044"/>
              <a:chOff x="5908460" y="1615439"/>
              <a:chExt cx="91440" cy="93044"/>
            </a:xfrm>
          </p:grpSpPr>
          <p:cxnSp>
            <p:nvCxnSpPr>
              <p:cNvPr id="31955" name="Straight Connector 31954">
                <a:extLst>
                  <a:ext uri="{FF2B5EF4-FFF2-40B4-BE49-F238E27FC236}">
                    <a16:creationId xmlns:a16="http://schemas.microsoft.com/office/drawing/2014/main" id="{5B6B57B5-2C1B-79DE-981F-9596077F52B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5B5717F9-7476-4816-A387-B2C8B9D69B7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C68498F4-9107-5845-F4E9-7C7443050E4A}"/>
                </a:ext>
              </a:extLst>
            </p:cNvPr>
            <p:cNvGrpSpPr/>
            <p:nvPr/>
          </p:nvGrpSpPr>
          <p:grpSpPr>
            <a:xfrm>
              <a:off x="8844572" y="3671959"/>
              <a:ext cx="91440" cy="93044"/>
              <a:chOff x="5908460" y="1615439"/>
              <a:chExt cx="91440" cy="93044"/>
            </a:xfrm>
          </p:grpSpPr>
          <p:cxnSp>
            <p:nvCxnSpPr>
              <p:cNvPr id="31958" name="Straight Connector 31957">
                <a:extLst>
                  <a:ext uri="{FF2B5EF4-FFF2-40B4-BE49-F238E27FC236}">
                    <a16:creationId xmlns:a16="http://schemas.microsoft.com/office/drawing/2014/main" id="{56BF5DD5-51EE-49AB-EB77-57D48638585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1B3BD026-0E75-6A7B-E50E-9079E78D0BE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7C57F708-94CB-502B-B45C-1A9B10A8E4F1}"/>
                </a:ext>
              </a:extLst>
            </p:cNvPr>
            <p:cNvGrpSpPr/>
            <p:nvPr/>
          </p:nvGrpSpPr>
          <p:grpSpPr>
            <a:xfrm>
              <a:off x="8785014" y="3680381"/>
              <a:ext cx="91440" cy="93044"/>
              <a:chOff x="5908460" y="1615439"/>
              <a:chExt cx="91440" cy="93044"/>
            </a:xfrm>
          </p:grpSpPr>
          <p:cxnSp>
            <p:nvCxnSpPr>
              <p:cNvPr id="31961" name="Straight Connector 31960">
                <a:extLst>
                  <a:ext uri="{FF2B5EF4-FFF2-40B4-BE49-F238E27FC236}">
                    <a16:creationId xmlns:a16="http://schemas.microsoft.com/office/drawing/2014/main" id="{D9648CDD-C85A-0EAC-5344-92C6AAD2901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7C7FCC3F-86C1-EBDD-03AD-557F836C671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F927EEB0-1D7E-5F52-02B7-FF676D18F598}"/>
                </a:ext>
              </a:extLst>
            </p:cNvPr>
            <p:cNvGrpSpPr/>
            <p:nvPr/>
          </p:nvGrpSpPr>
          <p:grpSpPr>
            <a:xfrm>
              <a:off x="8993906" y="3683636"/>
              <a:ext cx="91440" cy="93044"/>
              <a:chOff x="5908460" y="1615439"/>
              <a:chExt cx="91440" cy="93044"/>
            </a:xfrm>
          </p:grpSpPr>
          <p:cxnSp>
            <p:nvCxnSpPr>
              <p:cNvPr id="31964" name="Straight Connector 31963">
                <a:extLst>
                  <a:ext uri="{FF2B5EF4-FFF2-40B4-BE49-F238E27FC236}">
                    <a16:creationId xmlns:a16="http://schemas.microsoft.com/office/drawing/2014/main" id="{38B8CCC4-3C7A-EB7B-A57E-CF17EA002AD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F899D9E1-A07E-DA21-3B38-21B5E613841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1BB4E2C4-4196-963A-3A42-A757254D70E9}"/>
                </a:ext>
              </a:extLst>
            </p:cNvPr>
            <p:cNvGrpSpPr/>
            <p:nvPr/>
          </p:nvGrpSpPr>
          <p:grpSpPr>
            <a:xfrm>
              <a:off x="8380137" y="3552586"/>
              <a:ext cx="91440" cy="93044"/>
              <a:chOff x="5908460" y="1615439"/>
              <a:chExt cx="91440" cy="93044"/>
            </a:xfrm>
          </p:grpSpPr>
          <p:cxnSp>
            <p:nvCxnSpPr>
              <p:cNvPr id="31967" name="Straight Connector 31966">
                <a:extLst>
                  <a:ext uri="{FF2B5EF4-FFF2-40B4-BE49-F238E27FC236}">
                    <a16:creationId xmlns:a16="http://schemas.microsoft.com/office/drawing/2014/main" id="{40A7A93B-9315-3F0B-2C08-AF2F5077248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162C9B6D-8704-5393-A203-3F5092875CD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765AE7F3-B2EF-45E7-A83B-7B976A53371A}"/>
                </a:ext>
              </a:extLst>
            </p:cNvPr>
            <p:cNvGrpSpPr/>
            <p:nvPr/>
          </p:nvGrpSpPr>
          <p:grpSpPr>
            <a:xfrm>
              <a:off x="8014765" y="3415218"/>
              <a:ext cx="91440" cy="93044"/>
              <a:chOff x="5908460" y="1615439"/>
              <a:chExt cx="91440" cy="93044"/>
            </a:xfrm>
          </p:grpSpPr>
          <p:cxnSp>
            <p:nvCxnSpPr>
              <p:cNvPr id="31970" name="Straight Connector 31969">
                <a:extLst>
                  <a:ext uri="{FF2B5EF4-FFF2-40B4-BE49-F238E27FC236}">
                    <a16:creationId xmlns:a16="http://schemas.microsoft.com/office/drawing/2014/main" id="{2055E25A-9B5E-C7F4-38C0-DA1A4610C62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00E08367-4071-9794-FF70-799F080AD60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5421236A-C6C0-9F41-D674-99466BC2656D}"/>
                </a:ext>
              </a:extLst>
            </p:cNvPr>
            <p:cNvGrpSpPr/>
            <p:nvPr/>
          </p:nvGrpSpPr>
          <p:grpSpPr>
            <a:xfrm>
              <a:off x="8331574" y="3528503"/>
              <a:ext cx="91440" cy="93044"/>
              <a:chOff x="5908460" y="1615439"/>
              <a:chExt cx="91440" cy="93044"/>
            </a:xfrm>
          </p:grpSpPr>
          <p:cxnSp>
            <p:nvCxnSpPr>
              <p:cNvPr id="31973" name="Straight Connector 31972">
                <a:extLst>
                  <a:ext uri="{FF2B5EF4-FFF2-40B4-BE49-F238E27FC236}">
                    <a16:creationId xmlns:a16="http://schemas.microsoft.com/office/drawing/2014/main" id="{52E5F779-9215-EB5A-3BE8-8FDD0C97DEF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25FEFB29-0085-E649-DF1A-7BB2D8BE617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9D0D3A6E-5656-6767-0B20-74DD26E5F0C5}"/>
                </a:ext>
              </a:extLst>
            </p:cNvPr>
            <p:cNvGrpSpPr/>
            <p:nvPr/>
          </p:nvGrpSpPr>
          <p:grpSpPr>
            <a:xfrm>
              <a:off x="8634378" y="3621221"/>
              <a:ext cx="91440" cy="93044"/>
              <a:chOff x="5908460" y="1615439"/>
              <a:chExt cx="91440" cy="93044"/>
            </a:xfrm>
          </p:grpSpPr>
          <p:cxnSp>
            <p:nvCxnSpPr>
              <p:cNvPr id="31976" name="Straight Connector 31975">
                <a:extLst>
                  <a:ext uri="{FF2B5EF4-FFF2-40B4-BE49-F238E27FC236}">
                    <a16:creationId xmlns:a16="http://schemas.microsoft.com/office/drawing/2014/main" id="{CF504CC7-B692-51FE-F2D9-8F3EE378FC1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7F291C8F-CC84-5141-114A-7993D7B1C31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AEC2E6BD-430F-BCED-5486-9C9829D1BBCB}"/>
                </a:ext>
              </a:extLst>
            </p:cNvPr>
            <p:cNvGrpSpPr/>
            <p:nvPr/>
          </p:nvGrpSpPr>
          <p:grpSpPr>
            <a:xfrm>
              <a:off x="7490676" y="3382979"/>
              <a:ext cx="91440" cy="93044"/>
              <a:chOff x="5908460" y="1615439"/>
              <a:chExt cx="91440" cy="93044"/>
            </a:xfrm>
          </p:grpSpPr>
          <p:cxnSp>
            <p:nvCxnSpPr>
              <p:cNvPr id="31979" name="Straight Connector 31978">
                <a:extLst>
                  <a:ext uri="{FF2B5EF4-FFF2-40B4-BE49-F238E27FC236}">
                    <a16:creationId xmlns:a16="http://schemas.microsoft.com/office/drawing/2014/main" id="{D1B03A22-72FB-3C08-0182-57300154951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76AC189F-A2F2-A13D-7348-254E03FE4DE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C90367AE-8072-3845-5BAB-7AF80775CA25}"/>
                </a:ext>
              </a:extLst>
            </p:cNvPr>
            <p:cNvGrpSpPr/>
            <p:nvPr/>
          </p:nvGrpSpPr>
          <p:grpSpPr>
            <a:xfrm>
              <a:off x="8475194" y="3582751"/>
              <a:ext cx="91440" cy="93044"/>
              <a:chOff x="5908460" y="1615439"/>
              <a:chExt cx="91440" cy="93044"/>
            </a:xfrm>
          </p:grpSpPr>
          <p:cxnSp>
            <p:nvCxnSpPr>
              <p:cNvPr id="31982" name="Straight Connector 31981">
                <a:extLst>
                  <a:ext uri="{FF2B5EF4-FFF2-40B4-BE49-F238E27FC236}">
                    <a16:creationId xmlns:a16="http://schemas.microsoft.com/office/drawing/2014/main" id="{DF35D1A7-1285-465C-AEC8-8DAB4E3ABAE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0C31A643-4779-EEAF-2D94-D87703E46D2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8F13656E-D764-9EB5-3BE5-A22E9F6EA190}"/>
                </a:ext>
              </a:extLst>
            </p:cNvPr>
            <p:cNvGrpSpPr/>
            <p:nvPr/>
          </p:nvGrpSpPr>
          <p:grpSpPr>
            <a:xfrm>
              <a:off x="7826028" y="3404329"/>
              <a:ext cx="91440" cy="93044"/>
              <a:chOff x="5908460" y="1615439"/>
              <a:chExt cx="91440" cy="93044"/>
            </a:xfrm>
          </p:grpSpPr>
          <p:cxnSp>
            <p:nvCxnSpPr>
              <p:cNvPr id="31985" name="Straight Connector 31984">
                <a:extLst>
                  <a:ext uri="{FF2B5EF4-FFF2-40B4-BE49-F238E27FC236}">
                    <a16:creationId xmlns:a16="http://schemas.microsoft.com/office/drawing/2014/main" id="{0B3FADCF-DAC1-401F-2671-A983D3F27A1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3382F9D7-97D1-3443-53D8-F8A4DBE0815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CD3D4153-1840-4214-3A22-4CC5227486B8}"/>
                </a:ext>
              </a:extLst>
            </p:cNvPr>
            <p:cNvGrpSpPr/>
            <p:nvPr/>
          </p:nvGrpSpPr>
          <p:grpSpPr>
            <a:xfrm>
              <a:off x="7905906" y="3406076"/>
              <a:ext cx="91440" cy="93044"/>
              <a:chOff x="5908460" y="1615439"/>
              <a:chExt cx="91440" cy="93044"/>
            </a:xfrm>
          </p:grpSpPr>
          <p:cxnSp>
            <p:nvCxnSpPr>
              <p:cNvPr id="31988" name="Straight Connector 31987">
                <a:extLst>
                  <a:ext uri="{FF2B5EF4-FFF2-40B4-BE49-F238E27FC236}">
                    <a16:creationId xmlns:a16="http://schemas.microsoft.com/office/drawing/2014/main" id="{4CEDEE36-6C7C-9527-B567-50FAC5BF788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0AE74732-6ACA-5D84-3E7E-9780B00D21B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F552A177-5C11-CEA9-0844-B35F91F49C9F}"/>
                </a:ext>
              </a:extLst>
            </p:cNvPr>
            <p:cNvGrpSpPr/>
            <p:nvPr/>
          </p:nvGrpSpPr>
          <p:grpSpPr>
            <a:xfrm>
              <a:off x="8423014" y="3552586"/>
              <a:ext cx="91440" cy="93044"/>
              <a:chOff x="5908460" y="1615439"/>
              <a:chExt cx="91440" cy="93044"/>
            </a:xfrm>
          </p:grpSpPr>
          <p:cxnSp>
            <p:nvCxnSpPr>
              <p:cNvPr id="31991" name="Straight Connector 31990">
                <a:extLst>
                  <a:ext uri="{FF2B5EF4-FFF2-40B4-BE49-F238E27FC236}">
                    <a16:creationId xmlns:a16="http://schemas.microsoft.com/office/drawing/2014/main" id="{0EBC06F1-E551-6E49-D288-01BE7955409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9E08AEF3-558B-2F1D-7698-FF11EC98422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DFD67D62-F674-F211-1710-B11726F99B34}"/>
                </a:ext>
              </a:extLst>
            </p:cNvPr>
            <p:cNvGrpSpPr/>
            <p:nvPr/>
          </p:nvGrpSpPr>
          <p:grpSpPr>
            <a:xfrm>
              <a:off x="5101730" y="2620466"/>
              <a:ext cx="91440" cy="93044"/>
              <a:chOff x="5908460" y="1615439"/>
              <a:chExt cx="91440" cy="93044"/>
            </a:xfrm>
          </p:grpSpPr>
          <p:cxnSp>
            <p:nvCxnSpPr>
              <p:cNvPr id="31994" name="Straight Connector 31993">
                <a:extLst>
                  <a:ext uri="{FF2B5EF4-FFF2-40B4-BE49-F238E27FC236}">
                    <a16:creationId xmlns:a16="http://schemas.microsoft.com/office/drawing/2014/main" id="{4C251B95-0BFE-0A91-3B51-61580F5AC37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8B70FC43-FF80-88E2-98B9-BD705F60D86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8A3261D7-F2C7-5DA5-5D0D-AA0116011D15}"/>
                </a:ext>
              </a:extLst>
            </p:cNvPr>
            <p:cNvGrpSpPr/>
            <p:nvPr/>
          </p:nvGrpSpPr>
          <p:grpSpPr>
            <a:xfrm>
              <a:off x="6043439" y="3208870"/>
              <a:ext cx="91440" cy="93044"/>
              <a:chOff x="5908460" y="1615439"/>
              <a:chExt cx="91440" cy="93044"/>
            </a:xfrm>
          </p:grpSpPr>
          <p:cxnSp>
            <p:nvCxnSpPr>
              <p:cNvPr id="31997" name="Straight Connector 31996">
                <a:extLst>
                  <a:ext uri="{FF2B5EF4-FFF2-40B4-BE49-F238E27FC236}">
                    <a16:creationId xmlns:a16="http://schemas.microsoft.com/office/drawing/2014/main" id="{9C95C78A-DCA8-01B4-AF65-C23FFC8E4E5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3793D28C-C275-7747-6F71-397C03CD3FD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3465C193-D5C9-EF28-C9AD-8D60F79D1916}"/>
                </a:ext>
              </a:extLst>
            </p:cNvPr>
            <p:cNvGrpSpPr/>
            <p:nvPr/>
          </p:nvGrpSpPr>
          <p:grpSpPr>
            <a:xfrm>
              <a:off x="5398237" y="2831675"/>
              <a:ext cx="91440" cy="93044"/>
              <a:chOff x="5908460" y="1615439"/>
              <a:chExt cx="91440" cy="93044"/>
            </a:xfrm>
          </p:grpSpPr>
          <p:cxnSp>
            <p:nvCxnSpPr>
              <p:cNvPr id="32000" name="Straight Connector 31999">
                <a:extLst>
                  <a:ext uri="{FF2B5EF4-FFF2-40B4-BE49-F238E27FC236}">
                    <a16:creationId xmlns:a16="http://schemas.microsoft.com/office/drawing/2014/main" id="{AFF9F08F-0C61-54EE-59DA-5BC1C9C2C0D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5F3D48F9-DE3F-D19C-887B-9E93BE32142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7978F877-CA5C-B236-2D7F-218555830B01}"/>
                </a:ext>
              </a:extLst>
            </p:cNvPr>
            <p:cNvGrpSpPr/>
            <p:nvPr/>
          </p:nvGrpSpPr>
          <p:grpSpPr>
            <a:xfrm>
              <a:off x="5578899" y="2964402"/>
              <a:ext cx="91440" cy="93044"/>
              <a:chOff x="5908460" y="1615439"/>
              <a:chExt cx="91440" cy="93044"/>
            </a:xfrm>
          </p:grpSpPr>
          <p:cxnSp>
            <p:nvCxnSpPr>
              <p:cNvPr id="32003" name="Straight Connector 32002">
                <a:extLst>
                  <a:ext uri="{FF2B5EF4-FFF2-40B4-BE49-F238E27FC236}">
                    <a16:creationId xmlns:a16="http://schemas.microsoft.com/office/drawing/2014/main" id="{9204C650-CFB6-FBCA-0473-58119DFB0695}"/>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49AF1DD4-341C-6085-4BE3-B31B66B1D4A3}"/>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8C991F92-E5FB-8759-ECA9-0BCFD0F1CC5B}"/>
                </a:ext>
              </a:extLst>
            </p:cNvPr>
            <p:cNvGrpSpPr/>
            <p:nvPr/>
          </p:nvGrpSpPr>
          <p:grpSpPr>
            <a:xfrm>
              <a:off x="7330314" y="3703165"/>
              <a:ext cx="91440" cy="93044"/>
              <a:chOff x="5908460" y="1615439"/>
              <a:chExt cx="91440" cy="93044"/>
            </a:xfrm>
          </p:grpSpPr>
          <p:cxnSp>
            <p:nvCxnSpPr>
              <p:cNvPr id="32006" name="Straight Connector 32005">
                <a:extLst>
                  <a:ext uri="{FF2B5EF4-FFF2-40B4-BE49-F238E27FC236}">
                    <a16:creationId xmlns:a16="http://schemas.microsoft.com/office/drawing/2014/main" id="{5984C42B-7018-D1EA-02BE-3B09FE6657A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464F43D7-73AA-47F8-4B7A-4775537AE5E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290CB453-2828-7C7E-D8EA-F1919BCE3A5B}"/>
                </a:ext>
              </a:extLst>
            </p:cNvPr>
            <p:cNvGrpSpPr/>
            <p:nvPr/>
          </p:nvGrpSpPr>
          <p:grpSpPr>
            <a:xfrm>
              <a:off x="8628962" y="4091391"/>
              <a:ext cx="91440" cy="93044"/>
              <a:chOff x="5908460" y="1615439"/>
              <a:chExt cx="91440" cy="93044"/>
            </a:xfrm>
          </p:grpSpPr>
          <p:cxnSp>
            <p:nvCxnSpPr>
              <p:cNvPr id="32009" name="Straight Connector 32008">
                <a:extLst>
                  <a:ext uri="{FF2B5EF4-FFF2-40B4-BE49-F238E27FC236}">
                    <a16:creationId xmlns:a16="http://schemas.microsoft.com/office/drawing/2014/main" id="{D1D69B40-4849-6470-D7FF-952722C6067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B6622A3B-9604-1130-27A1-F14D014A679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21E338A1-1109-5635-7CF3-C30815C5DFA7}"/>
                </a:ext>
              </a:extLst>
            </p:cNvPr>
            <p:cNvGrpSpPr/>
            <p:nvPr/>
          </p:nvGrpSpPr>
          <p:grpSpPr>
            <a:xfrm>
              <a:off x="9361791" y="4151798"/>
              <a:ext cx="91440" cy="93044"/>
              <a:chOff x="5908460" y="1615439"/>
              <a:chExt cx="91440" cy="93044"/>
            </a:xfrm>
          </p:grpSpPr>
          <p:cxnSp>
            <p:nvCxnSpPr>
              <p:cNvPr id="32012" name="Straight Connector 32011">
                <a:extLst>
                  <a:ext uri="{FF2B5EF4-FFF2-40B4-BE49-F238E27FC236}">
                    <a16:creationId xmlns:a16="http://schemas.microsoft.com/office/drawing/2014/main" id="{6B99CD3B-781B-CD59-306A-39E262F97AE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7902F299-541A-881A-F010-ADD8D095E6C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E1024AD9-94CC-7E75-E384-31A4CACABB59}"/>
                </a:ext>
              </a:extLst>
            </p:cNvPr>
            <p:cNvGrpSpPr/>
            <p:nvPr/>
          </p:nvGrpSpPr>
          <p:grpSpPr>
            <a:xfrm>
              <a:off x="8945375" y="4153181"/>
              <a:ext cx="91440" cy="93044"/>
              <a:chOff x="5908460" y="1615439"/>
              <a:chExt cx="91440" cy="93044"/>
            </a:xfrm>
          </p:grpSpPr>
          <p:cxnSp>
            <p:nvCxnSpPr>
              <p:cNvPr id="32015" name="Straight Connector 32014">
                <a:extLst>
                  <a:ext uri="{FF2B5EF4-FFF2-40B4-BE49-F238E27FC236}">
                    <a16:creationId xmlns:a16="http://schemas.microsoft.com/office/drawing/2014/main" id="{FF356881-14B0-0749-4502-706BA43FDB7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471FE0F9-299C-390E-8A93-7ABFA1A6D10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93DBFD78-CC5C-D83C-FA09-7015FDDACF85}"/>
                </a:ext>
              </a:extLst>
            </p:cNvPr>
            <p:cNvGrpSpPr/>
            <p:nvPr/>
          </p:nvGrpSpPr>
          <p:grpSpPr>
            <a:xfrm>
              <a:off x="8904510" y="4150389"/>
              <a:ext cx="91440" cy="93044"/>
              <a:chOff x="5908460" y="1615439"/>
              <a:chExt cx="91440" cy="93044"/>
            </a:xfrm>
          </p:grpSpPr>
          <p:cxnSp>
            <p:nvCxnSpPr>
              <p:cNvPr id="32018" name="Straight Connector 32017">
                <a:extLst>
                  <a:ext uri="{FF2B5EF4-FFF2-40B4-BE49-F238E27FC236}">
                    <a16:creationId xmlns:a16="http://schemas.microsoft.com/office/drawing/2014/main" id="{B426F9ED-2A72-EA11-B8BF-EDC845D2AB9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64372431-8299-5631-18B0-2AA0873F2AB3}"/>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CB5E252E-B01C-1030-545C-2785F02BF010}"/>
                </a:ext>
              </a:extLst>
            </p:cNvPr>
            <p:cNvGrpSpPr/>
            <p:nvPr/>
          </p:nvGrpSpPr>
          <p:grpSpPr>
            <a:xfrm>
              <a:off x="9089997" y="4153417"/>
              <a:ext cx="91440" cy="93044"/>
              <a:chOff x="5908460" y="1615439"/>
              <a:chExt cx="91440" cy="93044"/>
            </a:xfrm>
          </p:grpSpPr>
          <p:cxnSp>
            <p:nvCxnSpPr>
              <p:cNvPr id="32021" name="Straight Connector 32020">
                <a:extLst>
                  <a:ext uri="{FF2B5EF4-FFF2-40B4-BE49-F238E27FC236}">
                    <a16:creationId xmlns:a16="http://schemas.microsoft.com/office/drawing/2014/main" id="{AFE835F6-F210-CF86-4DF8-0B6729FAAD5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1A774BD0-A08D-FC2D-6A82-1867F572DAA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41812FE8-741D-2120-2966-D18AC93CBCBE}"/>
                </a:ext>
              </a:extLst>
            </p:cNvPr>
            <p:cNvGrpSpPr/>
            <p:nvPr/>
          </p:nvGrpSpPr>
          <p:grpSpPr>
            <a:xfrm>
              <a:off x="8747997" y="4147535"/>
              <a:ext cx="91440" cy="93044"/>
              <a:chOff x="5908460" y="1615439"/>
              <a:chExt cx="91440" cy="93044"/>
            </a:xfrm>
          </p:grpSpPr>
          <p:cxnSp>
            <p:nvCxnSpPr>
              <p:cNvPr id="32024" name="Straight Connector 32023">
                <a:extLst>
                  <a:ext uri="{FF2B5EF4-FFF2-40B4-BE49-F238E27FC236}">
                    <a16:creationId xmlns:a16="http://schemas.microsoft.com/office/drawing/2014/main" id="{94D797EF-A484-4048-6261-B04B834BC86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3DCD2F50-503C-0F45-72E0-5D3AD46F5D3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DFF08FB8-9F17-8B2C-F692-774C02EA6A42}"/>
                </a:ext>
              </a:extLst>
            </p:cNvPr>
            <p:cNvGrpSpPr/>
            <p:nvPr/>
          </p:nvGrpSpPr>
          <p:grpSpPr>
            <a:xfrm>
              <a:off x="8863957" y="4147254"/>
              <a:ext cx="91440" cy="93044"/>
              <a:chOff x="5908460" y="1615439"/>
              <a:chExt cx="91440" cy="93044"/>
            </a:xfrm>
          </p:grpSpPr>
          <p:cxnSp>
            <p:nvCxnSpPr>
              <p:cNvPr id="32027" name="Straight Connector 32026">
                <a:extLst>
                  <a:ext uri="{FF2B5EF4-FFF2-40B4-BE49-F238E27FC236}">
                    <a16:creationId xmlns:a16="http://schemas.microsoft.com/office/drawing/2014/main" id="{C4271CF7-CB40-59CE-F9C5-A388BE3FCFE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50A46C54-A978-7672-4849-D54705BE5E2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6B0D9A3F-92E2-A768-0373-5F850EC3B5FD}"/>
                </a:ext>
              </a:extLst>
            </p:cNvPr>
            <p:cNvGrpSpPr/>
            <p:nvPr/>
          </p:nvGrpSpPr>
          <p:grpSpPr>
            <a:xfrm>
              <a:off x="7221721" y="3683636"/>
              <a:ext cx="91440" cy="93044"/>
              <a:chOff x="5908460" y="1615439"/>
              <a:chExt cx="91440" cy="93044"/>
            </a:xfrm>
          </p:grpSpPr>
          <p:cxnSp>
            <p:nvCxnSpPr>
              <p:cNvPr id="32030" name="Straight Connector 32029">
                <a:extLst>
                  <a:ext uri="{FF2B5EF4-FFF2-40B4-BE49-F238E27FC236}">
                    <a16:creationId xmlns:a16="http://schemas.microsoft.com/office/drawing/2014/main" id="{91F11C05-48EC-BBCE-BC3B-6B3D4318D63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92550BCF-CB48-2345-7F96-C12A1EBD636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ED3249BE-F4DF-8BD5-494A-E1E14219C556}"/>
                </a:ext>
              </a:extLst>
            </p:cNvPr>
            <p:cNvGrpSpPr/>
            <p:nvPr/>
          </p:nvGrpSpPr>
          <p:grpSpPr>
            <a:xfrm>
              <a:off x="8306292" y="4010477"/>
              <a:ext cx="91440" cy="93044"/>
              <a:chOff x="5908460" y="1615439"/>
              <a:chExt cx="91440" cy="93044"/>
            </a:xfrm>
          </p:grpSpPr>
          <p:cxnSp>
            <p:nvCxnSpPr>
              <p:cNvPr id="32033" name="Straight Connector 32032">
                <a:extLst>
                  <a:ext uri="{FF2B5EF4-FFF2-40B4-BE49-F238E27FC236}">
                    <a16:creationId xmlns:a16="http://schemas.microsoft.com/office/drawing/2014/main" id="{12B78D1B-2848-3BE8-BECD-70DE54D7F56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5F3C17F1-7ABD-6F0F-EED3-D460690F6FD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5" name="Group 32034">
              <a:extLst>
                <a:ext uri="{FF2B5EF4-FFF2-40B4-BE49-F238E27FC236}">
                  <a16:creationId xmlns:a16="http://schemas.microsoft.com/office/drawing/2014/main" id="{9CE2AFD6-5531-C27C-0036-D258D6ACE550}"/>
                </a:ext>
              </a:extLst>
            </p:cNvPr>
            <p:cNvGrpSpPr/>
            <p:nvPr/>
          </p:nvGrpSpPr>
          <p:grpSpPr>
            <a:xfrm>
              <a:off x="8161480" y="3994374"/>
              <a:ext cx="91440" cy="93044"/>
              <a:chOff x="5908460" y="1615439"/>
              <a:chExt cx="91440" cy="93044"/>
            </a:xfrm>
          </p:grpSpPr>
          <p:cxnSp>
            <p:nvCxnSpPr>
              <p:cNvPr id="32036" name="Straight Connector 32035">
                <a:extLst>
                  <a:ext uri="{FF2B5EF4-FFF2-40B4-BE49-F238E27FC236}">
                    <a16:creationId xmlns:a16="http://schemas.microsoft.com/office/drawing/2014/main" id="{4E5EA54A-359B-34DB-A3F7-F5C99EA2290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7BFC2EF1-286B-3A33-529C-606B036029A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D5DDC340-66F9-0015-9F7B-6F427E06C4FC}"/>
                </a:ext>
              </a:extLst>
            </p:cNvPr>
            <p:cNvGrpSpPr/>
            <p:nvPr/>
          </p:nvGrpSpPr>
          <p:grpSpPr>
            <a:xfrm>
              <a:off x="8484150" y="4050503"/>
              <a:ext cx="91440" cy="93044"/>
              <a:chOff x="5908460" y="1615439"/>
              <a:chExt cx="91440" cy="93044"/>
            </a:xfrm>
          </p:grpSpPr>
          <p:cxnSp>
            <p:nvCxnSpPr>
              <p:cNvPr id="32039" name="Straight Connector 32038">
                <a:extLst>
                  <a:ext uri="{FF2B5EF4-FFF2-40B4-BE49-F238E27FC236}">
                    <a16:creationId xmlns:a16="http://schemas.microsoft.com/office/drawing/2014/main" id="{AFD365FA-2746-F605-CBEB-584D5C1C178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078AFCCE-06D6-DB54-146B-16331B3FA7B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B1AD3F2F-FAF0-F896-2509-07A054C12BE6}"/>
                </a:ext>
              </a:extLst>
            </p:cNvPr>
            <p:cNvGrpSpPr/>
            <p:nvPr/>
          </p:nvGrpSpPr>
          <p:grpSpPr>
            <a:xfrm>
              <a:off x="8403310" y="4019696"/>
              <a:ext cx="91440" cy="93044"/>
              <a:chOff x="5908460" y="1615439"/>
              <a:chExt cx="91440" cy="93044"/>
            </a:xfrm>
          </p:grpSpPr>
          <p:cxnSp>
            <p:nvCxnSpPr>
              <p:cNvPr id="32042" name="Straight Connector 32041">
                <a:extLst>
                  <a:ext uri="{FF2B5EF4-FFF2-40B4-BE49-F238E27FC236}">
                    <a16:creationId xmlns:a16="http://schemas.microsoft.com/office/drawing/2014/main" id="{52AC6E7F-6CE6-E3CA-0DA4-F37A5CF845B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418CFB88-61B0-B3DC-CD96-13077CC56B1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DFD17726-EF5D-49F9-C7C4-CC2CCBA0E5A1}"/>
                </a:ext>
              </a:extLst>
            </p:cNvPr>
            <p:cNvGrpSpPr/>
            <p:nvPr/>
          </p:nvGrpSpPr>
          <p:grpSpPr>
            <a:xfrm>
              <a:off x="8546518" y="4053482"/>
              <a:ext cx="91440" cy="93044"/>
              <a:chOff x="5908460" y="1615439"/>
              <a:chExt cx="91440" cy="93044"/>
            </a:xfrm>
          </p:grpSpPr>
          <p:cxnSp>
            <p:nvCxnSpPr>
              <p:cNvPr id="32045" name="Straight Connector 32044">
                <a:extLst>
                  <a:ext uri="{FF2B5EF4-FFF2-40B4-BE49-F238E27FC236}">
                    <a16:creationId xmlns:a16="http://schemas.microsoft.com/office/drawing/2014/main" id="{B4572148-3EE5-2953-68CB-374943601485}"/>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12F3FB9E-0B5E-4305-EA70-C3ABFFB65FC2}"/>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7" name="Group 32046">
              <a:extLst>
                <a:ext uri="{FF2B5EF4-FFF2-40B4-BE49-F238E27FC236}">
                  <a16:creationId xmlns:a16="http://schemas.microsoft.com/office/drawing/2014/main" id="{469175D8-D17D-2925-6767-0E90C4C21082}"/>
                </a:ext>
              </a:extLst>
            </p:cNvPr>
            <p:cNvGrpSpPr/>
            <p:nvPr/>
          </p:nvGrpSpPr>
          <p:grpSpPr>
            <a:xfrm>
              <a:off x="9703165" y="4153181"/>
              <a:ext cx="91440" cy="93044"/>
              <a:chOff x="5908460" y="1615439"/>
              <a:chExt cx="91440" cy="93044"/>
            </a:xfrm>
          </p:grpSpPr>
          <p:cxnSp>
            <p:nvCxnSpPr>
              <p:cNvPr id="32048" name="Straight Connector 32047">
                <a:extLst>
                  <a:ext uri="{FF2B5EF4-FFF2-40B4-BE49-F238E27FC236}">
                    <a16:creationId xmlns:a16="http://schemas.microsoft.com/office/drawing/2014/main" id="{A0C6A045-AEAA-9AFA-C93B-35E20B4D3FA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2B2C89DF-23D3-A7D3-FE31-33A7A746DB8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0" name="Group 32049">
              <a:extLst>
                <a:ext uri="{FF2B5EF4-FFF2-40B4-BE49-F238E27FC236}">
                  <a16:creationId xmlns:a16="http://schemas.microsoft.com/office/drawing/2014/main" id="{4210C056-F9A5-6C31-A0A6-7FF7A21CFE21}"/>
                </a:ext>
              </a:extLst>
            </p:cNvPr>
            <p:cNvGrpSpPr/>
            <p:nvPr/>
          </p:nvGrpSpPr>
          <p:grpSpPr>
            <a:xfrm>
              <a:off x="7490676" y="3769798"/>
              <a:ext cx="91440" cy="93044"/>
              <a:chOff x="5908460" y="1615439"/>
              <a:chExt cx="91440" cy="93044"/>
            </a:xfrm>
          </p:grpSpPr>
          <p:cxnSp>
            <p:nvCxnSpPr>
              <p:cNvPr id="32051" name="Straight Connector 32050">
                <a:extLst>
                  <a:ext uri="{FF2B5EF4-FFF2-40B4-BE49-F238E27FC236}">
                    <a16:creationId xmlns:a16="http://schemas.microsoft.com/office/drawing/2014/main" id="{D24FAC3B-7D0D-4636-FFA7-0F7EF5BE5C03}"/>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5EBC933B-BD73-FAD4-65C8-7AE2F3BD2E0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3" name="Group 32052">
              <a:extLst>
                <a:ext uri="{FF2B5EF4-FFF2-40B4-BE49-F238E27FC236}">
                  <a16:creationId xmlns:a16="http://schemas.microsoft.com/office/drawing/2014/main" id="{2CB4FB7B-8C25-697D-6E3F-415EE6830A39}"/>
                </a:ext>
              </a:extLst>
            </p:cNvPr>
            <p:cNvGrpSpPr/>
            <p:nvPr/>
          </p:nvGrpSpPr>
          <p:grpSpPr>
            <a:xfrm>
              <a:off x="7783641" y="3877189"/>
              <a:ext cx="91440" cy="93044"/>
              <a:chOff x="5908460" y="1615439"/>
              <a:chExt cx="91440" cy="93044"/>
            </a:xfrm>
          </p:grpSpPr>
          <p:cxnSp>
            <p:nvCxnSpPr>
              <p:cNvPr id="32054" name="Straight Connector 32053">
                <a:extLst>
                  <a:ext uri="{FF2B5EF4-FFF2-40B4-BE49-F238E27FC236}">
                    <a16:creationId xmlns:a16="http://schemas.microsoft.com/office/drawing/2014/main" id="{5D4498B0-FECA-6217-8529-C2020FCF750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D9DD76C0-98A8-D0F1-9FDB-1C40C49B310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6" name="Group 32055">
              <a:extLst>
                <a:ext uri="{FF2B5EF4-FFF2-40B4-BE49-F238E27FC236}">
                  <a16:creationId xmlns:a16="http://schemas.microsoft.com/office/drawing/2014/main" id="{01CB8AE9-7A54-47E4-4FF2-2D3C50C877C3}"/>
                </a:ext>
              </a:extLst>
            </p:cNvPr>
            <p:cNvGrpSpPr/>
            <p:nvPr/>
          </p:nvGrpSpPr>
          <p:grpSpPr>
            <a:xfrm>
              <a:off x="7867068" y="3907565"/>
              <a:ext cx="91440" cy="93044"/>
              <a:chOff x="5908460" y="1615439"/>
              <a:chExt cx="91440" cy="93044"/>
            </a:xfrm>
          </p:grpSpPr>
          <p:cxnSp>
            <p:nvCxnSpPr>
              <p:cNvPr id="32057" name="Straight Connector 32056">
                <a:extLst>
                  <a:ext uri="{FF2B5EF4-FFF2-40B4-BE49-F238E27FC236}">
                    <a16:creationId xmlns:a16="http://schemas.microsoft.com/office/drawing/2014/main" id="{E18E6300-0EA9-4864-DE62-C97243F6901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8" name="Straight Connector 32057">
                <a:extLst>
                  <a:ext uri="{FF2B5EF4-FFF2-40B4-BE49-F238E27FC236}">
                    <a16:creationId xmlns:a16="http://schemas.microsoft.com/office/drawing/2014/main" id="{0D365B3E-6992-9A2B-74F2-6422F7848B7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9" name="Group 32058">
              <a:extLst>
                <a:ext uri="{FF2B5EF4-FFF2-40B4-BE49-F238E27FC236}">
                  <a16:creationId xmlns:a16="http://schemas.microsoft.com/office/drawing/2014/main" id="{22B10B39-29DB-AAEC-D7D3-9BEEA59A40AA}"/>
                </a:ext>
              </a:extLst>
            </p:cNvPr>
            <p:cNvGrpSpPr/>
            <p:nvPr/>
          </p:nvGrpSpPr>
          <p:grpSpPr>
            <a:xfrm>
              <a:off x="7952723" y="3921295"/>
              <a:ext cx="91440" cy="93044"/>
              <a:chOff x="5908460" y="1615439"/>
              <a:chExt cx="91440" cy="93044"/>
            </a:xfrm>
          </p:grpSpPr>
          <p:cxnSp>
            <p:nvCxnSpPr>
              <p:cNvPr id="32060" name="Straight Connector 32059">
                <a:extLst>
                  <a:ext uri="{FF2B5EF4-FFF2-40B4-BE49-F238E27FC236}">
                    <a16:creationId xmlns:a16="http://schemas.microsoft.com/office/drawing/2014/main" id="{37ED95BE-122C-2167-6084-EE6D2C52701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72AC95EA-55FB-A8B6-149A-B1095E60502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2" name="Group 32061">
              <a:extLst>
                <a:ext uri="{FF2B5EF4-FFF2-40B4-BE49-F238E27FC236}">
                  <a16:creationId xmlns:a16="http://schemas.microsoft.com/office/drawing/2014/main" id="{06AD7FAF-3204-4F58-51AC-18B3E1F1088D}"/>
                </a:ext>
              </a:extLst>
            </p:cNvPr>
            <p:cNvGrpSpPr/>
            <p:nvPr/>
          </p:nvGrpSpPr>
          <p:grpSpPr>
            <a:xfrm>
              <a:off x="7614559" y="3822261"/>
              <a:ext cx="91440" cy="93044"/>
              <a:chOff x="5908460" y="1615439"/>
              <a:chExt cx="91440" cy="93044"/>
            </a:xfrm>
          </p:grpSpPr>
          <p:cxnSp>
            <p:nvCxnSpPr>
              <p:cNvPr id="32063" name="Straight Connector 32062">
                <a:extLst>
                  <a:ext uri="{FF2B5EF4-FFF2-40B4-BE49-F238E27FC236}">
                    <a16:creationId xmlns:a16="http://schemas.microsoft.com/office/drawing/2014/main" id="{C437562C-78C9-0E23-847D-CE8790B7818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13C50882-5F21-2EA5-5076-BDFD0740A562}"/>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5" name="Group 32064">
              <a:extLst>
                <a:ext uri="{FF2B5EF4-FFF2-40B4-BE49-F238E27FC236}">
                  <a16:creationId xmlns:a16="http://schemas.microsoft.com/office/drawing/2014/main" id="{4D983E74-6131-9EF2-D610-8355FCD8BF3C}"/>
                </a:ext>
              </a:extLst>
            </p:cNvPr>
            <p:cNvGrpSpPr/>
            <p:nvPr/>
          </p:nvGrpSpPr>
          <p:grpSpPr>
            <a:xfrm>
              <a:off x="8032047" y="3985329"/>
              <a:ext cx="91440" cy="93044"/>
              <a:chOff x="5908460" y="1615439"/>
              <a:chExt cx="91440" cy="93044"/>
            </a:xfrm>
          </p:grpSpPr>
          <p:cxnSp>
            <p:nvCxnSpPr>
              <p:cNvPr id="32066" name="Straight Connector 32065">
                <a:extLst>
                  <a:ext uri="{FF2B5EF4-FFF2-40B4-BE49-F238E27FC236}">
                    <a16:creationId xmlns:a16="http://schemas.microsoft.com/office/drawing/2014/main" id="{B268D290-30E9-78D9-D005-DF5F775F109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68CC9EBF-BAF2-E538-1610-C3D9E54C35F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8" name="Group 32067">
              <a:extLst>
                <a:ext uri="{FF2B5EF4-FFF2-40B4-BE49-F238E27FC236}">
                  <a16:creationId xmlns:a16="http://schemas.microsoft.com/office/drawing/2014/main" id="{74D5E3BC-5E6E-1F3B-20CB-0C4C493F3393}"/>
                </a:ext>
              </a:extLst>
            </p:cNvPr>
            <p:cNvGrpSpPr/>
            <p:nvPr/>
          </p:nvGrpSpPr>
          <p:grpSpPr>
            <a:xfrm>
              <a:off x="8248242" y="4004588"/>
              <a:ext cx="91440" cy="93044"/>
              <a:chOff x="5908460" y="1615439"/>
              <a:chExt cx="91440" cy="93044"/>
            </a:xfrm>
          </p:grpSpPr>
          <p:cxnSp>
            <p:nvCxnSpPr>
              <p:cNvPr id="32069" name="Straight Connector 32068">
                <a:extLst>
                  <a:ext uri="{FF2B5EF4-FFF2-40B4-BE49-F238E27FC236}">
                    <a16:creationId xmlns:a16="http://schemas.microsoft.com/office/drawing/2014/main" id="{DED8C98C-6BCF-22C7-11BA-615AFEF8146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0" name="Straight Connector 32069">
                <a:extLst>
                  <a:ext uri="{FF2B5EF4-FFF2-40B4-BE49-F238E27FC236}">
                    <a16:creationId xmlns:a16="http://schemas.microsoft.com/office/drawing/2014/main" id="{352D1750-9C6D-D7FF-EA20-AD21325311B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1" name="Group 32070">
              <a:extLst>
                <a:ext uri="{FF2B5EF4-FFF2-40B4-BE49-F238E27FC236}">
                  <a16:creationId xmlns:a16="http://schemas.microsoft.com/office/drawing/2014/main" id="{D5E40879-F280-15DC-0970-1E467C0BE216}"/>
                </a:ext>
              </a:extLst>
            </p:cNvPr>
            <p:cNvGrpSpPr/>
            <p:nvPr/>
          </p:nvGrpSpPr>
          <p:grpSpPr>
            <a:xfrm>
              <a:off x="3951549" y="1669973"/>
              <a:ext cx="91440" cy="93044"/>
              <a:chOff x="5908460" y="1615439"/>
              <a:chExt cx="91440" cy="93044"/>
            </a:xfrm>
          </p:grpSpPr>
          <p:cxnSp>
            <p:nvCxnSpPr>
              <p:cNvPr id="32072" name="Straight Connector 32071">
                <a:extLst>
                  <a:ext uri="{FF2B5EF4-FFF2-40B4-BE49-F238E27FC236}">
                    <a16:creationId xmlns:a16="http://schemas.microsoft.com/office/drawing/2014/main" id="{2748EA74-FDCB-6568-F6C5-FD9E199CD95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A82BAAA2-206A-DEED-4EDE-F004BA50ACC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4" name="Group 32073">
              <a:extLst>
                <a:ext uri="{FF2B5EF4-FFF2-40B4-BE49-F238E27FC236}">
                  <a16:creationId xmlns:a16="http://schemas.microsoft.com/office/drawing/2014/main" id="{EC313E78-35DD-F9BF-3B63-9FD6C240D627}"/>
                </a:ext>
              </a:extLst>
            </p:cNvPr>
            <p:cNvGrpSpPr/>
            <p:nvPr/>
          </p:nvGrpSpPr>
          <p:grpSpPr>
            <a:xfrm>
              <a:off x="3751001" y="1629818"/>
              <a:ext cx="91440" cy="93044"/>
              <a:chOff x="5908460" y="1615439"/>
              <a:chExt cx="91440" cy="93044"/>
            </a:xfrm>
          </p:grpSpPr>
          <p:cxnSp>
            <p:nvCxnSpPr>
              <p:cNvPr id="32075" name="Straight Connector 32074">
                <a:extLst>
                  <a:ext uri="{FF2B5EF4-FFF2-40B4-BE49-F238E27FC236}">
                    <a16:creationId xmlns:a16="http://schemas.microsoft.com/office/drawing/2014/main" id="{854625BD-8EF1-19AA-C6DE-5F91B41D09D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5E6034E4-DD4F-C0FB-5F4D-39756B8B3E3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7" name="Group 32076">
              <a:extLst>
                <a:ext uri="{FF2B5EF4-FFF2-40B4-BE49-F238E27FC236}">
                  <a16:creationId xmlns:a16="http://schemas.microsoft.com/office/drawing/2014/main" id="{908A8DA1-49E8-61D0-5464-A1B292A3D154}"/>
                </a:ext>
              </a:extLst>
            </p:cNvPr>
            <p:cNvGrpSpPr/>
            <p:nvPr/>
          </p:nvGrpSpPr>
          <p:grpSpPr>
            <a:xfrm>
              <a:off x="3866736" y="1662148"/>
              <a:ext cx="91440" cy="93044"/>
              <a:chOff x="5908460" y="1615439"/>
              <a:chExt cx="91440" cy="93044"/>
            </a:xfrm>
          </p:grpSpPr>
          <p:cxnSp>
            <p:nvCxnSpPr>
              <p:cNvPr id="32078" name="Straight Connector 32077">
                <a:extLst>
                  <a:ext uri="{FF2B5EF4-FFF2-40B4-BE49-F238E27FC236}">
                    <a16:creationId xmlns:a16="http://schemas.microsoft.com/office/drawing/2014/main" id="{F7752745-E289-5D9B-E2EA-F7BC5841C325}"/>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3E3D93FC-652A-EAEA-3C6D-B4CB7735B9C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0" name="Group 32079">
              <a:extLst>
                <a:ext uri="{FF2B5EF4-FFF2-40B4-BE49-F238E27FC236}">
                  <a16:creationId xmlns:a16="http://schemas.microsoft.com/office/drawing/2014/main" id="{240FB294-4DA5-0A93-E108-A69E905DF56B}"/>
                </a:ext>
              </a:extLst>
            </p:cNvPr>
            <p:cNvGrpSpPr/>
            <p:nvPr/>
          </p:nvGrpSpPr>
          <p:grpSpPr>
            <a:xfrm>
              <a:off x="7558564" y="3780676"/>
              <a:ext cx="91440" cy="93044"/>
              <a:chOff x="5908460" y="1615439"/>
              <a:chExt cx="91440" cy="93044"/>
            </a:xfrm>
          </p:grpSpPr>
          <p:cxnSp>
            <p:nvCxnSpPr>
              <p:cNvPr id="32081" name="Straight Connector 32080">
                <a:extLst>
                  <a:ext uri="{FF2B5EF4-FFF2-40B4-BE49-F238E27FC236}">
                    <a16:creationId xmlns:a16="http://schemas.microsoft.com/office/drawing/2014/main" id="{81D2CD3F-0EF7-3453-07CF-F7D27A31A57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5F23C61B-AACC-F9E9-E683-A0E90B7027C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3" name="Group 32082">
              <a:extLst>
                <a:ext uri="{FF2B5EF4-FFF2-40B4-BE49-F238E27FC236}">
                  <a16:creationId xmlns:a16="http://schemas.microsoft.com/office/drawing/2014/main" id="{44167F8B-BC76-32B9-3B79-BC3E34FBAB3D}"/>
                </a:ext>
              </a:extLst>
            </p:cNvPr>
            <p:cNvGrpSpPr/>
            <p:nvPr/>
          </p:nvGrpSpPr>
          <p:grpSpPr>
            <a:xfrm>
              <a:off x="7457099" y="3756205"/>
              <a:ext cx="91440" cy="93044"/>
              <a:chOff x="5908460" y="1615439"/>
              <a:chExt cx="91440" cy="93044"/>
            </a:xfrm>
          </p:grpSpPr>
          <p:cxnSp>
            <p:nvCxnSpPr>
              <p:cNvPr id="32084" name="Straight Connector 32083">
                <a:extLst>
                  <a:ext uri="{FF2B5EF4-FFF2-40B4-BE49-F238E27FC236}">
                    <a16:creationId xmlns:a16="http://schemas.microsoft.com/office/drawing/2014/main" id="{D77CDEA5-FC89-5E58-BD64-1C59588DCB8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5B724861-97C7-96A9-E8B3-02410DA13ED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6" name="Group 32085">
              <a:extLst>
                <a:ext uri="{FF2B5EF4-FFF2-40B4-BE49-F238E27FC236}">
                  <a16:creationId xmlns:a16="http://schemas.microsoft.com/office/drawing/2014/main" id="{B5635FAD-2909-EE41-2A20-2CA0E41E7FE5}"/>
                </a:ext>
              </a:extLst>
            </p:cNvPr>
            <p:cNvGrpSpPr/>
            <p:nvPr/>
          </p:nvGrpSpPr>
          <p:grpSpPr>
            <a:xfrm>
              <a:off x="7672234" y="3843894"/>
              <a:ext cx="91440" cy="93044"/>
              <a:chOff x="5908460" y="1615439"/>
              <a:chExt cx="91440" cy="93044"/>
            </a:xfrm>
          </p:grpSpPr>
          <p:cxnSp>
            <p:nvCxnSpPr>
              <p:cNvPr id="32087" name="Straight Connector 32086">
                <a:extLst>
                  <a:ext uri="{FF2B5EF4-FFF2-40B4-BE49-F238E27FC236}">
                    <a16:creationId xmlns:a16="http://schemas.microsoft.com/office/drawing/2014/main" id="{46B470DE-431A-DA99-72C5-2CD002AD03E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78FB8A6F-0A19-205A-A820-525571A7E84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9" name="Group 32088">
              <a:extLst>
                <a:ext uri="{FF2B5EF4-FFF2-40B4-BE49-F238E27FC236}">
                  <a16:creationId xmlns:a16="http://schemas.microsoft.com/office/drawing/2014/main" id="{CFF7A2E2-8E17-7F6E-0C3B-C2687B505832}"/>
                </a:ext>
              </a:extLst>
            </p:cNvPr>
            <p:cNvGrpSpPr/>
            <p:nvPr/>
          </p:nvGrpSpPr>
          <p:grpSpPr>
            <a:xfrm>
              <a:off x="7718369" y="3843893"/>
              <a:ext cx="91440" cy="93044"/>
              <a:chOff x="5908460" y="1615439"/>
              <a:chExt cx="91440" cy="93044"/>
            </a:xfrm>
          </p:grpSpPr>
          <p:cxnSp>
            <p:nvCxnSpPr>
              <p:cNvPr id="32090" name="Straight Connector 32089">
                <a:extLst>
                  <a:ext uri="{FF2B5EF4-FFF2-40B4-BE49-F238E27FC236}">
                    <a16:creationId xmlns:a16="http://schemas.microsoft.com/office/drawing/2014/main" id="{B978E607-F358-06A7-5974-5B20392FDA1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015C8249-3FF1-C178-1403-CF95EDAE28A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2" name="Group 32091">
              <a:extLst>
                <a:ext uri="{FF2B5EF4-FFF2-40B4-BE49-F238E27FC236}">
                  <a16:creationId xmlns:a16="http://schemas.microsoft.com/office/drawing/2014/main" id="{1DCA1146-55E6-B6E6-BB5D-647656F0E2B9}"/>
                </a:ext>
              </a:extLst>
            </p:cNvPr>
            <p:cNvGrpSpPr/>
            <p:nvPr/>
          </p:nvGrpSpPr>
          <p:grpSpPr>
            <a:xfrm>
              <a:off x="7402044" y="3733930"/>
              <a:ext cx="91440" cy="93044"/>
              <a:chOff x="5908460" y="1615439"/>
              <a:chExt cx="91440" cy="93044"/>
            </a:xfrm>
          </p:grpSpPr>
          <p:cxnSp>
            <p:nvCxnSpPr>
              <p:cNvPr id="32093" name="Straight Connector 32092">
                <a:extLst>
                  <a:ext uri="{FF2B5EF4-FFF2-40B4-BE49-F238E27FC236}">
                    <a16:creationId xmlns:a16="http://schemas.microsoft.com/office/drawing/2014/main" id="{55B13CC8-CC90-7F3F-B377-00A7D27DEE9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188EC0F4-576C-A6B6-1ED1-3E363BE7A5E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5" name="Group 32094">
              <a:extLst>
                <a:ext uri="{FF2B5EF4-FFF2-40B4-BE49-F238E27FC236}">
                  <a16:creationId xmlns:a16="http://schemas.microsoft.com/office/drawing/2014/main" id="{4DE0F5C3-179F-4605-AC19-AFFFAE6F77E9}"/>
                </a:ext>
              </a:extLst>
            </p:cNvPr>
            <p:cNvGrpSpPr/>
            <p:nvPr/>
          </p:nvGrpSpPr>
          <p:grpSpPr>
            <a:xfrm>
              <a:off x="7268259" y="3688782"/>
              <a:ext cx="91440" cy="93044"/>
              <a:chOff x="5908460" y="1615439"/>
              <a:chExt cx="91440" cy="93044"/>
            </a:xfrm>
          </p:grpSpPr>
          <p:cxnSp>
            <p:nvCxnSpPr>
              <p:cNvPr id="32096" name="Straight Connector 32095">
                <a:extLst>
                  <a:ext uri="{FF2B5EF4-FFF2-40B4-BE49-F238E27FC236}">
                    <a16:creationId xmlns:a16="http://schemas.microsoft.com/office/drawing/2014/main" id="{786676D8-755A-09E9-3E38-0DA07DDB370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7" name="Straight Connector 32096">
                <a:extLst>
                  <a:ext uri="{FF2B5EF4-FFF2-40B4-BE49-F238E27FC236}">
                    <a16:creationId xmlns:a16="http://schemas.microsoft.com/office/drawing/2014/main" id="{D9C5DF75-0D38-D279-552C-869E56B1FB7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4" name="Group 32103">
              <a:extLst>
                <a:ext uri="{FF2B5EF4-FFF2-40B4-BE49-F238E27FC236}">
                  <a16:creationId xmlns:a16="http://schemas.microsoft.com/office/drawing/2014/main" id="{1FA1068E-BAA4-AD79-A199-F8822A5AEA6F}"/>
                </a:ext>
              </a:extLst>
            </p:cNvPr>
            <p:cNvGrpSpPr/>
            <p:nvPr/>
          </p:nvGrpSpPr>
          <p:grpSpPr>
            <a:xfrm>
              <a:off x="7294854" y="3696583"/>
              <a:ext cx="91440" cy="93044"/>
              <a:chOff x="5908460" y="1615439"/>
              <a:chExt cx="91440" cy="93044"/>
            </a:xfrm>
          </p:grpSpPr>
          <p:cxnSp>
            <p:nvCxnSpPr>
              <p:cNvPr id="32105" name="Straight Connector 32104">
                <a:extLst>
                  <a:ext uri="{FF2B5EF4-FFF2-40B4-BE49-F238E27FC236}">
                    <a16:creationId xmlns:a16="http://schemas.microsoft.com/office/drawing/2014/main" id="{ADB40A14-B5CC-AD2E-0450-569A11042CA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570FEC4B-754C-04B6-F3B9-657AA1D39A32}"/>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7" name="Group 32106">
              <a:extLst>
                <a:ext uri="{FF2B5EF4-FFF2-40B4-BE49-F238E27FC236}">
                  <a16:creationId xmlns:a16="http://schemas.microsoft.com/office/drawing/2014/main" id="{6A671B08-E264-27A0-72EC-7FC918152713}"/>
                </a:ext>
              </a:extLst>
            </p:cNvPr>
            <p:cNvGrpSpPr/>
            <p:nvPr/>
          </p:nvGrpSpPr>
          <p:grpSpPr>
            <a:xfrm>
              <a:off x="7696327" y="3831704"/>
              <a:ext cx="91440" cy="93044"/>
              <a:chOff x="5908460" y="1615439"/>
              <a:chExt cx="91440" cy="93044"/>
            </a:xfrm>
          </p:grpSpPr>
          <p:cxnSp>
            <p:nvCxnSpPr>
              <p:cNvPr id="32108" name="Straight Connector 32107">
                <a:extLst>
                  <a:ext uri="{FF2B5EF4-FFF2-40B4-BE49-F238E27FC236}">
                    <a16:creationId xmlns:a16="http://schemas.microsoft.com/office/drawing/2014/main" id="{7EEEF5C0-BE82-9A22-2342-2F0FC7526AF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F91069D4-F531-F04A-C8DB-7520CFA963C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spTree>
    <p:extLst>
      <p:ext uri="{BB962C8B-B14F-4D97-AF65-F5344CB8AC3E}">
        <p14:creationId xmlns:p14="http://schemas.microsoft.com/office/powerpoint/2010/main" val="4261164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16" name="Freeform 31815">
            <a:extLst>
              <a:ext uri="{FF2B5EF4-FFF2-40B4-BE49-F238E27FC236}">
                <a16:creationId xmlns:a16="http://schemas.microsoft.com/office/drawing/2014/main" id="{9833E230-815A-D7A4-A906-397EBE599750}"/>
              </a:ext>
            </a:extLst>
          </p:cNvPr>
          <p:cNvSpPr/>
          <p:nvPr/>
        </p:nvSpPr>
        <p:spPr bwMode="auto">
          <a:xfrm>
            <a:off x="3416440" y="1612760"/>
            <a:ext cx="6521380" cy="2914022"/>
          </a:xfrm>
          <a:custGeom>
            <a:avLst/>
            <a:gdLst>
              <a:gd name="connsiteX0" fmla="*/ 0 w 6521380"/>
              <a:gd name="connsiteY0" fmla="*/ 0 h 2914022"/>
              <a:gd name="connsiteX1" fmla="*/ 281353 w 6521380"/>
              <a:gd name="connsiteY1" fmla="*/ 0 h 2914022"/>
              <a:gd name="connsiteX2" fmla="*/ 281353 w 6521380"/>
              <a:gd name="connsiteY2" fmla="*/ 0 h 2914022"/>
              <a:gd name="connsiteX3" fmla="*/ 401934 w 6521380"/>
              <a:gd name="connsiteY3" fmla="*/ 0 h 2914022"/>
              <a:gd name="connsiteX4" fmla="*/ 401934 w 6521380"/>
              <a:gd name="connsiteY4" fmla="*/ 75363 h 2914022"/>
              <a:gd name="connsiteX5" fmla="*/ 537586 w 6521380"/>
              <a:gd name="connsiteY5" fmla="*/ 75363 h 2914022"/>
              <a:gd name="connsiteX6" fmla="*/ 537586 w 6521380"/>
              <a:gd name="connsiteY6" fmla="*/ 75363 h 2914022"/>
              <a:gd name="connsiteX7" fmla="*/ 537586 w 6521380"/>
              <a:gd name="connsiteY7" fmla="*/ 75363 h 2914022"/>
              <a:gd name="connsiteX8" fmla="*/ 537586 w 6521380"/>
              <a:gd name="connsiteY8" fmla="*/ 130629 h 2914022"/>
              <a:gd name="connsiteX9" fmla="*/ 628022 w 6521380"/>
              <a:gd name="connsiteY9" fmla="*/ 130629 h 2914022"/>
              <a:gd name="connsiteX10" fmla="*/ 628022 w 6521380"/>
              <a:gd name="connsiteY10" fmla="*/ 236137 h 2914022"/>
              <a:gd name="connsiteX11" fmla="*/ 673239 w 6521380"/>
              <a:gd name="connsiteY11" fmla="*/ 236137 h 2914022"/>
              <a:gd name="connsiteX12" fmla="*/ 673239 w 6521380"/>
              <a:gd name="connsiteY12" fmla="*/ 522515 h 2914022"/>
              <a:gd name="connsiteX13" fmla="*/ 673239 w 6521380"/>
              <a:gd name="connsiteY13" fmla="*/ 522515 h 2914022"/>
              <a:gd name="connsiteX14" fmla="*/ 673239 w 6521380"/>
              <a:gd name="connsiteY14" fmla="*/ 597877 h 2914022"/>
              <a:gd name="connsiteX15" fmla="*/ 753626 w 6521380"/>
              <a:gd name="connsiteY15" fmla="*/ 597877 h 2914022"/>
              <a:gd name="connsiteX16" fmla="*/ 753626 w 6521380"/>
              <a:gd name="connsiteY16" fmla="*/ 713433 h 2914022"/>
              <a:gd name="connsiteX17" fmla="*/ 834013 w 6521380"/>
              <a:gd name="connsiteY17" fmla="*/ 713433 h 2914022"/>
              <a:gd name="connsiteX18" fmla="*/ 834013 w 6521380"/>
              <a:gd name="connsiteY18" fmla="*/ 793820 h 2914022"/>
              <a:gd name="connsiteX19" fmla="*/ 1065125 w 6521380"/>
              <a:gd name="connsiteY19" fmla="*/ 793820 h 2914022"/>
              <a:gd name="connsiteX20" fmla="*/ 1065125 w 6521380"/>
              <a:gd name="connsiteY20" fmla="*/ 839038 h 2914022"/>
              <a:gd name="connsiteX21" fmla="*/ 1311309 w 6521380"/>
              <a:gd name="connsiteY21" fmla="*/ 839038 h 2914022"/>
              <a:gd name="connsiteX22" fmla="*/ 1311309 w 6521380"/>
              <a:gd name="connsiteY22" fmla="*/ 959618 h 2914022"/>
              <a:gd name="connsiteX23" fmla="*/ 1366575 w 6521380"/>
              <a:gd name="connsiteY23" fmla="*/ 959618 h 2914022"/>
              <a:gd name="connsiteX24" fmla="*/ 1366575 w 6521380"/>
              <a:gd name="connsiteY24" fmla="*/ 1070150 h 2914022"/>
              <a:gd name="connsiteX25" fmla="*/ 1431890 w 6521380"/>
              <a:gd name="connsiteY25" fmla="*/ 1070150 h 2914022"/>
              <a:gd name="connsiteX26" fmla="*/ 1431890 w 6521380"/>
              <a:gd name="connsiteY26" fmla="*/ 1130440 h 2914022"/>
              <a:gd name="connsiteX27" fmla="*/ 1517301 w 6521380"/>
              <a:gd name="connsiteY27" fmla="*/ 1130440 h 2914022"/>
              <a:gd name="connsiteX28" fmla="*/ 1517301 w 6521380"/>
              <a:gd name="connsiteY28" fmla="*/ 1261069 h 2914022"/>
              <a:gd name="connsiteX29" fmla="*/ 1617784 w 6521380"/>
              <a:gd name="connsiteY29" fmla="*/ 1261069 h 2914022"/>
              <a:gd name="connsiteX30" fmla="*/ 1617784 w 6521380"/>
              <a:gd name="connsiteY30" fmla="*/ 1331407 h 2914022"/>
              <a:gd name="connsiteX31" fmla="*/ 1713244 w 6521380"/>
              <a:gd name="connsiteY31" fmla="*/ 1331407 h 2914022"/>
              <a:gd name="connsiteX32" fmla="*/ 1713244 w 6521380"/>
              <a:gd name="connsiteY32" fmla="*/ 1406770 h 2914022"/>
              <a:gd name="connsiteX33" fmla="*/ 1959428 w 6521380"/>
              <a:gd name="connsiteY33" fmla="*/ 1406770 h 2914022"/>
              <a:gd name="connsiteX34" fmla="*/ 1959428 w 6521380"/>
              <a:gd name="connsiteY34" fmla="*/ 1487156 h 2914022"/>
              <a:gd name="connsiteX35" fmla="*/ 2049863 w 6521380"/>
              <a:gd name="connsiteY35" fmla="*/ 1487156 h 2914022"/>
              <a:gd name="connsiteX36" fmla="*/ 2049863 w 6521380"/>
              <a:gd name="connsiteY36" fmla="*/ 1602713 h 2914022"/>
              <a:gd name="connsiteX37" fmla="*/ 2145323 w 6521380"/>
              <a:gd name="connsiteY37" fmla="*/ 1602713 h 2914022"/>
              <a:gd name="connsiteX38" fmla="*/ 2145323 w 6521380"/>
              <a:gd name="connsiteY38" fmla="*/ 1718269 h 2914022"/>
              <a:gd name="connsiteX39" fmla="*/ 2225709 w 6521380"/>
              <a:gd name="connsiteY39" fmla="*/ 1718269 h 2914022"/>
              <a:gd name="connsiteX40" fmla="*/ 2225709 w 6521380"/>
              <a:gd name="connsiteY40" fmla="*/ 1793631 h 2914022"/>
              <a:gd name="connsiteX41" fmla="*/ 2306096 w 6521380"/>
              <a:gd name="connsiteY41" fmla="*/ 1793631 h 2914022"/>
              <a:gd name="connsiteX42" fmla="*/ 2306096 w 6521380"/>
              <a:gd name="connsiteY42" fmla="*/ 1838849 h 2914022"/>
              <a:gd name="connsiteX43" fmla="*/ 2507063 w 6521380"/>
              <a:gd name="connsiteY43" fmla="*/ 1838849 h 2914022"/>
              <a:gd name="connsiteX44" fmla="*/ 2507063 w 6521380"/>
              <a:gd name="connsiteY44" fmla="*/ 1884066 h 2914022"/>
              <a:gd name="connsiteX45" fmla="*/ 2713055 w 6521380"/>
              <a:gd name="connsiteY45" fmla="*/ 1884066 h 2914022"/>
              <a:gd name="connsiteX46" fmla="*/ 2713055 w 6521380"/>
              <a:gd name="connsiteY46" fmla="*/ 1994598 h 2914022"/>
              <a:gd name="connsiteX47" fmla="*/ 2783393 w 6521380"/>
              <a:gd name="connsiteY47" fmla="*/ 1994598 h 2914022"/>
              <a:gd name="connsiteX48" fmla="*/ 2783393 w 6521380"/>
              <a:gd name="connsiteY48" fmla="*/ 2044840 h 2914022"/>
              <a:gd name="connsiteX49" fmla="*/ 2893925 w 6521380"/>
              <a:gd name="connsiteY49" fmla="*/ 2044840 h 2914022"/>
              <a:gd name="connsiteX50" fmla="*/ 2893925 w 6521380"/>
              <a:gd name="connsiteY50" fmla="*/ 2105130 h 2914022"/>
              <a:gd name="connsiteX51" fmla="*/ 3180303 w 6521380"/>
              <a:gd name="connsiteY51" fmla="*/ 2105130 h 2914022"/>
              <a:gd name="connsiteX52" fmla="*/ 3180303 w 6521380"/>
              <a:gd name="connsiteY52" fmla="*/ 2165420 h 2914022"/>
              <a:gd name="connsiteX53" fmla="*/ 3255665 w 6521380"/>
              <a:gd name="connsiteY53" fmla="*/ 2165420 h 2914022"/>
              <a:gd name="connsiteX54" fmla="*/ 3255665 w 6521380"/>
              <a:gd name="connsiteY54" fmla="*/ 2165420 h 2914022"/>
              <a:gd name="connsiteX55" fmla="*/ 3255665 w 6521380"/>
              <a:gd name="connsiteY55" fmla="*/ 2205614 h 2914022"/>
              <a:gd name="connsiteX56" fmla="*/ 3441560 w 6521380"/>
              <a:gd name="connsiteY56" fmla="*/ 2205614 h 2914022"/>
              <a:gd name="connsiteX57" fmla="*/ 3441560 w 6521380"/>
              <a:gd name="connsiteY57" fmla="*/ 2250831 h 2914022"/>
              <a:gd name="connsiteX58" fmla="*/ 3511898 w 6521380"/>
              <a:gd name="connsiteY58" fmla="*/ 2250831 h 2914022"/>
              <a:gd name="connsiteX59" fmla="*/ 3511898 w 6521380"/>
              <a:gd name="connsiteY59" fmla="*/ 2250831 h 2914022"/>
              <a:gd name="connsiteX60" fmla="*/ 3511898 w 6521380"/>
              <a:gd name="connsiteY60" fmla="*/ 2296049 h 2914022"/>
              <a:gd name="connsiteX61" fmla="*/ 3732962 w 6521380"/>
              <a:gd name="connsiteY61" fmla="*/ 2296049 h 2914022"/>
              <a:gd name="connsiteX62" fmla="*/ 3732962 w 6521380"/>
              <a:gd name="connsiteY62" fmla="*/ 2341266 h 2914022"/>
              <a:gd name="connsiteX63" fmla="*/ 3853542 w 6521380"/>
              <a:gd name="connsiteY63" fmla="*/ 2341266 h 2914022"/>
              <a:gd name="connsiteX64" fmla="*/ 3853542 w 6521380"/>
              <a:gd name="connsiteY64" fmla="*/ 2386484 h 2914022"/>
              <a:gd name="connsiteX65" fmla="*/ 4069582 w 6521380"/>
              <a:gd name="connsiteY65" fmla="*/ 2386484 h 2914022"/>
              <a:gd name="connsiteX66" fmla="*/ 4069582 w 6521380"/>
              <a:gd name="connsiteY66" fmla="*/ 2456822 h 2914022"/>
              <a:gd name="connsiteX67" fmla="*/ 4119824 w 6521380"/>
              <a:gd name="connsiteY67" fmla="*/ 2456822 h 2914022"/>
              <a:gd name="connsiteX68" fmla="*/ 4119824 w 6521380"/>
              <a:gd name="connsiteY68" fmla="*/ 2512088 h 2914022"/>
              <a:gd name="connsiteX69" fmla="*/ 4396153 w 6521380"/>
              <a:gd name="connsiteY69" fmla="*/ 2512088 h 2914022"/>
              <a:gd name="connsiteX70" fmla="*/ 4396153 w 6521380"/>
              <a:gd name="connsiteY70" fmla="*/ 2557306 h 2914022"/>
              <a:gd name="connsiteX71" fmla="*/ 4757894 w 6521380"/>
              <a:gd name="connsiteY71" fmla="*/ 2557306 h 2914022"/>
              <a:gd name="connsiteX72" fmla="*/ 4757894 w 6521380"/>
              <a:gd name="connsiteY72" fmla="*/ 2617596 h 2914022"/>
              <a:gd name="connsiteX73" fmla="*/ 4813160 w 6521380"/>
              <a:gd name="connsiteY73" fmla="*/ 2617596 h 2914022"/>
              <a:gd name="connsiteX74" fmla="*/ 4813160 w 6521380"/>
              <a:gd name="connsiteY74" fmla="*/ 2617596 h 2914022"/>
              <a:gd name="connsiteX75" fmla="*/ 5039248 w 6521380"/>
              <a:gd name="connsiteY75" fmla="*/ 2617596 h 2914022"/>
              <a:gd name="connsiteX76" fmla="*/ 5039248 w 6521380"/>
              <a:gd name="connsiteY76" fmla="*/ 2687935 h 2914022"/>
              <a:gd name="connsiteX77" fmla="*/ 5662246 w 6521380"/>
              <a:gd name="connsiteY77" fmla="*/ 2687935 h 2914022"/>
              <a:gd name="connsiteX78" fmla="*/ 5662246 w 6521380"/>
              <a:gd name="connsiteY78" fmla="*/ 2743200 h 2914022"/>
              <a:gd name="connsiteX79" fmla="*/ 5848140 w 6521380"/>
              <a:gd name="connsiteY79" fmla="*/ 2743200 h 2914022"/>
              <a:gd name="connsiteX80" fmla="*/ 5848140 w 6521380"/>
              <a:gd name="connsiteY80" fmla="*/ 2798466 h 2914022"/>
              <a:gd name="connsiteX81" fmla="*/ 6446017 w 6521380"/>
              <a:gd name="connsiteY81" fmla="*/ 2798466 h 2914022"/>
              <a:gd name="connsiteX82" fmla="*/ 6446017 w 6521380"/>
              <a:gd name="connsiteY82" fmla="*/ 2914022 h 2914022"/>
              <a:gd name="connsiteX83" fmla="*/ 6521380 w 6521380"/>
              <a:gd name="connsiteY83" fmla="*/ 2914022 h 291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521380" h="2914022">
                <a:moveTo>
                  <a:pt x="0" y="0"/>
                </a:moveTo>
                <a:lnTo>
                  <a:pt x="281353" y="0"/>
                </a:lnTo>
                <a:lnTo>
                  <a:pt x="281353" y="0"/>
                </a:lnTo>
                <a:lnTo>
                  <a:pt x="401934" y="0"/>
                </a:lnTo>
                <a:lnTo>
                  <a:pt x="401934" y="75363"/>
                </a:lnTo>
                <a:lnTo>
                  <a:pt x="537586" y="75363"/>
                </a:lnTo>
                <a:lnTo>
                  <a:pt x="537586" y="75363"/>
                </a:lnTo>
                <a:lnTo>
                  <a:pt x="537586" y="75363"/>
                </a:lnTo>
                <a:lnTo>
                  <a:pt x="537586" y="130629"/>
                </a:lnTo>
                <a:lnTo>
                  <a:pt x="628022" y="130629"/>
                </a:lnTo>
                <a:lnTo>
                  <a:pt x="628022" y="236137"/>
                </a:lnTo>
                <a:lnTo>
                  <a:pt x="673239" y="236137"/>
                </a:lnTo>
                <a:lnTo>
                  <a:pt x="673239" y="522515"/>
                </a:lnTo>
                <a:lnTo>
                  <a:pt x="673239" y="522515"/>
                </a:lnTo>
                <a:lnTo>
                  <a:pt x="673239" y="597877"/>
                </a:lnTo>
                <a:lnTo>
                  <a:pt x="753626" y="597877"/>
                </a:lnTo>
                <a:lnTo>
                  <a:pt x="753626" y="713433"/>
                </a:lnTo>
                <a:lnTo>
                  <a:pt x="834013" y="713433"/>
                </a:lnTo>
                <a:lnTo>
                  <a:pt x="834013" y="793820"/>
                </a:lnTo>
                <a:lnTo>
                  <a:pt x="1065125" y="793820"/>
                </a:lnTo>
                <a:lnTo>
                  <a:pt x="1065125" y="839038"/>
                </a:lnTo>
                <a:lnTo>
                  <a:pt x="1311309" y="839038"/>
                </a:lnTo>
                <a:lnTo>
                  <a:pt x="1311309" y="959618"/>
                </a:lnTo>
                <a:lnTo>
                  <a:pt x="1366575" y="959618"/>
                </a:lnTo>
                <a:lnTo>
                  <a:pt x="1366575" y="1070150"/>
                </a:lnTo>
                <a:lnTo>
                  <a:pt x="1431890" y="1070150"/>
                </a:lnTo>
                <a:lnTo>
                  <a:pt x="1431890" y="1130440"/>
                </a:lnTo>
                <a:lnTo>
                  <a:pt x="1517301" y="1130440"/>
                </a:lnTo>
                <a:lnTo>
                  <a:pt x="1517301" y="1261069"/>
                </a:lnTo>
                <a:lnTo>
                  <a:pt x="1617784" y="1261069"/>
                </a:lnTo>
                <a:lnTo>
                  <a:pt x="1617784" y="1331407"/>
                </a:lnTo>
                <a:lnTo>
                  <a:pt x="1713244" y="1331407"/>
                </a:lnTo>
                <a:lnTo>
                  <a:pt x="1713244" y="1406770"/>
                </a:lnTo>
                <a:lnTo>
                  <a:pt x="1959428" y="1406770"/>
                </a:lnTo>
                <a:lnTo>
                  <a:pt x="1959428" y="1487156"/>
                </a:lnTo>
                <a:lnTo>
                  <a:pt x="2049863" y="1487156"/>
                </a:lnTo>
                <a:lnTo>
                  <a:pt x="2049863" y="1602713"/>
                </a:lnTo>
                <a:lnTo>
                  <a:pt x="2145323" y="1602713"/>
                </a:lnTo>
                <a:lnTo>
                  <a:pt x="2145323" y="1718269"/>
                </a:lnTo>
                <a:lnTo>
                  <a:pt x="2225709" y="1718269"/>
                </a:lnTo>
                <a:lnTo>
                  <a:pt x="2225709" y="1793631"/>
                </a:lnTo>
                <a:lnTo>
                  <a:pt x="2306096" y="1793631"/>
                </a:lnTo>
                <a:lnTo>
                  <a:pt x="2306096" y="1838849"/>
                </a:lnTo>
                <a:lnTo>
                  <a:pt x="2507063" y="1838849"/>
                </a:lnTo>
                <a:lnTo>
                  <a:pt x="2507063" y="1884066"/>
                </a:lnTo>
                <a:lnTo>
                  <a:pt x="2713055" y="1884066"/>
                </a:lnTo>
                <a:lnTo>
                  <a:pt x="2713055" y="1994598"/>
                </a:lnTo>
                <a:lnTo>
                  <a:pt x="2783393" y="1994598"/>
                </a:lnTo>
                <a:lnTo>
                  <a:pt x="2783393" y="2044840"/>
                </a:lnTo>
                <a:lnTo>
                  <a:pt x="2893925" y="2044840"/>
                </a:lnTo>
                <a:lnTo>
                  <a:pt x="2893925" y="2105130"/>
                </a:lnTo>
                <a:lnTo>
                  <a:pt x="3180303" y="2105130"/>
                </a:lnTo>
                <a:lnTo>
                  <a:pt x="3180303" y="2165420"/>
                </a:lnTo>
                <a:lnTo>
                  <a:pt x="3255665" y="2165420"/>
                </a:lnTo>
                <a:lnTo>
                  <a:pt x="3255665" y="2165420"/>
                </a:lnTo>
                <a:lnTo>
                  <a:pt x="3255665" y="2205614"/>
                </a:lnTo>
                <a:lnTo>
                  <a:pt x="3441560" y="2205614"/>
                </a:lnTo>
                <a:lnTo>
                  <a:pt x="3441560" y="2250831"/>
                </a:lnTo>
                <a:lnTo>
                  <a:pt x="3511898" y="2250831"/>
                </a:lnTo>
                <a:lnTo>
                  <a:pt x="3511898" y="2250831"/>
                </a:lnTo>
                <a:lnTo>
                  <a:pt x="3511898" y="2296049"/>
                </a:lnTo>
                <a:lnTo>
                  <a:pt x="3732962" y="2296049"/>
                </a:lnTo>
                <a:lnTo>
                  <a:pt x="3732962" y="2341266"/>
                </a:lnTo>
                <a:lnTo>
                  <a:pt x="3853542" y="2341266"/>
                </a:lnTo>
                <a:lnTo>
                  <a:pt x="3853542" y="2386484"/>
                </a:lnTo>
                <a:lnTo>
                  <a:pt x="4069582" y="2386484"/>
                </a:lnTo>
                <a:lnTo>
                  <a:pt x="4069582" y="2456822"/>
                </a:lnTo>
                <a:lnTo>
                  <a:pt x="4119824" y="2456822"/>
                </a:lnTo>
                <a:lnTo>
                  <a:pt x="4119824" y="2512088"/>
                </a:lnTo>
                <a:lnTo>
                  <a:pt x="4396153" y="2512088"/>
                </a:lnTo>
                <a:lnTo>
                  <a:pt x="4396153" y="2557306"/>
                </a:lnTo>
                <a:lnTo>
                  <a:pt x="4757894" y="2557306"/>
                </a:lnTo>
                <a:lnTo>
                  <a:pt x="4757894" y="2617596"/>
                </a:lnTo>
                <a:lnTo>
                  <a:pt x="4813160" y="2617596"/>
                </a:lnTo>
                <a:lnTo>
                  <a:pt x="4813160" y="2617596"/>
                </a:lnTo>
                <a:lnTo>
                  <a:pt x="5039248" y="2617596"/>
                </a:lnTo>
                <a:lnTo>
                  <a:pt x="5039248" y="2687935"/>
                </a:lnTo>
                <a:lnTo>
                  <a:pt x="5662246" y="2687935"/>
                </a:lnTo>
                <a:lnTo>
                  <a:pt x="5662246" y="2743200"/>
                </a:lnTo>
                <a:lnTo>
                  <a:pt x="5848140" y="2743200"/>
                </a:lnTo>
                <a:lnTo>
                  <a:pt x="5848140" y="2798466"/>
                </a:lnTo>
                <a:lnTo>
                  <a:pt x="6446017" y="2798466"/>
                </a:lnTo>
                <a:lnTo>
                  <a:pt x="6446017" y="2914022"/>
                </a:lnTo>
                <a:lnTo>
                  <a:pt x="6521380" y="2914022"/>
                </a:lnTo>
              </a:path>
            </a:pathLst>
          </a:custGeom>
          <a:noFill/>
          <a:ln w="28575">
            <a:solidFill>
              <a:srgbClr val="01587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Content Placeholder 2">
            <a:extLst>
              <a:ext uri="{FF2B5EF4-FFF2-40B4-BE49-F238E27FC236}">
                <a16:creationId xmlns:a16="http://schemas.microsoft.com/office/drawing/2014/main" id="{8916C3B7-3EE2-B0B6-1D29-5C73A56224E0}"/>
              </a:ext>
            </a:extLst>
          </p:cNvPr>
          <p:cNvSpPr>
            <a:spLocks noGrp="1"/>
          </p:cNvSpPr>
          <p:nvPr>
            <p:ph idx="1"/>
          </p:nvPr>
        </p:nvSpPr>
        <p:spPr>
          <a:xfrm>
            <a:off x="604675" y="5878393"/>
            <a:ext cx="9965002" cy="571482"/>
          </a:xfrm>
        </p:spPr>
        <p:txBody>
          <a:bodyPr/>
          <a:lstStyle/>
          <a:p>
            <a:r>
              <a:rPr lang="en-US" sz="1600" dirty="0"/>
              <a:t>PFS improved with TAS-102 + bevacizumab vs TAS-102 in all subgroups assessed, including previous bev (yes/no), left- and right-sided primary tumors, and wild-type/mutant </a:t>
            </a:r>
            <a:r>
              <a:rPr lang="en-US" sz="1600" i="1" dirty="0"/>
              <a:t>RAS</a:t>
            </a:r>
          </a:p>
        </p:txBody>
      </p:sp>
      <p:grpSp>
        <p:nvGrpSpPr>
          <p:cNvPr id="10" name="Group 9">
            <a:extLst>
              <a:ext uri="{FF2B5EF4-FFF2-40B4-BE49-F238E27FC236}">
                <a16:creationId xmlns:a16="http://schemas.microsoft.com/office/drawing/2014/main" id="{68F80447-C4A3-72CC-8C7D-ABC90D5D6696}"/>
              </a:ext>
            </a:extLst>
          </p:cNvPr>
          <p:cNvGrpSpPr/>
          <p:nvPr/>
        </p:nvGrpSpPr>
        <p:grpSpPr>
          <a:xfrm>
            <a:off x="7165365" y="1119617"/>
            <a:ext cx="3674279" cy="1532258"/>
            <a:chOff x="7288846" y="1345939"/>
            <a:chExt cx="3674279" cy="1532258"/>
          </a:xfrm>
        </p:grpSpPr>
        <p:sp>
          <p:nvSpPr>
            <p:cNvPr id="11" name="TextBox 10">
              <a:extLst>
                <a:ext uri="{FF2B5EF4-FFF2-40B4-BE49-F238E27FC236}">
                  <a16:creationId xmlns:a16="http://schemas.microsoft.com/office/drawing/2014/main" id="{BC2FA48D-8F79-A797-A611-80A1DB5A00D5}"/>
                </a:ext>
              </a:extLst>
            </p:cNvPr>
            <p:cNvSpPr txBox="1"/>
            <p:nvPr/>
          </p:nvSpPr>
          <p:spPr bwMode="auto">
            <a:xfrm>
              <a:off x="10126036" y="1561383"/>
              <a:ext cx="837089" cy="523220"/>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12" name="TextBox 11">
              <a:extLst>
                <a:ext uri="{FF2B5EF4-FFF2-40B4-BE49-F238E27FC236}">
                  <a16:creationId xmlns:a16="http://schemas.microsoft.com/office/drawing/2014/main" id="{5A018CA7-B51F-23F2-B11E-5E09F3F5CC62}"/>
                </a:ext>
              </a:extLst>
            </p:cNvPr>
            <p:cNvSpPr txBox="1"/>
            <p:nvPr/>
          </p:nvSpPr>
          <p:spPr bwMode="auto">
            <a:xfrm>
              <a:off x="8906644" y="1345939"/>
              <a:ext cx="1203960" cy="73866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 + Bevacizumab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13" name="TextBox 12">
              <a:extLst>
                <a:ext uri="{FF2B5EF4-FFF2-40B4-BE49-F238E27FC236}">
                  <a16:creationId xmlns:a16="http://schemas.microsoft.com/office/drawing/2014/main" id="{3ABD6E6A-9A4B-577B-52C4-8F2759C88724}"/>
                </a:ext>
              </a:extLst>
            </p:cNvPr>
            <p:cNvSpPr txBox="1"/>
            <p:nvPr/>
          </p:nvSpPr>
          <p:spPr bwMode="auto">
            <a:xfrm>
              <a:off x="7288846" y="2047200"/>
              <a:ext cx="16914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PFS, </a:t>
              </a:r>
              <a:r>
                <a:rPr lang="en-US" sz="1600" b="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6-mo PFS rate,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12-mo PFS rate, %</a:t>
              </a:r>
            </a:p>
          </p:txBody>
        </p:sp>
        <p:sp>
          <p:nvSpPr>
            <p:cNvPr id="14" name="TextBox 13">
              <a:extLst>
                <a:ext uri="{FF2B5EF4-FFF2-40B4-BE49-F238E27FC236}">
                  <a16:creationId xmlns:a16="http://schemas.microsoft.com/office/drawing/2014/main" id="{354B9E20-A1CE-A970-96D1-5AE0F0928DDF}"/>
                </a:ext>
              </a:extLst>
            </p:cNvPr>
            <p:cNvSpPr txBox="1"/>
            <p:nvPr/>
          </p:nvSpPr>
          <p:spPr bwMode="auto">
            <a:xfrm>
              <a:off x="10322404" y="2047200"/>
              <a:ext cx="444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15" name="TextBox 14">
              <a:extLst>
                <a:ext uri="{FF2B5EF4-FFF2-40B4-BE49-F238E27FC236}">
                  <a16:creationId xmlns:a16="http://schemas.microsoft.com/office/drawing/2014/main" id="{828207A6-A934-A875-A158-D8E6D05CE9AE}"/>
                </a:ext>
              </a:extLst>
            </p:cNvPr>
            <p:cNvSpPr txBox="1"/>
            <p:nvPr/>
          </p:nvSpPr>
          <p:spPr bwMode="auto">
            <a:xfrm>
              <a:off x="9286448" y="2047200"/>
              <a:ext cx="444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a:t>
              </a:r>
            </a:p>
          </p:txBody>
        </p:sp>
      </p:grpSp>
      <p:grpSp>
        <p:nvGrpSpPr>
          <p:cNvPr id="20" name="Group 19">
            <a:extLst>
              <a:ext uri="{FF2B5EF4-FFF2-40B4-BE49-F238E27FC236}">
                <a16:creationId xmlns:a16="http://schemas.microsoft.com/office/drawing/2014/main" id="{1D382D62-9F56-9164-A87C-20F25F00CE96}"/>
              </a:ext>
            </a:extLst>
          </p:cNvPr>
          <p:cNvGrpSpPr/>
          <p:nvPr/>
        </p:nvGrpSpPr>
        <p:grpSpPr>
          <a:xfrm>
            <a:off x="7161319" y="2768565"/>
            <a:ext cx="3041159" cy="1046309"/>
            <a:chOff x="3448610" y="3559867"/>
            <a:chExt cx="3041159" cy="1046309"/>
          </a:xfrm>
        </p:grpSpPr>
        <p:grpSp>
          <p:nvGrpSpPr>
            <p:cNvPr id="21" name="Group 20">
              <a:extLst>
                <a:ext uri="{FF2B5EF4-FFF2-40B4-BE49-F238E27FC236}">
                  <a16:creationId xmlns:a16="http://schemas.microsoft.com/office/drawing/2014/main" id="{92516260-8B49-03DD-A006-F683510D4699}"/>
                </a:ext>
              </a:extLst>
            </p:cNvPr>
            <p:cNvGrpSpPr/>
            <p:nvPr/>
          </p:nvGrpSpPr>
          <p:grpSpPr>
            <a:xfrm>
              <a:off x="3561392" y="3559867"/>
              <a:ext cx="2928377" cy="523220"/>
              <a:chOff x="12173577" y="3743960"/>
              <a:chExt cx="2928377" cy="523220"/>
            </a:xfrm>
          </p:grpSpPr>
          <p:sp>
            <p:nvSpPr>
              <p:cNvPr id="23" name="TextBox 22">
                <a:extLst>
                  <a:ext uri="{FF2B5EF4-FFF2-40B4-BE49-F238E27FC236}">
                    <a16:creationId xmlns:a16="http://schemas.microsoft.com/office/drawing/2014/main" id="{C9D9BB88-2CAC-B4DA-F761-5AF3BE7E9E72}"/>
                  </a:ext>
                </a:extLst>
              </p:cNvPr>
              <p:cNvSpPr txBox="1"/>
              <p:nvPr/>
            </p:nvSpPr>
            <p:spPr bwMode="auto">
              <a:xfrm>
                <a:off x="12491176" y="3743960"/>
                <a:ext cx="2610778" cy="523220"/>
              </a:xfrm>
              <a:prstGeom prst="rect">
                <a:avLst/>
              </a:prstGeom>
              <a:noFill/>
              <a:ln>
                <a:noFill/>
              </a:ln>
            </p:spPr>
            <p:txBody>
              <a:bodyPr wrap="square" rtlCol="0">
                <a:spAutoFit/>
              </a:bodyPr>
              <a:lstStyle/>
              <a:p>
                <a:pPr>
                  <a:spcBef>
                    <a:spcPts val="0"/>
                  </a:spcBef>
                  <a:spcAft>
                    <a:spcPct val="0"/>
                  </a:spcAft>
                  <a:buClrTx/>
                  <a:buFontTx/>
                  <a:buNone/>
                </a:pPr>
                <a:r>
                  <a:rPr lang="en-US" sz="1400" b="0" dirty="0">
                    <a:solidFill>
                      <a:srgbClr val="015873"/>
                    </a:solidFill>
                    <a:latin typeface="Calibri" panose="020F0502020204030204" pitchFamily="34" charset="0"/>
                  </a:rPr>
                  <a:t>TAS-102 + bevacizumab</a:t>
                </a:r>
              </a:p>
              <a:p>
                <a:pPr>
                  <a:spcBef>
                    <a:spcPts val="0"/>
                  </a:spcBef>
                </a:pPr>
                <a:r>
                  <a:rPr lang="en-US" sz="1400" b="0" dirty="0">
                    <a:solidFill>
                      <a:srgbClr val="E1471D"/>
                    </a:solidFill>
                    <a:latin typeface="Calibri" panose="020F0502020204030204" pitchFamily="34" charset="0"/>
                  </a:rPr>
                  <a:t>TAS-102</a:t>
                </a:r>
              </a:p>
            </p:txBody>
          </p:sp>
          <p:cxnSp>
            <p:nvCxnSpPr>
              <p:cNvPr id="24" name="Straight Connector 23">
                <a:extLst>
                  <a:ext uri="{FF2B5EF4-FFF2-40B4-BE49-F238E27FC236}">
                    <a16:creationId xmlns:a16="http://schemas.microsoft.com/office/drawing/2014/main" id="{B0EF2968-8D76-3D99-332D-FE1E03FB7D49}"/>
                  </a:ext>
                </a:extLst>
              </p:cNvPr>
              <p:cNvCxnSpPr/>
              <p:nvPr/>
            </p:nvCxnSpPr>
            <p:spPr bwMode="auto">
              <a:xfrm flipH="1">
                <a:off x="12173577" y="3893736"/>
                <a:ext cx="296426" cy="0"/>
              </a:xfrm>
              <a:prstGeom prst="line">
                <a:avLst/>
              </a:prstGeom>
              <a:noFill/>
              <a:ln w="28575" cap="flat" cmpd="sng" algn="ctr">
                <a:solidFill>
                  <a:srgbClr val="01587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E6A9A8-D764-FE28-34EE-BC68139F6F33}"/>
                  </a:ext>
                </a:extLst>
              </p:cNvPr>
              <p:cNvCxnSpPr/>
              <p:nvPr/>
            </p:nvCxnSpPr>
            <p:spPr bwMode="auto">
              <a:xfrm flipH="1">
                <a:off x="12173577" y="4104330"/>
                <a:ext cx="296426" cy="0"/>
              </a:xfrm>
              <a:prstGeom prst="line">
                <a:avLst/>
              </a:prstGeom>
              <a:noFill/>
              <a:ln w="28575" cap="flat" cmpd="sng" algn="ctr">
                <a:solidFill>
                  <a:srgbClr val="E1471D"/>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8247FC14-750B-4786-F2C3-EF821CC0C359}"/>
                </a:ext>
              </a:extLst>
            </p:cNvPr>
            <p:cNvSpPr txBox="1"/>
            <p:nvPr/>
          </p:nvSpPr>
          <p:spPr bwMode="auto">
            <a:xfrm>
              <a:off x="3448610" y="4082956"/>
              <a:ext cx="21275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0.44 (95% CI 0.36-0.54)</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p:txBody>
        </p:sp>
      </p:grpSp>
      <p:sp>
        <p:nvSpPr>
          <p:cNvPr id="26" name="Freeform 25">
            <a:extLst>
              <a:ext uri="{FF2B5EF4-FFF2-40B4-BE49-F238E27FC236}">
                <a16:creationId xmlns:a16="http://schemas.microsoft.com/office/drawing/2014/main" id="{7C83015F-3CF4-06B7-1367-2555C8AF4B44}"/>
              </a:ext>
            </a:extLst>
          </p:cNvPr>
          <p:cNvSpPr/>
          <p:nvPr/>
        </p:nvSpPr>
        <p:spPr bwMode="auto">
          <a:xfrm>
            <a:off x="3393989" y="1499286"/>
            <a:ext cx="6730314" cy="3146854"/>
          </a:xfrm>
          <a:custGeom>
            <a:avLst/>
            <a:gdLst>
              <a:gd name="connsiteX0" fmla="*/ 0 w 6730314"/>
              <a:gd name="connsiteY0" fmla="*/ 0 h 3146854"/>
              <a:gd name="connsiteX1" fmla="*/ 0 w 6730314"/>
              <a:gd name="connsiteY1" fmla="*/ 3146854 h 3146854"/>
              <a:gd name="connsiteX2" fmla="*/ 6730314 w 6730314"/>
              <a:gd name="connsiteY2" fmla="*/ 3146854 h 3146854"/>
            </a:gdLst>
            <a:ahLst/>
            <a:cxnLst>
              <a:cxn ang="0">
                <a:pos x="connsiteX0" y="connsiteY0"/>
              </a:cxn>
              <a:cxn ang="0">
                <a:pos x="connsiteX1" y="connsiteY1"/>
              </a:cxn>
              <a:cxn ang="0">
                <a:pos x="connsiteX2" y="connsiteY2"/>
              </a:cxn>
            </a:cxnLst>
            <a:rect l="l" t="t" r="r" b="b"/>
            <a:pathLst>
              <a:path w="6730314" h="3146854">
                <a:moveTo>
                  <a:pt x="0" y="0"/>
                </a:moveTo>
                <a:lnTo>
                  <a:pt x="0" y="3146854"/>
                </a:lnTo>
                <a:lnTo>
                  <a:pt x="6730314" y="3146854"/>
                </a:lnTo>
              </a:path>
            </a:pathLst>
          </a:custGeom>
          <a:noFill/>
          <a:ln w="28575">
            <a:solidFill>
              <a:schemeClr val="bg1"/>
            </a:solidFill>
            <a:miter lim="800000"/>
            <a:headEnd/>
            <a:tailEnd/>
          </a:ln>
        </p:spPr>
        <p:txBody>
          <a:bodyPr rtlCol="0" anchor="ctr"/>
          <a:lstStyle/>
          <a:p>
            <a:pPr algn="ctr"/>
            <a:endParaRPr lang="en-US"/>
          </a:p>
        </p:txBody>
      </p:sp>
      <p:sp>
        <p:nvSpPr>
          <p:cNvPr id="27" name="TextBox 26">
            <a:extLst>
              <a:ext uri="{FF2B5EF4-FFF2-40B4-BE49-F238E27FC236}">
                <a16:creationId xmlns:a16="http://schemas.microsoft.com/office/drawing/2014/main" id="{AC56CA34-B12D-849A-7862-93263E759348}"/>
              </a:ext>
            </a:extLst>
          </p:cNvPr>
          <p:cNvSpPr txBox="1"/>
          <p:nvPr/>
        </p:nvSpPr>
        <p:spPr bwMode="auto">
          <a:xfrm rot="16200000">
            <a:off x="1699627" y="2948495"/>
            <a:ext cx="216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Survival probability (%)</a:t>
            </a:r>
          </a:p>
        </p:txBody>
      </p:sp>
      <p:sp>
        <p:nvSpPr>
          <p:cNvPr id="28" name="TextBox 27">
            <a:extLst>
              <a:ext uri="{FF2B5EF4-FFF2-40B4-BE49-F238E27FC236}">
                <a16:creationId xmlns:a16="http://schemas.microsoft.com/office/drawing/2014/main" id="{7A199061-9884-CF2E-A201-9D367548831C}"/>
              </a:ext>
            </a:extLst>
          </p:cNvPr>
          <p:cNvSpPr txBox="1"/>
          <p:nvPr/>
        </p:nvSpPr>
        <p:spPr bwMode="auto">
          <a:xfrm>
            <a:off x="6283359" y="4922234"/>
            <a:ext cx="846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Months</a:t>
            </a:r>
          </a:p>
        </p:txBody>
      </p:sp>
      <p:grpSp>
        <p:nvGrpSpPr>
          <p:cNvPr id="29" name="Group 28">
            <a:extLst>
              <a:ext uri="{FF2B5EF4-FFF2-40B4-BE49-F238E27FC236}">
                <a16:creationId xmlns:a16="http://schemas.microsoft.com/office/drawing/2014/main" id="{11786A2D-0691-73E6-5D32-BE4FFEE43492}"/>
              </a:ext>
            </a:extLst>
          </p:cNvPr>
          <p:cNvGrpSpPr/>
          <p:nvPr/>
        </p:nvGrpSpPr>
        <p:grpSpPr>
          <a:xfrm>
            <a:off x="2886462" y="1445628"/>
            <a:ext cx="497252" cy="3369388"/>
            <a:chOff x="2683376" y="1445628"/>
            <a:chExt cx="497252" cy="3369388"/>
          </a:xfrm>
        </p:grpSpPr>
        <p:sp>
          <p:nvSpPr>
            <p:cNvPr id="30" name="TextBox 29">
              <a:extLst>
                <a:ext uri="{FF2B5EF4-FFF2-40B4-BE49-F238E27FC236}">
                  <a16:creationId xmlns:a16="http://schemas.microsoft.com/office/drawing/2014/main" id="{E4E458BD-B7A4-D197-2411-A8CED5197CEF}"/>
                </a:ext>
              </a:extLst>
            </p:cNvPr>
            <p:cNvSpPr txBox="1"/>
            <p:nvPr/>
          </p:nvSpPr>
          <p:spPr bwMode="auto">
            <a:xfrm>
              <a:off x="2683376" y="14456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9652FC73-017E-A49B-6F71-43EADB759A94}"/>
                </a:ext>
              </a:extLst>
            </p:cNvPr>
            <p:cNvSpPr txBox="1"/>
            <p:nvPr/>
          </p:nvSpPr>
          <p:spPr bwMode="auto">
            <a:xfrm>
              <a:off x="2787572" y="26579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61A86E90-CD3E-6DD4-6BC3-9757695C0FDD}"/>
                </a:ext>
              </a:extLst>
            </p:cNvPr>
            <p:cNvSpPr txBox="1"/>
            <p:nvPr/>
          </p:nvSpPr>
          <p:spPr bwMode="auto">
            <a:xfrm>
              <a:off x="2787572" y="20517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EB631257-1420-D3D2-F025-BDE856CACDAC}"/>
                </a:ext>
              </a:extLst>
            </p:cNvPr>
            <p:cNvSpPr txBox="1"/>
            <p:nvPr/>
          </p:nvSpPr>
          <p:spPr bwMode="auto">
            <a:xfrm>
              <a:off x="2787572" y="326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5D6F0EF8-7011-824E-DA67-75275F7418A7}"/>
                </a:ext>
              </a:extLst>
            </p:cNvPr>
            <p:cNvSpPr txBox="1"/>
            <p:nvPr/>
          </p:nvSpPr>
          <p:spPr bwMode="auto">
            <a:xfrm>
              <a:off x="2891767" y="447646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1BE11DDE-D35F-48E0-4058-3C2D0AEB861A}"/>
                </a:ext>
              </a:extLst>
            </p:cNvPr>
            <p:cNvSpPr txBox="1"/>
            <p:nvPr/>
          </p:nvSpPr>
          <p:spPr bwMode="auto">
            <a:xfrm>
              <a:off x="2787572" y="38702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36" name="TextBox 35">
            <a:extLst>
              <a:ext uri="{FF2B5EF4-FFF2-40B4-BE49-F238E27FC236}">
                <a16:creationId xmlns:a16="http://schemas.microsoft.com/office/drawing/2014/main" id="{1D1E56CC-C827-5AEC-242C-BAEFD94D965B}"/>
              </a:ext>
            </a:extLst>
          </p:cNvPr>
          <p:cNvSpPr txBox="1"/>
          <p:nvPr/>
        </p:nvSpPr>
        <p:spPr bwMode="auto">
          <a:xfrm>
            <a:off x="399852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3289FD91-614E-498C-E988-2D27E24C57E3}"/>
              </a:ext>
            </a:extLst>
          </p:cNvPr>
          <p:cNvSpPr txBox="1"/>
          <p:nvPr/>
        </p:nvSpPr>
        <p:spPr bwMode="auto">
          <a:xfrm>
            <a:off x="325414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C4F64C38-958E-BD0D-6CCE-B8EBE24662D9}"/>
              </a:ext>
            </a:extLst>
          </p:cNvPr>
          <p:cNvSpPr txBox="1"/>
          <p:nvPr/>
        </p:nvSpPr>
        <p:spPr bwMode="auto">
          <a:xfrm>
            <a:off x="362687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nvGrpSpPr>
          <p:cNvPr id="39" name="Group 38">
            <a:extLst>
              <a:ext uri="{FF2B5EF4-FFF2-40B4-BE49-F238E27FC236}">
                <a16:creationId xmlns:a16="http://schemas.microsoft.com/office/drawing/2014/main" id="{E07E8E6E-51A8-474F-662F-11B40F74EE19}"/>
              </a:ext>
            </a:extLst>
          </p:cNvPr>
          <p:cNvGrpSpPr/>
          <p:nvPr/>
        </p:nvGrpSpPr>
        <p:grpSpPr>
          <a:xfrm>
            <a:off x="3326707" y="1611350"/>
            <a:ext cx="64008" cy="3034790"/>
            <a:chOff x="3349011" y="1611350"/>
            <a:chExt cx="64008" cy="3034790"/>
          </a:xfrm>
        </p:grpSpPr>
        <p:cxnSp>
          <p:nvCxnSpPr>
            <p:cNvPr id="40" name="Straight Connector 39">
              <a:extLst>
                <a:ext uri="{FF2B5EF4-FFF2-40B4-BE49-F238E27FC236}">
                  <a16:creationId xmlns:a16="http://schemas.microsoft.com/office/drawing/2014/main" id="{250B3F83-13D0-FD6E-C327-23DC066CF7EF}"/>
                </a:ext>
              </a:extLst>
            </p:cNvPr>
            <p:cNvCxnSpPr>
              <a:cxnSpLocks/>
            </p:cNvCxnSpPr>
            <p:nvPr/>
          </p:nvCxnSpPr>
          <p:spPr bwMode="auto">
            <a:xfrm>
              <a:off x="3349011" y="16113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C86834D-DDEE-7193-488A-E0AB75335FB1}"/>
                </a:ext>
              </a:extLst>
            </p:cNvPr>
            <p:cNvCxnSpPr>
              <a:cxnSpLocks/>
            </p:cNvCxnSpPr>
            <p:nvPr/>
          </p:nvCxnSpPr>
          <p:spPr bwMode="auto">
            <a:xfrm>
              <a:off x="3349011" y="2218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77FB420-51AA-573F-C175-B962E44C90C5}"/>
                </a:ext>
              </a:extLst>
            </p:cNvPr>
            <p:cNvCxnSpPr>
              <a:cxnSpLocks/>
            </p:cNvCxnSpPr>
            <p:nvPr/>
          </p:nvCxnSpPr>
          <p:spPr bwMode="auto">
            <a:xfrm>
              <a:off x="3349011" y="2825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427ADA6-0888-B63E-8CBE-8E833709D9EA}"/>
                </a:ext>
              </a:extLst>
            </p:cNvPr>
            <p:cNvCxnSpPr>
              <a:cxnSpLocks/>
            </p:cNvCxnSpPr>
            <p:nvPr/>
          </p:nvCxnSpPr>
          <p:spPr bwMode="auto">
            <a:xfrm>
              <a:off x="3349011" y="343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03C3B88-D658-B7D1-427F-4F662FB5DDAD}"/>
                </a:ext>
              </a:extLst>
            </p:cNvPr>
            <p:cNvCxnSpPr>
              <a:cxnSpLocks/>
            </p:cNvCxnSpPr>
            <p:nvPr/>
          </p:nvCxnSpPr>
          <p:spPr bwMode="auto">
            <a:xfrm>
              <a:off x="3349011" y="4039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187FBA2-3B32-7D54-5A15-6115FBFDA7C2}"/>
                </a:ext>
              </a:extLst>
            </p:cNvPr>
            <p:cNvCxnSpPr>
              <a:cxnSpLocks/>
            </p:cNvCxnSpPr>
            <p:nvPr/>
          </p:nvCxnSpPr>
          <p:spPr bwMode="auto">
            <a:xfrm>
              <a:off x="3349011" y="46461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D82DD547-82E5-2542-F72E-37920AE4FB92}"/>
              </a:ext>
            </a:extLst>
          </p:cNvPr>
          <p:cNvGrpSpPr/>
          <p:nvPr/>
        </p:nvGrpSpPr>
        <p:grpSpPr>
          <a:xfrm>
            <a:off x="3393366" y="4654822"/>
            <a:ext cx="6673413" cy="64009"/>
            <a:chOff x="3393366" y="4654822"/>
            <a:chExt cx="6673413" cy="64009"/>
          </a:xfrm>
        </p:grpSpPr>
        <p:cxnSp>
          <p:nvCxnSpPr>
            <p:cNvPr id="47" name="Straight Connector 46">
              <a:extLst>
                <a:ext uri="{FF2B5EF4-FFF2-40B4-BE49-F238E27FC236}">
                  <a16:creationId xmlns:a16="http://schemas.microsoft.com/office/drawing/2014/main" id="{4F3F1F22-09E5-2E13-B7BA-7742730BA20F}"/>
                </a:ext>
              </a:extLst>
            </p:cNvPr>
            <p:cNvCxnSpPr>
              <a:cxnSpLocks/>
            </p:cNvCxnSpPr>
            <p:nvPr/>
          </p:nvCxnSpPr>
          <p:spPr bwMode="auto">
            <a:xfrm rot="16200000">
              <a:off x="336136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49534AF-B1BA-2E41-0B3B-6C628C19D933}"/>
                </a:ext>
              </a:extLst>
            </p:cNvPr>
            <p:cNvCxnSpPr>
              <a:cxnSpLocks/>
            </p:cNvCxnSpPr>
            <p:nvPr/>
          </p:nvCxnSpPr>
          <p:spPr bwMode="auto">
            <a:xfrm rot="16200000">
              <a:off x="373210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C619F90-66A2-1995-3C22-568E149380DE}"/>
                </a:ext>
              </a:extLst>
            </p:cNvPr>
            <p:cNvCxnSpPr>
              <a:cxnSpLocks/>
            </p:cNvCxnSpPr>
            <p:nvPr/>
          </p:nvCxnSpPr>
          <p:spPr bwMode="auto">
            <a:xfrm rot="16200000">
              <a:off x="410285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C3C2704-5288-10C1-BF58-AF02A8D52959}"/>
                </a:ext>
              </a:extLst>
            </p:cNvPr>
            <p:cNvCxnSpPr>
              <a:cxnSpLocks/>
            </p:cNvCxnSpPr>
            <p:nvPr/>
          </p:nvCxnSpPr>
          <p:spPr bwMode="auto">
            <a:xfrm rot="16200000">
              <a:off x="447359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2DB8E9E-97A7-7AE6-4AEC-2BDF146489A3}"/>
                </a:ext>
              </a:extLst>
            </p:cNvPr>
            <p:cNvCxnSpPr>
              <a:cxnSpLocks/>
            </p:cNvCxnSpPr>
            <p:nvPr/>
          </p:nvCxnSpPr>
          <p:spPr bwMode="auto">
            <a:xfrm rot="16200000">
              <a:off x="484434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D346277-6BCA-85F0-DE84-07AC8CE6A78E}"/>
                </a:ext>
              </a:extLst>
            </p:cNvPr>
            <p:cNvCxnSpPr>
              <a:cxnSpLocks/>
            </p:cNvCxnSpPr>
            <p:nvPr/>
          </p:nvCxnSpPr>
          <p:spPr bwMode="auto">
            <a:xfrm rot="16200000">
              <a:off x="521508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8BFB071-DE7F-7A14-EF5F-B1467630C69D}"/>
                </a:ext>
              </a:extLst>
            </p:cNvPr>
            <p:cNvCxnSpPr>
              <a:cxnSpLocks/>
            </p:cNvCxnSpPr>
            <p:nvPr/>
          </p:nvCxnSpPr>
          <p:spPr bwMode="auto">
            <a:xfrm rot="16200000">
              <a:off x="558583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CA131EF-C83D-7E9A-94B7-30FA05F02B05}"/>
                </a:ext>
              </a:extLst>
            </p:cNvPr>
            <p:cNvCxnSpPr>
              <a:cxnSpLocks/>
            </p:cNvCxnSpPr>
            <p:nvPr/>
          </p:nvCxnSpPr>
          <p:spPr bwMode="auto">
            <a:xfrm rot="16200000">
              <a:off x="595657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BEE3532-873E-CB03-1876-CDFCC0365557}"/>
                </a:ext>
              </a:extLst>
            </p:cNvPr>
            <p:cNvCxnSpPr>
              <a:cxnSpLocks/>
            </p:cNvCxnSpPr>
            <p:nvPr/>
          </p:nvCxnSpPr>
          <p:spPr bwMode="auto">
            <a:xfrm rot="16200000">
              <a:off x="632732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08B8480-319E-CC13-D631-21DD7C180914}"/>
                </a:ext>
              </a:extLst>
            </p:cNvPr>
            <p:cNvCxnSpPr>
              <a:cxnSpLocks/>
            </p:cNvCxnSpPr>
            <p:nvPr/>
          </p:nvCxnSpPr>
          <p:spPr bwMode="auto">
            <a:xfrm rot="16200000">
              <a:off x="669806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FD1FD7F-A062-A928-5F05-861E78C8CE8E}"/>
                </a:ext>
              </a:extLst>
            </p:cNvPr>
            <p:cNvCxnSpPr>
              <a:cxnSpLocks/>
            </p:cNvCxnSpPr>
            <p:nvPr/>
          </p:nvCxnSpPr>
          <p:spPr bwMode="auto">
            <a:xfrm rot="16200000">
              <a:off x="706881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CA796AF-7948-52CC-CE03-97D513281643}"/>
                </a:ext>
              </a:extLst>
            </p:cNvPr>
            <p:cNvCxnSpPr>
              <a:cxnSpLocks/>
            </p:cNvCxnSpPr>
            <p:nvPr/>
          </p:nvCxnSpPr>
          <p:spPr bwMode="auto">
            <a:xfrm rot="16200000">
              <a:off x="743955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9B6C960-4920-F0B0-3360-FE467905FDFF}"/>
                </a:ext>
              </a:extLst>
            </p:cNvPr>
            <p:cNvCxnSpPr>
              <a:cxnSpLocks/>
            </p:cNvCxnSpPr>
            <p:nvPr/>
          </p:nvCxnSpPr>
          <p:spPr bwMode="auto">
            <a:xfrm rot="16200000">
              <a:off x="781030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6303E6D-CE4E-CD16-E232-2CA5FA0C492B}"/>
                </a:ext>
              </a:extLst>
            </p:cNvPr>
            <p:cNvCxnSpPr>
              <a:cxnSpLocks/>
            </p:cNvCxnSpPr>
            <p:nvPr/>
          </p:nvCxnSpPr>
          <p:spPr bwMode="auto">
            <a:xfrm rot="16200000">
              <a:off x="818104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24FFDDC-5C62-A7D6-C6C6-286B63E977FD}"/>
                </a:ext>
              </a:extLst>
            </p:cNvPr>
            <p:cNvCxnSpPr>
              <a:cxnSpLocks/>
            </p:cNvCxnSpPr>
            <p:nvPr/>
          </p:nvCxnSpPr>
          <p:spPr bwMode="auto">
            <a:xfrm rot="16200000">
              <a:off x="855179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EE5328D-2EB6-AA14-B915-5160DA06BF5A}"/>
                </a:ext>
              </a:extLst>
            </p:cNvPr>
            <p:cNvCxnSpPr>
              <a:cxnSpLocks/>
            </p:cNvCxnSpPr>
            <p:nvPr/>
          </p:nvCxnSpPr>
          <p:spPr bwMode="auto">
            <a:xfrm rot="16200000">
              <a:off x="8922537"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A93A2CD-FC8B-BE9A-BD22-35BAE732A7F8}"/>
                </a:ext>
              </a:extLst>
            </p:cNvPr>
            <p:cNvCxnSpPr>
              <a:cxnSpLocks/>
            </p:cNvCxnSpPr>
            <p:nvPr/>
          </p:nvCxnSpPr>
          <p:spPr bwMode="auto">
            <a:xfrm rot="16200000">
              <a:off x="929328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40F4AFE9-3755-E292-F1DD-3C28089947FE}"/>
                </a:ext>
              </a:extLst>
            </p:cNvPr>
            <p:cNvCxnSpPr>
              <a:cxnSpLocks/>
            </p:cNvCxnSpPr>
            <p:nvPr/>
          </p:nvCxnSpPr>
          <p:spPr bwMode="auto">
            <a:xfrm rot="16200000">
              <a:off x="9664027"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6F72B8BC-FFD5-3655-F393-C6F6E4D398C2}"/>
                </a:ext>
              </a:extLst>
            </p:cNvPr>
            <p:cNvCxnSpPr>
              <a:cxnSpLocks/>
            </p:cNvCxnSpPr>
            <p:nvPr/>
          </p:nvCxnSpPr>
          <p:spPr bwMode="auto">
            <a:xfrm rot="16200000">
              <a:off x="10034775" y="468682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1749" name="TextBox 31748">
            <a:extLst>
              <a:ext uri="{FF2B5EF4-FFF2-40B4-BE49-F238E27FC236}">
                <a16:creationId xmlns:a16="http://schemas.microsoft.com/office/drawing/2014/main" id="{ABB378E1-02F4-8AC5-F86F-EA78FFC3F5DE}"/>
              </a:ext>
            </a:extLst>
          </p:cNvPr>
          <p:cNvSpPr txBox="1"/>
          <p:nvPr/>
        </p:nvSpPr>
        <p:spPr bwMode="auto">
          <a:xfrm>
            <a:off x="510756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750" name="TextBox 31749">
            <a:extLst>
              <a:ext uri="{FF2B5EF4-FFF2-40B4-BE49-F238E27FC236}">
                <a16:creationId xmlns:a16="http://schemas.microsoft.com/office/drawing/2014/main" id="{130AC90B-C92B-1C1B-8D97-E147AD8D97F2}"/>
              </a:ext>
            </a:extLst>
          </p:cNvPr>
          <p:cNvSpPr txBox="1"/>
          <p:nvPr/>
        </p:nvSpPr>
        <p:spPr bwMode="auto">
          <a:xfrm>
            <a:off x="436807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751" name="TextBox 31750">
            <a:extLst>
              <a:ext uri="{FF2B5EF4-FFF2-40B4-BE49-F238E27FC236}">
                <a16:creationId xmlns:a16="http://schemas.microsoft.com/office/drawing/2014/main" id="{879EDABE-30E2-4E5E-99A0-E2DD46D04A1C}"/>
              </a:ext>
            </a:extLst>
          </p:cNvPr>
          <p:cNvSpPr txBox="1"/>
          <p:nvPr/>
        </p:nvSpPr>
        <p:spPr bwMode="auto">
          <a:xfrm>
            <a:off x="473801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1752" name="TextBox 31751">
            <a:extLst>
              <a:ext uri="{FF2B5EF4-FFF2-40B4-BE49-F238E27FC236}">
                <a16:creationId xmlns:a16="http://schemas.microsoft.com/office/drawing/2014/main" id="{3EDA0490-2D64-ED6C-550C-95DC1D7ADCEF}"/>
              </a:ext>
            </a:extLst>
          </p:cNvPr>
          <p:cNvSpPr txBox="1"/>
          <p:nvPr/>
        </p:nvSpPr>
        <p:spPr bwMode="auto">
          <a:xfrm>
            <a:off x="621961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753" name="TextBox 31752">
            <a:extLst>
              <a:ext uri="{FF2B5EF4-FFF2-40B4-BE49-F238E27FC236}">
                <a16:creationId xmlns:a16="http://schemas.microsoft.com/office/drawing/2014/main" id="{DF62C6FD-314F-40AA-DDF4-ABABB664A70E}"/>
              </a:ext>
            </a:extLst>
          </p:cNvPr>
          <p:cNvSpPr txBox="1"/>
          <p:nvPr/>
        </p:nvSpPr>
        <p:spPr bwMode="auto">
          <a:xfrm>
            <a:off x="547921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54" name="TextBox 31753">
            <a:extLst>
              <a:ext uri="{FF2B5EF4-FFF2-40B4-BE49-F238E27FC236}">
                <a16:creationId xmlns:a16="http://schemas.microsoft.com/office/drawing/2014/main" id="{C2AEE3FA-F402-02EA-C920-82A7F71A8328}"/>
              </a:ext>
            </a:extLst>
          </p:cNvPr>
          <p:cNvSpPr txBox="1"/>
          <p:nvPr/>
        </p:nvSpPr>
        <p:spPr bwMode="auto">
          <a:xfrm>
            <a:off x="584877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755" name="TextBox 31754">
            <a:extLst>
              <a:ext uri="{FF2B5EF4-FFF2-40B4-BE49-F238E27FC236}">
                <a16:creationId xmlns:a16="http://schemas.microsoft.com/office/drawing/2014/main" id="{9D3A2ADA-B962-664B-1975-64BA69710E52}"/>
              </a:ext>
            </a:extLst>
          </p:cNvPr>
          <p:cNvSpPr txBox="1"/>
          <p:nvPr/>
        </p:nvSpPr>
        <p:spPr bwMode="auto">
          <a:xfrm>
            <a:off x="728468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56" name="TextBox 31755">
            <a:extLst>
              <a:ext uri="{FF2B5EF4-FFF2-40B4-BE49-F238E27FC236}">
                <a16:creationId xmlns:a16="http://schemas.microsoft.com/office/drawing/2014/main" id="{56903637-0C6E-02F6-C74D-04F08C3C55C2}"/>
              </a:ext>
            </a:extLst>
          </p:cNvPr>
          <p:cNvSpPr txBox="1"/>
          <p:nvPr/>
        </p:nvSpPr>
        <p:spPr bwMode="auto">
          <a:xfrm>
            <a:off x="659234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57" name="TextBox 31756">
            <a:extLst>
              <a:ext uri="{FF2B5EF4-FFF2-40B4-BE49-F238E27FC236}">
                <a16:creationId xmlns:a16="http://schemas.microsoft.com/office/drawing/2014/main" id="{BA935483-FA5B-E148-7AC9-474F492B99A1}"/>
              </a:ext>
            </a:extLst>
          </p:cNvPr>
          <p:cNvSpPr txBox="1"/>
          <p:nvPr/>
        </p:nvSpPr>
        <p:spPr bwMode="auto">
          <a:xfrm>
            <a:off x="691830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58" name="TextBox 31757">
            <a:extLst>
              <a:ext uri="{FF2B5EF4-FFF2-40B4-BE49-F238E27FC236}">
                <a16:creationId xmlns:a16="http://schemas.microsoft.com/office/drawing/2014/main" id="{235E7273-8CEB-18A5-56BC-856C04596911}"/>
              </a:ext>
            </a:extLst>
          </p:cNvPr>
          <p:cNvSpPr txBox="1"/>
          <p:nvPr/>
        </p:nvSpPr>
        <p:spPr bwMode="auto">
          <a:xfrm>
            <a:off x="840095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759" name="TextBox 31758">
            <a:extLst>
              <a:ext uri="{FF2B5EF4-FFF2-40B4-BE49-F238E27FC236}">
                <a16:creationId xmlns:a16="http://schemas.microsoft.com/office/drawing/2014/main" id="{7760733C-E8C3-2F4E-A2FB-D7D0F00AD82B}"/>
              </a:ext>
            </a:extLst>
          </p:cNvPr>
          <p:cNvSpPr txBox="1"/>
          <p:nvPr/>
        </p:nvSpPr>
        <p:spPr bwMode="auto">
          <a:xfrm>
            <a:off x="765779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60" name="TextBox 31759">
            <a:extLst>
              <a:ext uri="{FF2B5EF4-FFF2-40B4-BE49-F238E27FC236}">
                <a16:creationId xmlns:a16="http://schemas.microsoft.com/office/drawing/2014/main" id="{6850A334-4237-5ADA-2D20-3488802E3915}"/>
              </a:ext>
            </a:extLst>
          </p:cNvPr>
          <p:cNvSpPr txBox="1"/>
          <p:nvPr/>
        </p:nvSpPr>
        <p:spPr bwMode="auto">
          <a:xfrm>
            <a:off x="8028199"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61" name="TextBox 31760">
            <a:extLst>
              <a:ext uri="{FF2B5EF4-FFF2-40B4-BE49-F238E27FC236}">
                <a16:creationId xmlns:a16="http://schemas.microsoft.com/office/drawing/2014/main" id="{CB31706D-A8B4-379B-A84B-EA52BEB8C147}"/>
              </a:ext>
            </a:extLst>
          </p:cNvPr>
          <p:cNvSpPr txBox="1"/>
          <p:nvPr/>
        </p:nvSpPr>
        <p:spPr bwMode="auto">
          <a:xfrm>
            <a:off x="951424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62" name="TextBox 31761">
            <a:extLst>
              <a:ext uri="{FF2B5EF4-FFF2-40B4-BE49-F238E27FC236}">
                <a16:creationId xmlns:a16="http://schemas.microsoft.com/office/drawing/2014/main" id="{65372BC4-7D1C-0FB9-8C36-2C5FA1676B31}"/>
              </a:ext>
            </a:extLst>
          </p:cNvPr>
          <p:cNvSpPr txBox="1"/>
          <p:nvPr/>
        </p:nvSpPr>
        <p:spPr bwMode="auto">
          <a:xfrm>
            <a:off x="8772654"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63" name="TextBox 31762">
            <a:extLst>
              <a:ext uri="{FF2B5EF4-FFF2-40B4-BE49-F238E27FC236}">
                <a16:creationId xmlns:a16="http://schemas.microsoft.com/office/drawing/2014/main" id="{3066D735-2D0F-E3DB-0B23-F7857B167A74}"/>
              </a:ext>
            </a:extLst>
          </p:cNvPr>
          <p:cNvSpPr txBox="1"/>
          <p:nvPr/>
        </p:nvSpPr>
        <p:spPr bwMode="auto">
          <a:xfrm>
            <a:off x="914430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65" name="TextBox 31764">
            <a:extLst>
              <a:ext uri="{FF2B5EF4-FFF2-40B4-BE49-F238E27FC236}">
                <a16:creationId xmlns:a16="http://schemas.microsoft.com/office/drawing/2014/main" id="{2E4341C5-B504-195F-B703-5EA87E90DE19}"/>
              </a:ext>
            </a:extLst>
          </p:cNvPr>
          <p:cNvSpPr txBox="1"/>
          <p:nvPr/>
        </p:nvSpPr>
        <p:spPr bwMode="auto">
          <a:xfrm>
            <a:off x="9882738"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68" name="TextBox 31767">
            <a:extLst>
              <a:ext uri="{FF2B5EF4-FFF2-40B4-BE49-F238E27FC236}">
                <a16:creationId xmlns:a16="http://schemas.microsoft.com/office/drawing/2014/main" id="{9F517DC2-2249-ED20-AAF8-CA737879B782}"/>
              </a:ext>
            </a:extLst>
          </p:cNvPr>
          <p:cNvSpPr txBox="1"/>
          <p:nvPr/>
        </p:nvSpPr>
        <p:spPr bwMode="auto">
          <a:xfrm>
            <a:off x="604673" y="5236896"/>
            <a:ext cx="2610778" cy="461665"/>
          </a:xfrm>
          <a:prstGeom prst="rect">
            <a:avLst/>
          </a:prstGeom>
          <a:solidFill>
            <a:schemeClr val="tx1"/>
          </a:solidFill>
          <a:ln>
            <a:noFill/>
          </a:ln>
        </p:spPr>
        <p:txBody>
          <a:bodyPr wrap="square" rtlCol="0">
            <a:spAutoFit/>
          </a:bodyPr>
          <a:lstStyle/>
          <a:p>
            <a:pPr algn="r">
              <a:spcBef>
                <a:spcPts val="0"/>
              </a:spcBef>
              <a:spcAft>
                <a:spcPct val="0"/>
              </a:spcAft>
              <a:buClrTx/>
              <a:buFontTx/>
              <a:buNone/>
            </a:pPr>
            <a:r>
              <a:rPr lang="en-US" sz="1200" dirty="0">
                <a:solidFill>
                  <a:srgbClr val="015873"/>
                </a:solidFill>
                <a:latin typeface="Calibri" panose="020F0502020204030204" pitchFamily="34" charset="0"/>
              </a:rPr>
              <a:t>TAS-102 + Bevacizumab</a:t>
            </a:r>
          </a:p>
          <a:p>
            <a:pPr algn="r">
              <a:spcBef>
                <a:spcPts val="0"/>
              </a:spcBef>
            </a:pPr>
            <a:r>
              <a:rPr lang="en-US" sz="1200" dirty="0">
                <a:solidFill>
                  <a:srgbClr val="E1471D"/>
                </a:solidFill>
                <a:latin typeface="Calibri" panose="020F0502020204030204" pitchFamily="34" charset="0"/>
              </a:rPr>
              <a:t>TAS-102</a:t>
            </a:r>
          </a:p>
        </p:txBody>
      </p:sp>
      <p:sp>
        <p:nvSpPr>
          <p:cNvPr id="31769" name="TextBox 31768">
            <a:extLst>
              <a:ext uri="{FF2B5EF4-FFF2-40B4-BE49-F238E27FC236}">
                <a16:creationId xmlns:a16="http://schemas.microsoft.com/office/drawing/2014/main" id="{3AEB362C-8848-AD71-C3D0-44BA04D19097}"/>
              </a:ext>
            </a:extLst>
          </p:cNvPr>
          <p:cNvSpPr txBox="1"/>
          <p:nvPr/>
        </p:nvSpPr>
        <p:spPr bwMode="auto">
          <a:xfrm>
            <a:off x="2406802" y="5025968"/>
            <a:ext cx="800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err="1">
                <a:solidFill>
                  <a:schemeClr val="bg1"/>
                </a:solidFill>
                <a:latin typeface="Calibri" panose="020F0502020204030204" pitchFamily="34" charset="0"/>
              </a:rPr>
              <a:t>No.at</a:t>
            </a:r>
            <a:r>
              <a:rPr lang="en-US" sz="1200" dirty="0">
                <a:solidFill>
                  <a:schemeClr val="bg1"/>
                </a:solidFill>
                <a:latin typeface="Calibri" panose="020F0502020204030204" pitchFamily="34" charset="0"/>
              </a:rPr>
              <a:t> risk</a:t>
            </a:r>
          </a:p>
        </p:txBody>
      </p:sp>
      <p:sp>
        <p:nvSpPr>
          <p:cNvPr id="31770" name="TextBox 31769">
            <a:extLst>
              <a:ext uri="{FF2B5EF4-FFF2-40B4-BE49-F238E27FC236}">
                <a16:creationId xmlns:a16="http://schemas.microsoft.com/office/drawing/2014/main" id="{A02A3BE5-C8EA-F2FB-476D-2556CCBC2F5C}"/>
              </a:ext>
            </a:extLst>
          </p:cNvPr>
          <p:cNvSpPr txBox="1"/>
          <p:nvPr/>
        </p:nvSpPr>
        <p:spPr bwMode="auto">
          <a:xfrm>
            <a:off x="316277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246</a:t>
            </a:r>
          </a:p>
        </p:txBody>
      </p:sp>
      <p:sp>
        <p:nvSpPr>
          <p:cNvPr id="31771" name="TextBox 31770">
            <a:extLst>
              <a:ext uri="{FF2B5EF4-FFF2-40B4-BE49-F238E27FC236}">
                <a16:creationId xmlns:a16="http://schemas.microsoft.com/office/drawing/2014/main" id="{C76D40CE-F00C-BB55-5C01-96F564E0F6B0}"/>
              </a:ext>
            </a:extLst>
          </p:cNvPr>
          <p:cNvSpPr txBox="1"/>
          <p:nvPr/>
        </p:nvSpPr>
        <p:spPr bwMode="auto">
          <a:xfrm>
            <a:off x="353550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236</a:t>
            </a:r>
          </a:p>
        </p:txBody>
      </p:sp>
      <p:sp>
        <p:nvSpPr>
          <p:cNvPr id="31772" name="TextBox 31771">
            <a:extLst>
              <a:ext uri="{FF2B5EF4-FFF2-40B4-BE49-F238E27FC236}">
                <a16:creationId xmlns:a16="http://schemas.microsoft.com/office/drawing/2014/main" id="{DF070DFF-EB78-623D-11F4-96AAC72AEEAB}"/>
              </a:ext>
            </a:extLst>
          </p:cNvPr>
          <p:cNvSpPr txBox="1"/>
          <p:nvPr/>
        </p:nvSpPr>
        <p:spPr bwMode="auto">
          <a:xfrm>
            <a:off x="390715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198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147</a:t>
            </a:r>
          </a:p>
        </p:txBody>
      </p:sp>
      <p:sp>
        <p:nvSpPr>
          <p:cNvPr id="31773" name="TextBox 31772">
            <a:extLst>
              <a:ext uri="{FF2B5EF4-FFF2-40B4-BE49-F238E27FC236}">
                <a16:creationId xmlns:a16="http://schemas.microsoft.com/office/drawing/2014/main" id="{7AE9A163-C7DB-633F-E228-52C7F2C4EC4E}"/>
              </a:ext>
            </a:extLst>
          </p:cNvPr>
          <p:cNvSpPr txBox="1"/>
          <p:nvPr/>
        </p:nvSpPr>
        <p:spPr bwMode="auto">
          <a:xfrm>
            <a:off x="4276709"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179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109</a:t>
            </a:r>
          </a:p>
        </p:txBody>
      </p:sp>
      <p:sp>
        <p:nvSpPr>
          <p:cNvPr id="31774" name="TextBox 31773">
            <a:extLst>
              <a:ext uri="{FF2B5EF4-FFF2-40B4-BE49-F238E27FC236}">
                <a16:creationId xmlns:a16="http://schemas.microsoft.com/office/drawing/2014/main" id="{4736A644-3B8F-FD14-276D-F80619F6EB50}"/>
              </a:ext>
            </a:extLst>
          </p:cNvPr>
          <p:cNvSpPr txBox="1"/>
          <p:nvPr/>
        </p:nvSpPr>
        <p:spPr bwMode="auto">
          <a:xfrm>
            <a:off x="464664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153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74</a:t>
            </a:r>
          </a:p>
        </p:txBody>
      </p:sp>
      <p:sp>
        <p:nvSpPr>
          <p:cNvPr id="31775" name="TextBox 31774">
            <a:extLst>
              <a:ext uri="{FF2B5EF4-FFF2-40B4-BE49-F238E27FC236}">
                <a16:creationId xmlns:a16="http://schemas.microsoft.com/office/drawing/2014/main" id="{9EDC27C9-E8D7-21CE-0BB5-B66CC561F8E2}"/>
              </a:ext>
            </a:extLst>
          </p:cNvPr>
          <p:cNvSpPr txBox="1"/>
          <p:nvPr/>
        </p:nvSpPr>
        <p:spPr bwMode="auto">
          <a:xfrm>
            <a:off x="5016198"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128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56</a:t>
            </a:r>
          </a:p>
        </p:txBody>
      </p:sp>
      <p:sp>
        <p:nvSpPr>
          <p:cNvPr id="31776" name="TextBox 31775">
            <a:extLst>
              <a:ext uri="{FF2B5EF4-FFF2-40B4-BE49-F238E27FC236}">
                <a16:creationId xmlns:a16="http://schemas.microsoft.com/office/drawing/2014/main" id="{4ECCED4F-FB0A-08F3-DCFA-75EA8E91FEA2}"/>
              </a:ext>
            </a:extLst>
          </p:cNvPr>
          <p:cNvSpPr txBox="1"/>
          <p:nvPr/>
        </p:nvSpPr>
        <p:spPr bwMode="auto">
          <a:xfrm>
            <a:off x="5433534"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36</a:t>
            </a:r>
          </a:p>
        </p:txBody>
      </p:sp>
      <p:sp>
        <p:nvSpPr>
          <p:cNvPr id="31777" name="TextBox 31776">
            <a:extLst>
              <a:ext uri="{FF2B5EF4-FFF2-40B4-BE49-F238E27FC236}">
                <a16:creationId xmlns:a16="http://schemas.microsoft.com/office/drawing/2014/main" id="{EA9D70ED-C59C-88A4-0441-6F0855876459}"/>
              </a:ext>
            </a:extLst>
          </p:cNvPr>
          <p:cNvSpPr txBox="1"/>
          <p:nvPr/>
        </p:nvSpPr>
        <p:spPr bwMode="auto">
          <a:xfrm>
            <a:off x="5803089"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89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29</a:t>
            </a:r>
          </a:p>
        </p:txBody>
      </p:sp>
      <p:sp>
        <p:nvSpPr>
          <p:cNvPr id="31778" name="TextBox 31777">
            <a:extLst>
              <a:ext uri="{FF2B5EF4-FFF2-40B4-BE49-F238E27FC236}">
                <a16:creationId xmlns:a16="http://schemas.microsoft.com/office/drawing/2014/main" id="{A39A05E1-201F-723F-3BA1-D7CD0B1700FE}"/>
              </a:ext>
            </a:extLst>
          </p:cNvPr>
          <p:cNvSpPr txBox="1"/>
          <p:nvPr/>
        </p:nvSpPr>
        <p:spPr bwMode="auto">
          <a:xfrm>
            <a:off x="617392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19</a:t>
            </a:r>
          </a:p>
        </p:txBody>
      </p:sp>
      <p:sp>
        <p:nvSpPr>
          <p:cNvPr id="31779" name="TextBox 31778">
            <a:extLst>
              <a:ext uri="{FF2B5EF4-FFF2-40B4-BE49-F238E27FC236}">
                <a16:creationId xmlns:a16="http://schemas.microsoft.com/office/drawing/2014/main" id="{A9E9E101-C68D-9594-7981-5F25ABE8A371}"/>
              </a:ext>
            </a:extLst>
          </p:cNvPr>
          <p:cNvSpPr txBox="1"/>
          <p:nvPr/>
        </p:nvSpPr>
        <p:spPr bwMode="auto">
          <a:xfrm>
            <a:off x="654665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61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12</a:t>
            </a:r>
          </a:p>
        </p:txBody>
      </p:sp>
      <p:sp>
        <p:nvSpPr>
          <p:cNvPr id="31780" name="TextBox 31779">
            <a:extLst>
              <a:ext uri="{FF2B5EF4-FFF2-40B4-BE49-F238E27FC236}">
                <a16:creationId xmlns:a16="http://schemas.microsoft.com/office/drawing/2014/main" id="{89AE052E-6C97-C07B-D2B5-6EFBC97E7519}"/>
              </a:ext>
            </a:extLst>
          </p:cNvPr>
          <p:cNvSpPr txBox="1"/>
          <p:nvPr/>
        </p:nvSpPr>
        <p:spPr bwMode="auto">
          <a:xfrm>
            <a:off x="691830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8</a:t>
            </a:r>
          </a:p>
        </p:txBody>
      </p:sp>
      <p:sp>
        <p:nvSpPr>
          <p:cNvPr id="31781" name="TextBox 31780">
            <a:extLst>
              <a:ext uri="{FF2B5EF4-FFF2-40B4-BE49-F238E27FC236}">
                <a16:creationId xmlns:a16="http://schemas.microsoft.com/office/drawing/2014/main" id="{8B69D9A1-3064-F5EB-F1FB-4A36BBC5A83E}"/>
              </a:ext>
            </a:extLst>
          </p:cNvPr>
          <p:cNvSpPr txBox="1"/>
          <p:nvPr/>
        </p:nvSpPr>
        <p:spPr bwMode="auto">
          <a:xfrm>
            <a:off x="728468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6</a:t>
            </a:r>
          </a:p>
        </p:txBody>
      </p:sp>
      <p:sp>
        <p:nvSpPr>
          <p:cNvPr id="31782" name="TextBox 31781">
            <a:extLst>
              <a:ext uri="{FF2B5EF4-FFF2-40B4-BE49-F238E27FC236}">
                <a16:creationId xmlns:a16="http://schemas.microsoft.com/office/drawing/2014/main" id="{38001CA4-BE6E-E463-22DE-A7593672F7A9}"/>
              </a:ext>
            </a:extLst>
          </p:cNvPr>
          <p:cNvSpPr txBox="1"/>
          <p:nvPr/>
        </p:nvSpPr>
        <p:spPr bwMode="auto">
          <a:xfrm>
            <a:off x="765779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25</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a:t>
            </a:r>
          </a:p>
        </p:txBody>
      </p:sp>
      <p:sp>
        <p:nvSpPr>
          <p:cNvPr id="31783" name="TextBox 31782">
            <a:extLst>
              <a:ext uri="{FF2B5EF4-FFF2-40B4-BE49-F238E27FC236}">
                <a16:creationId xmlns:a16="http://schemas.microsoft.com/office/drawing/2014/main" id="{E48E9F33-0927-E270-997B-81B6AF7858E0}"/>
              </a:ext>
            </a:extLst>
          </p:cNvPr>
          <p:cNvSpPr txBox="1"/>
          <p:nvPr/>
        </p:nvSpPr>
        <p:spPr bwMode="auto">
          <a:xfrm>
            <a:off x="8028199"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a:t>
            </a:r>
          </a:p>
        </p:txBody>
      </p:sp>
      <p:sp>
        <p:nvSpPr>
          <p:cNvPr id="31784" name="TextBox 31783">
            <a:extLst>
              <a:ext uri="{FF2B5EF4-FFF2-40B4-BE49-F238E27FC236}">
                <a16:creationId xmlns:a16="http://schemas.microsoft.com/office/drawing/2014/main" id="{625D1A9D-824B-A47F-B370-FF9B373E1C1B}"/>
              </a:ext>
            </a:extLst>
          </p:cNvPr>
          <p:cNvSpPr txBox="1"/>
          <p:nvPr/>
        </p:nvSpPr>
        <p:spPr bwMode="auto">
          <a:xfrm>
            <a:off x="8400950"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85" name="TextBox 31784">
            <a:extLst>
              <a:ext uri="{FF2B5EF4-FFF2-40B4-BE49-F238E27FC236}">
                <a16:creationId xmlns:a16="http://schemas.microsoft.com/office/drawing/2014/main" id="{66F2F8F0-D61D-0D2B-7E21-FD7AAF8D6C3A}"/>
              </a:ext>
            </a:extLst>
          </p:cNvPr>
          <p:cNvSpPr txBox="1"/>
          <p:nvPr/>
        </p:nvSpPr>
        <p:spPr bwMode="auto">
          <a:xfrm>
            <a:off x="8818339"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86" name="TextBox 31785">
            <a:extLst>
              <a:ext uri="{FF2B5EF4-FFF2-40B4-BE49-F238E27FC236}">
                <a16:creationId xmlns:a16="http://schemas.microsoft.com/office/drawing/2014/main" id="{85392B69-4621-4E81-7C11-0B93DDA6D061}"/>
              </a:ext>
            </a:extLst>
          </p:cNvPr>
          <p:cNvSpPr txBox="1"/>
          <p:nvPr/>
        </p:nvSpPr>
        <p:spPr bwMode="auto">
          <a:xfrm>
            <a:off x="9189991"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87" name="TextBox 31786">
            <a:extLst>
              <a:ext uri="{FF2B5EF4-FFF2-40B4-BE49-F238E27FC236}">
                <a16:creationId xmlns:a16="http://schemas.microsoft.com/office/drawing/2014/main" id="{010A236F-36FE-0257-AE14-3922F89B7126}"/>
              </a:ext>
            </a:extLst>
          </p:cNvPr>
          <p:cNvSpPr txBox="1"/>
          <p:nvPr/>
        </p:nvSpPr>
        <p:spPr bwMode="auto">
          <a:xfrm>
            <a:off x="9559925"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88" name="TextBox 31787">
            <a:extLst>
              <a:ext uri="{FF2B5EF4-FFF2-40B4-BE49-F238E27FC236}">
                <a16:creationId xmlns:a16="http://schemas.microsoft.com/office/drawing/2014/main" id="{1F64BEBB-551A-6EC1-1F75-BA19AAED1E8D}"/>
              </a:ext>
            </a:extLst>
          </p:cNvPr>
          <p:cNvSpPr txBox="1"/>
          <p:nvPr/>
        </p:nvSpPr>
        <p:spPr bwMode="auto">
          <a:xfrm>
            <a:off x="9928423"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817" name="Freeform 31816">
            <a:extLst>
              <a:ext uri="{FF2B5EF4-FFF2-40B4-BE49-F238E27FC236}">
                <a16:creationId xmlns:a16="http://schemas.microsoft.com/office/drawing/2014/main" id="{FF11562C-BE7F-1BB6-D23A-CD2E8F5B47E8}"/>
              </a:ext>
            </a:extLst>
          </p:cNvPr>
          <p:cNvSpPr/>
          <p:nvPr/>
        </p:nvSpPr>
        <p:spPr bwMode="auto">
          <a:xfrm>
            <a:off x="3411415" y="1607736"/>
            <a:ext cx="5898383" cy="3029578"/>
          </a:xfrm>
          <a:custGeom>
            <a:avLst/>
            <a:gdLst>
              <a:gd name="connsiteX0" fmla="*/ 0 w 5898383"/>
              <a:gd name="connsiteY0" fmla="*/ 0 h 3029578"/>
              <a:gd name="connsiteX1" fmla="*/ 231112 w 5898383"/>
              <a:gd name="connsiteY1" fmla="*/ 0 h 3029578"/>
              <a:gd name="connsiteX2" fmla="*/ 231112 w 5898383"/>
              <a:gd name="connsiteY2" fmla="*/ 50242 h 3029578"/>
              <a:gd name="connsiteX3" fmla="*/ 401934 w 5898383"/>
              <a:gd name="connsiteY3" fmla="*/ 50242 h 3029578"/>
              <a:gd name="connsiteX4" fmla="*/ 401934 w 5898383"/>
              <a:gd name="connsiteY4" fmla="*/ 130629 h 3029578"/>
              <a:gd name="connsiteX5" fmla="*/ 462225 w 5898383"/>
              <a:gd name="connsiteY5" fmla="*/ 130629 h 3029578"/>
              <a:gd name="connsiteX6" fmla="*/ 462225 w 5898383"/>
              <a:gd name="connsiteY6" fmla="*/ 185895 h 3029578"/>
              <a:gd name="connsiteX7" fmla="*/ 507442 w 5898383"/>
              <a:gd name="connsiteY7" fmla="*/ 185895 h 3029578"/>
              <a:gd name="connsiteX8" fmla="*/ 507442 w 5898383"/>
              <a:gd name="connsiteY8" fmla="*/ 266282 h 3029578"/>
              <a:gd name="connsiteX9" fmla="*/ 607926 w 5898383"/>
              <a:gd name="connsiteY9" fmla="*/ 266282 h 3029578"/>
              <a:gd name="connsiteX10" fmla="*/ 607926 w 5898383"/>
              <a:gd name="connsiteY10" fmla="*/ 396910 h 3029578"/>
              <a:gd name="connsiteX11" fmla="*/ 607926 w 5898383"/>
              <a:gd name="connsiteY11" fmla="*/ 396910 h 3029578"/>
              <a:gd name="connsiteX12" fmla="*/ 653143 w 5898383"/>
              <a:gd name="connsiteY12" fmla="*/ 396910 h 3029578"/>
              <a:gd name="connsiteX13" fmla="*/ 653143 w 5898383"/>
              <a:gd name="connsiteY13" fmla="*/ 1115367 h 3029578"/>
              <a:gd name="connsiteX14" fmla="*/ 698361 w 5898383"/>
              <a:gd name="connsiteY14" fmla="*/ 1115367 h 3029578"/>
              <a:gd name="connsiteX15" fmla="*/ 723482 w 5898383"/>
              <a:gd name="connsiteY15" fmla="*/ 1115367 h 3029578"/>
              <a:gd name="connsiteX16" fmla="*/ 723482 w 5898383"/>
              <a:gd name="connsiteY16" fmla="*/ 1301262 h 3029578"/>
              <a:gd name="connsiteX17" fmla="*/ 778748 w 5898383"/>
              <a:gd name="connsiteY17" fmla="*/ 1301262 h 3029578"/>
              <a:gd name="connsiteX18" fmla="*/ 778748 w 5898383"/>
              <a:gd name="connsiteY18" fmla="*/ 1467060 h 3029578"/>
              <a:gd name="connsiteX19" fmla="*/ 859134 w 5898383"/>
              <a:gd name="connsiteY19" fmla="*/ 1467060 h 3029578"/>
              <a:gd name="connsiteX20" fmla="*/ 859134 w 5898383"/>
              <a:gd name="connsiteY20" fmla="*/ 1542422 h 3029578"/>
              <a:gd name="connsiteX21" fmla="*/ 934497 w 5898383"/>
              <a:gd name="connsiteY21" fmla="*/ 1542422 h 3029578"/>
              <a:gd name="connsiteX22" fmla="*/ 934497 w 5898383"/>
              <a:gd name="connsiteY22" fmla="*/ 1617785 h 3029578"/>
              <a:gd name="connsiteX23" fmla="*/ 1045029 w 5898383"/>
              <a:gd name="connsiteY23" fmla="*/ 1617785 h 3029578"/>
              <a:gd name="connsiteX24" fmla="*/ 1045029 w 5898383"/>
              <a:gd name="connsiteY24" fmla="*/ 1678075 h 3029578"/>
              <a:gd name="connsiteX25" fmla="*/ 1185706 w 5898383"/>
              <a:gd name="connsiteY25" fmla="*/ 1678075 h 3029578"/>
              <a:gd name="connsiteX26" fmla="*/ 1185706 w 5898383"/>
              <a:gd name="connsiteY26" fmla="*/ 1733341 h 3029578"/>
              <a:gd name="connsiteX27" fmla="*/ 1301262 w 5898383"/>
              <a:gd name="connsiteY27" fmla="*/ 1733341 h 3029578"/>
              <a:gd name="connsiteX28" fmla="*/ 1301262 w 5898383"/>
              <a:gd name="connsiteY28" fmla="*/ 1793631 h 3029578"/>
              <a:gd name="connsiteX29" fmla="*/ 1366576 w 5898383"/>
              <a:gd name="connsiteY29" fmla="*/ 1793631 h 3029578"/>
              <a:gd name="connsiteX30" fmla="*/ 1366576 w 5898383"/>
              <a:gd name="connsiteY30" fmla="*/ 1924260 h 3029578"/>
              <a:gd name="connsiteX31" fmla="*/ 1421842 w 5898383"/>
              <a:gd name="connsiteY31" fmla="*/ 1924260 h 3029578"/>
              <a:gd name="connsiteX32" fmla="*/ 1421842 w 5898383"/>
              <a:gd name="connsiteY32" fmla="*/ 2054888 h 3029578"/>
              <a:gd name="connsiteX33" fmla="*/ 1472084 w 5898383"/>
              <a:gd name="connsiteY33" fmla="*/ 2054888 h 3029578"/>
              <a:gd name="connsiteX34" fmla="*/ 1472084 w 5898383"/>
              <a:gd name="connsiteY34" fmla="*/ 2140299 h 3029578"/>
              <a:gd name="connsiteX35" fmla="*/ 1552471 w 5898383"/>
              <a:gd name="connsiteY35" fmla="*/ 2140299 h 3029578"/>
              <a:gd name="connsiteX36" fmla="*/ 1552471 w 5898383"/>
              <a:gd name="connsiteY36" fmla="*/ 2225710 h 3029578"/>
              <a:gd name="connsiteX37" fmla="*/ 1632858 w 5898383"/>
              <a:gd name="connsiteY37" fmla="*/ 2225710 h 3029578"/>
              <a:gd name="connsiteX38" fmla="*/ 1632858 w 5898383"/>
              <a:gd name="connsiteY38" fmla="*/ 2296049 h 3029578"/>
              <a:gd name="connsiteX39" fmla="*/ 1813728 w 5898383"/>
              <a:gd name="connsiteY39" fmla="*/ 2296049 h 3029578"/>
              <a:gd name="connsiteX40" fmla="*/ 1813728 w 5898383"/>
              <a:gd name="connsiteY40" fmla="*/ 2296049 h 3029578"/>
              <a:gd name="connsiteX41" fmla="*/ 2024743 w 5898383"/>
              <a:gd name="connsiteY41" fmla="*/ 2296049 h 3029578"/>
              <a:gd name="connsiteX42" fmla="*/ 2024743 w 5898383"/>
              <a:gd name="connsiteY42" fmla="*/ 2346290 h 3029578"/>
              <a:gd name="connsiteX43" fmla="*/ 2024743 w 5898383"/>
              <a:gd name="connsiteY43" fmla="*/ 2456822 h 3029578"/>
              <a:gd name="connsiteX44" fmla="*/ 2080009 w 5898383"/>
              <a:gd name="connsiteY44" fmla="*/ 2456822 h 3029578"/>
              <a:gd name="connsiteX45" fmla="*/ 2080009 w 5898383"/>
              <a:gd name="connsiteY45" fmla="*/ 2532185 h 3029578"/>
              <a:gd name="connsiteX46" fmla="*/ 2245807 w 5898383"/>
              <a:gd name="connsiteY46" fmla="*/ 2532185 h 3029578"/>
              <a:gd name="connsiteX47" fmla="*/ 2245807 w 5898383"/>
              <a:gd name="connsiteY47" fmla="*/ 2587451 h 3029578"/>
              <a:gd name="connsiteX48" fmla="*/ 2527161 w 5898383"/>
              <a:gd name="connsiteY48" fmla="*/ 2587451 h 3029578"/>
              <a:gd name="connsiteX49" fmla="*/ 2527161 w 5898383"/>
              <a:gd name="connsiteY49" fmla="*/ 2647741 h 3029578"/>
              <a:gd name="connsiteX50" fmla="*/ 2703007 w 5898383"/>
              <a:gd name="connsiteY50" fmla="*/ 2647741 h 3029578"/>
              <a:gd name="connsiteX51" fmla="*/ 2703007 w 5898383"/>
              <a:gd name="connsiteY51" fmla="*/ 2728128 h 3029578"/>
              <a:gd name="connsiteX52" fmla="*/ 2878853 w 5898383"/>
              <a:gd name="connsiteY52" fmla="*/ 2728128 h 3029578"/>
              <a:gd name="connsiteX53" fmla="*/ 2878853 w 5898383"/>
              <a:gd name="connsiteY53" fmla="*/ 2778369 h 3029578"/>
              <a:gd name="connsiteX54" fmla="*/ 3089869 w 5898383"/>
              <a:gd name="connsiteY54" fmla="*/ 2778369 h 3029578"/>
              <a:gd name="connsiteX55" fmla="*/ 3089869 w 5898383"/>
              <a:gd name="connsiteY55" fmla="*/ 2828611 h 3029578"/>
              <a:gd name="connsiteX56" fmla="*/ 3245618 w 5898383"/>
              <a:gd name="connsiteY56" fmla="*/ 2828611 h 3029578"/>
              <a:gd name="connsiteX57" fmla="*/ 3245618 w 5898383"/>
              <a:gd name="connsiteY57" fmla="*/ 2883877 h 3029578"/>
              <a:gd name="connsiteX58" fmla="*/ 3416440 w 5898383"/>
              <a:gd name="connsiteY58" fmla="*/ 2883877 h 3029578"/>
              <a:gd name="connsiteX59" fmla="*/ 3416440 w 5898383"/>
              <a:gd name="connsiteY59" fmla="*/ 2929095 h 3029578"/>
              <a:gd name="connsiteX60" fmla="*/ 3908809 w 5898383"/>
              <a:gd name="connsiteY60" fmla="*/ 2929095 h 3029578"/>
              <a:gd name="connsiteX61" fmla="*/ 3908809 w 5898383"/>
              <a:gd name="connsiteY61" fmla="*/ 2929095 h 3029578"/>
              <a:gd name="connsiteX62" fmla="*/ 4305719 w 5898383"/>
              <a:gd name="connsiteY62" fmla="*/ 2929095 h 3029578"/>
              <a:gd name="connsiteX63" fmla="*/ 4305719 w 5898383"/>
              <a:gd name="connsiteY63" fmla="*/ 2989385 h 3029578"/>
              <a:gd name="connsiteX64" fmla="*/ 5898383 w 5898383"/>
              <a:gd name="connsiteY64" fmla="*/ 2989385 h 3029578"/>
              <a:gd name="connsiteX65" fmla="*/ 5898383 w 5898383"/>
              <a:gd name="connsiteY65" fmla="*/ 3029578 h 302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98383" h="3029578">
                <a:moveTo>
                  <a:pt x="0" y="0"/>
                </a:moveTo>
                <a:lnTo>
                  <a:pt x="231112" y="0"/>
                </a:lnTo>
                <a:lnTo>
                  <a:pt x="231112" y="50242"/>
                </a:lnTo>
                <a:lnTo>
                  <a:pt x="401934" y="50242"/>
                </a:lnTo>
                <a:lnTo>
                  <a:pt x="401934" y="130629"/>
                </a:lnTo>
                <a:lnTo>
                  <a:pt x="462225" y="130629"/>
                </a:lnTo>
                <a:lnTo>
                  <a:pt x="462225" y="185895"/>
                </a:lnTo>
                <a:lnTo>
                  <a:pt x="507442" y="185895"/>
                </a:lnTo>
                <a:lnTo>
                  <a:pt x="507442" y="266282"/>
                </a:lnTo>
                <a:lnTo>
                  <a:pt x="607926" y="266282"/>
                </a:lnTo>
                <a:lnTo>
                  <a:pt x="607926" y="396910"/>
                </a:lnTo>
                <a:lnTo>
                  <a:pt x="607926" y="396910"/>
                </a:lnTo>
                <a:lnTo>
                  <a:pt x="653143" y="396910"/>
                </a:lnTo>
                <a:lnTo>
                  <a:pt x="653143" y="1115367"/>
                </a:lnTo>
                <a:lnTo>
                  <a:pt x="698361" y="1115367"/>
                </a:lnTo>
                <a:lnTo>
                  <a:pt x="723482" y="1115367"/>
                </a:lnTo>
                <a:lnTo>
                  <a:pt x="723482" y="1301262"/>
                </a:lnTo>
                <a:lnTo>
                  <a:pt x="778748" y="1301262"/>
                </a:lnTo>
                <a:lnTo>
                  <a:pt x="778748" y="1467060"/>
                </a:lnTo>
                <a:lnTo>
                  <a:pt x="859134" y="1467060"/>
                </a:lnTo>
                <a:lnTo>
                  <a:pt x="859134" y="1542422"/>
                </a:lnTo>
                <a:lnTo>
                  <a:pt x="934497" y="1542422"/>
                </a:lnTo>
                <a:lnTo>
                  <a:pt x="934497" y="1617785"/>
                </a:lnTo>
                <a:lnTo>
                  <a:pt x="1045029" y="1617785"/>
                </a:lnTo>
                <a:lnTo>
                  <a:pt x="1045029" y="1678075"/>
                </a:lnTo>
                <a:lnTo>
                  <a:pt x="1185706" y="1678075"/>
                </a:lnTo>
                <a:lnTo>
                  <a:pt x="1185706" y="1733341"/>
                </a:lnTo>
                <a:lnTo>
                  <a:pt x="1301262" y="1733341"/>
                </a:lnTo>
                <a:lnTo>
                  <a:pt x="1301262" y="1793631"/>
                </a:lnTo>
                <a:lnTo>
                  <a:pt x="1366576" y="1793631"/>
                </a:lnTo>
                <a:lnTo>
                  <a:pt x="1366576" y="1924260"/>
                </a:lnTo>
                <a:lnTo>
                  <a:pt x="1421842" y="1924260"/>
                </a:lnTo>
                <a:lnTo>
                  <a:pt x="1421842" y="2054888"/>
                </a:lnTo>
                <a:lnTo>
                  <a:pt x="1472084" y="2054888"/>
                </a:lnTo>
                <a:lnTo>
                  <a:pt x="1472084" y="2140299"/>
                </a:lnTo>
                <a:lnTo>
                  <a:pt x="1552471" y="2140299"/>
                </a:lnTo>
                <a:lnTo>
                  <a:pt x="1552471" y="2225710"/>
                </a:lnTo>
                <a:lnTo>
                  <a:pt x="1632858" y="2225710"/>
                </a:lnTo>
                <a:lnTo>
                  <a:pt x="1632858" y="2296049"/>
                </a:lnTo>
                <a:lnTo>
                  <a:pt x="1813728" y="2296049"/>
                </a:lnTo>
                <a:lnTo>
                  <a:pt x="1813728" y="2296049"/>
                </a:lnTo>
                <a:lnTo>
                  <a:pt x="2024743" y="2296049"/>
                </a:lnTo>
                <a:lnTo>
                  <a:pt x="2024743" y="2346290"/>
                </a:lnTo>
                <a:lnTo>
                  <a:pt x="2024743" y="2456822"/>
                </a:lnTo>
                <a:lnTo>
                  <a:pt x="2080009" y="2456822"/>
                </a:lnTo>
                <a:lnTo>
                  <a:pt x="2080009" y="2532185"/>
                </a:lnTo>
                <a:lnTo>
                  <a:pt x="2245807" y="2532185"/>
                </a:lnTo>
                <a:lnTo>
                  <a:pt x="2245807" y="2587451"/>
                </a:lnTo>
                <a:lnTo>
                  <a:pt x="2527161" y="2587451"/>
                </a:lnTo>
                <a:lnTo>
                  <a:pt x="2527161" y="2647741"/>
                </a:lnTo>
                <a:lnTo>
                  <a:pt x="2703007" y="2647741"/>
                </a:lnTo>
                <a:lnTo>
                  <a:pt x="2703007" y="2728128"/>
                </a:lnTo>
                <a:lnTo>
                  <a:pt x="2878853" y="2728128"/>
                </a:lnTo>
                <a:lnTo>
                  <a:pt x="2878853" y="2778369"/>
                </a:lnTo>
                <a:lnTo>
                  <a:pt x="3089869" y="2778369"/>
                </a:lnTo>
                <a:lnTo>
                  <a:pt x="3089869" y="2828611"/>
                </a:lnTo>
                <a:lnTo>
                  <a:pt x="3245618" y="2828611"/>
                </a:lnTo>
                <a:lnTo>
                  <a:pt x="3245618" y="2883877"/>
                </a:lnTo>
                <a:lnTo>
                  <a:pt x="3416440" y="2883877"/>
                </a:lnTo>
                <a:lnTo>
                  <a:pt x="3416440" y="2929095"/>
                </a:lnTo>
                <a:lnTo>
                  <a:pt x="3908809" y="2929095"/>
                </a:lnTo>
                <a:lnTo>
                  <a:pt x="3908809" y="2929095"/>
                </a:lnTo>
                <a:lnTo>
                  <a:pt x="4305719" y="2929095"/>
                </a:lnTo>
                <a:lnTo>
                  <a:pt x="4305719" y="2989385"/>
                </a:lnTo>
                <a:lnTo>
                  <a:pt x="5898383" y="2989385"/>
                </a:lnTo>
                <a:lnTo>
                  <a:pt x="5898383" y="3029578"/>
                </a:lnTo>
              </a:path>
            </a:pathLst>
          </a:custGeom>
          <a:noFill/>
          <a:ln w="28575">
            <a:solidFill>
              <a:srgbClr val="E1471D"/>
            </a:solidFill>
            <a:miter lim="800000"/>
            <a:headEnd/>
            <a:tailEnd/>
          </a:ln>
        </p:spPr>
        <p:txBody>
          <a:bodyPr rtlCol="0" anchor="ctr"/>
          <a:lstStyle/>
          <a:p>
            <a:pPr algn="ctr"/>
            <a:endParaRPr lang="en-US"/>
          </a:p>
        </p:txBody>
      </p:sp>
      <p:grpSp>
        <p:nvGrpSpPr>
          <p:cNvPr id="31795" name="Group 31794">
            <a:extLst>
              <a:ext uri="{FF2B5EF4-FFF2-40B4-BE49-F238E27FC236}">
                <a16:creationId xmlns:a16="http://schemas.microsoft.com/office/drawing/2014/main" id="{379D3417-D751-4BC9-C7DD-759E2326A3F5}"/>
              </a:ext>
            </a:extLst>
          </p:cNvPr>
          <p:cNvGrpSpPr/>
          <p:nvPr/>
        </p:nvGrpSpPr>
        <p:grpSpPr>
          <a:xfrm>
            <a:off x="4830560" y="3647279"/>
            <a:ext cx="91440" cy="93044"/>
            <a:chOff x="5908460" y="1615439"/>
            <a:chExt cx="91440" cy="93044"/>
          </a:xfrm>
        </p:grpSpPr>
        <p:cxnSp>
          <p:nvCxnSpPr>
            <p:cNvPr id="31796" name="Straight Connector 31795">
              <a:extLst>
                <a:ext uri="{FF2B5EF4-FFF2-40B4-BE49-F238E27FC236}">
                  <a16:creationId xmlns:a16="http://schemas.microsoft.com/office/drawing/2014/main" id="{6581F7A1-3FA6-6E10-1EB5-E94F022B722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410D4C3B-E62B-1C75-D54D-72CB2544B3E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035C8A9B-30A3-62E9-5137-3D8204CCFCB8}"/>
              </a:ext>
            </a:extLst>
          </p:cNvPr>
          <p:cNvGrpSpPr/>
          <p:nvPr/>
        </p:nvGrpSpPr>
        <p:grpSpPr>
          <a:xfrm>
            <a:off x="7540642" y="4490922"/>
            <a:ext cx="91440" cy="93044"/>
            <a:chOff x="5908460" y="1615439"/>
            <a:chExt cx="91440" cy="93044"/>
          </a:xfrm>
        </p:grpSpPr>
        <p:cxnSp>
          <p:nvCxnSpPr>
            <p:cNvPr id="31799" name="Straight Connector 31798">
              <a:extLst>
                <a:ext uri="{FF2B5EF4-FFF2-40B4-BE49-F238E27FC236}">
                  <a16:creationId xmlns:a16="http://schemas.microsoft.com/office/drawing/2014/main" id="{A2EB8BB7-CE71-61D9-265F-1361AC64079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750FB600-8918-8415-9F11-9C4C8BBB95C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754762AC-926F-7422-BF3D-F1E8514CF34A}"/>
              </a:ext>
            </a:extLst>
          </p:cNvPr>
          <p:cNvGrpSpPr/>
          <p:nvPr/>
        </p:nvGrpSpPr>
        <p:grpSpPr>
          <a:xfrm>
            <a:off x="5258033" y="3850927"/>
            <a:ext cx="91440" cy="93044"/>
            <a:chOff x="5908460" y="1615439"/>
            <a:chExt cx="91440" cy="93044"/>
          </a:xfrm>
        </p:grpSpPr>
        <p:cxnSp>
          <p:nvCxnSpPr>
            <p:cNvPr id="31802" name="Straight Connector 31801">
              <a:extLst>
                <a:ext uri="{FF2B5EF4-FFF2-40B4-BE49-F238E27FC236}">
                  <a16:creationId xmlns:a16="http://schemas.microsoft.com/office/drawing/2014/main" id="{40E23181-F932-0207-60B0-FA67ABF6DF8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767C3BD1-497E-2106-82F8-EB0A364A872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04" name="Group 31803">
            <a:extLst>
              <a:ext uri="{FF2B5EF4-FFF2-40B4-BE49-F238E27FC236}">
                <a16:creationId xmlns:a16="http://schemas.microsoft.com/office/drawing/2014/main" id="{BD2392BF-00AD-29DA-670C-7C88E7D0CE78}"/>
              </a:ext>
            </a:extLst>
          </p:cNvPr>
          <p:cNvGrpSpPr/>
          <p:nvPr/>
        </p:nvGrpSpPr>
        <p:grpSpPr>
          <a:xfrm>
            <a:off x="4686593" y="2473684"/>
            <a:ext cx="91440" cy="93044"/>
            <a:chOff x="5908460" y="1615439"/>
            <a:chExt cx="91440" cy="93044"/>
          </a:xfrm>
        </p:grpSpPr>
        <p:cxnSp>
          <p:nvCxnSpPr>
            <p:cNvPr id="31805" name="Straight Connector 31804">
              <a:extLst>
                <a:ext uri="{FF2B5EF4-FFF2-40B4-BE49-F238E27FC236}">
                  <a16:creationId xmlns:a16="http://schemas.microsoft.com/office/drawing/2014/main" id="{2206186D-75DC-DB55-342F-1EAD44FD684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97F4C882-0A3B-C90E-B252-922ADE32EF8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45D8B796-B0C8-1872-FBED-F01D364C01D4}"/>
              </a:ext>
            </a:extLst>
          </p:cNvPr>
          <p:cNvGrpSpPr/>
          <p:nvPr/>
        </p:nvGrpSpPr>
        <p:grpSpPr>
          <a:xfrm>
            <a:off x="4968449" y="2859939"/>
            <a:ext cx="91440" cy="93044"/>
            <a:chOff x="5908460" y="1615439"/>
            <a:chExt cx="91440" cy="93044"/>
          </a:xfrm>
        </p:grpSpPr>
        <p:cxnSp>
          <p:nvCxnSpPr>
            <p:cNvPr id="31808" name="Straight Connector 31807">
              <a:extLst>
                <a:ext uri="{FF2B5EF4-FFF2-40B4-BE49-F238E27FC236}">
                  <a16:creationId xmlns:a16="http://schemas.microsoft.com/office/drawing/2014/main" id="{DF180B54-672A-57A9-F05E-BA579B18A24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C4B86364-2C80-0DC2-E18B-E40823DF8B6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D7ED4CBA-02C9-98ED-87B4-292BC0E18F65}"/>
              </a:ext>
            </a:extLst>
          </p:cNvPr>
          <p:cNvGrpSpPr/>
          <p:nvPr/>
        </p:nvGrpSpPr>
        <p:grpSpPr>
          <a:xfrm>
            <a:off x="4891405" y="2788348"/>
            <a:ext cx="91440" cy="93044"/>
            <a:chOff x="5908460" y="1615439"/>
            <a:chExt cx="91440" cy="93044"/>
          </a:xfrm>
        </p:grpSpPr>
        <p:cxnSp>
          <p:nvCxnSpPr>
            <p:cNvPr id="31811" name="Straight Connector 31810">
              <a:extLst>
                <a:ext uri="{FF2B5EF4-FFF2-40B4-BE49-F238E27FC236}">
                  <a16:creationId xmlns:a16="http://schemas.microsoft.com/office/drawing/2014/main" id="{A41ECC1D-B9C5-1F63-C1EE-C6212513F80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1D69EAEC-375E-969E-AC6C-08C103AB6CB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91CA9431-AD65-67BE-900F-A805075313A0}"/>
              </a:ext>
            </a:extLst>
          </p:cNvPr>
          <p:cNvGrpSpPr/>
          <p:nvPr/>
        </p:nvGrpSpPr>
        <p:grpSpPr>
          <a:xfrm>
            <a:off x="4758621" y="2635895"/>
            <a:ext cx="91440" cy="93044"/>
            <a:chOff x="5908460" y="1615439"/>
            <a:chExt cx="91440" cy="93044"/>
          </a:xfrm>
        </p:grpSpPr>
        <p:cxnSp>
          <p:nvCxnSpPr>
            <p:cNvPr id="31814" name="Straight Connector 31813">
              <a:extLst>
                <a:ext uri="{FF2B5EF4-FFF2-40B4-BE49-F238E27FC236}">
                  <a16:creationId xmlns:a16="http://schemas.microsoft.com/office/drawing/2014/main" id="{C7DB1478-C838-4B3E-BA3F-3EA331A3153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EDA8D3FD-516E-2A58-76B8-6B17776E9D7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8AC2DF4F-7F0B-C420-C3CA-B51ECF33BCC9}"/>
              </a:ext>
            </a:extLst>
          </p:cNvPr>
          <p:cNvGrpSpPr/>
          <p:nvPr/>
        </p:nvGrpSpPr>
        <p:grpSpPr>
          <a:xfrm>
            <a:off x="5279600" y="2986996"/>
            <a:ext cx="91440" cy="93044"/>
            <a:chOff x="5908460" y="1615439"/>
            <a:chExt cx="91440" cy="93044"/>
          </a:xfrm>
        </p:grpSpPr>
        <p:cxnSp>
          <p:nvCxnSpPr>
            <p:cNvPr id="16" name="Straight Connector 15">
              <a:extLst>
                <a:ext uri="{FF2B5EF4-FFF2-40B4-BE49-F238E27FC236}">
                  <a16:creationId xmlns:a16="http://schemas.microsoft.com/office/drawing/2014/main" id="{8CCF5134-5EE5-5655-D2E4-008163ACF95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7DA3A09-9EDD-BCC4-BB64-C7A722E2294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0C3846E2-34B1-87E2-E177-CEE9FB937724}"/>
              </a:ext>
            </a:extLst>
          </p:cNvPr>
          <p:cNvGrpSpPr/>
          <p:nvPr/>
        </p:nvGrpSpPr>
        <p:grpSpPr>
          <a:xfrm>
            <a:off x="5479494" y="3169158"/>
            <a:ext cx="91440" cy="93044"/>
            <a:chOff x="5908460" y="1615439"/>
            <a:chExt cx="91440" cy="93044"/>
          </a:xfrm>
        </p:grpSpPr>
        <p:cxnSp>
          <p:nvCxnSpPr>
            <p:cNvPr id="19" name="Straight Connector 18">
              <a:extLst>
                <a:ext uri="{FF2B5EF4-FFF2-40B4-BE49-F238E27FC236}">
                  <a16:creationId xmlns:a16="http://schemas.microsoft.com/office/drawing/2014/main" id="{B0448B22-DCE7-7D25-766B-21EDA7FECEC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A35040F-ADB1-D028-C82A-93E0FF8C4F4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A0441E39-7771-3303-11E0-6B8A417CE8FE}"/>
              </a:ext>
            </a:extLst>
          </p:cNvPr>
          <p:cNvGrpSpPr/>
          <p:nvPr/>
        </p:nvGrpSpPr>
        <p:grpSpPr>
          <a:xfrm>
            <a:off x="8470760" y="4251571"/>
            <a:ext cx="91440" cy="93044"/>
            <a:chOff x="5908460" y="1615439"/>
            <a:chExt cx="91440" cy="93044"/>
          </a:xfrm>
        </p:grpSpPr>
        <p:cxnSp>
          <p:nvCxnSpPr>
            <p:cNvPr id="31819" name="Straight Connector 31818">
              <a:extLst>
                <a:ext uri="{FF2B5EF4-FFF2-40B4-BE49-F238E27FC236}">
                  <a16:creationId xmlns:a16="http://schemas.microsoft.com/office/drawing/2014/main" id="{ED7207A7-468C-356B-E7DC-22FBD33BBEC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ACC36C37-E2D1-9112-7DA2-B52B4EC94BB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14DC4E91-B07B-F317-B644-177119FA8DFE}"/>
              </a:ext>
            </a:extLst>
          </p:cNvPr>
          <p:cNvGrpSpPr/>
          <p:nvPr/>
        </p:nvGrpSpPr>
        <p:grpSpPr>
          <a:xfrm>
            <a:off x="7794447" y="4113046"/>
            <a:ext cx="91440" cy="93044"/>
            <a:chOff x="5908460" y="1615439"/>
            <a:chExt cx="91440" cy="93044"/>
          </a:xfrm>
        </p:grpSpPr>
        <p:cxnSp>
          <p:nvCxnSpPr>
            <p:cNvPr id="31822" name="Straight Connector 31821">
              <a:extLst>
                <a:ext uri="{FF2B5EF4-FFF2-40B4-BE49-F238E27FC236}">
                  <a16:creationId xmlns:a16="http://schemas.microsoft.com/office/drawing/2014/main" id="{DEF3E210-D013-4C94-7DBA-70939DDF812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826B7E60-5EDE-7A6E-7C8A-1CAB28B3620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DB1F1F7B-B878-AF08-157E-2B5B5BEC6FBB}"/>
              </a:ext>
            </a:extLst>
          </p:cNvPr>
          <p:cNvGrpSpPr/>
          <p:nvPr/>
        </p:nvGrpSpPr>
        <p:grpSpPr>
          <a:xfrm>
            <a:off x="5423655" y="3137394"/>
            <a:ext cx="91440" cy="93044"/>
            <a:chOff x="5908460" y="1615439"/>
            <a:chExt cx="91440" cy="93044"/>
          </a:xfrm>
        </p:grpSpPr>
        <p:cxnSp>
          <p:nvCxnSpPr>
            <p:cNvPr id="31825" name="Straight Connector 31824">
              <a:extLst>
                <a:ext uri="{FF2B5EF4-FFF2-40B4-BE49-F238E27FC236}">
                  <a16:creationId xmlns:a16="http://schemas.microsoft.com/office/drawing/2014/main" id="{41C4EEE7-89DE-6A5C-A067-758116C7496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20494DE4-5970-B246-1FB9-683731527DF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8177D4E0-5315-3B72-9FD9-C952607CAE2E}"/>
              </a:ext>
            </a:extLst>
          </p:cNvPr>
          <p:cNvGrpSpPr/>
          <p:nvPr/>
        </p:nvGrpSpPr>
        <p:grpSpPr>
          <a:xfrm>
            <a:off x="7861748" y="4130149"/>
            <a:ext cx="91440" cy="93044"/>
            <a:chOff x="5908460" y="1615439"/>
            <a:chExt cx="91440" cy="93044"/>
          </a:xfrm>
        </p:grpSpPr>
        <p:cxnSp>
          <p:nvCxnSpPr>
            <p:cNvPr id="31828" name="Straight Connector 31827">
              <a:extLst>
                <a:ext uri="{FF2B5EF4-FFF2-40B4-BE49-F238E27FC236}">
                  <a16:creationId xmlns:a16="http://schemas.microsoft.com/office/drawing/2014/main" id="{54D3F507-5C07-A45C-DCDD-ABD6F077DB1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AA2F6D08-3574-C1B6-BB53-7B60E6338BC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F9CDF28C-E948-49D5-971A-8A633A909A1B}"/>
              </a:ext>
            </a:extLst>
          </p:cNvPr>
          <p:cNvGrpSpPr/>
          <p:nvPr/>
        </p:nvGrpSpPr>
        <p:grpSpPr>
          <a:xfrm>
            <a:off x="8878179" y="4251970"/>
            <a:ext cx="91440" cy="93044"/>
            <a:chOff x="5908460" y="1615439"/>
            <a:chExt cx="91440" cy="93044"/>
          </a:xfrm>
        </p:grpSpPr>
        <p:cxnSp>
          <p:nvCxnSpPr>
            <p:cNvPr id="31831" name="Straight Connector 31830">
              <a:extLst>
                <a:ext uri="{FF2B5EF4-FFF2-40B4-BE49-F238E27FC236}">
                  <a16:creationId xmlns:a16="http://schemas.microsoft.com/office/drawing/2014/main" id="{FBC438BF-9389-0741-BF14-8C78B64927D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57F294CD-82EC-8826-38C3-E83D735584E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75B596E5-249B-D174-58A3-283A8BB1C07E}"/>
              </a:ext>
            </a:extLst>
          </p:cNvPr>
          <p:cNvGrpSpPr/>
          <p:nvPr/>
        </p:nvGrpSpPr>
        <p:grpSpPr>
          <a:xfrm>
            <a:off x="7906590" y="4139233"/>
            <a:ext cx="91440" cy="93044"/>
            <a:chOff x="5908460" y="1615439"/>
            <a:chExt cx="91440" cy="93044"/>
          </a:xfrm>
        </p:grpSpPr>
        <p:cxnSp>
          <p:nvCxnSpPr>
            <p:cNvPr id="31834" name="Straight Connector 31833">
              <a:extLst>
                <a:ext uri="{FF2B5EF4-FFF2-40B4-BE49-F238E27FC236}">
                  <a16:creationId xmlns:a16="http://schemas.microsoft.com/office/drawing/2014/main" id="{132102F2-9595-C670-72A0-396A0468161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102FE9C7-8D45-5989-56AF-C05AB3B4106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7FE85253-C49E-5D43-9F9B-C184CF96E10C}"/>
              </a:ext>
            </a:extLst>
          </p:cNvPr>
          <p:cNvGrpSpPr/>
          <p:nvPr/>
        </p:nvGrpSpPr>
        <p:grpSpPr>
          <a:xfrm>
            <a:off x="9869240" y="4480214"/>
            <a:ext cx="91440" cy="93044"/>
            <a:chOff x="5908460" y="1615439"/>
            <a:chExt cx="91440" cy="93044"/>
          </a:xfrm>
        </p:grpSpPr>
        <p:cxnSp>
          <p:nvCxnSpPr>
            <p:cNvPr id="31837" name="Straight Connector 31836">
              <a:extLst>
                <a:ext uri="{FF2B5EF4-FFF2-40B4-BE49-F238E27FC236}">
                  <a16:creationId xmlns:a16="http://schemas.microsoft.com/office/drawing/2014/main" id="{0BE8CBEA-E710-C272-E7B4-21060B9605E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7E5FE058-B13F-9278-6A39-9BAE9E85684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3D00B9DF-5041-1BB8-D237-13A81F297F41}"/>
              </a:ext>
            </a:extLst>
          </p:cNvPr>
          <p:cNvGrpSpPr/>
          <p:nvPr/>
        </p:nvGrpSpPr>
        <p:grpSpPr>
          <a:xfrm>
            <a:off x="8216855" y="4206347"/>
            <a:ext cx="91440" cy="93044"/>
            <a:chOff x="5908460" y="1615439"/>
            <a:chExt cx="91440" cy="93044"/>
          </a:xfrm>
        </p:grpSpPr>
        <p:cxnSp>
          <p:nvCxnSpPr>
            <p:cNvPr id="31840" name="Straight Connector 31839">
              <a:extLst>
                <a:ext uri="{FF2B5EF4-FFF2-40B4-BE49-F238E27FC236}">
                  <a16:creationId xmlns:a16="http://schemas.microsoft.com/office/drawing/2014/main" id="{E27E5A44-D862-2CBA-0217-C612AAA8AEB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D73B3BCB-5447-C2F6-7954-0B1F4B3170B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86EF1EC4-4B34-60D3-EEF9-C9C3EF8C0BB7}"/>
              </a:ext>
            </a:extLst>
          </p:cNvPr>
          <p:cNvGrpSpPr/>
          <p:nvPr/>
        </p:nvGrpSpPr>
        <p:grpSpPr>
          <a:xfrm>
            <a:off x="7545057" y="4076049"/>
            <a:ext cx="91440" cy="93044"/>
            <a:chOff x="5908460" y="1615439"/>
            <a:chExt cx="91440" cy="93044"/>
          </a:xfrm>
        </p:grpSpPr>
        <p:cxnSp>
          <p:nvCxnSpPr>
            <p:cNvPr id="31843" name="Straight Connector 31842">
              <a:extLst>
                <a:ext uri="{FF2B5EF4-FFF2-40B4-BE49-F238E27FC236}">
                  <a16:creationId xmlns:a16="http://schemas.microsoft.com/office/drawing/2014/main" id="{DF9BCB8D-B1B5-3732-1AF3-78905FE9B97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90AE682D-6912-6C6E-9874-0859663D610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A35C5F14-4042-E889-D91D-7EA461936718}"/>
              </a:ext>
            </a:extLst>
          </p:cNvPr>
          <p:cNvGrpSpPr/>
          <p:nvPr/>
        </p:nvGrpSpPr>
        <p:grpSpPr>
          <a:xfrm>
            <a:off x="8600984" y="4252869"/>
            <a:ext cx="91440" cy="93044"/>
            <a:chOff x="5908460" y="1615439"/>
            <a:chExt cx="91440" cy="93044"/>
          </a:xfrm>
        </p:grpSpPr>
        <p:cxnSp>
          <p:nvCxnSpPr>
            <p:cNvPr id="31846" name="Straight Connector 31845">
              <a:extLst>
                <a:ext uri="{FF2B5EF4-FFF2-40B4-BE49-F238E27FC236}">
                  <a16:creationId xmlns:a16="http://schemas.microsoft.com/office/drawing/2014/main" id="{61E226BF-28FC-88A8-12DD-25DC6B8589C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2121AF83-50CC-F1FC-0B76-C1A7A74A34D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BB9EB7F2-E5DD-7521-4419-AD9318FD2FEA}"/>
              </a:ext>
            </a:extLst>
          </p:cNvPr>
          <p:cNvGrpSpPr/>
          <p:nvPr/>
        </p:nvGrpSpPr>
        <p:grpSpPr>
          <a:xfrm>
            <a:off x="7639591" y="4084875"/>
            <a:ext cx="91440" cy="93044"/>
            <a:chOff x="5908460" y="1615439"/>
            <a:chExt cx="91440" cy="93044"/>
          </a:xfrm>
        </p:grpSpPr>
        <p:cxnSp>
          <p:nvCxnSpPr>
            <p:cNvPr id="31849" name="Straight Connector 31848">
              <a:extLst>
                <a:ext uri="{FF2B5EF4-FFF2-40B4-BE49-F238E27FC236}">
                  <a16:creationId xmlns:a16="http://schemas.microsoft.com/office/drawing/2014/main" id="{7973697D-2513-F619-CD40-3D5D9E5930A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61849F35-9609-E062-1045-3B973C1E48E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9B17A736-863E-D76C-33B9-451A44672791}"/>
              </a:ext>
            </a:extLst>
          </p:cNvPr>
          <p:cNvGrpSpPr/>
          <p:nvPr/>
        </p:nvGrpSpPr>
        <p:grpSpPr>
          <a:xfrm>
            <a:off x="7593870" y="4084875"/>
            <a:ext cx="91440" cy="93044"/>
            <a:chOff x="5908460" y="1615439"/>
            <a:chExt cx="91440" cy="93044"/>
          </a:xfrm>
        </p:grpSpPr>
        <p:cxnSp>
          <p:nvCxnSpPr>
            <p:cNvPr id="31852" name="Straight Connector 31851">
              <a:extLst>
                <a:ext uri="{FF2B5EF4-FFF2-40B4-BE49-F238E27FC236}">
                  <a16:creationId xmlns:a16="http://schemas.microsoft.com/office/drawing/2014/main" id="{8A31917C-C621-4038-20BD-EC827E144D2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B9D03692-C15E-A15C-5726-70C7A7EF4F2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69A8238F-A701-9FCF-0DC0-2020194C15D8}"/>
              </a:ext>
            </a:extLst>
          </p:cNvPr>
          <p:cNvGrpSpPr/>
          <p:nvPr/>
        </p:nvGrpSpPr>
        <p:grpSpPr>
          <a:xfrm>
            <a:off x="8108998" y="4140481"/>
            <a:ext cx="91440" cy="93044"/>
            <a:chOff x="5908460" y="1615439"/>
            <a:chExt cx="91440" cy="93044"/>
          </a:xfrm>
        </p:grpSpPr>
        <p:cxnSp>
          <p:nvCxnSpPr>
            <p:cNvPr id="31855" name="Straight Connector 31854">
              <a:extLst>
                <a:ext uri="{FF2B5EF4-FFF2-40B4-BE49-F238E27FC236}">
                  <a16:creationId xmlns:a16="http://schemas.microsoft.com/office/drawing/2014/main" id="{ED3030C7-1E3E-2872-96DA-FAF4559FF65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C20BBEB3-CD27-A402-AFB3-0B75C210498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55A551AF-93B4-614F-8A86-70BFAB17BA45}"/>
              </a:ext>
            </a:extLst>
          </p:cNvPr>
          <p:cNvGrpSpPr/>
          <p:nvPr/>
        </p:nvGrpSpPr>
        <p:grpSpPr>
          <a:xfrm>
            <a:off x="6715342" y="3744573"/>
            <a:ext cx="91440" cy="93044"/>
            <a:chOff x="5908460" y="1615439"/>
            <a:chExt cx="91440" cy="93044"/>
          </a:xfrm>
        </p:grpSpPr>
        <p:cxnSp>
          <p:nvCxnSpPr>
            <p:cNvPr id="31858" name="Straight Connector 31857">
              <a:extLst>
                <a:ext uri="{FF2B5EF4-FFF2-40B4-BE49-F238E27FC236}">
                  <a16:creationId xmlns:a16="http://schemas.microsoft.com/office/drawing/2014/main" id="{BEEC5D48-8EC9-015C-64CD-FFC2E5E45FE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C4476DAB-CB86-345E-59D8-BB0C7C15D8C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0" name="Group 31859">
            <a:extLst>
              <a:ext uri="{FF2B5EF4-FFF2-40B4-BE49-F238E27FC236}">
                <a16:creationId xmlns:a16="http://schemas.microsoft.com/office/drawing/2014/main" id="{3A2974C9-7A47-BBC8-3DF0-99EE9676C233}"/>
              </a:ext>
            </a:extLst>
          </p:cNvPr>
          <p:cNvGrpSpPr/>
          <p:nvPr/>
        </p:nvGrpSpPr>
        <p:grpSpPr>
          <a:xfrm>
            <a:off x="6416615" y="3682641"/>
            <a:ext cx="91440" cy="93044"/>
            <a:chOff x="5908460" y="1615439"/>
            <a:chExt cx="91440" cy="93044"/>
          </a:xfrm>
        </p:grpSpPr>
        <p:cxnSp>
          <p:nvCxnSpPr>
            <p:cNvPr id="31861" name="Straight Connector 31860">
              <a:extLst>
                <a:ext uri="{FF2B5EF4-FFF2-40B4-BE49-F238E27FC236}">
                  <a16:creationId xmlns:a16="http://schemas.microsoft.com/office/drawing/2014/main" id="{1215B2C8-28A3-8C0C-80F8-B055F18A06E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7C5FD2D7-8F3A-F2E6-24F3-FD43A686E4C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3" name="Group 31862">
            <a:extLst>
              <a:ext uri="{FF2B5EF4-FFF2-40B4-BE49-F238E27FC236}">
                <a16:creationId xmlns:a16="http://schemas.microsoft.com/office/drawing/2014/main" id="{7DB749C4-42E5-0737-F482-5093DD050ED6}"/>
              </a:ext>
            </a:extLst>
          </p:cNvPr>
          <p:cNvGrpSpPr/>
          <p:nvPr/>
        </p:nvGrpSpPr>
        <p:grpSpPr>
          <a:xfrm>
            <a:off x="9338173" y="4359591"/>
            <a:ext cx="91440" cy="93044"/>
            <a:chOff x="5908460" y="1615439"/>
            <a:chExt cx="91440" cy="93044"/>
          </a:xfrm>
        </p:grpSpPr>
        <p:cxnSp>
          <p:nvCxnSpPr>
            <p:cNvPr id="31864" name="Straight Connector 31863">
              <a:extLst>
                <a:ext uri="{FF2B5EF4-FFF2-40B4-BE49-F238E27FC236}">
                  <a16:creationId xmlns:a16="http://schemas.microsoft.com/office/drawing/2014/main" id="{716FF50D-B2C4-D5BB-A316-B59C43C7DD6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45E0B73E-A003-5EA8-916E-D448032A975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6" name="Group 31865">
            <a:extLst>
              <a:ext uri="{FF2B5EF4-FFF2-40B4-BE49-F238E27FC236}">
                <a16:creationId xmlns:a16="http://schemas.microsoft.com/office/drawing/2014/main" id="{B02834BF-1F57-AA94-D510-B90446DB767D}"/>
              </a:ext>
            </a:extLst>
          </p:cNvPr>
          <p:cNvGrpSpPr/>
          <p:nvPr/>
        </p:nvGrpSpPr>
        <p:grpSpPr>
          <a:xfrm>
            <a:off x="6715342" y="3744573"/>
            <a:ext cx="91440" cy="93044"/>
            <a:chOff x="5908460" y="1615439"/>
            <a:chExt cx="91440" cy="93044"/>
          </a:xfrm>
        </p:grpSpPr>
        <p:cxnSp>
          <p:nvCxnSpPr>
            <p:cNvPr id="31867" name="Straight Connector 31866">
              <a:extLst>
                <a:ext uri="{FF2B5EF4-FFF2-40B4-BE49-F238E27FC236}">
                  <a16:creationId xmlns:a16="http://schemas.microsoft.com/office/drawing/2014/main" id="{5DD60BF0-2301-247E-BD43-71325A9FFF0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87156477-206F-A9FA-0949-458730FECEC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411F9D17-A842-752B-E9B1-CE58C6E4F31D}"/>
              </a:ext>
            </a:extLst>
          </p:cNvPr>
          <p:cNvGrpSpPr/>
          <p:nvPr/>
        </p:nvGrpSpPr>
        <p:grpSpPr>
          <a:xfrm>
            <a:off x="9089859" y="4303821"/>
            <a:ext cx="91440" cy="93044"/>
            <a:chOff x="5908460" y="1615439"/>
            <a:chExt cx="91440" cy="93044"/>
          </a:xfrm>
        </p:grpSpPr>
        <p:cxnSp>
          <p:nvCxnSpPr>
            <p:cNvPr id="31870" name="Straight Connector 31869">
              <a:extLst>
                <a:ext uri="{FF2B5EF4-FFF2-40B4-BE49-F238E27FC236}">
                  <a16:creationId xmlns:a16="http://schemas.microsoft.com/office/drawing/2014/main" id="{478AB162-4C64-E85D-DDD2-127C7262B6D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C1C4C079-6F7B-B308-4B50-70E33CF9E0D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44" name="Group 31743">
            <a:extLst>
              <a:ext uri="{FF2B5EF4-FFF2-40B4-BE49-F238E27FC236}">
                <a16:creationId xmlns:a16="http://schemas.microsoft.com/office/drawing/2014/main" id="{1D82B4AE-C5D8-696F-5BB2-5AE1030B0DA0}"/>
              </a:ext>
            </a:extLst>
          </p:cNvPr>
          <p:cNvGrpSpPr/>
          <p:nvPr/>
        </p:nvGrpSpPr>
        <p:grpSpPr>
          <a:xfrm>
            <a:off x="6562488" y="3710285"/>
            <a:ext cx="91440" cy="93044"/>
            <a:chOff x="5908460" y="1615439"/>
            <a:chExt cx="91440" cy="93044"/>
          </a:xfrm>
        </p:grpSpPr>
        <p:cxnSp>
          <p:nvCxnSpPr>
            <p:cNvPr id="31747" name="Straight Connector 31746">
              <a:extLst>
                <a:ext uri="{FF2B5EF4-FFF2-40B4-BE49-F238E27FC236}">
                  <a16:creationId xmlns:a16="http://schemas.microsoft.com/office/drawing/2014/main" id="{7A7760BF-F1C3-CDA8-EAEF-E878BE137E1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22023A28-5FF3-5383-586A-B878F134137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66" name="Group 31765">
            <a:extLst>
              <a:ext uri="{FF2B5EF4-FFF2-40B4-BE49-F238E27FC236}">
                <a16:creationId xmlns:a16="http://schemas.microsoft.com/office/drawing/2014/main" id="{B7136DA0-1EC2-0964-5FC5-250CC474C381}"/>
              </a:ext>
            </a:extLst>
          </p:cNvPr>
          <p:cNvGrpSpPr/>
          <p:nvPr/>
        </p:nvGrpSpPr>
        <p:grpSpPr>
          <a:xfrm>
            <a:off x="6715342" y="3744573"/>
            <a:ext cx="91440" cy="93044"/>
            <a:chOff x="5908460" y="1615439"/>
            <a:chExt cx="91440" cy="93044"/>
          </a:xfrm>
        </p:grpSpPr>
        <p:cxnSp>
          <p:nvCxnSpPr>
            <p:cNvPr id="31767" name="Straight Connector 31766">
              <a:extLst>
                <a:ext uri="{FF2B5EF4-FFF2-40B4-BE49-F238E27FC236}">
                  <a16:creationId xmlns:a16="http://schemas.microsoft.com/office/drawing/2014/main" id="{491CE342-2DC0-BAC4-82AB-2896B0E6DDC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6EA0CEC6-B819-C784-32DF-6D743E88E34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90" name="Group 31789">
            <a:extLst>
              <a:ext uri="{FF2B5EF4-FFF2-40B4-BE49-F238E27FC236}">
                <a16:creationId xmlns:a16="http://schemas.microsoft.com/office/drawing/2014/main" id="{004B6B67-17CF-C8F4-35FA-60990B5A7CC6}"/>
              </a:ext>
            </a:extLst>
          </p:cNvPr>
          <p:cNvGrpSpPr/>
          <p:nvPr/>
        </p:nvGrpSpPr>
        <p:grpSpPr>
          <a:xfrm>
            <a:off x="7708171" y="4083627"/>
            <a:ext cx="91440" cy="93044"/>
            <a:chOff x="5908460" y="1615439"/>
            <a:chExt cx="91440" cy="93044"/>
          </a:xfrm>
        </p:grpSpPr>
        <p:cxnSp>
          <p:nvCxnSpPr>
            <p:cNvPr id="31872" name="Straight Connector 31871">
              <a:extLst>
                <a:ext uri="{FF2B5EF4-FFF2-40B4-BE49-F238E27FC236}">
                  <a16:creationId xmlns:a16="http://schemas.microsoft.com/office/drawing/2014/main" id="{22854EB9-F0EF-3722-B300-BD39710B495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03D965AF-23C7-C875-5960-AEAE06DB3E1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4" name="Group 31873">
            <a:extLst>
              <a:ext uri="{FF2B5EF4-FFF2-40B4-BE49-F238E27FC236}">
                <a16:creationId xmlns:a16="http://schemas.microsoft.com/office/drawing/2014/main" id="{4921EF43-715A-264D-F292-A35BA0F71213}"/>
              </a:ext>
            </a:extLst>
          </p:cNvPr>
          <p:cNvGrpSpPr/>
          <p:nvPr/>
        </p:nvGrpSpPr>
        <p:grpSpPr>
          <a:xfrm>
            <a:off x="7455819" y="4031426"/>
            <a:ext cx="91440" cy="93044"/>
            <a:chOff x="5908460" y="1615439"/>
            <a:chExt cx="91440" cy="93044"/>
          </a:xfrm>
        </p:grpSpPr>
        <p:cxnSp>
          <p:nvCxnSpPr>
            <p:cNvPr id="31875" name="Straight Connector 31874">
              <a:extLst>
                <a:ext uri="{FF2B5EF4-FFF2-40B4-BE49-F238E27FC236}">
                  <a16:creationId xmlns:a16="http://schemas.microsoft.com/office/drawing/2014/main" id="{FB75CF35-E553-0EB1-BEE4-99485596C0E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33F7804B-8F70-1801-35FE-59CDCE7570D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7" name="Group 31876">
            <a:extLst>
              <a:ext uri="{FF2B5EF4-FFF2-40B4-BE49-F238E27FC236}">
                <a16:creationId xmlns:a16="http://schemas.microsoft.com/office/drawing/2014/main" id="{B841975E-718A-1479-7324-9C0E743A2CB9}"/>
              </a:ext>
            </a:extLst>
          </p:cNvPr>
          <p:cNvGrpSpPr/>
          <p:nvPr/>
        </p:nvGrpSpPr>
        <p:grpSpPr>
          <a:xfrm>
            <a:off x="6715342" y="3744573"/>
            <a:ext cx="91440" cy="93044"/>
            <a:chOff x="5908460" y="1615439"/>
            <a:chExt cx="91440" cy="93044"/>
          </a:xfrm>
        </p:grpSpPr>
        <p:cxnSp>
          <p:nvCxnSpPr>
            <p:cNvPr id="31878" name="Straight Connector 31877">
              <a:extLst>
                <a:ext uri="{FF2B5EF4-FFF2-40B4-BE49-F238E27FC236}">
                  <a16:creationId xmlns:a16="http://schemas.microsoft.com/office/drawing/2014/main" id="{82E816C6-FD1E-4AB1-D849-7EBE3C4F543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60B0E6CD-0B2B-8963-A2BD-EB2D31FF68A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0" name="Group 31879">
            <a:extLst>
              <a:ext uri="{FF2B5EF4-FFF2-40B4-BE49-F238E27FC236}">
                <a16:creationId xmlns:a16="http://schemas.microsoft.com/office/drawing/2014/main" id="{ABD29EDA-B0C4-4FC7-3170-9C5B03C3E907}"/>
              </a:ext>
            </a:extLst>
          </p:cNvPr>
          <p:cNvGrpSpPr/>
          <p:nvPr/>
        </p:nvGrpSpPr>
        <p:grpSpPr>
          <a:xfrm>
            <a:off x="6913044" y="3845348"/>
            <a:ext cx="91440" cy="93044"/>
            <a:chOff x="5908460" y="1615439"/>
            <a:chExt cx="91440" cy="93044"/>
          </a:xfrm>
        </p:grpSpPr>
        <p:cxnSp>
          <p:nvCxnSpPr>
            <p:cNvPr id="31881" name="Straight Connector 31880">
              <a:extLst>
                <a:ext uri="{FF2B5EF4-FFF2-40B4-BE49-F238E27FC236}">
                  <a16:creationId xmlns:a16="http://schemas.microsoft.com/office/drawing/2014/main" id="{EEB5FC01-3F20-5664-A930-716AAC89772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E62C6EE0-D707-A68A-A52B-E520B11CE96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3" name="Group 31882">
            <a:extLst>
              <a:ext uri="{FF2B5EF4-FFF2-40B4-BE49-F238E27FC236}">
                <a16:creationId xmlns:a16="http://schemas.microsoft.com/office/drawing/2014/main" id="{60B2A30F-BEBC-E8B2-D710-2CBC076DE08F}"/>
              </a:ext>
            </a:extLst>
          </p:cNvPr>
          <p:cNvGrpSpPr/>
          <p:nvPr/>
        </p:nvGrpSpPr>
        <p:grpSpPr>
          <a:xfrm>
            <a:off x="7124105" y="3899990"/>
            <a:ext cx="91440" cy="93044"/>
            <a:chOff x="5908460" y="1615439"/>
            <a:chExt cx="91440" cy="93044"/>
          </a:xfrm>
        </p:grpSpPr>
        <p:cxnSp>
          <p:nvCxnSpPr>
            <p:cNvPr id="31884" name="Straight Connector 31883">
              <a:extLst>
                <a:ext uri="{FF2B5EF4-FFF2-40B4-BE49-F238E27FC236}">
                  <a16:creationId xmlns:a16="http://schemas.microsoft.com/office/drawing/2014/main" id="{C62E93A4-190E-1EB4-5E68-72D44D7DE58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6148FCB0-100E-A83F-AD73-A252081B8D1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6" name="Group 31885">
            <a:extLst>
              <a:ext uri="{FF2B5EF4-FFF2-40B4-BE49-F238E27FC236}">
                <a16:creationId xmlns:a16="http://schemas.microsoft.com/office/drawing/2014/main" id="{1CFD052D-DF1E-1C55-B33C-2423DE100745}"/>
              </a:ext>
            </a:extLst>
          </p:cNvPr>
          <p:cNvGrpSpPr/>
          <p:nvPr/>
        </p:nvGrpSpPr>
        <p:grpSpPr>
          <a:xfrm>
            <a:off x="7250942" y="3950853"/>
            <a:ext cx="91440" cy="93044"/>
            <a:chOff x="5908460" y="1615439"/>
            <a:chExt cx="91440" cy="93044"/>
          </a:xfrm>
        </p:grpSpPr>
        <p:cxnSp>
          <p:nvCxnSpPr>
            <p:cNvPr id="31887" name="Straight Connector 31886">
              <a:extLst>
                <a:ext uri="{FF2B5EF4-FFF2-40B4-BE49-F238E27FC236}">
                  <a16:creationId xmlns:a16="http://schemas.microsoft.com/office/drawing/2014/main" id="{F0F5B877-47F0-F080-60B4-AED957902DF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8C7AA6E4-9B16-BB39-1456-F4579D17F1A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1B23606B-C6E1-162E-051F-DBE10CC1A032}"/>
              </a:ext>
            </a:extLst>
          </p:cNvPr>
          <p:cNvGrpSpPr/>
          <p:nvPr/>
        </p:nvGrpSpPr>
        <p:grpSpPr>
          <a:xfrm>
            <a:off x="9520440" y="4356098"/>
            <a:ext cx="91440" cy="93044"/>
            <a:chOff x="5908460" y="1615439"/>
            <a:chExt cx="91440" cy="93044"/>
          </a:xfrm>
        </p:grpSpPr>
        <p:cxnSp>
          <p:nvCxnSpPr>
            <p:cNvPr id="31890" name="Straight Connector 31889">
              <a:extLst>
                <a:ext uri="{FF2B5EF4-FFF2-40B4-BE49-F238E27FC236}">
                  <a16:creationId xmlns:a16="http://schemas.microsoft.com/office/drawing/2014/main" id="{414C5593-1A56-DF69-EB68-E1CE028996A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0CAC2E62-7B56-1977-4E48-41EEAFAE63E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2" name="Group 31891">
            <a:extLst>
              <a:ext uri="{FF2B5EF4-FFF2-40B4-BE49-F238E27FC236}">
                <a16:creationId xmlns:a16="http://schemas.microsoft.com/office/drawing/2014/main" id="{272C0015-8740-84C2-A6F3-E69575237293}"/>
              </a:ext>
            </a:extLst>
          </p:cNvPr>
          <p:cNvGrpSpPr/>
          <p:nvPr/>
        </p:nvGrpSpPr>
        <p:grpSpPr>
          <a:xfrm>
            <a:off x="8135741" y="4146673"/>
            <a:ext cx="91440" cy="93044"/>
            <a:chOff x="5908460" y="1615439"/>
            <a:chExt cx="91440" cy="93044"/>
          </a:xfrm>
        </p:grpSpPr>
        <p:cxnSp>
          <p:nvCxnSpPr>
            <p:cNvPr id="31893" name="Straight Connector 31892">
              <a:extLst>
                <a:ext uri="{FF2B5EF4-FFF2-40B4-BE49-F238E27FC236}">
                  <a16:creationId xmlns:a16="http://schemas.microsoft.com/office/drawing/2014/main" id="{7D27E499-FE2A-245F-9CD8-4C6C4BB8D9D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59A870E1-F520-B09E-6F1C-4A368BE6161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2F62B32A-1EF0-4627-1455-12AC8893EFCE}"/>
              </a:ext>
            </a:extLst>
          </p:cNvPr>
          <p:cNvGrpSpPr/>
          <p:nvPr/>
        </p:nvGrpSpPr>
        <p:grpSpPr>
          <a:xfrm>
            <a:off x="8958177" y="4268553"/>
            <a:ext cx="91440" cy="93044"/>
            <a:chOff x="5908460" y="1615439"/>
            <a:chExt cx="91440" cy="93044"/>
          </a:xfrm>
        </p:grpSpPr>
        <p:cxnSp>
          <p:nvCxnSpPr>
            <p:cNvPr id="31896" name="Straight Connector 31895">
              <a:extLst>
                <a:ext uri="{FF2B5EF4-FFF2-40B4-BE49-F238E27FC236}">
                  <a16:creationId xmlns:a16="http://schemas.microsoft.com/office/drawing/2014/main" id="{ADF34DAC-F552-9819-69C4-C2F1BCD34E9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AE72A88B-2A75-311B-7F9A-5425AB89833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5863C910-E06B-6117-0D24-848ABD926F59}"/>
              </a:ext>
            </a:extLst>
          </p:cNvPr>
          <p:cNvGrpSpPr/>
          <p:nvPr/>
        </p:nvGrpSpPr>
        <p:grpSpPr>
          <a:xfrm>
            <a:off x="8799275" y="4256362"/>
            <a:ext cx="91440" cy="93044"/>
            <a:chOff x="5908460" y="1615439"/>
            <a:chExt cx="91440" cy="93044"/>
          </a:xfrm>
        </p:grpSpPr>
        <p:cxnSp>
          <p:nvCxnSpPr>
            <p:cNvPr id="31899" name="Straight Connector 31898">
              <a:extLst>
                <a:ext uri="{FF2B5EF4-FFF2-40B4-BE49-F238E27FC236}">
                  <a16:creationId xmlns:a16="http://schemas.microsoft.com/office/drawing/2014/main" id="{5869F2D6-90E5-1BB0-F40A-9CA9E2A1676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B28B0ED8-2F35-252A-5941-AB54A0CA9B0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CFF024C3-9A22-6D5F-F439-5D15AD8BB917}"/>
              </a:ext>
            </a:extLst>
          </p:cNvPr>
          <p:cNvGrpSpPr/>
          <p:nvPr/>
        </p:nvGrpSpPr>
        <p:grpSpPr>
          <a:xfrm>
            <a:off x="8645851" y="4259561"/>
            <a:ext cx="91440" cy="93044"/>
            <a:chOff x="5908460" y="1615439"/>
            <a:chExt cx="91440" cy="93044"/>
          </a:xfrm>
        </p:grpSpPr>
        <p:cxnSp>
          <p:nvCxnSpPr>
            <p:cNvPr id="31902" name="Straight Connector 31901">
              <a:extLst>
                <a:ext uri="{FF2B5EF4-FFF2-40B4-BE49-F238E27FC236}">
                  <a16:creationId xmlns:a16="http://schemas.microsoft.com/office/drawing/2014/main" id="{7CE0639E-00F7-4522-2380-C550CF4F0B9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BFB12010-F238-C8B3-17C7-EE8EBBD8221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DE9A8542-982F-C213-88CA-382FCEA53364}"/>
              </a:ext>
            </a:extLst>
          </p:cNvPr>
          <p:cNvGrpSpPr/>
          <p:nvPr/>
        </p:nvGrpSpPr>
        <p:grpSpPr>
          <a:xfrm>
            <a:off x="7522709" y="4076049"/>
            <a:ext cx="91440" cy="93044"/>
            <a:chOff x="5908460" y="1615439"/>
            <a:chExt cx="91440" cy="93044"/>
          </a:xfrm>
        </p:grpSpPr>
        <p:cxnSp>
          <p:nvCxnSpPr>
            <p:cNvPr id="31905" name="Straight Connector 31904">
              <a:extLst>
                <a:ext uri="{FF2B5EF4-FFF2-40B4-BE49-F238E27FC236}">
                  <a16:creationId xmlns:a16="http://schemas.microsoft.com/office/drawing/2014/main" id="{EA189F22-C611-D6C5-35C1-B159C018691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F2A605BE-785D-D075-B582-D3275E65E7B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529D8205-C7B4-D0CE-2D6A-C43A09A05CBB}"/>
              </a:ext>
            </a:extLst>
          </p:cNvPr>
          <p:cNvGrpSpPr/>
          <p:nvPr/>
        </p:nvGrpSpPr>
        <p:grpSpPr>
          <a:xfrm>
            <a:off x="5325314" y="3867735"/>
            <a:ext cx="91440" cy="93044"/>
            <a:chOff x="5908460" y="1615439"/>
            <a:chExt cx="91440" cy="93044"/>
          </a:xfrm>
        </p:grpSpPr>
        <p:cxnSp>
          <p:nvCxnSpPr>
            <p:cNvPr id="31908" name="Straight Connector 31907">
              <a:extLst>
                <a:ext uri="{FF2B5EF4-FFF2-40B4-BE49-F238E27FC236}">
                  <a16:creationId xmlns:a16="http://schemas.microsoft.com/office/drawing/2014/main" id="{604B919F-A299-B3B0-3932-911C668648B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F34F23D4-8C29-1469-AA87-88ADB0DD37F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916" name="Group 31915">
            <a:extLst>
              <a:ext uri="{FF2B5EF4-FFF2-40B4-BE49-F238E27FC236}">
                <a16:creationId xmlns:a16="http://schemas.microsoft.com/office/drawing/2014/main" id="{015C7011-101D-3425-F73F-D3559D5513B0}"/>
              </a:ext>
            </a:extLst>
          </p:cNvPr>
          <p:cNvGrpSpPr/>
          <p:nvPr/>
        </p:nvGrpSpPr>
        <p:grpSpPr>
          <a:xfrm>
            <a:off x="8304779" y="4555842"/>
            <a:ext cx="91440" cy="93044"/>
            <a:chOff x="5908460" y="1615439"/>
            <a:chExt cx="91440" cy="93044"/>
          </a:xfrm>
        </p:grpSpPr>
        <p:cxnSp>
          <p:nvCxnSpPr>
            <p:cNvPr id="31917" name="Straight Connector 31916">
              <a:extLst>
                <a:ext uri="{FF2B5EF4-FFF2-40B4-BE49-F238E27FC236}">
                  <a16:creationId xmlns:a16="http://schemas.microsoft.com/office/drawing/2014/main" id="{AF555C02-4CAA-80BF-F470-55C8F75C194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DF34356A-CFA7-0276-4BED-46EB030EE4E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922" name="Group 31921">
            <a:extLst>
              <a:ext uri="{FF2B5EF4-FFF2-40B4-BE49-F238E27FC236}">
                <a16:creationId xmlns:a16="http://schemas.microsoft.com/office/drawing/2014/main" id="{ADAE6C78-0C30-A726-1997-1903386E9706}"/>
              </a:ext>
            </a:extLst>
          </p:cNvPr>
          <p:cNvGrpSpPr/>
          <p:nvPr/>
        </p:nvGrpSpPr>
        <p:grpSpPr>
          <a:xfrm>
            <a:off x="5840756" y="4147709"/>
            <a:ext cx="91440" cy="93044"/>
            <a:chOff x="5908460" y="1615439"/>
            <a:chExt cx="91440" cy="93044"/>
          </a:xfrm>
        </p:grpSpPr>
        <p:cxnSp>
          <p:nvCxnSpPr>
            <p:cNvPr id="31923" name="Straight Connector 31922">
              <a:extLst>
                <a:ext uri="{FF2B5EF4-FFF2-40B4-BE49-F238E27FC236}">
                  <a16:creationId xmlns:a16="http://schemas.microsoft.com/office/drawing/2014/main" id="{E63136CE-EFF6-B9F5-37B4-8154DC1A750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BB4B7A0E-6E0B-255D-C4B3-4CF26033622E}"/>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spTree>
    <p:extLst>
      <p:ext uri="{BB962C8B-B14F-4D97-AF65-F5344CB8AC3E}">
        <p14:creationId xmlns:p14="http://schemas.microsoft.com/office/powerpoint/2010/main" val="1179504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ORR and DCR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275C6E5C-C0FA-834E-3F75-A2B7EAB1E7EE}"/>
              </a:ext>
            </a:extLst>
          </p:cNvPr>
          <p:cNvSpPr txBox="1"/>
          <p:nvPr/>
        </p:nvSpPr>
        <p:spPr bwMode="auto">
          <a:xfrm rot="16200000">
            <a:off x="1529201" y="3680511"/>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11" name="Group 10">
            <a:extLst>
              <a:ext uri="{FF2B5EF4-FFF2-40B4-BE49-F238E27FC236}">
                <a16:creationId xmlns:a16="http://schemas.microsoft.com/office/drawing/2014/main" id="{7411D456-38E7-EA04-758E-04103B22A379}"/>
              </a:ext>
            </a:extLst>
          </p:cNvPr>
          <p:cNvGrpSpPr/>
          <p:nvPr/>
        </p:nvGrpSpPr>
        <p:grpSpPr>
          <a:xfrm>
            <a:off x="2305050" y="1775244"/>
            <a:ext cx="535724" cy="4181987"/>
            <a:chOff x="2305050" y="1775244"/>
            <a:chExt cx="535724" cy="4181987"/>
          </a:xfrm>
        </p:grpSpPr>
        <p:sp>
          <p:nvSpPr>
            <p:cNvPr id="5" name="TextBox 4">
              <a:extLst>
                <a:ext uri="{FF2B5EF4-FFF2-40B4-BE49-F238E27FC236}">
                  <a16:creationId xmlns:a16="http://schemas.microsoft.com/office/drawing/2014/main" id="{37EC3E10-88F2-FBA2-DF0E-383D436647A8}"/>
                </a:ext>
              </a:extLst>
            </p:cNvPr>
            <p:cNvSpPr txBox="1"/>
            <p:nvPr/>
          </p:nvSpPr>
          <p:spPr bwMode="auto">
            <a:xfrm>
              <a:off x="2305050" y="17752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4C33E156-DAF9-4609-5B03-46E500EC21AC}"/>
                </a:ext>
              </a:extLst>
            </p:cNvPr>
            <p:cNvSpPr txBox="1"/>
            <p:nvPr/>
          </p:nvSpPr>
          <p:spPr bwMode="auto">
            <a:xfrm>
              <a:off x="2422070" y="25381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36593A34-0877-6609-D10C-31F564AA9152}"/>
                </a:ext>
              </a:extLst>
            </p:cNvPr>
            <p:cNvSpPr txBox="1"/>
            <p:nvPr/>
          </p:nvSpPr>
          <p:spPr bwMode="auto">
            <a:xfrm>
              <a:off x="2422070" y="32990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 name="TextBox 7">
              <a:extLst>
                <a:ext uri="{FF2B5EF4-FFF2-40B4-BE49-F238E27FC236}">
                  <a16:creationId xmlns:a16="http://schemas.microsoft.com/office/drawing/2014/main" id="{3A8CA25F-774E-7656-4BF4-32BE58CD2BCA}"/>
                </a:ext>
              </a:extLst>
            </p:cNvPr>
            <p:cNvSpPr txBox="1"/>
            <p:nvPr/>
          </p:nvSpPr>
          <p:spPr bwMode="auto">
            <a:xfrm>
              <a:off x="2422070" y="4061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 name="TextBox 8">
              <a:extLst>
                <a:ext uri="{FF2B5EF4-FFF2-40B4-BE49-F238E27FC236}">
                  <a16:creationId xmlns:a16="http://schemas.microsoft.com/office/drawing/2014/main" id="{1E8FB526-0B51-27A8-E2B2-62EE75D3FCEC}"/>
                </a:ext>
              </a:extLst>
            </p:cNvPr>
            <p:cNvSpPr txBox="1"/>
            <p:nvPr/>
          </p:nvSpPr>
          <p:spPr bwMode="auto">
            <a:xfrm>
              <a:off x="2422070" y="48249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 name="TextBox 9">
              <a:extLst>
                <a:ext uri="{FF2B5EF4-FFF2-40B4-BE49-F238E27FC236}">
                  <a16:creationId xmlns:a16="http://schemas.microsoft.com/office/drawing/2014/main" id="{F3801148-D2A3-F9CD-8B99-194AC3584BCA}"/>
                </a:ext>
              </a:extLst>
            </p:cNvPr>
            <p:cNvSpPr txBox="1"/>
            <p:nvPr/>
          </p:nvSpPr>
          <p:spPr bwMode="auto">
            <a:xfrm>
              <a:off x="2539089" y="558789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2" name="TextBox 11">
            <a:extLst>
              <a:ext uri="{FF2B5EF4-FFF2-40B4-BE49-F238E27FC236}">
                <a16:creationId xmlns:a16="http://schemas.microsoft.com/office/drawing/2014/main" id="{5248D6FC-DC55-2EAE-D730-F57E02CCA8E9}"/>
              </a:ext>
            </a:extLst>
          </p:cNvPr>
          <p:cNvSpPr txBox="1"/>
          <p:nvPr/>
        </p:nvSpPr>
        <p:spPr bwMode="auto">
          <a:xfrm>
            <a:off x="3971925" y="5791615"/>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ORR</a:t>
            </a:r>
          </a:p>
        </p:txBody>
      </p:sp>
      <p:sp>
        <p:nvSpPr>
          <p:cNvPr id="13" name="TextBox 12">
            <a:extLst>
              <a:ext uri="{FF2B5EF4-FFF2-40B4-BE49-F238E27FC236}">
                <a16:creationId xmlns:a16="http://schemas.microsoft.com/office/drawing/2014/main" id="{B461C0C6-66B7-DA0B-175A-36D1ACA2CB22}"/>
              </a:ext>
            </a:extLst>
          </p:cNvPr>
          <p:cNvSpPr txBox="1"/>
          <p:nvPr/>
        </p:nvSpPr>
        <p:spPr bwMode="auto">
          <a:xfrm>
            <a:off x="6776053" y="5831443"/>
            <a:ext cx="575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DCR</a:t>
            </a:r>
          </a:p>
        </p:txBody>
      </p:sp>
      <p:sp>
        <p:nvSpPr>
          <p:cNvPr id="14" name="TextBox 13">
            <a:extLst>
              <a:ext uri="{FF2B5EF4-FFF2-40B4-BE49-F238E27FC236}">
                <a16:creationId xmlns:a16="http://schemas.microsoft.com/office/drawing/2014/main" id="{89744410-5BAC-971C-50C2-4522BA0D166B}"/>
              </a:ext>
            </a:extLst>
          </p:cNvPr>
          <p:cNvSpPr txBox="1"/>
          <p:nvPr/>
        </p:nvSpPr>
        <p:spPr bwMode="auto">
          <a:xfrm>
            <a:off x="3352764" y="49796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sp>
        <p:nvSpPr>
          <p:cNvPr id="15" name="TextBox 14">
            <a:extLst>
              <a:ext uri="{FF2B5EF4-FFF2-40B4-BE49-F238E27FC236}">
                <a16:creationId xmlns:a16="http://schemas.microsoft.com/office/drawing/2014/main" id="{FF12341F-DA96-49C9-719B-23BD35D4C188}"/>
              </a:ext>
            </a:extLst>
          </p:cNvPr>
          <p:cNvSpPr txBox="1"/>
          <p:nvPr/>
        </p:nvSpPr>
        <p:spPr bwMode="auto">
          <a:xfrm>
            <a:off x="4731984" y="52868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0.9</a:t>
            </a:r>
          </a:p>
        </p:txBody>
      </p:sp>
      <p:grpSp>
        <p:nvGrpSpPr>
          <p:cNvPr id="18" name="Group 17">
            <a:extLst>
              <a:ext uri="{FF2B5EF4-FFF2-40B4-BE49-F238E27FC236}">
                <a16:creationId xmlns:a16="http://schemas.microsoft.com/office/drawing/2014/main" id="{F422D12B-9B25-3229-F12F-85B86403CE1C}"/>
              </a:ext>
            </a:extLst>
          </p:cNvPr>
          <p:cNvGrpSpPr/>
          <p:nvPr/>
        </p:nvGrpSpPr>
        <p:grpSpPr>
          <a:xfrm>
            <a:off x="3619779" y="4402987"/>
            <a:ext cx="1641517" cy="369332"/>
            <a:chOff x="3619779" y="4402987"/>
            <a:chExt cx="1641517" cy="369332"/>
          </a:xfrm>
        </p:grpSpPr>
        <p:sp>
          <p:nvSpPr>
            <p:cNvPr id="16" name="TextBox 15">
              <a:extLst>
                <a:ext uri="{FF2B5EF4-FFF2-40B4-BE49-F238E27FC236}">
                  <a16:creationId xmlns:a16="http://schemas.microsoft.com/office/drawing/2014/main" id="{62131531-7227-878B-4AA5-157B07B32626}"/>
                </a:ext>
              </a:extLst>
            </p:cNvPr>
            <p:cNvSpPr txBox="1"/>
            <p:nvPr/>
          </p:nvSpPr>
          <p:spPr bwMode="auto">
            <a:xfrm>
              <a:off x="3677208" y="4402987"/>
              <a:ext cx="1584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.004)</a:t>
              </a:r>
            </a:p>
          </p:txBody>
        </p:sp>
        <p:sp>
          <p:nvSpPr>
            <p:cNvPr id="17" name="Isosceles Triangle 16">
              <a:extLst>
                <a:ext uri="{FF2B5EF4-FFF2-40B4-BE49-F238E27FC236}">
                  <a16:creationId xmlns:a16="http://schemas.microsoft.com/office/drawing/2014/main" id="{36BF3B8E-1DD0-4F70-C292-527DB3D36647}"/>
                </a:ext>
              </a:extLst>
            </p:cNvPr>
            <p:cNvSpPr/>
            <p:nvPr/>
          </p:nvSpPr>
          <p:spPr bwMode="auto">
            <a:xfrm>
              <a:off x="3619779" y="4556125"/>
              <a:ext cx="114858" cy="107934"/>
            </a:xfrm>
            <a:prstGeom prst="triangl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 name="Group 18">
            <a:extLst>
              <a:ext uri="{FF2B5EF4-FFF2-40B4-BE49-F238E27FC236}">
                <a16:creationId xmlns:a16="http://schemas.microsoft.com/office/drawing/2014/main" id="{BBD3491C-5B3D-5C77-59AE-6847F8C20B63}"/>
              </a:ext>
            </a:extLst>
          </p:cNvPr>
          <p:cNvGrpSpPr/>
          <p:nvPr/>
        </p:nvGrpSpPr>
        <p:grpSpPr>
          <a:xfrm>
            <a:off x="6185733" y="1576858"/>
            <a:ext cx="1705637" cy="369332"/>
            <a:chOff x="3619779" y="4402987"/>
            <a:chExt cx="1705637" cy="369332"/>
          </a:xfrm>
        </p:grpSpPr>
        <p:sp>
          <p:nvSpPr>
            <p:cNvPr id="20" name="TextBox 19">
              <a:extLst>
                <a:ext uri="{FF2B5EF4-FFF2-40B4-BE49-F238E27FC236}">
                  <a16:creationId xmlns:a16="http://schemas.microsoft.com/office/drawing/2014/main" id="{B6BF20EC-A1F9-6E00-592B-7F4F92200927}"/>
                </a:ext>
              </a:extLst>
            </p:cNvPr>
            <p:cNvSpPr txBox="1"/>
            <p:nvPr/>
          </p:nvSpPr>
          <p:spPr bwMode="auto">
            <a:xfrm>
              <a:off x="3677208" y="4402987"/>
              <a:ext cx="1648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29.6%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sp>
          <p:nvSpPr>
            <p:cNvPr id="21" name="Isosceles Triangle 20">
              <a:extLst>
                <a:ext uri="{FF2B5EF4-FFF2-40B4-BE49-F238E27FC236}">
                  <a16:creationId xmlns:a16="http://schemas.microsoft.com/office/drawing/2014/main" id="{E10DA9A3-35A4-FA66-97BE-B3EF5EC5A119}"/>
                </a:ext>
              </a:extLst>
            </p:cNvPr>
            <p:cNvSpPr/>
            <p:nvPr/>
          </p:nvSpPr>
          <p:spPr bwMode="auto">
            <a:xfrm>
              <a:off x="3619779" y="4556125"/>
              <a:ext cx="114858" cy="107934"/>
            </a:xfrm>
            <a:prstGeom prst="triangl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 name="TextBox 21">
            <a:extLst>
              <a:ext uri="{FF2B5EF4-FFF2-40B4-BE49-F238E27FC236}">
                <a16:creationId xmlns:a16="http://schemas.microsoft.com/office/drawing/2014/main" id="{E23DB75B-1CC5-8850-3D17-E4D7BBC1DDAD}"/>
              </a:ext>
            </a:extLst>
          </p:cNvPr>
          <p:cNvSpPr txBox="1"/>
          <p:nvPr/>
        </p:nvSpPr>
        <p:spPr bwMode="auto">
          <a:xfrm>
            <a:off x="6045981" y="217860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76.6</a:t>
            </a:r>
          </a:p>
        </p:txBody>
      </p:sp>
      <p:sp>
        <p:nvSpPr>
          <p:cNvPr id="23" name="TextBox 22">
            <a:extLst>
              <a:ext uri="{FF2B5EF4-FFF2-40B4-BE49-F238E27FC236}">
                <a16:creationId xmlns:a16="http://schemas.microsoft.com/office/drawing/2014/main" id="{60C530CA-052F-A2F3-A976-576E47197423}"/>
              </a:ext>
            </a:extLst>
          </p:cNvPr>
          <p:cNvSpPr txBox="1"/>
          <p:nvPr/>
        </p:nvSpPr>
        <p:spPr bwMode="auto">
          <a:xfrm>
            <a:off x="7442981" y="324433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47.0</a:t>
            </a:r>
          </a:p>
        </p:txBody>
      </p:sp>
      <p:sp>
        <p:nvSpPr>
          <p:cNvPr id="24" name="TextBox 23">
            <a:extLst>
              <a:ext uri="{FF2B5EF4-FFF2-40B4-BE49-F238E27FC236}">
                <a16:creationId xmlns:a16="http://schemas.microsoft.com/office/drawing/2014/main" id="{09840943-881D-E220-B925-8A52BAFEAF7E}"/>
              </a:ext>
            </a:extLst>
          </p:cNvPr>
          <p:cNvSpPr txBox="1"/>
          <p:nvPr/>
        </p:nvSpPr>
        <p:spPr bwMode="auto">
          <a:xfrm>
            <a:off x="8374828" y="3613666"/>
            <a:ext cx="2610778" cy="523220"/>
          </a:xfrm>
          <a:prstGeom prst="rect">
            <a:avLst/>
          </a:prstGeom>
          <a:solidFill>
            <a:schemeClr val="tx1"/>
          </a:solidFill>
          <a:ln>
            <a:noFill/>
          </a:ln>
        </p:spPr>
        <p:txBody>
          <a:bodyPr wrap="square" rtlCol="0">
            <a:spAutoFit/>
          </a:bodyPr>
          <a:lstStyle/>
          <a:p>
            <a:pPr>
              <a:spcBef>
                <a:spcPts val="0"/>
              </a:spcBef>
              <a:spcAft>
                <a:spcPct val="0"/>
              </a:spcAft>
              <a:buClrTx/>
              <a:buFontTx/>
              <a:buNone/>
            </a:pPr>
            <a:r>
              <a:rPr lang="en-US" sz="1400" b="0" dirty="0">
                <a:solidFill>
                  <a:schemeClr val="bg1"/>
                </a:solidFill>
                <a:latin typeface="Calibri" panose="020F0502020204030204" pitchFamily="34" charset="0"/>
              </a:rPr>
              <a:t>TAS-102 + Bevacizumab (n = 222) </a:t>
            </a:r>
          </a:p>
          <a:p>
            <a:pPr>
              <a:spcBef>
                <a:spcPts val="0"/>
              </a:spcBef>
              <a:spcAft>
                <a:spcPct val="0"/>
              </a:spcAft>
              <a:buClrTx/>
              <a:buFontTx/>
              <a:buNone/>
            </a:pPr>
            <a:r>
              <a:rPr lang="en-US" sz="1400" b="0" dirty="0">
                <a:solidFill>
                  <a:schemeClr val="bg1"/>
                </a:solidFill>
                <a:latin typeface="Calibri" panose="020F0502020204030204" pitchFamily="34" charset="0"/>
              </a:rPr>
              <a:t>TAS-102 (n = 215)</a:t>
            </a:r>
          </a:p>
        </p:txBody>
      </p:sp>
      <p:sp>
        <p:nvSpPr>
          <p:cNvPr id="25" name="Rectangle 24">
            <a:extLst>
              <a:ext uri="{FF2B5EF4-FFF2-40B4-BE49-F238E27FC236}">
                <a16:creationId xmlns:a16="http://schemas.microsoft.com/office/drawing/2014/main" id="{5EF8CDE7-D465-8D5D-1AD6-3C4AE904272C}"/>
              </a:ext>
            </a:extLst>
          </p:cNvPr>
          <p:cNvSpPr/>
          <p:nvPr/>
        </p:nvSpPr>
        <p:spPr bwMode="auto">
          <a:xfrm>
            <a:off x="8261350" y="3696944"/>
            <a:ext cx="144780" cy="1447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A2EE2463-0D1E-04A9-F577-CBEDC63669AC}"/>
              </a:ext>
            </a:extLst>
          </p:cNvPr>
          <p:cNvSpPr/>
          <p:nvPr/>
        </p:nvSpPr>
        <p:spPr bwMode="auto">
          <a:xfrm>
            <a:off x="8261350" y="3902324"/>
            <a:ext cx="144780" cy="14478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 name="Group 34">
            <a:extLst>
              <a:ext uri="{FF2B5EF4-FFF2-40B4-BE49-F238E27FC236}">
                <a16:creationId xmlns:a16="http://schemas.microsoft.com/office/drawing/2014/main" id="{C2333899-963C-3D0C-5340-16156D8EAB9C}"/>
              </a:ext>
            </a:extLst>
          </p:cNvPr>
          <p:cNvGrpSpPr/>
          <p:nvPr/>
        </p:nvGrpSpPr>
        <p:grpSpPr>
          <a:xfrm>
            <a:off x="2796540" y="1967530"/>
            <a:ext cx="106680" cy="3793254"/>
            <a:chOff x="2428620" y="1967530"/>
            <a:chExt cx="824308" cy="3793254"/>
          </a:xfrm>
        </p:grpSpPr>
        <p:cxnSp>
          <p:nvCxnSpPr>
            <p:cNvPr id="29" name="Straight Connector 28">
              <a:extLst>
                <a:ext uri="{FF2B5EF4-FFF2-40B4-BE49-F238E27FC236}">
                  <a16:creationId xmlns:a16="http://schemas.microsoft.com/office/drawing/2014/main" id="{B27D2DBB-FFD8-5874-B806-60A2756A2E86}"/>
                </a:ext>
              </a:extLst>
            </p:cNvPr>
            <p:cNvCxnSpPr>
              <a:cxnSpLocks/>
            </p:cNvCxnSpPr>
            <p:nvPr/>
          </p:nvCxnSpPr>
          <p:spPr bwMode="auto">
            <a:xfrm>
              <a:off x="2428620" y="1967530"/>
              <a:ext cx="8243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E684022-7CD3-9861-B538-0BDBAF15F193}"/>
                </a:ext>
              </a:extLst>
            </p:cNvPr>
            <p:cNvCxnSpPr>
              <a:cxnSpLocks/>
            </p:cNvCxnSpPr>
            <p:nvPr/>
          </p:nvCxnSpPr>
          <p:spPr bwMode="auto">
            <a:xfrm>
              <a:off x="2428620" y="2726181"/>
              <a:ext cx="8243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63B22BF-5CF8-88AC-CDB7-74AA1DE0E6A2}"/>
                </a:ext>
              </a:extLst>
            </p:cNvPr>
            <p:cNvCxnSpPr>
              <a:cxnSpLocks/>
            </p:cNvCxnSpPr>
            <p:nvPr/>
          </p:nvCxnSpPr>
          <p:spPr bwMode="auto">
            <a:xfrm>
              <a:off x="2428620" y="3484832"/>
              <a:ext cx="8243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E9005CB-6DDD-32B3-5320-1AD5539B93E0}"/>
                </a:ext>
              </a:extLst>
            </p:cNvPr>
            <p:cNvCxnSpPr>
              <a:cxnSpLocks/>
            </p:cNvCxnSpPr>
            <p:nvPr/>
          </p:nvCxnSpPr>
          <p:spPr bwMode="auto">
            <a:xfrm>
              <a:off x="2428620" y="4243483"/>
              <a:ext cx="8243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1BE6A38-0FD7-EF73-3E44-71D97ACD5B78}"/>
                </a:ext>
              </a:extLst>
            </p:cNvPr>
            <p:cNvCxnSpPr>
              <a:cxnSpLocks/>
            </p:cNvCxnSpPr>
            <p:nvPr/>
          </p:nvCxnSpPr>
          <p:spPr bwMode="auto">
            <a:xfrm>
              <a:off x="2428620" y="5002134"/>
              <a:ext cx="8243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A90F4C6-FEFD-8080-D315-16CE5E9DEAF5}"/>
                </a:ext>
              </a:extLst>
            </p:cNvPr>
            <p:cNvCxnSpPr>
              <a:cxnSpLocks/>
            </p:cNvCxnSpPr>
            <p:nvPr/>
          </p:nvCxnSpPr>
          <p:spPr bwMode="auto">
            <a:xfrm>
              <a:off x="2428620" y="5760784"/>
              <a:ext cx="8243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DE64D9B1-E837-F0C0-0F4D-D97DA23FACF9}"/>
              </a:ext>
            </a:extLst>
          </p:cNvPr>
          <p:cNvGrpSpPr/>
          <p:nvPr/>
        </p:nvGrpSpPr>
        <p:grpSpPr>
          <a:xfrm>
            <a:off x="2887980" y="5757059"/>
            <a:ext cx="5570220" cy="100686"/>
            <a:chOff x="2887980" y="4703287"/>
            <a:chExt cx="5570220" cy="1154458"/>
          </a:xfrm>
        </p:grpSpPr>
        <p:cxnSp>
          <p:nvCxnSpPr>
            <p:cNvPr id="44" name="Straight Connector 43">
              <a:extLst>
                <a:ext uri="{FF2B5EF4-FFF2-40B4-BE49-F238E27FC236}">
                  <a16:creationId xmlns:a16="http://schemas.microsoft.com/office/drawing/2014/main" id="{1028BCB8-2F7C-52A6-81FC-B3F4D2A7ED24}"/>
                </a:ext>
              </a:extLst>
            </p:cNvPr>
            <p:cNvCxnSpPr>
              <a:cxnSpLocks/>
            </p:cNvCxnSpPr>
            <p:nvPr/>
          </p:nvCxnSpPr>
          <p:spPr bwMode="auto">
            <a:xfrm>
              <a:off x="2887980" y="4703287"/>
              <a:ext cx="0" cy="115445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895581F-61ED-FC1D-C259-1CDA24B4F4CB}"/>
                </a:ext>
              </a:extLst>
            </p:cNvPr>
            <p:cNvCxnSpPr>
              <a:cxnSpLocks/>
            </p:cNvCxnSpPr>
            <p:nvPr/>
          </p:nvCxnSpPr>
          <p:spPr bwMode="auto">
            <a:xfrm>
              <a:off x="5684520" y="4703287"/>
              <a:ext cx="0" cy="115445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B8B0BE2-FF3B-DA53-8F77-2F909DECC97E}"/>
                </a:ext>
              </a:extLst>
            </p:cNvPr>
            <p:cNvCxnSpPr>
              <a:cxnSpLocks/>
            </p:cNvCxnSpPr>
            <p:nvPr/>
          </p:nvCxnSpPr>
          <p:spPr bwMode="auto">
            <a:xfrm>
              <a:off x="8458200" y="4703287"/>
              <a:ext cx="0" cy="1154458"/>
            </a:xfrm>
            <a:prstGeom prst="line">
              <a:avLst/>
            </a:prstGeom>
            <a:noFill/>
            <a:ln w="28575" cap="flat" cmpd="sng" algn="ctr">
              <a:solidFill>
                <a:schemeClr val="bg1"/>
              </a:solidFill>
              <a:prstDash val="solid"/>
              <a:round/>
              <a:headEnd type="none" w="med" len="med"/>
              <a:tailEnd type="none" w="med" len="med"/>
            </a:ln>
            <a:effectLst/>
          </p:spPr>
        </p:cxnSp>
      </p:grpSp>
      <p:sp>
        <p:nvSpPr>
          <p:cNvPr id="48" name="Freeform: Shape 47">
            <a:extLst>
              <a:ext uri="{FF2B5EF4-FFF2-40B4-BE49-F238E27FC236}">
                <a16:creationId xmlns:a16="http://schemas.microsoft.com/office/drawing/2014/main" id="{AB67BC55-F7D8-CF95-654C-318B96B2A469}"/>
              </a:ext>
            </a:extLst>
          </p:cNvPr>
          <p:cNvSpPr/>
          <p:nvPr/>
        </p:nvSpPr>
        <p:spPr bwMode="auto">
          <a:xfrm>
            <a:off x="3573780" y="4748212"/>
            <a:ext cx="1394460" cy="501967"/>
          </a:xfrm>
          <a:custGeom>
            <a:avLst/>
            <a:gdLst>
              <a:gd name="connsiteX0" fmla="*/ 0 w 1394460"/>
              <a:gd name="connsiteY0" fmla="*/ 266700 h 518160"/>
              <a:gd name="connsiteX1" fmla="*/ 0 w 1394460"/>
              <a:gd name="connsiteY1" fmla="*/ 0 h 518160"/>
              <a:gd name="connsiteX2" fmla="*/ 1394460 w 1394460"/>
              <a:gd name="connsiteY2" fmla="*/ 0 h 518160"/>
              <a:gd name="connsiteX3" fmla="*/ 1394460 w 1394460"/>
              <a:gd name="connsiteY3" fmla="*/ 518160 h 518160"/>
            </a:gdLst>
            <a:ahLst/>
            <a:cxnLst>
              <a:cxn ang="0">
                <a:pos x="connsiteX0" y="connsiteY0"/>
              </a:cxn>
              <a:cxn ang="0">
                <a:pos x="connsiteX1" y="connsiteY1"/>
              </a:cxn>
              <a:cxn ang="0">
                <a:pos x="connsiteX2" y="connsiteY2"/>
              </a:cxn>
              <a:cxn ang="0">
                <a:pos x="connsiteX3" y="connsiteY3"/>
              </a:cxn>
            </a:cxnLst>
            <a:rect l="l" t="t" r="r" b="b"/>
            <a:pathLst>
              <a:path w="1394460" h="518160">
                <a:moveTo>
                  <a:pt x="0" y="266700"/>
                </a:moveTo>
                <a:lnTo>
                  <a:pt x="0" y="0"/>
                </a:lnTo>
                <a:lnTo>
                  <a:pt x="1394460" y="0"/>
                </a:lnTo>
                <a:lnTo>
                  <a:pt x="1394460" y="518160"/>
                </a:lnTo>
              </a:path>
            </a:pathLst>
          </a:custGeom>
          <a:noFill/>
          <a:ln w="28575">
            <a:solidFill>
              <a:schemeClr val="bg1"/>
            </a:solidFill>
            <a:miter lim="800000"/>
            <a:headEnd/>
            <a:tailEnd/>
          </a:ln>
        </p:spPr>
        <p:txBody>
          <a:bodyPr rtlCol="0" anchor="ctr"/>
          <a:lstStyle/>
          <a:p>
            <a:pPr algn="ctr"/>
            <a:endParaRPr lang="en-US"/>
          </a:p>
        </p:txBody>
      </p:sp>
      <p:sp>
        <p:nvSpPr>
          <p:cNvPr id="49" name="Freeform: Shape 48">
            <a:extLst>
              <a:ext uri="{FF2B5EF4-FFF2-40B4-BE49-F238E27FC236}">
                <a16:creationId xmlns:a16="http://schemas.microsoft.com/office/drawing/2014/main" id="{BCCDFA86-E703-90CC-8070-52588B335679}"/>
              </a:ext>
            </a:extLst>
          </p:cNvPr>
          <p:cNvSpPr/>
          <p:nvPr/>
        </p:nvSpPr>
        <p:spPr bwMode="auto">
          <a:xfrm>
            <a:off x="6343650" y="1990725"/>
            <a:ext cx="1381125" cy="1257300"/>
          </a:xfrm>
          <a:custGeom>
            <a:avLst/>
            <a:gdLst>
              <a:gd name="connsiteX0" fmla="*/ 0 w 1381125"/>
              <a:gd name="connsiteY0" fmla="*/ 195263 h 1257300"/>
              <a:gd name="connsiteX1" fmla="*/ 0 w 1381125"/>
              <a:gd name="connsiteY1" fmla="*/ 0 h 1257300"/>
              <a:gd name="connsiteX2" fmla="*/ 1381125 w 1381125"/>
              <a:gd name="connsiteY2" fmla="*/ 0 h 1257300"/>
              <a:gd name="connsiteX3" fmla="*/ 1381125 w 1381125"/>
              <a:gd name="connsiteY3" fmla="*/ 76200 h 1257300"/>
              <a:gd name="connsiteX4" fmla="*/ 1381125 w 1381125"/>
              <a:gd name="connsiteY4" fmla="*/ 1257300 h 1257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5" h="1257300">
                <a:moveTo>
                  <a:pt x="0" y="195263"/>
                </a:moveTo>
                <a:lnTo>
                  <a:pt x="0" y="0"/>
                </a:lnTo>
                <a:lnTo>
                  <a:pt x="1381125" y="0"/>
                </a:lnTo>
                <a:lnTo>
                  <a:pt x="1381125" y="76200"/>
                </a:lnTo>
                <a:lnTo>
                  <a:pt x="1381125" y="1257300"/>
                </a:lnTo>
              </a:path>
            </a:pathLst>
          </a:custGeom>
          <a:noFill/>
          <a:ln w="28575">
            <a:solidFill>
              <a:schemeClr val="bg1"/>
            </a:solidFill>
            <a:miter lim="800000"/>
            <a:headEnd/>
            <a:tailEnd/>
          </a:ln>
        </p:spPr>
        <p:txBody>
          <a:bodyPr rtlCol="0" anchor="ctr"/>
          <a:lstStyle/>
          <a:p>
            <a:pPr algn="ctr"/>
            <a:endParaRPr lang="en-US"/>
          </a:p>
        </p:txBody>
      </p:sp>
      <p:sp>
        <p:nvSpPr>
          <p:cNvPr id="50" name="Rectangle 49">
            <a:extLst>
              <a:ext uri="{FF2B5EF4-FFF2-40B4-BE49-F238E27FC236}">
                <a16:creationId xmlns:a16="http://schemas.microsoft.com/office/drawing/2014/main" id="{C6F0D3CF-D49E-7435-926F-99277F8821A5}"/>
              </a:ext>
            </a:extLst>
          </p:cNvPr>
          <p:cNvSpPr/>
          <p:nvPr/>
        </p:nvSpPr>
        <p:spPr bwMode="auto">
          <a:xfrm>
            <a:off x="6153151" y="2862264"/>
            <a:ext cx="435768" cy="288131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8B1FF08-3A67-414F-8440-884F0EDADA8D}"/>
              </a:ext>
            </a:extLst>
          </p:cNvPr>
          <p:cNvSpPr/>
          <p:nvPr/>
        </p:nvSpPr>
        <p:spPr bwMode="auto">
          <a:xfrm>
            <a:off x="7544609" y="3981450"/>
            <a:ext cx="435768" cy="176212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0AD139A-5CE7-C7E0-01EC-D670E3C29599}"/>
              </a:ext>
            </a:extLst>
          </p:cNvPr>
          <p:cNvSpPr/>
          <p:nvPr/>
        </p:nvSpPr>
        <p:spPr bwMode="auto">
          <a:xfrm>
            <a:off x="3371136" y="5505450"/>
            <a:ext cx="435768" cy="2381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74B4F69E-394A-1B0C-382C-EEFAA9946B30}"/>
              </a:ext>
            </a:extLst>
          </p:cNvPr>
          <p:cNvSpPr/>
          <p:nvPr/>
        </p:nvSpPr>
        <p:spPr bwMode="auto">
          <a:xfrm>
            <a:off x="4761693" y="5729627"/>
            <a:ext cx="435768" cy="274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Freeform: Shape 26">
            <a:extLst>
              <a:ext uri="{FF2B5EF4-FFF2-40B4-BE49-F238E27FC236}">
                <a16:creationId xmlns:a16="http://schemas.microsoft.com/office/drawing/2014/main" id="{99D6A960-0201-9B41-F506-933EFE81C46B}"/>
              </a:ext>
            </a:extLst>
          </p:cNvPr>
          <p:cNvSpPr/>
          <p:nvPr/>
        </p:nvSpPr>
        <p:spPr bwMode="auto">
          <a:xfrm>
            <a:off x="2887980" y="1965960"/>
            <a:ext cx="5577840" cy="3794760"/>
          </a:xfrm>
          <a:custGeom>
            <a:avLst/>
            <a:gdLst>
              <a:gd name="connsiteX0" fmla="*/ 0 w 5577840"/>
              <a:gd name="connsiteY0" fmla="*/ 0 h 3794760"/>
              <a:gd name="connsiteX1" fmla="*/ 0 w 5577840"/>
              <a:gd name="connsiteY1" fmla="*/ 3794760 h 3794760"/>
              <a:gd name="connsiteX2" fmla="*/ 5577840 w 5577840"/>
              <a:gd name="connsiteY2" fmla="*/ 3794760 h 3794760"/>
            </a:gdLst>
            <a:ahLst/>
            <a:cxnLst>
              <a:cxn ang="0">
                <a:pos x="connsiteX0" y="connsiteY0"/>
              </a:cxn>
              <a:cxn ang="0">
                <a:pos x="connsiteX1" y="connsiteY1"/>
              </a:cxn>
              <a:cxn ang="0">
                <a:pos x="connsiteX2" y="connsiteY2"/>
              </a:cxn>
            </a:cxnLst>
            <a:rect l="l" t="t" r="r" b="b"/>
            <a:pathLst>
              <a:path w="5577840" h="3794760">
                <a:moveTo>
                  <a:pt x="0" y="0"/>
                </a:moveTo>
                <a:lnTo>
                  <a:pt x="0" y="3794760"/>
                </a:lnTo>
                <a:lnTo>
                  <a:pt x="5577840" y="3794760"/>
                </a:lnTo>
              </a:path>
            </a:pathLst>
          </a:custGeom>
          <a:noFill/>
          <a:ln w="28575">
            <a:solidFill>
              <a:schemeClr val="bg1"/>
            </a:solidFill>
            <a:miter lim="800000"/>
            <a:headEnd/>
            <a:tailEnd/>
          </a:ln>
        </p:spPr>
        <p:txBody>
          <a:bodyPr rtlCol="0" anchor="ctr"/>
          <a:lstStyle/>
          <a:p>
            <a:pPr algn="ctr"/>
            <a:endParaRPr lang="en-US"/>
          </a:p>
        </p:txBody>
      </p:sp>
      <p:grpSp>
        <p:nvGrpSpPr>
          <p:cNvPr id="60" name="Group 59">
            <a:extLst>
              <a:ext uri="{FF2B5EF4-FFF2-40B4-BE49-F238E27FC236}">
                <a16:creationId xmlns:a16="http://schemas.microsoft.com/office/drawing/2014/main" id="{2DF53C61-50D8-286E-DDA7-F4AEDBAB43B1}"/>
              </a:ext>
            </a:extLst>
          </p:cNvPr>
          <p:cNvGrpSpPr/>
          <p:nvPr/>
        </p:nvGrpSpPr>
        <p:grpSpPr>
          <a:xfrm>
            <a:off x="3546021" y="5368760"/>
            <a:ext cx="90487" cy="257769"/>
            <a:chOff x="3995738" y="5045869"/>
            <a:chExt cx="90487" cy="303122"/>
          </a:xfrm>
        </p:grpSpPr>
        <p:cxnSp>
          <p:nvCxnSpPr>
            <p:cNvPr id="56" name="Straight Connector 55">
              <a:extLst>
                <a:ext uri="{FF2B5EF4-FFF2-40B4-BE49-F238E27FC236}">
                  <a16:creationId xmlns:a16="http://schemas.microsoft.com/office/drawing/2014/main" id="{0350A847-E7B1-94AD-1F6C-B494345F9E4C}"/>
                </a:ext>
              </a:extLst>
            </p:cNvPr>
            <p:cNvCxnSpPr>
              <a:cxnSpLocks/>
            </p:cNvCxnSpPr>
            <p:nvPr/>
          </p:nvCxnSpPr>
          <p:spPr bwMode="auto">
            <a:xfrm>
              <a:off x="4040981" y="5045869"/>
              <a:ext cx="0" cy="303122"/>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B7776E4-053C-8862-3BE6-2B9BE8F16CD0}"/>
                </a:ext>
              </a:extLst>
            </p:cNvPr>
            <p:cNvCxnSpPr>
              <a:cxnSpLocks/>
            </p:cNvCxnSpPr>
            <p:nvPr/>
          </p:nvCxnSpPr>
          <p:spPr bwMode="auto">
            <a:xfrm>
              <a:off x="3995738" y="5050631"/>
              <a:ext cx="9048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9EDE6D1-7C06-1191-AE88-C92394E27562}"/>
                </a:ext>
              </a:extLst>
            </p:cNvPr>
            <p:cNvCxnSpPr>
              <a:cxnSpLocks/>
            </p:cNvCxnSpPr>
            <p:nvPr/>
          </p:nvCxnSpPr>
          <p:spPr bwMode="auto">
            <a:xfrm>
              <a:off x="3995738" y="5348991"/>
              <a:ext cx="904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1FAD6B7D-AB9B-6713-F932-4FBE99EB16BE}"/>
              </a:ext>
            </a:extLst>
          </p:cNvPr>
          <p:cNvGrpSpPr/>
          <p:nvPr/>
        </p:nvGrpSpPr>
        <p:grpSpPr>
          <a:xfrm>
            <a:off x="4936396" y="5629275"/>
            <a:ext cx="90487" cy="115548"/>
            <a:chOff x="3995738" y="5045869"/>
            <a:chExt cx="90487" cy="303122"/>
          </a:xfrm>
        </p:grpSpPr>
        <p:cxnSp>
          <p:nvCxnSpPr>
            <p:cNvPr id="62" name="Straight Connector 61">
              <a:extLst>
                <a:ext uri="{FF2B5EF4-FFF2-40B4-BE49-F238E27FC236}">
                  <a16:creationId xmlns:a16="http://schemas.microsoft.com/office/drawing/2014/main" id="{9334CA14-5607-06EF-A181-51F9B4314407}"/>
                </a:ext>
              </a:extLst>
            </p:cNvPr>
            <p:cNvCxnSpPr>
              <a:cxnSpLocks/>
            </p:cNvCxnSpPr>
            <p:nvPr/>
          </p:nvCxnSpPr>
          <p:spPr bwMode="auto">
            <a:xfrm>
              <a:off x="4040981" y="5045869"/>
              <a:ext cx="0" cy="303122"/>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309D224-58B8-B8CB-D568-3FFC5E499A4D}"/>
                </a:ext>
              </a:extLst>
            </p:cNvPr>
            <p:cNvCxnSpPr>
              <a:cxnSpLocks/>
            </p:cNvCxnSpPr>
            <p:nvPr/>
          </p:nvCxnSpPr>
          <p:spPr bwMode="auto">
            <a:xfrm>
              <a:off x="3995738" y="5050631"/>
              <a:ext cx="90487"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E3EF4CB2-4F61-5885-8CE9-4628BD82F821}"/>
                </a:ext>
              </a:extLst>
            </p:cNvPr>
            <p:cNvCxnSpPr>
              <a:cxnSpLocks/>
            </p:cNvCxnSpPr>
            <p:nvPr/>
          </p:nvCxnSpPr>
          <p:spPr bwMode="auto">
            <a:xfrm>
              <a:off x="3995738" y="5348991"/>
              <a:ext cx="904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45" name="Group 31744">
            <a:extLst>
              <a:ext uri="{FF2B5EF4-FFF2-40B4-BE49-F238E27FC236}">
                <a16:creationId xmlns:a16="http://schemas.microsoft.com/office/drawing/2014/main" id="{CC4E7EB3-4F1E-CAB5-7F24-9D5823C2460E}"/>
              </a:ext>
            </a:extLst>
          </p:cNvPr>
          <p:cNvGrpSpPr/>
          <p:nvPr/>
        </p:nvGrpSpPr>
        <p:grpSpPr>
          <a:xfrm>
            <a:off x="6329838" y="2647579"/>
            <a:ext cx="90487" cy="452807"/>
            <a:chOff x="3995738" y="5045869"/>
            <a:chExt cx="90487" cy="303122"/>
          </a:xfrm>
        </p:grpSpPr>
        <p:cxnSp>
          <p:nvCxnSpPr>
            <p:cNvPr id="31747" name="Straight Connector 31746">
              <a:extLst>
                <a:ext uri="{FF2B5EF4-FFF2-40B4-BE49-F238E27FC236}">
                  <a16:creationId xmlns:a16="http://schemas.microsoft.com/office/drawing/2014/main" id="{3044DB82-11CA-9440-A26A-E2C3A90332D6}"/>
                </a:ext>
              </a:extLst>
            </p:cNvPr>
            <p:cNvCxnSpPr>
              <a:cxnSpLocks/>
            </p:cNvCxnSpPr>
            <p:nvPr/>
          </p:nvCxnSpPr>
          <p:spPr bwMode="auto">
            <a:xfrm>
              <a:off x="4040981" y="5045869"/>
              <a:ext cx="0" cy="303122"/>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492FE41-B042-B56D-BBAD-13EA1E94E5B1}"/>
                </a:ext>
              </a:extLst>
            </p:cNvPr>
            <p:cNvCxnSpPr>
              <a:cxnSpLocks/>
            </p:cNvCxnSpPr>
            <p:nvPr/>
          </p:nvCxnSpPr>
          <p:spPr bwMode="auto">
            <a:xfrm>
              <a:off x="3995738" y="5050631"/>
              <a:ext cx="90487"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27CA0F62-64DE-0BB7-A449-9C09A1BBE6FC}"/>
                </a:ext>
              </a:extLst>
            </p:cNvPr>
            <p:cNvCxnSpPr>
              <a:cxnSpLocks/>
            </p:cNvCxnSpPr>
            <p:nvPr/>
          </p:nvCxnSpPr>
          <p:spPr bwMode="auto">
            <a:xfrm>
              <a:off x="3995738" y="5348991"/>
              <a:ext cx="904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0" name="Group 31749">
            <a:extLst>
              <a:ext uri="{FF2B5EF4-FFF2-40B4-BE49-F238E27FC236}">
                <a16:creationId xmlns:a16="http://schemas.microsoft.com/office/drawing/2014/main" id="{46A5C35D-6A53-5584-F764-3F0F7C9090D1}"/>
              </a:ext>
            </a:extLst>
          </p:cNvPr>
          <p:cNvGrpSpPr/>
          <p:nvPr/>
        </p:nvGrpSpPr>
        <p:grpSpPr>
          <a:xfrm>
            <a:off x="7723478" y="3720264"/>
            <a:ext cx="90487" cy="523220"/>
            <a:chOff x="3995738" y="5045869"/>
            <a:chExt cx="90487" cy="303122"/>
          </a:xfrm>
        </p:grpSpPr>
        <p:cxnSp>
          <p:nvCxnSpPr>
            <p:cNvPr id="31751" name="Straight Connector 31750">
              <a:extLst>
                <a:ext uri="{FF2B5EF4-FFF2-40B4-BE49-F238E27FC236}">
                  <a16:creationId xmlns:a16="http://schemas.microsoft.com/office/drawing/2014/main" id="{06C29E1F-70B0-90C4-5BC8-714151237D36}"/>
                </a:ext>
              </a:extLst>
            </p:cNvPr>
            <p:cNvCxnSpPr>
              <a:cxnSpLocks/>
            </p:cNvCxnSpPr>
            <p:nvPr/>
          </p:nvCxnSpPr>
          <p:spPr bwMode="auto">
            <a:xfrm>
              <a:off x="4040981" y="5045869"/>
              <a:ext cx="0" cy="303122"/>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C2BA243F-AABC-A1D6-7D67-562621B9492E}"/>
                </a:ext>
              </a:extLst>
            </p:cNvPr>
            <p:cNvCxnSpPr>
              <a:cxnSpLocks/>
            </p:cNvCxnSpPr>
            <p:nvPr/>
          </p:nvCxnSpPr>
          <p:spPr bwMode="auto">
            <a:xfrm>
              <a:off x="3995738" y="5050631"/>
              <a:ext cx="90487"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4FAF67E3-FD64-1FD8-EA25-AFB06808E0AD}"/>
                </a:ext>
              </a:extLst>
            </p:cNvPr>
            <p:cNvCxnSpPr>
              <a:cxnSpLocks/>
            </p:cNvCxnSpPr>
            <p:nvPr/>
          </p:nvCxnSpPr>
          <p:spPr bwMode="auto">
            <a:xfrm>
              <a:off x="3995738" y="5348991"/>
              <a:ext cx="90487"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28409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05" name="Freeform 31804">
            <a:extLst>
              <a:ext uri="{FF2B5EF4-FFF2-40B4-BE49-F238E27FC236}">
                <a16:creationId xmlns:a16="http://schemas.microsoft.com/office/drawing/2014/main" id="{A88B6052-C24D-96BE-002C-5988B3421C1F}"/>
              </a:ext>
            </a:extLst>
          </p:cNvPr>
          <p:cNvSpPr/>
          <p:nvPr/>
        </p:nvSpPr>
        <p:spPr bwMode="auto">
          <a:xfrm>
            <a:off x="3410262" y="1607695"/>
            <a:ext cx="5325256" cy="2926830"/>
          </a:xfrm>
          <a:custGeom>
            <a:avLst/>
            <a:gdLst>
              <a:gd name="connsiteX0" fmla="*/ 0 w 5325256"/>
              <a:gd name="connsiteY0" fmla="*/ 0 h 2926830"/>
              <a:gd name="connsiteX1" fmla="*/ 311046 w 5325256"/>
              <a:gd name="connsiteY1" fmla="*/ 0 h 2926830"/>
              <a:gd name="connsiteX2" fmla="*/ 311046 w 5325256"/>
              <a:gd name="connsiteY2" fmla="*/ 89941 h 2926830"/>
              <a:gd name="connsiteX3" fmla="*/ 352269 w 5325256"/>
              <a:gd name="connsiteY3" fmla="*/ 89941 h 2926830"/>
              <a:gd name="connsiteX4" fmla="*/ 352269 w 5325256"/>
              <a:gd name="connsiteY4" fmla="*/ 277318 h 2926830"/>
              <a:gd name="connsiteX5" fmla="*/ 400987 w 5325256"/>
              <a:gd name="connsiteY5" fmla="*/ 277318 h 2926830"/>
              <a:gd name="connsiteX6" fmla="*/ 400987 w 5325256"/>
              <a:gd name="connsiteY6" fmla="*/ 322289 h 2926830"/>
              <a:gd name="connsiteX7" fmla="*/ 442210 w 5325256"/>
              <a:gd name="connsiteY7" fmla="*/ 322289 h 2926830"/>
              <a:gd name="connsiteX8" fmla="*/ 442210 w 5325256"/>
              <a:gd name="connsiteY8" fmla="*/ 449705 h 2926830"/>
              <a:gd name="connsiteX9" fmla="*/ 502171 w 5325256"/>
              <a:gd name="connsiteY9" fmla="*/ 449705 h 2926830"/>
              <a:gd name="connsiteX10" fmla="*/ 502171 w 5325256"/>
              <a:gd name="connsiteY10" fmla="*/ 490928 h 2926830"/>
              <a:gd name="connsiteX11" fmla="*/ 633335 w 5325256"/>
              <a:gd name="connsiteY11" fmla="*/ 490928 h 2926830"/>
              <a:gd name="connsiteX12" fmla="*/ 633335 w 5325256"/>
              <a:gd name="connsiteY12" fmla="*/ 554636 h 2926830"/>
              <a:gd name="connsiteX13" fmla="*/ 682053 w 5325256"/>
              <a:gd name="connsiteY13" fmla="*/ 554636 h 2926830"/>
              <a:gd name="connsiteX14" fmla="*/ 682053 w 5325256"/>
              <a:gd name="connsiteY14" fmla="*/ 738266 h 2926830"/>
              <a:gd name="connsiteX15" fmla="*/ 734518 w 5325256"/>
              <a:gd name="connsiteY15" fmla="*/ 738266 h 2926830"/>
              <a:gd name="connsiteX16" fmla="*/ 734518 w 5325256"/>
              <a:gd name="connsiteY16" fmla="*/ 835702 h 2926830"/>
              <a:gd name="connsiteX17" fmla="*/ 775741 w 5325256"/>
              <a:gd name="connsiteY17" fmla="*/ 835702 h 2926830"/>
              <a:gd name="connsiteX18" fmla="*/ 775741 w 5325256"/>
              <a:gd name="connsiteY18" fmla="*/ 906905 h 2926830"/>
              <a:gd name="connsiteX19" fmla="*/ 891915 w 5325256"/>
              <a:gd name="connsiteY19" fmla="*/ 906905 h 2926830"/>
              <a:gd name="connsiteX20" fmla="*/ 891915 w 5325256"/>
              <a:gd name="connsiteY20" fmla="*/ 944380 h 2926830"/>
              <a:gd name="connsiteX21" fmla="*/ 1019331 w 5325256"/>
              <a:gd name="connsiteY21" fmla="*/ 944380 h 2926830"/>
              <a:gd name="connsiteX22" fmla="*/ 1019331 w 5325256"/>
              <a:gd name="connsiteY22" fmla="*/ 989351 h 2926830"/>
              <a:gd name="connsiteX23" fmla="*/ 1120515 w 5325256"/>
              <a:gd name="connsiteY23" fmla="*/ 989351 h 2926830"/>
              <a:gd name="connsiteX24" fmla="*/ 1120515 w 5325256"/>
              <a:gd name="connsiteY24" fmla="*/ 1064302 h 2926830"/>
              <a:gd name="connsiteX25" fmla="*/ 1157990 w 5325256"/>
              <a:gd name="connsiteY25" fmla="*/ 1064302 h 2926830"/>
              <a:gd name="connsiteX26" fmla="*/ 1157990 w 5325256"/>
              <a:gd name="connsiteY26" fmla="*/ 1113020 h 2926830"/>
              <a:gd name="connsiteX27" fmla="*/ 1225446 w 5325256"/>
              <a:gd name="connsiteY27" fmla="*/ 1113020 h 2926830"/>
              <a:gd name="connsiteX28" fmla="*/ 1225446 w 5325256"/>
              <a:gd name="connsiteY28" fmla="*/ 1172980 h 2926830"/>
              <a:gd name="connsiteX29" fmla="*/ 1289154 w 5325256"/>
              <a:gd name="connsiteY29" fmla="*/ 1172980 h 2926830"/>
              <a:gd name="connsiteX30" fmla="*/ 1289154 w 5325256"/>
              <a:gd name="connsiteY30" fmla="*/ 1232941 h 2926830"/>
              <a:gd name="connsiteX31" fmla="*/ 1371600 w 5325256"/>
              <a:gd name="connsiteY31" fmla="*/ 1232941 h 2926830"/>
              <a:gd name="connsiteX32" fmla="*/ 1371600 w 5325256"/>
              <a:gd name="connsiteY32" fmla="*/ 1274164 h 2926830"/>
              <a:gd name="connsiteX33" fmla="*/ 1457794 w 5325256"/>
              <a:gd name="connsiteY33" fmla="*/ 1274164 h 2926830"/>
              <a:gd name="connsiteX34" fmla="*/ 1457794 w 5325256"/>
              <a:gd name="connsiteY34" fmla="*/ 1349115 h 2926830"/>
              <a:gd name="connsiteX35" fmla="*/ 1517754 w 5325256"/>
              <a:gd name="connsiteY35" fmla="*/ 1349115 h 2926830"/>
              <a:gd name="connsiteX36" fmla="*/ 1517754 w 5325256"/>
              <a:gd name="connsiteY36" fmla="*/ 1420318 h 2926830"/>
              <a:gd name="connsiteX37" fmla="*/ 1618938 w 5325256"/>
              <a:gd name="connsiteY37" fmla="*/ 1420318 h 2926830"/>
              <a:gd name="connsiteX38" fmla="*/ 1618938 w 5325256"/>
              <a:gd name="connsiteY38" fmla="*/ 1476531 h 2926830"/>
              <a:gd name="connsiteX39" fmla="*/ 1712627 w 5325256"/>
              <a:gd name="connsiteY39" fmla="*/ 1476531 h 2926830"/>
              <a:gd name="connsiteX40" fmla="*/ 1712627 w 5325256"/>
              <a:gd name="connsiteY40" fmla="*/ 1540239 h 2926830"/>
              <a:gd name="connsiteX41" fmla="*/ 1761345 w 5325256"/>
              <a:gd name="connsiteY41" fmla="*/ 1540239 h 2926830"/>
              <a:gd name="connsiteX42" fmla="*/ 1761345 w 5325256"/>
              <a:gd name="connsiteY42" fmla="*/ 1615190 h 2926830"/>
              <a:gd name="connsiteX43" fmla="*/ 1892508 w 5325256"/>
              <a:gd name="connsiteY43" fmla="*/ 1615190 h 2926830"/>
              <a:gd name="connsiteX44" fmla="*/ 1892508 w 5325256"/>
              <a:gd name="connsiteY44" fmla="*/ 1682646 h 2926830"/>
              <a:gd name="connsiteX45" fmla="*/ 1929984 w 5325256"/>
              <a:gd name="connsiteY45" fmla="*/ 1682646 h 2926830"/>
              <a:gd name="connsiteX46" fmla="*/ 1929984 w 5325256"/>
              <a:gd name="connsiteY46" fmla="*/ 1682646 h 2926830"/>
              <a:gd name="connsiteX47" fmla="*/ 2124856 w 5325256"/>
              <a:gd name="connsiteY47" fmla="*/ 1682646 h 2926830"/>
              <a:gd name="connsiteX48" fmla="*/ 2124856 w 5325256"/>
              <a:gd name="connsiteY48" fmla="*/ 1716374 h 2926830"/>
              <a:gd name="connsiteX49" fmla="*/ 2124856 w 5325256"/>
              <a:gd name="connsiteY49" fmla="*/ 1817557 h 2926830"/>
              <a:gd name="connsiteX50" fmla="*/ 2169827 w 5325256"/>
              <a:gd name="connsiteY50" fmla="*/ 1817557 h 2926830"/>
              <a:gd name="connsiteX51" fmla="*/ 2169827 w 5325256"/>
              <a:gd name="connsiteY51" fmla="*/ 1866275 h 2926830"/>
              <a:gd name="connsiteX52" fmla="*/ 2241030 w 5325256"/>
              <a:gd name="connsiteY52" fmla="*/ 1866275 h 2926830"/>
              <a:gd name="connsiteX53" fmla="*/ 2241030 w 5325256"/>
              <a:gd name="connsiteY53" fmla="*/ 1911246 h 2926830"/>
              <a:gd name="connsiteX54" fmla="*/ 2315981 w 5325256"/>
              <a:gd name="connsiteY54" fmla="*/ 1911246 h 2926830"/>
              <a:gd name="connsiteX55" fmla="*/ 2315981 w 5325256"/>
              <a:gd name="connsiteY55" fmla="*/ 1959964 h 2926830"/>
              <a:gd name="connsiteX56" fmla="*/ 2394679 w 5325256"/>
              <a:gd name="connsiteY56" fmla="*/ 1959964 h 2926830"/>
              <a:gd name="connsiteX57" fmla="*/ 2394679 w 5325256"/>
              <a:gd name="connsiteY57" fmla="*/ 2023672 h 2926830"/>
              <a:gd name="connsiteX58" fmla="*/ 2480872 w 5325256"/>
              <a:gd name="connsiteY58" fmla="*/ 2023672 h 2926830"/>
              <a:gd name="connsiteX59" fmla="*/ 2480872 w 5325256"/>
              <a:gd name="connsiteY59" fmla="*/ 2023672 h 2926830"/>
              <a:gd name="connsiteX60" fmla="*/ 2480872 w 5325256"/>
              <a:gd name="connsiteY60" fmla="*/ 2053653 h 2926830"/>
              <a:gd name="connsiteX61" fmla="*/ 2563318 w 5325256"/>
              <a:gd name="connsiteY61" fmla="*/ 2053653 h 2926830"/>
              <a:gd name="connsiteX62" fmla="*/ 2563318 w 5325256"/>
              <a:gd name="connsiteY62" fmla="*/ 2102371 h 2926830"/>
              <a:gd name="connsiteX63" fmla="*/ 2960558 w 5325256"/>
              <a:gd name="connsiteY63" fmla="*/ 2102371 h 2926830"/>
              <a:gd name="connsiteX64" fmla="*/ 2960558 w 5325256"/>
              <a:gd name="connsiteY64" fmla="*/ 2136098 h 2926830"/>
              <a:gd name="connsiteX65" fmla="*/ 3140440 w 5325256"/>
              <a:gd name="connsiteY65" fmla="*/ 2136098 h 2926830"/>
              <a:gd name="connsiteX66" fmla="*/ 3140440 w 5325256"/>
              <a:gd name="connsiteY66" fmla="*/ 2173574 h 2926830"/>
              <a:gd name="connsiteX67" fmla="*/ 3245371 w 5325256"/>
              <a:gd name="connsiteY67" fmla="*/ 2173574 h 2926830"/>
              <a:gd name="connsiteX68" fmla="*/ 3245371 w 5325256"/>
              <a:gd name="connsiteY68" fmla="*/ 2244777 h 2926830"/>
              <a:gd name="connsiteX69" fmla="*/ 3395272 w 5325256"/>
              <a:gd name="connsiteY69" fmla="*/ 2244777 h 2926830"/>
              <a:gd name="connsiteX70" fmla="*/ 3395272 w 5325256"/>
              <a:gd name="connsiteY70" fmla="*/ 2293495 h 2926830"/>
              <a:gd name="connsiteX71" fmla="*/ 3447738 w 5325256"/>
              <a:gd name="connsiteY71" fmla="*/ 2293495 h 2926830"/>
              <a:gd name="connsiteX72" fmla="*/ 3447738 w 5325256"/>
              <a:gd name="connsiteY72" fmla="*/ 2338466 h 2926830"/>
              <a:gd name="connsiteX73" fmla="*/ 3541427 w 5325256"/>
              <a:gd name="connsiteY73" fmla="*/ 2338466 h 2926830"/>
              <a:gd name="connsiteX74" fmla="*/ 3541427 w 5325256"/>
              <a:gd name="connsiteY74" fmla="*/ 2372194 h 2926830"/>
              <a:gd name="connsiteX75" fmla="*/ 3590145 w 5325256"/>
              <a:gd name="connsiteY75" fmla="*/ 2372194 h 2926830"/>
              <a:gd name="connsiteX76" fmla="*/ 3590145 w 5325256"/>
              <a:gd name="connsiteY76" fmla="*/ 2465882 h 2926830"/>
              <a:gd name="connsiteX77" fmla="*/ 3770027 w 5325256"/>
              <a:gd name="connsiteY77" fmla="*/ 2465882 h 2926830"/>
              <a:gd name="connsiteX78" fmla="*/ 3770027 w 5325256"/>
              <a:gd name="connsiteY78" fmla="*/ 2503357 h 2926830"/>
              <a:gd name="connsiteX79" fmla="*/ 3882453 w 5325256"/>
              <a:gd name="connsiteY79" fmla="*/ 2503357 h 2926830"/>
              <a:gd name="connsiteX80" fmla="*/ 3882453 w 5325256"/>
              <a:gd name="connsiteY80" fmla="*/ 2544580 h 2926830"/>
              <a:gd name="connsiteX81" fmla="*/ 3957404 w 5325256"/>
              <a:gd name="connsiteY81" fmla="*/ 2544580 h 2926830"/>
              <a:gd name="connsiteX82" fmla="*/ 3957404 w 5325256"/>
              <a:gd name="connsiteY82" fmla="*/ 2634521 h 2926830"/>
              <a:gd name="connsiteX83" fmla="*/ 4047345 w 5325256"/>
              <a:gd name="connsiteY83" fmla="*/ 2634521 h 2926830"/>
              <a:gd name="connsiteX84" fmla="*/ 4047345 w 5325256"/>
              <a:gd name="connsiteY84" fmla="*/ 2686987 h 2926830"/>
              <a:gd name="connsiteX85" fmla="*/ 4084820 w 5325256"/>
              <a:gd name="connsiteY85" fmla="*/ 2686987 h 2926830"/>
              <a:gd name="connsiteX86" fmla="*/ 4084820 w 5325256"/>
              <a:gd name="connsiteY86" fmla="*/ 2739453 h 2926830"/>
              <a:gd name="connsiteX87" fmla="*/ 4407108 w 5325256"/>
              <a:gd name="connsiteY87" fmla="*/ 2739453 h 2926830"/>
              <a:gd name="connsiteX88" fmla="*/ 4407108 w 5325256"/>
              <a:gd name="connsiteY88" fmla="*/ 2803161 h 2926830"/>
              <a:gd name="connsiteX89" fmla="*/ 4729397 w 5325256"/>
              <a:gd name="connsiteY89" fmla="*/ 2803161 h 2926830"/>
              <a:gd name="connsiteX90" fmla="*/ 4729397 w 5325256"/>
              <a:gd name="connsiteY90" fmla="*/ 2926830 h 2926830"/>
              <a:gd name="connsiteX91" fmla="*/ 5325256 w 5325256"/>
              <a:gd name="connsiteY91" fmla="*/ 2926830 h 292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325256" h="2926830">
                <a:moveTo>
                  <a:pt x="0" y="0"/>
                </a:moveTo>
                <a:lnTo>
                  <a:pt x="311046" y="0"/>
                </a:lnTo>
                <a:lnTo>
                  <a:pt x="311046" y="89941"/>
                </a:lnTo>
                <a:lnTo>
                  <a:pt x="352269" y="89941"/>
                </a:lnTo>
                <a:lnTo>
                  <a:pt x="352269" y="277318"/>
                </a:lnTo>
                <a:lnTo>
                  <a:pt x="400987" y="277318"/>
                </a:lnTo>
                <a:lnTo>
                  <a:pt x="400987" y="322289"/>
                </a:lnTo>
                <a:lnTo>
                  <a:pt x="442210" y="322289"/>
                </a:lnTo>
                <a:lnTo>
                  <a:pt x="442210" y="449705"/>
                </a:lnTo>
                <a:lnTo>
                  <a:pt x="502171" y="449705"/>
                </a:lnTo>
                <a:lnTo>
                  <a:pt x="502171" y="490928"/>
                </a:lnTo>
                <a:lnTo>
                  <a:pt x="633335" y="490928"/>
                </a:lnTo>
                <a:lnTo>
                  <a:pt x="633335" y="554636"/>
                </a:lnTo>
                <a:lnTo>
                  <a:pt x="682053" y="554636"/>
                </a:lnTo>
                <a:lnTo>
                  <a:pt x="682053" y="738266"/>
                </a:lnTo>
                <a:lnTo>
                  <a:pt x="734518" y="738266"/>
                </a:lnTo>
                <a:lnTo>
                  <a:pt x="734518" y="835702"/>
                </a:lnTo>
                <a:lnTo>
                  <a:pt x="775741" y="835702"/>
                </a:lnTo>
                <a:lnTo>
                  <a:pt x="775741" y="906905"/>
                </a:lnTo>
                <a:lnTo>
                  <a:pt x="891915" y="906905"/>
                </a:lnTo>
                <a:lnTo>
                  <a:pt x="891915" y="944380"/>
                </a:lnTo>
                <a:lnTo>
                  <a:pt x="1019331" y="944380"/>
                </a:lnTo>
                <a:lnTo>
                  <a:pt x="1019331" y="989351"/>
                </a:lnTo>
                <a:lnTo>
                  <a:pt x="1120515" y="989351"/>
                </a:lnTo>
                <a:lnTo>
                  <a:pt x="1120515" y="1064302"/>
                </a:lnTo>
                <a:lnTo>
                  <a:pt x="1157990" y="1064302"/>
                </a:lnTo>
                <a:lnTo>
                  <a:pt x="1157990" y="1113020"/>
                </a:lnTo>
                <a:lnTo>
                  <a:pt x="1225446" y="1113020"/>
                </a:lnTo>
                <a:lnTo>
                  <a:pt x="1225446" y="1172980"/>
                </a:lnTo>
                <a:lnTo>
                  <a:pt x="1289154" y="1172980"/>
                </a:lnTo>
                <a:lnTo>
                  <a:pt x="1289154" y="1232941"/>
                </a:lnTo>
                <a:lnTo>
                  <a:pt x="1371600" y="1232941"/>
                </a:lnTo>
                <a:lnTo>
                  <a:pt x="1371600" y="1274164"/>
                </a:lnTo>
                <a:lnTo>
                  <a:pt x="1457794" y="1274164"/>
                </a:lnTo>
                <a:lnTo>
                  <a:pt x="1457794" y="1349115"/>
                </a:lnTo>
                <a:lnTo>
                  <a:pt x="1517754" y="1349115"/>
                </a:lnTo>
                <a:lnTo>
                  <a:pt x="1517754" y="1420318"/>
                </a:lnTo>
                <a:lnTo>
                  <a:pt x="1618938" y="1420318"/>
                </a:lnTo>
                <a:lnTo>
                  <a:pt x="1618938" y="1476531"/>
                </a:lnTo>
                <a:lnTo>
                  <a:pt x="1712627" y="1476531"/>
                </a:lnTo>
                <a:lnTo>
                  <a:pt x="1712627" y="1540239"/>
                </a:lnTo>
                <a:lnTo>
                  <a:pt x="1761345" y="1540239"/>
                </a:lnTo>
                <a:lnTo>
                  <a:pt x="1761345" y="1615190"/>
                </a:lnTo>
                <a:lnTo>
                  <a:pt x="1892508" y="1615190"/>
                </a:lnTo>
                <a:lnTo>
                  <a:pt x="1892508" y="1682646"/>
                </a:lnTo>
                <a:lnTo>
                  <a:pt x="1929984" y="1682646"/>
                </a:lnTo>
                <a:lnTo>
                  <a:pt x="1929984" y="1682646"/>
                </a:lnTo>
                <a:lnTo>
                  <a:pt x="2124856" y="1682646"/>
                </a:lnTo>
                <a:lnTo>
                  <a:pt x="2124856" y="1716374"/>
                </a:lnTo>
                <a:lnTo>
                  <a:pt x="2124856" y="1817557"/>
                </a:lnTo>
                <a:lnTo>
                  <a:pt x="2169827" y="1817557"/>
                </a:lnTo>
                <a:lnTo>
                  <a:pt x="2169827" y="1866275"/>
                </a:lnTo>
                <a:lnTo>
                  <a:pt x="2241030" y="1866275"/>
                </a:lnTo>
                <a:lnTo>
                  <a:pt x="2241030" y="1911246"/>
                </a:lnTo>
                <a:lnTo>
                  <a:pt x="2315981" y="1911246"/>
                </a:lnTo>
                <a:lnTo>
                  <a:pt x="2315981" y="1959964"/>
                </a:lnTo>
                <a:lnTo>
                  <a:pt x="2394679" y="1959964"/>
                </a:lnTo>
                <a:lnTo>
                  <a:pt x="2394679" y="2023672"/>
                </a:lnTo>
                <a:lnTo>
                  <a:pt x="2480872" y="2023672"/>
                </a:lnTo>
                <a:lnTo>
                  <a:pt x="2480872" y="2023672"/>
                </a:lnTo>
                <a:lnTo>
                  <a:pt x="2480872" y="2053653"/>
                </a:lnTo>
                <a:lnTo>
                  <a:pt x="2563318" y="2053653"/>
                </a:lnTo>
                <a:lnTo>
                  <a:pt x="2563318" y="2102371"/>
                </a:lnTo>
                <a:lnTo>
                  <a:pt x="2960558" y="2102371"/>
                </a:lnTo>
                <a:lnTo>
                  <a:pt x="2960558" y="2136098"/>
                </a:lnTo>
                <a:lnTo>
                  <a:pt x="3140440" y="2136098"/>
                </a:lnTo>
                <a:lnTo>
                  <a:pt x="3140440" y="2173574"/>
                </a:lnTo>
                <a:lnTo>
                  <a:pt x="3245371" y="2173574"/>
                </a:lnTo>
                <a:lnTo>
                  <a:pt x="3245371" y="2244777"/>
                </a:lnTo>
                <a:lnTo>
                  <a:pt x="3395272" y="2244777"/>
                </a:lnTo>
                <a:lnTo>
                  <a:pt x="3395272" y="2293495"/>
                </a:lnTo>
                <a:lnTo>
                  <a:pt x="3447738" y="2293495"/>
                </a:lnTo>
                <a:lnTo>
                  <a:pt x="3447738" y="2338466"/>
                </a:lnTo>
                <a:lnTo>
                  <a:pt x="3541427" y="2338466"/>
                </a:lnTo>
                <a:lnTo>
                  <a:pt x="3541427" y="2372194"/>
                </a:lnTo>
                <a:lnTo>
                  <a:pt x="3590145" y="2372194"/>
                </a:lnTo>
                <a:lnTo>
                  <a:pt x="3590145" y="2465882"/>
                </a:lnTo>
                <a:lnTo>
                  <a:pt x="3770027" y="2465882"/>
                </a:lnTo>
                <a:lnTo>
                  <a:pt x="3770027" y="2503357"/>
                </a:lnTo>
                <a:lnTo>
                  <a:pt x="3882453" y="2503357"/>
                </a:lnTo>
                <a:lnTo>
                  <a:pt x="3882453" y="2544580"/>
                </a:lnTo>
                <a:lnTo>
                  <a:pt x="3957404" y="2544580"/>
                </a:lnTo>
                <a:lnTo>
                  <a:pt x="3957404" y="2634521"/>
                </a:lnTo>
                <a:lnTo>
                  <a:pt x="4047345" y="2634521"/>
                </a:lnTo>
                <a:lnTo>
                  <a:pt x="4047345" y="2686987"/>
                </a:lnTo>
                <a:lnTo>
                  <a:pt x="4084820" y="2686987"/>
                </a:lnTo>
                <a:lnTo>
                  <a:pt x="4084820" y="2739453"/>
                </a:lnTo>
                <a:lnTo>
                  <a:pt x="4407108" y="2739453"/>
                </a:lnTo>
                <a:lnTo>
                  <a:pt x="4407108" y="2803161"/>
                </a:lnTo>
                <a:lnTo>
                  <a:pt x="4729397" y="2803161"/>
                </a:lnTo>
                <a:lnTo>
                  <a:pt x="4729397" y="2926830"/>
                </a:lnTo>
                <a:lnTo>
                  <a:pt x="5325256" y="2926830"/>
                </a:lnTo>
              </a:path>
            </a:pathLst>
          </a:custGeom>
          <a:noFill/>
          <a:ln w="28575">
            <a:solidFill>
              <a:srgbClr val="E1471D"/>
            </a:solidFill>
            <a:miter lim="800000"/>
            <a:headEnd/>
            <a:tailEnd/>
          </a:ln>
        </p:spPr>
        <p:txBody>
          <a:bodyPr rtlCol="0" anchor="ctr"/>
          <a:lstStyle/>
          <a:p>
            <a:pPr algn="ctr"/>
            <a:endParaRPr lang="en-US"/>
          </a:p>
        </p:txBody>
      </p:sp>
      <p:sp>
        <p:nvSpPr>
          <p:cNvPr id="31804" name="Freeform 31803">
            <a:extLst>
              <a:ext uri="{FF2B5EF4-FFF2-40B4-BE49-F238E27FC236}">
                <a16:creationId xmlns:a16="http://schemas.microsoft.com/office/drawing/2014/main" id="{BE51BCA5-8B2A-44A7-083B-EE69ADFC3D9D}"/>
              </a:ext>
            </a:extLst>
          </p:cNvPr>
          <p:cNvSpPr/>
          <p:nvPr/>
        </p:nvSpPr>
        <p:spPr bwMode="auto">
          <a:xfrm>
            <a:off x="3406391" y="1607736"/>
            <a:ext cx="6526405" cy="2637693"/>
          </a:xfrm>
          <a:custGeom>
            <a:avLst/>
            <a:gdLst>
              <a:gd name="connsiteX0" fmla="*/ 0 w 6526405"/>
              <a:gd name="connsiteY0" fmla="*/ 0 h 2637693"/>
              <a:gd name="connsiteX1" fmla="*/ 316523 w 6526405"/>
              <a:gd name="connsiteY1" fmla="*/ 0 h 2637693"/>
              <a:gd name="connsiteX2" fmla="*/ 316523 w 6526405"/>
              <a:gd name="connsiteY2" fmla="*/ 65315 h 2637693"/>
              <a:gd name="connsiteX3" fmla="*/ 366765 w 6526405"/>
              <a:gd name="connsiteY3" fmla="*/ 65315 h 2637693"/>
              <a:gd name="connsiteX4" fmla="*/ 366765 w 6526405"/>
              <a:gd name="connsiteY4" fmla="*/ 241161 h 2637693"/>
              <a:gd name="connsiteX5" fmla="*/ 442128 w 6526405"/>
              <a:gd name="connsiteY5" fmla="*/ 241161 h 2637693"/>
              <a:gd name="connsiteX6" fmla="*/ 442128 w 6526405"/>
              <a:gd name="connsiteY6" fmla="*/ 336620 h 2637693"/>
              <a:gd name="connsiteX7" fmla="*/ 693336 w 6526405"/>
              <a:gd name="connsiteY7" fmla="*/ 336620 h 2637693"/>
              <a:gd name="connsiteX8" fmla="*/ 693336 w 6526405"/>
              <a:gd name="connsiteY8" fmla="*/ 492369 h 2637693"/>
              <a:gd name="connsiteX9" fmla="*/ 808893 w 6526405"/>
              <a:gd name="connsiteY9" fmla="*/ 492369 h 2637693"/>
              <a:gd name="connsiteX10" fmla="*/ 808893 w 6526405"/>
              <a:gd name="connsiteY10" fmla="*/ 562708 h 2637693"/>
              <a:gd name="connsiteX11" fmla="*/ 919424 w 6526405"/>
              <a:gd name="connsiteY11" fmla="*/ 562708 h 2637693"/>
              <a:gd name="connsiteX12" fmla="*/ 919424 w 6526405"/>
              <a:gd name="connsiteY12" fmla="*/ 617974 h 2637693"/>
              <a:gd name="connsiteX13" fmla="*/ 1080198 w 6526405"/>
              <a:gd name="connsiteY13" fmla="*/ 617974 h 2637693"/>
              <a:gd name="connsiteX14" fmla="*/ 1080198 w 6526405"/>
              <a:gd name="connsiteY14" fmla="*/ 683288 h 2637693"/>
              <a:gd name="connsiteX15" fmla="*/ 1205802 w 6526405"/>
              <a:gd name="connsiteY15" fmla="*/ 683288 h 2637693"/>
              <a:gd name="connsiteX16" fmla="*/ 1205802 w 6526405"/>
              <a:gd name="connsiteY16" fmla="*/ 748602 h 2637693"/>
              <a:gd name="connsiteX17" fmla="*/ 1321358 w 6526405"/>
              <a:gd name="connsiteY17" fmla="*/ 748602 h 2637693"/>
              <a:gd name="connsiteX18" fmla="*/ 1321358 w 6526405"/>
              <a:gd name="connsiteY18" fmla="*/ 869183 h 2637693"/>
              <a:gd name="connsiteX19" fmla="*/ 1482132 w 6526405"/>
              <a:gd name="connsiteY19" fmla="*/ 869183 h 2637693"/>
              <a:gd name="connsiteX20" fmla="*/ 1482132 w 6526405"/>
              <a:gd name="connsiteY20" fmla="*/ 934497 h 2637693"/>
              <a:gd name="connsiteX21" fmla="*/ 1652954 w 6526405"/>
              <a:gd name="connsiteY21" fmla="*/ 934497 h 2637693"/>
              <a:gd name="connsiteX22" fmla="*/ 1652954 w 6526405"/>
              <a:gd name="connsiteY22" fmla="*/ 1024932 h 2637693"/>
              <a:gd name="connsiteX23" fmla="*/ 1768510 w 6526405"/>
              <a:gd name="connsiteY23" fmla="*/ 1024932 h 2637693"/>
              <a:gd name="connsiteX24" fmla="*/ 1768510 w 6526405"/>
              <a:gd name="connsiteY24" fmla="*/ 1095271 h 2637693"/>
              <a:gd name="connsiteX25" fmla="*/ 1934308 w 6526405"/>
              <a:gd name="connsiteY25" fmla="*/ 1095271 h 2637693"/>
              <a:gd name="connsiteX26" fmla="*/ 1934308 w 6526405"/>
              <a:gd name="connsiteY26" fmla="*/ 1160585 h 2637693"/>
              <a:gd name="connsiteX27" fmla="*/ 2044840 w 6526405"/>
              <a:gd name="connsiteY27" fmla="*/ 1160585 h 2637693"/>
              <a:gd name="connsiteX28" fmla="*/ 2044840 w 6526405"/>
              <a:gd name="connsiteY28" fmla="*/ 1210827 h 2637693"/>
              <a:gd name="connsiteX29" fmla="*/ 2225710 w 6526405"/>
              <a:gd name="connsiteY29" fmla="*/ 1210827 h 2637693"/>
              <a:gd name="connsiteX30" fmla="*/ 2225710 w 6526405"/>
              <a:gd name="connsiteY30" fmla="*/ 1276141 h 2637693"/>
              <a:gd name="connsiteX31" fmla="*/ 2582427 w 6526405"/>
              <a:gd name="connsiteY31" fmla="*/ 1276141 h 2637693"/>
              <a:gd name="connsiteX32" fmla="*/ 2582427 w 6526405"/>
              <a:gd name="connsiteY32" fmla="*/ 1331407 h 2637693"/>
              <a:gd name="connsiteX33" fmla="*/ 2798466 w 6526405"/>
              <a:gd name="connsiteY33" fmla="*/ 1331407 h 2637693"/>
              <a:gd name="connsiteX34" fmla="*/ 2798466 w 6526405"/>
              <a:gd name="connsiteY34" fmla="*/ 1381649 h 2637693"/>
              <a:gd name="connsiteX35" fmla="*/ 2924071 w 6526405"/>
              <a:gd name="connsiteY35" fmla="*/ 1381649 h 2637693"/>
              <a:gd name="connsiteX36" fmla="*/ 2924071 w 6526405"/>
              <a:gd name="connsiteY36" fmla="*/ 1426866 h 2637693"/>
              <a:gd name="connsiteX37" fmla="*/ 3069772 w 6526405"/>
              <a:gd name="connsiteY37" fmla="*/ 1426866 h 2637693"/>
              <a:gd name="connsiteX38" fmla="*/ 3069772 w 6526405"/>
              <a:gd name="connsiteY38" fmla="*/ 1477108 h 2637693"/>
              <a:gd name="connsiteX39" fmla="*/ 3145134 w 6526405"/>
              <a:gd name="connsiteY39" fmla="*/ 1477108 h 2637693"/>
              <a:gd name="connsiteX40" fmla="*/ 3145134 w 6526405"/>
              <a:gd name="connsiteY40" fmla="*/ 1552471 h 2637693"/>
              <a:gd name="connsiteX41" fmla="*/ 3275763 w 6526405"/>
              <a:gd name="connsiteY41" fmla="*/ 1552471 h 2637693"/>
              <a:gd name="connsiteX42" fmla="*/ 3275763 w 6526405"/>
              <a:gd name="connsiteY42" fmla="*/ 1587640 h 2637693"/>
              <a:gd name="connsiteX43" fmla="*/ 3336053 w 6526405"/>
              <a:gd name="connsiteY43" fmla="*/ 1587640 h 2637693"/>
              <a:gd name="connsiteX44" fmla="*/ 3336053 w 6526405"/>
              <a:gd name="connsiteY44" fmla="*/ 1637882 h 2637693"/>
              <a:gd name="connsiteX45" fmla="*/ 3542044 w 6526405"/>
              <a:gd name="connsiteY45" fmla="*/ 1637882 h 2637693"/>
              <a:gd name="connsiteX46" fmla="*/ 3697794 w 6526405"/>
              <a:gd name="connsiteY46" fmla="*/ 1637882 h 2637693"/>
              <a:gd name="connsiteX47" fmla="*/ 3697794 w 6526405"/>
              <a:gd name="connsiteY47" fmla="*/ 1698172 h 2637693"/>
              <a:gd name="connsiteX48" fmla="*/ 4059534 w 6526405"/>
              <a:gd name="connsiteY48" fmla="*/ 1698172 h 2637693"/>
              <a:gd name="connsiteX49" fmla="*/ 4059534 w 6526405"/>
              <a:gd name="connsiteY49" fmla="*/ 1773534 h 2637693"/>
              <a:gd name="connsiteX50" fmla="*/ 4235380 w 6526405"/>
              <a:gd name="connsiteY50" fmla="*/ 1773534 h 2637693"/>
              <a:gd name="connsiteX51" fmla="*/ 4235380 w 6526405"/>
              <a:gd name="connsiteY51" fmla="*/ 1818752 h 2637693"/>
              <a:gd name="connsiteX52" fmla="*/ 4391130 w 6526405"/>
              <a:gd name="connsiteY52" fmla="*/ 1818752 h 2637693"/>
              <a:gd name="connsiteX53" fmla="*/ 4391130 w 6526405"/>
              <a:gd name="connsiteY53" fmla="*/ 1868994 h 2637693"/>
              <a:gd name="connsiteX54" fmla="*/ 4466493 w 6526405"/>
              <a:gd name="connsiteY54" fmla="*/ 1868994 h 2637693"/>
              <a:gd name="connsiteX55" fmla="*/ 4466493 w 6526405"/>
              <a:gd name="connsiteY55" fmla="*/ 1924260 h 2637693"/>
              <a:gd name="connsiteX56" fmla="*/ 4521758 w 6526405"/>
              <a:gd name="connsiteY56" fmla="*/ 1924260 h 2637693"/>
              <a:gd name="connsiteX57" fmla="*/ 4521758 w 6526405"/>
              <a:gd name="connsiteY57" fmla="*/ 1989574 h 2637693"/>
              <a:gd name="connsiteX58" fmla="*/ 5295482 w 6526405"/>
              <a:gd name="connsiteY58" fmla="*/ 1989574 h 2637693"/>
              <a:gd name="connsiteX59" fmla="*/ 5295482 w 6526405"/>
              <a:gd name="connsiteY59" fmla="*/ 2064937 h 2637693"/>
              <a:gd name="connsiteX60" fmla="*/ 5375868 w 6526405"/>
              <a:gd name="connsiteY60" fmla="*/ 2064937 h 2637693"/>
              <a:gd name="connsiteX61" fmla="*/ 5375868 w 6526405"/>
              <a:gd name="connsiteY61" fmla="*/ 2135275 h 2637693"/>
              <a:gd name="connsiteX62" fmla="*/ 5667271 w 6526405"/>
              <a:gd name="connsiteY62" fmla="*/ 2135275 h 2637693"/>
              <a:gd name="connsiteX63" fmla="*/ 5667271 w 6526405"/>
              <a:gd name="connsiteY63" fmla="*/ 2371411 h 2637693"/>
              <a:gd name="connsiteX64" fmla="*/ 5752682 w 6526405"/>
              <a:gd name="connsiteY64" fmla="*/ 2371411 h 2637693"/>
              <a:gd name="connsiteX65" fmla="*/ 5752682 w 6526405"/>
              <a:gd name="connsiteY65" fmla="*/ 2486967 h 2637693"/>
              <a:gd name="connsiteX66" fmla="*/ 6074229 w 6526405"/>
              <a:gd name="connsiteY66" fmla="*/ 2486967 h 2637693"/>
              <a:gd name="connsiteX67" fmla="*/ 6074229 w 6526405"/>
              <a:gd name="connsiteY67" fmla="*/ 2637693 h 2637693"/>
              <a:gd name="connsiteX68" fmla="*/ 6526405 w 6526405"/>
              <a:gd name="connsiteY68" fmla="*/ 2637693 h 263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526405" h="2637693">
                <a:moveTo>
                  <a:pt x="0" y="0"/>
                </a:moveTo>
                <a:lnTo>
                  <a:pt x="316523" y="0"/>
                </a:lnTo>
                <a:lnTo>
                  <a:pt x="316523" y="65315"/>
                </a:lnTo>
                <a:lnTo>
                  <a:pt x="366765" y="65315"/>
                </a:lnTo>
                <a:lnTo>
                  <a:pt x="366765" y="241161"/>
                </a:lnTo>
                <a:lnTo>
                  <a:pt x="442128" y="241161"/>
                </a:lnTo>
                <a:lnTo>
                  <a:pt x="442128" y="336620"/>
                </a:lnTo>
                <a:lnTo>
                  <a:pt x="693336" y="336620"/>
                </a:lnTo>
                <a:lnTo>
                  <a:pt x="693336" y="492369"/>
                </a:lnTo>
                <a:lnTo>
                  <a:pt x="808893" y="492369"/>
                </a:lnTo>
                <a:lnTo>
                  <a:pt x="808893" y="562708"/>
                </a:lnTo>
                <a:lnTo>
                  <a:pt x="919424" y="562708"/>
                </a:lnTo>
                <a:lnTo>
                  <a:pt x="919424" y="617974"/>
                </a:lnTo>
                <a:lnTo>
                  <a:pt x="1080198" y="617974"/>
                </a:lnTo>
                <a:lnTo>
                  <a:pt x="1080198" y="683288"/>
                </a:lnTo>
                <a:lnTo>
                  <a:pt x="1205802" y="683288"/>
                </a:lnTo>
                <a:lnTo>
                  <a:pt x="1205802" y="748602"/>
                </a:lnTo>
                <a:lnTo>
                  <a:pt x="1321358" y="748602"/>
                </a:lnTo>
                <a:lnTo>
                  <a:pt x="1321358" y="869183"/>
                </a:lnTo>
                <a:lnTo>
                  <a:pt x="1482132" y="869183"/>
                </a:lnTo>
                <a:lnTo>
                  <a:pt x="1482132" y="934497"/>
                </a:lnTo>
                <a:lnTo>
                  <a:pt x="1652954" y="934497"/>
                </a:lnTo>
                <a:lnTo>
                  <a:pt x="1652954" y="1024932"/>
                </a:lnTo>
                <a:lnTo>
                  <a:pt x="1768510" y="1024932"/>
                </a:lnTo>
                <a:lnTo>
                  <a:pt x="1768510" y="1095271"/>
                </a:lnTo>
                <a:lnTo>
                  <a:pt x="1934308" y="1095271"/>
                </a:lnTo>
                <a:lnTo>
                  <a:pt x="1934308" y="1160585"/>
                </a:lnTo>
                <a:lnTo>
                  <a:pt x="2044840" y="1160585"/>
                </a:lnTo>
                <a:lnTo>
                  <a:pt x="2044840" y="1210827"/>
                </a:lnTo>
                <a:lnTo>
                  <a:pt x="2225710" y="1210827"/>
                </a:lnTo>
                <a:lnTo>
                  <a:pt x="2225710" y="1276141"/>
                </a:lnTo>
                <a:lnTo>
                  <a:pt x="2582427" y="1276141"/>
                </a:lnTo>
                <a:lnTo>
                  <a:pt x="2582427" y="1331407"/>
                </a:lnTo>
                <a:lnTo>
                  <a:pt x="2798466" y="1331407"/>
                </a:lnTo>
                <a:lnTo>
                  <a:pt x="2798466" y="1381649"/>
                </a:lnTo>
                <a:lnTo>
                  <a:pt x="2924071" y="1381649"/>
                </a:lnTo>
                <a:lnTo>
                  <a:pt x="2924071" y="1426866"/>
                </a:lnTo>
                <a:lnTo>
                  <a:pt x="3069772" y="1426866"/>
                </a:lnTo>
                <a:lnTo>
                  <a:pt x="3069772" y="1477108"/>
                </a:lnTo>
                <a:lnTo>
                  <a:pt x="3145134" y="1477108"/>
                </a:lnTo>
                <a:lnTo>
                  <a:pt x="3145134" y="1552471"/>
                </a:lnTo>
                <a:lnTo>
                  <a:pt x="3275763" y="1552471"/>
                </a:lnTo>
                <a:lnTo>
                  <a:pt x="3275763" y="1587640"/>
                </a:lnTo>
                <a:lnTo>
                  <a:pt x="3336053" y="1587640"/>
                </a:lnTo>
                <a:lnTo>
                  <a:pt x="3336053" y="1637882"/>
                </a:lnTo>
                <a:lnTo>
                  <a:pt x="3542044" y="1637882"/>
                </a:lnTo>
                <a:lnTo>
                  <a:pt x="3697794" y="1637882"/>
                </a:lnTo>
                <a:lnTo>
                  <a:pt x="3697794" y="1698172"/>
                </a:lnTo>
                <a:lnTo>
                  <a:pt x="4059534" y="1698172"/>
                </a:lnTo>
                <a:lnTo>
                  <a:pt x="4059534" y="1773534"/>
                </a:lnTo>
                <a:lnTo>
                  <a:pt x="4235380" y="1773534"/>
                </a:lnTo>
                <a:lnTo>
                  <a:pt x="4235380" y="1818752"/>
                </a:lnTo>
                <a:lnTo>
                  <a:pt x="4391130" y="1818752"/>
                </a:lnTo>
                <a:lnTo>
                  <a:pt x="4391130" y="1868994"/>
                </a:lnTo>
                <a:lnTo>
                  <a:pt x="4466493" y="1868994"/>
                </a:lnTo>
                <a:lnTo>
                  <a:pt x="4466493" y="1924260"/>
                </a:lnTo>
                <a:lnTo>
                  <a:pt x="4521758" y="1924260"/>
                </a:lnTo>
                <a:lnTo>
                  <a:pt x="4521758" y="1989574"/>
                </a:lnTo>
                <a:lnTo>
                  <a:pt x="5295482" y="1989574"/>
                </a:lnTo>
                <a:lnTo>
                  <a:pt x="5295482" y="2064937"/>
                </a:lnTo>
                <a:lnTo>
                  <a:pt x="5375868" y="2064937"/>
                </a:lnTo>
                <a:lnTo>
                  <a:pt x="5375868" y="2135275"/>
                </a:lnTo>
                <a:lnTo>
                  <a:pt x="5667271" y="2135275"/>
                </a:lnTo>
                <a:lnTo>
                  <a:pt x="5667271" y="2371411"/>
                </a:lnTo>
                <a:lnTo>
                  <a:pt x="5752682" y="2371411"/>
                </a:lnTo>
                <a:lnTo>
                  <a:pt x="5752682" y="2486967"/>
                </a:lnTo>
                <a:lnTo>
                  <a:pt x="6074229" y="2486967"/>
                </a:lnTo>
                <a:lnTo>
                  <a:pt x="6074229" y="2637693"/>
                </a:lnTo>
                <a:lnTo>
                  <a:pt x="6526405" y="2637693"/>
                </a:lnTo>
              </a:path>
            </a:pathLst>
          </a:custGeom>
          <a:noFill/>
          <a:ln w="28575">
            <a:solidFill>
              <a:srgbClr val="01587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0962481" cy="1103313"/>
          </a:xfrm>
        </p:spPr>
        <p:txBody>
          <a:bodyPr/>
          <a:lstStyle/>
          <a:p>
            <a:r>
              <a:rPr lang="en-US" dirty="0"/>
              <a:t>SUNLIGHT: Time to Deterioration in Global Health Status</a:t>
            </a:r>
            <a:endParaRPr lang="en-US" altLang="en-US" dirty="0"/>
          </a:p>
        </p:txBody>
      </p:sp>
      <p:grpSp>
        <p:nvGrpSpPr>
          <p:cNvPr id="11" name="Group 10">
            <a:extLst>
              <a:ext uri="{FF2B5EF4-FFF2-40B4-BE49-F238E27FC236}">
                <a16:creationId xmlns:a16="http://schemas.microsoft.com/office/drawing/2014/main" id="{3E40BA99-F71F-0C64-04F2-875CBB708904}"/>
              </a:ext>
            </a:extLst>
          </p:cNvPr>
          <p:cNvGrpSpPr/>
          <p:nvPr/>
        </p:nvGrpSpPr>
        <p:grpSpPr>
          <a:xfrm>
            <a:off x="3641233" y="3930891"/>
            <a:ext cx="2928377" cy="523220"/>
            <a:chOff x="12173577" y="3743960"/>
            <a:chExt cx="2928377" cy="523220"/>
          </a:xfrm>
        </p:grpSpPr>
        <p:sp>
          <p:nvSpPr>
            <p:cNvPr id="13" name="TextBox 12">
              <a:extLst>
                <a:ext uri="{FF2B5EF4-FFF2-40B4-BE49-F238E27FC236}">
                  <a16:creationId xmlns:a16="http://schemas.microsoft.com/office/drawing/2014/main" id="{F5431AA8-1B6E-B8BA-7951-19926D74847D}"/>
                </a:ext>
              </a:extLst>
            </p:cNvPr>
            <p:cNvSpPr txBox="1"/>
            <p:nvPr/>
          </p:nvSpPr>
          <p:spPr bwMode="auto">
            <a:xfrm>
              <a:off x="12491176" y="3743960"/>
              <a:ext cx="2610778" cy="523220"/>
            </a:xfrm>
            <a:prstGeom prst="rect">
              <a:avLst/>
            </a:prstGeom>
            <a:noFill/>
            <a:ln>
              <a:noFill/>
            </a:ln>
          </p:spPr>
          <p:txBody>
            <a:bodyPr wrap="square" rtlCol="0">
              <a:spAutoFit/>
            </a:bodyPr>
            <a:lstStyle/>
            <a:p>
              <a:pPr>
                <a:spcBef>
                  <a:spcPts val="0"/>
                </a:spcBef>
                <a:spcAft>
                  <a:spcPct val="0"/>
                </a:spcAft>
                <a:buClrTx/>
                <a:buFontTx/>
                <a:buNone/>
              </a:pPr>
              <a:r>
                <a:rPr lang="en-US" sz="1400" b="0" dirty="0">
                  <a:solidFill>
                    <a:srgbClr val="015873"/>
                  </a:solidFill>
                  <a:latin typeface="Calibri" panose="020F0502020204030204" pitchFamily="34" charset="0"/>
                </a:rPr>
                <a:t>TAS-102 + bevacizumab</a:t>
              </a:r>
            </a:p>
            <a:p>
              <a:pPr>
                <a:spcBef>
                  <a:spcPts val="0"/>
                </a:spcBef>
              </a:pPr>
              <a:r>
                <a:rPr lang="en-US" sz="1400" b="0" dirty="0">
                  <a:solidFill>
                    <a:srgbClr val="E1471D"/>
                  </a:solidFill>
                  <a:latin typeface="Calibri" panose="020F0502020204030204" pitchFamily="34" charset="0"/>
                </a:rPr>
                <a:t>TAS-102</a:t>
              </a:r>
            </a:p>
          </p:txBody>
        </p:sp>
        <p:cxnSp>
          <p:nvCxnSpPr>
            <p:cNvPr id="14" name="Straight Connector 13">
              <a:extLst>
                <a:ext uri="{FF2B5EF4-FFF2-40B4-BE49-F238E27FC236}">
                  <a16:creationId xmlns:a16="http://schemas.microsoft.com/office/drawing/2014/main" id="{60F729AD-C548-B6CD-141D-746873D4A97A}"/>
                </a:ext>
              </a:extLst>
            </p:cNvPr>
            <p:cNvCxnSpPr/>
            <p:nvPr/>
          </p:nvCxnSpPr>
          <p:spPr bwMode="auto">
            <a:xfrm flipH="1">
              <a:off x="12173577" y="3893736"/>
              <a:ext cx="296426" cy="0"/>
            </a:xfrm>
            <a:prstGeom prst="line">
              <a:avLst/>
            </a:prstGeom>
            <a:noFill/>
            <a:ln w="28575" cap="flat" cmpd="sng" algn="ctr">
              <a:solidFill>
                <a:srgbClr val="015873"/>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29803BD-1D14-D66D-065A-B8A586496CB1}"/>
                </a:ext>
              </a:extLst>
            </p:cNvPr>
            <p:cNvCxnSpPr/>
            <p:nvPr/>
          </p:nvCxnSpPr>
          <p:spPr bwMode="auto">
            <a:xfrm flipH="1">
              <a:off x="12173577" y="4104330"/>
              <a:ext cx="296426" cy="0"/>
            </a:xfrm>
            <a:prstGeom prst="line">
              <a:avLst/>
            </a:prstGeom>
            <a:noFill/>
            <a:ln w="28575" cap="flat" cmpd="sng" algn="ctr">
              <a:solidFill>
                <a:srgbClr val="E1471D"/>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7022EF9C-BA63-9573-FCF5-D9914EF0459E}"/>
              </a:ext>
            </a:extLst>
          </p:cNvPr>
          <p:cNvSpPr txBox="1"/>
          <p:nvPr/>
        </p:nvSpPr>
        <p:spPr bwMode="auto">
          <a:xfrm>
            <a:off x="8635193" y="2617453"/>
            <a:ext cx="3454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0.50 (95% CI 0.38-0.65);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sp>
        <p:nvSpPr>
          <p:cNvPr id="16" name="Freeform 15">
            <a:extLst>
              <a:ext uri="{FF2B5EF4-FFF2-40B4-BE49-F238E27FC236}">
                <a16:creationId xmlns:a16="http://schemas.microsoft.com/office/drawing/2014/main" id="{EA47BD63-1E90-2E95-08EB-3A5EB88F6D0A}"/>
              </a:ext>
            </a:extLst>
          </p:cNvPr>
          <p:cNvSpPr/>
          <p:nvPr/>
        </p:nvSpPr>
        <p:spPr bwMode="auto">
          <a:xfrm>
            <a:off x="3393989" y="1499286"/>
            <a:ext cx="6730314" cy="3146854"/>
          </a:xfrm>
          <a:custGeom>
            <a:avLst/>
            <a:gdLst>
              <a:gd name="connsiteX0" fmla="*/ 0 w 6730314"/>
              <a:gd name="connsiteY0" fmla="*/ 0 h 3146854"/>
              <a:gd name="connsiteX1" fmla="*/ 0 w 6730314"/>
              <a:gd name="connsiteY1" fmla="*/ 3146854 h 3146854"/>
              <a:gd name="connsiteX2" fmla="*/ 6730314 w 6730314"/>
              <a:gd name="connsiteY2" fmla="*/ 3146854 h 3146854"/>
            </a:gdLst>
            <a:ahLst/>
            <a:cxnLst>
              <a:cxn ang="0">
                <a:pos x="connsiteX0" y="connsiteY0"/>
              </a:cxn>
              <a:cxn ang="0">
                <a:pos x="connsiteX1" y="connsiteY1"/>
              </a:cxn>
              <a:cxn ang="0">
                <a:pos x="connsiteX2" y="connsiteY2"/>
              </a:cxn>
            </a:cxnLst>
            <a:rect l="l" t="t" r="r" b="b"/>
            <a:pathLst>
              <a:path w="6730314" h="3146854">
                <a:moveTo>
                  <a:pt x="0" y="0"/>
                </a:moveTo>
                <a:lnTo>
                  <a:pt x="0" y="3146854"/>
                </a:lnTo>
                <a:lnTo>
                  <a:pt x="6730314" y="3146854"/>
                </a:lnTo>
              </a:path>
            </a:pathLst>
          </a:custGeom>
          <a:noFill/>
          <a:ln w="28575">
            <a:solidFill>
              <a:schemeClr val="bg1"/>
            </a:solidFill>
            <a:miter lim="800000"/>
            <a:headEnd/>
            <a:tailEnd/>
          </a:ln>
        </p:spPr>
        <p:txBody>
          <a:bodyPr rtlCol="0" anchor="ctr"/>
          <a:lstStyle/>
          <a:p>
            <a:pPr algn="ctr"/>
            <a:endParaRPr lang="en-US"/>
          </a:p>
        </p:txBody>
      </p:sp>
      <p:sp>
        <p:nvSpPr>
          <p:cNvPr id="17" name="TextBox 16">
            <a:extLst>
              <a:ext uri="{FF2B5EF4-FFF2-40B4-BE49-F238E27FC236}">
                <a16:creationId xmlns:a16="http://schemas.microsoft.com/office/drawing/2014/main" id="{C0B61992-4477-94D8-60FC-A9892D9DFAB0}"/>
              </a:ext>
            </a:extLst>
          </p:cNvPr>
          <p:cNvSpPr txBox="1"/>
          <p:nvPr/>
        </p:nvSpPr>
        <p:spPr bwMode="auto">
          <a:xfrm rot="16200000">
            <a:off x="1699627" y="2948495"/>
            <a:ext cx="216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Survival probability (%)</a:t>
            </a:r>
          </a:p>
        </p:txBody>
      </p:sp>
      <p:sp>
        <p:nvSpPr>
          <p:cNvPr id="18" name="TextBox 17">
            <a:extLst>
              <a:ext uri="{FF2B5EF4-FFF2-40B4-BE49-F238E27FC236}">
                <a16:creationId xmlns:a16="http://schemas.microsoft.com/office/drawing/2014/main" id="{84664ACB-FA30-1EA6-7505-507A0640E7E8}"/>
              </a:ext>
            </a:extLst>
          </p:cNvPr>
          <p:cNvSpPr txBox="1"/>
          <p:nvPr/>
        </p:nvSpPr>
        <p:spPr bwMode="auto">
          <a:xfrm>
            <a:off x="6283359" y="4922234"/>
            <a:ext cx="846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Months</a:t>
            </a:r>
          </a:p>
        </p:txBody>
      </p:sp>
      <p:grpSp>
        <p:nvGrpSpPr>
          <p:cNvPr id="19" name="Group 18">
            <a:extLst>
              <a:ext uri="{FF2B5EF4-FFF2-40B4-BE49-F238E27FC236}">
                <a16:creationId xmlns:a16="http://schemas.microsoft.com/office/drawing/2014/main" id="{2ADEC0FE-D619-DE6B-6EE0-32F05DB8E64E}"/>
              </a:ext>
            </a:extLst>
          </p:cNvPr>
          <p:cNvGrpSpPr/>
          <p:nvPr/>
        </p:nvGrpSpPr>
        <p:grpSpPr>
          <a:xfrm>
            <a:off x="2886462" y="1445628"/>
            <a:ext cx="497252" cy="3369388"/>
            <a:chOff x="2683376" y="1445628"/>
            <a:chExt cx="497252" cy="3369388"/>
          </a:xfrm>
        </p:grpSpPr>
        <p:sp>
          <p:nvSpPr>
            <p:cNvPr id="20" name="TextBox 19">
              <a:extLst>
                <a:ext uri="{FF2B5EF4-FFF2-40B4-BE49-F238E27FC236}">
                  <a16:creationId xmlns:a16="http://schemas.microsoft.com/office/drawing/2014/main" id="{4454513B-4849-1656-F073-57317120FAB9}"/>
                </a:ext>
              </a:extLst>
            </p:cNvPr>
            <p:cNvSpPr txBox="1"/>
            <p:nvPr/>
          </p:nvSpPr>
          <p:spPr bwMode="auto">
            <a:xfrm>
              <a:off x="2683376" y="14456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84EB07BF-2747-835A-BF52-BDA522F6BE68}"/>
                </a:ext>
              </a:extLst>
            </p:cNvPr>
            <p:cNvSpPr txBox="1"/>
            <p:nvPr/>
          </p:nvSpPr>
          <p:spPr bwMode="auto">
            <a:xfrm>
              <a:off x="2787572" y="26579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2E6638D7-9DA7-AA1D-BA73-02C9F04C76DA}"/>
                </a:ext>
              </a:extLst>
            </p:cNvPr>
            <p:cNvSpPr txBox="1"/>
            <p:nvPr/>
          </p:nvSpPr>
          <p:spPr bwMode="auto">
            <a:xfrm>
              <a:off x="2787572" y="20517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7806CB77-56BF-DF3E-0E26-4583C0387C7A}"/>
                </a:ext>
              </a:extLst>
            </p:cNvPr>
            <p:cNvSpPr txBox="1"/>
            <p:nvPr/>
          </p:nvSpPr>
          <p:spPr bwMode="auto">
            <a:xfrm>
              <a:off x="2787572" y="326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CDEF648D-DBD2-65EA-4D75-F1635FF6D507}"/>
                </a:ext>
              </a:extLst>
            </p:cNvPr>
            <p:cNvSpPr txBox="1"/>
            <p:nvPr/>
          </p:nvSpPr>
          <p:spPr bwMode="auto">
            <a:xfrm>
              <a:off x="2891767" y="447646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9594B345-7829-CEDB-3D30-7220F5A784C6}"/>
                </a:ext>
              </a:extLst>
            </p:cNvPr>
            <p:cNvSpPr txBox="1"/>
            <p:nvPr/>
          </p:nvSpPr>
          <p:spPr bwMode="auto">
            <a:xfrm>
              <a:off x="2787572" y="38702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26" name="TextBox 25">
            <a:extLst>
              <a:ext uri="{FF2B5EF4-FFF2-40B4-BE49-F238E27FC236}">
                <a16:creationId xmlns:a16="http://schemas.microsoft.com/office/drawing/2014/main" id="{5FFC2839-01A0-9653-C540-E6BE1230E3D4}"/>
              </a:ext>
            </a:extLst>
          </p:cNvPr>
          <p:cNvSpPr txBox="1"/>
          <p:nvPr/>
        </p:nvSpPr>
        <p:spPr bwMode="auto">
          <a:xfrm>
            <a:off x="399852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7" name="TextBox 26">
            <a:extLst>
              <a:ext uri="{FF2B5EF4-FFF2-40B4-BE49-F238E27FC236}">
                <a16:creationId xmlns:a16="http://schemas.microsoft.com/office/drawing/2014/main" id="{253C6F1A-9C61-AFD1-A033-87A2D6F2146F}"/>
              </a:ext>
            </a:extLst>
          </p:cNvPr>
          <p:cNvSpPr txBox="1"/>
          <p:nvPr/>
        </p:nvSpPr>
        <p:spPr bwMode="auto">
          <a:xfrm>
            <a:off x="325414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C535BDC0-4B93-F653-4537-A1D504607615}"/>
              </a:ext>
            </a:extLst>
          </p:cNvPr>
          <p:cNvSpPr txBox="1"/>
          <p:nvPr/>
        </p:nvSpPr>
        <p:spPr bwMode="auto">
          <a:xfrm>
            <a:off x="362687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nvGrpSpPr>
          <p:cNvPr id="29" name="Group 28">
            <a:extLst>
              <a:ext uri="{FF2B5EF4-FFF2-40B4-BE49-F238E27FC236}">
                <a16:creationId xmlns:a16="http://schemas.microsoft.com/office/drawing/2014/main" id="{CD87D329-BFB5-7E1F-F7BB-E3B581503AF8}"/>
              </a:ext>
            </a:extLst>
          </p:cNvPr>
          <p:cNvGrpSpPr/>
          <p:nvPr/>
        </p:nvGrpSpPr>
        <p:grpSpPr>
          <a:xfrm>
            <a:off x="3326707" y="1611350"/>
            <a:ext cx="64008" cy="3034790"/>
            <a:chOff x="3349011" y="1611350"/>
            <a:chExt cx="64008" cy="3034790"/>
          </a:xfrm>
        </p:grpSpPr>
        <p:cxnSp>
          <p:nvCxnSpPr>
            <p:cNvPr id="30" name="Straight Connector 29">
              <a:extLst>
                <a:ext uri="{FF2B5EF4-FFF2-40B4-BE49-F238E27FC236}">
                  <a16:creationId xmlns:a16="http://schemas.microsoft.com/office/drawing/2014/main" id="{008B3524-2F25-5B9F-4757-AE35E06102C1}"/>
                </a:ext>
              </a:extLst>
            </p:cNvPr>
            <p:cNvCxnSpPr>
              <a:cxnSpLocks/>
            </p:cNvCxnSpPr>
            <p:nvPr/>
          </p:nvCxnSpPr>
          <p:spPr bwMode="auto">
            <a:xfrm>
              <a:off x="3349011" y="16113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4A33E4C-0543-6AA2-BA14-164447BB3B04}"/>
                </a:ext>
              </a:extLst>
            </p:cNvPr>
            <p:cNvCxnSpPr>
              <a:cxnSpLocks/>
            </p:cNvCxnSpPr>
            <p:nvPr/>
          </p:nvCxnSpPr>
          <p:spPr bwMode="auto">
            <a:xfrm>
              <a:off x="3349011" y="2218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BDCABA7-D527-67FC-5889-476EB5818E47}"/>
                </a:ext>
              </a:extLst>
            </p:cNvPr>
            <p:cNvCxnSpPr>
              <a:cxnSpLocks/>
            </p:cNvCxnSpPr>
            <p:nvPr/>
          </p:nvCxnSpPr>
          <p:spPr bwMode="auto">
            <a:xfrm>
              <a:off x="3349011" y="2825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6254FB5-2F93-8193-F008-88AB76BFA7D9}"/>
                </a:ext>
              </a:extLst>
            </p:cNvPr>
            <p:cNvCxnSpPr>
              <a:cxnSpLocks/>
            </p:cNvCxnSpPr>
            <p:nvPr/>
          </p:nvCxnSpPr>
          <p:spPr bwMode="auto">
            <a:xfrm>
              <a:off x="3349011" y="343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ED46C27-A116-D582-48D8-3B5637209127}"/>
                </a:ext>
              </a:extLst>
            </p:cNvPr>
            <p:cNvCxnSpPr>
              <a:cxnSpLocks/>
            </p:cNvCxnSpPr>
            <p:nvPr/>
          </p:nvCxnSpPr>
          <p:spPr bwMode="auto">
            <a:xfrm>
              <a:off x="3349011" y="4039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415B74F-0E83-5690-C11D-DE661BCCB118}"/>
                </a:ext>
              </a:extLst>
            </p:cNvPr>
            <p:cNvCxnSpPr>
              <a:cxnSpLocks/>
            </p:cNvCxnSpPr>
            <p:nvPr/>
          </p:nvCxnSpPr>
          <p:spPr bwMode="auto">
            <a:xfrm>
              <a:off x="3349011" y="46461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BA54DB11-7352-CA58-6A8F-6E9CF2DC165B}"/>
              </a:ext>
            </a:extLst>
          </p:cNvPr>
          <p:cNvGrpSpPr/>
          <p:nvPr/>
        </p:nvGrpSpPr>
        <p:grpSpPr>
          <a:xfrm>
            <a:off x="3393366" y="4654822"/>
            <a:ext cx="6673413" cy="64009"/>
            <a:chOff x="3393366" y="4654822"/>
            <a:chExt cx="6673413" cy="64009"/>
          </a:xfrm>
        </p:grpSpPr>
        <p:cxnSp>
          <p:nvCxnSpPr>
            <p:cNvPr id="37" name="Straight Connector 36">
              <a:extLst>
                <a:ext uri="{FF2B5EF4-FFF2-40B4-BE49-F238E27FC236}">
                  <a16:creationId xmlns:a16="http://schemas.microsoft.com/office/drawing/2014/main" id="{89D04C0B-8655-D1AD-0097-75C7F504CBE8}"/>
                </a:ext>
              </a:extLst>
            </p:cNvPr>
            <p:cNvCxnSpPr>
              <a:cxnSpLocks/>
            </p:cNvCxnSpPr>
            <p:nvPr/>
          </p:nvCxnSpPr>
          <p:spPr bwMode="auto">
            <a:xfrm rot="16200000">
              <a:off x="336136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7E5524E-D401-5B4A-421C-05A6E33CCA39}"/>
                </a:ext>
              </a:extLst>
            </p:cNvPr>
            <p:cNvCxnSpPr>
              <a:cxnSpLocks/>
            </p:cNvCxnSpPr>
            <p:nvPr/>
          </p:nvCxnSpPr>
          <p:spPr bwMode="auto">
            <a:xfrm rot="16200000">
              <a:off x="373210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C12704C-2789-50FB-6C2B-F780CDE0D7B9}"/>
                </a:ext>
              </a:extLst>
            </p:cNvPr>
            <p:cNvCxnSpPr>
              <a:cxnSpLocks/>
            </p:cNvCxnSpPr>
            <p:nvPr/>
          </p:nvCxnSpPr>
          <p:spPr bwMode="auto">
            <a:xfrm rot="16200000">
              <a:off x="410285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E2BE6E6-71AA-D887-757B-2C4A86B56085}"/>
                </a:ext>
              </a:extLst>
            </p:cNvPr>
            <p:cNvCxnSpPr>
              <a:cxnSpLocks/>
            </p:cNvCxnSpPr>
            <p:nvPr/>
          </p:nvCxnSpPr>
          <p:spPr bwMode="auto">
            <a:xfrm rot="16200000">
              <a:off x="447359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AFFDFEF-E917-A498-F6ED-BF9958114CA3}"/>
                </a:ext>
              </a:extLst>
            </p:cNvPr>
            <p:cNvCxnSpPr>
              <a:cxnSpLocks/>
            </p:cNvCxnSpPr>
            <p:nvPr/>
          </p:nvCxnSpPr>
          <p:spPr bwMode="auto">
            <a:xfrm rot="16200000">
              <a:off x="484434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AC87424-E724-F9EB-8D51-FBDBFB319F8B}"/>
                </a:ext>
              </a:extLst>
            </p:cNvPr>
            <p:cNvCxnSpPr>
              <a:cxnSpLocks/>
            </p:cNvCxnSpPr>
            <p:nvPr/>
          </p:nvCxnSpPr>
          <p:spPr bwMode="auto">
            <a:xfrm rot="16200000">
              <a:off x="521508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449805-324B-4EB4-185B-435A29919161}"/>
                </a:ext>
              </a:extLst>
            </p:cNvPr>
            <p:cNvCxnSpPr>
              <a:cxnSpLocks/>
            </p:cNvCxnSpPr>
            <p:nvPr/>
          </p:nvCxnSpPr>
          <p:spPr bwMode="auto">
            <a:xfrm rot="16200000">
              <a:off x="558583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15D44D9-DA3C-1E35-58F4-4F5BCA75A73F}"/>
                </a:ext>
              </a:extLst>
            </p:cNvPr>
            <p:cNvCxnSpPr>
              <a:cxnSpLocks/>
            </p:cNvCxnSpPr>
            <p:nvPr/>
          </p:nvCxnSpPr>
          <p:spPr bwMode="auto">
            <a:xfrm rot="16200000">
              <a:off x="595657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8529FFC-18CD-7F58-52DE-4AFF92874C72}"/>
                </a:ext>
              </a:extLst>
            </p:cNvPr>
            <p:cNvCxnSpPr>
              <a:cxnSpLocks/>
            </p:cNvCxnSpPr>
            <p:nvPr/>
          </p:nvCxnSpPr>
          <p:spPr bwMode="auto">
            <a:xfrm rot="16200000">
              <a:off x="632732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3AE7B52-A4C3-4950-5719-1055F43FD86B}"/>
                </a:ext>
              </a:extLst>
            </p:cNvPr>
            <p:cNvCxnSpPr>
              <a:cxnSpLocks/>
            </p:cNvCxnSpPr>
            <p:nvPr/>
          </p:nvCxnSpPr>
          <p:spPr bwMode="auto">
            <a:xfrm rot="16200000">
              <a:off x="669806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A8D3128-0391-FAFB-B9CF-241475406C67}"/>
                </a:ext>
              </a:extLst>
            </p:cNvPr>
            <p:cNvCxnSpPr>
              <a:cxnSpLocks/>
            </p:cNvCxnSpPr>
            <p:nvPr/>
          </p:nvCxnSpPr>
          <p:spPr bwMode="auto">
            <a:xfrm rot="16200000">
              <a:off x="706881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2072517-4F7B-BB7A-DD73-B7CFDEE3D7EF}"/>
                </a:ext>
              </a:extLst>
            </p:cNvPr>
            <p:cNvCxnSpPr>
              <a:cxnSpLocks/>
            </p:cNvCxnSpPr>
            <p:nvPr/>
          </p:nvCxnSpPr>
          <p:spPr bwMode="auto">
            <a:xfrm rot="16200000">
              <a:off x="743955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9B5941B-B822-C556-21BB-2FE4359DD887}"/>
                </a:ext>
              </a:extLst>
            </p:cNvPr>
            <p:cNvCxnSpPr>
              <a:cxnSpLocks/>
            </p:cNvCxnSpPr>
            <p:nvPr/>
          </p:nvCxnSpPr>
          <p:spPr bwMode="auto">
            <a:xfrm rot="16200000">
              <a:off x="781030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14ECB76-30AC-3E1B-D71D-E8824743E951}"/>
                </a:ext>
              </a:extLst>
            </p:cNvPr>
            <p:cNvCxnSpPr>
              <a:cxnSpLocks/>
            </p:cNvCxnSpPr>
            <p:nvPr/>
          </p:nvCxnSpPr>
          <p:spPr bwMode="auto">
            <a:xfrm rot="16200000">
              <a:off x="8181047"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D81ABCD-C4BE-0109-B874-034B78D7E215}"/>
                </a:ext>
              </a:extLst>
            </p:cNvPr>
            <p:cNvCxnSpPr>
              <a:cxnSpLocks/>
            </p:cNvCxnSpPr>
            <p:nvPr/>
          </p:nvCxnSpPr>
          <p:spPr bwMode="auto">
            <a:xfrm rot="16200000">
              <a:off x="855179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AC99A50-F7CD-743A-3ACD-0348C4F328AF}"/>
                </a:ext>
              </a:extLst>
            </p:cNvPr>
            <p:cNvCxnSpPr>
              <a:cxnSpLocks/>
            </p:cNvCxnSpPr>
            <p:nvPr/>
          </p:nvCxnSpPr>
          <p:spPr bwMode="auto">
            <a:xfrm rot="16200000">
              <a:off x="8922537"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011A7AD-7DC5-36CC-FA04-EB9462EAB9CD}"/>
                </a:ext>
              </a:extLst>
            </p:cNvPr>
            <p:cNvCxnSpPr>
              <a:cxnSpLocks/>
            </p:cNvCxnSpPr>
            <p:nvPr/>
          </p:nvCxnSpPr>
          <p:spPr bwMode="auto">
            <a:xfrm rot="16200000">
              <a:off x="929328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F104BD6-502B-144E-54BA-52D92B806192}"/>
                </a:ext>
              </a:extLst>
            </p:cNvPr>
            <p:cNvCxnSpPr>
              <a:cxnSpLocks/>
            </p:cNvCxnSpPr>
            <p:nvPr/>
          </p:nvCxnSpPr>
          <p:spPr bwMode="auto">
            <a:xfrm rot="16200000">
              <a:off x="9664027"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5736F5A-15AE-1EB5-1DDC-15F52E0EDBF8}"/>
                </a:ext>
              </a:extLst>
            </p:cNvPr>
            <p:cNvCxnSpPr>
              <a:cxnSpLocks/>
            </p:cNvCxnSpPr>
            <p:nvPr/>
          </p:nvCxnSpPr>
          <p:spPr bwMode="auto">
            <a:xfrm rot="16200000">
              <a:off x="10034775" y="468682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6" name="TextBox 55">
            <a:extLst>
              <a:ext uri="{FF2B5EF4-FFF2-40B4-BE49-F238E27FC236}">
                <a16:creationId xmlns:a16="http://schemas.microsoft.com/office/drawing/2014/main" id="{5AD683DB-99C3-D7D8-D1CD-2F67A16D7150}"/>
              </a:ext>
            </a:extLst>
          </p:cNvPr>
          <p:cNvSpPr txBox="1"/>
          <p:nvPr/>
        </p:nvSpPr>
        <p:spPr bwMode="auto">
          <a:xfrm>
            <a:off x="510756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7" name="TextBox 56">
            <a:extLst>
              <a:ext uri="{FF2B5EF4-FFF2-40B4-BE49-F238E27FC236}">
                <a16:creationId xmlns:a16="http://schemas.microsoft.com/office/drawing/2014/main" id="{A956A1C4-082B-8537-3436-D1C36A8CE191}"/>
              </a:ext>
            </a:extLst>
          </p:cNvPr>
          <p:cNvSpPr txBox="1"/>
          <p:nvPr/>
        </p:nvSpPr>
        <p:spPr bwMode="auto">
          <a:xfrm>
            <a:off x="436807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8" name="TextBox 57">
            <a:extLst>
              <a:ext uri="{FF2B5EF4-FFF2-40B4-BE49-F238E27FC236}">
                <a16:creationId xmlns:a16="http://schemas.microsoft.com/office/drawing/2014/main" id="{CE29C92B-A8BE-1FCF-0A08-896E95B3BB52}"/>
              </a:ext>
            </a:extLst>
          </p:cNvPr>
          <p:cNvSpPr txBox="1"/>
          <p:nvPr/>
        </p:nvSpPr>
        <p:spPr bwMode="auto">
          <a:xfrm>
            <a:off x="473801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9" name="TextBox 58">
            <a:extLst>
              <a:ext uri="{FF2B5EF4-FFF2-40B4-BE49-F238E27FC236}">
                <a16:creationId xmlns:a16="http://schemas.microsoft.com/office/drawing/2014/main" id="{91087567-42E3-1813-5BA6-DFC42850ECB0}"/>
              </a:ext>
            </a:extLst>
          </p:cNvPr>
          <p:cNvSpPr txBox="1"/>
          <p:nvPr/>
        </p:nvSpPr>
        <p:spPr bwMode="auto">
          <a:xfrm>
            <a:off x="621961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0" name="TextBox 59">
            <a:extLst>
              <a:ext uri="{FF2B5EF4-FFF2-40B4-BE49-F238E27FC236}">
                <a16:creationId xmlns:a16="http://schemas.microsoft.com/office/drawing/2014/main" id="{9498D325-012F-06D0-71B0-9259D7212264}"/>
              </a:ext>
            </a:extLst>
          </p:cNvPr>
          <p:cNvSpPr txBox="1"/>
          <p:nvPr/>
        </p:nvSpPr>
        <p:spPr bwMode="auto">
          <a:xfrm>
            <a:off x="547921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D09CBF1F-D4DF-F5D3-2508-93451EBD8A46}"/>
              </a:ext>
            </a:extLst>
          </p:cNvPr>
          <p:cNvSpPr txBox="1"/>
          <p:nvPr/>
        </p:nvSpPr>
        <p:spPr bwMode="auto">
          <a:xfrm>
            <a:off x="584877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62" name="TextBox 61">
            <a:extLst>
              <a:ext uri="{FF2B5EF4-FFF2-40B4-BE49-F238E27FC236}">
                <a16:creationId xmlns:a16="http://schemas.microsoft.com/office/drawing/2014/main" id="{8A206E3A-64F3-F75A-3178-18AE1983649A}"/>
              </a:ext>
            </a:extLst>
          </p:cNvPr>
          <p:cNvSpPr txBox="1"/>
          <p:nvPr/>
        </p:nvSpPr>
        <p:spPr bwMode="auto">
          <a:xfrm>
            <a:off x="728468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63" name="TextBox 62">
            <a:extLst>
              <a:ext uri="{FF2B5EF4-FFF2-40B4-BE49-F238E27FC236}">
                <a16:creationId xmlns:a16="http://schemas.microsoft.com/office/drawing/2014/main" id="{18989FAA-2C58-5651-316C-48C4722BA83D}"/>
              </a:ext>
            </a:extLst>
          </p:cNvPr>
          <p:cNvSpPr txBox="1"/>
          <p:nvPr/>
        </p:nvSpPr>
        <p:spPr bwMode="auto">
          <a:xfrm>
            <a:off x="659234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44" name="TextBox 31743">
            <a:extLst>
              <a:ext uri="{FF2B5EF4-FFF2-40B4-BE49-F238E27FC236}">
                <a16:creationId xmlns:a16="http://schemas.microsoft.com/office/drawing/2014/main" id="{B9D38143-BCC1-5CBE-FB68-FC9D6F9F3D14}"/>
              </a:ext>
            </a:extLst>
          </p:cNvPr>
          <p:cNvSpPr txBox="1"/>
          <p:nvPr/>
        </p:nvSpPr>
        <p:spPr bwMode="auto">
          <a:xfrm>
            <a:off x="691830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45" name="TextBox 31744">
            <a:extLst>
              <a:ext uri="{FF2B5EF4-FFF2-40B4-BE49-F238E27FC236}">
                <a16:creationId xmlns:a16="http://schemas.microsoft.com/office/drawing/2014/main" id="{94AB6E0C-A756-ECBA-BF04-515306C301EC}"/>
              </a:ext>
            </a:extLst>
          </p:cNvPr>
          <p:cNvSpPr txBox="1"/>
          <p:nvPr/>
        </p:nvSpPr>
        <p:spPr bwMode="auto">
          <a:xfrm>
            <a:off x="840095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747" name="TextBox 31746">
            <a:extLst>
              <a:ext uri="{FF2B5EF4-FFF2-40B4-BE49-F238E27FC236}">
                <a16:creationId xmlns:a16="http://schemas.microsoft.com/office/drawing/2014/main" id="{D3F9F89C-31A4-2865-58F2-4849347CBF28}"/>
              </a:ext>
            </a:extLst>
          </p:cNvPr>
          <p:cNvSpPr txBox="1"/>
          <p:nvPr/>
        </p:nvSpPr>
        <p:spPr bwMode="auto">
          <a:xfrm>
            <a:off x="765779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48" name="TextBox 31747">
            <a:extLst>
              <a:ext uri="{FF2B5EF4-FFF2-40B4-BE49-F238E27FC236}">
                <a16:creationId xmlns:a16="http://schemas.microsoft.com/office/drawing/2014/main" id="{ECAADFDE-71AC-EAF4-F083-720679D46B79}"/>
              </a:ext>
            </a:extLst>
          </p:cNvPr>
          <p:cNvSpPr txBox="1"/>
          <p:nvPr/>
        </p:nvSpPr>
        <p:spPr bwMode="auto">
          <a:xfrm>
            <a:off x="8028199"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49" name="TextBox 31748">
            <a:extLst>
              <a:ext uri="{FF2B5EF4-FFF2-40B4-BE49-F238E27FC236}">
                <a16:creationId xmlns:a16="http://schemas.microsoft.com/office/drawing/2014/main" id="{760DB7AD-587A-FC9C-AADF-656C768A948E}"/>
              </a:ext>
            </a:extLst>
          </p:cNvPr>
          <p:cNvSpPr txBox="1"/>
          <p:nvPr/>
        </p:nvSpPr>
        <p:spPr bwMode="auto">
          <a:xfrm>
            <a:off x="9514240"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50" name="TextBox 31749">
            <a:extLst>
              <a:ext uri="{FF2B5EF4-FFF2-40B4-BE49-F238E27FC236}">
                <a16:creationId xmlns:a16="http://schemas.microsoft.com/office/drawing/2014/main" id="{386DC964-237B-0F3F-FB1E-8DA905C868BF}"/>
              </a:ext>
            </a:extLst>
          </p:cNvPr>
          <p:cNvSpPr txBox="1"/>
          <p:nvPr/>
        </p:nvSpPr>
        <p:spPr bwMode="auto">
          <a:xfrm>
            <a:off x="8772654"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51" name="TextBox 31750">
            <a:extLst>
              <a:ext uri="{FF2B5EF4-FFF2-40B4-BE49-F238E27FC236}">
                <a16:creationId xmlns:a16="http://schemas.microsoft.com/office/drawing/2014/main" id="{565F6AA7-EA08-DCA4-F131-03D140266A93}"/>
              </a:ext>
            </a:extLst>
          </p:cNvPr>
          <p:cNvSpPr txBox="1"/>
          <p:nvPr/>
        </p:nvSpPr>
        <p:spPr bwMode="auto">
          <a:xfrm>
            <a:off x="914430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52" name="TextBox 31751">
            <a:extLst>
              <a:ext uri="{FF2B5EF4-FFF2-40B4-BE49-F238E27FC236}">
                <a16:creationId xmlns:a16="http://schemas.microsoft.com/office/drawing/2014/main" id="{E8A6F46B-1F23-BEF4-2012-499865C17F7B}"/>
              </a:ext>
            </a:extLst>
          </p:cNvPr>
          <p:cNvSpPr txBox="1"/>
          <p:nvPr/>
        </p:nvSpPr>
        <p:spPr bwMode="auto">
          <a:xfrm>
            <a:off x="9882738"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53" name="TextBox 31752">
            <a:extLst>
              <a:ext uri="{FF2B5EF4-FFF2-40B4-BE49-F238E27FC236}">
                <a16:creationId xmlns:a16="http://schemas.microsoft.com/office/drawing/2014/main" id="{A7CC2A53-0F07-AC0F-E958-E77D8CF27B3C}"/>
              </a:ext>
            </a:extLst>
          </p:cNvPr>
          <p:cNvSpPr txBox="1"/>
          <p:nvPr/>
        </p:nvSpPr>
        <p:spPr bwMode="auto">
          <a:xfrm>
            <a:off x="604673" y="5236896"/>
            <a:ext cx="2610778" cy="461665"/>
          </a:xfrm>
          <a:prstGeom prst="rect">
            <a:avLst/>
          </a:prstGeom>
          <a:solidFill>
            <a:schemeClr val="tx1"/>
          </a:solidFill>
          <a:ln>
            <a:noFill/>
          </a:ln>
        </p:spPr>
        <p:txBody>
          <a:bodyPr wrap="square" rtlCol="0">
            <a:spAutoFit/>
          </a:bodyPr>
          <a:lstStyle/>
          <a:p>
            <a:pPr algn="r">
              <a:spcBef>
                <a:spcPts val="0"/>
              </a:spcBef>
              <a:spcAft>
                <a:spcPct val="0"/>
              </a:spcAft>
              <a:buClrTx/>
              <a:buFontTx/>
              <a:buNone/>
            </a:pPr>
            <a:r>
              <a:rPr lang="en-US" sz="1200" dirty="0">
                <a:solidFill>
                  <a:srgbClr val="015873"/>
                </a:solidFill>
                <a:latin typeface="Calibri" panose="020F0502020204030204" pitchFamily="34" charset="0"/>
              </a:rPr>
              <a:t>TAS-102 + Bevacizumab</a:t>
            </a:r>
          </a:p>
          <a:p>
            <a:pPr algn="r">
              <a:spcBef>
                <a:spcPts val="0"/>
              </a:spcBef>
            </a:pPr>
            <a:r>
              <a:rPr lang="en-US" sz="1200" dirty="0">
                <a:solidFill>
                  <a:srgbClr val="E1471D"/>
                </a:solidFill>
                <a:latin typeface="Calibri" panose="020F0502020204030204" pitchFamily="34" charset="0"/>
              </a:rPr>
              <a:t>TAS-102</a:t>
            </a:r>
          </a:p>
        </p:txBody>
      </p:sp>
      <p:sp>
        <p:nvSpPr>
          <p:cNvPr id="31754" name="TextBox 31753">
            <a:extLst>
              <a:ext uri="{FF2B5EF4-FFF2-40B4-BE49-F238E27FC236}">
                <a16:creationId xmlns:a16="http://schemas.microsoft.com/office/drawing/2014/main" id="{D1A840D7-8646-C014-1F8C-D07947256E14}"/>
              </a:ext>
            </a:extLst>
          </p:cNvPr>
          <p:cNvSpPr txBox="1"/>
          <p:nvPr/>
        </p:nvSpPr>
        <p:spPr bwMode="auto">
          <a:xfrm>
            <a:off x="2406801" y="5025968"/>
            <a:ext cx="8004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err="1">
                <a:solidFill>
                  <a:schemeClr val="bg1"/>
                </a:solidFill>
                <a:latin typeface="Calibri" panose="020F0502020204030204" pitchFamily="34" charset="0"/>
              </a:rPr>
              <a:t>No.at</a:t>
            </a:r>
            <a:r>
              <a:rPr lang="en-US" sz="1200" dirty="0">
                <a:solidFill>
                  <a:schemeClr val="bg1"/>
                </a:solidFill>
                <a:latin typeface="Calibri" panose="020F0502020204030204" pitchFamily="34" charset="0"/>
              </a:rPr>
              <a:t> risk</a:t>
            </a:r>
          </a:p>
        </p:txBody>
      </p:sp>
      <p:sp>
        <p:nvSpPr>
          <p:cNvPr id="31755" name="TextBox 31754">
            <a:extLst>
              <a:ext uri="{FF2B5EF4-FFF2-40B4-BE49-F238E27FC236}">
                <a16:creationId xmlns:a16="http://schemas.microsoft.com/office/drawing/2014/main" id="{ED0961AA-47CE-0EDB-796B-F474218F91EB}"/>
              </a:ext>
            </a:extLst>
          </p:cNvPr>
          <p:cNvSpPr txBox="1"/>
          <p:nvPr/>
        </p:nvSpPr>
        <p:spPr bwMode="auto">
          <a:xfrm>
            <a:off x="316277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246</a:t>
            </a:r>
          </a:p>
        </p:txBody>
      </p:sp>
      <p:sp>
        <p:nvSpPr>
          <p:cNvPr id="31756" name="TextBox 31755">
            <a:extLst>
              <a:ext uri="{FF2B5EF4-FFF2-40B4-BE49-F238E27FC236}">
                <a16:creationId xmlns:a16="http://schemas.microsoft.com/office/drawing/2014/main" id="{30F95023-B9F9-0898-2624-48CE3A855738}"/>
              </a:ext>
            </a:extLst>
          </p:cNvPr>
          <p:cNvSpPr txBox="1"/>
          <p:nvPr/>
        </p:nvSpPr>
        <p:spPr bwMode="auto">
          <a:xfrm>
            <a:off x="353550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220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210</a:t>
            </a:r>
          </a:p>
        </p:txBody>
      </p:sp>
      <p:sp>
        <p:nvSpPr>
          <p:cNvPr id="31757" name="TextBox 31756">
            <a:extLst>
              <a:ext uri="{FF2B5EF4-FFF2-40B4-BE49-F238E27FC236}">
                <a16:creationId xmlns:a16="http://schemas.microsoft.com/office/drawing/2014/main" id="{E0E26E84-0856-C05A-B940-8EB73B969D4F}"/>
              </a:ext>
            </a:extLst>
          </p:cNvPr>
          <p:cNvSpPr txBox="1"/>
          <p:nvPr/>
        </p:nvSpPr>
        <p:spPr bwMode="auto">
          <a:xfrm>
            <a:off x="390715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188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163</a:t>
            </a:r>
          </a:p>
        </p:txBody>
      </p:sp>
      <p:sp>
        <p:nvSpPr>
          <p:cNvPr id="31758" name="TextBox 31757">
            <a:extLst>
              <a:ext uri="{FF2B5EF4-FFF2-40B4-BE49-F238E27FC236}">
                <a16:creationId xmlns:a16="http://schemas.microsoft.com/office/drawing/2014/main" id="{3D88A9A1-FC00-3112-90BE-87E15D32E4B3}"/>
              </a:ext>
            </a:extLst>
          </p:cNvPr>
          <p:cNvSpPr txBox="1"/>
          <p:nvPr/>
        </p:nvSpPr>
        <p:spPr bwMode="auto">
          <a:xfrm>
            <a:off x="4276709"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159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122</a:t>
            </a:r>
          </a:p>
        </p:txBody>
      </p:sp>
      <p:sp>
        <p:nvSpPr>
          <p:cNvPr id="31759" name="TextBox 31758">
            <a:extLst>
              <a:ext uri="{FF2B5EF4-FFF2-40B4-BE49-F238E27FC236}">
                <a16:creationId xmlns:a16="http://schemas.microsoft.com/office/drawing/2014/main" id="{A88F0242-ED55-CC48-566D-53B91C616F9C}"/>
              </a:ext>
            </a:extLst>
          </p:cNvPr>
          <p:cNvSpPr txBox="1"/>
          <p:nvPr/>
        </p:nvSpPr>
        <p:spPr bwMode="auto">
          <a:xfrm>
            <a:off x="4646642"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94</a:t>
            </a:r>
          </a:p>
        </p:txBody>
      </p:sp>
      <p:sp>
        <p:nvSpPr>
          <p:cNvPr id="31760" name="TextBox 31759">
            <a:extLst>
              <a:ext uri="{FF2B5EF4-FFF2-40B4-BE49-F238E27FC236}">
                <a16:creationId xmlns:a16="http://schemas.microsoft.com/office/drawing/2014/main" id="{C5F4D2CE-91AB-90E6-5F02-07CB2E4DBC55}"/>
              </a:ext>
            </a:extLst>
          </p:cNvPr>
          <p:cNvSpPr txBox="1"/>
          <p:nvPr/>
        </p:nvSpPr>
        <p:spPr bwMode="auto">
          <a:xfrm>
            <a:off x="5016197"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116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60</a:t>
            </a:r>
          </a:p>
        </p:txBody>
      </p:sp>
      <p:sp>
        <p:nvSpPr>
          <p:cNvPr id="31761" name="TextBox 31760">
            <a:extLst>
              <a:ext uri="{FF2B5EF4-FFF2-40B4-BE49-F238E27FC236}">
                <a16:creationId xmlns:a16="http://schemas.microsoft.com/office/drawing/2014/main" id="{CF464162-9AEC-8709-2C03-7F040AA15D99}"/>
              </a:ext>
            </a:extLst>
          </p:cNvPr>
          <p:cNvSpPr txBox="1"/>
          <p:nvPr/>
        </p:nvSpPr>
        <p:spPr bwMode="auto">
          <a:xfrm>
            <a:off x="5433534"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47</a:t>
            </a:r>
          </a:p>
        </p:txBody>
      </p:sp>
      <p:sp>
        <p:nvSpPr>
          <p:cNvPr id="31762" name="TextBox 31761">
            <a:extLst>
              <a:ext uri="{FF2B5EF4-FFF2-40B4-BE49-F238E27FC236}">
                <a16:creationId xmlns:a16="http://schemas.microsoft.com/office/drawing/2014/main" id="{2B50B2FA-B08C-E479-B643-286BA3EB42D5}"/>
              </a:ext>
            </a:extLst>
          </p:cNvPr>
          <p:cNvSpPr txBox="1"/>
          <p:nvPr/>
        </p:nvSpPr>
        <p:spPr bwMode="auto">
          <a:xfrm>
            <a:off x="5803089"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86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32</a:t>
            </a:r>
          </a:p>
        </p:txBody>
      </p:sp>
      <p:sp>
        <p:nvSpPr>
          <p:cNvPr id="31763" name="TextBox 31762">
            <a:extLst>
              <a:ext uri="{FF2B5EF4-FFF2-40B4-BE49-F238E27FC236}">
                <a16:creationId xmlns:a16="http://schemas.microsoft.com/office/drawing/2014/main" id="{1DE5A4C7-F8F8-3217-3640-0DCA28C8A956}"/>
              </a:ext>
            </a:extLst>
          </p:cNvPr>
          <p:cNvSpPr txBox="1"/>
          <p:nvPr/>
        </p:nvSpPr>
        <p:spPr bwMode="auto">
          <a:xfrm>
            <a:off x="617392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27</a:t>
            </a:r>
          </a:p>
        </p:txBody>
      </p:sp>
      <p:sp>
        <p:nvSpPr>
          <p:cNvPr id="31764" name="TextBox 31763">
            <a:extLst>
              <a:ext uri="{FF2B5EF4-FFF2-40B4-BE49-F238E27FC236}">
                <a16:creationId xmlns:a16="http://schemas.microsoft.com/office/drawing/2014/main" id="{816269F8-BE0D-2CA5-A49C-56B93E94B42E}"/>
              </a:ext>
            </a:extLst>
          </p:cNvPr>
          <p:cNvSpPr txBox="1"/>
          <p:nvPr/>
        </p:nvSpPr>
        <p:spPr bwMode="auto">
          <a:xfrm>
            <a:off x="654665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20</a:t>
            </a:r>
          </a:p>
        </p:txBody>
      </p:sp>
      <p:sp>
        <p:nvSpPr>
          <p:cNvPr id="31765" name="TextBox 31764">
            <a:extLst>
              <a:ext uri="{FF2B5EF4-FFF2-40B4-BE49-F238E27FC236}">
                <a16:creationId xmlns:a16="http://schemas.microsoft.com/office/drawing/2014/main" id="{3B7725B6-FEFF-3735-F8F3-5A686E80FCE7}"/>
              </a:ext>
            </a:extLst>
          </p:cNvPr>
          <p:cNvSpPr txBox="1"/>
          <p:nvPr/>
        </p:nvSpPr>
        <p:spPr bwMode="auto">
          <a:xfrm>
            <a:off x="691830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14</a:t>
            </a:r>
          </a:p>
        </p:txBody>
      </p:sp>
      <p:sp>
        <p:nvSpPr>
          <p:cNvPr id="31766" name="TextBox 31765">
            <a:extLst>
              <a:ext uri="{FF2B5EF4-FFF2-40B4-BE49-F238E27FC236}">
                <a16:creationId xmlns:a16="http://schemas.microsoft.com/office/drawing/2014/main" id="{DE62A9FB-443F-F0E6-191D-54A0187C9168}"/>
              </a:ext>
            </a:extLst>
          </p:cNvPr>
          <p:cNvSpPr txBox="1"/>
          <p:nvPr/>
        </p:nvSpPr>
        <p:spPr bwMode="auto">
          <a:xfrm>
            <a:off x="728468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8</a:t>
            </a:r>
          </a:p>
        </p:txBody>
      </p:sp>
      <p:sp>
        <p:nvSpPr>
          <p:cNvPr id="31767" name="TextBox 31766">
            <a:extLst>
              <a:ext uri="{FF2B5EF4-FFF2-40B4-BE49-F238E27FC236}">
                <a16:creationId xmlns:a16="http://schemas.microsoft.com/office/drawing/2014/main" id="{1480BF18-3F87-FB5A-F367-399EFB1EDF4A}"/>
              </a:ext>
            </a:extLst>
          </p:cNvPr>
          <p:cNvSpPr txBox="1"/>
          <p:nvPr/>
        </p:nvSpPr>
        <p:spPr bwMode="auto">
          <a:xfrm>
            <a:off x="7657796"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30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4</a:t>
            </a:r>
          </a:p>
        </p:txBody>
      </p:sp>
      <p:sp>
        <p:nvSpPr>
          <p:cNvPr id="31768" name="TextBox 31767">
            <a:extLst>
              <a:ext uri="{FF2B5EF4-FFF2-40B4-BE49-F238E27FC236}">
                <a16:creationId xmlns:a16="http://schemas.microsoft.com/office/drawing/2014/main" id="{29DDABBF-F400-F695-D062-44D70613EE19}"/>
              </a:ext>
            </a:extLst>
          </p:cNvPr>
          <p:cNvSpPr txBox="1"/>
          <p:nvPr/>
        </p:nvSpPr>
        <p:spPr bwMode="auto">
          <a:xfrm>
            <a:off x="8028199"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69" name="TextBox 31768">
            <a:extLst>
              <a:ext uri="{FF2B5EF4-FFF2-40B4-BE49-F238E27FC236}">
                <a16:creationId xmlns:a16="http://schemas.microsoft.com/office/drawing/2014/main" id="{2552650C-A100-418A-109E-A8822433A10B}"/>
              </a:ext>
            </a:extLst>
          </p:cNvPr>
          <p:cNvSpPr txBox="1"/>
          <p:nvPr/>
        </p:nvSpPr>
        <p:spPr bwMode="auto">
          <a:xfrm>
            <a:off x="8400950"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70" name="TextBox 31769">
            <a:extLst>
              <a:ext uri="{FF2B5EF4-FFF2-40B4-BE49-F238E27FC236}">
                <a16:creationId xmlns:a16="http://schemas.microsoft.com/office/drawing/2014/main" id="{E2E107BA-D078-A33C-B1F0-C3C6CC98523C}"/>
              </a:ext>
            </a:extLst>
          </p:cNvPr>
          <p:cNvSpPr txBox="1"/>
          <p:nvPr/>
        </p:nvSpPr>
        <p:spPr bwMode="auto">
          <a:xfrm>
            <a:off x="8818339"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1" name="TextBox 31770">
            <a:extLst>
              <a:ext uri="{FF2B5EF4-FFF2-40B4-BE49-F238E27FC236}">
                <a16:creationId xmlns:a16="http://schemas.microsoft.com/office/drawing/2014/main" id="{29156C27-6AFA-4C54-A62D-F986E5F1A652}"/>
              </a:ext>
            </a:extLst>
          </p:cNvPr>
          <p:cNvSpPr txBox="1"/>
          <p:nvPr/>
        </p:nvSpPr>
        <p:spPr bwMode="auto">
          <a:xfrm>
            <a:off x="9189991"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5</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2" name="TextBox 31771">
            <a:extLst>
              <a:ext uri="{FF2B5EF4-FFF2-40B4-BE49-F238E27FC236}">
                <a16:creationId xmlns:a16="http://schemas.microsoft.com/office/drawing/2014/main" id="{C3AEAB9F-64DC-36F7-FA24-700F14DFD324}"/>
              </a:ext>
            </a:extLst>
          </p:cNvPr>
          <p:cNvSpPr txBox="1"/>
          <p:nvPr/>
        </p:nvSpPr>
        <p:spPr bwMode="auto">
          <a:xfrm>
            <a:off x="9559925"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3" name="TextBox 31772">
            <a:extLst>
              <a:ext uri="{FF2B5EF4-FFF2-40B4-BE49-F238E27FC236}">
                <a16:creationId xmlns:a16="http://schemas.microsoft.com/office/drawing/2014/main" id="{B79C5CE8-E22E-D313-1E2C-0D1AC775A8C1}"/>
              </a:ext>
            </a:extLst>
          </p:cNvPr>
          <p:cNvSpPr txBox="1"/>
          <p:nvPr/>
        </p:nvSpPr>
        <p:spPr bwMode="auto">
          <a:xfrm>
            <a:off x="9928423"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grpSp>
        <p:nvGrpSpPr>
          <p:cNvPr id="31774" name="Group 31773">
            <a:extLst>
              <a:ext uri="{FF2B5EF4-FFF2-40B4-BE49-F238E27FC236}">
                <a16:creationId xmlns:a16="http://schemas.microsoft.com/office/drawing/2014/main" id="{9DA0020C-9E91-B39C-833F-7EA3CCB9AC3C}"/>
              </a:ext>
            </a:extLst>
          </p:cNvPr>
          <p:cNvGrpSpPr/>
          <p:nvPr/>
        </p:nvGrpSpPr>
        <p:grpSpPr>
          <a:xfrm>
            <a:off x="5797695" y="1377726"/>
            <a:ext cx="4899858" cy="1286036"/>
            <a:chOff x="6194713" y="1345939"/>
            <a:chExt cx="4899858" cy="1286036"/>
          </a:xfrm>
          <a:noFill/>
        </p:grpSpPr>
        <p:sp>
          <p:nvSpPr>
            <p:cNvPr id="31775" name="TextBox 31774">
              <a:extLst>
                <a:ext uri="{FF2B5EF4-FFF2-40B4-BE49-F238E27FC236}">
                  <a16:creationId xmlns:a16="http://schemas.microsoft.com/office/drawing/2014/main" id="{83B2E2BC-AF09-67BC-BE6F-9C8F4937AED8}"/>
                </a:ext>
              </a:extLst>
            </p:cNvPr>
            <p:cNvSpPr txBox="1"/>
            <p:nvPr/>
          </p:nvSpPr>
          <p:spPr bwMode="auto">
            <a:xfrm>
              <a:off x="10126036" y="1561383"/>
              <a:ext cx="837089" cy="523220"/>
            </a:xfrm>
            <a:prstGeom prst="rect">
              <a:avLst/>
            </a:prstGeom>
            <a:grp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31776" name="TextBox 31775">
              <a:extLst>
                <a:ext uri="{FF2B5EF4-FFF2-40B4-BE49-F238E27FC236}">
                  <a16:creationId xmlns:a16="http://schemas.microsoft.com/office/drawing/2014/main" id="{049F1F36-8C66-243C-7AE1-6232D50DCCFC}"/>
                </a:ext>
              </a:extLst>
            </p:cNvPr>
            <p:cNvSpPr txBox="1"/>
            <p:nvPr/>
          </p:nvSpPr>
          <p:spPr bwMode="auto">
            <a:xfrm>
              <a:off x="8906644" y="1345939"/>
              <a:ext cx="1203960" cy="738664"/>
            </a:xfrm>
            <a:prstGeom prst="rect">
              <a:avLst/>
            </a:prstGeom>
            <a:grp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 + Bevacizumab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31777" name="TextBox 31776">
              <a:extLst>
                <a:ext uri="{FF2B5EF4-FFF2-40B4-BE49-F238E27FC236}">
                  <a16:creationId xmlns:a16="http://schemas.microsoft.com/office/drawing/2014/main" id="{1DA92534-4791-8EFC-2194-911642FF967C}"/>
                </a:ext>
              </a:extLst>
            </p:cNvPr>
            <p:cNvSpPr txBox="1"/>
            <p:nvPr/>
          </p:nvSpPr>
          <p:spPr bwMode="auto">
            <a:xfrm>
              <a:off x="6194713" y="2047200"/>
              <a:ext cx="2931606"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time to deterioration in global health status, </a:t>
              </a:r>
              <a:r>
                <a:rPr lang="en-US" sz="1600" b="0" dirty="0" err="1">
                  <a:solidFill>
                    <a:schemeClr val="bg1"/>
                  </a:solidFill>
                  <a:latin typeface="Calibri" panose="020F0502020204030204" pitchFamily="34" charset="0"/>
                </a:rPr>
                <a:t>mo</a:t>
              </a:r>
              <a:r>
                <a:rPr lang="en-US" sz="1600" b="0" dirty="0">
                  <a:solidFill>
                    <a:schemeClr val="bg1"/>
                  </a:solidFill>
                  <a:latin typeface="Calibri" panose="020F0502020204030204" pitchFamily="34" charset="0"/>
                </a:rPr>
                <a:t> (range)</a:t>
              </a:r>
            </a:p>
          </p:txBody>
        </p:sp>
        <p:sp>
          <p:nvSpPr>
            <p:cNvPr id="31778" name="TextBox 31777">
              <a:extLst>
                <a:ext uri="{FF2B5EF4-FFF2-40B4-BE49-F238E27FC236}">
                  <a16:creationId xmlns:a16="http://schemas.microsoft.com/office/drawing/2014/main" id="{71645886-6CBC-29CB-31A8-90F3449202A9}"/>
                </a:ext>
              </a:extLst>
            </p:cNvPr>
            <p:cNvSpPr txBox="1"/>
            <p:nvPr/>
          </p:nvSpPr>
          <p:spPr bwMode="auto">
            <a:xfrm>
              <a:off x="9994590" y="2047200"/>
              <a:ext cx="1099981"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(0.03-0.65)</a:t>
              </a:r>
            </a:p>
          </p:txBody>
        </p:sp>
        <p:sp>
          <p:nvSpPr>
            <p:cNvPr id="31779" name="TextBox 31778">
              <a:extLst>
                <a:ext uri="{FF2B5EF4-FFF2-40B4-BE49-F238E27FC236}">
                  <a16:creationId xmlns:a16="http://schemas.microsoft.com/office/drawing/2014/main" id="{1DCBFB1E-639B-08D2-F009-BD6A11FEC09A}"/>
                </a:ext>
              </a:extLst>
            </p:cNvPr>
            <p:cNvSpPr txBox="1"/>
            <p:nvPr/>
          </p:nvSpPr>
          <p:spPr bwMode="auto">
            <a:xfrm>
              <a:off x="9010733" y="2047200"/>
              <a:ext cx="995786"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(0.1-17.6)</a:t>
              </a:r>
            </a:p>
          </p:txBody>
        </p:sp>
      </p:grpSp>
      <p:grpSp>
        <p:nvGrpSpPr>
          <p:cNvPr id="31780" name="Group 31779">
            <a:extLst>
              <a:ext uri="{FF2B5EF4-FFF2-40B4-BE49-F238E27FC236}">
                <a16:creationId xmlns:a16="http://schemas.microsoft.com/office/drawing/2014/main" id="{0446E922-E5CD-7D16-33CF-BA17498A8F99}"/>
              </a:ext>
            </a:extLst>
          </p:cNvPr>
          <p:cNvGrpSpPr/>
          <p:nvPr/>
        </p:nvGrpSpPr>
        <p:grpSpPr>
          <a:xfrm>
            <a:off x="3937534" y="2058931"/>
            <a:ext cx="91440" cy="93044"/>
            <a:chOff x="5908460" y="1615439"/>
            <a:chExt cx="91440" cy="93044"/>
          </a:xfrm>
        </p:grpSpPr>
        <p:cxnSp>
          <p:nvCxnSpPr>
            <p:cNvPr id="31781" name="Straight Connector 31780">
              <a:extLst>
                <a:ext uri="{FF2B5EF4-FFF2-40B4-BE49-F238E27FC236}">
                  <a16:creationId xmlns:a16="http://schemas.microsoft.com/office/drawing/2014/main" id="{723D9BAB-E184-2F24-702A-282BD987CC1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C8BE094E-011C-C9E9-3ED4-74C6A68910D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83" name="Group 31782">
            <a:extLst>
              <a:ext uri="{FF2B5EF4-FFF2-40B4-BE49-F238E27FC236}">
                <a16:creationId xmlns:a16="http://schemas.microsoft.com/office/drawing/2014/main" id="{BC432878-9575-6ABA-80C2-9D26CA6AD1C6}"/>
              </a:ext>
            </a:extLst>
          </p:cNvPr>
          <p:cNvGrpSpPr/>
          <p:nvPr/>
        </p:nvGrpSpPr>
        <p:grpSpPr>
          <a:xfrm>
            <a:off x="3371352" y="1550374"/>
            <a:ext cx="91440" cy="93044"/>
            <a:chOff x="5908460" y="1615439"/>
            <a:chExt cx="91440" cy="93044"/>
          </a:xfrm>
        </p:grpSpPr>
        <p:cxnSp>
          <p:nvCxnSpPr>
            <p:cNvPr id="31784" name="Straight Connector 31783">
              <a:extLst>
                <a:ext uri="{FF2B5EF4-FFF2-40B4-BE49-F238E27FC236}">
                  <a16:creationId xmlns:a16="http://schemas.microsoft.com/office/drawing/2014/main" id="{7B9E5C43-99A1-04DC-4141-034F128072F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ADDF711E-0A8F-3244-77B5-E3B912DDACD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86" name="Group 31785">
            <a:extLst>
              <a:ext uri="{FF2B5EF4-FFF2-40B4-BE49-F238E27FC236}">
                <a16:creationId xmlns:a16="http://schemas.microsoft.com/office/drawing/2014/main" id="{9870F437-87F0-4A0F-17FF-22CCCBE3AF06}"/>
              </a:ext>
            </a:extLst>
          </p:cNvPr>
          <p:cNvGrpSpPr/>
          <p:nvPr/>
        </p:nvGrpSpPr>
        <p:grpSpPr>
          <a:xfrm>
            <a:off x="4048116" y="2222312"/>
            <a:ext cx="91440" cy="93044"/>
            <a:chOff x="5908460" y="1615439"/>
            <a:chExt cx="91440" cy="93044"/>
          </a:xfrm>
        </p:grpSpPr>
        <p:cxnSp>
          <p:nvCxnSpPr>
            <p:cNvPr id="31787" name="Straight Connector 31786">
              <a:extLst>
                <a:ext uri="{FF2B5EF4-FFF2-40B4-BE49-F238E27FC236}">
                  <a16:creationId xmlns:a16="http://schemas.microsoft.com/office/drawing/2014/main" id="{F33E50F5-4A4C-E1EE-5A4F-67C3F16D0BA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8547C910-728F-F657-2DAB-FD07F00BC36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89" name="Group 31788">
            <a:extLst>
              <a:ext uri="{FF2B5EF4-FFF2-40B4-BE49-F238E27FC236}">
                <a16:creationId xmlns:a16="http://schemas.microsoft.com/office/drawing/2014/main" id="{F2758D9A-38E9-9A45-D2F1-783238804DF9}"/>
              </a:ext>
            </a:extLst>
          </p:cNvPr>
          <p:cNvGrpSpPr/>
          <p:nvPr/>
        </p:nvGrpSpPr>
        <p:grpSpPr>
          <a:xfrm>
            <a:off x="4056236" y="2273901"/>
            <a:ext cx="91440" cy="93044"/>
            <a:chOff x="5908460" y="1615439"/>
            <a:chExt cx="91440" cy="93044"/>
          </a:xfrm>
        </p:grpSpPr>
        <p:cxnSp>
          <p:nvCxnSpPr>
            <p:cNvPr id="31790" name="Straight Connector 31789">
              <a:extLst>
                <a:ext uri="{FF2B5EF4-FFF2-40B4-BE49-F238E27FC236}">
                  <a16:creationId xmlns:a16="http://schemas.microsoft.com/office/drawing/2014/main" id="{5BAD65B6-D529-AEC4-14A5-949EE7DC3B2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187ADB84-4C0C-C2A5-A185-6F0B9A6DCCF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92" name="Group 31791">
            <a:extLst>
              <a:ext uri="{FF2B5EF4-FFF2-40B4-BE49-F238E27FC236}">
                <a16:creationId xmlns:a16="http://schemas.microsoft.com/office/drawing/2014/main" id="{7B6242EF-FF1B-4DA3-D2E1-76F6500ABB61}"/>
              </a:ext>
            </a:extLst>
          </p:cNvPr>
          <p:cNvGrpSpPr/>
          <p:nvPr/>
        </p:nvGrpSpPr>
        <p:grpSpPr>
          <a:xfrm>
            <a:off x="3714771" y="1746842"/>
            <a:ext cx="91440" cy="93044"/>
            <a:chOff x="5908460" y="1615439"/>
            <a:chExt cx="91440" cy="93044"/>
          </a:xfrm>
        </p:grpSpPr>
        <p:cxnSp>
          <p:nvCxnSpPr>
            <p:cNvPr id="31793" name="Straight Connector 31792">
              <a:extLst>
                <a:ext uri="{FF2B5EF4-FFF2-40B4-BE49-F238E27FC236}">
                  <a16:creationId xmlns:a16="http://schemas.microsoft.com/office/drawing/2014/main" id="{F47D390E-A097-F73C-63AC-009852B5209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5AE60085-4776-927F-A44D-D3288F3DDAD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95" name="Group 31794">
            <a:extLst>
              <a:ext uri="{FF2B5EF4-FFF2-40B4-BE49-F238E27FC236}">
                <a16:creationId xmlns:a16="http://schemas.microsoft.com/office/drawing/2014/main" id="{882401EE-A72A-9487-9711-5E814AF24B0E}"/>
              </a:ext>
            </a:extLst>
          </p:cNvPr>
          <p:cNvGrpSpPr/>
          <p:nvPr/>
        </p:nvGrpSpPr>
        <p:grpSpPr>
          <a:xfrm>
            <a:off x="3672671" y="1575120"/>
            <a:ext cx="91440" cy="93044"/>
            <a:chOff x="5908460" y="1615439"/>
            <a:chExt cx="91440" cy="93044"/>
          </a:xfrm>
        </p:grpSpPr>
        <p:cxnSp>
          <p:nvCxnSpPr>
            <p:cNvPr id="31796" name="Straight Connector 31795">
              <a:extLst>
                <a:ext uri="{FF2B5EF4-FFF2-40B4-BE49-F238E27FC236}">
                  <a16:creationId xmlns:a16="http://schemas.microsoft.com/office/drawing/2014/main" id="{6894FAAB-D1D2-08CB-6D26-DEE215B4F0D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4592B556-B097-74CF-68EA-4BE1EAF307A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F8E4D9DC-8F35-4136-A445-440C5CD2C176}"/>
              </a:ext>
            </a:extLst>
          </p:cNvPr>
          <p:cNvGrpSpPr/>
          <p:nvPr/>
        </p:nvGrpSpPr>
        <p:grpSpPr>
          <a:xfrm>
            <a:off x="4501361" y="2259778"/>
            <a:ext cx="91440" cy="93044"/>
            <a:chOff x="5908460" y="1615439"/>
            <a:chExt cx="91440" cy="93044"/>
          </a:xfrm>
        </p:grpSpPr>
        <p:cxnSp>
          <p:nvCxnSpPr>
            <p:cNvPr id="31799" name="Straight Connector 31798">
              <a:extLst>
                <a:ext uri="{FF2B5EF4-FFF2-40B4-BE49-F238E27FC236}">
                  <a16:creationId xmlns:a16="http://schemas.microsoft.com/office/drawing/2014/main" id="{EB1E56AD-E888-6A47-8EC0-5E33772EEE9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D35098A6-1A62-8D28-D850-AC5DA940C11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5410CB99-B34C-F881-905A-939A73D06361}"/>
              </a:ext>
            </a:extLst>
          </p:cNvPr>
          <p:cNvGrpSpPr/>
          <p:nvPr/>
        </p:nvGrpSpPr>
        <p:grpSpPr>
          <a:xfrm>
            <a:off x="4192172" y="2106272"/>
            <a:ext cx="91440" cy="93044"/>
            <a:chOff x="5908460" y="1615439"/>
            <a:chExt cx="91440" cy="93044"/>
          </a:xfrm>
        </p:grpSpPr>
        <p:cxnSp>
          <p:nvCxnSpPr>
            <p:cNvPr id="31802" name="Straight Connector 31801">
              <a:extLst>
                <a:ext uri="{FF2B5EF4-FFF2-40B4-BE49-F238E27FC236}">
                  <a16:creationId xmlns:a16="http://schemas.microsoft.com/office/drawing/2014/main" id="{ED0770B7-7287-11B7-5A53-D848E7C593D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361C69F3-E14B-DD0C-7725-7D11803EDAC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5C7CA5D5-614B-54E5-FA3C-3813E6AD40E4}"/>
              </a:ext>
            </a:extLst>
          </p:cNvPr>
          <p:cNvGrpSpPr/>
          <p:nvPr/>
        </p:nvGrpSpPr>
        <p:grpSpPr>
          <a:xfrm>
            <a:off x="4472583" y="2580324"/>
            <a:ext cx="91440" cy="93044"/>
            <a:chOff x="5908460" y="1615439"/>
            <a:chExt cx="91440" cy="93044"/>
          </a:xfrm>
        </p:grpSpPr>
        <p:cxnSp>
          <p:nvCxnSpPr>
            <p:cNvPr id="10" name="Straight Connector 9">
              <a:extLst>
                <a:ext uri="{FF2B5EF4-FFF2-40B4-BE49-F238E27FC236}">
                  <a16:creationId xmlns:a16="http://schemas.microsoft.com/office/drawing/2014/main" id="{E8AF082E-C184-CB97-7B0A-369B981581C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5503A40-E5C3-4F29-8D7B-CC8B6C12533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9AA95FE3-0AE4-B7F9-DB15-0A7C98F8DF41}"/>
              </a:ext>
            </a:extLst>
          </p:cNvPr>
          <p:cNvGrpSpPr/>
          <p:nvPr/>
        </p:nvGrpSpPr>
        <p:grpSpPr>
          <a:xfrm>
            <a:off x="4379279" y="2529239"/>
            <a:ext cx="91440" cy="93044"/>
            <a:chOff x="5908460" y="1615439"/>
            <a:chExt cx="91440" cy="93044"/>
          </a:xfrm>
        </p:grpSpPr>
        <p:cxnSp>
          <p:nvCxnSpPr>
            <p:cNvPr id="31808" name="Straight Connector 31807">
              <a:extLst>
                <a:ext uri="{FF2B5EF4-FFF2-40B4-BE49-F238E27FC236}">
                  <a16:creationId xmlns:a16="http://schemas.microsoft.com/office/drawing/2014/main" id="{92777252-B19C-0A8E-E592-CDBCF8AF648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8177F9DA-46CD-B10B-77D5-EEA2BD242E2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B7A92DDE-D7CC-A3D3-9075-17DF9DD8E03E}"/>
              </a:ext>
            </a:extLst>
          </p:cNvPr>
          <p:cNvGrpSpPr/>
          <p:nvPr/>
        </p:nvGrpSpPr>
        <p:grpSpPr>
          <a:xfrm>
            <a:off x="4728020" y="2808803"/>
            <a:ext cx="91440" cy="93044"/>
            <a:chOff x="5908460" y="1615439"/>
            <a:chExt cx="91440" cy="93044"/>
          </a:xfrm>
        </p:grpSpPr>
        <p:cxnSp>
          <p:nvCxnSpPr>
            <p:cNvPr id="31811" name="Straight Connector 31810">
              <a:extLst>
                <a:ext uri="{FF2B5EF4-FFF2-40B4-BE49-F238E27FC236}">
                  <a16:creationId xmlns:a16="http://schemas.microsoft.com/office/drawing/2014/main" id="{2CF598ED-3FC2-64DA-4574-D0652B22843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C6816DA2-2857-6F27-6EFD-F4FB8A3A217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7BF0013C-D97B-1621-4373-8AEBAFAD51C0}"/>
              </a:ext>
            </a:extLst>
          </p:cNvPr>
          <p:cNvGrpSpPr/>
          <p:nvPr/>
        </p:nvGrpSpPr>
        <p:grpSpPr>
          <a:xfrm>
            <a:off x="4041754" y="1963989"/>
            <a:ext cx="91440" cy="93044"/>
            <a:chOff x="5908460" y="1615439"/>
            <a:chExt cx="91440" cy="93044"/>
          </a:xfrm>
        </p:grpSpPr>
        <p:cxnSp>
          <p:nvCxnSpPr>
            <p:cNvPr id="31814" name="Straight Connector 31813">
              <a:extLst>
                <a:ext uri="{FF2B5EF4-FFF2-40B4-BE49-F238E27FC236}">
                  <a16:creationId xmlns:a16="http://schemas.microsoft.com/office/drawing/2014/main" id="{8FB61654-3BFD-4BE8-7E54-12BAF93447D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A3C4625B-64A4-814C-3F38-6382182661C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5BE2DF23-A671-2B2E-D4D3-C5CA3D8C259D}"/>
              </a:ext>
            </a:extLst>
          </p:cNvPr>
          <p:cNvGrpSpPr/>
          <p:nvPr/>
        </p:nvGrpSpPr>
        <p:grpSpPr>
          <a:xfrm>
            <a:off x="3708006" y="1660981"/>
            <a:ext cx="91440" cy="93044"/>
            <a:chOff x="5908460" y="1615439"/>
            <a:chExt cx="91440" cy="93044"/>
          </a:xfrm>
        </p:grpSpPr>
        <p:cxnSp>
          <p:nvCxnSpPr>
            <p:cNvPr id="31817" name="Straight Connector 31816">
              <a:extLst>
                <a:ext uri="{FF2B5EF4-FFF2-40B4-BE49-F238E27FC236}">
                  <a16:creationId xmlns:a16="http://schemas.microsoft.com/office/drawing/2014/main" id="{02217B9E-4EC9-ACFB-9EAB-90D0394C287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71CE3A1A-F350-25D2-C97E-E3916782736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B7D6D7C0-067A-486B-D2AB-E05EAC919072}"/>
              </a:ext>
            </a:extLst>
          </p:cNvPr>
          <p:cNvGrpSpPr/>
          <p:nvPr/>
        </p:nvGrpSpPr>
        <p:grpSpPr>
          <a:xfrm>
            <a:off x="4290491" y="2153900"/>
            <a:ext cx="91440" cy="93044"/>
            <a:chOff x="5908460" y="1615439"/>
            <a:chExt cx="91440" cy="93044"/>
          </a:xfrm>
        </p:grpSpPr>
        <p:cxnSp>
          <p:nvCxnSpPr>
            <p:cNvPr id="31820" name="Straight Connector 31819">
              <a:extLst>
                <a:ext uri="{FF2B5EF4-FFF2-40B4-BE49-F238E27FC236}">
                  <a16:creationId xmlns:a16="http://schemas.microsoft.com/office/drawing/2014/main" id="{E1ACD1E2-C791-0141-7660-E6C07A4CCF0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DF8F0C31-E202-120C-1DB0-7B80597FC3F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478017E9-0704-444B-E354-B75444D64693}"/>
              </a:ext>
            </a:extLst>
          </p:cNvPr>
          <p:cNvGrpSpPr/>
          <p:nvPr/>
        </p:nvGrpSpPr>
        <p:grpSpPr>
          <a:xfrm>
            <a:off x="5242824" y="2665429"/>
            <a:ext cx="91440" cy="93044"/>
            <a:chOff x="5908460" y="1615439"/>
            <a:chExt cx="91440" cy="93044"/>
          </a:xfrm>
        </p:grpSpPr>
        <p:cxnSp>
          <p:nvCxnSpPr>
            <p:cNvPr id="31823" name="Straight Connector 31822">
              <a:extLst>
                <a:ext uri="{FF2B5EF4-FFF2-40B4-BE49-F238E27FC236}">
                  <a16:creationId xmlns:a16="http://schemas.microsoft.com/office/drawing/2014/main" id="{97463B66-FC51-BD96-E25C-CE25AA5665D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0183CFBE-49A4-EF12-42BC-59098075ACC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0E5083BB-488A-2D4C-75EF-1CF158DB2C32}"/>
              </a:ext>
            </a:extLst>
          </p:cNvPr>
          <p:cNvGrpSpPr/>
          <p:nvPr/>
        </p:nvGrpSpPr>
        <p:grpSpPr>
          <a:xfrm>
            <a:off x="4132015" y="2081013"/>
            <a:ext cx="91440" cy="93044"/>
            <a:chOff x="5908460" y="1615439"/>
            <a:chExt cx="91440" cy="93044"/>
          </a:xfrm>
        </p:grpSpPr>
        <p:cxnSp>
          <p:nvCxnSpPr>
            <p:cNvPr id="31826" name="Straight Connector 31825">
              <a:extLst>
                <a:ext uri="{FF2B5EF4-FFF2-40B4-BE49-F238E27FC236}">
                  <a16:creationId xmlns:a16="http://schemas.microsoft.com/office/drawing/2014/main" id="{9BDAB419-6D84-80DC-F0BD-290581FFF49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C66016B8-ABD9-520A-E51F-551634B5EBB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8FBCB437-4170-7CA0-B745-52F2B1B3C592}"/>
              </a:ext>
            </a:extLst>
          </p:cNvPr>
          <p:cNvGrpSpPr/>
          <p:nvPr/>
        </p:nvGrpSpPr>
        <p:grpSpPr>
          <a:xfrm>
            <a:off x="3931111" y="1919139"/>
            <a:ext cx="91440" cy="93044"/>
            <a:chOff x="5908460" y="1615439"/>
            <a:chExt cx="91440" cy="93044"/>
          </a:xfrm>
        </p:grpSpPr>
        <p:cxnSp>
          <p:nvCxnSpPr>
            <p:cNvPr id="31829" name="Straight Connector 31828">
              <a:extLst>
                <a:ext uri="{FF2B5EF4-FFF2-40B4-BE49-F238E27FC236}">
                  <a16:creationId xmlns:a16="http://schemas.microsoft.com/office/drawing/2014/main" id="{9075A670-C000-B533-045B-67A601F7703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0FD611E0-753B-9A34-4FCA-7ACEF207C41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0475E4EF-795A-7003-ACD7-1A9E68C67BDF}"/>
              </a:ext>
            </a:extLst>
          </p:cNvPr>
          <p:cNvGrpSpPr/>
          <p:nvPr/>
        </p:nvGrpSpPr>
        <p:grpSpPr>
          <a:xfrm>
            <a:off x="5302796" y="2686223"/>
            <a:ext cx="91440" cy="93044"/>
            <a:chOff x="5908460" y="1615439"/>
            <a:chExt cx="91440" cy="93044"/>
          </a:xfrm>
        </p:grpSpPr>
        <p:cxnSp>
          <p:nvCxnSpPr>
            <p:cNvPr id="31832" name="Straight Connector 31831">
              <a:extLst>
                <a:ext uri="{FF2B5EF4-FFF2-40B4-BE49-F238E27FC236}">
                  <a16:creationId xmlns:a16="http://schemas.microsoft.com/office/drawing/2014/main" id="{03211860-1AC9-8B2E-5CF4-26D0173BAE2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2258F3A5-F879-3521-BE42-D3E2421F51B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F9EB2009-7316-4EB6-79B9-B311820205BA}"/>
              </a:ext>
            </a:extLst>
          </p:cNvPr>
          <p:cNvGrpSpPr/>
          <p:nvPr/>
        </p:nvGrpSpPr>
        <p:grpSpPr>
          <a:xfrm>
            <a:off x="5570340" y="2789654"/>
            <a:ext cx="91440" cy="93044"/>
            <a:chOff x="5908460" y="1615439"/>
            <a:chExt cx="91440" cy="93044"/>
          </a:xfrm>
        </p:grpSpPr>
        <p:cxnSp>
          <p:nvCxnSpPr>
            <p:cNvPr id="31835" name="Straight Connector 31834">
              <a:extLst>
                <a:ext uri="{FF2B5EF4-FFF2-40B4-BE49-F238E27FC236}">
                  <a16:creationId xmlns:a16="http://schemas.microsoft.com/office/drawing/2014/main" id="{35316D20-B856-44F4-62B6-0B3CF4E2457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8A8C72ED-E5F1-7451-E375-190B67FCA27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8CB8B7A0-96CB-54BC-5CBC-91DEA24A9B75}"/>
              </a:ext>
            </a:extLst>
          </p:cNvPr>
          <p:cNvGrpSpPr/>
          <p:nvPr/>
        </p:nvGrpSpPr>
        <p:grpSpPr>
          <a:xfrm>
            <a:off x="4349969" y="2157435"/>
            <a:ext cx="91440" cy="93044"/>
            <a:chOff x="5908460" y="1615439"/>
            <a:chExt cx="91440" cy="93044"/>
          </a:xfrm>
        </p:grpSpPr>
        <p:cxnSp>
          <p:nvCxnSpPr>
            <p:cNvPr id="31838" name="Straight Connector 31837">
              <a:extLst>
                <a:ext uri="{FF2B5EF4-FFF2-40B4-BE49-F238E27FC236}">
                  <a16:creationId xmlns:a16="http://schemas.microsoft.com/office/drawing/2014/main" id="{D7FA37F4-43D8-D060-0261-EAA9DE0E63E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4112107C-C9A8-3B5F-7FE6-058353BDCB0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2F9270E8-A546-FECA-1653-414494527C8B}"/>
              </a:ext>
            </a:extLst>
          </p:cNvPr>
          <p:cNvGrpSpPr/>
          <p:nvPr/>
        </p:nvGrpSpPr>
        <p:grpSpPr>
          <a:xfrm>
            <a:off x="4050520" y="2016363"/>
            <a:ext cx="91440" cy="93044"/>
            <a:chOff x="5908460" y="1615439"/>
            <a:chExt cx="91440" cy="93044"/>
          </a:xfrm>
        </p:grpSpPr>
        <p:cxnSp>
          <p:nvCxnSpPr>
            <p:cNvPr id="31841" name="Straight Connector 31840">
              <a:extLst>
                <a:ext uri="{FF2B5EF4-FFF2-40B4-BE49-F238E27FC236}">
                  <a16:creationId xmlns:a16="http://schemas.microsoft.com/office/drawing/2014/main" id="{FCF5BE97-4F0E-7E56-86D2-7F70C495F6D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9BE58E42-0239-6AE9-9ECA-A866FB3C810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E57BB871-B0B7-D6AE-D874-C7A869C1B2C9}"/>
              </a:ext>
            </a:extLst>
          </p:cNvPr>
          <p:cNvGrpSpPr/>
          <p:nvPr/>
        </p:nvGrpSpPr>
        <p:grpSpPr>
          <a:xfrm>
            <a:off x="5509668" y="2773510"/>
            <a:ext cx="91440" cy="93044"/>
            <a:chOff x="5908460" y="1615439"/>
            <a:chExt cx="91440" cy="93044"/>
          </a:xfrm>
        </p:grpSpPr>
        <p:cxnSp>
          <p:nvCxnSpPr>
            <p:cNvPr id="31844" name="Straight Connector 31843">
              <a:extLst>
                <a:ext uri="{FF2B5EF4-FFF2-40B4-BE49-F238E27FC236}">
                  <a16:creationId xmlns:a16="http://schemas.microsoft.com/office/drawing/2014/main" id="{76AAFA22-9D77-508D-A439-63CB03BD8F6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596D6650-5B39-7CB9-38EF-B6A26A41B57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505A896F-5037-17A3-C5B8-4466198FD371}"/>
              </a:ext>
            </a:extLst>
          </p:cNvPr>
          <p:cNvGrpSpPr/>
          <p:nvPr/>
        </p:nvGrpSpPr>
        <p:grpSpPr>
          <a:xfrm>
            <a:off x="5608160" y="2823642"/>
            <a:ext cx="91440" cy="93044"/>
            <a:chOff x="5908460" y="1615439"/>
            <a:chExt cx="91440" cy="93044"/>
          </a:xfrm>
        </p:grpSpPr>
        <p:cxnSp>
          <p:nvCxnSpPr>
            <p:cNvPr id="31847" name="Straight Connector 31846">
              <a:extLst>
                <a:ext uri="{FF2B5EF4-FFF2-40B4-BE49-F238E27FC236}">
                  <a16:creationId xmlns:a16="http://schemas.microsoft.com/office/drawing/2014/main" id="{C98A7F73-29DE-3005-B99E-7AFC52B4608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5FD2E1F0-274B-4A71-F878-E25334EEF62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23F1EB9A-EF2C-0F2F-9F2A-5809729FA55E}"/>
              </a:ext>
            </a:extLst>
          </p:cNvPr>
          <p:cNvGrpSpPr/>
          <p:nvPr/>
        </p:nvGrpSpPr>
        <p:grpSpPr>
          <a:xfrm>
            <a:off x="4378157" y="2166377"/>
            <a:ext cx="91440" cy="93044"/>
            <a:chOff x="5908460" y="1615439"/>
            <a:chExt cx="91440" cy="93044"/>
          </a:xfrm>
        </p:grpSpPr>
        <p:cxnSp>
          <p:nvCxnSpPr>
            <p:cNvPr id="31850" name="Straight Connector 31849">
              <a:extLst>
                <a:ext uri="{FF2B5EF4-FFF2-40B4-BE49-F238E27FC236}">
                  <a16:creationId xmlns:a16="http://schemas.microsoft.com/office/drawing/2014/main" id="{106AC4D9-0282-EC6A-E0F8-FAA66A6DC4F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3EE5CA01-75EB-9A20-E0C5-78EA6280E8C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84612A04-A740-CD42-58B4-8CC23930CC69}"/>
              </a:ext>
            </a:extLst>
          </p:cNvPr>
          <p:cNvGrpSpPr/>
          <p:nvPr/>
        </p:nvGrpSpPr>
        <p:grpSpPr>
          <a:xfrm>
            <a:off x="4414354" y="2205063"/>
            <a:ext cx="91440" cy="93044"/>
            <a:chOff x="5908460" y="1615439"/>
            <a:chExt cx="91440" cy="93044"/>
          </a:xfrm>
        </p:grpSpPr>
        <p:cxnSp>
          <p:nvCxnSpPr>
            <p:cNvPr id="31853" name="Straight Connector 31852">
              <a:extLst>
                <a:ext uri="{FF2B5EF4-FFF2-40B4-BE49-F238E27FC236}">
                  <a16:creationId xmlns:a16="http://schemas.microsoft.com/office/drawing/2014/main" id="{F8488311-5541-C3EC-24A8-2996D8A634D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7050D7F8-5B01-34F4-6402-DFD1B60DA75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C3193519-E120-8B89-B525-4412A42A7BB4}"/>
              </a:ext>
            </a:extLst>
          </p:cNvPr>
          <p:cNvGrpSpPr/>
          <p:nvPr/>
        </p:nvGrpSpPr>
        <p:grpSpPr>
          <a:xfrm>
            <a:off x="5608160" y="2823642"/>
            <a:ext cx="91440" cy="93044"/>
            <a:chOff x="5908460" y="1615439"/>
            <a:chExt cx="91440" cy="93044"/>
          </a:xfrm>
        </p:grpSpPr>
        <p:cxnSp>
          <p:nvCxnSpPr>
            <p:cNvPr id="31856" name="Straight Connector 31855">
              <a:extLst>
                <a:ext uri="{FF2B5EF4-FFF2-40B4-BE49-F238E27FC236}">
                  <a16:creationId xmlns:a16="http://schemas.microsoft.com/office/drawing/2014/main" id="{133929D8-48CC-C70E-F3AC-BE1D6F3579F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1D598269-AC05-4351-7C3B-25C79B0E4AC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67A5BB41-F50F-AE23-4FE2-FB4CDD8CEB1F}"/>
              </a:ext>
            </a:extLst>
          </p:cNvPr>
          <p:cNvGrpSpPr/>
          <p:nvPr/>
        </p:nvGrpSpPr>
        <p:grpSpPr>
          <a:xfrm>
            <a:off x="5678053" y="2832402"/>
            <a:ext cx="91440" cy="93044"/>
            <a:chOff x="5908460" y="1615439"/>
            <a:chExt cx="91440" cy="93044"/>
          </a:xfrm>
        </p:grpSpPr>
        <p:cxnSp>
          <p:nvCxnSpPr>
            <p:cNvPr id="31859" name="Straight Connector 31858">
              <a:extLst>
                <a:ext uri="{FF2B5EF4-FFF2-40B4-BE49-F238E27FC236}">
                  <a16:creationId xmlns:a16="http://schemas.microsoft.com/office/drawing/2014/main" id="{D1DD089F-2638-6BFD-CD06-19F1BF538D9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29D7F834-B83C-6D73-0716-184992BDE8C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5821B5E6-7963-8C3A-44A8-E51694B99668}"/>
              </a:ext>
            </a:extLst>
          </p:cNvPr>
          <p:cNvGrpSpPr/>
          <p:nvPr/>
        </p:nvGrpSpPr>
        <p:grpSpPr>
          <a:xfrm>
            <a:off x="5055025" y="2566568"/>
            <a:ext cx="91440" cy="93044"/>
            <a:chOff x="5908460" y="1615439"/>
            <a:chExt cx="91440" cy="93044"/>
          </a:xfrm>
        </p:grpSpPr>
        <p:cxnSp>
          <p:nvCxnSpPr>
            <p:cNvPr id="31862" name="Straight Connector 31861">
              <a:extLst>
                <a:ext uri="{FF2B5EF4-FFF2-40B4-BE49-F238E27FC236}">
                  <a16:creationId xmlns:a16="http://schemas.microsoft.com/office/drawing/2014/main" id="{6745D161-C332-299A-035F-B6FF2F32293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94BE22AE-3F94-F2FD-5DA6-D4D1D295F70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BBD909A5-EEEA-CCB9-5D1F-5F0FDA522884}"/>
              </a:ext>
            </a:extLst>
          </p:cNvPr>
          <p:cNvGrpSpPr/>
          <p:nvPr/>
        </p:nvGrpSpPr>
        <p:grpSpPr>
          <a:xfrm>
            <a:off x="4238904" y="2134338"/>
            <a:ext cx="91440" cy="93044"/>
            <a:chOff x="5908460" y="1615439"/>
            <a:chExt cx="91440" cy="93044"/>
          </a:xfrm>
        </p:grpSpPr>
        <p:cxnSp>
          <p:nvCxnSpPr>
            <p:cNvPr id="31865" name="Straight Connector 31864">
              <a:extLst>
                <a:ext uri="{FF2B5EF4-FFF2-40B4-BE49-F238E27FC236}">
                  <a16:creationId xmlns:a16="http://schemas.microsoft.com/office/drawing/2014/main" id="{88A06D6D-CBEB-F81E-9D3C-AD8DC710AB1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34844256-FCA8-15D8-38B9-2E4A006A0FB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5CD8BCD6-E622-491A-6272-47BFAB29BEA9}"/>
              </a:ext>
            </a:extLst>
          </p:cNvPr>
          <p:cNvGrpSpPr/>
          <p:nvPr/>
        </p:nvGrpSpPr>
        <p:grpSpPr>
          <a:xfrm>
            <a:off x="5430783" y="2763756"/>
            <a:ext cx="91440" cy="93044"/>
            <a:chOff x="5908460" y="1615439"/>
            <a:chExt cx="91440" cy="93044"/>
          </a:xfrm>
        </p:grpSpPr>
        <p:cxnSp>
          <p:nvCxnSpPr>
            <p:cNvPr id="31868" name="Straight Connector 31867">
              <a:extLst>
                <a:ext uri="{FF2B5EF4-FFF2-40B4-BE49-F238E27FC236}">
                  <a16:creationId xmlns:a16="http://schemas.microsoft.com/office/drawing/2014/main" id="{C4C15A61-9545-0D3F-FEE2-55B317351DA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A6E2494E-87C5-CCC0-4A01-A707BCF9875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2D44974-B0CB-588C-268F-9A4606D09624}"/>
              </a:ext>
            </a:extLst>
          </p:cNvPr>
          <p:cNvGrpSpPr/>
          <p:nvPr/>
        </p:nvGrpSpPr>
        <p:grpSpPr>
          <a:xfrm>
            <a:off x="5852643" y="2847851"/>
            <a:ext cx="91440" cy="93044"/>
            <a:chOff x="5908460" y="1615439"/>
            <a:chExt cx="91440" cy="93044"/>
          </a:xfrm>
        </p:grpSpPr>
        <p:cxnSp>
          <p:nvCxnSpPr>
            <p:cNvPr id="31871" name="Straight Connector 31870">
              <a:extLst>
                <a:ext uri="{FF2B5EF4-FFF2-40B4-BE49-F238E27FC236}">
                  <a16:creationId xmlns:a16="http://schemas.microsoft.com/office/drawing/2014/main" id="{F3E1262C-629F-B69C-A258-2E8B7361ACF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49424B35-A34B-1D3F-AD00-EDEE473BCAE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9211D25A-50DE-DA29-0BE7-CBF12E845AEB}"/>
              </a:ext>
            </a:extLst>
          </p:cNvPr>
          <p:cNvGrpSpPr/>
          <p:nvPr/>
        </p:nvGrpSpPr>
        <p:grpSpPr>
          <a:xfrm>
            <a:off x="5608160" y="2823642"/>
            <a:ext cx="91440" cy="93044"/>
            <a:chOff x="5908460" y="1615439"/>
            <a:chExt cx="91440" cy="93044"/>
          </a:xfrm>
        </p:grpSpPr>
        <p:cxnSp>
          <p:nvCxnSpPr>
            <p:cNvPr id="31874" name="Straight Connector 31873">
              <a:extLst>
                <a:ext uri="{FF2B5EF4-FFF2-40B4-BE49-F238E27FC236}">
                  <a16:creationId xmlns:a16="http://schemas.microsoft.com/office/drawing/2014/main" id="{C9A13671-108F-587C-2507-BC8F51E6163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83F03F5C-A612-4EAF-5892-6FFF9C5AD57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DBF49801-0D22-980D-90CF-1680349A0501}"/>
              </a:ext>
            </a:extLst>
          </p:cNvPr>
          <p:cNvGrpSpPr/>
          <p:nvPr/>
        </p:nvGrpSpPr>
        <p:grpSpPr>
          <a:xfrm>
            <a:off x="5183771" y="2654445"/>
            <a:ext cx="91440" cy="93044"/>
            <a:chOff x="5908460" y="1615439"/>
            <a:chExt cx="91440" cy="93044"/>
          </a:xfrm>
        </p:grpSpPr>
        <p:cxnSp>
          <p:nvCxnSpPr>
            <p:cNvPr id="31877" name="Straight Connector 31876">
              <a:extLst>
                <a:ext uri="{FF2B5EF4-FFF2-40B4-BE49-F238E27FC236}">
                  <a16:creationId xmlns:a16="http://schemas.microsoft.com/office/drawing/2014/main" id="{BFFFE2C8-0520-9CA4-781E-B0633241CEE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4794A127-BFE9-105E-F269-0545DE351D1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A1F1727A-BAEA-81BE-AD2D-77B54BB649BC}"/>
              </a:ext>
            </a:extLst>
          </p:cNvPr>
          <p:cNvGrpSpPr/>
          <p:nvPr/>
        </p:nvGrpSpPr>
        <p:grpSpPr>
          <a:xfrm>
            <a:off x="5754150" y="2832402"/>
            <a:ext cx="91440" cy="93044"/>
            <a:chOff x="5908460" y="1615439"/>
            <a:chExt cx="91440" cy="93044"/>
          </a:xfrm>
        </p:grpSpPr>
        <p:cxnSp>
          <p:nvCxnSpPr>
            <p:cNvPr id="31880" name="Straight Connector 31879">
              <a:extLst>
                <a:ext uri="{FF2B5EF4-FFF2-40B4-BE49-F238E27FC236}">
                  <a16:creationId xmlns:a16="http://schemas.microsoft.com/office/drawing/2014/main" id="{510E62D1-D2A6-5379-E961-9E771290268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1DABCC6E-E500-F2C1-9C5F-997E7025FCA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8E7020EA-FEBA-7ED0-945D-8C95DEB032EA}"/>
              </a:ext>
            </a:extLst>
          </p:cNvPr>
          <p:cNvGrpSpPr/>
          <p:nvPr/>
        </p:nvGrpSpPr>
        <p:grpSpPr>
          <a:xfrm>
            <a:off x="5816143" y="2829527"/>
            <a:ext cx="91440" cy="93044"/>
            <a:chOff x="5908460" y="1615439"/>
            <a:chExt cx="91440" cy="93044"/>
          </a:xfrm>
        </p:grpSpPr>
        <p:cxnSp>
          <p:nvCxnSpPr>
            <p:cNvPr id="31883" name="Straight Connector 31882">
              <a:extLst>
                <a:ext uri="{FF2B5EF4-FFF2-40B4-BE49-F238E27FC236}">
                  <a16:creationId xmlns:a16="http://schemas.microsoft.com/office/drawing/2014/main" id="{260CE0C1-584E-BBCE-6B61-FC8BC54BCBA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CF75452B-F588-821C-7635-709EA8CFCDA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1402DA9D-C115-60A2-4769-07670CDA6917}"/>
              </a:ext>
            </a:extLst>
          </p:cNvPr>
          <p:cNvGrpSpPr/>
          <p:nvPr/>
        </p:nvGrpSpPr>
        <p:grpSpPr>
          <a:xfrm>
            <a:off x="4807649" y="2453694"/>
            <a:ext cx="91440" cy="93044"/>
            <a:chOff x="5908460" y="1615439"/>
            <a:chExt cx="91440" cy="93044"/>
          </a:xfrm>
        </p:grpSpPr>
        <p:cxnSp>
          <p:nvCxnSpPr>
            <p:cNvPr id="31886" name="Straight Connector 31885">
              <a:extLst>
                <a:ext uri="{FF2B5EF4-FFF2-40B4-BE49-F238E27FC236}">
                  <a16:creationId xmlns:a16="http://schemas.microsoft.com/office/drawing/2014/main" id="{8A7F9D22-1CDD-2698-778E-BA51C644A52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4BA1EB09-C33A-3CEA-7203-C8F802ED919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CC456AA7-E00E-32DA-C958-84B74B09E3DD}"/>
              </a:ext>
            </a:extLst>
          </p:cNvPr>
          <p:cNvGrpSpPr/>
          <p:nvPr/>
        </p:nvGrpSpPr>
        <p:grpSpPr>
          <a:xfrm>
            <a:off x="4719801" y="2440654"/>
            <a:ext cx="91440" cy="93044"/>
            <a:chOff x="5908460" y="1615439"/>
            <a:chExt cx="91440" cy="93044"/>
          </a:xfrm>
        </p:grpSpPr>
        <p:cxnSp>
          <p:nvCxnSpPr>
            <p:cNvPr id="31889" name="Straight Connector 31888">
              <a:extLst>
                <a:ext uri="{FF2B5EF4-FFF2-40B4-BE49-F238E27FC236}">
                  <a16:creationId xmlns:a16="http://schemas.microsoft.com/office/drawing/2014/main" id="{85994162-7838-45AC-7057-CE0779B16F6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847FB245-843B-37AB-20E1-6D6E51FA69E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363A60B4-5D8C-E3FD-70A0-1A771393D679}"/>
              </a:ext>
            </a:extLst>
          </p:cNvPr>
          <p:cNvGrpSpPr/>
          <p:nvPr/>
        </p:nvGrpSpPr>
        <p:grpSpPr>
          <a:xfrm>
            <a:off x="5149833" y="2629377"/>
            <a:ext cx="91440" cy="93044"/>
            <a:chOff x="5908460" y="1615439"/>
            <a:chExt cx="91440" cy="93044"/>
          </a:xfrm>
        </p:grpSpPr>
        <p:cxnSp>
          <p:nvCxnSpPr>
            <p:cNvPr id="31892" name="Straight Connector 31891">
              <a:extLst>
                <a:ext uri="{FF2B5EF4-FFF2-40B4-BE49-F238E27FC236}">
                  <a16:creationId xmlns:a16="http://schemas.microsoft.com/office/drawing/2014/main" id="{96FD2DBD-4FCC-294A-FFCD-C3ADAA4E406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1B4F0277-41BE-620C-3E9B-B7EDBA6FD6F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6B10667D-AC40-CD71-E381-E793F02586EC}"/>
              </a:ext>
            </a:extLst>
          </p:cNvPr>
          <p:cNvGrpSpPr/>
          <p:nvPr/>
        </p:nvGrpSpPr>
        <p:grpSpPr>
          <a:xfrm>
            <a:off x="5107871" y="2611100"/>
            <a:ext cx="91440" cy="93044"/>
            <a:chOff x="5908460" y="1615439"/>
            <a:chExt cx="91440" cy="93044"/>
          </a:xfrm>
        </p:grpSpPr>
        <p:cxnSp>
          <p:nvCxnSpPr>
            <p:cNvPr id="31895" name="Straight Connector 31894">
              <a:extLst>
                <a:ext uri="{FF2B5EF4-FFF2-40B4-BE49-F238E27FC236}">
                  <a16:creationId xmlns:a16="http://schemas.microsoft.com/office/drawing/2014/main" id="{99962437-2DC1-5D1B-25C1-35420821E98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AF0FD382-5560-3146-9E09-396A062E2BD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571A5C25-702C-581F-82BE-6E9ABA131B08}"/>
              </a:ext>
            </a:extLst>
          </p:cNvPr>
          <p:cNvGrpSpPr/>
          <p:nvPr/>
        </p:nvGrpSpPr>
        <p:grpSpPr>
          <a:xfrm>
            <a:off x="5067491" y="2606094"/>
            <a:ext cx="91440" cy="93044"/>
            <a:chOff x="5908460" y="1615439"/>
            <a:chExt cx="91440" cy="93044"/>
          </a:xfrm>
        </p:grpSpPr>
        <p:cxnSp>
          <p:nvCxnSpPr>
            <p:cNvPr id="31898" name="Straight Connector 31897">
              <a:extLst>
                <a:ext uri="{FF2B5EF4-FFF2-40B4-BE49-F238E27FC236}">
                  <a16:creationId xmlns:a16="http://schemas.microsoft.com/office/drawing/2014/main" id="{2F6D7F5D-B9C0-C67D-DCF2-73605E50174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316A8952-3A7A-56D1-84D5-7FFBEE50AEF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3FC98A9D-A5A6-E37B-B26F-8FA991DDEC9B}"/>
              </a:ext>
            </a:extLst>
          </p:cNvPr>
          <p:cNvGrpSpPr/>
          <p:nvPr/>
        </p:nvGrpSpPr>
        <p:grpSpPr>
          <a:xfrm>
            <a:off x="4988337" y="2508337"/>
            <a:ext cx="91440" cy="93044"/>
            <a:chOff x="5908460" y="1615439"/>
            <a:chExt cx="91440" cy="93044"/>
          </a:xfrm>
        </p:grpSpPr>
        <p:cxnSp>
          <p:nvCxnSpPr>
            <p:cNvPr id="31901" name="Straight Connector 31900">
              <a:extLst>
                <a:ext uri="{FF2B5EF4-FFF2-40B4-BE49-F238E27FC236}">
                  <a16:creationId xmlns:a16="http://schemas.microsoft.com/office/drawing/2014/main" id="{11FCA17B-06B5-D750-4C4D-5413FD042BD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ACD4A3A1-36F1-A502-6962-7968005D663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47FC0620-33ED-97B0-AF5F-4A35DC2CFD75}"/>
              </a:ext>
            </a:extLst>
          </p:cNvPr>
          <p:cNvGrpSpPr/>
          <p:nvPr/>
        </p:nvGrpSpPr>
        <p:grpSpPr>
          <a:xfrm>
            <a:off x="6353042" y="2990560"/>
            <a:ext cx="91440" cy="93044"/>
            <a:chOff x="5908460" y="1615439"/>
            <a:chExt cx="91440" cy="93044"/>
          </a:xfrm>
        </p:grpSpPr>
        <p:cxnSp>
          <p:nvCxnSpPr>
            <p:cNvPr id="31904" name="Straight Connector 31903">
              <a:extLst>
                <a:ext uri="{FF2B5EF4-FFF2-40B4-BE49-F238E27FC236}">
                  <a16:creationId xmlns:a16="http://schemas.microsoft.com/office/drawing/2014/main" id="{6EFD36FA-7D74-A086-8C74-FEDE63DBBFC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E88BED22-4F00-0DBC-2AB5-FD77A156B8E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C2A3B802-5A9D-4FE8-F036-B04358FCEBB9}"/>
              </a:ext>
            </a:extLst>
          </p:cNvPr>
          <p:cNvGrpSpPr/>
          <p:nvPr/>
        </p:nvGrpSpPr>
        <p:grpSpPr>
          <a:xfrm>
            <a:off x="7890964" y="3510080"/>
            <a:ext cx="91440" cy="93044"/>
            <a:chOff x="5908460" y="1615439"/>
            <a:chExt cx="91440" cy="93044"/>
          </a:xfrm>
        </p:grpSpPr>
        <p:cxnSp>
          <p:nvCxnSpPr>
            <p:cNvPr id="31907" name="Straight Connector 31906">
              <a:extLst>
                <a:ext uri="{FF2B5EF4-FFF2-40B4-BE49-F238E27FC236}">
                  <a16:creationId xmlns:a16="http://schemas.microsoft.com/office/drawing/2014/main" id="{AA57485D-680B-0ADF-8CFB-0E45FE1BA2F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D8FFBEFB-D56F-3CE1-E369-73953E66AB3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BC187F0F-7F22-87C6-3C8E-09FF84CC98EF}"/>
              </a:ext>
            </a:extLst>
          </p:cNvPr>
          <p:cNvGrpSpPr/>
          <p:nvPr/>
        </p:nvGrpSpPr>
        <p:grpSpPr>
          <a:xfrm>
            <a:off x="6082796" y="2887690"/>
            <a:ext cx="91440" cy="93044"/>
            <a:chOff x="5908460" y="1615439"/>
            <a:chExt cx="91440" cy="93044"/>
          </a:xfrm>
        </p:grpSpPr>
        <p:cxnSp>
          <p:nvCxnSpPr>
            <p:cNvPr id="31910" name="Straight Connector 31909">
              <a:extLst>
                <a:ext uri="{FF2B5EF4-FFF2-40B4-BE49-F238E27FC236}">
                  <a16:creationId xmlns:a16="http://schemas.microsoft.com/office/drawing/2014/main" id="{7C0498A7-B4BC-1CED-E453-20A8266C9DE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ED4B59C-A8DD-026C-6298-84AD6D6E4A7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F64DA46F-E6D3-6B0F-3318-D6C4DA3106EA}"/>
              </a:ext>
            </a:extLst>
          </p:cNvPr>
          <p:cNvGrpSpPr/>
          <p:nvPr/>
        </p:nvGrpSpPr>
        <p:grpSpPr>
          <a:xfrm>
            <a:off x="4891991" y="2475015"/>
            <a:ext cx="91440" cy="93044"/>
            <a:chOff x="5908460" y="1615439"/>
            <a:chExt cx="91440" cy="93044"/>
          </a:xfrm>
        </p:grpSpPr>
        <p:cxnSp>
          <p:nvCxnSpPr>
            <p:cNvPr id="31913" name="Straight Connector 31912">
              <a:extLst>
                <a:ext uri="{FF2B5EF4-FFF2-40B4-BE49-F238E27FC236}">
                  <a16:creationId xmlns:a16="http://schemas.microsoft.com/office/drawing/2014/main" id="{273078D9-6D09-3884-D6B7-CAD311E62A4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CE7CF66C-DA33-5111-C6A1-75FD5199BA7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9F514890-9693-F451-DBE7-767A688AD259}"/>
              </a:ext>
            </a:extLst>
          </p:cNvPr>
          <p:cNvGrpSpPr/>
          <p:nvPr/>
        </p:nvGrpSpPr>
        <p:grpSpPr>
          <a:xfrm>
            <a:off x="7645607" y="3359590"/>
            <a:ext cx="91440" cy="93044"/>
            <a:chOff x="5908460" y="1615439"/>
            <a:chExt cx="91440" cy="93044"/>
          </a:xfrm>
        </p:grpSpPr>
        <p:cxnSp>
          <p:nvCxnSpPr>
            <p:cNvPr id="31916" name="Straight Connector 31915">
              <a:extLst>
                <a:ext uri="{FF2B5EF4-FFF2-40B4-BE49-F238E27FC236}">
                  <a16:creationId xmlns:a16="http://schemas.microsoft.com/office/drawing/2014/main" id="{64AAD2F7-A594-6A0B-0047-EE9179188D9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830E6F9A-4474-F93E-81A9-FFF06BB23C3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8" name="Group 31917">
            <a:extLst>
              <a:ext uri="{FF2B5EF4-FFF2-40B4-BE49-F238E27FC236}">
                <a16:creationId xmlns:a16="http://schemas.microsoft.com/office/drawing/2014/main" id="{03DCB382-7FF0-74B4-4B16-0CC3B322772E}"/>
              </a:ext>
            </a:extLst>
          </p:cNvPr>
          <p:cNvGrpSpPr/>
          <p:nvPr/>
        </p:nvGrpSpPr>
        <p:grpSpPr>
          <a:xfrm>
            <a:off x="6524942" y="3077866"/>
            <a:ext cx="91440" cy="93044"/>
            <a:chOff x="5908460" y="1615439"/>
            <a:chExt cx="91440" cy="93044"/>
          </a:xfrm>
        </p:grpSpPr>
        <p:cxnSp>
          <p:nvCxnSpPr>
            <p:cNvPr id="31919" name="Straight Connector 31918">
              <a:extLst>
                <a:ext uri="{FF2B5EF4-FFF2-40B4-BE49-F238E27FC236}">
                  <a16:creationId xmlns:a16="http://schemas.microsoft.com/office/drawing/2014/main" id="{6054A9A1-3F0F-025E-3AC9-F8154C35933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E335C29B-0516-4582-4009-44B9226E021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FD2169D0-A197-188D-EE0C-F8BB9BB70D77}"/>
              </a:ext>
            </a:extLst>
          </p:cNvPr>
          <p:cNvGrpSpPr/>
          <p:nvPr/>
        </p:nvGrpSpPr>
        <p:grpSpPr>
          <a:xfrm>
            <a:off x="6272687" y="2960584"/>
            <a:ext cx="91440" cy="93044"/>
            <a:chOff x="5908460" y="1615439"/>
            <a:chExt cx="91440" cy="93044"/>
          </a:xfrm>
        </p:grpSpPr>
        <p:cxnSp>
          <p:nvCxnSpPr>
            <p:cNvPr id="31922" name="Straight Connector 31921">
              <a:extLst>
                <a:ext uri="{FF2B5EF4-FFF2-40B4-BE49-F238E27FC236}">
                  <a16:creationId xmlns:a16="http://schemas.microsoft.com/office/drawing/2014/main" id="{8A4121E0-8D68-8443-54CB-B6E79857245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0915151A-8064-AFF0-4F76-9E3C38F7DE9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7AD76490-212B-FB07-E446-04FA2AAEE249}"/>
              </a:ext>
            </a:extLst>
          </p:cNvPr>
          <p:cNvGrpSpPr/>
          <p:nvPr/>
        </p:nvGrpSpPr>
        <p:grpSpPr>
          <a:xfrm>
            <a:off x="6165422" y="2934514"/>
            <a:ext cx="91440" cy="93044"/>
            <a:chOff x="5908460" y="1615439"/>
            <a:chExt cx="91440" cy="93044"/>
          </a:xfrm>
        </p:grpSpPr>
        <p:cxnSp>
          <p:nvCxnSpPr>
            <p:cNvPr id="31925" name="Straight Connector 31924">
              <a:extLst>
                <a:ext uri="{FF2B5EF4-FFF2-40B4-BE49-F238E27FC236}">
                  <a16:creationId xmlns:a16="http://schemas.microsoft.com/office/drawing/2014/main" id="{38A97FB0-4714-8B9E-A47F-C31B97428B3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63C108B4-F124-F5C6-FCF5-E75FC514E43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4D2A6456-24AF-8648-C80F-B77B7AEB3E34}"/>
              </a:ext>
            </a:extLst>
          </p:cNvPr>
          <p:cNvGrpSpPr/>
          <p:nvPr/>
        </p:nvGrpSpPr>
        <p:grpSpPr>
          <a:xfrm>
            <a:off x="4938972" y="2500788"/>
            <a:ext cx="91440" cy="93044"/>
            <a:chOff x="5908460" y="1615439"/>
            <a:chExt cx="91440" cy="93044"/>
          </a:xfrm>
        </p:grpSpPr>
        <p:cxnSp>
          <p:nvCxnSpPr>
            <p:cNvPr id="31928" name="Straight Connector 31927">
              <a:extLst>
                <a:ext uri="{FF2B5EF4-FFF2-40B4-BE49-F238E27FC236}">
                  <a16:creationId xmlns:a16="http://schemas.microsoft.com/office/drawing/2014/main" id="{44A30FA7-74FF-4D48-57CF-7108CECFFB7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13ACD931-59DB-6AAB-93F9-6E61D873126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2B9395DD-D7D2-A403-EE37-442A048732FF}"/>
              </a:ext>
            </a:extLst>
          </p:cNvPr>
          <p:cNvGrpSpPr/>
          <p:nvPr/>
        </p:nvGrpSpPr>
        <p:grpSpPr>
          <a:xfrm>
            <a:off x="6620871" y="3115383"/>
            <a:ext cx="91440" cy="93044"/>
            <a:chOff x="5908460" y="1615439"/>
            <a:chExt cx="91440" cy="93044"/>
          </a:xfrm>
        </p:grpSpPr>
        <p:cxnSp>
          <p:nvCxnSpPr>
            <p:cNvPr id="31931" name="Straight Connector 31930">
              <a:extLst>
                <a:ext uri="{FF2B5EF4-FFF2-40B4-BE49-F238E27FC236}">
                  <a16:creationId xmlns:a16="http://schemas.microsoft.com/office/drawing/2014/main" id="{8CF087AB-6340-0238-A67B-D009DCA03B8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D3CD3A66-817D-086E-B509-5C40DE91996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DBBC6C68-04D7-6B58-8AFF-559FE4D33F58}"/>
              </a:ext>
            </a:extLst>
          </p:cNvPr>
          <p:cNvGrpSpPr/>
          <p:nvPr/>
        </p:nvGrpSpPr>
        <p:grpSpPr>
          <a:xfrm>
            <a:off x="6414451" y="3020251"/>
            <a:ext cx="91440" cy="93044"/>
            <a:chOff x="5908460" y="1615439"/>
            <a:chExt cx="91440" cy="93044"/>
          </a:xfrm>
        </p:grpSpPr>
        <p:cxnSp>
          <p:nvCxnSpPr>
            <p:cNvPr id="31934" name="Straight Connector 31933">
              <a:extLst>
                <a:ext uri="{FF2B5EF4-FFF2-40B4-BE49-F238E27FC236}">
                  <a16:creationId xmlns:a16="http://schemas.microsoft.com/office/drawing/2014/main" id="{DFE2BC38-D8B4-0B50-03D8-1885531C8D5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6A566AFB-95F5-7F11-7761-15E6AFBD8A7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A5803594-D99B-E9EC-AD89-01272270AD9A}"/>
              </a:ext>
            </a:extLst>
          </p:cNvPr>
          <p:cNvGrpSpPr/>
          <p:nvPr/>
        </p:nvGrpSpPr>
        <p:grpSpPr>
          <a:xfrm>
            <a:off x="8683617" y="3620089"/>
            <a:ext cx="91440" cy="93044"/>
            <a:chOff x="5908460" y="1615439"/>
            <a:chExt cx="91440" cy="93044"/>
          </a:xfrm>
        </p:grpSpPr>
        <p:cxnSp>
          <p:nvCxnSpPr>
            <p:cNvPr id="31937" name="Straight Connector 31936">
              <a:extLst>
                <a:ext uri="{FF2B5EF4-FFF2-40B4-BE49-F238E27FC236}">
                  <a16:creationId xmlns:a16="http://schemas.microsoft.com/office/drawing/2014/main" id="{CE8B6B95-6451-87F4-4222-C7A4568BF30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0D637182-0C3D-BFDC-F341-5288CADC2FA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F75D6F1C-6EA2-C6E3-3CD0-C581AAB79807}"/>
              </a:ext>
            </a:extLst>
          </p:cNvPr>
          <p:cNvGrpSpPr/>
          <p:nvPr/>
        </p:nvGrpSpPr>
        <p:grpSpPr>
          <a:xfrm>
            <a:off x="6557328" y="3113295"/>
            <a:ext cx="91440" cy="93044"/>
            <a:chOff x="5908460" y="1615439"/>
            <a:chExt cx="91440" cy="93044"/>
          </a:xfrm>
        </p:grpSpPr>
        <p:cxnSp>
          <p:nvCxnSpPr>
            <p:cNvPr id="31940" name="Straight Connector 31939">
              <a:extLst>
                <a:ext uri="{FF2B5EF4-FFF2-40B4-BE49-F238E27FC236}">
                  <a16:creationId xmlns:a16="http://schemas.microsoft.com/office/drawing/2014/main" id="{CBF6DC31-C2B7-9739-82DB-DCCC67517D4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B8E283B1-5904-FF21-0CA7-D961163265B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4F51F191-3F8E-121A-DC5A-442E2F0C297A}"/>
              </a:ext>
            </a:extLst>
          </p:cNvPr>
          <p:cNvGrpSpPr/>
          <p:nvPr/>
        </p:nvGrpSpPr>
        <p:grpSpPr>
          <a:xfrm>
            <a:off x="6999481" y="3204824"/>
            <a:ext cx="91440" cy="93044"/>
            <a:chOff x="5908460" y="1615439"/>
            <a:chExt cx="91440" cy="93044"/>
          </a:xfrm>
        </p:grpSpPr>
        <p:cxnSp>
          <p:nvCxnSpPr>
            <p:cNvPr id="31943" name="Straight Connector 31942">
              <a:extLst>
                <a:ext uri="{FF2B5EF4-FFF2-40B4-BE49-F238E27FC236}">
                  <a16:creationId xmlns:a16="http://schemas.microsoft.com/office/drawing/2014/main" id="{0BD629A2-57D3-FB14-1B3D-B6160762006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2452A96E-B6FB-1212-24F7-BCF51DD3D63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AFE05729-76FA-9A30-4AF2-6E9A28511F3F}"/>
              </a:ext>
            </a:extLst>
          </p:cNvPr>
          <p:cNvGrpSpPr/>
          <p:nvPr/>
        </p:nvGrpSpPr>
        <p:grpSpPr>
          <a:xfrm>
            <a:off x="6708641" y="3177271"/>
            <a:ext cx="91440" cy="93044"/>
            <a:chOff x="5908460" y="1615439"/>
            <a:chExt cx="91440" cy="93044"/>
          </a:xfrm>
        </p:grpSpPr>
        <p:cxnSp>
          <p:nvCxnSpPr>
            <p:cNvPr id="31946" name="Straight Connector 31945">
              <a:extLst>
                <a:ext uri="{FF2B5EF4-FFF2-40B4-BE49-F238E27FC236}">
                  <a16:creationId xmlns:a16="http://schemas.microsoft.com/office/drawing/2014/main" id="{CE21B965-31E8-1BDE-525E-AAAE9F5E7C7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8A4DDF82-806E-B76B-AD23-92FF32F52CA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C80CEC06-979A-9C4E-B229-8CFC3958EE84}"/>
              </a:ext>
            </a:extLst>
          </p:cNvPr>
          <p:cNvGrpSpPr/>
          <p:nvPr/>
        </p:nvGrpSpPr>
        <p:grpSpPr>
          <a:xfrm>
            <a:off x="8942890" y="3703359"/>
            <a:ext cx="91440" cy="93044"/>
            <a:chOff x="5908460" y="1615439"/>
            <a:chExt cx="91440" cy="93044"/>
          </a:xfrm>
        </p:grpSpPr>
        <p:cxnSp>
          <p:nvCxnSpPr>
            <p:cNvPr id="31949" name="Straight Connector 31948">
              <a:extLst>
                <a:ext uri="{FF2B5EF4-FFF2-40B4-BE49-F238E27FC236}">
                  <a16:creationId xmlns:a16="http://schemas.microsoft.com/office/drawing/2014/main" id="{901E9316-726F-DD4A-D0F8-E51D527AD26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DD49659-F8E3-168D-7793-3C3067CC50A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88C14245-1B73-889A-FC6E-13AFE2126C11}"/>
              </a:ext>
            </a:extLst>
          </p:cNvPr>
          <p:cNvGrpSpPr/>
          <p:nvPr/>
        </p:nvGrpSpPr>
        <p:grpSpPr>
          <a:xfrm>
            <a:off x="7978916" y="3555380"/>
            <a:ext cx="91440" cy="93044"/>
            <a:chOff x="5908460" y="1615439"/>
            <a:chExt cx="91440" cy="93044"/>
          </a:xfrm>
        </p:grpSpPr>
        <p:cxnSp>
          <p:nvCxnSpPr>
            <p:cNvPr id="31952" name="Straight Connector 31951">
              <a:extLst>
                <a:ext uri="{FF2B5EF4-FFF2-40B4-BE49-F238E27FC236}">
                  <a16:creationId xmlns:a16="http://schemas.microsoft.com/office/drawing/2014/main" id="{05E18CD5-7C13-E9AA-5DB7-A2F57F75A53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35106F40-70D5-2DE7-773C-3B2D1E3CF4F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56BDA4AC-3859-F66B-E752-F3B196370B9E}"/>
              </a:ext>
            </a:extLst>
          </p:cNvPr>
          <p:cNvGrpSpPr/>
          <p:nvPr/>
        </p:nvGrpSpPr>
        <p:grpSpPr>
          <a:xfrm>
            <a:off x="7433768" y="3316266"/>
            <a:ext cx="91440" cy="93044"/>
            <a:chOff x="5908460" y="1615439"/>
            <a:chExt cx="91440" cy="93044"/>
          </a:xfrm>
        </p:grpSpPr>
        <p:cxnSp>
          <p:nvCxnSpPr>
            <p:cNvPr id="31955" name="Straight Connector 31954">
              <a:extLst>
                <a:ext uri="{FF2B5EF4-FFF2-40B4-BE49-F238E27FC236}">
                  <a16:creationId xmlns:a16="http://schemas.microsoft.com/office/drawing/2014/main" id="{A06AA289-B147-9B64-3834-8EB9641F06C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3C6BD797-876F-F898-28B2-71E07B72842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3C06488B-7AAF-6195-CFC7-96FB4714F297}"/>
              </a:ext>
            </a:extLst>
          </p:cNvPr>
          <p:cNvGrpSpPr/>
          <p:nvPr/>
        </p:nvGrpSpPr>
        <p:grpSpPr>
          <a:xfrm>
            <a:off x="7064252" y="3250171"/>
            <a:ext cx="91440" cy="93044"/>
            <a:chOff x="5908460" y="1615439"/>
            <a:chExt cx="91440" cy="93044"/>
          </a:xfrm>
        </p:grpSpPr>
        <p:cxnSp>
          <p:nvCxnSpPr>
            <p:cNvPr id="31958" name="Straight Connector 31957">
              <a:extLst>
                <a:ext uri="{FF2B5EF4-FFF2-40B4-BE49-F238E27FC236}">
                  <a16:creationId xmlns:a16="http://schemas.microsoft.com/office/drawing/2014/main" id="{617A3ECE-9056-4A93-CBC5-A1BAE991A7C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6EABA638-4667-20FC-9E2B-875F7B89629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FE00E31B-491F-1081-6FB9-F4298809D234}"/>
              </a:ext>
            </a:extLst>
          </p:cNvPr>
          <p:cNvGrpSpPr/>
          <p:nvPr/>
        </p:nvGrpSpPr>
        <p:grpSpPr>
          <a:xfrm>
            <a:off x="9350419" y="4046194"/>
            <a:ext cx="91440" cy="93044"/>
            <a:chOff x="5908460" y="1615439"/>
            <a:chExt cx="91440" cy="93044"/>
          </a:xfrm>
        </p:grpSpPr>
        <p:cxnSp>
          <p:nvCxnSpPr>
            <p:cNvPr id="31961" name="Straight Connector 31960">
              <a:extLst>
                <a:ext uri="{FF2B5EF4-FFF2-40B4-BE49-F238E27FC236}">
                  <a16:creationId xmlns:a16="http://schemas.microsoft.com/office/drawing/2014/main" id="{627D49FE-20A5-1271-F7C6-82E6893C395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E49222D4-C020-0596-6160-81D2D127816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7E1D6FB3-F167-98CB-CFB6-385307164680}"/>
              </a:ext>
            </a:extLst>
          </p:cNvPr>
          <p:cNvGrpSpPr/>
          <p:nvPr/>
        </p:nvGrpSpPr>
        <p:grpSpPr>
          <a:xfrm>
            <a:off x="7301241" y="3265875"/>
            <a:ext cx="91440" cy="93044"/>
            <a:chOff x="5908460" y="1615439"/>
            <a:chExt cx="91440" cy="93044"/>
          </a:xfrm>
        </p:grpSpPr>
        <p:cxnSp>
          <p:nvCxnSpPr>
            <p:cNvPr id="31964" name="Straight Connector 31963">
              <a:extLst>
                <a:ext uri="{FF2B5EF4-FFF2-40B4-BE49-F238E27FC236}">
                  <a16:creationId xmlns:a16="http://schemas.microsoft.com/office/drawing/2014/main" id="{940D9C8E-A6F7-47E7-ABF3-FCC0BA8F235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46E94685-C75D-02BD-384A-D35E6F74E82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4ADD8887-66AA-916F-3D7B-5D4323E31534}"/>
              </a:ext>
            </a:extLst>
          </p:cNvPr>
          <p:cNvGrpSpPr/>
          <p:nvPr/>
        </p:nvGrpSpPr>
        <p:grpSpPr>
          <a:xfrm>
            <a:off x="8656412" y="3621927"/>
            <a:ext cx="91440" cy="93044"/>
            <a:chOff x="5908460" y="1615439"/>
            <a:chExt cx="91440" cy="93044"/>
          </a:xfrm>
        </p:grpSpPr>
        <p:cxnSp>
          <p:nvCxnSpPr>
            <p:cNvPr id="31967" name="Straight Connector 31966">
              <a:extLst>
                <a:ext uri="{FF2B5EF4-FFF2-40B4-BE49-F238E27FC236}">
                  <a16:creationId xmlns:a16="http://schemas.microsoft.com/office/drawing/2014/main" id="{07410592-01BB-D0C7-22D4-62DBCCC8FC1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0F77DA9A-98F7-2F45-7760-B8AE8602B53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95B5F6FD-4C9F-1E69-DC2A-D826AEB4D0AC}"/>
              </a:ext>
            </a:extLst>
          </p:cNvPr>
          <p:cNvGrpSpPr/>
          <p:nvPr/>
        </p:nvGrpSpPr>
        <p:grpSpPr>
          <a:xfrm>
            <a:off x="6860425" y="3190063"/>
            <a:ext cx="91440" cy="93044"/>
            <a:chOff x="5908460" y="1615439"/>
            <a:chExt cx="91440" cy="93044"/>
          </a:xfrm>
        </p:grpSpPr>
        <p:cxnSp>
          <p:nvCxnSpPr>
            <p:cNvPr id="31970" name="Straight Connector 31969">
              <a:extLst>
                <a:ext uri="{FF2B5EF4-FFF2-40B4-BE49-F238E27FC236}">
                  <a16:creationId xmlns:a16="http://schemas.microsoft.com/office/drawing/2014/main" id="{0523029C-A8C9-80C2-0EAF-30F7E029576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91248068-320C-F5FB-CA16-753D7A931C3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02238300-2EE8-EF69-195A-BCC5B3BE60A7}"/>
              </a:ext>
            </a:extLst>
          </p:cNvPr>
          <p:cNvGrpSpPr/>
          <p:nvPr/>
        </p:nvGrpSpPr>
        <p:grpSpPr>
          <a:xfrm>
            <a:off x="9776243" y="4187738"/>
            <a:ext cx="91440" cy="93044"/>
            <a:chOff x="5908460" y="1615439"/>
            <a:chExt cx="91440" cy="93044"/>
          </a:xfrm>
        </p:grpSpPr>
        <p:cxnSp>
          <p:nvCxnSpPr>
            <p:cNvPr id="31973" name="Straight Connector 31972">
              <a:extLst>
                <a:ext uri="{FF2B5EF4-FFF2-40B4-BE49-F238E27FC236}">
                  <a16:creationId xmlns:a16="http://schemas.microsoft.com/office/drawing/2014/main" id="{8C9D16EE-0A53-1F2D-041F-47E88B1E853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80279E99-4F2E-865B-5286-BB3757460E8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A4F31F87-9E51-652A-AF42-E3582896C34E}"/>
              </a:ext>
            </a:extLst>
          </p:cNvPr>
          <p:cNvGrpSpPr/>
          <p:nvPr/>
        </p:nvGrpSpPr>
        <p:grpSpPr>
          <a:xfrm>
            <a:off x="7139026" y="3256065"/>
            <a:ext cx="91440" cy="93044"/>
            <a:chOff x="5908460" y="1615439"/>
            <a:chExt cx="91440" cy="93044"/>
          </a:xfrm>
        </p:grpSpPr>
        <p:cxnSp>
          <p:nvCxnSpPr>
            <p:cNvPr id="31976" name="Straight Connector 31975">
              <a:extLst>
                <a:ext uri="{FF2B5EF4-FFF2-40B4-BE49-F238E27FC236}">
                  <a16:creationId xmlns:a16="http://schemas.microsoft.com/office/drawing/2014/main" id="{032F309A-E233-AD97-053B-402015F10B2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D2824AC5-1222-3E1A-C415-948A4C77DB7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AEA91D83-D43F-1BD0-C2B7-0C0790370FC4}"/>
              </a:ext>
            </a:extLst>
          </p:cNvPr>
          <p:cNvGrpSpPr/>
          <p:nvPr/>
        </p:nvGrpSpPr>
        <p:grpSpPr>
          <a:xfrm>
            <a:off x="8814596" y="3703359"/>
            <a:ext cx="91440" cy="93044"/>
            <a:chOff x="5908460" y="1615439"/>
            <a:chExt cx="91440" cy="93044"/>
          </a:xfrm>
        </p:grpSpPr>
        <p:cxnSp>
          <p:nvCxnSpPr>
            <p:cNvPr id="31979" name="Straight Connector 31978">
              <a:extLst>
                <a:ext uri="{FF2B5EF4-FFF2-40B4-BE49-F238E27FC236}">
                  <a16:creationId xmlns:a16="http://schemas.microsoft.com/office/drawing/2014/main" id="{F4F8C207-3A60-D060-1690-D3E7D0CBB9F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EE5FDC29-56EA-B57B-C9D7-F835DA0D2DB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E53C4678-F66A-7DD9-DF60-6388FEB8516C}"/>
              </a:ext>
            </a:extLst>
          </p:cNvPr>
          <p:cNvGrpSpPr/>
          <p:nvPr/>
        </p:nvGrpSpPr>
        <p:grpSpPr>
          <a:xfrm>
            <a:off x="6781376" y="3186918"/>
            <a:ext cx="91440" cy="93044"/>
            <a:chOff x="5908460" y="1615439"/>
            <a:chExt cx="91440" cy="93044"/>
          </a:xfrm>
        </p:grpSpPr>
        <p:cxnSp>
          <p:nvCxnSpPr>
            <p:cNvPr id="31982" name="Straight Connector 31981">
              <a:extLst>
                <a:ext uri="{FF2B5EF4-FFF2-40B4-BE49-F238E27FC236}">
                  <a16:creationId xmlns:a16="http://schemas.microsoft.com/office/drawing/2014/main" id="{931EBC95-A998-50AD-7DE7-055AAE1B2EE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8737E85A-F963-5527-CA6D-3D1F8ACEAF5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01A54A02-FF1A-13CC-0D9E-2AA2C815EBD1}"/>
              </a:ext>
            </a:extLst>
          </p:cNvPr>
          <p:cNvGrpSpPr/>
          <p:nvPr/>
        </p:nvGrpSpPr>
        <p:grpSpPr>
          <a:xfrm>
            <a:off x="9881648" y="4187738"/>
            <a:ext cx="91440" cy="93044"/>
            <a:chOff x="5908460" y="1615439"/>
            <a:chExt cx="91440" cy="93044"/>
          </a:xfrm>
        </p:grpSpPr>
        <p:cxnSp>
          <p:nvCxnSpPr>
            <p:cNvPr id="31985" name="Straight Connector 31984">
              <a:extLst>
                <a:ext uri="{FF2B5EF4-FFF2-40B4-BE49-F238E27FC236}">
                  <a16:creationId xmlns:a16="http://schemas.microsoft.com/office/drawing/2014/main" id="{3F546B57-D1E8-3A27-3FAE-6C8EE19DE5A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1D6705DD-2770-D1FA-FB72-3D2BB9E531F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0AC0F5E0-045D-7341-1819-EA31DADDE85D}"/>
              </a:ext>
            </a:extLst>
          </p:cNvPr>
          <p:cNvGrpSpPr/>
          <p:nvPr/>
        </p:nvGrpSpPr>
        <p:grpSpPr>
          <a:xfrm>
            <a:off x="8897171" y="3703359"/>
            <a:ext cx="91440" cy="93044"/>
            <a:chOff x="5908460" y="1615439"/>
            <a:chExt cx="91440" cy="93044"/>
          </a:xfrm>
        </p:grpSpPr>
        <p:cxnSp>
          <p:nvCxnSpPr>
            <p:cNvPr id="31988" name="Straight Connector 31987">
              <a:extLst>
                <a:ext uri="{FF2B5EF4-FFF2-40B4-BE49-F238E27FC236}">
                  <a16:creationId xmlns:a16="http://schemas.microsoft.com/office/drawing/2014/main" id="{6FA13FE8-3E3D-26F2-3926-EC9C25BDE32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0F2F97FF-6720-D1A3-4DA0-2344770559A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7BE849C2-9CF4-148A-1F03-F6719F7D6399}"/>
              </a:ext>
            </a:extLst>
          </p:cNvPr>
          <p:cNvGrpSpPr/>
          <p:nvPr/>
        </p:nvGrpSpPr>
        <p:grpSpPr>
          <a:xfrm>
            <a:off x="9439844" y="4171633"/>
            <a:ext cx="91440" cy="93044"/>
            <a:chOff x="5908460" y="1615439"/>
            <a:chExt cx="91440" cy="93044"/>
          </a:xfrm>
        </p:grpSpPr>
        <p:cxnSp>
          <p:nvCxnSpPr>
            <p:cNvPr id="31991" name="Straight Connector 31990">
              <a:extLst>
                <a:ext uri="{FF2B5EF4-FFF2-40B4-BE49-F238E27FC236}">
                  <a16:creationId xmlns:a16="http://schemas.microsoft.com/office/drawing/2014/main" id="{8B6F82EE-9C37-4778-908B-5F3A68AFBC5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C2A02315-4C12-AFC2-5CB7-459D644B065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391F574A-74CF-BF43-8A6C-53D6E3DACA42}"/>
              </a:ext>
            </a:extLst>
          </p:cNvPr>
          <p:cNvGrpSpPr/>
          <p:nvPr/>
        </p:nvGrpSpPr>
        <p:grpSpPr>
          <a:xfrm>
            <a:off x="7186941" y="3262748"/>
            <a:ext cx="91440" cy="93044"/>
            <a:chOff x="5908460" y="1615439"/>
            <a:chExt cx="91440" cy="93044"/>
          </a:xfrm>
        </p:grpSpPr>
        <p:cxnSp>
          <p:nvCxnSpPr>
            <p:cNvPr id="31994" name="Straight Connector 31993">
              <a:extLst>
                <a:ext uri="{FF2B5EF4-FFF2-40B4-BE49-F238E27FC236}">
                  <a16:creationId xmlns:a16="http://schemas.microsoft.com/office/drawing/2014/main" id="{C6CC95C1-997A-4086-8D29-F1B5D2FE207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4F32D2E6-8A13-BA4D-0A41-B37AF8F4BEB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371D2423-CD85-ACF3-07F5-A13809E4F2CC}"/>
              </a:ext>
            </a:extLst>
          </p:cNvPr>
          <p:cNvGrpSpPr/>
          <p:nvPr/>
        </p:nvGrpSpPr>
        <p:grpSpPr>
          <a:xfrm>
            <a:off x="7708544" y="3356031"/>
            <a:ext cx="91440" cy="93044"/>
            <a:chOff x="5908460" y="1615439"/>
            <a:chExt cx="91440" cy="93044"/>
          </a:xfrm>
        </p:grpSpPr>
        <p:cxnSp>
          <p:nvCxnSpPr>
            <p:cNvPr id="31997" name="Straight Connector 31996">
              <a:extLst>
                <a:ext uri="{FF2B5EF4-FFF2-40B4-BE49-F238E27FC236}">
                  <a16:creationId xmlns:a16="http://schemas.microsoft.com/office/drawing/2014/main" id="{3B595882-61E0-3004-3275-1AFE5CFEAEF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BDB2A482-F4B3-8111-2014-38A9361E108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47A68DE3-193B-7C82-31B7-2C2FA051C9B2}"/>
              </a:ext>
            </a:extLst>
          </p:cNvPr>
          <p:cNvGrpSpPr/>
          <p:nvPr/>
        </p:nvGrpSpPr>
        <p:grpSpPr>
          <a:xfrm>
            <a:off x="7225363" y="3269769"/>
            <a:ext cx="91440" cy="93044"/>
            <a:chOff x="5908460" y="1615439"/>
            <a:chExt cx="91440" cy="93044"/>
          </a:xfrm>
        </p:grpSpPr>
        <p:cxnSp>
          <p:nvCxnSpPr>
            <p:cNvPr id="32000" name="Straight Connector 31999">
              <a:extLst>
                <a:ext uri="{FF2B5EF4-FFF2-40B4-BE49-F238E27FC236}">
                  <a16:creationId xmlns:a16="http://schemas.microsoft.com/office/drawing/2014/main" id="{09E18698-55F6-19FD-6236-87F316B0629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36F96DCD-7DEB-3643-B1C9-F9B2FDC1433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477525A1-57EC-482D-2737-27D6F7633EDA}"/>
              </a:ext>
            </a:extLst>
          </p:cNvPr>
          <p:cNvGrpSpPr/>
          <p:nvPr/>
        </p:nvGrpSpPr>
        <p:grpSpPr>
          <a:xfrm>
            <a:off x="8052926" y="3552554"/>
            <a:ext cx="91440" cy="93044"/>
            <a:chOff x="5908460" y="1615439"/>
            <a:chExt cx="91440" cy="93044"/>
          </a:xfrm>
        </p:grpSpPr>
        <p:cxnSp>
          <p:nvCxnSpPr>
            <p:cNvPr id="32003" name="Straight Connector 32002">
              <a:extLst>
                <a:ext uri="{FF2B5EF4-FFF2-40B4-BE49-F238E27FC236}">
                  <a16:creationId xmlns:a16="http://schemas.microsoft.com/office/drawing/2014/main" id="{49C34AC2-BBB2-2D77-45F9-C4502B35A83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F7F3D6BE-A2BD-F6B4-BA4D-9A178A0BA25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10FBC50E-903B-20CD-0FB3-840753153C62}"/>
              </a:ext>
            </a:extLst>
          </p:cNvPr>
          <p:cNvGrpSpPr/>
          <p:nvPr/>
        </p:nvGrpSpPr>
        <p:grpSpPr>
          <a:xfrm>
            <a:off x="7537542" y="3316266"/>
            <a:ext cx="91440" cy="93044"/>
            <a:chOff x="5908460" y="1615439"/>
            <a:chExt cx="91440" cy="93044"/>
          </a:xfrm>
        </p:grpSpPr>
        <p:cxnSp>
          <p:nvCxnSpPr>
            <p:cNvPr id="32006" name="Straight Connector 32005">
              <a:extLst>
                <a:ext uri="{FF2B5EF4-FFF2-40B4-BE49-F238E27FC236}">
                  <a16:creationId xmlns:a16="http://schemas.microsoft.com/office/drawing/2014/main" id="{A479D905-8C2D-C25D-B2AB-9C1505DBF9B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3CA33A22-1424-302C-18A0-7C057AA8B3E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181606AA-1574-E631-B14B-BDA1B8A41A22}"/>
              </a:ext>
            </a:extLst>
          </p:cNvPr>
          <p:cNvGrpSpPr/>
          <p:nvPr/>
        </p:nvGrpSpPr>
        <p:grpSpPr>
          <a:xfrm>
            <a:off x="8488743" y="3546767"/>
            <a:ext cx="91440" cy="93044"/>
            <a:chOff x="5908460" y="1615439"/>
            <a:chExt cx="91440" cy="93044"/>
          </a:xfrm>
        </p:grpSpPr>
        <p:cxnSp>
          <p:nvCxnSpPr>
            <p:cNvPr id="32009" name="Straight Connector 32008">
              <a:extLst>
                <a:ext uri="{FF2B5EF4-FFF2-40B4-BE49-F238E27FC236}">
                  <a16:creationId xmlns:a16="http://schemas.microsoft.com/office/drawing/2014/main" id="{CFD18743-F9F5-A1CA-6BF2-F172E67DD97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9D8294DD-F849-1C8B-73EF-FD84F8ADDA7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F5F3A076-0AF8-3B6B-20B5-6D852FBF2082}"/>
              </a:ext>
            </a:extLst>
          </p:cNvPr>
          <p:cNvGrpSpPr/>
          <p:nvPr/>
        </p:nvGrpSpPr>
        <p:grpSpPr>
          <a:xfrm>
            <a:off x="8223918" y="3555380"/>
            <a:ext cx="91440" cy="93044"/>
            <a:chOff x="5908460" y="1615439"/>
            <a:chExt cx="91440" cy="93044"/>
          </a:xfrm>
        </p:grpSpPr>
        <p:cxnSp>
          <p:nvCxnSpPr>
            <p:cNvPr id="32012" name="Straight Connector 32011">
              <a:extLst>
                <a:ext uri="{FF2B5EF4-FFF2-40B4-BE49-F238E27FC236}">
                  <a16:creationId xmlns:a16="http://schemas.microsoft.com/office/drawing/2014/main" id="{0890F804-0863-1F53-93B9-DCC249E0A11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70612C19-3C1C-BA05-C982-090865C671D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9C10098E-923C-1125-6015-E1E608133604}"/>
              </a:ext>
            </a:extLst>
          </p:cNvPr>
          <p:cNvGrpSpPr/>
          <p:nvPr/>
        </p:nvGrpSpPr>
        <p:grpSpPr>
          <a:xfrm>
            <a:off x="7758742" y="3391384"/>
            <a:ext cx="91440" cy="93044"/>
            <a:chOff x="5908460" y="1615439"/>
            <a:chExt cx="91440" cy="93044"/>
          </a:xfrm>
        </p:grpSpPr>
        <p:cxnSp>
          <p:nvCxnSpPr>
            <p:cNvPr id="32015" name="Straight Connector 32014">
              <a:extLst>
                <a:ext uri="{FF2B5EF4-FFF2-40B4-BE49-F238E27FC236}">
                  <a16:creationId xmlns:a16="http://schemas.microsoft.com/office/drawing/2014/main" id="{DE58FD3A-EEF7-F6C2-2E4F-FD1598CA91A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DB695609-4F89-4C6A-3610-E9025B52002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E1DF7D4E-8BA7-2D5A-1773-6DB6C0BCE1EC}"/>
              </a:ext>
            </a:extLst>
          </p:cNvPr>
          <p:cNvGrpSpPr/>
          <p:nvPr/>
        </p:nvGrpSpPr>
        <p:grpSpPr>
          <a:xfrm>
            <a:off x="7064252" y="3250171"/>
            <a:ext cx="91440" cy="93044"/>
            <a:chOff x="5908460" y="1615439"/>
            <a:chExt cx="91440" cy="93044"/>
          </a:xfrm>
        </p:grpSpPr>
        <p:cxnSp>
          <p:nvCxnSpPr>
            <p:cNvPr id="32018" name="Straight Connector 32017">
              <a:extLst>
                <a:ext uri="{FF2B5EF4-FFF2-40B4-BE49-F238E27FC236}">
                  <a16:creationId xmlns:a16="http://schemas.microsoft.com/office/drawing/2014/main" id="{69687AF2-7E35-47AA-CF12-F7922243147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B0F50E8A-09B3-627D-3A14-259B69DE0E1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934E2CE9-06D9-CBE1-8484-24F3E3E4A83D}"/>
              </a:ext>
            </a:extLst>
          </p:cNvPr>
          <p:cNvGrpSpPr/>
          <p:nvPr/>
        </p:nvGrpSpPr>
        <p:grpSpPr>
          <a:xfrm>
            <a:off x="8568946" y="3546561"/>
            <a:ext cx="91440" cy="93044"/>
            <a:chOff x="5908460" y="1615439"/>
            <a:chExt cx="91440" cy="93044"/>
          </a:xfrm>
        </p:grpSpPr>
        <p:cxnSp>
          <p:nvCxnSpPr>
            <p:cNvPr id="32021" name="Straight Connector 32020">
              <a:extLst>
                <a:ext uri="{FF2B5EF4-FFF2-40B4-BE49-F238E27FC236}">
                  <a16:creationId xmlns:a16="http://schemas.microsoft.com/office/drawing/2014/main" id="{74F0B0C3-5B59-4675-C70B-90D52693D4D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7FD0933F-FD8C-E827-F265-86B2F65AB03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079B5CF2-20F0-3D3D-E2E4-87B34281F10B}"/>
              </a:ext>
            </a:extLst>
          </p:cNvPr>
          <p:cNvGrpSpPr/>
          <p:nvPr/>
        </p:nvGrpSpPr>
        <p:grpSpPr>
          <a:xfrm>
            <a:off x="7916126" y="3555380"/>
            <a:ext cx="91440" cy="93044"/>
            <a:chOff x="5908460" y="1615439"/>
            <a:chExt cx="91440" cy="93044"/>
          </a:xfrm>
        </p:grpSpPr>
        <p:cxnSp>
          <p:nvCxnSpPr>
            <p:cNvPr id="32024" name="Straight Connector 32023">
              <a:extLst>
                <a:ext uri="{FF2B5EF4-FFF2-40B4-BE49-F238E27FC236}">
                  <a16:creationId xmlns:a16="http://schemas.microsoft.com/office/drawing/2014/main" id="{B29594F3-F5AD-E34B-E0A5-8B3CD72699A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6887C21C-60BD-BCE4-1E34-5D743115DD4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D30F1C79-1257-CA6C-1CA5-678A9965CC9E}"/>
              </a:ext>
            </a:extLst>
          </p:cNvPr>
          <p:cNvGrpSpPr/>
          <p:nvPr/>
        </p:nvGrpSpPr>
        <p:grpSpPr>
          <a:xfrm>
            <a:off x="8110261" y="3552554"/>
            <a:ext cx="91440" cy="93044"/>
            <a:chOff x="5908460" y="1615439"/>
            <a:chExt cx="91440" cy="93044"/>
          </a:xfrm>
        </p:grpSpPr>
        <p:cxnSp>
          <p:nvCxnSpPr>
            <p:cNvPr id="32027" name="Straight Connector 32026">
              <a:extLst>
                <a:ext uri="{FF2B5EF4-FFF2-40B4-BE49-F238E27FC236}">
                  <a16:creationId xmlns:a16="http://schemas.microsoft.com/office/drawing/2014/main" id="{A504E279-C3A3-8670-8E5D-A57513F66D0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FD6C4ECF-09E6-4741-7839-2CDB5A8D0A8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25081A2F-09C7-02FE-8858-F50B51EB63F4}"/>
              </a:ext>
            </a:extLst>
          </p:cNvPr>
          <p:cNvGrpSpPr/>
          <p:nvPr/>
        </p:nvGrpSpPr>
        <p:grpSpPr>
          <a:xfrm>
            <a:off x="8546710" y="3542566"/>
            <a:ext cx="91440" cy="93044"/>
            <a:chOff x="5908460" y="1615439"/>
            <a:chExt cx="91440" cy="93044"/>
          </a:xfrm>
        </p:grpSpPr>
        <p:cxnSp>
          <p:nvCxnSpPr>
            <p:cNvPr id="32030" name="Straight Connector 32029">
              <a:extLst>
                <a:ext uri="{FF2B5EF4-FFF2-40B4-BE49-F238E27FC236}">
                  <a16:creationId xmlns:a16="http://schemas.microsoft.com/office/drawing/2014/main" id="{710C29C1-0F91-AD69-5FA7-CE3139702CE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6949C141-EB89-A6E9-F7E2-280545843F5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D013B88B-4ABF-63E2-164C-3705B2101CEB}"/>
              </a:ext>
            </a:extLst>
          </p:cNvPr>
          <p:cNvGrpSpPr/>
          <p:nvPr/>
        </p:nvGrpSpPr>
        <p:grpSpPr>
          <a:xfrm>
            <a:off x="8397910" y="3555380"/>
            <a:ext cx="91440" cy="93044"/>
            <a:chOff x="5908460" y="1615439"/>
            <a:chExt cx="91440" cy="93044"/>
          </a:xfrm>
        </p:grpSpPr>
        <p:cxnSp>
          <p:nvCxnSpPr>
            <p:cNvPr id="32033" name="Straight Connector 32032">
              <a:extLst>
                <a:ext uri="{FF2B5EF4-FFF2-40B4-BE49-F238E27FC236}">
                  <a16:creationId xmlns:a16="http://schemas.microsoft.com/office/drawing/2014/main" id="{6328ECF6-2491-4B58-F815-77AAA0EA46D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0CE24D48-D9D9-19A3-72A6-2F324276D96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35" name="Group 32034">
            <a:extLst>
              <a:ext uri="{FF2B5EF4-FFF2-40B4-BE49-F238E27FC236}">
                <a16:creationId xmlns:a16="http://schemas.microsoft.com/office/drawing/2014/main" id="{91E930C4-525C-6943-32D3-4B7657979AC7}"/>
              </a:ext>
            </a:extLst>
          </p:cNvPr>
          <p:cNvGrpSpPr/>
          <p:nvPr/>
        </p:nvGrpSpPr>
        <p:grpSpPr>
          <a:xfrm>
            <a:off x="7565404" y="3320484"/>
            <a:ext cx="91440" cy="93044"/>
            <a:chOff x="5908460" y="1615439"/>
            <a:chExt cx="91440" cy="93044"/>
          </a:xfrm>
        </p:grpSpPr>
        <p:cxnSp>
          <p:nvCxnSpPr>
            <p:cNvPr id="32036" name="Straight Connector 32035">
              <a:extLst>
                <a:ext uri="{FF2B5EF4-FFF2-40B4-BE49-F238E27FC236}">
                  <a16:creationId xmlns:a16="http://schemas.microsoft.com/office/drawing/2014/main" id="{56202FB5-9978-5FA8-8D13-7D15A1FC9E8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7DAFD4E7-122B-678B-B30A-BB51F9BB473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B103B02C-0DA1-B65A-C527-1E4FF0B9A2C3}"/>
              </a:ext>
            </a:extLst>
          </p:cNvPr>
          <p:cNvGrpSpPr/>
          <p:nvPr/>
        </p:nvGrpSpPr>
        <p:grpSpPr>
          <a:xfrm>
            <a:off x="8317750" y="3551026"/>
            <a:ext cx="91440" cy="93044"/>
            <a:chOff x="5908460" y="1615439"/>
            <a:chExt cx="91440" cy="93044"/>
          </a:xfrm>
        </p:grpSpPr>
        <p:cxnSp>
          <p:nvCxnSpPr>
            <p:cNvPr id="32039" name="Straight Connector 32038">
              <a:extLst>
                <a:ext uri="{FF2B5EF4-FFF2-40B4-BE49-F238E27FC236}">
                  <a16:creationId xmlns:a16="http://schemas.microsoft.com/office/drawing/2014/main" id="{424BA487-8158-2CE1-5546-078CBFB7D43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945668A4-6D4E-6AC8-7EC5-9677C346949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F47E5EBE-DBC3-6EF3-E075-E4B87D5FE1B3}"/>
              </a:ext>
            </a:extLst>
          </p:cNvPr>
          <p:cNvGrpSpPr/>
          <p:nvPr/>
        </p:nvGrpSpPr>
        <p:grpSpPr>
          <a:xfrm>
            <a:off x="5159196" y="3172984"/>
            <a:ext cx="91440" cy="93044"/>
            <a:chOff x="5908460" y="1615439"/>
            <a:chExt cx="91440" cy="93044"/>
          </a:xfrm>
        </p:grpSpPr>
        <p:cxnSp>
          <p:nvCxnSpPr>
            <p:cNvPr id="32042" name="Straight Connector 32041">
              <a:extLst>
                <a:ext uri="{FF2B5EF4-FFF2-40B4-BE49-F238E27FC236}">
                  <a16:creationId xmlns:a16="http://schemas.microsoft.com/office/drawing/2014/main" id="{0E51A4B0-43D2-C6E2-5E0F-7D69A9218F74}"/>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649A5001-9F62-1353-63B5-E41D1B6EFC3E}"/>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B726147B-9CD8-98D5-5D1C-23EF4412F4A2}"/>
              </a:ext>
            </a:extLst>
          </p:cNvPr>
          <p:cNvGrpSpPr/>
          <p:nvPr/>
        </p:nvGrpSpPr>
        <p:grpSpPr>
          <a:xfrm>
            <a:off x="5444403" y="3256065"/>
            <a:ext cx="91440" cy="93044"/>
            <a:chOff x="5908460" y="1615439"/>
            <a:chExt cx="91440" cy="93044"/>
          </a:xfrm>
        </p:grpSpPr>
        <p:cxnSp>
          <p:nvCxnSpPr>
            <p:cNvPr id="32045" name="Straight Connector 32044">
              <a:extLst>
                <a:ext uri="{FF2B5EF4-FFF2-40B4-BE49-F238E27FC236}">
                  <a16:creationId xmlns:a16="http://schemas.microsoft.com/office/drawing/2014/main" id="{70D9A1AC-6A1C-9F92-09F7-29CF947DEF4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B54E421C-BEA1-4187-D1AE-F06D4BFA893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7" name="Group 32046">
            <a:extLst>
              <a:ext uri="{FF2B5EF4-FFF2-40B4-BE49-F238E27FC236}">
                <a16:creationId xmlns:a16="http://schemas.microsoft.com/office/drawing/2014/main" id="{2AD1C7DF-A3C7-4273-B9CE-FFAE61202D55}"/>
              </a:ext>
            </a:extLst>
          </p:cNvPr>
          <p:cNvGrpSpPr/>
          <p:nvPr/>
        </p:nvGrpSpPr>
        <p:grpSpPr>
          <a:xfrm>
            <a:off x="5492504" y="3343572"/>
            <a:ext cx="91440" cy="93044"/>
            <a:chOff x="5908460" y="1615439"/>
            <a:chExt cx="91440" cy="93044"/>
          </a:xfrm>
        </p:grpSpPr>
        <p:cxnSp>
          <p:nvCxnSpPr>
            <p:cNvPr id="32048" name="Straight Connector 32047">
              <a:extLst>
                <a:ext uri="{FF2B5EF4-FFF2-40B4-BE49-F238E27FC236}">
                  <a16:creationId xmlns:a16="http://schemas.microsoft.com/office/drawing/2014/main" id="{B0F1374B-4339-053E-5F07-8E5B3B3BCB5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7D57ADE8-63B8-362A-2D74-6A948E21AA0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0" name="Group 32049">
            <a:extLst>
              <a:ext uri="{FF2B5EF4-FFF2-40B4-BE49-F238E27FC236}">
                <a16:creationId xmlns:a16="http://schemas.microsoft.com/office/drawing/2014/main" id="{A02E2477-0314-746C-24C7-A1878C02A4B4}"/>
              </a:ext>
            </a:extLst>
          </p:cNvPr>
          <p:cNvGrpSpPr/>
          <p:nvPr/>
        </p:nvGrpSpPr>
        <p:grpSpPr>
          <a:xfrm>
            <a:off x="4704817" y="2769712"/>
            <a:ext cx="91440" cy="93044"/>
            <a:chOff x="5908460" y="1615439"/>
            <a:chExt cx="91440" cy="93044"/>
          </a:xfrm>
        </p:grpSpPr>
        <p:cxnSp>
          <p:nvCxnSpPr>
            <p:cNvPr id="32051" name="Straight Connector 32050">
              <a:extLst>
                <a:ext uri="{FF2B5EF4-FFF2-40B4-BE49-F238E27FC236}">
                  <a16:creationId xmlns:a16="http://schemas.microsoft.com/office/drawing/2014/main" id="{7599E635-E540-6899-47CD-9AB3F660CC4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685C9BFD-F51D-BE2D-59FA-48D0AFE33F5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3" name="Group 32052">
            <a:extLst>
              <a:ext uri="{FF2B5EF4-FFF2-40B4-BE49-F238E27FC236}">
                <a16:creationId xmlns:a16="http://schemas.microsoft.com/office/drawing/2014/main" id="{E6669781-2DC0-CDE9-7187-D4F9C04D84EB}"/>
              </a:ext>
            </a:extLst>
          </p:cNvPr>
          <p:cNvGrpSpPr/>
          <p:nvPr/>
        </p:nvGrpSpPr>
        <p:grpSpPr>
          <a:xfrm>
            <a:off x="6603048" y="3761618"/>
            <a:ext cx="91440" cy="93044"/>
            <a:chOff x="5908460" y="1615439"/>
            <a:chExt cx="91440" cy="93044"/>
          </a:xfrm>
        </p:grpSpPr>
        <p:cxnSp>
          <p:nvCxnSpPr>
            <p:cNvPr id="32054" name="Straight Connector 32053">
              <a:extLst>
                <a:ext uri="{FF2B5EF4-FFF2-40B4-BE49-F238E27FC236}">
                  <a16:creationId xmlns:a16="http://schemas.microsoft.com/office/drawing/2014/main" id="{F39557E8-E7A0-DFCB-B1F5-8782BBB4125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BF36543F-BADC-F559-077C-ACBEE996C5D3}"/>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6" name="Group 32055">
            <a:extLst>
              <a:ext uri="{FF2B5EF4-FFF2-40B4-BE49-F238E27FC236}">
                <a16:creationId xmlns:a16="http://schemas.microsoft.com/office/drawing/2014/main" id="{416C481A-AC9D-00FC-1CC2-50CC0663B713}"/>
              </a:ext>
            </a:extLst>
          </p:cNvPr>
          <p:cNvGrpSpPr/>
          <p:nvPr/>
        </p:nvGrpSpPr>
        <p:grpSpPr>
          <a:xfrm>
            <a:off x="6280748" y="3654797"/>
            <a:ext cx="91440" cy="93044"/>
            <a:chOff x="5908460" y="1615439"/>
            <a:chExt cx="91440" cy="93044"/>
          </a:xfrm>
        </p:grpSpPr>
        <p:cxnSp>
          <p:nvCxnSpPr>
            <p:cNvPr id="32057" name="Straight Connector 32056">
              <a:extLst>
                <a:ext uri="{FF2B5EF4-FFF2-40B4-BE49-F238E27FC236}">
                  <a16:creationId xmlns:a16="http://schemas.microsoft.com/office/drawing/2014/main" id="{C587FEC1-7372-C08F-9897-0B4BA977BAE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8" name="Straight Connector 32057">
              <a:extLst>
                <a:ext uri="{FF2B5EF4-FFF2-40B4-BE49-F238E27FC236}">
                  <a16:creationId xmlns:a16="http://schemas.microsoft.com/office/drawing/2014/main" id="{2962D773-E069-F754-1C09-CC6C7529039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9" name="Group 32058">
            <a:extLst>
              <a:ext uri="{FF2B5EF4-FFF2-40B4-BE49-F238E27FC236}">
                <a16:creationId xmlns:a16="http://schemas.microsoft.com/office/drawing/2014/main" id="{0C4A7E3F-C5D0-22C4-B0F9-76BDFBB96D67}"/>
              </a:ext>
            </a:extLst>
          </p:cNvPr>
          <p:cNvGrpSpPr/>
          <p:nvPr/>
        </p:nvGrpSpPr>
        <p:grpSpPr>
          <a:xfrm>
            <a:off x="4970738" y="2998264"/>
            <a:ext cx="91440" cy="93044"/>
            <a:chOff x="5908460" y="1615439"/>
            <a:chExt cx="91440" cy="93044"/>
          </a:xfrm>
        </p:grpSpPr>
        <p:cxnSp>
          <p:nvCxnSpPr>
            <p:cNvPr id="32060" name="Straight Connector 32059">
              <a:extLst>
                <a:ext uri="{FF2B5EF4-FFF2-40B4-BE49-F238E27FC236}">
                  <a16:creationId xmlns:a16="http://schemas.microsoft.com/office/drawing/2014/main" id="{BFBC3C21-C1BC-95CF-8635-42706D6F7CD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8287C8F4-480F-6C89-263F-68DF34864A3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2" name="Group 32061">
            <a:extLst>
              <a:ext uri="{FF2B5EF4-FFF2-40B4-BE49-F238E27FC236}">
                <a16:creationId xmlns:a16="http://schemas.microsoft.com/office/drawing/2014/main" id="{1086A246-E1B6-845A-8CF9-457792B0A22F}"/>
              </a:ext>
            </a:extLst>
          </p:cNvPr>
          <p:cNvGrpSpPr/>
          <p:nvPr/>
        </p:nvGrpSpPr>
        <p:grpSpPr>
          <a:xfrm>
            <a:off x="4133635" y="2424076"/>
            <a:ext cx="91440" cy="93044"/>
            <a:chOff x="5908460" y="1615439"/>
            <a:chExt cx="91440" cy="93044"/>
          </a:xfrm>
        </p:grpSpPr>
        <p:cxnSp>
          <p:nvCxnSpPr>
            <p:cNvPr id="32063" name="Straight Connector 32062">
              <a:extLst>
                <a:ext uri="{FF2B5EF4-FFF2-40B4-BE49-F238E27FC236}">
                  <a16:creationId xmlns:a16="http://schemas.microsoft.com/office/drawing/2014/main" id="{0EBE5D25-35B4-535D-D80F-007268511AB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0E47CA16-3C22-EAAE-4A45-FC4DFD700E1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5" name="Group 32064">
            <a:extLst>
              <a:ext uri="{FF2B5EF4-FFF2-40B4-BE49-F238E27FC236}">
                <a16:creationId xmlns:a16="http://schemas.microsoft.com/office/drawing/2014/main" id="{D7A2806C-24BC-CA5B-973A-1B7B2C6595C4}"/>
              </a:ext>
            </a:extLst>
          </p:cNvPr>
          <p:cNvGrpSpPr/>
          <p:nvPr/>
        </p:nvGrpSpPr>
        <p:grpSpPr>
          <a:xfrm>
            <a:off x="5597353" y="3455879"/>
            <a:ext cx="91440" cy="93044"/>
            <a:chOff x="5908460" y="1615439"/>
            <a:chExt cx="91440" cy="93044"/>
          </a:xfrm>
        </p:grpSpPr>
        <p:cxnSp>
          <p:nvCxnSpPr>
            <p:cNvPr id="32066" name="Straight Connector 32065">
              <a:extLst>
                <a:ext uri="{FF2B5EF4-FFF2-40B4-BE49-F238E27FC236}">
                  <a16:creationId xmlns:a16="http://schemas.microsoft.com/office/drawing/2014/main" id="{7409130E-E077-6006-C181-DFADE903B03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CA5BFF03-2FB4-A8D5-5403-C4F639012A2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8" name="Group 32067">
            <a:extLst>
              <a:ext uri="{FF2B5EF4-FFF2-40B4-BE49-F238E27FC236}">
                <a16:creationId xmlns:a16="http://schemas.microsoft.com/office/drawing/2014/main" id="{301CD99E-0126-3112-FF73-152225C8C952}"/>
              </a:ext>
            </a:extLst>
          </p:cNvPr>
          <p:cNvGrpSpPr/>
          <p:nvPr/>
        </p:nvGrpSpPr>
        <p:grpSpPr>
          <a:xfrm>
            <a:off x="5751975" y="3542566"/>
            <a:ext cx="91440" cy="93044"/>
            <a:chOff x="5908460" y="1615439"/>
            <a:chExt cx="91440" cy="93044"/>
          </a:xfrm>
        </p:grpSpPr>
        <p:cxnSp>
          <p:nvCxnSpPr>
            <p:cNvPr id="32069" name="Straight Connector 32068">
              <a:extLst>
                <a:ext uri="{FF2B5EF4-FFF2-40B4-BE49-F238E27FC236}">
                  <a16:creationId xmlns:a16="http://schemas.microsoft.com/office/drawing/2014/main" id="{B5B73639-1A36-1A65-2CB2-B2AEF2636C8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0" name="Straight Connector 32069">
              <a:extLst>
                <a:ext uri="{FF2B5EF4-FFF2-40B4-BE49-F238E27FC236}">
                  <a16:creationId xmlns:a16="http://schemas.microsoft.com/office/drawing/2014/main" id="{C2628920-F609-AFFF-B980-DC683C92FFD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1" name="Group 32070">
            <a:extLst>
              <a:ext uri="{FF2B5EF4-FFF2-40B4-BE49-F238E27FC236}">
                <a16:creationId xmlns:a16="http://schemas.microsoft.com/office/drawing/2014/main" id="{4BCAD30A-D932-0A46-0E24-38B106A05B12}"/>
              </a:ext>
            </a:extLst>
          </p:cNvPr>
          <p:cNvGrpSpPr/>
          <p:nvPr/>
        </p:nvGrpSpPr>
        <p:grpSpPr>
          <a:xfrm>
            <a:off x="6365794" y="3701033"/>
            <a:ext cx="91440" cy="93044"/>
            <a:chOff x="5908460" y="1615439"/>
            <a:chExt cx="91440" cy="93044"/>
          </a:xfrm>
        </p:grpSpPr>
        <p:cxnSp>
          <p:nvCxnSpPr>
            <p:cNvPr id="32072" name="Straight Connector 32071">
              <a:extLst>
                <a:ext uri="{FF2B5EF4-FFF2-40B4-BE49-F238E27FC236}">
                  <a16:creationId xmlns:a16="http://schemas.microsoft.com/office/drawing/2014/main" id="{1430453C-1A9F-A122-968F-11A12141D5C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4AE35EF5-09F8-EF6E-4972-0E9434351C8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4" name="Group 32073">
            <a:extLst>
              <a:ext uri="{FF2B5EF4-FFF2-40B4-BE49-F238E27FC236}">
                <a16:creationId xmlns:a16="http://schemas.microsoft.com/office/drawing/2014/main" id="{3927288A-7884-F35C-EAA4-851258B9CBA8}"/>
              </a:ext>
            </a:extLst>
          </p:cNvPr>
          <p:cNvGrpSpPr/>
          <p:nvPr/>
        </p:nvGrpSpPr>
        <p:grpSpPr>
          <a:xfrm>
            <a:off x="5686464" y="3488493"/>
            <a:ext cx="91440" cy="93044"/>
            <a:chOff x="5908460" y="1615439"/>
            <a:chExt cx="91440" cy="93044"/>
          </a:xfrm>
        </p:grpSpPr>
        <p:cxnSp>
          <p:nvCxnSpPr>
            <p:cNvPr id="32075" name="Straight Connector 32074">
              <a:extLst>
                <a:ext uri="{FF2B5EF4-FFF2-40B4-BE49-F238E27FC236}">
                  <a16:creationId xmlns:a16="http://schemas.microsoft.com/office/drawing/2014/main" id="{9ED4CA64-7686-E2B2-16B3-70C97CE1DDF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A662C4A9-4D1D-8570-DF61-46EBC49D000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7" name="Group 32076">
            <a:extLst>
              <a:ext uri="{FF2B5EF4-FFF2-40B4-BE49-F238E27FC236}">
                <a16:creationId xmlns:a16="http://schemas.microsoft.com/office/drawing/2014/main" id="{530C03C6-EB17-7B8B-DBFC-4A2E619D1E93}"/>
              </a:ext>
            </a:extLst>
          </p:cNvPr>
          <p:cNvGrpSpPr/>
          <p:nvPr/>
        </p:nvGrpSpPr>
        <p:grpSpPr>
          <a:xfrm>
            <a:off x="5042817" y="3034201"/>
            <a:ext cx="91440" cy="93044"/>
            <a:chOff x="5908460" y="1615439"/>
            <a:chExt cx="91440" cy="93044"/>
          </a:xfrm>
        </p:grpSpPr>
        <p:cxnSp>
          <p:nvCxnSpPr>
            <p:cNvPr id="32078" name="Straight Connector 32077">
              <a:extLst>
                <a:ext uri="{FF2B5EF4-FFF2-40B4-BE49-F238E27FC236}">
                  <a16:creationId xmlns:a16="http://schemas.microsoft.com/office/drawing/2014/main" id="{B60496AA-157B-3E82-576D-F125CF53A4E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D560067F-F3AB-C5F0-97D5-C2AD750E87B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0" name="Group 32079">
            <a:extLst>
              <a:ext uri="{FF2B5EF4-FFF2-40B4-BE49-F238E27FC236}">
                <a16:creationId xmlns:a16="http://schemas.microsoft.com/office/drawing/2014/main" id="{27DB14AB-B9B2-8D8E-B89F-226C2D525BC2}"/>
              </a:ext>
            </a:extLst>
          </p:cNvPr>
          <p:cNvGrpSpPr/>
          <p:nvPr/>
        </p:nvGrpSpPr>
        <p:grpSpPr>
          <a:xfrm>
            <a:off x="5535359" y="3414202"/>
            <a:ext cx="91440" cy="93044"/>
            <a:chOff x="5908460" y="1615439"/>
            <a:chExt cx="91440" cy="93044"/>
          </a:xfrm>
        </p:grpSpPr>
        <p:cxnSp>
          <p:nvCxnSpPr>
            <p:cNvPr id="32081" name="Straight Connector 32080">
              <a:extLst>
                <a:ext uri="{FF2B5EF4-FFF2-40B4-BE49-F238E27FC236}">
                  <a16:creationId xmlns:a16="http://schemas.microsoft.com/office/drawing/2014/main" id="{D2E480ED-F5CB-B954-CD6B-76C9B974381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E4C0F7F1-3DE8-F49C-4DF6-02AD07393FC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3" name="Group 32082">
            <a:extLst>
              <a:ext uri="{FF2B5EF4-FFF2-40B4-BE49-F238E27FC236}">
                <a16:creationId xmlns:a16="http://schemas.microsoft.com/office/drawing/2014/main" id="{2F8F8776-FCC6-8D6A-569A-E48ED2846605}"/>
              </a:ext>
            </a:extLst>
          </p:cNvPr>
          <p:cNvGrpSpPr/>
          <p:nvPr/>
        </p:nvGrpSpPr>
        <p:grpSpPr>
          <a:xfrm>
            <a:off x="6090998" y="3655497"/>
            <a:ext cx="91440" cy="93044"/>
            <a:chOff x="5908460" y="1615439"/>
            <a:chExt cx="91440" cy="93044"/>
          </a:xfrm>
        </p:grpSpPr>
        <p:cxnSp>
          <p:nvCxnSpPr>
            <p:cNvPr id="32084" name="Straight Connector 32083">
              <a:extLst>
                <a:ext uri="{FF2B5EF4-FFF2-40B4-BE49-F238E27FC236}">
                  <a16:creationId xmlns:a16="http://schemas.microsoft.com/office/drawing/2014/main" id="{E4A5359D-28F2-8D91-3077-762C1B422A0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F7C6EF2B-78E5-34C6-43F0-82774EDB486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6" name="Group 32085">
            <a:extLst>
              <a:ext uri="{FF2B5EF4-FFF2-40B4-BE49-F238E27FC236}">
                <a16:creationId xmlns:a16="http://schemas.microsoft.com/office/drawing/2014/main" id="{241C3B8A-6AD1-A2DA-159E-9D5112FEE594}"/>
              </a:ext>
            </a:extLst>
          </p:cNvPr>
          <p:cNvGrpSpPr/>
          <p:nvPr/>
        </p:nvGrpSpPr>
        <p:grpSpPr>
          <a:xfrm>
            <a:off x="6178464" y="3657133"/>
            <a:ext cx="91440" cy="93044"/>
            <a:chOff x="5908460" y="1615439"/>
            <a:chExt cx="91440" cy="93044"/>
          </a:xfrm>
        </p:grpSpPr>
        <p:cxnSp>
          <p:nvCxnSpPr>
            <p:cNvPr id="32087" name="Straight Connector 32086">
              <a:extLst>
                <a:ext uri="{FF2B5EF4-FFF2-40B4-BE49-F238E27FC236}">
                  <a16:creationId xmlns:a16="http://schemas.microsoft.com/office/drawing/2014/main" id="{18B02E6D-315B-D9C5-FB1A-58454C65A5D4}"/>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2D7D8D26-ADF3-056A-2C67-55951E79D7F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9" name="Group 32088">
            <a:extLst>
              <a:ext uri="{FF2B5EF4-FFF2-40B4-BE49-F238E27FC236}">
                <a16:creationId xmlns:a16="http://schemas.microsoft.com/office/drawing/2014/main" id="{5FEBAD3C-352E-8D1A-5F07-382168AEE363}"/>
              </a:ext>
            </a:extLst>
          </p:cNvPr>
          <p:cNvGrpSpPr/>
          <p:nvPr/>
        </p:nvGrpSpPr>
        <p:grpSpPr>
          <a:xfrm>
            <a:off x="5912054" y="3629165"/>
            <a:ext cx="91440" cy="93044"/>
            <a:chOff x="5908460" y="1615439"/>
            <a:chExt cx="91440" cy="93044"/>
          </a:xfrm>
        </p:grpSpPr>
        <p:cxnSp>
          <p:nvCxnSpPr>
            <p:cNvPr id="32090" name="Straight Connector 32089">
              <a:extLst>
                <a:ext uri="{FF2B5EF4-FFF2-40B4-BE49-F238E27FC236}">
                  <a16:creationId xmlns:a16="http://schemas.microsoft.com/office/drawing/2014/main" id="{D43F82F4-50FD-A699-1549-4D2D497CA02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C3E60A72-A17C-FB0F-E418-77E769D7D33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2" name="Group 32091">
            <a:extLst>
              <a:ext uri="{FF2B5EF4-FFF2-40B4-BE49-F238E27FC236}">
                <a16:creationId xmlns:a16="http://schemas.microsoft.com/office/drawing/2014/main" id="{D1A56462-2FBB-8106-F3EF-1BBAD3F35551}"/>
              </a:ext>
            </a:extLst>
          </p:cNvPr>
          <p:cNvGrpSpPr/>
          <p:nvPr/>
        </p:nvGrpSpPr>
        <p:grpSpPr>
          <a:xfrm>
            <a:off x="6642587" y="3796403"/>
            <a:ext cx="91440" cy="93044"/>
            <a:chOff x="5908460" y="1615439"/>
            <a:chExt cx="91440" cy="93044"/>
          </a:xfrm>
        </p:grpSpPr>
        <p:cxnSp>
          <p:nvCxnSpPr>
            <p:cNvPr id="32093" name="Straight Connector 32092">
              <a:extLst>
                <a:ext uri="{FF2B5EF4-FFF2-40B4-BE49-F238E27FC236}">
                  <a16:creationId xmlns:a16="http://schemas.microsoft.com/office/drawing/2014/main" id="{BB595ECF-2089-4C0C-5AB3-B62AD1ED6C8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480718E3-B8FF-B5EA-E148-6E4FC1B8E3E2}"/>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5" name="Group 32094">
            <a:extLst>
              <a:ext uri="{FF2B5EF4-FFF2-40B4-BE49-F238E27FC236}">
                <a16:creationId xmlns:a16="http://schemas.microsoft.com/office/drawing/2014/main" id="{5AC1D3BC-609B-69D7-740B-89124C4E538A}"/>
              </a:ext>
            </a:extLst>
          </p:cNvPr>
          <p:cNvGrpSpPr/>
          <p:nvPr/>
        </p:nvGrpSpPr>
        <p:grpSpPr>
          <a:xfrm>
            <a:off x="3797428" y="1957274"/>
            <a:ext cx="91440" cy="93044"/>
            <a:chOff x="5908460" y="1615439"/>
            <a:chExt cx="91440" cy="93044"/>
          </a:xfrm>
        </p:grpSpPr>
        <p:cxnSp>
          <p:nvCxnSpPr>
            <p:cNvPr id="32096" name="Straight Connector 32095">
              <a:extLst>
                <a:ext uri="{FF2B5EF4-FFF2-40B4-BE49-F238E27FC236}">
                  <a16:creationId xmlns:a16="http://schemas.microsoft.com/office/drawing/2014/main" id="{22CFBFC5-7D55-AA7D-882F-DCAC7DC8654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7" name="Straight Connector 32096">
              <a:extLst>
                <a:ext uri="{FF2B5EF4-FFF2-40B4-BE49-F238E27FC236}">
                  <a16:creationId xmlns:a16="http://schemas.microsoft.com/office/drawing/2014/main" id="{7858B8F9-DF9C-5123-B3D7-7E221C62F67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8" name="Group 32097">
            <a:extLst>
              <a:ext uri="{FF2B5EF4-FFF2-40B4-BE49-F238E27FC236}">
                <a16:creationId xmlns:a16="http://schemas.microsoft.com/office/drawing/2014/main" id="{F34FB891-7CA7-F777-8543-B9A96AD8ADF3}"/>
              </a:ext>
            </a:extLst>
          </p:cNvPr>
          <p:cNvGrpSpPr/>
          <p:nvPr/>
        </p:nvGrpSpPr>
        <p:grpSpPr>
          <a:xfrm>
            <a:off x="4080648" y="2300443"/>
            <a:ext cx="91440" cy="93044"/>
            <a:chOff x="5908460" y="1615439"/>
            <a:chExt cx="91440" cy="93044"/>
          </a:xfrm>
        </p:grpSpPr>
        <p:cxnSp>
          <p:nvCxnSpPr>
            <p:cNvPr id="32099" name="Straight Connector 32098">
              <a:extLst>
                <a:ext uri="{FF2B5EF4-FFF2-40B4-BE49-F238E27FC236}">
                  <a16:creationId xmlns:a16="http://schemas.microsoft.com/office/drawing/2014/main" id="{A3F0B66B-BE4D-7DF0-A89D-E5FBD18DA87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0" name="Straight Connector 32099">
              <a:extLst>
                <a:ext uri="{FF2B5EF4-FFF2-40B4-BE49-F238E27FC236}">
                  <a16:creationId xmlns:a16="http://schemas.microsoft.com/office/drawing/2014/main" id="{8CC7BE8A-04CB-1E65-73E9-4ACB55DD0BB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1" name="Group 32100">
            <a:extLst>
              <a:ext uri="{FF2B5EF4-FFF2-40B4-BE49-F238E27FC236}">
                <a16:creationId xmlns:a16="http://schemas.microsoft.com/office/drawing/2014/main" id="{D59571F2-B0CE-C748-9599-7FC6A412B6A8}"/>
              </a:ext>
            </a:extLst>
          </p:cNvPr>
          <p:cNvGrpSpPr/>
          <p:nvPr/>
        </p:nvGrpSpPr>
        <p:grpSpPr>
          <a:xfrm>
            <a:off x="4288531" y="2490952"/>
            <a:ext cx="91440" cy="93044"/>
            <a:chOff x="5908460" y="1615439"/>
            <a:chExt cx="91440" cy="93044"/>
          </a:xfrm>
        </p:grpSpPr>
        <p:cxnSp>
          <p:nvCxnSpPr>
            <p:cNvPr id="32102" name="Straight Connector 32101">
              <a:extLst>
                <a:ext uri="{FF2B5EF4-FFF2-40B4-BE49-F238E27FC236}">
                  <a16:creationId xmlns:a16="http://schemas.microsoft.com/office/drawing/2014/main" id="{01F0BFBE-8B0D-73D7-A97C-0A35BA73564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3" name="Straight Connector 32102">
              <a:extLst>
                <a:ext uri="{FF2B5EF4-FFF2-40B4-BE49-F238E27FC236}">
                  <a16:creationId xmlns:a16="http://schemas.microsoft.com/office/drawing/2014/main" id="{3AA99466-4888-A997-F02A-738DE0B10CC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4" name="Group 32103">
            <a:extLst>
              <a:ext uri="{FF2B5EF4-FFF2-40B4-BE49-F238E27FC236}">
                <a16:creationId xmlns:a16="http://schemas.microsoft.com/office/drawing/2014/main" id="{FD7B0B55-863C-8C6B-8FA8-5565709F22BC}"/>
              </a:ext>
            </a:extLst>
          </p:cNvPr>
          <p:cNvGrpSpPr/>
          <p:nvPr/>
        </p:nvGrpSpPr>
        <p:grpSpPr>
          <a:xfrm>
            <a:off x="4544568" y="2664099"/>
            <a:ext cx="91440" cy="93044"/>
            <a:chOff x="5908460" y="1615439"/>
            <a:chExt cx="91440" cy="93044"/>
          </a:xfrm>
        </p:grpSpPr>
        <p:cxnSp>
          <p:nvCxnSpPr>
            <p:cNvPr id="32105" name="Straight Connector 32104">
              <a:extLst>
                <a:ext uri="{FF2B5EF4-FFF2-40B4-BE49-F238E27FC236}">
                  <a16:creationId xmlns:a16="http://schemas.microsoft.com/office/drawing/2014/main" id="{99BCB3A0-F31C-53E0-C777-70EB53ED140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94B2E72A-6435-22D9-66AF-8501F54D7C33}"/>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7" name="Group 32106">
            <a:extLst>
              <a:ext uri="{FF2B5EF4-FFF2-40B4-BE49-F238E27FC236}">
                <a16:creationId xmlns:a16="http://schemas.microsoft.com/office/drawing/2014/main" id="{8460BE7F-8FEE-E2A8-5B1B-F09F95970963}"/>
              </a:ext>
            </a:extLst>
          </p:cNvPr>
          <p:cNvGrpSpPr/>
          <p:nvPr/>
        </p:nvGrpSpPr>
        <p:grpSpPr>
          <a:xfrm>
            <a:off x="4882672" y="2967101"/>
            <a:ext cx="91440" cy="93044"/>
            <a:chOff x="5908460" y="1615439"/>
            <a:chExt cx="91440" cy="93044"/>
          </a:xfrm>
        </p:grpSpPr>
        <p:cxnSp>
          <p:nvCxnSpPr>
            <p:cNvPr id="32108" name="Straight Connector 32107">
              <a:extLst>
                <a:ext uri="{FF2B5EF4-FFF2-40B4-BE49-F238E27FC236}">
                  <a16:creationId xmlns:a16="http://schemas.microsoft.com/office/drawing/2014/main" id="{94ADC962-EB0E-3C4A-4423-FD557CA3C5B4}"/>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EB409C6B-034D-B462-1088-C29E85EC141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0" name="Group 32109">
            <a:extLst>
              <a:ext uri="{FF2B5EF4-FFF2-40B4-BE49-F238E27FC236}">
                <a16:creationId xmlns:a16="http://schemas.microsoft.com/office/drawing/2014/main" id="{7610FB52-5E39-C495-BF6B-E39D56138088}"/>
              </a:ext>
            </a:extLst>
          </p:cNvPr>
          <p:cNvGrpSpPr/>
          <p:nvPr/>
        </p:nvGrpSpPr>
        <p:grpSpPr>
          <a:xfrm>
            <a:off x="5072847" y="3056439"/>
            <a:ext cx="91440" cy="93044"/>
            <a:chOff x="5908460" y="1615439"/>
            <a:chExt cx="91440" cy="93044"/>
          </a:xfrm>
        </p:grpSpPr>
        <p:cxnSp>
          <p:nvCxnSpPr>
            <p:cNvPr id="32111" name="Straight Connector 32110">
              <a:extLst>
                <a:ext uri="{FF2B5EF4-FFF2-40B4-BE49-F238E27FC236}">
                  <a16:creationId xmlns:a16="http://schemas.microsoft.com/office/drawing/2014/main" id="{AE8D733E-AC4D-3E97-9F8C-3C46FC827173}"/>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F8A1838C-467B-BB22-2E66-FE7F7BB6B90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3" name="Group 32112">
            <a:extLst>
              <a:ext uri="{FF2B5EF4-FFF2-40B4-BE49-F238E27FC236}">
                <a16:creationId xmlns:a16="http://schemas.microsoft.com/office/drawing/2014/main" id="{9A677417-8074-0C55-8A27-A08BDDB49C87}"/>
              </a:ext>
            </a:extLst>
          </p:cNvPr>
          <p:cNvGrpSpPr/>
          <p:nvPr/>
        </p:nvGrpSpPr>
        <p:grpSpPr>
          <a:xfrm>
            <a:off x="4160799" y="2457277"/>
            <a:ext cx="91440" cy="93044"/>
            <a:chOff x="5908460" y="1615439"/>
            <a:chExt cx="91440" cy="93044"/>
          </a:xfrm>
        </p:grpSpPr>
        <p:cxnSp>
          <p:nvCxnSpPr>
            <p:cNvPr id="32114" name="Straight Connector 32113">
              <a:extLst>
                <a:ext uri="{FF2B5EF4-FFF2-40B4-BE49-F238E27FC236}">
                  <a16:creationId xmlns:a16="http://schemas.microsoft.com/office/drawing/2014/main" id="{A64143A0-0A35-5D32-84EE-675FA240385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5" name="Straight Connector 32114">
              <a:extLst>
                <a:ext uri="{FF2B5EF4-FFF2-40B4-BE49-F238E27FC236}">
                  <a16:creationId xmlns:a16="http://schemas.microsoft.com/office/drawing/2014/main" id="{57562F72-6A38-24B5-08EB-E8131A27973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6" name="Group 32115">
            <a:extLst>
              <a:ext uri="{FF2B5EF4-FFF2-40B4-BE49-F238E27FC236}">
                <a16:creationId xmlns:a16="http://schemas.microsoft.com/office/drawing/2014/main" id="{DB54DF6F-B80D-BFF3-BE48-4982419E81D8}"/>
              </a:ext>
            </a:extLst>
          </p:cNvPr>
          <p:cNvGrpSpPr/>
          <p:nvPr/>
        </p:nvGrpSpPr>
        <p:grpSpPr>
          <a:xfrm>
            <a:off x="4208606" y="2458700"/>
            <a:ext cx="91440" cy="93044"/>
            <a:chOff x="5908460" y="1615439"/>
            <a:chExt cx="91440" cy="93044"/>
          </a:xfrm>
        </p:grpSpPr>
        <p:cxnSp>
          <p:nvCxnSpPr>
            <p:cNvPr id="32117" name="Straight Connector 32116">
              <a:extLst>
                <a:ext uri="{FF2B5EF4-FFF2-40B4-BE49-F238E27FC236}">
                  <a16:creationId xmlns:a16="http://schemas.microsoft.com/office/drawing/2014/main" id="{B642826E-61BA-CD20-0980-DE30472F047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8" name="Straight Connector 32117">
              <a:extLst>
                <a:ext uri="{FF2B5EF4-FFF2-40B4-BE49-F238E27FC236}">
                  <a16:creationId xmlns:a16="http://schemas.microsoft.com/office/drawing/2014/main" id="{3C074B2B-121C-58FA-135C-C86C0680B872}"/>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9" name="Group 32118">
            <a:extLst>
              <a:ext uri="{FF2B5EF4-FFF2-40B4-BE49-F238E27FC236}">
                <a16:creationId xmlns:a16="http://schemas.microsoft.com/office/drawing/2014/main" id="{48D85D0B-05A2-EA0A-70D0-573B7DBC83B1}"/>
              </a:ext>
            </a:extLst>
          </p:cNvPr>
          <p:cNvGrpSpPr/>
          <p:nvPr/>
        </p:nvGrpSpPr>
        <p:grpSpPr>
          <a:xfrm>
            <a:off x="4515512" y="2643743"/>
            <a:ext cx="91440" cy="93044"/>
            <a:chOff x="5908460" y="1615439"/>
            <a:chExt cx="91440" cy="93044"/>
          </a:xfrm>
        </p:grpSpPr>
        <p:cxnSp>
          <p:nvCxnSpPr>
            <p:cNvPr id="32120" name="Straight Connector 32119">
              <a:extLst>
                <a:ext uri="{FF2B5EF4-FFF2-40B4-BE49-F238E27FC236}">
                  <a16:creationId xmlns:a16="http://schemas.microsoft.com/office/drawing/2014/main" id="{0EDF4227-606C-3EC6-3E22-8E2FC2325CB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E6E547CE-9688-2816-6B2D-4DFE934E664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2" name="Group 32121">
            <a:extLst>
              <a:ext uri="{FF2B5EF4-FFF2-40B4-BE49-F238E27FC236}">
                <a16:creationId xmlns:a16="http://schemas.microsoft.com/office/drawing/2014/main" id="{0B88F9B1-2B1E-F02B-BCB2-6E7629BDDD71}"/>
              </a:ext>
            </a:extLst>
          </p:cNvPr>
          <p:cNvGrpSpPr/>
          <p:nvPr/>
        </p:nvGrpSpPr>
        <p:grpSpPr>
          <a:xfrm>
            <a:off x="4819044" y="2870164"/>
            <a:ext cx="91440" cy="93044"/>
            <a:chOff x="5908460" y="1615439"/>
            <a:chExt cx="91440" cy="93044"/>
          </a:xfrm>
        </p:grpSpPr>
        <p:cxnSp>
          <p:nvCxnSpPr>
            <p:cNvPr id="32123" name="Straight Connector 32122">
              <a:extLst>
                <a:ext uri="{FF2B5EF4-FFF2-40B4-BE49-F238E27FC236}">
                  <a16:creationId xmlns:a16="http://schemas.microsoft.com/office/drawing/2014/main" id="{20CA3575-0F59-9BA9-4655-A12927A5FA1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24" name="Straight Connector 32123">
              <a:extLst>
                <a:ext uri="{FF2B5EF4-FFF2-40B4-BE49-F238E27FC236}">
                  <a16:creationId xmlns:a16="http://schemas.microsoft.com/office/drawing/2014/main" id="{A19000EE-973B-F4E4-1241-0CA7A3CF706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5" name="Group 32124">
            <a:extLst>
              <a:ext uri="{FF2B5EF4-FFF2-40B4-BE49-F238E27FC236}">
                <a16:creationId xmlns:a16="http://schemas.microsoft.com/office/drawing/2014/main" id="{F476E880-4C6D-D965-53DB-40423B301ABB}"/>
              </a:ext>
            </a:extLst>
          </p:cNvPr>
          <p:cNvGrpSpPr/>
          <p:nvPr/>
        </p:nvGrpSpPr>
        <p:grpSpPr>
          <a:xfrm>
            <a:off x="5382579" y="3249101"/>
            <a:ext cx="91440" cy="93044"/>
            <a:chOff x="5908460" y="1615439"/>
            <a:chExt cx="91440" cy="93044"/>
          </a:xfrm>
        </p:grpSpPr>
        <p:cxnSp>
          <p:nvCxnSpPr>
            <p:cNvPr id="32126" name="Straight Connector 32125">
              <a:extLst>
                <a:ext uri="{FF2B5EF4-FFF2-40B4-BE49-F238E27FC236}">
                  <a16:creationId xmlns:a16="http://schemas.microsoft.com/office/drawing/2014/main" id="{2760D5AF-A193-4569-4970-11C73BAA992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FCD1B89A-D52F-2F73-9527-8E705479B15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8" name="Group 32127">
            <a:extLst>
              <a:ext uri="{FF2B5EF4-FFF2-40B4-BE49-F238E27FC236}">
                <a16:creationId xmlns:a16="http://schemas.microsoft.com/office/drawing/2014/main" id="{8A289B8B-A14F-307B-D3FD-183325D0415E}"/>
              </a:ext>
            </a:extLst>
          </p:cNvPr>
          <p:cNvGrpSpPr/>
          <p:nvPr/>
        </p:nvGrpSpPr>
        <p:grpSpPr>
          <a:xfrm>
            <a:off x="4914365" y="2970578"/>
            <a:ext cx="91440" cy="93044"/>
            <a:chOff x="5908460" y="1615439"/>
            <a:chExt cx="91440" cy="93044"/>
          </a:xfrm>
        </p:grpSpPr>
        <p:cxnSp>
          <p:nvCxnSpPr>
            <p:cNvPr id="32129" name="Straight Connector 32128">
              <a:extLst>
                <a:ext uri="{FF2B5EF4-FFF2-40B4-BE49-F238E27FC236}">
                  <a16:creationId xmlns:a16="http://schemas.microsoft.com/office/drawing/2014/main" id="{7F8D912D-66ED-15C9-80D5-AB6A8DC7B37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0" name="Straight Connector 32129">
              <a:extLst>
                <a:ext uri="{FF2B5EF4-FFF2-40B4-BE49-F238E27FC236}">
                  <a16:creationId xmlns:a16="http://schemas.microsoft.com/office/drawing/2014/main" id="{CB6317B2-14A3-B8AC-EFA1-32D2EF64392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1" name="Group 32130">
            <a:extLst>
              <a:ext uri="{FF2B5EF4-FFF2-40B4-BE49-F238E27FC236}">
                <a16:creationId xmlns:a16="http://schemas.microsoft.com/office/drawing/2014/main" id="{0A88F6F0-32BD-BE17-9F65-B0E87E6978A9}"/>
              </a:ext>
            </a:extLst>
          </p:cNvPr>
          <p:cNvGrpSpPr/>
          <p:nvPr/>
        </p:nvGrpSpPr>
        <p:grpSpPr>
          <a:xfrm>
            <a:off x="4111257" y="2359832"/>
            <a:ext cx="91440" cy="93044"/>
            <a:chOff x="5908460" y="1615439"/>
            <a:chExt cx="91440" cy="93044"/>
          </a:xfrm>
        </p:grpSpPr>
        <p:cxnSp>
          <p:nvCxnSpPr>
            <p:cNvPr id="32132" name="Straight Connector 32131">
              <a:extLst>
                <a:ext uri="{FF2B5EF4-FFF2-40B4-BE49-F238E27FC236}">
                  <a16:creationId xmlns:a16="http://schemas.microsoft.com/office/drawing/2014/main" id="{B68ED6FA-0166-8FD2-ACDD-88FB9C1CB95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3" name="Straight Connector 32132">
              <a:extLst>
                <a:ext uri="{FF2B5EF4-FFF2-40B4-BE49-F238E27FC236}">
                  <a16:creationId xmlns:a16="http://schemas.microsoft.com/office/drawing/2014/main" id="{FF222CDE-F5E2-9694-6785-1D8147B2612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4" name="Group 32133">
            <a:extLst>
              <a:ext uri="{FF2B5EF4-FFF2-40B4-BE49-F238E27FC236}">
                <a16:creationId xmlns:a16="http://schemas.microsoft.com/office/drawing/2014/main" id="{24CB0AB2-04A2-73F1-322A-807071563A1B}"/>
              </a:ext>
            </a:extLst>
          </p:cNvPr>
          <p:cNvGrpSpPr/>
          <p:nvPr/>
        </p:nvGrpSpPr>
        <p:grpSpPr>
          <a:xfrm>
            <a:off x="4288531" y="2490952"/>
            <a:ext cx="91440" cy="93044"/>
            <a:chOff x="5908460" y="1615439"/>
            <a:chExt cx="91440" cy="93044"/>
          </a:xfrm>
        </p:grpSpPr>
        <p:cxnSp>
          <p:nvCxnSpPr>
            <p:cNvPr id="32135" name="Straight Connector 32134">
              <a:extLst>
                <a:ext uri="{FF2B5EF4-FFF2-40B4-BE49-F238E27FC236}">
                  <a16:creationId xmlns:a16="http://schemas.microsoft.com/office/drawing/2014/main" id="{1E089D84-E8C5-B40F-56C1-6E85C330AB4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390CF6D2-6C97-7552-AC87-F572A7112F0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7" name="Group 32136">
            <a:extLst>
              <a:ext uri="{FF2B5EF4-FFF2-40B4-BE49-F238E27FC236}">
                <a16:creationId xmlns:a16="http://schemas.microsoft.com/office/drawing/2014/main" id="{05811748-2A06-A5AD-0975-CA964C74278E}"/>
              </a:ext>
            </a:extLst>
          </p:cNvPr>
          <p:cNvGrpSpPr/>
          <p:nvPr/>
        </p:nvGrpSpPr>
        <p:grpSpPr>
          <a:xfrm>
            <a:off x="4639827" y="2753286"/>
            <a:ext cx="91440" cy="93044"/>
            <a:chOff x="5908460" y="1615439"/>
            <a:chExt cx="91440" cy="93044"/>
          </a:xfrm>
        </p:grpSpPr>
        <p:cxnSp>
          <p:nvCxnSpPr>
            <p:cNvPr id="32138" name="Straight Connector 32137">
              <a:extLst>
                <a:ext uri="{FF2B5EF4-FFF2-40B4-BE49-F238E27FC236}">
                  <a16:creationId xmlns:a16="http://schemas.microsoft.com/office/drawing/2014/main" id="{259760AD-1834-34FA-776C-88694730735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9" name="Straight Connector 32138">
              <a:extLst>
                <a:ext uri="{FF2B5EF4-FFF2-40B4-BE49-F238E27FC236}">
                  <a16:creationId xmlns:a16="http://schemas.microsoft.com/office/drawing/2014/main" id="{25FAC62F-6143-BAC6-5A03-E68FB361874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0" name="Group 32139">
            <a:extLst>
              <a:ext uri="{FF2B5EF4-FFF2-40B4-BE49-F238E27FC236}">
                <a16:creationId xmlns:a16="http://schemas.microsoft.com/office/drawing/2014/main" id="{B4B59C34-715B-A350-F260-4E369857F67C}"/>
              </a:ext>
            </a:extLst>
          </p:cNvPr>
          <p:cNvGrpSpPr/>
          <p:nvPr/>
        </p:nvGrpSpPr>
        <p:grpSpPr>
          <a:xfrm>
            <a:off x="5002715" y="3009918"/>
            <a:ext cx="91440" cy="93044"/>
            <a:chOff x="5908460" y="1615439"/>
            <a:chExt cx="91440" cy="93044"/>
          </a:xfrm>
        </p:grpSpPr>
        <p:cxnSp>
          <p:nvCxnSpPr>
            <p:cNvPr id="32141" name="Straight Connector 32140">
              <a:extLst>
                <a:ext uri="{FF2B5EF4-FFF2-40B4-BE49-F238E27FC236}">
                  <a16:creationId xmlns:a16="http://schemas.microsoft.com/office/drawing/2014/main" id="{6EC36D5A-739E-F39A-29E9-C78B83B6E8B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50D85A5E-D228-A00F-90F8-2737BE99881E}"/>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3" name="Group 32142">
            <a:extLst>
              <a:ext uri="{FF2B5EF4-FFF2-40B4-BE49-F238E27FC236}">
                <a16:creationId xmlns:a16="http://schemas.microsoft.com/office/drawing/2014/main" id="{7378516B-93D8-2D36-E91D-9690C1148DF2}"/>
              </a:ext>
            </a:extLst>
          </p:cNvPr>
          <p:cNvGrpSpPr/>
          <p:nvPr/>
        </p:nvGrpSpPr>
        <p:grpSpPr>
          <a:xfrm>
            <a:off x="5107609" y="3138370"/>
            <a:ext cx="91440" cy="93044"/>
            <a:chOff x="5908460" y="1615439"/>
            <a:chExt cx="91440" cy="93044"/>
          </a:xfrm>
        </p:grpSpPr>
        <p:cxnSp>
          <p:nvCxnSpPr>
            <p:cNvPr id="32144" name="Straight Connector 32143">
              <a:extLst>
                <a:ext uri="{FF2B5EF4-FFF2-40B4-BE49-F238E27FC236}">
                  <a16:creationId xmlns:a16="http://schemas.microsoft.com/office/drawing/2014/main" id="{D850B38B-DD7D-2781-AE3C-C6F64373EF94}"/>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5" name="Straight Connector 32144">
              <a:extLst>
                <a:ext uri="{FF2B5EF4-FFF2-40B4-BE49-F238E27FC236}">
                  <a16:creationId xmlns:a16="http://schemas.microsoft.com/office/drawing/2014/main" id="{FF85EE6A-B550-2482-F257-1184E5CC4F3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6" name="Group 32145">
            <a:extLst>
              <a:ext uri="{FF2B5EF4-FFF2-40B4-BE49-F238E27FC236}">
                <a16:creationId xmlns:a16="http://schemas.microsoft.com/office/drawing/2014/main" id="{C2479F0D-4A77-14FF-FA3C-C62D335D1FD9}"/>
              </a:ext>
            </a:extLst>
          </p:cNvPr>
          <p:cNvGrpSpPr/>
          <p:nvPr/>
        </p:nvGrpSpPr>
        <p:grpSpPr>
          <a:xfrm>
            <a:off x="4860250" y="2917567"/>
            <a:ext cx="91440" cy="93044"/>
            <a:chOff x="5908460" y="1615439"/>
            <a:chExt cx="91440" cy="93044"/>
          </a:xfrm>
        </p:grpSpPr>
        <p:cxnSp>
          <p:nvCxnSpPr>
            <p:cNvPr id="32147" name="Straight Connector 32146">
              <a:extLst>
                <a:ext uri="{FF2B5EF4-FFF2-40B4-BE49-F238E27FC236}">
                  <a16:creationId xmlns:a16="http://schemas.microsoft.com/office/drawing/2014/main" id="{AE1512E8-A566-3402-00FD-E62FDE93E25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8" name="Straight Connector 32147">
              <a:extLst>
                <a:ext uri="{FF2B5EF4-FFF2-40B4-BE49-F238E27FC236}">
                  <a16:creationId xmlns:a16="http://schemas.microsoft.com/office/drawing/2014/main" id="{5CC39322-015C-D645-2850-C37499C67E6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9" name="Group 32148">
            <a:extLst>
              <a:ext uri="{FF2B5EF4-FFF2-40B4-BE49-F238E27FC236}">
                <a16:creationId xmlns:a16="http://schemas.microsoft.com/office/drawing/2014/main" id="{0B01A36A-F3D2-7ABA-A62C-32AC06FCAC62}"/>
              </a:ext>
            </a:extLst>
          </p:cNvPr>
          <p:cNvGrpSpPr/>
          <p:nvPr/>
        </p:nvGrpSpPr>
        <p:grpSpPr>
          <a:xfrm>
            <a:off x="7961938" y="4360436"/>
            <a:ext cx="91440" cy="93044"/>
            <a:chOff x="5908460" y="1615439"/>
            <a:chExt cx="91440" cy="93044"/>
          </a:xfrm>
        </p:grpSpPr>
        <p:cxnSp>
          <p:nvCxnSpPr>
            <p:cNvPr id="32150" name="Straight Connector 32149">
              <a:extLst>
                <a:ext uri="{FF2B5EF4-FFF2-40B4-BE49-F238E27FC236}">
                  <a16:creationId xmlns:a16="http://schemas.microsoft.com/office/drawing/2014/main" id="{8CA54ADE-4326-4796-FF36-609607D92EF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1" name="Straight Connector 32150">
              <a:extLst>
                <a:ext uri="{FF2B5EF4-FFF2-40B4-BE49-F238E27FC236}">
                  <a16:creationId xmlns:a16="http://schemas.microsoft.com/office/drawing/2014/main" id="{0114BBF4-F338-0F81-5DCF-249A2E17349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2" name="Group 32151">
            <a:extLst>
              <a:ext uri="{FF2B5EF4-FFF2-40B4-BE49-F238E27FC236}">
                <a16:creationId xmlns:a16="http://schemas.microsoft.com/office/drawing/2014/main" id="{67342DD6-3887-BDD7-0C26-DAE06808E75C}"/>
              </a:ext>
            </a:extLst>
          </p:cNvPr>
          <p:cNvGrpSpPr/>
          <p:nvPr/>
        </p:nvGrpSpPr>
        <p:grpSpPr>
          <a:xfrm>
            <a:off x="7836015" y="4360436"/>
            <a:ext cx="91440" cy="93044"/>
            <a:chOff x="5908460" y="1615439"/>
            <a:chExt cx="91440" cy="93044"/>
          </a:xfrm>
        </p:grpSpPr>
        <p:cxnSp>
          <p:nvCxnSpPr>
            <p:cNvPr id="32153" name="Straight Connector 32152">
              <a:extLst>
                <a:ext uri="{FF2B5EF4-FFF2-40B4-BE49-F238E27FC236}">
                  <a16:creationId xmlns:a16="http://schemas.microsoft.com/office/drawing/2014/main" id="{EC73C70F-9917-BB37-1316-63462E46841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4" name="Straight Connector 32153">
              <a:extLst>
                <a:ext uri="{FF2B5EF4-FFF2-40B4-BE49-F238E27FC236}">
                  <a16:creationId xmlns:a16="http://schemas.microsoft.com/office/drawing/2014/main" id="{B3C86231-916D-31D7-8FEB-D5D5FFF7C95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5" name="Group 32154">
            <a:extLst>
              <a:ext uri="{FF2B5EF4-FFF2-40B4-BE49-F238E27FC236}">
                <a16:creationId xmlns:a16="http://schemas.microsoft.com/office/drawing/2014/main" id="{4C13903D-92FE-5A01-33AE-1DE73AE73ECB}"/>
              </a:ext>
            </a:extLst>
          </p:cNvPr>
          <p:cNvGrpSpPr/>
          <p:nvPr/>
        </p:nvGrpSpPr>
        <p:grpSpPr>
          <a:xfrm>
            <a:off x="8672006" y="4488176"/>
            <a:ext cx="91440" cy="93044"/>
            <a:chOff x="5908460" y="1615439"/>
            <a:chExt cx="91440" cy="93044"/>
          </a:xfrm>
        </p:grpSpPr>
        <p:cxnSp>
          <p:nvCxnSpPr>
            <p:cNvPr id="32156" name="Straight Connector 32155">
              <a:extLst>
                <a:ext uri="{FF2B5EF4-FFF2-40B4-BE49-F238E27FC236}">
                  <a16:creationId xmlns:a16="http://schemas.microsoft.com/office/drawing/2014/main" id="{9ADC018F-8AD7-D10D-A586-741DA22DCCD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7" name="Straight Connector 32156">
              <a:extLst>
                <a:ext uri="{FF2B5EF4-FFF2-40B4-BE49-F238E27FC236}">
                  <a16:creationId xmlns:a16="http://schemas.microsoft.com/office/drawing/2014/main" id="{C72973DF-3FED-B638-4694-B282D062F84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8" name="Group 32157">
            <a:extLst>
              <a:ext uri="{FF2B5EF4-FFF2-40B4-BE49-F238E27FC236}">
                <a16:creationId xmlns:a16="http://schemas.microsoft.com/office/drawing/2014/main" id="{865E97FD-E195-797E-BF9C-1B24E039DE77}"/>
              </a:ext>
            </a:extLst>
          </p:cNvPr>
          <p:cNvGrpSpPr/>
          <p:nvPr/>
        </p:nvGrpSpPr>
        <p:grpSpPr>
          <a:xfrm>
            <a:off x="7083578" y="4006516"/>
            <a:ext cx="91440" cy="93044"/>
            <a:chOff x="5908460" y="1615439"/>
            <a:chExt cx="91440" cy="93044"/>
          </a:xfrm>
        </p:grpSpPr>
        <p:cxnSp>
          <p:nvCxnSpPr>
            <p:cNvPr id="32159" name="Straight Connector 32158">
              <a:extLst>
                <a:ext uri="{FF2B5EF4-FFF2-40B4-BE49-F238E27FC236}">
                  <a16:creationId xmlns:a16="http://schemas.microsoft.com/office/drawing/2014/main" id="{12F1F79B-8276-F2C2-E154-D93A47DB48E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60" name="Straight Connector 32159">
              <a:extLst>
                <a:ext uri="{FF2B5EF4-FFF2-40B4-BE49-F238E27FC236}">
                  <a16:creationId xmlns:a16="http://schemas.microsoft.com/office/drawing/2014/main" id="{1787C946-7942-647F-A719-E8E8F872B5D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61" name="Group 32160">
            <a:extLst>
              <a:ext uri="{FF2B5EF4-FFF2-40B4-BE49-F238E27FC236}">
                <a16:creationId xmlns:a16="http://schemas.microsoft.com/office/drawing/2014/main" id="{51DD2E28-231E-39B9-86AB-11D4752F984B}"/>
              </a:ext>
            </a:extLst>
          </p:cNvPr>
          <p:cNvGrpSpPr/>
          <p:nvPr/>
        </p:nvGrpSpPr>
        <p:grpSpPr>
          <a:xfrm>
            <a:off x="6861914" y="3885800"/>
            <a:ext cx="91440" cy="93044"/>
            <a:chOff x="5908460" y="1615439"/>
            <a:chExt cx="91440" cy="93044"/>
          </a:xfrm>
        </p:grpSpPr>
        <p:cxnSp>
          <p:nvCxnSpPr>
            <p:cNvPr id="32162" name="Straight Connector 32161">
              <a:extLst>
                <a:ext uri="{FF2B5EF4-FFF2-40B4-BE49-F238E27FC236}">
                  <a16:creationId xmlns:a16="http://schemas.microsoft.com/office/drawing/2014/main" id="{EA742A9F-509D-84E0-45C2-A7B932E35E15}"/>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63" name="Straight Connector 32162">
              <a:extLst>
                <a:ext uri="{FF2B5EF4-FFF2-40B4-BE49-F238E27FC236}">
                  <a16:creationId xmlns:a16="http://schemas.microsoft.com/office/drawing/2014/main" id="{BDF42DFE-BE58-9124-DA02-EBE44AFD9DE8}"/>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64" name="Group 32163">
            <a:extLst>
              <a:ext uri="{FF2B5EF4-FFF2-40B4-BE49-F238E27FC236}">
                <a16:creationId xmlns:a16="http://schemas.microsoft.com/office/drawing/2014/main" id="{30DD5FB1-12E8-E612-C5C5-4E7DF56C5C98}"/>
              </a:ext>
            </a:extLst>
          </p:cNvPr>
          <p:cNvGrpSpPr/>
          <p:nvPr/>
        </p:nvGrpSpPr>
        <p:grpSpPr>
          <a:xfrm>
            <a:off x="7645607" y="4292999"/>
            <a:ext cx="91440" cy="93044"/>
            <a:chOff x="5908460" y="1615439"/>
            <a:chExt cx="91440" cy="93044"/>
          </a:xfrm>
        </p:grpSpPr>
        <p:cxnSp>
          <p:nvCxnSpPr>
            <p:cNvPr id="32165" name="Straight Connector 32164">
              <a:extLst>
                <a:ext uri="{FF2B5EF4-FFF2-40B4-BE49-F238E27FC236}">
                  <a16:creationId xmlns:a16="http://schemas.microsoft.com/office/drawing/2014/main" id="{9DDC8733-C022-9DF0-1C84-8FFD847CCB03}"/>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66" name="Straight Connector 32165">
              <a:extLst>
                <a:ext uri="{FF2B5EF4-FFF2-40B4-BE49-F238E27FC236}">
                  <a16:creationId xmlns:a16="http://schemas.microsoft.com/office/drawing/2014/main" id="{B13C700F-343C-6ACB-9930-AA4083E4272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67" name="Group 32166">
            <a:extLst>
              <a:ext uri="{FF2B5EF4-FFF2-40B4-BE49-F238E27FC236}">
                <a16:creationId xmlns:a16="http://schemas.microsoft.com/office/drawing/2014/main" id="{E80C760D-F7BC-C896-10EB-E733BBA2D023}"/>
              </a:ext>
            </a:extLst>
          </p:cNvPr>
          <p:cNvGrpSpPr/>
          <p:nvPr/>
        </p:nvGrpSpPr>
        <p:grpSpPr>
          <a:xfrm>
            <a:off x="4322671" y="2492482"/>
            <a:ext cx="91440" cy="93044"/>
            <a:chOff x="5908460" y="1615439"/>
            <a:chExt cx="91440" cy="93044"/>
          </a:xfrm>
        </p:grpSpPr>
        <p:cxnSp>
          <p:nvCxnSpPr>
            <p:cNvPr id="32168" name="Straight Connector 32167">
              <a:extLst>
                <a:ext uri="{FF2B5EF4-FFF2-40B4-BE49-F238E27FC236}">
                  <a16:creationId xmlns:a16="http://schemas.microsoft.com/office/drawing/2014/main" id="{F943A2C7-8203-1BDB-1E2A-C50122A1CCE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69" name="Straight Connector 32168">
              <a:extLst>
                <a:ext uri="{FF2B5EF4-FFF2-40B4-BE49-F238E27FC236}">
                  <a16:creationId xmlns:a16="http://schemas.microsoft.com/office/drawing/2014/main" id="{504DAE49-2B55-96D2-8A31-3FFEE97791F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70" name="Group 32169">
            <a:extLst>
              <a:ext uri="{FF2B5EF4-FFF2-40B4-BE49-F238E27FC236}">
                <a16:creationId xmlns:a16="http://schemas.microsoft.com/office/drawing/2014/main" id="{AFB7F4A1-2276-55B8-3186-8A87B585ADC6}"/>
              </a:ext>
            </a:extLst>
          </p:cNvPr>
          <p:cNvGrpSpPr/>
          <p:nvPr/>
        </p:nvGrpSpPr>
        <p:grpSpPr>
          <a:xfrm>
            <a:off x="3692116" y="1782355"/>
            <a:ext cx="91440" cy="93044"/>
            <a:chOff x="5908460" y="1615439"/>
            <a:chExt cx="91440" cy="93044"/>
          </a:xfrm>
        </p:grpSpPr>
        <p:cxnSp>
          <p:nvCxnSpPr>
            <p:cNvPr id="32171" name="Straight Connector 32170">
              <a:extLst>
                <a:ext uri="{FF2B5EF4-FFF2-40B4-BE49-F238E27FC236}">
                  <a16:creationId xmlns:a16="http://schemas.microsoft.com/office/drawing/2014/main" id="{0014B509-3275-739D-7FA8-FE700831886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B034A825-1009-79A5-7FE1-6411990C01D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73" name="Group 32172">
            <a:extLst>
              <a:ext uri="{FF2B5EF4-FFF2-40B4-BE49-F238E27FC236}">
                <a16:creationId xmlns:a16="http://schemas.microsoft.com/office/drawing/2014/main" id="{60AD0982-257F-1E47-52E7-BD6C74BE25A0}"/>
              </a:ext>
            </a:extLst>
          </p:cNvPr>
          <p:cNvGrpSpPr/>
          <p:nvPr/>
        </p:nvGrpSpPr>
        <p:grpSpPr>
          <a:xfrm>
            <a:off x="7560335" y="4292999"/>
            <a:ext cx="91440" cy="93044"/>
            <a:chOff x="5908460" y="1615439"/>
            <a:chExt cx="91440" cy="93044"/>
          </a:xfrm>
        </p:grpSpPr>
        <p:cxnSp>
          <p:nvCxnSpPr>
            <p:cNvPr id="32174" name="Straight Connector 32173">
              <a:extLst>
                <a:ext uri="{FF2B5EF4-FFF2-40B4-BE49-F238E27FC236}">
                  <a16:creationId xmlns:a16="http://schemas.microsoft.com/office/drawing/2014/main" id="{62CAC514-8644-F09F-527F-E741B0DA542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8537426A-9925-A84B-4AAC-ED0BBB4A5DB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sp>
        <p:nvSpPr>
          <p:cNvPr id="32176" name="Text Box 15">
            <a:extLst>
              <a:ext uri="{FF2B5EF4-FFF2-40B4-BE49-F238E27FC236}">
                <a16:creationId xmlns:a16="http://schemas.microsoft.com/office/drawing/2014/main" id="{4D8EEB4A-76E7-00BA-BD82-E40EEAE848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4636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07" name="Freeform 31806">
            <a:extLst>
              <a:ext uri="{FF2B5EF4-FFF2-40B4-BE49-F238E27FC236}">
                <a16:creationId xmlns:a16="http://schemas.microsoft.com/office/drawing/2014/main" id="{D1AC5011-87CB-DD46-25F3-934E911D05CC}"/>
              </a:ext>
            </a:extLst>
          </p:cNvPr>
          <p:cNvSpPr/>
          <p:nvPr/>
        </p:nvSpPr>
        <p:spPr bwMode="auto">
          <a:xfrm>
            <a:off x="3415674" y="1611476"/>
            <a:ext cx="5851339" cy="2985127"/>
          </a:xfrm>
          <a:custGeom>
            <a:avLst/>
            <a:gdLst>
              <a:gd name="connsiteX0" fmla="*/ 0 w 5851339"/>
              <a:gd name="connsiteY0" fmla="*/ 0 h 2985127"/>
              <a:gd name="connsiteX1" fmla="*/ 180419 w 5851339"/>
              <a:gd name="connsiteY1" fmla="*/ 0 h 2985127"/>
              <a:gd name="connsiteX2" fmla="*/ 180419 w 5851339"/>
              <a:gd name="connsiteY2" fmla="*/ 61507 h 2985127"/>
              <a:gd name="connsiteX3" fmla="*/ 356739 w 5851339"/>
              <a:gd name="connsiteY3" fmla="*/ 61507 h 2985127"/>
              <a:gd name="connsiteX4" fmla="*/ 356739 w 5851339"/>
              <a:gd name="connsiteY4" fmla="*/ 118913 h 2985127"/>
              <a:gd name="connsiteX5" fmla="*/ 528957 w 5851339"/>
              <a:gd name="connsiteY5" fmla="*/ 118913 h 2985127"/>
              <a:gd name="connsiteX6" fmla="*/ 528957 w 5851339"/>
              <a:gd name="connsiteY6" fmla="*/ 196822 h 2985127"/>
              <a:gd name="connsiteX7" fmla="*/ 701176 w 5851339"/>
              <a:gd name="connsiteY7" fmla="*/ 196822 h 2985127"/>
              <a:gd name="connsiteX8" fmla="*/ 701176 w 5851339"/>
              <a:gd name="connsiteY8" fmla="*/ 340337 h 2985127"/>
              <a:gd name="connsiteX9" fmla="*/ 746281 w 5851339"/>
              <a:gd name="connsiteY9" fmla="*/ 340337 h 2985127"/>
              <a:gd name="connsiteX10" fmla="*/ 746281 w 5851339"/>
              <a:gd name="connsiteY10" fmla="*/ 418246 h 2985127"/>
              <a:gd name="connsiteX11" fmla="*/ 815989 w 5851339"/>
              <a:gd name="connsiteY11" fmla="*/ 418246 h 2985127"/>
              <a:gd name="connsiteX12" fmla="*/ 815989 w 5851339"/>
              <a:gd name="connsiteY12" fmla="*/ 500255 h 2985127"/>
              <a:gd name="connsiteX13" fmla="*/ 926701 w 5851339"/>
              <a:gd name="connsiteY13" fmla="*/ 500255 h 2985127"/>
              <a:gd name="connsiteX14" fmla="*/ 926701 w 5851339"/>
              <a:gd name="connsiteY14" fmla="*/ 545360 h 2985127"/>
              <a:gd name="connsiteX15" fmla="*/ 996409 w 5851339"/>
              <a:gd name="connsiteY15" fmla="*/ 545360 h 2985127"/>
              <a:gd name="connsiteX16" fmla="*/ 996409 w 5851339"/>
              <a:gd name="connsiteY16" fmla="*/ 623268 h 2985127"/>
              <a:gd name="connsiteX17" fmla="*/ 1037413 w 5851339"/>
              <a:gd name="connsiteY17" fmla="*/ 623268 h 2985127"/>
              <a:gd name="connsiteX18" fmla="*/ 1037413 w 5851339"/>
              <a:gd name="connsiteY18" fmla="*/ 713478 h 2985127"/>
              <a:gd name="connsiteX19" fmla="*/ 1164527 w 5851339"/>
              <a:gd name="connsiteY19" fmla="*/ 713478 h 2985127"/>
              <a:gd name="connsiteX20" fmla="*/ 1164527 w 5851339"/>
              <a:gd name="connsiteY20" fmla="*/ 803688 h 2985127"/>
              <a:gd name="connsiteX21" fmla="*/ 1246536 w 5851339"/>
              <a:gd name="connsiteY21" fmla="*/ 803688 h 2985127"/>
              <a:gd name="connsiteX22" fmla="*/ 1246536 w 5851339"/>
              <a:gd name="connsiteY22" fmla="*/ 852894 h 2985127"/>
              <a:gd name="connsiteX23" fmla="*/ 1340846 w 5851339"/>
              <a:gd name="connsiteY23" fmla="*/ 852894 h 2985127"/>
              <a:gd name="connsiteX24" fmla="*/ 1340846 w 5851339"/>
              <a:gd name="connsiteY24" fmla="*/ 943103 h 2985127"/>
              <a:gd name="connsiteX25" fmla="*/ 1414654 w 5851339"/>
              <a:gd name="connsiteY25" fmla="*/ 943103 h 2985127"/>
              <a:gd name="connsiteX26" fmla="*/ 1414654 w 5851339"/>
              <a:gd name="connsiteY26" fmla="*/ 1021012 h 2985127"/>
              <a:gd name="connsiteX27" fmla="*/ 1480261 w 5851339"/>
              <a:gd name="connsiteY27" fmla="*/ 1021012 h 2985127"/>
              <a:gd name="connsiteX28" fmla="*/ 1480261 w 5851339"/>
              <a:gd name="connsiteY28" fmla="*/ 1086619 h 2985127"/>
              <a:gd name="connsiteX29" fmla="*/ 1693485 w 5851339"/>
              <a:gd name="connsiteY29" fmla="*/ 1086619 h 2985127"/>
              <a:gd name="connsiteX30" fmla="*/ 1693485 w 5851339"/>
              <a:gd name="connsiteY30" fmla="*/ 1135824 h 2985127"/>
              <a:gd name="connsiteX31" fmla="*/ 1759092 w 5851339"/>
              <a:gd name="connsiteY31" fmla="*/ 1135824 h 2985127"/>
              <a:gd name="connsiteX32" fmla="*/ 1759092 w 5851339"/>
              <a:gd name="connsiteY32" fmla="*/ 1217833 h 2985127"/>
              <a:gd name="connsiteX33" fmla="*/ 1837000 w 5851339"/>
              <a:gd name="connsiteY33" fmla="*/ 1217833 h 2985127"/>
              <a:gd name="connsiteX34" fmla="*/ 1837000 w 5851339"/>
              <a:gd name="connsiteY34" fmla="*/ 1279340 h 2985127"/>
              <a:gd name="connsiteX35" fmla="*/ 1960014 w 5851339"/>
              <a:gd name="connsiteY35" fmla="*/ 1279340 h 2985127"/>
              <a:gd name="connsiteX36" fmla="*/ 1960014 w 5851339"/>
              <a:gd name="connsiteY36" fmla="*/ 1324445 h 2985127"/>
              <a:gd name="connsiteX37" fmla="*/ 2169137 w 5851339"/>
              <a:gd name="connsiteY37" fmla="*/ 1324445 h 2985127"/>
              <a:gd name="connsiteX38" fmla="*/ 2169137 w 5851339"/>
              <a:gd name="connsiteY38" fmla="*/ 1431057 h 2985127"/>
              <a:gd name="connsiteX39" fmla="*/ 2230643 w 5851339"/>
              <a:gd name="connsiteY39" fmla="*/ 1431057 h 2985127"/>
              <a:gd name="connsiteX40" fmla="*/ 2230643 w 5851339"/>
              <a:gd name="connsiteY40" fmla="*/ 1431057 h 2985127"/>
              <a:gd name="connsiteX41" fmla="*/ 2259346 w 5851339"/>
              <a:gd name="connsiteY41" fmla="*/ 1459760 h 2985127"/>
              <a:gd name="connsiteX42" fmla="*/ 2259346 w 5851339"/>
              <a:gd name="connsiteY42" fmla="*/ 1562271 h 2985127"/>
              <a:gd name="connsiteX43" fmla="*/ 2345456 w 5851339"/>
              <a:gd name="connsiteY43" fmla="*/ 1562271 h 2985127"/>
              <a:gd name="connsiteX44" fmla="*/ 2345456 w 5851339"/>
              <a:gd name="connsiteY44" fmla="*/ 1599175 h 2985127"/>
              <a:gd name="connsiteX45" fmla="*/ 2476670 w 5851339"/>
              <a:gd name="connsiteY45" fmla="*/ 1599175 h 2985127"/>
              <a:gd name="connsiteX46" fmla="*/ 2476670 w 5851339"/>
              <a:gd name="connsiteY46" fmla="*/ 1648381 h 2985127"/>
              <a:gd name="connsiteX47" fmla="*/ 2554579 w 5851339"/>
              <a:gd name="connsiteY47" fmla="*/ 1648381 h 2985127"/>
              <a:gd name="connsiteX48" fmla="*/ 2554579 w 5851339"/>
              <a:gd name="connsiteY48" fmla="*/ 1713988 h 2985127"/>
              <a:gd name="connsiteX49" fmla="*/ 2648889 w 5851339"/>
              <a:gd name="connsiteY49" fmla="*/ 1713988 h 2985127"/>
              <a:gd name="connsiteX50" fmla="*/ 2648889 w 5851339"/>
              <a:gd name="connsiteY50" fmla="*/ 1754992 h 2985127"/>
              <a:gd name="connsiteX51" fmla="*/ 2730898 w 5851339"/>
              <a:gd name="connsiteY51" fmla="*/ 1754992 h 2985127"/>
              <a:gd name="connsiteX52" fmla="*/ 2730898 w 5851339"/>
              <a:gd name="connsiteY52" fmla="*/ 1812398 h 2985127"/>
              <a:gd name="connsiteX53" fmla="*/ 2829309 w 5851339"/>
              <a:gd name="connsiteY53" fmla="*/ 1812398 h 2985127"/>
              <a:gd name="connsiteX54" fmla="*/ 2829309 w 5851339"/>
              <a:gd name="connsiteY54" fmla="*/ 1857503 h 2985127"/>
              <a:gd name="connsiteX55" fmla="*/ 2907217 w 5851339"/>
              <a:gd name="connsiteY55" fmla="*/ 1857503 h 2985127"/>
              <a:gd name="connsiteX56" fmla="*/ 2907217 w 5851339"/>
              <a:gd name="connsiteY56" fmla="*/ 1923111 h 2985127"/>
              <a:gd name="connsiteX57" fmla="*/ 3075336 w 5851339"/>
              <a:gd name="connsiteY57" fmla="*/ 1923111 h 2985127"/>
              <a:gd name="connsiteX58" fmla="*/ 3075336 w 5851339"/>
              <a:gd name="connsiteY58" fmla="*/ 1988718 h 2985127"/>
              <a:gd name="connsiteX59" fmla="*/ 3173747 w 5851339"/>
              <a:gd name="connsiteY59" fmla="*/ 1988718 h 2985127"/>
              <a:gd name="connsiteX60" fmla="*/ 3173747 w 5851339"/>
              <a:gd name="connsiteY60" fmla="*/ 2058425 h 2985127"/>
              <a:gd name="connsiteX61" fmla="*/ 3325463 w 5851339"/>
              <a:gd name="connsiteY61" fmla="*/ 2058425 h 2985127"/>
              <a:gd name="connsiteX62" fmla="*/ 3325463 w 5851339"/>
              <a:gd name="connsiteY62" fmla="*/ 2115832 h 2985127"/>
              <a:gd name="connsiteX63" fmla="*/ 3386970 w 5851339"/>
              <a:gd name="connsiteY63" fmla="*/ 2115832 h 2985127"/>
              <a:gd name="connsiteX64" fmla="*/ 3386970 w 5851339"/>
              <a:gd name="connsiteY64" fmla="*/ 2165037 h 2985127"/>
              <a:gd name="connsiteX65" fmla="*/ 3509983 w 5851339"/>
              <a:gd name="connsiteY65" fmla="*/ 2165037 h 2985127"/>
              <a:gd name="connsiteX66" fmla="*/ 3509983 w 5851339"/>
              <a:gd name="connsiteY66" fmla="*/ 2230644 h 2985127"/>
              <a:gd name="connsiteX67" fmla="*/ 3649399 w 5851339"/>
              <a:gd name="connsiteY67" fmla="*/ 2230644 h 2985127"/>
              <a:gd name="connsiteX68" fmla="*/ 3649399 w 5851339"/>
              <a:gd name="connsiteY68" fmla="*/ 2279850 h 2985127"/>
              <a:gd name="connsiteX69" fmla="*/ 3727307 w 5851339"/>
              <a:gd name="connsiteY69" fmla="*/ 2279850 h 2985127"/>
              <a:gd name="connsiteX70" fmla="*/ 3727307 w 5851339"/>
              <a:gd name="connsiteY70" fmla="*/ 2333155 h 2985127"/>
              <a:gd name="connsiteX71" fmla="*/ 3858522 w 5851339"/>
              <a:gd name="connsiteY71" fmla="*/ 2333155 h 2985127"/>
              <a:gd name="connsiteX72" fmla="*/ 3858522 w 5851339"/>
              <a:gd name="connsiteY72" fmla="*/ 2333155 h 2985127"/>
              <a:gd name="connsiteX73" fmla="*/ 3944631 w 5851339"/>
              <a:gd name="connsiteY73" fmla="*/ 2333155 h 2985127"/>
              <a:gd name="connsiteX74" fmla="*/ 3944631 w 5851339"/>
              <a:gd name="connsiteY74" fmla="*/ 2402863 h 2985127"/>
              <a:gd name="connsiteX75" fmla="*/ 4047142 w 5851339"/>
              <a:gd name="connsiteY75" fmla="*/ 2402863 h 2985127"/>
              <a:gd name="connsiteX76" fmla="*/ 4047142 w 5851339"/>
              <a:gd name="connsiteY76" fmla="*/ 2464370 h 2985127"/>
              <a:gd name="connsiteX77" fmla="*/ 4088147 w 5851339"/>
              <a:gd name="connsiteY77" fmla="*/ 2464370 h 2985127"/>
              <a:gd name="connsiteX78" fmla="*/ 4088147 w 5851339"/>
              <a:gd name="connsiteY78" fmla="*/ 2505374 h 2985127"/>
              <a:gd name="connsiteX79" fmla="*/ 4198859 w 5851339"/>
              <a:gd name="connsiteY79" fmla="*/ 2505374 h 2985127"/>
              <a:gd name="connsiteX80" fmla="*/ 4198859 w 5851339"/>
              <a:gd name="connsiteY80" fmla="*/ 2505374 h 2985127"/>
              <a:gd name="connsiteX81" fmla="*/ 4305470 w 5851339"/>
              <a:gd name="connsiteY81" fmla="*/ 2505374 h 2985127"/>
              <a:gd name="connsiteX82" fmla="*/ 4305470 w 5851339"/>
              <a:gd name="connsiteY82" fmla="*/ 2570981 h 2985127"/>
              <a:gd name="connsiteX83" fmla="*/ 4387479 w 5851339"/>
              <a:gd name="connsiteY83" fmla="*/ 2570981 h 2985127"/>
              <a:gd name="connsiteX84" fmla="*/ 4387479 w 5851339"/>
              <a:gd name="connsiteY84" fmla="*/ 2616086 h 2985127"/>
              <a:gd name="connsiteX85" fmla="*/ 4539196 w 5851339"/>
              <a:gd name="connsiteY85" fmla="*/ 2616086 h 2985127"/>
              <a:gd name="connsiteX86" fmla="*/ 4539196 w 5851339"/>
              <a:gd name="connsiteY86" fmla="*/ 2652990 h 2985127"/>
              <a:gd name="connsiteX87" fmla="*/ 4539196 w 5851339"/>
              <a:gd name="connsiteY87" fmla="*/ 2689894 h 2985127"/>
              <a:gd name="connsiteX88" fmla="*/ 4613004 w 5851339"/>
              <a:gd name="connsiteY88" fmla="*/ 2689894 h 2985127"/>
              <a:gd name="connsiteX89" fmla="*/ 4613004 w 5851339"/>
              <a:gd name="connsiteY89" fmla="*/ 2747301 h 2985127"/>
              <a:gd name="connsiteX90" fmla="*/ 4723716 w 5851339"/>
              <a:gd name="connsiteY90" fmla="*/ 2747301 h 2985127"/>
              <a:gd name="connsiteX91" fmla="*/ 4723716 w 5851339"/>
              <a:gd name="connsiteY91" fmla="*/ 2747301 h 2985127"/>
              <a:gd name="connsiteX92" fmla="*/ 4801625 w 5851339"/>
              <a:gd name="connsiteY92" fmla="*/ 2747301 h 2985127"/>
              <a:gd name="connsiteX93" fmla="*/ 4801625 w 5851339"/>
              <a:gd name="connsiteY93" fmla="*/ 2817008 h 2985127"/>
              <a:gd name="connsiteX94" fmla="*/ 4859031 w 5851339"/>
              <a:gd name="connsiteY94" fmla="*/ 2817008 h 2985127"/>
              <a:gd name="connsiteX95" fmla="*/ 4859031 w 5851339"/>
              <a:gd name="connsiteY95" fmla="*/ 2817008 h 2985127"/>
              <a:gd name="connsiteX96" fmla="*/ 5002547 w 5851339"/>
              <a:gd name="connsiteY96" fmla="*/ 2817008 h 2985127"/>
              <a:gd name="connsiteX97" fmla="*/ 5002547 w 5851339"/>
              <a:gd name="connsiteY97" fmla="*/ 2874415 h 2985127"/>
              <a:gd name="connsiteX98" fmla="*/ 5072254 w 5851339"/>
              <a:gd name="connsiteY98" fmla="*/ 2874415 h 2985127"/>
              <a:gd name="connsiteX99" fmla="*/ 5072254 w 5851339"/>
              <a:gd name="connsiteY99" fmla="*/ 2919520 h 2985127"/>
              <a:gd name="connsiteX100" fmla="*/ 5334683 w 5851339"/>
              <a:gd name="connsiteY100" fmla="*/ 2919520 h 2985127"/>
              <a:gd name="connsiteX101" fmla="*/ 5334683 w 5851339"/>
              <a:gd name="connsiteY101" fmla="*/ 2919520 h 2985127"/>
              <a:gd name="connsiteX102" fmla="*/ 5523304 w 5851339"/>
              <a:gd name="connsiteY102" fmla="*/ 2919520 h 2985127"/>
              <a:gd name="connsiteX103" fmla="*/ 5523304 w 5851339"/>
              <a:gd name="connsiteY103" fmla="*/ 2985127 h 2985127"/>
              <a:gd name="connsiteX104" fmla="*/ 5736527 w 5851339"/>
              <a:gd name="connsiteY104" fmla="*/ 2985127 h 2985127"/>
              <a:gd name="connsiteX105" fmla="*/ 5736527 w 5851339"/>
              <a:gd name="connsiteY105" fmla="*/ 2985127 h 2985127"/>
              <a:gd name="connsiteX106" fmla="*/ 5851339 w 5851339"/>
              <a:gd name="connsiteY106" fmla="*/ 2985127 h 2985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851339" h="2985127">
                <a:moveTo>
                  <a:pt x="0" y="0"/>
                </a:moveTo>
                <a:lnTo>
                  <a:pt x="180419" y="0"/>
                </a:lnTo>
                <a:lnTo>
                  <a:pt x="180419" y="61507"/>
                </a:lnTo>
                <a:lnTo>
                  <a:pt x="356739" y="61507"/>
                </a:lnTo>
                <a:lnTo>
                  <a:pt x="356739" y="118913"/>
                </a:lnTo>
                <a:lnTo>
                  <a:pt x="528957" y="118913"/>
                </a:lnTo>
                <a:lnTo>
                  <a:pt x="528957" y="196822"/>
                </a:lnTo>
                <a:lnTo>
                  <a:pt x="701176" y="196822"/>
                </a:lnTo>
                <a:lnTo>
                  <a:pt x="701176" y="340337"/>
                </a:lnTo>
                <a:lnTo>
                  <a:pt x="746281" y="340337"/>
                </a:lnTo>
                <a:lnTo>
                  <a:pt x="746281" y="418246"/>
                </a:lnTo>
                <a:lnTo>
                  <a:pt x="815989" y="418246"/>
                </a:lnTo>
                <a:lnTo>
                  <a:pt x="815989" y="500255"/>
                </a:lnTo>
                <a:lnTo>
                  <a:pt x="926701" y="500255"/>
                </a:lnTo>
                <a:lnTo>
                  <a:pt x="926701" y="545360"/>
                </a:lnTo>
                <a:lnTo>
                  <a:pt x="996409" y="545360"/>
                </a:lnTo>
                <a:lnTo>
                  <a:pt x="996409" y="623268"/>
                </a:lnTo>
                <a:lnTo>
                  <a:pt x="1037413" y="623268"/>
                </a:lnTo>
                <a:lnTo>
                  <a:pt x="1037413" y="713478"/>
                </a:lnTo>
                <a:lnTo>
                  <a:pt x="1164527" y="713478"/>
                </a:lnTo>
                <a:lnTo>
                  <a:pt x="1164527" y="803688"/>
                </a:lnTo>
                <a:lnTo>
                  <a:pt x="1246536" y="803688"/>
                </a:lnTo>
                <a:lnTo>
                  <a:pt x="1246536" y="852894"/>
                </a:lnTo>
                <a:lnTo>
                  <a:pt x="1340846" y="852894"/>
                </a:lnTo>
                <a:lnTo>
                  <a:pt x="1340846" y="943103"/>
                </a:lnTo>
                <a:lnTo>
                  <a:pt x="1414654" y="943103"/>
                </a:lnTo>
                <a:lnTo>
                  <a:pt x="1414654" y="1021012"/>
                </a:lnTo>
                <a:lnTo>
                  <a:pt x="1480261" y="1021012"/>
                </a:lnTo>
                <a:lnTo>
                  <a:pt x="1480261" y="1086619"/>
                </a:lnTo>
                <a:lnTo>
                  <a:pt x="1693485" y="1086619"/>
                </a:lnTo>
                <a:lnTo>
                  <a:pt x="1693485" y="1135824"/>
                </a:lnTo>
                <a:lnTo>
                  <a:pt x="1759092" y="1135824"/>
                </a:lnTo>
                <a:lnTo>
                  <a:pt x="1759092" y="1217833"/>
                </a:lnTo>
                <a:lnTo>
                  <a:pt x="1837000" y="1217833"/>
                </a:lnTo>
                <a:lnTo>
                  <a:pt x="1837000" y="1279340"/>
                </a:lnTo>
                <a:lnTo>
                  <a:pt x="1960014" y="1279340"/>
                </a:lnTo>
                <a:lnTo>
                  <a:pt x="1960014" y="1324445"/>
                </a:lnTo>
                <a:lnTo>
                  <a:pt x="2169137" y="1324445"/>
                </a:lnTo>
                <a:lnTo>
                  <a:pt x="2169137" y="1431057"/>
                </a:lnTo>
                <a:lnTo>
                  <a:pt x="2230643" y="1431057"/>
                </a:lnTo>
                <a:lnTo>
                  <a:pt x="2230643" y="1431057"/>
                </a:lnTo>
                <a:lnTo>
                  <a:pt x="2259346" y="1459760"/>
                </a:lnTo>
                <a:lnTo>
                  <a:pt x="2259346" y="1562271"/>
                </a:lnTo>
                <a:lnTo>
                  <a:pt x="2345456" y="1562271"/>
                </a:lnTo>
                <a:lnTo>
                  <a:pt x="2345456" y="1599175"/>
                </a:lnTo>
                <a:lnTo>
                  <a:pt x="2476670" y="1599175"/>
                </a:lnTo>
                <a:lnTo>
                  <a:pt x="2476670" y="1648381"/>
                </a:lnTo>
                <a:lnTo>
                  <a:pt x="2554579" y="1648381"/>
                </a:lnTo>
                <a:lnTo>
                  <a:pt x="2554579" y="1713988"/>
                </a:lnTo>
                <a:lnTo>
                  <a:pt x="2648889" y="1713988"/>
                </a:lnTo>
                <a:lnTo>
                  <a:pt x="2648889" y="1754992"/>
                </a:lnTo>
                <a:lnTo>
                  <a:pt x="2730898" y="1754992"/>
                </a:lnTo>
                <a:lnTo>
                  <a:pt x="2730898" y="1812398"/>
                </a:lnTo>
                <a:lnTo>
                  <a:pt x="2829309" y="1812398"/>
                </a:lnTo>
                <a:lnTo>
                  <a:pt x="2829309" y="1857503"/>
                </a:lnTo>
                <a:lnTo>
                  <a:pt x="2907217" y="1857503"/>
                </a:lnTo>
                <a:lnTo>
                  <a:pt x="2907217" y="1923111"/>
                </a:lnTo>
                <a:lnTo>
                  <a:pt x="3075336" y="1923111"/>
                </a:lnTo>
                <a:lnTo>
                  <a:pt x="3075336" y="1988718"/>
                </a:lnTo>
                <a:lnTo>
                  <a:pt x="3173747" y="1988718"/>
                </a:lnTo>
                <a:lnTo>
                  <a:pt x="3173747" y="2058425"/>
                </a:lnTo>
                <a:lnTo>
                  <a:pt x="3325463" y="2058425"/>
                </a:lnTo>
                <a:lnTo>
                  <a:pt x="3325463" y="2115832"/>
                </a:lnTo>
                <a:lnTo>
                  <a:pt x="3386970" y="2115832"/>
                </a:lnTo>
                <a:lnTo>
                  <a:pt x="3386970" y="2165037"/>
                </a:lnTo>
                <a:lnTo>
                  <a:pt x="3509983" y="2165037"/>
                </a:lnTo>
                <a:lnTo>
                  <a:pt x="3509983" y="2230644"/>
                </a:lnTo>
                <a:lnTo>
                  <a:pt x="3649399" y="2230644"/>
                </a:lnTo>
                <a:lnTo>
                  <a:pt x="3649399" y="2279850"/>
                </a:lnTo>
                <a:lnTo>
                  <a:pt x="3727307" y="2279850"/>
                </a:lnTo>
                <a:lnTo>
                  <a:pt x="3727307" y="2333155"/>
                </a:lnTo>
                <a:lnTo>
                  <a:pt x="3858522" y="2333155"/>
                </a:lnTo>
                <a:lnTo>
                  <a:pt x="3858522" y="2333155"/>
                </a:lnTo>
                <a:lnTo>
                  <a:pt x="3944631" y="2333155"/>
                </a:lnTo>
                <a:lnTo>
                  <a:pt x="3944631" y="2402863"/>
                </a:lnTo>
                <a:lnTo>
                  <a:pt x="4047142" y="2402863"/>
                </a:lnTo>
                <a:lnTo>
                  <a:pt x="4047142" y="2464370"/>
                </a:lnTo>
                <a:lnTo>
                  <a:pt x="4088147" y="2464370"/>
                </a:lnTo>
                <a:lnTo>
                  <a:pt x="4088147" y="2505374"/>
                </a:lnTo>
                <a:lnTo>
                  <a:pt x="4198859" y="2505374"/>
                </a:lnTo>
                <a:lnTo>
                  <a:pt x="4198859" y="2505374"/>
                </a:lnTo>
                <a:lnTo>
                  <a:pt x="4305470" y="2505374"/>
                </a:lnTo>
                <a:lnTo>
                  <a:pt x="4305470" y="2570981"/>
                </a:lnTo>
                <a:lnTo>
                  <a:pt x="4387479" y="2570981"/>
                </a:lnTo>
                <a:lnTo>
                  <a:pt x="4387479" y="2616086"/>
                </a:lnTo>
                <a:lnTo>
                  <a:pt x="4539196" y="2616086"/>
                </a:lnTo>
                <a:lnTo>
                  <a:pt x="4539196" y="2652990"/>
                </a:lnTo>
                <a:lnTo>
                  <a:pt x="4539196" y="2689894"/>
                </a:lnTo>
                <a:lnTo>
                  <a:pt x="4613004" y="2689894"/>
                </a:lnTo>
                <a:lnTo>
                  <a:pt x="4613004" y="2747301"/>
                </a:lnTo>
                <a:lnTo>
                  <a:pt x="4723716" y="2747301"/>
                </a:lnTo>
                <a:lnTo>
                  <a:pt x="4723716" y="2747301"/>
                </a:lnTo>
                <a:lnTo>
                  <a:pt x="4801625" y="2747301"/>
                </a:lnTo>
                <a:lnTo>
                  <a:pt x="4801625" y="2817008"/>
                </a:lnTo>
                <a:lnTo>
                  <a:pt x="4859031" y="2817008"/>
                </a:lnTo>
                <a:lnTo>
                  <a:pt x="4859031" y="2817008"/>
                </a:lnTo>
                <a:lnTo>
                  <a:pt x="5002547" y="2817008"/>
                </a:lnTo>
                <a:lnTo>
                  <a:pt x="5002547" y="2874415"/>
                </a:lnTo>
                <a:lnTo>
                  <a:pt x="5072254" y="2874415"/>
                </a:lnTo>
                <a:lnTo>
                  <a:pt x="5072254" y="2919520"/>
                </a:lnTo>
                <a:lnTo>
                  <a:pt x="5334683" y="2919520"/>
                </a:lnTo>
                <a:lnTo>
                  <a:pt x="5334683" y="2919520"/>
                </a:lnTo>
                <a:lnTo>
                  <a:pt x="5523304" y="2919520"/>
                </a:lnTo>
                <a:lnTo>
                  <a:pt x="5523304" y="2985127"/>
                </a:lnTo>
                <a:lnTo>
                  <a:pt x="5736527" y="2985127"/>
                </a:lnTo>
                <a:lnTo>
                  <a:pt x="5736527" y="2985127"/>
                </a:lnTo>
                <a:lnTo>
                  <a:pt x="5851339" y="2985127"/>
                </a:lnTo>
              </a:path>
            </a:pathLst>
          </a:custGeom>
          <a:noFill/>
          <a:ln w="28575">
            <a:solidFill>
              <a:srgbClr val="E1471D"/>
            </a:solidFill>
            <a:miter lim="800000"/>
            <a:headEnd/>
            <a:tailEnd/>
          </a:ln>
        </p:spPr>
        <p:txBody>
          <a:bodyPr rtlCol="0" anchor="ctr"/>
          <a:lstStyle/>
          <a:p>
            <a:pPr algn="ctr"/>
            <a:endParaRPr lang="en-US"/>
          </a:p>
        </p:txBody>
      </p:sp>
      <p:sp>
        <p:nvSpPr>
          <p:cNvPr id="31806" name="Freeform 31805">
            <a:extLst>
              <a:ext uri="{FF2B5EF4-FFF2-40B4-BE49-F238E27FC236}">
                <a16:creationId xmlns:a16="http://schemas.microsoft.com/office/drawing/2014/main" id="{73C174C4-72E1-35A7-6D06-8EFE19F225EA}"/>
              </a:ext>
            </a:extLst>
          </p:cNvPr>
          <p:cNvSpPr/>
          <p:nvPr/>
        </p:nvSpPr>
        <p:spPr bwMode="auto">
          <a:xfrm>
            <a:off x="3421464" y="1602712"/>
            <a:ext cx="6541477" cy="2748224"/>
          </a:xfrm>
          <a:custGeom>
            <a:avLst/>
            <a:gdLst>
              <a:gd name="connsiteX0" fmla="*/ 0 w 6541477"/>
              <a:gd name="connsiteY0" fmla="*/ 0 h 2748224"/>
              <a:gd name="connsiteX1" fmla="*/ 175846 w 6541477"/>
              <a:gd name="connsiteY1" fmla="*/ 0 h 2748224"/>
              <a:gd name="connsiteX2" fmla="*/ 175846 w 6541477"/>
              <a:gd name="connsiteY2" fmla="*/ 75363 h 2748224"/>
              <a:gd name="connsiteX3" fmla="*/ 366765 w 6541477"/>
              <a:gd name="connsiteY3" fmla="*/ 75363 h 2748224"/>
              <a:gd name="connsiteX4" fmla="*/ 366765 w 6541477"/>
              <a:gd name="connsiteY4" fmla="*/ 125604 h 2748224"/>
              <a:gd name="connsiteX5" fmla="*/ 577780 w 6541477"/>
              <a:gd name="connsiteY5" fmla="*/ 125604 h 2748224"/>
              <a:gd name="connsiteX6" fmla="*/ 577780 w 6541477"/>
              <a:gd name="connsiteY6" fmla="*/ 180870 h 2748224"/>
              <a:gd name="connsiteX7" fmla="*/ 733529 w 6541477"/>
              <a:gd name="connsiteY7" fmla="*/ 180870 h 2748224"/>
              <a:gd name="connsiteX8" fmla="*/ 733529 w 6541477"/>
              <a:gd name="connsiteY8" fmla="*/ 231112 h 2748224"/>
              <a:gd name="connsiteX9" fmla="*/ 828989 w 6541477"/>
              <a:gd name="connsiteY9" fmla="*/ 231112 h 2748224"/>
              <a:gd name="connsiteX10" fmla="*/ 828989 w 6541477"/>
              <a:gd name="connsiteY10" fmla="*/ 231112 h 2748224"/>
              <a:gd name="connsiteX11" fmla="*/ 828989 w 6541477"/>
              <a:gd name="connsiteY11" fmla="*/ 231112 h 2748224"/>
              <a:gd name="connsiteX12" fmla="*/ 828989 w 6541477"/>
              <a:gd name="connsiteY12" fmla="*/ 281354 h 2748224"/>
              <a:gd name="connsiteX13" fmla="*/ 979714 w 6541477"/>
              <a:gd name="connsiteY13" fmla="*/ 281354 h 2748224"/>
              <a:gd name="connsiteX14" fmla="*/ 979714 w 6541477"/>
              <a:gd name="connsiteY14" fmla="*/ 351692 h 2748224"/>
              <a:gd name="connsiteX15" fmla="*/ 1070149 w 6541477"/>
              <a:gd name="connsiteY15" fmla="*/ 351692 h 2748224"/>
              <a:gd name="connsiteX16" fmla="*/ 1070149 w 6541477"/>
              <a:gd name="connsiteY16" fmla="*/ 401934 h 2748224"/>
              <a:gd name="connsiteX17" fmla="*/ 1311310 w 6541477"/>
              <a:gd name="connsiteY17" fmla="*/ 401934 h 2748224"/>
              <a:gd name="connsiteX18" fmla="*/ 1311310 w 6541477"/>
              <a:gd name="connsiteY18" fmla="*/ 487345 h 2748224"/>
              <a:gd name="connsiteX19" fmla="*/ 1567543 w 6541477"/>
              <a:gd name="connsiteY19" fmla="*/ 487345 h 2748224"/>
              <a:gd name="connsiteX20" fmla="*/ 1567543 w 6541477"/>
              <a:gd name="connsiteY20" fmla="*/ 547635 h 2748224"/>
              <a:gd name="connsiteX21" fmla="*/ 1647929 w 6541477"/>
              <a:gd name="connsiteY21" fmla="*/ 547635 h 2748224"/>
              <a:gd name="connsiteX22" fmla="*/ 1647929 w 6541477"/>
              <a:gd name="connsiteY22" fmla="*/ 628022 h 2748224"/>
              <a:gd name="connsiteX23" fmla="*/ 1703195 w 6541477"/>
              <a:gd name="connsiteY23" fmla="*/ 628022 h 2748224"/>
              <a:gd name="connsiteX24" fmla="*/ 1703195 w 6541477"/>
              <a:gd name="connsiteY24" fmla="*/ 688312 h 2748224"/>
              <a:gd name="connsiteX25" fmla="*/ 1833824 w 6541477"/>
              <a:gd name="connsiteY25" fmla="*/ 688312 h 2748224"/>
              <a:gd name="connsiteX26" fmla="*/ 1833824 w 6541477"/>
              <a:gd name="connsiteY26" fmla="*/ 768699 h 2748224"/>
              <a:gd name="connsiteX27" fmla="*/ 2039815 w 6541477"/>
              <a:gd name="connsiteY27" fmla="*/ 768699 h 2748224"/>
              <a:gd name="connsiteX28" fmla="*/ 2039815 w 6541477"/>
              <a:gd name="connsiteY28" fmla="*/ 864158 h 2748224"/>
              <a:gd name="connsiteX29" fmla="*/ 2130250 w 6541477"/>
              <a:gd name="connsiteY29" fmla="*/ 864158 h 2748224"/>
              <a:gd name="connsiteX30" fmla="*/ 2130250 w 6541477"/>
              <a:gd name="connsiteY30" fmla="*/ 944545 h 2748224"/>
              <a:gd name="connsiteX31" fmla="*/ 2220685 w 6541477"/>
              <a:gd name="connsiteY31" fmla="*/ 944545 h 2748224"/>
              <a:gd name="connsiteX32" fmla="*/ 2220685 w 6541477"/>
              <a:gd name="connsiteY32" fmla="*/ 1024932 h 2748224"/>
              <a:gd name="connsiteX33" fmla="*/ 2341266 w 6541477"/>
              <a:gd name="connsiteY33" fmla="*/ 1024932 h 2748224"/>
              <a:gd name="connsiteX34" fmla="*/ 2341266 w 6541477"/>
              <a:gd name="connsiteY34" fmla="*/ 1085222 h 2748224"/>
              <a:gd name="connsiteX35" fmla="*/ 2517112 w 6541477"/>
              <a:gd name="connsiteY35" fmla="*/ 1085222 h 2748224"/>
              <a:gd name="connsiteX36" fmla="*/ 2517112 w 6541477"/>
              <a:gd name="connsiteY36" fmla="*/ 1085222 h 2748224"/>
              <a:gd name="connsiteX37" fmla="*/ 2517112 w 6541477"/>
              <a:gd name="connsiteY37" fmla="*/ 1135464 h 2748224"/>
              <a:gd name="connsiteX38" fmla="*/ 2672861 w 6541477"/>
              <a:gd name="connsiteY38" fmla="*/ 1135464 h 2748224"/>
              <a:gd name="connsiteX39" fmla="*/ 2672861 w 6541477"/>
              <a:gd name="connsiteY39" fmla="*/ 1185706 h 2748224"/>
              <a:gd name="connsiteX40" fmla="*/ 2788417 w 6541477"/>
              <a:gd name="connsiteY40" fmla="*/ 1185706 h 2748224"/>
              <a:gd name="connsiteX41" fmla="*/ 2788417 w 6541477"/>
              <a:gd name="connsiteY41" fmla="*/ 1235947 h 2748224"/>
              <a:gd name="connsiteX42" fmla="*/ 2964263 w 6541477"/>
              <a:gd name="connsiteY42" fmla="*/ 1235947 h 2748224"/>
              <a:gd name="connsiteX43" fmla="*/ 2964263 w 6541477"/>
              <a:gd name="connsiteY43" fmla="*/ 1301262 h 2748224"/>
              <a:gd name="connsiteX44" fmla="*/ 3039626 w 6541477"/>
              <a:gd name="connsiteY44" fmla="*/ 1301262 h 2748224"/>
              <a:gd name="connsiteX45" fmla="*/ 3039626 w 6541477"/>
              <a:gd name="connsiteY45" fmla="*/ 1346479 h 2748224"/>
              <a:gd name="connsiteX46" fmla="*/ 3109965 w 6541477"/>
              <a:gd name="connsiteY46" fmla="*/ 1346479 h 2748224"/>
              <a:gd name="connsiteX47" fmla="*/ 3109965 w 6541477"/>
              <a:gd name="connsiteY47" fmla="*/ 1396721 h 2748224"/>
              <a:gd name="connsiteX48" fmla="*/ 3230545 w 6541477"/>
              <a:gd name="connsiteY48" fmla="*/ 1396721 h 2748224"/>
              <a:gd name="connsiteX49" fmla="*/ 3230545 w 6541477"/>
              <a:gd name="connsiteY49" fmla="*/ 1462035 h 2748224"/>
              <a:gd name="connsiteX50" fmla="*/ 3280787 w 6541477"/>
              <a:gd name="connsiteY50" fmla="*/ 1462035 h 2748224"/>
              <a:gd name="connsiteX51" fmla="*/ 3280787 w 6541477"/>
              <a:gd name="connsiteY51" fmla="*/ 1517301 h 2748224"/>
              <a:gd name="connsiteX52" fmla="*/ 3386294 w 6541477"/>
              <a:gd name="connsiteY52" fmla="*/ 1517301 h 2748224"/>
              <a:gd name="connsiteX53" fmla="*/ 3386294 w 6541477"/>
              <a:gd name="connsiteY53" fmla="*/ 1567543 h 2748224"/>
              <a:gd name="connsiteX54" fmla="*/ 3471705 w 6541477"/>
              <a:gd name="connsiteY54" fmla="*/ 1567543 h 2748224"/>
              <a:gd name="connsiteX55" fmla="*/ 3471705 w 6541477"/>
              <a:gd name="connsiteY55" fmla="*/ 1622809 h 2748224"/>
              <a:gd name="connsiteX56" fmla="*/ 3642527 w 6541477"/>
              <a:gd name="connsiteY56" fmla="*/ 1622809 h 2748224"/>
              <a:gd name="connsiteX57" fmla="*/ 3662624 w 6541477"/>
              <a:gd name="connsiteY57" fmla="*/ 1642906 h 2748224"/>
              <a:gd name="connsiteX58" fmla="*/ 3798277 w 6541477"/>
              <a:gd name="connsiteY58" fmla="*/ 1642906 h 2748224"/>
              <a:gd name="connsiteX59" fmla="*/ 3798277 w 6541477"/>
              <a:gd name="connsiteY59" fmla="*/ 1718268 h 2748224"/>
              <a:gd name="connsiteX60" fmla="*/ 3858567 w 6541477"/>
              <a:gd name="connsiteY60" fmla="*/ 1718268 h 2748224"/>
              <a:gd name="connsiteX61" fmla="*/ 3858567 w 6541477"/>
              <a:gd name="connsiteY61" fmla="*/ 1763486 h 2748224"/>
              <a:gd name="connsiteX62" fmla="*/ 3933929 w 6541477"/>
              <a:gd name="connsiteY62" fmla="*/ 1763486 h 2748224"/>
              <a:gd name="connsiteX63" fmla="*/ 3933929 w 6541477"/>
              <a:gd name="connsiteY63" fmla="*/ 1833824 h 2748224"/>
              <a:gd name="connsiteX64" fmla="*/ 3933929 w 6541477"/>
              <a:gd name="connsiteY64" fmla="*/ 1833824 h 2748224"/>
              <a:gd name="connsiteX65" fmla="*/ 3979147 w 6541477"/>
              <a:gd name="connsiteY65" fmla="*/ 1833824 h 2748224"/>
              <a:gd name="connsiteX66" fmla="*/ 3979147 w 6541477"/>
              <a:gd name="connsiteY66" fmla="*/ 1884066 h 2748224"/>
              <a:gd name="connsiteX67" fmla="*/ 4069582 w 6541477"/>
              <a:gd name="connsiteY67" fmla="*/ 1884066 h 2748224"/>
              <a:gd name="connsiteX68" fmla="*/ 4069582 w 6541477"/>
              <a:gd name="connsiteY68" fmla="*/ 1934308 h 2748224"/>
              <a:gd name="connsiteX69" fmla="*/ 4124848 w 6541477"/>
              <a:gd name="connsiteY69" fmla="*/ 1934308 h 2748224"/>
              <a:gd name="connsiteX70" fmla="*/ 4124848 w 6541477"/>
              <a:gd name="connsiteY70" fmla="*/ 1999622 h 2748224"/>
              <a:gd name="connsiteX71" fmla="*/ 4290646 w 6541477"/>
              <a:gd name="connsiteY71" fmla="*/ 1999622 h 2748224"/>
              <a:gd name="connsiteX72" fmla="*/ 4290646 w 6541477"/>
              <a:gd name="connsiteY72" fmla="*/ 2049864 h 2748224"/>
              <a:gd name="connsiteX73" fmla="*/ 4366009 w 6541477"/>
              <a:gd name="connsiteY73" fmla="*/ 2049864 h 2748224"/>
              <a:gd name="connsiteX74" fmla="*/ 4366009 w 6541477"/>
              <a:gd name="connsiteY74" fmla="*/ 2100106 h 2748224"/>
              <a:gd name="connsiteX75" fmla="*/ 4366009 w 6541477"/>
              <a:gd name="connsiteY75" fmla="*/ 2100106 h 2748224"/>
              <a:gd name="connsiteX76" fmla="*/ 4366009 w 6541477"/>
              <a:gd name="connsiteY76" fmla="*/ 2100106 h 2748224"/>
              <a:gd name="connsiteX77" fmla="*/ 4431323 w 6541477"/>
              <a:gd name="connsiteY77" fmla="*/ 2100106 h 2748224"/>
              <a:gd name="connsiteX78" fmla="*/ 4431323 w 6541477"/>
              <a:gd name="connsiteY78" fmla="*/ 2195565 h 2748224"/>
              <a:gd name="connsiteX79" fmla="*/ 4526782 w 6541477"/>
              <a:gd name="connsiteY79" fmla="*/ 2195565 h 2748224"/>
              <a:gd name="connsiteX80" fmla="*/ 4526782 w 6541477"/>
              <a:gd name="connsiteY80" fmla="*/ 2235758 h 2748224"/>
              <a:gd name="connsiteX81" fmla="*/ 4692580 w 6541477"/>
              <a:gd name="connsiteY81" fmla="*/ 2235758 h 2748224"/>
              <a:gd name="connsiteX82" fmla="*/ 4692580 w 6541477"/>
              <a:gd name="connsiteY82" fmla="*/ 2296048 h 2748224"/>
              <a:gd name="connsiteX83" fmla="*/ 5250263 w 6541477"/>
              <a:gd name="connsiteY83" fmla="*/ 2296048 h 2748224"/>
              <a:gd name="connsiteX84" fmla="*/ 5250263 w 6541477"/>
              <a:gd name="connsiteY84" fmla="*/ 2346290 h 2748224"/>
              <a:gd name="connsiteX85" fmla="*/ 5300505 w 6541477"/>
              <a:gd name="connsiteY85" fmla="*/ 2346290 h 2748224"/>
              <a:gd name="connsiteX86" fmla="*/ 5300505 w 6541477"/>
              <a:gd name="connsiteY86" fmla="*/ 2401556 h 2748224"/>
              <a:gd name="connsiteX87" fmla="*/ 5395965 w 6541477"/>
              <a:gd name="connsiteY87" fmla="*/ 2401556 h 2748224"/>
              <a:gd name="connsiteX88" fmla="*/ 5395965 w 6541477"/>
              <a:gd name="connsiteY88" fmla="*/ 2446774 h 2748224"/>
              <a:gd name="connsiteX89" fmla="*/ 5496448 w 6541477"/>
              <a:gd name="connsiteY89" fmla="*/ 2446774 h 2748224"/>
              <a:gd name="connsiteX90" fmla="*/ 5496448 w 6541477"/>
              <a:gd name="connsiteY90" fmla="*/ 2491991 h 2748224"/>
              <a:gd name="connsiteX91" fmla="*/ 5561762 w 6541477"/>
              <a:gd name="connsiteY91" fmla="*/ 2491991 h 2748224"/>
              <a:gd name="connsiteX92" fmla="*/ 5561762 w 6541477"/>
              <a:gd name="connsiteY92" fmla="*/ 2537209 h 2748224"/>
              <a:gd name="connsiteX93" fmla="*/ 5622052 w 6541477"/>
              <a:gd name="connsiteY93" fmla="*/ 2537209 h 2748224"/>
              <a:gd name="connsiteX94" fmla="*/ 5622052 w 6541477"/>
              <a:gd name="connsiteY94" fmla="*/ 2582426 h 2748224"/>
              <a:gd name="connsiteX95" fmla="*/ 5918479 w 6541477"/>
              <a:gd name="connsiteY95" fmla="*/ 2582426 h 2748224"/>
              <a:gd name="connsiteX96" fmla="*/ 5918479 w 6541477"/>
              <a:gd name="connsiteY96" fmla="*/ 2647741 h 2748224"/>
              <a:gd name="connsiteX97" fmla="*/ 6214905 w 6541477"/>
              <a:gd name="connsiteY97" fmla="*/ 2647741 h 2748224"/>
              <a:gd name="connsiteX98" fmla="*/ 6214905 w 6541477"/>
              <a:gd name="connsiteY98" fmla="*/ 2748224 h 2748224"/>
              <a:gd name="connsiteX99" fmla="*/ 6541477 w 6541477"/>
              <a:gd name="connsiteY99" fmla="*/ 2748224 h 2748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541477" h="2748224">
                <a:moveTo>
                  <a:pt x="0" y="0"/>
                </a:moveTo>
                <a:lnTo>
                  <a:pt x="175846" y="0"/>
                </a:lnTo>
                <a:lnTo>
                  <a:pt x="175846" y="75363"/>
                </a:lnTo>
                <a:lnTo>
                  <a:pt x="366765" y="75363"/>
                </a:lnTo>
                <a:lnTo>
                  <a:pt x="366765" y="125604"/>
                </a:lnTo>
                <a:lnTo>
                  <a:pt x="577780" y="125604"/>
                </a:lnTo>
                <a:lnTo>
                  <a:pt x="577780" y="180870"/>
                </a:lnTo>
                <a:lnTo>
                  <a:pt x="733529" y="180870"/>
                </a:lnTo>
                <a:lnTo>
                  <a:pt x="733529" y="231112"/>
                </a:lnTo>
                <a:lnTo>
                  <a:pt x="828989" y="231112"/>
                </a:lnTo>
                <a:lnTo>
                  <a:pt x="828989" y="231112"/>
                </a:lnTo>
                <a:lnTo>
                  <a:pt x="828989" y="231112"/>
                </a:lnTo>
                <a:lnTo>
                  <a:pt x="828989" y="281354"/>
                </a:lnTo>
                <a:lnTo>
                  <a:pt x="979714" y="281354"/>
                </a:lnTo>
                <a:lnTo>
                  <a:pt x="979714" y="351692"/>
                </a:lnTo>
                <a:lnTo>
                  <a:pt x="1070149" y="351692"/>
                </a:lnTo>
                <a:lnTo>
                  <a:pt x="1070149" y="401934"/>
                </a:lnTo>
                <a:lnTo>
                  <a:pt x="1311310" y="401934"/>
                </a:lnTo>
                <a:lnTo>
                  <a:pt x="1311310" y="487345"/>
                </a:lnTo>
                <a:lnTo>
                  <a:pt x="1567543" y="487345"/>
                </a:lnTo>
                <a:lnTo>
                  <a:pt x="1567543" y="547635"/>
                </a:lnTo>
                <a:lnTo>
                  <a:pt x="1647929" y="547635"/>
                </a:lnTo>
                <a:lnTo>
                  <a:pt x="1647929" y="628022"/>
                </a:lnTo>
                <a:lnTo>
                  <a:pt x="1703195" y="628022"/>
                </a:lnTo>
                <a:lnTo>
                  <a:pt x="1703195" y="688312"/>
                </a:lnTo>
                <a:lnTo>
                  <a:pt x="1833824" y="688312"/>
                </a:lnTo>
                <a:lnTo>
                  <a:pt x="1833824" y="768699"/>
                </a:lnTo>
                <a:lnTo>
                  <a:pt x="2039815" y="768699"/>
                </a:lnTo>
                <a:lnTo>
                  <a:pt x="2039815" y="864158"/>
                </a:lnTo>
                <a:lnTo>
                  <a:pt x="2130250" y="864158"/>
                </a:lnTo>
                <a:lnTo>
                  <a:pt x="2130250" y="944545"/>
                </a:lnTo>
                <a:lnTo>
                  <a:pt x="2220685" y="944545"/>
                </a:lnTo>
                <a:lnTo>
                  <a:pt x="2220685" y="1024932"/>
                </a:lnTo>
                <a:lnTo>
                  <a:pt x="2341266" y="1024932"/>
                </a:lnTo>
                <a:lnTo>
                  <a:pt x="2341266" y="1085222"/>
                </a:lnTo>
                <a:lnTo>
                  <a:pt x="2517112" y="1085222"/>
                </a:lnTo>
                <a:lnTo>
                  <a:pt x="2517112" y="1085222"/>
                </a:lnTo>
                <a:lnTo>
                  <a:pt x="2517112" y="1135464"/>
                </a:lnTo>
                <a:lnTo>
                  <a:pt x="2672861" y="1135464"/>
                </a:lnTo>
                <a:lnTo>
                  <a:pt x="2672861" y="1185706"/>
                </a:lnTo>
                <a:lnTo>
                  <a:pt x="2788417" y="1185706"/>
                </a:lnTo>
                <a:lnTo>
                  <a:pt x="2788417" y="1235947"/>
                </a:lnTo>
                <a:lnTo>
                  <a:pt x="2964263" y="1235947"/>
                </a:lnTo>
                <a:lnTo>
                  <a:pt x="2964263" y="1301262"/>
                </a:lnTo>
                <a:lnTo>
                  <a:pt x="3039626" y="1301262"/>
                </a:lnTo>
                <a:lnTo>
                  <a:pt x="3039626" y="1346479"/>
                </a:lnTo>
                <a:lnTo>
                  <a:pt x="3109965" y="1346479"/>
                </a:lnTo>
                <a:lnTo>
                  <a:pt x="3109965" y="1396721"/>
                </a:lnTo>
                <a:lnTo>
                  <a:pt x="3230545" y="1396721"/>
                </a:lnTo>
                <a:lnTo>
                  <a:pt x="3230545" y="1462035"/>
                </a:lnTo>
                <a:lnTo>
                  <a:pt x="3280787" y="1462035"/>
                </a:lnTo>
                <a:lnTo>
                  <a:pt x="3280787" y="1517301"/>
                </a:lnTo>
                <a:lnTo>
                  <a:pt x="3386294" y="1517301"/>
                </a:lnTo>
                <a:lnTo>
                  <a:pt x="3386294" y="1567543"/>
                </a:lnTo>
                <a:lnTo>
                  <a:pt x="3471705" y="1567543"/>
                </a:lnTo>
                <a:lnTo>
                  <a:pt x="3471705" y="1622809"/>
                </a:lnTo>
                <a:lnTo>
                  <a:pt x="3642527" y="1622809"/>
                </a:lnTo>
                <a:lnTo>
                  <a:pt x="3662624" y="1642906"/>
                </a:lnTo>
                <a:lnTo>
                  <a:pt x="3798277" y="1642906"/>
                </a:lnTo>
                <a:lnTo>
                  <a:pt x="3798277" y="1718268"/>
                </a:lnTo>
                <a:lnTo>
                  <a:pt x="3858567" y="1718268"/>
                </a:lnTo>
                <a:lnTo>
                  <a:pt x="3858567" y="1763486"/>
                </a:lnTo>
                <a:lnTo>
                  <a:pt x="3933929" y="1763486"/>
                </a:lnTo>
                <a:lnTo>
                  <a:pt x="3933929" y="1833824"/>
                </a:lnTo>
                <a:lnTo>
                  <a:pt x="3933929" y="1833824"/>
                </a:lnTo>
                <a:lnTo>
                  <a:pt x="3979147" y="1833824"/>
                </a:lnTo>
                <a:lnTo>
                  <a:pt x="3979147" y="1884066"/>
                </a:lnTo>
                <a:lnTo>
                  <a:pt x="4069582" y="1884066"/>
                </a:lnTo>
                <a:lnTo>
                  <a:pt x="4069582" y="1934308"/>
                </a:lnTo>
                <a:lnTo>
                  <a:pt x="4124848" y="1934308"/>
                </a:lnTo>
                <a:lnTo>
                  <a:pt x="4124848" y="1999622"/>
                </a:lnTo>
                <a:lnTo>
                  <a:pt x="4290646" y="1999622"/>
                </a:lnTo>
                <a:lnTo>
                  <a:pt x="4290646" y="2049864"/>
                </a:lnTo>
                <a:lnTo>
                  <a:pt x="4366009" y="2049864"/>
                </a:lnTo>
                <a:lnTo>
                  <a:pt x="4366009" y="2100106"/>
                </a:lnTo>
                <a:lnTo>
                  <a:pt x="4366009" y="2100106"/>
                </a:lnTo>
                <a:lnTo>
                  <a:pt x="4366009" y="2100106"/>
                </a:lnTo>
                <a:lnTo>
                  <a:pt x="4431323" y="2100106"/>
                </a:lnTo>
                <a:lnTo>
                  <a:pt x="4431323" y="2195565"/>
                </a:lnTo>
                <a:lnTo>
                  <a:pt x="4526782" y="2195565"/>
                </a:lnTo>
                <a:lnTo>
                  <a:pt x="4526782" y="2235758"/>
                </a:lnTo>
                <a:lnTo>
                  <a:pt x="4692580" y="2235758"/>
                </a:lnTo>
                <a:lnTo>
                  <a:pt x="4692580" y="2296048"/>
                </a:lnTo>
                <a:lnTo>
                  <a:pt x="5250263" y="2296048"/>
                </a:lnTo>
                <a:lnTo>
                  <a:pt x="5250263" y="2346290"/>
                </a:lnTo>
                <a:lnTo>
                  <a:pt x="5300505" y="2346290"/>
                </a:lnTo>
                <a:lnTo>
                  <a:pt x="5300505" y="2401556"/>
                </a:lnTo>
                <a:lnTo>
                  <a:pt x="5395965" y="2401556"/>
                </a:lnTo>
                <a:lnTo>
                  <a:pt x="5395965" y="2446774"/>
                </a:lnTo>
                <a:lnTo>
                  <a:pt x="5496448" y="2446774"/>
                </a:lnTo>
                <a:lnTo>
                  <a:pt x="5496448" y="2491991"/>
                </a:lnTo>
                <a:lnTo>
                  <a:pt x="5561762" y="2491991"/>
                </a:lnTo>
                <a:lnTo>
                  <a:pt x="5561762" y="2537209"/>
                </a:lnTo>
                <a:lnTo>
                  <a:pt x="5622052" y="2537209"/>
                </a:lnTo>
                <a:lnTo>
                  <a:pt x="5622052" y="2582426"/>
                </a:lnTo>
                <a:lnTo>
                  <a:pt x="5918479" y="2582426"/>
                </a:lnTo>
                <a:lnTo>
                  <a:pt x="5918479" y="2647741"/>
                </a:lnTo>
                <a:lnTo>
                  <a:pt x="6214905" y="2647741"/>
                </a:lnTo>
                <a:lnTo>
                  <a:pt x="6214905" y="2748224"/>
                </a:lnTo>
                <a:lnTo>
                  <a:pt x="6541477" y="2748224"/>
                </a:lnTo>
              </a:path>
            </a:pathLst>
          </a:custGeom>
          <a:noFill/>
          <a:ln w="28575">
            <a:solidFill>
              <a:srgbClr val="01587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0962481" cy="1103313"/>
          </a:xfrm>
        </p:spPr>
        <p:txBody>
          <a:bodyPr/>
          <a:lstStyle/>
          <a:p>
            <a:r>
              <a:rPr lang="en-US" dirty="0"/>
              <a:t>SUNLIGHT: Time to Worsening to ECOG PS ≥2</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ACE8092-727B-2114-EF19-635F2197647A}"/>
              </a:ext>
            </a:extLst>
          </p:cNvPr>
          <p:cNvSpPr txBox="1"/>
          <p:nvPr/>
        </p:nvSpPr>
        <p:spPr bwMode="auto">
          <a:xfrm>
            <a:off x="8613943" y="2499721"/>
            <a:ext cx="24609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0.54 (95% CI 0.43-0.67);</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grpSp>
        <p:nvGrpSpPr>
          <p:cNvPr id="10" name="Group 9">
            <a:extLst>
              <a:ext uri="{FF2B5EF4-FFF2-40B4-BE49-F238E27FC236}">
                <a16:creationId xmlns:a16="http://schemas.microsoft.com/office/drawing/2014/main" id="{025C5C45-D754-72E3-794C-85FFE458F781}"/>
              </a:ext>
            </a:extLst>
          </p:cNvPr>
          <p:cNvGrpSpPr/>
          <p:nvPr/>
        </p:nvGrpSpPr>
        <p:grpSpPr>
          <a:xfrm>
            <a:off x="6157942" y="1260636"/>
            <a:ext cx="4722607" cy="1286036"/>
            <a:chOff x="6371965" y="1345939"/>
            <a:chExt cx="4722607" cy="1286036"/>
          </a:xfrm>
          <a:noFill/>
        </p:grpSpPr>
        <p:sp>
          <p:nvSpPr>
            <p:cNvPr id="11" name="TextBox 10">
              <a:extLst>
                <a:ext uri="{FF2B5EF4-FFF2-40B4-BE49-F238E27FC236}">
                  <a16:creationId xmlns:a16="http://schemas.microsoft.com/office/drawing/2014/main" id="{48B88C4F-B3E0-3435-101E-439D9C8838C2}"/>
                </a:ext>
              </a:extLst>
            </p:cNvPr>
            <p:cNvSpPr txBox="1"/>
            <p:nvPr/>
          </p:nvSpPr>
          <p:spPr bwMode="auto">
            <a:xfrm>
              <a:off x="10126036" y="1561383"/>
              <a:ext cx="837089" cy="523220"/>
            </a:xfrm>
            <a:prstGeom prst="rect">
              <a:avLst/>
            </a:prstGeom>
            <a:grp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12" name="TextBox 11">
              <a:extLst>
                <a:ext uri="{FF2B5EF4-FFF2-40B4-BE49-F238E27FC236}">
                  <a16:creationId xmlns:a16="http://schemas.microsoft.com/office/drawing/2014/main" id="{79587093-FCA2-8C0B-F716-8826E5D23256}"/>
                </a:ext>
              </a:extLst>
            </p:cNvPr>
            <p:cNvSpPr txBox="1"/>
            <p:nvPr/>
          </p:nvSpPr>
          <p:spPr bwMode="auto">
            <a:xfrm>
              <a:off x="8906644" y="1345939"/>
              <a:ext cx="1203960" cy="738664"/>
            </a:xfrm>
            <a:prstGeom prst="rect">
              <a:avLst/>
            </a:prstGeom>
            <a:grp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TAS-102 + Bevacizumab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246)</a:t>
              </a:r>
            </a:p>
          </p:txBody>
        </p:sp>
        <p:sp>
          <p:nvSpPr>
            <p:cNvPr id="13" name="TextBox 12">
              <a:extLst>
                <a:ext uri="{FF2B5EF4-FFF2-40B4-BE49-F238E27FC236}">
                  <a16:creationId xmlns:a16="http://schemas.microsoft.com/office/drawing/2014/main" id="{F789B6DB-081E-9A0A-271A-AB1BFA92C138}"/>
                </a:ext>
              </a:extLst>
            </p:cNvPr>
            <p:cNvSpPr txBox="1"/>
            <p:nvPr/>
          </p:nvSpPr>
          <p:spPr bwMode="auto">
            <a:xfrm>
              <a:off x="6371965" y="2047200"/>
              <a:ext cx="2607598"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time to worsening to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 ≥2, </a:t>
              </a:r>
              <a:r>
                <a:rPr lang="en-US" sz="1600" b="0" dirty="0" err="1">
                  <a:solidFill>
                    <a:schemeClr val="bg1"/>
                  </a:solidFill>
                  <a:latin typeface="Calibri" panose="020F0502020204030204" pitchFamily="34" charset="0"/>
                </a:rPr>
                <a:t>mo</a:t>
              </a:r>
              <a:r>
                <a:rPr lang="en-US" sz="1600" b="0" dirty="0">
                  <a:solidFill>
                    <a:schemeClr val="bg1"/>
                  </a:solidFill>
                  <a:latin typeface="Calibri" panose="020F0502020204030204" pitchFamily="34" charset="0"/>
                </a:rPr>
                <a:t> (range)</a:t>
              </a:r>
            </a:p>
          </p:txBody>
        </p:sp>
        <p:sp>
          <p:nvSpPr>
            <p:cNvPr id="14" name="TextBox 13">
              <a:extLst>
                <a:ext uri="{FF2B5EF4-FFF2-40B4-BE49-F238E27FC236}">
                  <a16:creationId xmlns:a16="http://schemas.microsoft.com/office/drawing/2014/main" id="{A8BD6422-6965-3A32-0D4B-57150B9C3D77}"/>
                </a:ext>
              </a:extLst>
            </p:cNvPr>
            <p:cNvSpPr txBox="1"/>
            <p:nvPr/>
          </p:nvSpPr>
          <p:spPr bwMode="auto">
            <a:xfrm>
              <a:off x="9994591" y="2047200"/>
              <a:ext cx="1099981"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(0.03-16.1)</a:t>
              </a:r>
            </a:p>
          </p:txBody>
        </p:sp>
        <p:sp>
          <p:nvSpPr>
            <p:cNvPr id="15" name="TextBox 14">
              <a:extLst>
                <a:ext uri="{FF2B5EF4-FFF2-40B4-BE49-F238E27FC236}">
                  <a16:creationId xmlns:a16="http://schemas.microsoft.com/office/drawing/2014/main" id="{048150F6-6363-FD92-FB3E-12708D4A5AB4}"/>
                </a:ext>
              </a:extLst>
            </p:cNvPr>
            <p:cNvSpPr txBox="1"/>
            <p:nvPr/>
          </p:nvSpPr>
          <p:spPr bwMode="auto">
            <a:xfrm>
              <a:off x="8958637" y="2047200"/>
              <a:ext cx="1099981" cy="5847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(0.03-18.0)</a:t>
              </a:r>
            </a:p>
          </p:txBody>
        </p:sp>
      </p:grpSp>
      <p:grpSp>
        <p:nvGrpSpPr>
          <p:cNvPr id="16" name="Group 15">
            <a:extLst>
              <a:ext uri="{FF2B5EF4-FFF2-40B4-BE49-F238E27FC236}">
                <a16:creationId xmlns:a16="http://schemas.microsoft.com/office/drawing/2014/main" id="{426C0750-BF66-8F3D-55E7-FDCD390F99EF}"/>
              </a:ext>
            </a:extLst>
          </p:cNvPr>
          <p:cNvGrpSpPr/>
          <p:nvPr/>
        </p:nvGrpSpPr>
        <p:grpSpPr>
          <a:xfrm>
            <a:off x="3641233" y="3930891"/>
            <a:ext cx="2928377" cy="523220"/>
            <a:chOff x="12173577" y="3743960"/>
            <a:chExt cx="2928377" cy="523220"/>
          </a:xfrm>
        </p:grpSpPr>
        <p:sp>
          <p:nvSpPr>
            <p:cNvPr id="17" name="TextBox 16">
              <a:extLst>
                <a:ext uri="{FF2B5EF4-FFF2-40B4-BE49-F238E27FC236}">
                  <a16:creationId xmlns:a16="http://schemas.microsoft.com/office/drawing/2014/main" id="{06CE87FF-FA9A-F490-DF95-95FE669E9947}"/>
                </a:ext>
              </a:extLst>
            </p:cNvPr>
            <p:cNvSpPr txBox="1"/>
            <p:nvPr/>
          </p:nvSpPr>
          <p:spPr bwMode="auto">
            <a:xfrm>
              <a:off x="12491176" y="3743960"/>
              <a:ext cx="2610778" cy="523220"/>
            </a:xfrm>
            <a:prstGeom prst="rect">
              <a:avLst/>
            </a:prstGeom>
            <a:noFill/>
            <a:ln>
              <a:noFill/>
            </a:ln>
          </p:spPr>
          <p:txBody>
            <a:bodyPr wrap="square" rtlCol="0">
              <a:spAutoFit/>
            </a:bodyPr>
            <a:lstStyle/>
            <a:p>
              <a:pPr>
                <a:spcBef>
                  <a:spcPts val="0"/>
                </a:spcBef>
                <a:spcAft>
                  <a:spcPct val="0"/>
                </a:spcAft>
                <a:buClrTx/>
                <a:buFontTx/>
                <a:buNone/>
              </a:pPr>
              <a:r>
                <a:rPr lang="en-US" sz="1400" b="0" dirty="0">
                  <a:solidFill>
                    <a:srgbClr val="015873"/>
                  </a:solidFill>
                  <a:latin typeface="Calibri" panose="020F0502020204030204" pitchFamily="34" charset="0"/>
                </a:rPr>
                <a:t>TAS-102 + bevacizumab</a:t>
              </a:r>
            </a:p>
            <a:p>
              <a:pPr>
                <a:spcBef>
                  <a:spcPts val="0"/>
                </a:spcBef>
              </a:pPr>
              <a:r>
                <a:rPr lang="en-US" sz="1400" b="0" dirty="0">
                  <a:solidFill>
                    <a:srgbClr val="E1471D"/>
                  </a:solidFill>
                  <a:latin typeface="Calibri" panose="020F0502020204030204" pitchFamily="34" charset="0"/>
                </a:rPr>
                <a:t>TAS-102</a:t>
              </a:r>
            </a:p>
          </p:txBody>
        </p:sp>
        <p:cxnSp>
          <p:nvCxnSpPr>
            <p:cNvPr id="18" name="Straight Connector 17">
              <a:extLst>
                <a:ext uri="{FF2B5EF4-FFF2-40B4-BE49-F238E27FC236}">
                  <a16:creationId xmlns:a16="http://schemas.microsoft.com/office/drawing/2014/main" id="{2CFD961D-6249-06C0-2E7A-155CA0F387A1}"/>
                </a:ext>
              </a:extLst>
            </p:cNvPr>
            <p:cNvCxnSpPr/>
            <p:nvPr/>
          </p:nvCxnSpPr>
          <p:spPr bwMode="auto">
            <a:xfrm flipH="1">
              <a:off x="12173577" y="3893736"/>
              <a:ext cx="296426" cy="0"/>
            </a:xfrm>
            <a:prstGeom prst="line">
              <a:avLst/>
            </a:prstGeom>
            <a:noFill/>
            <a:ln w="28575" cap="flat" cmpd="sng" algn="ctr">
              <a:solidFill>
                <a:srgbClr val="01587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6DF79C6-9C82-EAAD-AD07-2D59092ED86F}"/>
                </a:ext>
              </a:extLst>
            </p:cNvPr>
            <p:cNvCxnSpPr/>
            <p:nvPr/>
          </p:nvCxnSpPr>
          <p:spPr bwMode="auto">
            <a:xfrm flipH="1">
              <a:off x="12173577" y="4104330"/>
              <a:ext cx="296426" cy="0"/>
            </a:xfrm>
            <a:prstGeom prst="line">
              <a:avLst/>
            </a:prstGeom>
            <a:noFill/>
            <a:ln w="28575" cap="flat" cmpd="sng" algn="ctr">
              <a:solidFill>
                <a:srgbClr val="E1471D"/>
              </a:solidFill>
              <a:prstDash val="solid"/>
              <a:round/>
              <a:headEnd type="none" w="med" len="med"/>
              <a:tailEnd type="none" w="med" len="med"/>
            </a:ln>
            <a:effectLst/>
          </p:spPr>
        </p:cxnSp>
      </p:grpSp>
      <p:sp>
        <p:nvSpPr>
          <p:cNvPr id="20" name="Freeform 19">
            <a:extLst>
              <a:ext uri="{FF2B5EF4-FFF2-40B4-BE49-F238E27FC236}">
                <a16:creationId xmlns:a16="http://schemas.microsoft.com/office/drawing/2014/main" id="{28F5959C-EDFD-750E-72CB-D530D1F2F427}"/>
              </a:ext>
            </a:extLst>
          </p:cNvPr>
          <p:cNvSpPr/>
          <p:nvPr/>
        </p:nvSpPr>
        <p:spPr bwMode="auto">
          <a:xfrm>
            <a:off x="3393988" y="1499286"/>
            <a:ext cx="6977023" cy="3146854"/>
          </a:xfrm>
          <a:custGeom>
            <a:avLst/>
            <a:gdLst>
              <a:gd name="connsiteX0" fmla="*/ 0 w 6730314"/>
              <a:gd name="connsiteY0" fmla="*/ 0 h 3146854"/>
              <a:gd name="connsiteX1" fmla="*/ 0 w 6730314"/>
              <a:gd name="connsiteY1" fmla="*/ 3146854 h 3146854"/>
              <a:gd name="connsiteX2" fmla="*/ 6730314 w 6730314"/>
              <a:gd name="connsiteY2" fmla="*/ 3146854 h 3146854"/>
            </a:gdLst>
            <a:ahLst/>
            <a:cxnLst>
              <a:cxn ang="0">
                <a:pos x="connsiteX0" y="connsiteY0"/>
              </a:cxn>
              <a:cxn ang="0">
                <a:pos x="connsiteX1" y="connsiteY1"/>
              </a:cxn>
              <a:cxn ang="0">
                <a:pos x="connsiteX2" y="connsiteY2"/>
              </a:cxn>
            </a:cxnLst>
            <a:rect l="l" t="t" r="r" b="b"/>
            <a:pathLst>
              <a:path w="6730314" h="3146854">
                <a:moveTo>
                  <a:pt x="0" y="0"/>
                </a:moveTo>
                <a:lnTo>
                  <a:pt x="0" y="3146854"/>
                </a:lnTo>
                <a:lnTo>
                  <a:pt x="6730314" y="3146854"/>
                </a:lnTo>
              </a:path>
            </a:pathLst>
          </a:custGeom>
          <a:noFill/>
          <a:ln w="28575">
            <a:solidFill>
              <a:schemeClr val="bg1"/>
            </a:solidFill>
            <a:miter lim="800000"/>
            <a:headEnd/>
            <a:tailEnd/>
          </a:ln>
        </p:spPr>
        <p:txBody>
          <a:bodyPr rtlCol="0" anchor="ctr"/>
          <a:lstStyle/>
          <a:p>
            <a:pPr algn="ctr"/>
            <a:endParaRPr lang="en-US"/>
          </a:p>
        </p:txBody>
      </p:sp>
      <p:sp>
        <p:nvSpPr>
          <p:cNvPr id="21" name="TextBox 20">
            <a:extLst>
              <a:ext uri="{FF2B5EF4-FFF2-40B4-BE49-F238E27FC236}">
                <a16:creationId xmlns:a16="http://schemas.microsoft.com/office/drawing/2014/main" id="{F9A818FD-A5F4-035A-C33A-A76D4D81B320}"/>
              </a:ext>
            </a:extLst>
          </p:cNvPr>
          <p:cNvSpPr txBox="1"/>
          <p:nvPr/>
        </p:nvSpPr>
        <p:spPr bwMode="auto">
          <a:xfrm rot="16200000">
            <a:off x="1699627" y="2948495"/>
            <a:ext cx="216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Survival probability (%)</a:t>
            </a:r>
          </a:p>
        </p:txBody>
      </p:sp>
      <p:sp>
        <p:nvSpPr>
          <p:cNvPr id="22" name="TextBox 21">
            <a:extLst>
              <a:ext uri="{FF2B5EF4-FFF2-40B4-BE49-F238E27FC236}">
                <a16:creationId xmlns:a16="http://schemas.microsoft.com/office/drawing/2014/main" id="{CA576F0F-B4E9-F6B2-9C62-2EE3A6DD602F}"/>
              </a:ext>
            </a:extLst>
          </p:cNvPr>
          <p:cNvSpPr txBox="1"/>
          <p:nvPr/>
        </p:nvSpPr>
        <p:spPr bwMode="auto">
          <a:xfrm>
            <a:off x="6283359" y="4922234"/>
            <a:ext cx="846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Months</a:t>
            </a:r>
          </a:p>
        </p:txBody>
      </p:sp>
      <p:grpSp>
        <p:nvGrpSpPr>
          <p:cNvPr id="23" name="Group 22">
            <a:extLst>
              <a:ext uri="{FF2B5EF4-FFF2-40B4-BE49-F238E27FC236}">
                <a16:creationId xmlns:a16="http://schemas.microsoft.com/office/drawing/2014/main" id="{7F5FA27F-81D7-9F93-F081-166D64CCA55A}"/>
              </a:ext>
            </a:extLst>
          </p:cNvPr>
          <p:cNvGrpSpPr/>
          <p:nvPr/>
        </p:nvGrpSpPr>
        <p:grpSpPr>
          <a:xfrm>
            <a:off x="2886462" y="1445628"/>
            <a:ext cx="497252" cy="3369388"/>
            <a:chOff x="2683376" y="1445628"/>
            <a:chExt cx="497252" cy="3369388"/>
          </a:xfrm>
        </p:grpSpPr>
        <p:sp>
          <p:nvSpPr>
            <p:cNvPr id="24" name="TextBox 23">
              <a:extLst>
                <a:ext uri="{FF2B5EF4-FFF2-40B4-BE49-F238E27FC236}">
                  <a16:creationId xmlns:a16="http://schemas.microsoft.com/office/drawing/2014/main" id="{88EF3951-C67F-D3D0-7E74-CE32C917E109}"/>
                </a:ext>
              </a:extLst>
            </p:cNvPr>
            <p:cNvSpPr txBox="1"/>
            <p:nvPr/>
          </p:nvSpPr>
          <p:spPr bwMode="auto">
            <a:xfrm>
              <a:off x="2683376" y="14456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77BD1BD4-5864-C56F-3AC0-B05FF7E5D918}"/>
                </a:ext>
              </a:extLst>
            </p:cNvPr>
            <p:cNvSpPr txBox="1"/>
            <p:nvPr/>
          </p:nvSpPr>
          <p:spPr bwMode="auto">
            <a:xfrm>
              <a:off x="2787572" y="26579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FF392DF5-B2DD-B06F-6B72-EFE735F605B5}"/>
                </a:ext>
              </a:extLst>
            </p:cNvPr>
            <p:cNvSpPr txBox="1"/>
            <p:nvPr/>
          </p:nvSpPr>
          <p:spPr bwMode="auto">
            <a:xfrm>
              <a:off x="2787572" y="20517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4431D10A-AE71-6763-95F8-97136303B43B}"/>
                </a:ext>
              </a:extLst>
            </p:cNvPr>
            <p:cNvSpPr txBox="1"/>
            <p:nvPr/>
          </p:nvSpPr>
          <p:spPr bwMode="auto">
            <a:xfrm>
              <a:off x="2787572" y="326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1A33A689-7F1D-BD78-C53D-26495854A73E}"/>
                </a:ext>
              </a:extLst>
            </p:cNvPr>
            <p:cNvSpPr txBox="1"/>
            <p:nvPr/>
          </p:nvSpPr>
          <p:spPr bwMode="auto">
            <a:xfrm>
              <a:off x="2891767" y="447646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0BECF2F7-1BED-5DED-F136-003878DD3D54}"/>
                </a:ext>
              </a:extLst>
            </p:cNvPr>
            <p:cNvSpPr txBox="1"/>
            <p:nvPr/>
          </p:nvSpPr>
          <p:spPr bwMode="auto">
            <a:xfrm>
              <a:off x="2787572" y="38702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grpSp>
      <p:sp>
        <p:nvSpPr>
          <p:cNvPr id="30" name="TextBox 29">
            <a:extLst>
              <a:ext uri="{FF2B5EF4-FFF2-40B4-BE49-F238E27FC236}">
                <a16:creationId xmlns:a16="http://schemas.microsoft.com/office/drawing/2014/main" id="{99B15041-3874-AB34-10B7-A0360BF70281}"/>
              </a:ext>
            </a:extLst>
          </p:cNvPr>
          <p:cNvSpPr txBox="1"/>
          <p:nvPr/>
        </p:nvSpPr>
        <p:spPr bwMode="auto">
          <a:xfrm>
            <a:off x="397947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 name="TextBox 30">
            <a:extLst>
              <a:ext uri="{FF2B5EF4-FFF2-40B4-BE49-F238E27FC236}">
                <a16:creationId xmlns:a16="http://schemas.microsoft.com/office/drawing/2014/main" id="{567ECC0A-48FA-DF56-AF8F-03BDE982F261}"/>
              </a:ext>
            </a:extLst>
          </p:cNvPr>
          <p:cNvSpPr txBox="1"/>
          <p:nvPr/>
        </p:nvSpPr>
        <p:spPr bwMode="auto">
          <a:xfrm>
            <a:off x="325414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5AF5AA04-72A7-6DB1-6ABE-78A4BC3A4BA2}"/>
              </a:ext>
            </a:extLst>
          </p:cNvPr>
          <p:cNvSpPr txBox="1"/>
          <p:nvPr/>
        </p:nvSpPr>
        <p:spPr bwMode="auto">
          <a:xfrm>
            <a:off x="362052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nvGrpSpPr>
          <p:cNvPr id="33" name="Group 32">
            <a:extLst>
              <a:ext uri="{FF2B5EF4-FFF2-40B4-BE49-F238E27FC236}">
                <a16:creationId xmlns:a16="http://schemas.microsoft.com/office/drawing/2014/main" id="{87A61C2B-AA36-D7EA-B0AB-DE6FAD16CC7E}"/>
              </a:ext>
            </a:extLst>
          </p:cNvPr>
          <p:cNvGrpSpPr/>
          <p:nvPr/>
        </p:nvGrpSpPr>
        <p:grpSpPr>
          <a:xfrm>
            <a:off x="3326707" y="1611350"/>
            <a:ext cx="64008" cy="3034790"/>
            <a:chOff x="3349011" y="1611350"/>
            <a:chExt cx="64008" cy="3034790"/>
          </a:xfrm>
        </p:grpSpPr>
        <p:cxnSp>
          <p:nvCxnSpPr>
            <p:cNvPr id="34" name="Straight Connector 33">
              <a:extLst>
                <a:ext uri="{FF2B5EF4-FFF2-40B4-BE49-F238E27FC236}">
                  <a16:creationId xmlns:a16="http://schemas.microsoft.com/office/drawing/2014/main" id="{5EDFC00A-1313-A4D4-F927-A83535C5BD0B}"/>
                </a:ext>
              </a:extLst>
            </p:cNvPr>
            <p:cNvCxnSpPr>
              <a:cxnSpLocks/>
            </p:cNvCxnSpPr>
            <p:nvPr/>
          </p:nvCxnSpPr>
          <p:spPr bwMode="auto">
            <a:xfrm>
              <a:off x="3349011" y="16113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6BE1572-44E5-F57C-02ED-7605961A89C4}"/>
                </a:ext>
              </a:extLst>
            </p:cNvPr>
            <p:cNvCxnSpPr>
              <a:cxnSpLocks/>
            </p:cNvCxnSpPr>
            <p:nvPr/>
          </p:nvCxnSpPr>
          <p:spPr bwMode="auto">
            <a:xfrm>
              <a:off x="3349011" y="2218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69FA22F-3596-CE4F-91FE-BA620D496A05}"/>
                </a:ext>
              </a:extLst>
            </p:cNvPr>
            <p:cNvCxnSpPr>
              <a:cxnSpLocks/>
            </p:cNvCxnSpPr>
            <p:nvPr/>
          </p:nvCxnSpPr>
          <p:spPr bwMode="auto">
            <a:xfrm>
              <a:off x="3349011" y="2825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0863362-B082-DC70-406A-D09C18F34F8A}"/>
                </a:ext>
              </a:extLst>
            </p:cNvPr>
            <p:cNvCxnSpPr>
              <a:cxnSpLocks/>
            </p:cNvCxnSpPr>
            <p:nvPr/>
          </p:nvCxnSpPr>
          <p:spPr bwMode="auto">
            <a:xfrm>
              <a:off x="3349011" y="343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C9F0B31-AA9F-4FF8-C3AB-CA313835174D}"/>
                </a:ext>
              </a:extLst>
            </p:cNvPr>
            <p:cNvCxnSpPr>
              <a:cxnSpLocks/>
            </p:cNvCxnSpPr>
            <p:nvPr/>
          </p:nvCxnSpPr>
          <p:spPr bwMode="auto">
            <a:xfrm>
              <a:off x="3349011" y="4039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D5690DC-C621-7083-20D1-FE30D2495C78}"/>
                </a:ext>
              </a:extLst>
            </p:cNvPr>
            <p:cNvCxnSpPr>
              <a:cxnSpLocks/>
            </p:cNvCxnSpPr>
            <p:nvPr/>
          </p:nvCxnSpPr>
          <p:spPr bwMode="auto">
            <a:xfrm>
              <a:off x="3349011" y="4646140"/>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C4CF48AD-12B9-056C-AE80-17E5ECFE2E10}"/>
              </a:ext>
            </a:extLst>
          </p:cNvPr>
          <p:cNvSpPr txBox="1"/>
          <p:nvPr/>
        </p:nvSpPr>
        <p:spPr bwMode="auto">
          <a:xfrm>
            <a:off x="5069468"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61" name="TextBox 60">
            <a:extLst>
              <a:ext uri="{FF2B5EF4-FFF2-40B4-BE49-F238E27FC236}">
                <a16:creationId xmlns:a16="http://schemas.microsoft.com/office/drawing/2014/main" id="{F8C6F021-6CF9-61E5-4B10-CBB18123102F}"/>
              </a:ext>
            </a:extLst>
          </p:cNvPr>
          <p:cNvSpPr txBox="1"/>
          <p:nvPr/>
        </p:nvSpPr>
        <p:spPr bwMode="auto">
          <a:xfrm>
            <a:off x="434585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2" name="TextBox 61">
            <a:extLst>
              <a:ext uri="{FF2B5EF4-FFF2-40B4-BE49-F238E27FC236}">
                <a16:creationId xmlns:a16="http://schemas.microsoft.com/office/drawing/2014/main" id="{3D61E2E8-7D31-94D3-191D-04B3EE5A09EF}"/>
              </a:ext>
            </a:extLst>
          </p:cNvPr>
          <p:cNvSpPr txBox="1"/>
          <p:nvPr/>
        </p:nvSpPr>
        <p:spPr bwMode="auto">
          <a:xfrm>
            <a:off x="4706263"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3" name="TextBox 62">
            <a:extLst>
              <a:ext uri="{FF2B5EF4-FFF2-40B4-BE49-F238E27FC236}">
                <a16:creationId xmlns:a16="http://schemas.microsoft.com/office/drawing/2014/main" id="{7239DDDB-E9DB-4A79-C736-265D12F34D83}"/>
              </a:ext>
            </a:extLst>
          </p:cNvPr>
          <p:cNvSpPr txBox="1"/>
          <p:nvPr/>
        </p:nvSpPr>
        <p:spPr bwMode="auto">
          <a:xfrm>
            <a:off x="6156111"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744" name="TextBox 31743">
            <a:extLst>
              <a:ext uri="{FF2B5EF4-FFF2-40B4-BE49-F238E27FC236}">
                <a16:creationId xmlns:a16="http://schemas.microsoft.com/office/drawing/2014/main" id="{65A715D2-A89F-34EC-B237-0AA72774F1C9}"/>
              </a:ext>
            </a:extLst>
          </p:cNvPr>
          <p:cNvSpPr txBox="1"/>
          <p:nvPr/>
        </p:nvSpPr>
        <p:spPr bwMode="auto">
          <a:xfrm>
            <a:off x="5431594"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45" name="TextBox 31744">
            <a:extLst>
              <a:ext uri="{FF2B5EF4-FFF2-40B4-BE49-F238E27FC236}">
                <a16:creationId xmlns:a16="http://schemas.microsoft.com/office/drawing/2014/main" id="{55F3C018-0759-5AA5-6D2C-FFF210E05D82}"/>
              </a:ext>
            </a:extLst>
          </p:cNvPr>
          <p:cNvSpPr txBox="1"/>
          <p:nvPr/>
        </p:nvSpPr>
        <p:spPr bwMode="auto">
          <a:xfrm>
            <a:off x="5794799"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747" name="TextBox 31746">
            <a:extLst>
              <a:ext uri="{FF2B5EF4-FFF2-40B4-BE49-F238E27FC236}">
                <a16:creationId xmlns:a16="http://schemas.microsoft.com/office/drawing/2014/main" id="{2C8DC9B9-36C7-F8B4-9CD3-4E0A91C990DE}"/>
              </a:ext>
            </a:extLst>
          </p:cNvPr>
          <p:cNvSpPr txBox="1"/>
          <p:nvPr/>
        </p:nvSpPr>
        <p:spPr bwMode="auto">
          <a:xfrm>
            <a:off x="719578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48" name="TextBox 31747">
            <a:extLst>
              <a:ext uri="{FF2B5EF4-FFF2-40B4-BE49-F238E27FC236}">
                <a16:creationId xmlns:a16="http://schemas.microsoft.com/office/drawing/2014/main" id="{4D402DEB-732C-0F09-4182-DAC69B08BAE8}"/>
              </a:ext>
            </a:extLst>
          </p:cNvPr>
          <p:cNvSpPr txBox="1"/>
          <p:nvPr/>
        </p:nvSpPr>
        <p:spPr bwMode="auto">
          <a:xfrm>
            <a:off x="6519316" y="46712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49" name="TextBox 31748">
            <a:extLst>
              <a:ext uri="{FF2B5EF4-FFF2-40B4-BE49-F238E27FC236}">
                <a16:creationId xmlns:a16="http://schemas.microsoft.com/office/drawing/2014/main" id="{57C3EDF7-E089-20C2-8B25-302E63AF1A76}"/>
              </a:ext>
            </a:extLst>
          </p:cNvPr>
          <p:cNvSpPr txBox="1"/>
          <p:nvPr/>
        </p:nvSpPr>
        <p:spPr bwMode="auto">
          <a:xfrm>
            <a:off x="6835757"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50" name="TextBox 31749">
            <a:extLst>
              <a:ext uri="{FF2B5EF4-FFF2-40B4-BE49-F238E27FC236}">
                <a16:creationId xmlns:a16="http://schemas.microsoft.com/office/drawing/2014/main" id="{64512ECC-8D7C-365A-D390-7D6C2D335055}"/>
              </a:ext>
            </a:extLst>
          </p:cNvPr>
          <p:cNvSpPr txBox="1"/>
          <p:nvPr/>
        </p:nvSpPr>
        <p:spPr bwMode="auto">
          <a:xfrm>
            <a:off x="8289825"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751" name="TextBox 31750">
            <a:extLst>
              <a:ext uri="{FF2B5EF4-FFF2-40B4-BE49-F238E27FC236}">
                <a16:creationId xmlns:a16="http://schemas.microsoft.com/office/drawing/2014/main" id="{E791B682-2F6A-9041-3AAE-AE45AFA3C2D4}"/>
              </a:ext>
            </a:extLst>
          </p:cNvPr>
          <p:cNvSpPr txBox="1"/>
          <p:nvPr/>
        </p:nvSpPr>
        <p:spPr bwMode="auto">
          <a:xfrm>
            <a:off x="7559371"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52" name="TextBox 31751">
            <a:extLst>
              <a:ext uri="{FF2B5EF4-FFF2-40B4-BE49-F238E27FC236}">
                <a16:creationId xmlns:a16="http://schemas.microsoft.com/office/drawing/2014/main" id="{EB0BF2B0-D962-95C3-0F83-E34D7B38A543}"/>
              </a:ext>
            </a:extLst>
          </p:cNvPr>
          <p:cNvSpPr txBox="1"/>
          <p:nvPr/>
        </p:nvSpPr>
        <p:spPr bwMode="auto">
          <a:xfrm>
            <a:off x="7920249"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53" name="TextBox 31752">
            <a:extLst>
              <a:ext uri="{FF2B5EF4-FFF2-40B4-BE49-F238E27FC236}">
                <a16:creationId xmlns:a16="http://schemas.microsoft.com/office/drawing/2014/main" id="{36ACDB54-273C-AC16-9817-45162CCF689C}"/>
              </a:ext>
            </a:extLst>
          </p:cNvPr>
          <p:cNvSpPr txBox="1"/>
          <p:nvPr/>
        </p:nvSpPr>
        <p:spPr bwMode="auto">
          <a:xfrm>
            <a:off x="9377715"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54" name="TextBox 31753">
            <a:extLst>
              <a:ext uri="{FF2B5EF4-FFF2-40B4-BE49-F238E27FC236}">
                <a16:creationId xmlns:a16="http://schemas.microsoft.com/office/drawing/2014/main" id="{D78A643F-5F2C-2DCA-0B57-F7E6B54AAE3F}"/>
              </a:ext>
            </a:extLst>
          </p:cNvPr>
          <p:cNvSpPr txBox="1"/>
          <p:nvPr/>
        </p:nvSpPr>
        <p:spPr bwMode="auto">
          <a:xfrm>
            <a:off x="8652004"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55" name="TextBox 31754">
            <a:extLst>
              <a:ext uri="{FF2B5EF4-FFF2-40B4-BE49-F238E27FC236}">
                <a16:creationId xmlns:a16="http://schemas.microsoft.com/office/drawing/2014/main" id="{CE94BD21-E530-BBB6-C7EF-820E287079C5}"/>
              </a:ext>
            </a:extLst>
          </p:cNvPr>
          <p:cNvSpPr txBox="1"/>
          <p:nvPr/>
        </p:nvSpPr>
        <p:spPr bwMode="auto">
          <a:xfrm>
            <a:off x="9017306"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56" name="TextBox 31755">
            <a:extLst>
              <a:ext uri="{FF2B5EF4-FFF2-40B4-BE49-F238E27FC236}">
                <a16:creationId xmlns:a16="http://schemas.microsoft.com/office/drawing/2014/main" id="{24709BCA-30E8-8827-0D8D-0404F6ED1824}"/>
              </a:ext>
            </a:extLst>
          </p:cNvPr>
          <p:cNvSpPr txBox="1"/>
          <p:nvPr/>
        </p:nvSpPr>
        <p:spPr bwMode="auto">
          <a:xfrm>
            <a:off x="9736688" y="4671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57" name="TextBox 31756">
            <a:extLst>
              <a:ext uri="{FF2B5EF4-FFF2-40B4-BE49-F238E27FC236}">
                <a16:creationId xmlns:a16="http://schemas.microsoft.com/office/drawing/2014/main" id="{59C3F11A-6DC5-7204-1779-D34746B7AEA9}"/>
              </a:ext>
            </a:extLst>
          </p:cNvPr>
          <p:cNvSpPr txBox="1"/>
          <p:nvPr/>
        </p:nvSpPr>
        <p:spPr bwMode="auto">
          <a:xfrm>
            <a:off x="604673" y="5236896"/>
            <a:ext cx="2610778" cy="461665"/>
          </a:xfrm>
          <a:prstGeom prst="rect">
            <a:avLst/>
          </a:prstGeom>
          <a:solidFill>
            <a:schemeClr val="tx1"/>
          </a:solidFill>
          <a:ln>
            <a:noFill/>
          </a:ln>
        </p:spPr>
        <p:txBody>
          <a:bodyPr wrap="square" rtlCol="0">
            <a:spAutoFit/>
          </a:bodyPr>
          <a:lstStyle/>
          <a:p>
            <a:pPr algn="r">
              <a:spcBef>
                <a:spcPts val="0"/>
              </a:spcBef>
              <a:spcAft>
                <a:spcPct val="0"/>
              </a:spcAft>
              <a:buClrTx/>
              <a:buFontTx/>
              <a:buNone/>
            </a:pPr>
            <a:r>
              <a:rPr lang="en-US" sz="1200" dirty="0">
                <a:solidFill>
                  <a:srgbClr val="015873"/>
                </a:solidFill>
                <a:latin typeface="Calibri" panose="020F0502020204030204" pitchFamily="34" charset="0"/>
              </a:rPr>
              <a:t>TAS-102 + Bevacizumab</a:t>
            </a:r>
          </a:p>
          <a:p>
            <a:pPr algn="r">
              <a:spcBef>
                <a:spcPts val="0"/>
              </a:spcBef>
            </a:pPr>
            <a:r>
              <a:rPr lang="en-US" sz="1200" dirty="0">
                <a:solidFill>
                  <a:srgbClr val="E1471D"/>
                </a:solidFill>
                <a:latin typeface="Calibri" panose="020F0502020204030204" pitchFamily="34" charset="0"/>
              </a:rPr>
              <a:t>TAS-102</a:t>
            </a:r>
          </a:p>
        </p:txBody>
      </p:sp>
      <p:sp>
        <p:nvSpPr>
          <p:cNvPr id="31758" name="TextBox 31757">
            <a:extLst>
              <a:ext uri="{FF2B5EF4-FFF2-40B4-BE49-F238E27FC236}">
                <a16:creationId xmlns:a16="http://schemas.microsoft.com/office/drawing/2014/main" id="{D14EF70B-4622-1555-3E71-A690BE6F3BAA}"/>
              </a:ext>
            </a:extLst>
          </p:cNvPr>
          <p:cNvSpPr txBox="1"/>
          <p:nvPr/>
        </p:nvSpPr>
        <p:spPr bwMode="auto">
          <a:xfrm>
            <a:off x="2406802" y="5025968"/>
            <a:ext cx="800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err="1">
                <a:solidFill>
                  <a:schemeClr val="bg1"/>
                </a:solidFill>
                <a:latin typeface="Calibri" panose="020F0502020204030204" pitchFamily="34" charset="0"/>
              </a:rPr>
              <a:t>No.at</a:t>
            </a:r>
            <a:r>
              <a:rPr lang="en-US" sz="1200" dirty="0">
                <a:solidFill>
                  <a:schemeClr val="bg1"/>
                </a:solidFill>
                <a:latin typeface="Calibri" panose="020F0502020204030204" pitchFamily="34" charset="0"/>
              </a:rPr>
              <a:t> risk</a:t>
            </a:r>
          </a:p>
        </p:txBody>
      </p:sp>
      <p:sp>
        <p:nvSpPr>
          <p:cNvPr id="31759" name="TextBox 31758">
            <a:extLst>
              <a:ext uri="{FF2B5EF4-FFF2-40B4-BE49-F238E27FC236}">
                <a16:creationId xmlns:a16="http://schemas.microsoft.com/office/drawing/2014/main" id="{E5B757CE-042E-DE1D-7BE6-7039990DCA65}"/>
              </a:ext>
            </a:extLst>
          </p:cNvPr>
          <p:cNvSpPr txBox="1"/>
          <p:nvPr/>
        </p:nvSpPr>
        <p:spPr bwMode="auto">
          <a:xfrm>
            <a:off x="316277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246</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246</a:t>
            </a:r>
          </a:p>
        </p:txBody>
      </p:sp>
      <p:sp>
        <p:nvSpPr>
          <p:cNvPr id="31760" name="TextBox 31759">
            <a:extLst>
              <a:ext uri="{FF2B5EF4-FFF2-40B4-BE49-F238E27FC236}">
                <a16:creationId xmlns:a16="http://schemas.microsoft.com/office/drawing/2014/main" id="{0E693275-A6A5-9B92-842A-E59B76418785}"/>
              </a:ext>
            </a:extLst>
          </p:cNvPr>
          <p:cNvSpPr txBox="1"/>
          <p:nvPr/>
        </p:nvSpPr>
        <p:spPr bwMode="auto">
          <a:xfrm>
            <a:off x="3529153"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238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233</a:t>
            </a:r>
          </a:p>
        </p:txBody>
      </p:sp>
      <p:sp>
        <p:nvSpPr>
          <p:cNvPr id="31761" name="TextBox 31760">
            <a:extLst>
              <a:ext uri="{FF2B5EF4-FFF2-40B4-BE49-F238E27FC236}">
                <a16:creationId xmlns:a16="http://schemas.microsoft.com/office/drawing/2014/main" id="{B63EFFA5-52D1-33FB-17A9-B972F0D9D4B1}"/>
              </a:ext>
            </a:extLst>
          </p:cNvPr>
          <p:cNvSpPr txBox="1"/>
          <p:nvPr/>
        </p:nvSpPr>
        <p:spPr bwMode="auto">
          <a:xfrm>
            <a:off x="388810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225</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209</a:t>
            </a:r>
          </a:p>
        </p:txBody>
      </p:sp>
      <p:sp>
        <p:nvSpPr>
          <p:cNvPr id="31762" name="TextBox 31761">
            <a:extLst>
              <a:ext uri="{FF2B5EF4-FFF2-40B4-BE49-F238E27FC236}">
                <a16:creationId xmlns:a16="http://schemas.microsoft.com/office/drawing/2014/main" id="{E17BF50C-F2BA-7ADC-C121-06410F4DD982}"/>
              </a:ext>
            </a:extLst>
          </p:cNvPr>
          <p:cNvSpPr txBox="1"/>
          <p:nvPr/>
        </p:nvSpPr>
        <p:spPr bwMode="auto">
          <a:xfrm>
            <a:off x="4254484" y="522492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208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169</a:t>
            </a:r>
          </a:p>
        </p:txBody>
      </p:sp>
      <p:sp>
        <p:nvSpPr>
          <p:cNvPr id="31763" name="TextBox 31762">
            <a:extLst>
              <a:ext uri="{FF2B5EF4-FFF2-40B4-BE49-F238E27FC236}">
                <a16:creationId xmlns:a16="http://schemas.microsoft.com/office/drawing/2014/main" id="{15168CEB-E318-AEA3-EF3F-521C5E43502F}"/>
              </a:ext>
            </a:extLst>
          </p:cNvPr>
          <p:cNvSpPr txBox="1"/>
          <p:nvPr/>
        </p:nvSpPr>
        <p:spPr bwMode="auto">
          <a:xfrm>
            <a:off x="4614892"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192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141</a:t>
            </a:r>
          </a:p>
        </p:txBody>
      </p:sp>
      <p:sp>
        <p:nvSpPr>
          <p:cNvPr id="31764" name="TextBox 31763">
            <a:extLst>
              <a:ext uri="{FF2B5EF4-FFF2-40B4-BE49-F238E27FC236}">
                <a16:creationId xmlns:a16="http://schemas.microsoft.com/office/drawing/2014/main" id="{09394868-666D-018E-0EF7-C9D970DF7417}"/>
              </a:ext>
            </a:extLst>
          </p:cNvPr>
          <p:cNvSpPr txBox="1"/>
          <p:nvPr/>
        </p:nvSpPr>
        <p:spPr bwMode="auto">
          <a:xfrm>
            <a:off x="4978097"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171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117</a:t>
            </a:r>
          </a:p>
        </p:txBody>
      </p:sp>
      <p:sp>
        <p:nvSpPr>
          <p:cNvPr id="31765" name="TextBox 31764">
            <a:extLst>
              <a:ext uri="{FF2B5EF4-FFF2-40B4-BE49-F238E27FC236}">
                <a16:creationId xmlns:a16="http://schemas.microsoft.com/office/drawing/2014/main" id="{445967ED-0F79-234D-26EF-7E8F6CFF142A}"/>
              </a:ext>
            </a:extLst>
          </p:cNvPr>
          <p:cNvSpPr txBox="1"/>
          <p:nvPr/>
        </p:nvSpPr>
        <p:spPr bwMode="auto">
          <a:xfrm>
            <a:off x="5340223"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147</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102</a:t>
            </a:r>
          </a:p>
        </p:txBody>
      </p:sp>
      <p:sp>
        <p:nvSpPr>
          <p:cNvPr id="31766" name="TextBox 31765">
            <a:extLst>
              <a:ext uri="{FF2B5EF4-FFF2-40B4-BE49-F238E27FC236}">
                <a16:creationId xmlns:a16="http://schemas.microsoft.com/office/drawing/2014/main" id="{435DAF17-7426-06AA-43C6-19C465E60B51}"/>
              </a:ext>
            </a:extLst>
          </p:cNvPr>
          <p:cNvSpPr txBox="1"/>
          <p:nvPr/>
        </p:nvSpPr>
        <p:spPr bwMode="auto">
          <a:xfrm>
            <a:off x="5703428"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128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8</a:t>
            </a:r>
          </a:p>
        </p:txBody>
      </p:sp>
      <p:sp>
        <p:nvSpPr>
          <p:cNvPr id="31767" name="TextBox 31766">
            <a:extLst>
              <a:ext uri="{FF2B5EF4-FFF2-40B4-BE49-F238E27FC236}">
                <a16:creationId xmlns:a16="http://schemas.microsoft.com/office/drawing/2014/main" id="{46DE9DD3-6D96-5EA7-9FDF-729C2E71E263}"/>
              </a:ext>
            </a:extLst>
          </p:cNvPr>
          <p:cNvSpPr txBox="1"/>
          <p:nvPr/>
        </p:nvSpPr>
        <p:spPr bwMode="auto">
          <a:xfrm>
            <a:off x="6064740" y="522492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115</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66</a:t>
            </a:r>
          </a:p>
        </p:txBody>
      </p:sp>
      <p:sp>
        <p:nvSpPr>
          <p:cNvPr id="31768" name="TextBox 31767">
            <a:extLst>
              <a:ext uri="{FF2B5EF4-FFF2-40B4-BE49-F238E27FC236}">
                <a16:creationId xmlns:a16="http://schemas.microsoft.com/office/drawing/2014/main" id="{EA7FD27A-B00E-BC6F-4671-11A4194BDB2B}"/>
              </a:ext>
            </a:extLst>
          </p:cNvPr>
          <p:cNvSpPr txBox="1"/>
          <p:nvPr/>
        </p:nvSpPr>
        <p:spPr bwMode="auto">
          <a:xfrm>
            <a:off x="6473631"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95</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51</a:t>
            </a:r>
          </a:p>
        </p:txBody>
      </p:sp>
      <p:sp>
        <p:nvSpPr>
          <p:cNvPr id="31769" name="TextBox 31768">
            <a:extLst>
              <a:ext uri="{FF2B5EF4-FFF2-40B4-BE49-F238E27FC236}">
                <a16:creationId xmlns:a16="http://schemas.microsoft.com/office/drawing/2014/main" id="{074A12BA-61C3-40A6-76EF-D1BFEBFBA8A9}"/>
              </a:ext>
            </a:extLst>
          </p:cNvPr>
          <p:cNvSpPr txBox="1"/>
          <p:nvPr/>
        </p:nvSpPr>
        <p:spPr bwMode="auto">
          <a:xfrm>
            <a:off x="683575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79</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41</a:t>
            </a:r>
          </a:p>
        </p:txBody>
      </p:sp>
      <p:sp>
        <p:nvSpPr>
          <p:cNvPr id="31770" name="TextBox 31769">
            <a:extLst>
              <a:ext uri="{FF2B5EF4-FFF2-40B4-BE49-F238E27FC236}">
                <a16:creationId xmlns:a16="http://schemas.microsoft.com/office/drawing/2014/main" id="{35A71531-499A-7231-6D72-86ED16DF5A72}"/>
              </a:ext>
            </a:extLst>
          </p:cNvPr>
          <p:cNvSpPr txBox="1"/>
          <p:nvPr/>
        </p:nvSpPr>
        <p:spPr bwMode="auto">
          <a:xfrm>
            <a:off x="7195787"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60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31</a:t>
            </a:r>
          </a:p>
        </p:txBody>
      </p:sp>
      <p:sp>
        <p:nvSpPr>
          <p:cNvPr id="31771" name="TextBox 31770">
            <a:extLst>
              <a:ext uri="{FF2B5EF4-FFF2-40B4-BE49-F238E27FC236}">
                <a16:creationId xmlns:a16="http://schemas.microsoft.com/office/drawing/2014/main" id="{7F69A0DF-79E4-7AD1-3983-2E0BF20D434C}"/>
              </a:ext>
            </a:extLst>
          </p:cNvPr>
          <p:cNvSpPr txBox="1"/>
          <p:nvPr/>
        </p:nvSpPr>
        <p:spPr bwMode="auto">
          <a:xfrm>
            <a:off x="7559371"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22</a:t>
            </a:r>
          </a:p>
        </p:txBody>
      </p:sp>
      <p:sp>
        <p:nvSpPr>
          <p:cNvPr id="31772" name="TextBox 31771">
            <a:extLst>
              <a:ext uri="{FF2B5EF4-FFF2-40B4-BE49-F238E27FC236}">
                <a16:creationId xmlns:a16="http://schemas.microsoft.com/office/drawing/2014/main" id="{A0145A15-5187-A7C1-BD64-EEAD4865C04B}"/>
              </a:ext>
            </a:extLst>
          </p:cNvPr>
          <p:cNvSpPr txBox="1"/>
          <p:nvPr/>
        </p:nvSpPr>
        <p:spPr bwMode="auto">
          <a:xfrm>
            <a:off x="7920249"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28</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12</a:t>
            </a:r>
          </a:p>
        </p:txBody>
      </p:sp>
      <p:sp>
        <p:nvSpPr>
          <p:cNvPr id="31773" name="TextBox 31772">
            <a:extLst>
              <a:ext uri="{FF2B5EF4-FFF2-40B4-BE49-F238E27FC236}">
                <a16:creationId xmlns:a16="http://schemas.microsoft.com/office/drawing/2014/main" id="{D339B019-148F-704D-0458-6ADFD858BB12}"/>
              </a:ext>
            </a:extLst>
          </p:cNvPr>
          <p:cNvSpPr txBox="1"/>
          <p:nvPr/>
        </p:nvSpPr>
        <p:spPr bwMode="auto">
          <a:xfrm>
            <a:off x="8289825"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22</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4</a:t>
            </a:r>
          </a:p>
        </p:txBody>
      </p:sp>
      <p:sp>
        <p:nvSpPr>
          <p:cNvPr id="31774" name="TextBox 31773">
            <a:extLst>
              <a:ext uri="{FF2B5EF4-FFF2-40B4-BE49-F238E27FC236}">
                <a16:creationId xmlns:a16="http://schemas.microsoft.com/office/drawing/2014/main" id="{12CB0DBA-E9CB-454C-1FD1-DFD920985B67}"/>
              </a:ext>
            </a:extLst>
          </p:cNvPr>
          <p:cNvSpPr txBox="1"/>
          <p:nvPr/>
        </p:nvSpPr>
        <p:spPr bwMode="auto">
          <a:xfrm>
            <a:off x="8652004" y="52249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13</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3</a:t>
            </a:r>
          </a:p>
        </p:txBody>
      </p:sp>
      <p:sp>
        <p:nvSpPr>
          <p:cNvPr id="31775" name="TextBox 31774">
            <a:extLst>
              <a:ext uri="{FF2B5EF4-FFF2-40B4-BE49-F238E27FC236}">
                <a16:creationId xmlns:a16="http://schemas.microsoft.com/office/drawing/2014/main" id="{26B243C5-BFDE-8F1E-AE26-558ED2D0F97A}"/>
              </a:ext>
            </a:extLst>
          </p:cNvPr>
          <p:cNvSpPr txBox="1"/>
          <p:nvPr/>
        </p:nvSpPr>
        <p:spPr bwMode="auto">
          <a:xfrm>
            <a:off x="9062991"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7</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1</a:t>
            </a:r>
          </a:p>
        </p:txBody>
      </p:sp>
      <p:sp>
        <p:nvSpPr>
          <p:cNvPr id="31776" name="TextBox 31775">
            <a:extLst>
              <a:ext uri="{FF2B5EF4-FFF2-40B4-BE49-F238E27FC236}">
                <a16:creationId xmlns:a16="http://schemas.microsoft.com/office/drawing/2014/main" id="{0FC6B54B-CB06-B80E-AD7B-3C3884CDA525}"/>
              </a:ext>
            </a:extLst>
          </p:cNvPr>
          <p:cNvSpPr txBox="1"/>
          <p:nvPr/>
        </p:nvSpPr>
        <p:spPr bwMode="auto">
          <a:xfrm>
            <a:off x="9423400"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4</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sp>
        <p:nvSpPr>
          <p:cNvPr id="31777" name="TextBox 31776">
            <a:extLst>
              <a:ext uri="{FF2B5EF4-FFF2-40B4-BE49-F238E27FC236}">
                <a16:creationId xmlns:a16="http://schemas.microsoft.com/office/drawing/2014/main" id="{35C847C0-647B-ADA9-F4E7-4399ACCDCB93}"/>
              </a:ext>
            </a:extLst>
          </p:cNvPr>
          <p:cNvSpPr txBox="1"/>
          <p:nvPr/>
        </p:nvSpPr>
        <p:spPr bwMode="auto">
          <a:xfrm>
            <a:off x="9782373" y="5224920"/>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1</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grpSp>
        <p:nvGrpSpPr>
          <p:cNvPr id="31779" name="Group 31778">
            <a:extLst>
              <a:ext uri="{FF2B5EF4-FFF2-40B4-BE49-F238E27FC236}">
                <a16:creationId xmlns:a16="http://schemas.microsoft.com/office/drawing/2014/main" id="{0365F693-0284-8AD9-D4A3-5B1D78F087A5}"/>
              </a:ext>
            </a:extLst>
          </p:cNvPr>
          <p:cNvGrpSpPr/>
          <p:nvPr/>
        </p:nvGrpSpPr>
        <p:grpSpPr>
          <a:xfrm>
            <a:off x="3393366" y="4643097"/>
            <a:ext cx="6888337" cy="75734"/>
            <a:chOff x="3393366" y="4643097"/>
            <a:chExt cx="6888337" cy="75734"/>
          </a:xfrm>
        </p:grpSpPr>
        <p:cxnSp>
          <p:nvCxnSpPr>
            <p:cNvPr id="41" name="Straight Connector 40">
              <a:extLst>
                <a:ext uri="{FF2B5EF4-FFF2-40B4-BE49-F238E27FC236}">
                  <a16:creationId xmlns:a16="http://schemas.microsoft.com/office/drawing/2014/main" id="{422A5F10-5886-BDAC-E6C3-F71150E0307A}"/>
                </a:ext>
              </a:extLst>
            </p:cNvPr>
            <p:cNvCxnSpPr>
              <a:cxnSpLocks/>
            </p:cNvCxnSpPr>
            <p:nvPr/>
          </p:nvCxnSpPr>
          <p:spPr bwMode="auto">
            <a:xfrm rot="16200000">
              <a:off x="336136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0F2DB97-C319-59AE-9F71-23461ECD7AEB}"/>
                </a:ext>
              </a:extLst>
            </p:cNvPr>
            <p:cNvCxnSpPr>
              <a:cxnSpLocks/>
            </p:cNvCxnSpPr>
            <p:nvPr/>
          </p:nvCxnSpPr>
          <p:spPr bwMode="auto">
            <a:xfrm rot="16200000">
              <a:off x="3723906"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778F9F7-EF4C-7B1F-96D7-90308B32B772}"/>
                </a:ext>
              </a:extLst>
            </p:cNvPr>
            <p:cNvCxnSpPr>
              <a:cxnSpLocks/>
            </p:cNvCxnSpPr>
            <p:nvPr/>
          </p:nvCxnSpPr>
          <p:spPr bwMode="auto">
            <a:xfrm rot="16200000">
              <a:off x="4086450"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D61EE6C-715E-A0C1-99E8-27F56A90AEA8}"/>
                </a:ext>
              </a:extLst>
            </p:cNvPr>
            <p:cNvCxnSpPr>
              <a:cxnSpLocks/>
            </p:cNvCxnSpPr>
            <p:nvPr/>
          </p:nvCxnSpPr>
          <p:spPr bwMode="auto">
            <a:xfrm rot="16200000">
              <a:off x="4448994"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A024EAC-D00E-E627-91A7-FA8D3D9B483A}"/>
                </a:ext>
              </a:extLst>
            </p:cNvPr>
            <p:cNvCxnSpPr>
              <a:cxnSpLocks/>
            </p:cNvCxnSpPr>
            <p:nvPr/>
          </p:nvCxnSpPr>
          <p:spPr bwMode="auto">
            <a:xfrm rot="16200000">
              <a:off x="4811538"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4FADB68-8975-3C3F-9C83-BE307D73DF7A}"/>
                </a:ext>
              </a:extLst>
            </p:cNvPr>
            <p:cNvCxnSpPr>
              <a:cxnSpLocks/>
            </p:cNvCxnSpPr>
            <p:nvPr/>
          </p:nvCxnSpPr>
          <p:spPr bwMode="auto">
            <a:xfrm rot="16200000">
              <a:off x="517408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DB6303D-EB64-2D63-503E-C220434A7148}"/>
                </a:ext>
              </a:extLst>
            </p:cNvPr>
            <p:cNvCxnSpPr>
              <a:cxnSpLocks/>
            </p:cNvCxnSpPr>
            <p:nvPr/>
          </p:nvCxnSpPr>
          <p:spPr bwMode="auto">
            <a:xfrm rot="16200000">
              <a:off x="5536626"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952D1A-5422-B862-82AE-CDDAB9011274}"/>
                </a:ext>
              </a:extLst>
            </p:cNvPr>
            <p:cNvCxnSpPr>
              <a:cxnSpLocks/>
            </p:cNvCxnSpPr>
            <p:nvPr/>
          </p:nvCxnSpPr>
          <p:spPr bwMode="auto">
            <a:xfrm rot="16200000">
              <a:off x="5899170"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475D352-3A6E-26B3-6CFD-20D228088245}"/>
                </a:ext>
              </a:extLst>
            </p:cNvPr>
            <p:cNvCxnSpPr>
              <a:cxnSpLocks/>
            </p:cNvCxnSpPr>
            <p:nvPr/>
          </p:nvCxnSpPr>
          <p:spPr bwMode="auto">
            <a:xfrm rot="16200000">
              <a:off x="6261714"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29021DC-7B6F-A2B6-DCF8-FA3E1EAB3D54}"/>
                </a:ext>
              </a:extLst>
            </p:cNvPr>
            <p:cNvCxnSpPr>
              <a:cxnSpLocks/>
            </p:cNvCxnSpPr>
            <p:nvPr/>
          </p:nvCxnSpPr>
          <p:spPr bwMode="auto">
            <a:xfrm rot="16200000">
              <a:off x="6624258"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BCCFDCD-9405-FD7C-0AF8-D74FF645D7DD}"/>
                </a:ext>
              </a:extLst>
            </p:cNvPr>
            <p:cNvCxnSpPr>
              <a:cxnSpLocks/>
            </p:cNvCxnSpPr>
            <p:nvPr/>
          </p:nvCxnSpPr>
          <p:spPr bwMode="auto">
            <a:xfrm rot="16200000">
              <a:off x="6986802"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B25048E-3F6E-FB30-9E20-08AD93ED9D82}"/>
                </a:ext>
              </a:extLst>
            </p:cNvPr>
            <p:cNvCxnSpPr>
              <a:cxnSpLocks/>
            </p:cNvCxnSpPr>
            <p:nvPr/>
          </p:nvCxnSpPr>
          <p:spPr bwMode="auto">
            <a:xfrm rot="16200000">
              <a:off x="7349346"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103803A-FF01-7044-7308-E869DB2425CD}"/>
                </a:ext>
              </a:extLst>
            </p:cNvPr>
            <p:cNvCxnSpPr>
              <a:cxnSpLocks/>
            </p:cNvCxnSpPr>
            <p:nvPr/>
          </p:nvCxnSpPr>
          <p:spPr bwMode="auto">
            <a:xfrm rot="16200000">
              <a:off x="7711890"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34540BC-4515-AD84-4252-58F12DE3CB37}"/>
                </a:ext>
              </a:extLst>
            </p:cNvPr>
            <p:cNvCxnSpPr>
              <a:cxnSpLocks/>
            </p:cNvCxnSpPr>
            <p:nvPr/>
          </p:nvCxnSpPr>
          <p:spPr bwMode="auto">
            <a:xfrm rot="16200000">
              <a:off x="8074434"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ABCC916-83D6-7B1B-C092-2B5D2F916DA1}"/>
                </a:ext>
              </a:extLst>
            </p:cNvPr>
            <p:cNvCxnSpPr>
              <a:cxnSpLocks/>
            </p:cNvCxnSpPr>
            <p:nvPr/>
          </p:nvCxnSpPr>
          <p:spPr bwMode="auto">
            <a:xfrm rot="16200000">
              <a:off x="8436978" y="4686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C818352-9360-2866-0564-E314F5851D63}"/>
                </a:ext>
              </a:extLst>
            </p:cNvPr>
            <p:cNvCxnSpPr>
              <a:cxnSpLocks/>
            </p:cNvCxnSpPr>
            <p:nvPr/>
          </p:nvCxnSpPr>
          <p:spPr bwMode="auto">
            <a:xfrm rot="16200000">
              <a:off x="8799522"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B42719B-9D91-ADFD-52A9-F61BDCB44CA2}"/>
                </a:ext>
              </a:extLst>
            </p:cNvPr>
            <p:cNvCxnSpPr>
              <a:cxnSpLocks/>
            </p:cNvCxnSpPr>
            <p:nvPr/>
          </p:nvCxnSpPr>
          <p:spPr bwMode="auto">
            <a:xfrm rot="16200000">
              <a:off x="9162066"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3EB0B9D-4D04-6241-5819-2A57FD0704AD}"/>
                </a:ext>
              </a:extLst>
            </p:cNvPr>
            <p:cNvCxnSpPr>
              <a:cxnSpLocks/>
            </p:cNvCxnSpPr>
            <p:nvPr/>
          </p:nvCxnSpPr>
          <p:spPr bwMode="auto">
            <a:xfrm rot="16200000">
              <a:off x="9524610"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4E9D0C7-CF9A-4298-7A24-E41E458D4108}"/>
                </a:ext>
              </a:extLst>
            </p:cNvPr>
            <p:cNvCxnSpPr>
              <a:cxnSpLocks/>
            </p:cNvCxnSpPr>
            <p:nvPr/>
          </p:nvCxnSpPr>
          <p:spPr bwMode="auto">
            <a:xfrm rot="16200000">
              <a:off x="9887154" y="46868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BB3A8A9D-FF5C-35FB-DE85-27AF563FF0C0}"/>
                </a:ext>
              </a:extLst>
            </p:cNvPr>
            <p:cNvCxnSpPr>
              <a:cxnSpLocks/>
            </p:cNvCxnSpPr>
            <p:nvPr/>
          </p:nvCxnSpPr>
          <p:spPr bwMode="auto">
            <a:xfrm rot="16200000">
              <a:off x="10249699" y="4675101"/>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1780" name="TextBox 31779">
            <a:extLst>
              <a:ext uri="{FF2B5EF4-FFF2-40B4-BE49-F238E27FC236}">
                <a16:creationId xmlns:a16="http://schemas.microsoft.com/office/drawing/2014/main" id="{EEFA57CB-A98A-FE78-4A1C-ADD1246F1A81}"/>
              </a:ext>
            </a:extLst>
          </p:cNvPr>
          <p:cNvSpPr txBox="1"/>
          <p:nvPr/>
        </p:nvSpPr>
        <p:spPr bwMode="auto">
          <a:xfrm>
            <a:off x="10098638" y="46680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1781" name="TextBox 31780">
            <a:extLst>
              <a:ext uri="{FF2B5EF4-FFF2-40B4-BE49-F238E27FC236}">
                <a16:creationId xmlns:a16="http://schemas.microsoft.com/office/drawing/2014/main" id="{A38D5EA5-DD08-A528-7393-6BAD14D0794A}"/>
              </a:ext>
            </a:extLst>
          </p:cNvPr>
          <p:cNvSpPr txBox="1"/>
          <p:nvPr/>
        </p:nvSpPr>
        <p:spPr bwMode="auto">
          <a:xfrm>
            <a:off x="10144323" y="5221745"/>
            <a:ext cx="27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15873"/>
                </a:solidFill>
                <a:latin typeface="Calibri" panose="020F0502020204030204" pitchFamily="34" charset="0"/>
              </a:rPr>
              <a:t>0</a:t>
            </a:r>
            <a:br>
              <a:rPr lang="en-US" sz="1400" b="0" dirty="0">
                <a:solidFill>
                  <a:srgbClr val="015873"/>
                </a:solidFill>
                <a:latin typeface="Calibri" panose="020F0502020204030204" pitchFamily="34" charset="0"/>
              </a:rPr>
            </a:br>
            <a:r>
              <a:rPr lang="en-US" sz="1400" b="0" dirty="0">
                <a:solidFill>
                  <a:srgbClr val="E1471D"/>
                </a:solidFill>
                <a:latin typeface="Calibri" panose="020F0502020204030204" pitchFamily="34" charset="0"/>
              </a:rPr>
              <a:t>0</a:t>
            </a:r>
          </a:p>
        </p:txBody>
      </p:sp>
      <p:grpSp>
        <p:nvGrpSpPr>
          <p:cNvPr id="31782" name="Group 31781">
            <a:extLst>
              <a:ext uri="{FF2B5EF4-FFF2-40B4-BE49-F238E27FC236}">
                <a16:creationId xmlns:a16="http://schemas.microsoft.com/office/drawing/2014/main" id="{4F52337A-1222-3033-4F40-A72B1470AC09}"/>
              </a:ext>
            </a:extLst>
          </p:cNvPr>
          <p:cNvGrpSpPr/>
          <p:nvPr/>
        </p:nvGrpSpPr>
        <p:grpSpPr>
          <a:xfrm>
            <a:off x="3926036" y="1744860"/>
            <a:ext cx="91440" cy="93044"/>
            <a:chOff x="5908460" y="1615439"/>
            <a:chExt cx="91440" cy="93044"/>
          </a:xfrm>
        </p:grpSpPr>
        <p:cxnSp>
          <p:nvCxnSpPr>
            <p:cNvPr id="31783" name="Straight Connector 31782">
              <a:extLst>
                <a:ext uri="{FF2B5EF4-FFF2-40B4-BE49-F238E27FC236}">
                  <a16:creationId xmlns:a16="http://schemas.microsoft.com/office/drawing/2014/main" id="{5EF34C41-D5B0-EF57-F4A8-EE8E0148803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11C70057-F035-E3D0-44F3-1B51AD8AF44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92583697-254F-62FB-8A64-F58EF1693BEC}"/>
              </a:ext>
            </a:extLst>
          </p:cNvPr>
          <p:cNvGrpSpPr/>
          <p:nvPr/>
        </p:nvGrpSpPr>
        <p:grpSpPr>
          <a:xfrm>
            <a:off x="3798553" y="1722719"/>
            <a:ext cx="91440" cy="93044"/>
            <a:chOff x="5908460" y="1615439"/>
            <a:chExt cx="91440" cy="93044"/>
          </a:xfrm>
        </p:grpSpPr>
        <p:cxnSp>
          <p:nvCxnSpPr>
            <p:cNvPr id="31786" name="Straight Connector 31785">
              <a:extLst>
                <a:ext uri="{FF2B5EF4-FFF2-40B4-BE49-F238E27FC236}">
                  <a16:creationId xmlns:a16="http://schemas.microsoft.com/office/drawing/2014/main" id="{515FC887-77C3-2999-1931-FBB714C0D0E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D601B389-942F-BB6C-3A89-2D535E77550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00331371-3037-7511-BC41-0F9940AC7002}"/>
              </a:ext>
            </a:extLst>
          </p:cNvPr>
          <p:cNvGrpSpPr/>
          <p:nvPr/>
        </p:nvGrpSpPr>
        <p:grpSpPr>
          <a:xfrm>
            <a:off x="4095674" y="1904951"/>
            <a:ext cx="91440" cy="93044"/>
            <a:chOff x="5908460" y="1615439"/>
            <a:chExt cx="91440" cy="93044"/>
          </a:xfrm>
        </p:grpSpPr>
        <p:cxnSp>
          <p:nvCxnSpPr>
            <p:cNvPr id="31789" name="Straight Connector 31788">
              <a:extLst>
                <a:ext uri="{FF2B5EF4-FFF2-40B4-BE49-F238E27FC236}">
                  <a16:creationId xmlns:a16="http://schemas.microsoft.com/office/drawing/2014/main" id="{F49DA401-5BC1-3140-28D0-5FBF7FDC5884}"/>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47D3FC55-6C17-D85E-BF1E-3FCDEFB2AF5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BA524809-9637-0DCA-FC06-22C6F91CA310}"/>
              </a:ext>
            </a:extLst>
          </p:cNvPr>
          <p:cNvGrpSpPr/>
          <p:nvPr/>
        </p:nvGrpSpPr>
        <p:grpSpPr>
          <a:xfrm>
            <a:off x="4031052" y="1783518"/>
            <a:ext cx="91440" cy="93044"/>
            <a:chOff x="5908460" y="1615439"/>
            <a:chExt cx="91440" cy="93044"/>
          </a:xfrm>
        </p:grpSpPr>
        <p:cxnSp>
          <p:nvCxnSpPr>
            <p:cNvPr id="31792" name="Straight Connector 31791">
              <a:extLst>
                <a:ext uri="{FF2B5EF4-FFF2-40B4-BE49-F238E27FC236}">
                  <a16:creationId xmlns:a16="http://schemas.microsoft.com/office/drawing/2014/main" id="{ADAE447F-67F0-ED63-8E59-882EF9648E8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9CEFBA58-105C-50E8-108A-7082C99EC74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7C478949-1F08-11DF-242A-02FBAA721942}"/>
              </a:ext>
            </a:extLst>
          </p:cNvPr>
          <p:cNvGrpSpPr/>
          <p:nvPr/>
        </p:nvGrpSpPr>
        <p:grpSpPr>
          <a:xfrm>
            <a:off x="3375744" y="1551808"/>
            <a:ext cx="6624540" cy="2845650"/>
            <a:chOff x="3375744" y="1551808"/>
            <a:chExt cx="6624540" cy="2845650"/>
          </a:xfrm>
        </p:grpSpPr>
        <p:grpSp>
          <p:nvGrpSpPr>
            <p:cNvPr id="31794" name="Group 31793">
              <a:extLst>
                <a:ext uri="{FF2B5EF4-FFF2-40B4-BE49-F238E27FC236}">
                  <a16:creationId xmlns:a16="http://schemas.microsoft.com/office/drawing/2014/main" id="{A933B073-A164-A2EB-2D13-2C7B941ABE95}"/>
                </a:ext>
              </a:extLst>
            </p:cNvPr>
            <p:cNvGrpSpPr/>
            <p:nvPr/>
          </p:nvGrpSpPr>
          <p:grpSpPr>
            <a:xfrm>
              <a:off x="3534040" y="1598698"/>
              <a:ext cx="91440" cy="93044"/>
              <a:chOff x="5908460" y="1615439"/>
              <a:chExt cx="91440" cy="93044"/>
            </a:xfrm>
          </p:grpSpPr>
          <p:cxnSp>
            <p:nvCxnSpPr>
              <p:cNvPr id="31795" name="Straight Connector 31794">
                <a:extLst>
                  <a:ext uri="{FF2B5EF4-FFF2-40B4-BE49-F238E27FC236}">
                    <a16:creationId xmlns:a16="http://schemas.microsoft.com/office/drawing/2014/main" id="{69B4A07B-7FCE-6BED-1DC2-574CD26D72D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75633A1B-D95F-9C2B-2F7E-90D02147ABE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21F52EBD-7127-754F-2DC1-73FD06EE4E06}"/>
                </a:ext>
              </a:extLst>
            </p:cNvPr>
            <p:cNvGrpSpPr/>
            <p:nvPr/>
          </p:nvGrpSpPr>
          <p:grpSpPr>
            <a:xfrm>
              <a:off x="3967823" y="1710171"/>
              <a:ext cx="91440" cy="93044"/>
              <a:chOff x="5908460" y="1615439"/>
              <a:chExt cx="91440" cy="93044"/>
            </a:xfrm>
          </p:grpSpPr>
          <p:cxnSp>
            <p:nvCxnSpPr>
              <p:cNvPr id="31798" name="Straight Connector 31797">
                <a:extLst>
                  <a:ext uri="{FF2B5EF4-FFF2-40B4-BE49-F238E27FC236}">
                    <a16:creationId xmlns:a16="http://schemas.microsoft.com/office/drawing/2014/main" id="{351E930B-323B-A9C3-D5F7-F7C68D526EF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3FE480B5-DD89-1117-1226-76EF0BB9F13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05CC17AF-1C70-2BAA-ED08-9C18064EF0EC}"/>
                </a:ext>
              </a:extLst>
            </p:cNvPr>
            <p:cNvGrpSpPr/>
            <p:nvPr/>
          </p:nvGrpSpPr>
          <p:grpSpPr>
            <a:xfrm>
              <a:off x="4055285" y="1722719"/>
              <a:ext cx="91440" cy="93044"/>
              <a:chOff x="5908460" y="1615439"/>
              <a:chExt cx="91440" cy="93044"/>
            </a:xfrm>
          </p:grpSpPr>
          <p:cxnSp>
            <p:nvCxnSpPr>
              <p:cNvPr id="31801" name="Straight Connector 31800">
                <a:extLst>
                  <a:ext uri="{FF2B5EF4-FFF2-40B4-BE49-F238E27FC236}">
                    <a16:creationId xmlns:a16="http://schemas.microsoft.com/office/drawing/2014/main" id="{31E4AD85-B0C9-493F-0E8D-6E5E4C64C52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AD752AE8-73B0-BCFE-E89C-A1B21AE6E68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E69620C6-2FDD-9C7D-A30D-F936474EA446}"/>
                </a:ext>
              </a:extLst>
            </p:cNvPr>
            <p:cNvGrpSpPr/>
            <p:nvPr/>
          </p:nvGrpSpPr>
          <p:grpSpPr>
            <a:xfrm>
              <a:off x="3375744" y="1551808"/>
              <a:ext cx="91440" cy="93044"/>
              <a:chOff x="5908460" y="1615439"/>
              <a:chExt cx="91440" cy="93044"/>
            </a:xfrm>
          </p:grpSpPr>
          <p:cxnSp>
            <p:nvCxnSpPr>
              <p:cNvPr id="31808" name="Straight Connector 31807">
                <a:extLst>
                  <a:ext uri="{FF2B5EF4-FFF2-40B4-BE49-F238E27FC236}">
                    <a16:creationId xmlns:a16="http://schemas.microsoft.com/office/drawing/2014/main" id="{1AF28B21-9111-C636-1032-461F89C9F2B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270F40AF-052F-5C4B-EEEF-B168B8C937A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CE0E54F5-1EC2-2E76-B93B-A43626F994F5}"/>
                </a:ext>
              </a:extLst>
            </p:cNvPr>
            <p:cNvGrpSpPr/>
            <p:nvPr/>
          </p:nvGrpSpPr>
          <p:grpSpPr>
            <a:xfrm>
              <a:off x="4254484" y="1832033"/>
              <a:ext cx="91440" cy="93044"/>
              <a:chOff x="5908460" y="1615439"/>
              <a:chExt cx="91440" cy="93044"/>
            </a:xfrm>
          </p:grpSpPr>
          <p:cxnSp>
            <p:nvCxnSpPr>
              <p:cNvPr id="31814" name="Straight Connector 31813">
                <a:extLst>
                  <a:ext uri="{FF2B5EF4-FFF2-40B4-BE49-F238E27FC236}">
                    <a16:creationId xmlns:a16="http://schemas.microsoft.com/office/drawing/2014/main" id="{E06DB1A8-9950-BC3A-B52C-4F5C2086241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C9C6035F-E251-DDE2-E87F-73828A0482F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2F342AEF-9A9A-504D-B3DA-5D06F81FE32B}"/>
                </a:ext>
              </a:extLst>
            </p:cNvPr>
            <p:cNvGrpSpPr/>
            <p:nvPr/>
          </p:nvGrpSpPr>
          <p:grpSpPr>
            <a:xfrm>
              <a:off x="4297303" y="1852671"/>
              <a:ext cx="91440" cy="93044"/>
              <a:chOff x="5908460" y="1615439"/>
              <a:chExt cx="91440" cy="93044"/>
            </a:xfrm>
          </p:grpSpPr>
          <p:cxnSp>
            <p:nvCxnSpPr>
              <p:cNvPr id="31892" name="Straight Connector 31891">
                <a:extLst>
                  <a:ext uri="{FF2B5EF4-FFF2-40B4-BE49-F238E27FC236}">
                    <a16:creationId xmlns:a16="http://schemas.microsoft.com/office/drawing/2014/main" id="{F4E10674-C00F-FCA4-27EC-F121D89C107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C34DAF34-7DD1-D21E-6D6D-D5057FE9EA6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BF63E59C-3E19-FD77-D9B8-87815EDE76C8}"/>
                </a:ext>
              </a:extLst>
            </p:cNvPr>
            <p:cNvGrpSpPr/>
            <p:nvPr/>
          </p:nvGrpSpPr>
          <p:grpSpPr>
            <a:xfrm>
              <a:off x="4147612" y="1783518"/>
              <a:ext cx="91440" cy="93044"/>
              <a:chOff x="5908460" y="1615439"/>
              <a:chExt cx="91440" cy="93044"/>
            </a:xfrm>
          </p:grpSpPr>
          <p:cxnSp>
            <p:nvCxnSpPr>
              <p:cNvPr id="31904" name="Straight Connector 31903">
                <a:extLst>
                  <a:ext uri="{FF2B5EF4-FFF2-40B4-BE49-F238E27FC236}">
                    <a16:creationId xmlns:a16="http://schemas.microsoft.com/office/drawing/2014/main" id="{3903DD97-F658-BB0E-2DD0-E6B3D6996F1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70F5AF73-F08E-AD51-E17F-F15B573434E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8" name="Group 32027">
              <a:extLst>
                <a:ext uri="{FF2B5EF4-FFF2-40B4-BE49-F238E27FC236}">
                  <a16:creationId xmlns:a16="http://schemas.microsoft.com/office/drawing/2014/main" id="{93014B34-EC7D-6EEE-1084-69B3C4924D18}"/>
                </a:ext>
              </a:extLst>
            </p:cNvPr>
            <p:cNvGrpSpPr/>
            <p:nvPr/>
          </p:nvGrpSpPr>
          <p:grpSpPr>
            <a:xfrm>
              <a:off x="4491468" y="1933243"/>
              <a:ext cx="5508816" cy="2464215"/>
              <a:chOff x="4491468" y="1933243"/>
              <a:chExt cx="5508816" cy="2464215"/>
            </a:xfrm>
          </p:grpSpPr>
          <p:grpSp>
            <p:nvGrpSpPr>
              <p:cNvPr id="32027" name="Group 32026">
                <a:extLst>
                  <a:ext uri="{FF2B5EF4-FFF2-40B4-BE49-F238E27FC236}">
                    <a16:creationId xmlns:a16="http://schemas.microsoft.com/office/drawing/2014/main" id="{433AA381-EE51-CD12-74F1-03830D8B28D1}"/>
                  </a:ext>
                </a:extLst>
              </p:cNvPr>
              <p:cNvGrpSpPr/>
              <p:nvPr/>
            </p:nvGrpSpPr>
            <p:grpSpPr>
              <a:xfrm>
                <a:off x="4491468" y="1933243"/>
                <a:ext cx="2251016" cy="1217318"/>
                <a:chOff x="4491468" y="1933243"/>
                <a:chExt cx="2251016" cy="1217318"/>
              </a:xfrm>
            </p:grpSpPr>
            <p:grpSp>
              <p:nvGrpSpPr>
                <p:cNvPr id="31803" name="Group 31802">
                  <a:extLst>
                    <a:ext uri="{FF2B5EF4-FFF2-40B4-BE49-F238E27FC236}">
                      <a16:creationId xmlns:a16="http://schemas.microsoft.com/office/drawing/2014/main" id="{11473210-5A9A-2127-79D5-40A9C7224B7D}"/>
                    </a:ext>
                  </a:extLst>
                </p:cNvPr>
                <p:cNvGrpSpPr/>
                <p:nvPr/>
              </p:nvGrpSpPr>
              <p:grpSpPr>
                <a:xfrm>
                  <a:off x="4638458" y="1974302"/>
                  <a:ext cx="91440" cy="93044"/>
                  <a:chOff x="5908460" y="1615439"/>
                  <a:chExt cx="91440" cy="93044"/>
                </a:xfrm>
              </p:grpSpPr>
              <p:cxnSp>
                <p:nvCxnSpPr>
                  <p:cNvPr id="31804" name="Straight Connector 31803">
                    <a:extLst>
                      <a:ext uri="{FF2B5EF4-FFF2-40B4-BE49-F238E27FC236}">
                        <a16:creationId xmlns:a16="http://schemas.microsoft.com/office/drawing/2014/main" id="{DF060337-BC16-39D4-536E-CC06C70397C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2CD5D233-19C6-FCBA-574E-7C98AEFD397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C33E61DA-5685-19C9-2201-A0B4D7906E68}"/>
                    </a:ext>
                  </a:extLst>
                </p:cNvPr>
                <p:cNvGrpSpPr/>
                <p:nvPr/>
              </p:nvGrpSpPr>
              <p:grpSpPr>
                <a:xfrm>
                  <a:off x="5118205" y="2209742"/>
                  <a:ext cx="91440" cy="93044"/>
                  <a:chOff x="5908460" y="1615439"/>
                  <a:chExt cx="91440" cy="93044"/>
                </a:xfrm>
              </p:grpSpPr>
              <p:cxnSp>
                <p:nvCxnSpPr>
                  <p:cNvPr id="31811" name="Straight Connector 31810">
                    <a:extLst>
                      <a:ext uri="{FF2B5EF4-FFF2-40B4-BE49-F238E27FC236}">
                        <a16:creationId xmlns:a16="http://schemas.microsoft.com/office/drawing/2014/main" id="{EA3C096F-2C26-570F-8A81-A28A88475CC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29B06887-36C1-51D2-027A-2361723974F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135C5F61-5AB1-A36D-1974-9BBE0BE41492}"/>
                    </a:ext>
                  </a:extLst>
                </p:cNvPr>
                <p:cNvGrpSpPr/>
                <p:nvPr/>
              </p:nvGrpSpPr>
              <p:grpSpPr>
                <a:xfrm>
                  <a:off x="5636413" y="2555328"/>
                  <a:ext cx="91440" cy="93044"/>
                  <a:chOff x="5908460" y="1615439"/>
                  <a:chExt cx="91440" cy="93044"/>
                </a:xfrm>
              </p:grpSpPr>
              <p:cxnSp>
                <p:nvCxnSpPr>
                  <p:cNvPr id="31817" name="Straight Connector 31816">
                    <a:extLst>
                      <a:ext uri="{FF2B5EF4-FFF2-40B4-BE49-F238E27FC236}">
                        <a16:creationId xmlns:a16="http://schemas.microsoft.com/office/drawing/2014/main" id="{57FBF1B3-54D1-7D75-783D-43946711646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EB6E8875-F25D-F877-3A87-4D6F4340329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0C112508-B0CA-9959-7C1F-C8B8BA73EA0E}"/>
                    </a:ext>
                  </a:extLst>
                </p:cNvPr>
                <p:cNvGrpSpPr/>
                <p:nvPr/>
              </p:nvGrpSpPr>
              <p:grpSpPr>
                <a:xfrm>
                  <a:off x="5538108" y="2482184"/>
                  <a:ext cx="91440" cy="93044"/>
                  <a:chOff x="5908460" y="1615439"/>
                  <a:chExt cx="91440" cy="93044"/>
                </a:xfrm>
              </p:grpSpPr>
              <p:cxnSp>
                <p:nvCxnSpPr>
                  <p:cNvPr id="31820" name="Straight Connector 31819">
                    <a:extLst>
                      <a:ext uri="{FF2B5EF4-FFF2-40B4-BE49-F238E27FC236}">
                        <a16:creationId xmlns:a16="http://schemas.microsoft.com/office/drawing/2014/main" id="{D84BAD98-6DCD-2F08-8416-A56210097E2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27D0C954-E3DA-079E-17F2-7680215C100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9FDE1551-123A-47CE-A003-00A71D0E7DE0}"/>
                    </a:ext>
                  </a:extLst>
                </p:cNvPr>
                <p:cNvGrpSpPr/>
                <p:nvPr/>
              </p:nvGrpSpPr>
              <p:grpSpPr>
                <a:xfrm>
                  <a:off x="5147028" y="2238339"/>
                  <a:ext cx="91440" cy="93044"/>
                  <a:chOff x="5908460" y="1615439"/>
                  <a:chExt cx="91440" cy="93044"/>
                </a:xfrm>
              </p:grpSpPr>
              <p:cxnSp>
                <p:nvCxnSpPr>
                  <p:cNvPr id="31823" name="Straight Connector 31822">
                    <a:extLst>
                      <a:ext uri="{FF2B5EF4-FFF2-40B4-BE49-F238E27FC236}">
                        <a16:creationId xmlns:a16="http://schemas.microsoft.com/office/drawing/2014/main" id="{16030745-FF02-D270-27BC-F016D07FB62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FEC06553-8174-74A6-B937-DA4F2A73752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684F0844-B98A-2977-9E93-7643315ADED4}"/>
                    </a:ext>
                  </a:extLst>
                </p:cNvPr>
                <p:cNvGrpSpPr/>
                <p:nvPr/>
              </p:nvGrpSpPr>
              <p:grpSpPr>
                <a:xfrm>
                  <a:off x="5214898" y="2281332"/>
                  <a:ext cx="91440" cy="93044"/>
                  <a:chOff x="5908460" y="1615439"/>
                  <a:chExt cx="91440" cy="93044"/>
                </a:xfrm>
              </p:grpSpPr>
              <p:cxnSp>
                <p:nvCxnSpPr>
                  <p:cNvPr id="31826" name="Straight Connector 31825">
                    <a:extLst>
                      <a:ext uri="{FF2B5EF4-FFF2-40B4-BE49-F238E27FC236}">
                        <a16:creationId xmlns:a16="http://schemas.microsoft.com/office/drawing/2014/main" id="{DED7E7D3-7F13-1260-CC55-D839C88EBFC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6013C853-483E-8F39-A3F9-7A9AD72014B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433D4FE2-DBA6-3B5C-297C-6AE00D58B3DF}"/>
                    </a:ext>
                  </a:extLst>
                </p:cNvPr>
                <p:cNvGrpSpPr/>
                <p:nvPr/>
              </p:nvGrpSpPr>
              <p:grpSpPr>
                <a:xfrm>
                  <a:off x="5557360" y="2437562"/>
                  <a:ext cx="91440" cy="93044"/>
                  <a:chOff x="5908460" y="1615439"/>
                  <a:chExt cx="91440" cy="93044"/>
                </a:xfrm>
              </p:grpSpPr>
              <p:cxnSp>
                <p:nvCxnSpPr>
                  <p:cNvPr id="31829" name="Straight Connector 31828">
                    <a:extLst>
                      <a:ext uri="{FF2B5EF4-FFF2-40B4-BE49-F238E27FC236}">
                        <a16:creationId xmlns:a16="http://schemas.microsoft.com/office/drawing/2014/main" id="{7D8608AB-1D7B-B1F5-AFE4-2DB6BA2D266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5A3A9CE8-F22C-F704-0697-9D5612D81E8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0B7D184D-01C4-5362-01D4-A2AF957D2250}"/>
                    </a:ext>
                  </a:extLst>
                </p:cNvPr>
                <p:cNvGrpSpPr/>
                <p:nvPr/>
              </p:nvGrpSpPr>
              <p:grpSpPr>
                <a:xfrm>
                  <a:off x="5055589" y="2193335"/>
                  <a:ext cx="91440" cy="93044"/>
                  <a:chOff x="5908460" y="1615439"/>
                  <a:chExt cx="91440" cy="93044"/>
                </a:xfrm>
              </p:grpSpPr>
              <p:cxnSp>
                <p:nvCxnSpPr>
                  <p:cNvPr id="31832" name="Straight Connector 31831">
                    <a:extLst>
                      <a:ext uri="{FF2B5EF4-FFF2-40B4-BE49-F238E27FC236}">
                        <a16:creationId xmlns:a16="http://schemas.microsoft.com/office/drawing/2014/main" id="{E398B4E1-701C-7E02-3E41-7B10C415BA1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E4803C42-EE93-7E2C-A4EE-B2AEE91FCCF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793F89C9-C380-E99B-44AE-AB3FAEBDE7FC}"/>
                    </a:ext>
                  </a:extLst>
                </p:cNvPr>
                <p:cNvGrpSpPr/>
                <p:nvPr/>
              </p:nvGrpSpPr>
              <p:grpSpPr>
                <a:xfrm>
                  <a:off x="6210162" y="2771068"/>
                  <a:ext cx="91440" cy="93044"/>
                  <a:chOff x="5908460" y="1615439"/>
                  <a:chExt cx="91440" cy="93044"/>
                </a:xfrm>
              </p:grpSpPr>
              <p:cxnSp>
                <p:nvCxnSpPr>
                  <p:cNvPr id="31835" name="Straight Connector 31834">
                    <a:extLst>
                      <a:ext uri="{FF2B5EF4-FFF2-40B4-BE49-F238E27FC236}">
                        <a16:creationId xmlns:a16="http://schemas.microsoft.com/office/drawing/2014/main" id="{AB04CFF9-DD2E-5105-9824-BADB759D539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5B147243-B609-CC12-7308-947EC224911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0DAA8E24-165E-872A-AF71-482FF0DEC1B9}"/>
                    </a:ext>
                  </a:extLst>
                </p:cNvPr>
                <p:cNvGrpSpPr/>
                <p:nvPr/>
              </p:nvGrpSpPr>
              <p:grpSpPr>
                <a:xfrm>
                  <a:off x="5557360" y="2437562"/>
                  <a:ext cx="91440" cy="93044"/>
                  <a:chOff x="5908460" y="1615439"/>
                  <a:chExt cx="91440" cy="93044"/>
                </a:xfrm>
              </p:grpSpPr>
              <p:cxnSp>
                <p:nvCxnSpPr>
                  <p:cNvPr id="31838" name="Straight Connector 31837">
                    <a:extLst>
                      <a:ext uri="{FF2B5EF4-FFF2-40B4-BE49-F238E27FC236}">
                        <a16:creationId xmlns:a16="http://schemas.microsoft.com/office/drawing/2014/main" id="{E11C3068-824F-FA49-FA42-414D3552C7A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8ADD8833-F30A-2731-0A22-A05B1AA4531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EB1B8D46-5707-C4B1-0317-5793AC83A91D}"/>
                    </a:ext>
                  </a:extLst>
                </p:cNvPr>
                <p:cNvGrpSpPr/>
                <p:nvPr/>
              </p:nvGrpSpPr>
              <p:grpSpPr>
                <a:xfrm>
                  <a:off x="5709760" y="2589962"/>
                  <a:ext cx="91440" cy="93044"/>
                  <a:chOff x="5908460" y="1615439"/>
                  <a:chExt cx="91440" cy="93044"/>
                </a:xfrm>
              </p:grpSpPr>
              <p:cxnSp>
                <p:nvCxnSpPr>
                  <p:cNvPr id="31841" name="Straight Connector 31840">
                    <a:extLst>
                      <a:ext uri="{FF2B5EF4-FFF2-40B4-BE49-F238E27FC236}">
                        <a16:creationId xmlns:a16="http://schemas.microsoft.com/office/drawing/2014/main" id="{560D0DE7-ECE9-C513-E2D5-18C2E50052C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57ACA28A-76E3-6B81-2FDB-1B6B3779E35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2AFF564D-B7A7-BDB7-1CCC-155C2D0FC9B8}"/>
                    </a:ext>
                  </a:extLst>
                </p:cNvPr>
                <p:cNvGrpSpPr/>
                <p:nvPr/>
              </p:nvGrpSpPr>
              <p:grpSpPr>
                <a:xfrm>
                  <a:off x="5287524" y="2329830"/>
                  <a:ext cx="91440" cy="93044"/>
                  <a:chOff x="5908460" y="1615439"/>
                  <a:chExt cx="91440" cy="93044"/>
                </a:xfrm>
              </p:grpSpPr>
              <p:cxnSp>
                <p:nvCxnSpPr>
                  <p:cNvPr id="31844" name="Straight Connector 31843">
                    <a:extLst>
                      <a:ext uri="{FF2B5EF4-FFF2-40B4-BE49-F238E27FC236}">
                        <a16:creationId xmlns:a16="http://schemas.microsoft.com/office/drawing/2014/main" id="{FAE7265E-A1E3-D696-68CA-4B7499E59F4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879311A8-F397-251F-973A-6CE37DA2CE4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06E54473-3928-FE71-2CA0-F1106FB668C6}"/>
                    </a:ext>
                  </a:extLst>
                </p:cNvPr>
                <p:cNvGrpSpPr/>
                <p:nvPr/>
              </p:nvGrpSpPr>
              <p:grpSpPr>
                <a:xfrm>
                  <a:off x="5557360" y="2437562"/>
                  <a:ext cx="91440" cy="93044"/>
                  <a:chOff x="5908460" y="1615439"/>
                  <a:chExt cx="91440" cy="93044"/>
                </a:xfrm>
              </p:grpSpPr>
              <p:cxnSp>
                <p:nvCxnSpPr>
                  <p:cNvPr id="31847" name="Straight Connector 31846">
                    <a:extLst>
                      <a:ext uri="{FF2B5EF4-FFF2-40B4-BE49-F238E27FC236}">
                        <a16:creationId xmlns:a16="http://schemas.microsoft.com/office/drawing/2014/main" id="{89EC805F-A623-1E2F-1129-75F01295349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BA6F8BEA-ABE9-87F6-0885-E53F4A61E9E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354A7647-80A4-D06A-3616-878AE3B642BA}"/>
                    </a:ext>
                  </a:extLst>
                </p:cNvPr>
                <p:cNvGrpSpPr/>
                <p:nvPr/>
              </p:nvGrpSpPr>
              <p:grpSpPr>
                <a:xfrm>
                  <a:off x="5709760" y="2589962"/>
                  <a:ext cx="91440" cy="93044"/>
                  <a:chOff x="5908460" y="1615439"/>
                  <a:chExt cx="91440" cy="93044"/>
                </a:xfrm>
              </p:grpSpPr>
              <p:cxnSp>
                <p:nvCxnSpPr>
                  <p:cNvPr id="31850" name="Straight Connector 31849">
                    <a:extLst>
                      <a:ext uri="{FF2B5EF4-FFF2-40B4-BE49-F238E27FC236}">
                        <a16:creationId xmlns:a16="http://schemas.microsoft.com/office/drawing/2014/main" id="{45585BB0-38D5-5DB7-3AA6-AF788F0C66E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C771DA7C-6077-8894-0D22-4AD38608A0C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F6F32497-25BB-651B-A279-88C095EDF2BF}"/>
                    </a:ext>
                  </a:extLst>
                </p:cNvPr>
                <p:cNvGrpSpPr/>
                <p:nvPr/>
              </p:nvGrpSpPr>
              <p:grpSpPr>
                <a:xfrm>
                  <a:off x="6392469" y="2858892"/>
                  <a:ext cx="91440" cy="93044"/>
                  <a:chOff x="5908460" y="1615439"/>
                  <a:chExt cx="91440" cy="93044"/>
                </a:xfrm>
              </p:grpSpPr>
              <p:cxnSp>
                <p:nvCxnSpPr>
                  <p:cNvPr id="31853" name="Straight Connector 31852">
                    <a:extLst>
                      <a:ext uri="{FF2B5EF4-FFF2-40B4-BE49-F238E27FC236}">
                        <a16:creationId xmlns:a16="http://schemas.microsoft.com/office/drawing/2014/main" id="{899DED44-BEDB-6312-1271-0B7D33A5099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4C9D0B1A-1533-FA58-BE86-DF5F194305B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D64379DB-A8C9-0BDF-8BC6-DFDC8D95F333}"/>
                    </a:ext>
                  </a:extLst>
                </p:cNvPr>
                <p:cNvGrpSpPr/>
                <p:nvPr/>
              </p:nvGrpSpPr>
              <p:grpSpPr>
                <a:xfrm>
                  <a:off x="5458377" y="2401999"/>
                  <a:ext cx="91440" cy="93044"/>
                  <a:chOff x="5908460" y="1615439"/>
                  <a:chExt cx="91440" cy="93044"/>
                </a:xfrm>
              </p:grpSpPr>
              <p:cxnSp>
                <p:nvCxnSpPr>
                  <p:cNvPr id="31856" name="Straight Connector 31855">
                    <a:extLst>
                      <a:ext uri="{FF2B5EF4-FFF2-40B4-BE49-F238E27FC236}">
                        <a16:creationId xmlns:a16="http://schemas.microsoft.com/office/drawing/2014/main" id="{FABD542B-DC46-487E-43BD-8FAAABA848B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08A7D9BA-9100-6B5F-1876-6776B5B0FB0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53AE6A20-D974-248C-0C5C-201BA36B6EC9}"/>
                    </a:ext>
                  </a:extLst>
                </p:cNvPr>
                <p:cNvGrpSpPr/>
                <p:nvPr/>
              </p:nvGrpSpPr>
              <p:grpSpPr>
                <a:xfrm>
                  <a:off x="5709760" y="2589962"/>
                  <a:ext cx="91440" cy="93044"/>
                  <a:chOff x="5908460" y="1615439"/>
                  <a:chExt cx="91440" cy="93044"/>
                </a:xfrm>
              </p:grpSpPr>
              <p:cxnSp>
                <p:nvCxnSpPr>
                  <p:cNvPr id="31859" name="Straight Connector 31858">
                    <a:extLst>
                      <a:ext uri="{FF2B5EF4-FFF2-40B4-BE49-F238E27FC236}">
                        <a16:creationId xmlns:a16="http://schemas.microsoft.com/office/drawing/2014/main" id="{764916FE-071A-04F4-B596-4AAFB8195C2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9DED2615-5FC1-FBA6-34A0-F94929E9D6A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161A87E4-F056-DF9A-DBD9-44F52C684DD5}"/>
                    </a:ext>
                  </a:extLst>
                </p:cNvPr>
                <p:cNvGrpSpPr/>
                <p:nvPr/>
              </p:nvGrpSpPr>
              <p:grpSpPr>
                <a:xfrm>
                  <a:off x="6307635" y="2802883"/>
                  <a:ext cx="91440" cy="93044"/>
                  <a:chOff x="5908460" y="1615439"/>
                  <a:chExt cx="91440" cy="93044"/>
                </a:xfrm>
              </p:grpSpPr>
              <p:cxnSp>
                <p:nvCxnSpPr>
                  <p:cNvPr id="31862" name="Straight Connector 31861">
                    <a:extLst>
                      <a:ext uri="{FF2B5EF4-FFF2-40B4-BE49-F238E27FC236}">
                        <a16:creationId xmlns:a16="http://schemas.microsoft.com/office/drawing/2014/main" id="{159AA0D4-8710-9094-97DA-F4F41B1ADFE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DB2BF2F6-4DF5-08BA-FF80-DFCC24FA1A4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91F10F6C-9E3A-B1C5-5CBB-850677E2137F}"/>
                    </a:ext>
                  </a:extLst>
                </p:cNvPr>
                <p:cNvGrpSpPr/>
                <p:nvPr/>
              </p:nvGrpSpPr>
              <p:grpSpPr>
                <a:xfrm>
                  <a:off x="6348509" y="2835406"/>
                  <a:ext cx="91440" cy="93044"/>
                  <a:chOff x="5908460" y="1615439"/>
                  <a:chExt cx="91440" cy="93044"/>
                </a:xfrm>
              </p:grpSpPr>
              <p:cxnSp>
                <p:nvCxnSpPr>
                  <p:cNvPr id="31865" name="Straight Connector 31864">
                    <a:extLst>
                      <a:ext uri="{FF2B5EF4-FFF2-40B4-BE49-F238E27FC236}">
                        <a16:creationId xmlns:a16="http://schemas.microsoft.com/office/drawing/2014/main" id="{069FCBEF-3E12-FA67-751B-80565D64DE7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5EDE90D6-8FBB-1193-050C-1BFDFBE3B49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8FCE62BB-FC35-8830-0440-EA22BA871BC3}"/>
                    </a:ext>
                  </a:extLst>
                </p:cNvPr>
                <p:cNvGrpSpPr/>
                <p:nvPr/>
              </p:nvGrpSpPr>
              <p:grpSpPr>
                <a:xfrm>
                  <a:off x="6112222" y="2758590"/>
                  <a:ext cx="91440" cy="93044"/>
                  <a:chOff x="5908460" y="1615439"/>
                  <a:chExt cx="91440" cy="93044"/>
                </a:xfrm>
              </p:grpSpPr>
              <p:cxnSp>
                <p:nvCxnSpPr>
                  <p:cNvPr id="31868" name="Straight Connector 31867">
                    <a:extLst>
                      <a:ext uri="{FF2B5EF4-FFF2-40B4-BE49-F238E27FC236}">
                        <a16:creationId xmlns:a16="http://schemas.microsoft.com/office/drawing/2014/main" id="{4F74BB71-F669-918B-6A90-90A11493220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31C722D6-FE03-157B-8403-3335191A0EE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F2C632AB-1FDC-C803-AB14-B076FF5F9EB3}"/>
                    </a:ext>
                  </a:extLst>
                </p:cNvPr>
                <p:cNvGrpSpPr/>
                <p:nvPr/>
              </p:nvGrpSpPr>
              <p:grpSpPr>
                <a:xfrm>
                  <a:off x="5807904" y="2641125"/>
                  <a:ext cx="91440" cy="93044"/>
                  <a:chOff x="5908460" y="1615439"/>
                  <a:chExt cx="91440" cy="93044"/>
                </a:xfrm>
              </p:grpSpPr>
              <p:cxnSp>
                <p:nvCxnSpPr>
                  <p:cNvPr id="31871" name="Straight Connector 31870">
                    <a:extLst>
                      <a:ext uri="{FF2B5EF4-FFF2-40B4-BE49-F238E27FC236}">
                        <a16:creationId xmlns:a16="http://schemas.microsoft.com/office/drawing/2014/main" id="{88A8E7FD-7D7E-1DFD-7E59-8911A447E85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4B0D2F65-39F8-0F50-644F-C327CCF45DF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5D21E739-45A6-6272-8D60-0A4443C0FF40}"/>
                    </a:ext>
                  </a:extLst>
                </p:cNvPr>
                <p:cNvGrpSpPr/>
                <p:nvPr/>
              </p:nvGrpSpPr>
              <p:grpSpPr>
                <a:xfrm>
                  <a:off x="6079274" y="2742362"/>
                  <a:ext cx="91440" cy="93044"/>
                  <a:chOff x="5908460" y="1615439"/>
                  <a:chExt cx="91440" cy="93044"/>
                </a:xfrm>
              </p:grpSpPr>
              <p:cxnSp>
                <p:nvCxnSpPr>
                  <p:cNvPr id="31874" name="Straight Connector 31873">
                    <a:extLst>
                      <a:ext uri="{FF2B5EF4-FFF2-40B4-BE49-F238E27FC236}">
                        <a16:creationId xmlns:a16="http://schemas.microsoft.com/office/drawing/2014/main" id="{125E22BC-614D-0FD7-6D32-40A34B75468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6DBBAF4B-66F1-1DC5-DC50-12AC1D339C7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35060D0F-7DE7-6A3B-AC7C-38B998E4D2C0}"/>
                    </a:ext>
                  </a:extLst>
                </p:cNvPr>
                <p:cNvGrpSpPr/>
                <p:nvPr/>
              </p:nvGrpSpPr>
              <p:grpSpPr>
                <a:xfrm>
                  <a:off x="6651044" y="3057517"/>
                  <a:ext cx="91440" cy="93044"/>
                  <a:chOff x="5908460" y="1615439"/>
                  <a:chExt cx="91440" cy="93044"/>
                </a:xfrm>
              </p:grpSpPr>
              <p:cxnSp>
                <p:nvCxnSpPr>
                  <p:cNvPr id="31877" name="Straight Connector 31876">
                    <a:extLst>
                      <a:ext uri="{FF2B5EF4-FFF2-40B4-BE49-F238E27FC236}">
                        <a16:creationId xmlns:a16="http://schemas.microsoft.com/office/drawing/2014/main" id="{625B62DD-818D-EEBB-DC81-5A5E2820CFB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32F70DE8-B653-9AE3-7F01-02DF2A65C38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C40604CD-5489-A299-DC8E-6EF7C0B115E4}"/>
                    </a:ext>
                  </a:extLst>
                </p:cNvPr>
                <p:cNvGrpSpPr/>
                <p:nvPr/>
              </p:nvGrpSpPr>
              <p:grpSpPr>
                <a:xfrm>
                  <a:off x="5879025" y="2643789"/>
                  <a:ext cx="91440" cy="93044"/>
                  <a:chOff x="5908460" y="1615439"/>
                  <a:chExt cx="91440" cy="93044"/>
                </a:xfrm>
              </p:grpSpPr>
              <p:cxnSp>
                <p:nvCxnSpPr>
                  <p:cNvPr id="31880" name="Straight Connector 31879">
                    <a:extLst>
                      <a:ext uri="{FF2B5EF4-FFF2-40B4-BE49-F238E27FC236}">
                        <a16:creationId xmlns:a16="http://schemas.microsoft.com/office/drawing/2014/main" id="{45C5F4F8-AE4C-F55E-7C5B-BCCF6FEDF90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C211375C-4C0E-C778-7B34-14BCCC9341C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1DD3DE73-E70B-5DCB-1D77-BC1A917A3F21}"/>
                    </a:ext>
                  </a:extLst>
                </p:cNvPr>
                <p:cNvGrpSpPr/>
                <p:nvPr/>
              </p:nvGrpSpPr>
              <p:grpSpPr>
                <a:xfrm>
                  <a:off x="6051072" y="2704123"/>
                  <a:ext cx="91440" cy="93044"/>
                  <a:chOff x="5908460" y="1615439"/>
                  <a:chExt cx="91440" cy="93044"/>
                </a:xfrm>
              </p:grpSpPr>
              <p:cxnSp>
                <p:nvCxnSpPr>
                  <p:cNvPr id="31883" name="Straight Connector 31882">
                    <a:extLst>
                      <a:ext uri="{FF2B5EF4-FFF2-40B4-BE49-F238E27FC236}">
                        <a16:creationId xmlns:a16="http://schemas.microsoft.com/office/drawing/2014/main" id="{5CFEDB52-FD3D-3B9D-DEB7-BF8BAD131D6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6648E765-2D99-31D9-8DA8-A16DDA8D71B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12070625-81A8-41EB-40A8-7D06A94618D0}"/>
                    </a:ext>
                  </a:extLst>
                </p:cNvPr>
                <p:cNvGrpSpPr/>
                <p:nvPr/>
              </p:nvGrpSpPr>
              <p:grpSpPr>
                <a:xfrm>
                  <a:off x="6546453" y="2939710"/>
                  <a:ext cx="91440" cy="93044"/>
                  <a:chOff x="5908460" y="1615439"/>
                  <a:chExt cx="91440" cy="93044"/>
                </a:xfrm>
              </p:grpSpPr>
              <p:cxnSp>
                <p:nvCxnSpPr>
                  <p:cNvPr id="31886" name="Straight Connector 31885">
                    <a:extLst>
                      <a:ext uri="{FF2B5EF4-FFF2-40B4-BE49-F238E27FC236}">
                        <a16:creationId xmlns:a16="http://schemas.microsoft.com/office/drawing/2014/main" id="{8E0130CC-6E44-9F91-5F6E-E4B84ABE340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B056850D-0A6E-B9EE-AA83-6A79071DEEA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CDC9D51E-2A2A-8CE7-867F-2C819FD97D88}"/>
                    </a:ext>
                  </a:extLst>
                </p:cNvPr>
                <p:cNvGrpSpPr/>
                <p:nvPr/>
              </p:nvGrpSpPr>
              <p:grpSpPr>
                <a:xfrm>
                  <a:off x="6471226" y="2946071"/>
                  <a:ext cx="91440" cy="93044"/>
                  <a:chOff x="5908460" y="1615439"/>
                  <a:chExt cx="91440" cy="93044"/>
                </a:xfrm>
              </p:grpSpPr>
              <p:cxnSp>
                <p:nvCxnSpPr>
                  <p:cNvPr id="31889" name="Straight Connector 31888">
                    <a:extLst>
                      <a:ext uri="{FF2B5EF4-FFF2-40B4-BE49-F238E27FC236}">
                        <a16:creationId xmlns:a16="http://schemas.microsoft.com/office/drawing/2014/main" id="{8E330F73-E36B-1EBA-CE39-C26ECFDBB75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86A08A76-E700-5ED8-8F57-97DD3650CC2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BDB15C8D-5E35-F39E-70C1-6982914199D7}"/>
                    </a:ext>
                  </a:extLst>
                </p:cNvPr>
                <p:cNvGrpSpPr/>
                <p:nvPr/>
              </p:nvGrpSpPr>
              <p:grpSpPr>
                <a:xfrm>
                  <a:off x="4875402" y="2030981"/>
                  <a:ext cx="91440" cy="93044"/>
                  <a:chOff x="5908460" y="1615439"/>
                  <a:chExt cx="91440" cy="93044"/>
                </a:xfrm>
              </p:grpSpPr>
              <p:cxnSp>
                <p:nvCxnSpPr>
                  <p:cNvPr id="31895" name="Straight Connector 31894">
                    <a:extLst>
                      <a:ext uri="{FF2B5EF4-FFF2-40B4-BE49-F238E27FC236}">
                        <a16:creationId xmlns:a16="http://schemas.microsoft.com/office/drawing/2014/main" id="{54FB5816-0027-CC14-1D54-C6AFA111E53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EC5AAF50-593D-6179-7E05-D47061574EA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28B6074E-23CB-80DA-AE7E-EDA70638C33C}"/>
                    </a:ext>
                  </a:extLst>
                </p:cNvPr>
                <p:cNvGrpSpPr/>
                <p:nvPr/>
              </p:nvGrpSpPr>
              <p:grpSpPr>
                <a:xfrm>
                  <a:off x="4713044" y="2030955"/>
                  <a:ext cx="91440" cy="93044"/>
                  <a:chOff x="5908460" y="1615439"/>
                  <a:chExt cx="91440" cy="93044"/>
                </a:xfrm>
              </p:grpSpPr>
              <p:cxnSp>
                <p:nvCxnSpPr>
                  <p:cNvPr id="31898" name="Straight Connector 31897">
                    <a:extLst>
                      <a:ext uri="{FF2B5EF4-FFF2-40B4-BE49-F238E27FC236}">
                        <a16:creationId xmlns:a16="http://schemas.microsoft.com/office/drawing/2014/main" id="{F4BB7363-82C5-8CDF-B881-BDF1E1F77FE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52E88BCA-4076-E1E1-4D49-0025394D7F8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ACC675A4-94CB-980F-6098-F3B2D31ADDF0}"/>
                    </a:ext>
                  </a:extLst>
                </p:cNvPr>
                <p:cNvGrpSpPr/>
                <p:nvPr/>
              </p:nvGrpSpPr>
              <p:grpSpPr>
                <a:xfrm>
                  <a:off x="4569878" y="1958751"/>
                  <a:ext cx="91440" cy="93044"/>
                  <a:chOff x="5908460" y="1615439"/>
                  <a:chExt cx="91440" cy="93044"/>
                </a:xfrm>
              </p:grpSpPr>
              <p:cxnSp>
                <p:nvCxnSpPr>
                  <p:cNvPr id="31901" name="Straight Connector 31900">
                    <a:extLst>
                      <a:ext uri="{FF2B5EF4-FFF2-40B4-BE49-F238E27FC236}">
                        <a16:creationId xmlns:a16="http://schemas.microsoft.com/office/drawing/2014/main" id="{60DF5C68-4DF7-6ACB-E8BC-50134B527C1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452931EB-5C5E-E008-8714-C4C0FBA87EF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B7DA56E8-B249-88AD-8ACF-C39039276107}"/>
                    </a:ext>
                  </a:extLst>
                </p:cNvPr>
                <p:cNvGrpSpPr/>
                <p:nvPr/>
              </p:nvGrpSpPr>
              <p:grpSpPr>
                <a:xfrm>
                  <a:off x="4802224" y="2031172"/>
                  <a:ext cx="91440" cy="93044"/>
                  <a:chOff x="5908460" y="1615439"/>
                  <a:chExt cx="91440" cy="93044"/>
                </a:xfrm>
              </p:grpSpPr>
              <p:cxnSp>
                <p:nvCxnSpPr>
                  <p:cNvPr id="31907" name="Straight Connector 31906">
                    <a:extLst>
                      <a:ext uri="{FF2B5EF4-FFF2-40B4-BE49-F238E27FC236}">
                        <a16:creationId xmlns:a16="http://schemas.microsoft.com/office/drawing/2014/main" id="{BE5A412C-6DE7-2295-A2E3-2F8CC930011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84E868AF-B2D7-D71D-D8F2-E04B96358E2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D8F0E7F3-91D3-3869-0C08-C59C5B49B6EA}"/>
                    </a:ext>
                  </a:extLst>
                </p:cNvPr>
                <p:cNvGrpSpPr/>
                <p:nvPr/>
              </p:nvGrpSpPr>
              <p:grpSpPr>
                <a:xfrm>
                  <a:off x="4491468" y="1933243"/>
                  <a:ext cx="91440" cy="93044"/>
                  <a:chOff x="5908460" y="1615439"/>
                  <a:chExt cx="91440" cy="93044"/>
                </a:xfrm>
              </p:grpSpPr>
              <p:cxnSp>
                <p:nvCxnSpPr>
                  <p:cNvPr id="31910" name="Straight Connector 31909">
                    <a:extLst>
                      <a:ext uri="{FF2B5EF4-FFF2-40B4-BE49-F238E27FC236}">
                        <a16:creationId xmlns:a16="http://schemas.microsoft.com/office/drawing/2014/main" id="{CB37F068-96D2-E13F-EDFA-77ED184C9D2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180ABADE-AE55-3AED-9FD3-4D1A277A898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A352E418-7B31-1851-2214-6094CDB5BA3A}"/>
                    </a:ext>
                  </a:extLst>
                </p:cNvPr>
                <p:cNvGrpSpPr/>
                <p:nvPr/>
              </p:nvGrpSpPr>
              <p:grpSpPr>
                <a:xfrm>
                  <a:off x="5193189" y="2250907"/>
                  <a:ext cx="91440" cy="93044"/>
                  <a:chOff x="5908460" y="1615439"/>
                  <a:chExt cx="91440" cy="93044"/>
                </a:xfrm>
              </p:grpSpPr>
              <p:cxnSp>
                <p:nvCxnSpPr>
                  <p:cNvPr id="31913" name="Straight Connector 31912">
                    <a:extLst>
                      <a:ext uri="{FF2B5EF4-FFF2-40B4-BE49-F238E27FC236}">
                        <a16:creationId xmlns:a16="http://schemas.microsoft.com/office/drawing/2014/main" id="{37A4B28D-1B3D-8C18-BCA9-F8F1992F077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7567D20E-D669-82CD-4287-3DDA0F07807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12AF7082-7E5A-FD84-35B9-5E225833418F}"/>
                    </a:ext>
                  </a:extLst>
                </p:cNvPr>
                <p:cNvGrpSpPr/>
                <p:nvPr/>
              </p:nvGrpSpPr>
              <p:grpSpPr>
                <a:xfrm>
                  <a:off x="5662404" y="2568988"/>
                  <a:ext cx="91440" cy="93044"/>
                  <a:chOff x="5908460" y="1615439"/>
                  <a:chExt cx="91440" cy="93044"/>
                </a:xfrm>
              </p:grpSpPr>
              <p:cxnSp>
                <p:nvCxnSpPr>
                  <p:cNvPr id="31916" name="Straight Connector 31915">
                    <a:extLst>
                      <a:ext uri="{FF2B5EF4-FFF2-40B4-BE49-F238E27FC236}">
                        <a16:creationId xmlns:a16="http://schemas.microsoft.com/office/drawing/2014/main" id="{DF2590F4-E720-D526-E251-CC9EAF5281E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3769AA00-BC48-9880-CCDF-B518158F3A9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32026" name="Group 32025">
                <a:extLst>
                  <a:ext uri="{FF2B5EF4-FFF2-40B4-BE49-F238E27FC236}">
                    <a16:creationId xmlns:a16="http://schemas.microsoft.com/office/drawing/2014/main" id="{005646B7-D5AA-BD0B-D9EE-CE3CDC0E1329}"/>
                  </a:ext>
                </a:extLst>
              </p:cNvPr>
              <p:cNvGrpSpPr/>
              <p:nvPr/>
            </p:nvGrpSpPr>
            <p:grpSpPr>
              <a:xfrm>
                <a:off x="6812359" y="3115880"/>
                <a:ext cx="3187925" cy="1281578"/>
                <a:chOff x="6812359" y="3115880"/>
                <a:chExt cx="3187925" cy="1281578"/>
              </a:xfrm>
            </p:grpSpPr>
            <p:grpSp>
              <p:nvGrpSpPr>
                <p:cNvPr id="31918" name="Group 31917">
                  <a:extLst>
                    <a:ext uri="{FF2B5EF4-FFF2-40B4-BE49-F238E27FC236}">
                      <a16:creationId xmlns:a16="http://schemas.microsoft.com/office/drawing/2014/main" id="{79E81A9B-195B-B96C-CD07-CDE587ECACAD}"/>
                    </a:ext>
                  </a:extLst>
                </p:cNvPr>
                <p:cNvGrpSpPr/>
                <p:nvPr/>
              </p:nvGrpSpPr>
              <p:grpSpPr>
                <a:xfrm>
                  <a:off x="7087165" y="3195253"/>
                  <a:ext cx="91440" cy="93044"/>
                  <a:chOff x="5908460" y="1615439"/>
                  <a:chExt cx="91440" cy="93044"/>
                </a:xfrm>
              </p:grpSpPr>
              <p:cxnSp>
                <p:nvCxnSpPr>
                  <p:cNvPr id="31919" name="Straight Connector 31918">
                    <a:extLst>
                      <a:ext uri="{FF2B5EF4-FFF2-40B4-BE49-F238E27FC236}">
                        <a16:creationId xmlns:a16="http://schemas.microsoft.com/office/drawing/2014/main" id="{094EA9CD-2F1C-EB7F-DE9B-2F18C58F2DC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CE0110F9-8600-BDE5-D38F-95EA1AEA2A1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CB96F29D-A5E0-2000-0A25-9F595EB568CB}"/>
                    </a:ext>
                  </a:extLst>
                </p:cNvPr>
                <p:cNvGrpSpPr/>
                <p:nvPr/>
              </p:nvGrpSpPr>
              <p:grpSpPr>
                <a:xfrm>
                  <a:off x="7239565" y="3347653"/>
                  <a:ext cx="91440" cy="93044"/>
                  <a:chOff x="5908460" y="1615439"/>
                  <a:chExt cx="91440" cy="93044"/>
                </a:xfrm>
              </p:grpSpPr>
              <p:cxnSp>
                <p:nvCxnSpPr>
                  <p:cNvPr id="31922" name="Straight Connector 31921">
                    <a:extLst>
                      <a:ext uri="{FF2B5EF4-FFF2-40B4-BE49-F238E27FC236}">
                        <a16:creationId xmlns:a16="http://schemas.microsoft.com/office/drawing/2014/main" id="{572F53A3-254A-EA67-95AE-12314769E586}"/>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8BA4DC73-67CC-408B-5C99-ADC0518502F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383F6D00-73D4-7DB0-F7F1-FB0F8D953515}"/>
                    </a:ext>
                  </a:extLst>
                </p:cNvPr>
                <p:cNvGrpSpPr/>
                <p:nvPr/>
              </p:nvGrpSpPr>
              <p:grpSpPr>
                <a:xfrm>
                  <a:off x="6918886" y="3162402"/>
                  <a:ext cx="91440" cy="93044"/>
                  <a:chOff x="5908460" y="1615439"/>
                  <a:chExt cx="91440" cy="93044"/>
                </a:xfrm>
              </p:grpSpPr>
              <p:cxnSp>
                <p:nvCxnSpPr>
                  <p:cNvPr id="31925" name="Straight Connector 31924">
                    <a:extLst>
                      <a:ext uri="{FF2B5EF4-FFF2-40B4-BE49-F238E27FC236}">
                        <a16:creationId xmlns:a16="http://schemas.microsoft.com/office/drawing/2014/main" id="{287DCF62-52B9-B5AD-0EA2-817907AC5D3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53305BF6-4B04-9C23-1F3E-FACD1A8AB36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F3FDCFE7-3C40-9C65-787E-CFC7A9224E51}"/>
                    </a:ext>
                  </a:extLst>
                </p:cNvPr>
                <p:cNvGrpSpPr/>
                <p:nvPr/>
              </p:nvGrpSpPr>
              <p:grpSpPr>
                <a:xfrm>
                  <a:off x="6886651" y="3171085"/>
                  <a:ext cx="91440" cy="93044"/>
                  <a:chOff x="5908460" y="1615439"/>
                  <a:chExt cx="91440" cy="93044"/>
                </a:xfrm>
              </p:grpSpPr>
              <p:cxnSp>
                <p:nvCxnSpPr>
                  <p:cNvPr id="31928" name="Straight Connector 31927">
                    <a:extLst>
                      <a:ext uri="{FF2B5EF4-FFF2-40B4-BE49-F238E27FC236}">
                        <a16:creationId xmlns:a16="http://schemas.microsoft.com/office/drawing/2014/main" id="{3A90D701-BAD4-B212-70C0-F7C8B250CA8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4B615655-DDDD-3229-CE2C-7058C3267E13}"/>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CCD98344-B4C4-04BE-1CCB-784256ABB206}"/>
                    </a:ext>
                  </a:extLst>
                </p:cNvPr>
                <p:cNvGrpSpPr/>
                <p:nvPr/>
              </p:nvGrpSpPr>
              <p:grpSpPr>
                <a:xfrm>
                  <a:off x="7129150" y="3217607"/>
                  <a:ext cx="91440" cy="93044"/>
                  <a:chOff x="5908460" y="1615439"/>
                  <a:chExt cx="91440" cy="93044"/>
                </a:xfrm>
              </p:grpSpPr>
              <p:cxnSp>
                <p:nvCxnSpPr>
                  <p:cNvPr id="31931" name="Straight Connector 31930">
                    <a:extLst>
                      <a:ext uri="{FF2B5EF4-FFF2-40B4-BE49-F238E27FC236}">
                        <a16:creationId xmlns:a16="http://schemas.microsoft.com/office/drawing/2014/main" id="{409C7749-8E48-58E5-6C36-0357E40AAAE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9ED991DB-1F3A-92A2-2D6F-2C89DF465B1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6CDE470F-F223-8D70-7EA8-A2483CE036AD}"/>
                    </a:ext>
                  </a:extLst>
                </p:cNvPr>
                <p:cNvGrpSpPr/>
                <p:nvPr/>
              </p:nvGrpSpPr>
              <p:grpSpPr>
                <a:xfrm>
                  <a:off x="7006663" y="3178615"/>
                  <a:ext cx="91440" cy="93044"/>
                  <a:chOff x="5908460" y="1615439"/>
                  <a:chExt cx="91440" cy="93044"/>
                </a:xfrm>
              </p:grpSpPr>
              <p:cxnSp>
                <p:nvCxnSpPr>
                  <p:cNvPr id="31934" name="Straight Connector 31933">
                    <a:extLst>
                      <a:ext uri="{FF2B5EF4-FFF2-40B4-BE49-F238E27FC236}">
                        <a16:creationId xmlns:a16="http://schemas.microsoft.com/office/drawing/2014/main" id="{5B48BEF7-615B-932D-6CB0-8FE8406351F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2D83C6FB-F184-D36F-6E63-75458EEA6F4C}"/>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BB0DC537-4E9A-9868-EDF5-3F5A12E2797B}"/>
                    </a:ext>
                  </a:extLst>
                </p:cNvPr>
                <p:cNvGrpSpPr/>
                <p:nvPr/>
              </p:nvGrpSpPr>
              <p:grpSpPr>
                <a:xfrm>
                  <a:off x="7058416" y="3211639"/>
                  <a:ext cx="91440" cy="93044"/>
                  <a:chOff x="5908460" y="1615439"/>
                  <a:chExt cx="91440" cy="93044"/>
                </a:xfrm>
              </p:grpSpPr>
              <p:cxnSp>
                <p:nvCxnSpPr>
                  <p:cNvPr id="31937" name="Straight Connector 31936">
                    <a:extLst>
                      <a:ext uri="{FF2B5EF4-FFF2-40B4-BE49-F238E27FC236}">
                        <a16:creationId xmlns:a16="http://schemas.microsoft.com/office/drawing/2014/main" id="{B27EC3D0-83B0-A03B-7E14-0AC84A78DC4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854492BB-5385-CD56-98AF-E37AFC03F92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A7C755C2-8E1B-2457-4C31-25C571EE19DD}"/>
                    </a:ext>
                  </a:extLst>
                </p:cNvPr>
                <p:cNvGrpSpPr/>
                <p:nvPr/>
              </p:nvGrpSpPr>
              <p:grpSpPr>
                <a:xfrm>
                  <a:off x="7285285" y="3343014"/>
                  <a:ext cx="91440" cy="93044"/>
                  <a:chOff x="5908460" y="1615439"/>
                  <a:chExt cx="91440" cy="93044"/>
                </a:xfrm>
              </p:grpSpPr>
              <p:cxnSp>
                <p:nvCxnSpPr>
                  <p:cNvPr id="31940" name="Straight Connector 31939">
                    <a:extLst>
                      <a:ext uri="{FF2B5EF4-FFF2-40B4-BE49-F238E27FC236}">
                        <a16:creationId xmlns:a16="http://schemas.microsoft.com/office/drawing/2014/main" id="{5539779A-0187-0A27-8E88-7B9C4BC3494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B6395C4F-6530-7F93-F2B6-BFAD1D43E42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B3459446-2240-1428-1DDF-434D858F224A}"/>
                    </a:ext>
                  </a:extLst>
                </p:cNvPr>
                <p:cNvGrpSpPr/>
                <p:nvPr/>
              </p:nvGrpSpPr>
              <p:grpSpPr>
                <a:xfrm>
                  <a:off x="7212620" y="3297143"/>
                  <a:ext cx="91440" cy="93044"/>
                  <a:chOff x="5908460" y="1615439"/>
                  <a:chExt cx="91440" cy="93044"/>
                </a:xfrm>
              </p:grpSpPr>
              <p:cxnSp>
                <p:nvCxnSpPr>
                  <p:cNvPr id="31943" name="Straight Connector 31942">
                    <a:extLst>
                      <a:ext uri="{FF2B5EF4-FFF2-40B4-BE49-F238E27FC236}">
                        <a16:creationId xmlns:a16="http://schemas.microsoft.com/office/drawing/2014/main" id="{81710799-A0AB-BEEB-AE12-DFB9E78755E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9C7D5336-6600-E774-51BA-7103958AF2D6}"/>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AA10E607-DBB7-592A-A8D8-A92F651AE324}"/>
                    </a:ext>
                  </a:extLst>
                </p:cNvPr>
                <p:cNvGrpSpPr/>
                <p:nvPr/>
              </p:nvGrpSpPr>
              <p:grpSpPr>
                <a:xfrm>
                  <a:off x="7620190" y="3544722"/>
                  <a:ext cx="91440" cy="93044"/>
                  <a:chOff x="5908460" y="1615439"/>
                  <a:chExt cx="91440" cy="93044"/>
                </a:xfrm>
              </p:grpSpPr>
              <p:cxnSp>
                <p:nvCxnSpPr>
                  <p:cNvPr id="31946" name="Straight Connector 31945">
                    <a:extLst>
                      <a:ext uri="{FF2B5EF4-FFF2-40B4-BE49-F238E27FC236}">
                        <a16:creationId xmlns:a16="http://schemas.microsoft.com/office/drawing/2014/main" id="{77084CFC-6BC3-D309-D6E1-AAFE1FD701E1}"/>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ED54808B-D7C7-B342-243F-FD87C3E799E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73B47047-64A2-94D8-531B-DC8EA855BE73}"/>
                    </a:ext>
                  </a:extLst>
                </p:cNvPr>
                <p:cNvGrpSpPr/>
                <p:nvPr/>
              </p:nvGrpSpPr>
              <p:grpSpPr>
                <a:xfrm>
                  <a:off x="7726871" y="3634245"/>
                  <a:ext cx="91440" cy="93044"/>
                  <a:chOff x="5908460" y="1615439"/>
                  <a:chExt cx="91440" cy="93044"/>
                </a:xfrm>
              </p:grpSpPr>
              <p:cxnSp>
                <p:nvCxnSpPr>
                  <p:cNvPr id="31949" name="Straight Connector 31948">
                    <a:extLst>
                      <a:ext uri="{FF2B5EF4-FFF2-40B4-BE49-F238E27FC236}">
                        <a16:creationId xmlns:a16="http://schemas.microsoft.com/office/drawing/2014/main" id="{AABC5E22-F600-BFB8-29CA-6CA3B7C3A26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0780F26B-5B6E-A1C3-2EDF-95A5E4AD51C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B87F2D9E-84FD-DC41-1B28-D6950EEC5C25}"/>
                    </a:ext>
                  </a:extLst>
                </p:cNvPr>
                <p:cNvGrpSpPr/>
                <p:nvPr/>
              </p:nvGrpSpPr>
              <p:grpSpPr>
                <a:xfrm>
                  <a:off x="6812359" y="3115880"/>
                  <a:ext cx="91440" cy="93044"/>
                  <a:chOff x="5908460" y="1615439"/>
                  <a:chExt cx="91440" cy="93044"/>
                </a:xfrm>
              </p:grpSpPr>
              <p:cxnSp>
                <p:nvCxnSpPr>
                  <p:cNvPr id="31952" name="Straight Connector 31951">
                    <a:extLst>
                      <a:ext uri="{FF2B5EF4-FFF2-40B4-BE49-F238E27FC236}">
                        <a16:creationId xmlns:a16="http://schemas.microsoft.com/office/drawing/2014/main" id="{00A25B48-AB69-0AB7-FD8F-D8E9CCCE2EA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F7E8AFF5-DEE1-E1F3-763E-4B9B4A33017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242BF628-88CC-E3B8-FE0F-C64B34EAF907}"/>
                    </a:ext>
                  </a:extLst>
                </p:cNvPr>
                <p:cNvGrpSpPr/>
                <p:nvPr/>
              </p:nvGrpSpPr>
              <p:grpSpPr>
                <a:xfrm>
                  <a:off x="7547470" y="3550726"/>
                  <a:ext cx="91440" cy="93044"/>
                  <a:chOff x="5908460" y="1615439"/>
                  <a:chExt cx="91440" cy="93044"/>
                </a:xfrm>
              </p:grpSpPr>
              <p:cxnSp>
                <p:nvCxnSpPr>
                  <p:cNvPr id="31955" name="Straight Connector 31954">
                    <a:extLst>
                      <a:ext uri="{FF2B5EF4-FFF2-40B4-BE49-F238E27FC236}">
                        <a16:creationId xmlns:a16="http://schemas.microsoft.com/office/drawing/2014/main" id="{83DEFC98-B465-2B2E-47D5-FA54E44772B7}"/>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1E203B21-0EF2-AA55-3925-17958ADC104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4399F374-C93B-1A26-95D3-778D88E21D59}"/>
                    </a:ext>
                  </a:extLst>
                </p:cNvPr>
                <p:cNvGrpSpPr/>
                <p:nvPr/>
              </p:nvGrpSpPr>
              <p:grpSpPr>
                <a:xfrm>
                  <a:off x="7976990" y="3772364"/>
                  <a:ext cx="91440" cy="93044"/>
                  <a:chOff x="5908460" y="1615439"/>
                  <a:chExt cx="91440" cy="93044"/>
                </a:xfrm>
              </p:grpSpPr>
              <p:cxnSp>
                <p:nvCxnSpPr>
                  <p:cNvPr id="31958" name="Straight Connector 31957">
                    <a:extLst>
                      <a:ext uri="{FF2B5EF4-FFF2-40B4-BE49-F238E27FC236}">
                        <a16:creationId xmlns:a16="http://schemas.microsoft.com/office/drawing/2014/main" id="{FB5025B8-52AE-8FB2-762B-B85F0971D42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2B07E22D-4A90-36E1-AD23-1BA9EC2EBD3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74CBE594-ABE7-3547-5656-12727213B19A}"/>
                    </a:ext>
                  </a:extLst>
                </p:cNvPr>
                <p:cNvGrpSpPr/>
                <p:nvPr/>
              </p:nvGrpSpPr>
              <p:grpSpPr>
                <a:xfrm>
                  <a:off x="8044397" y="3827569"/>
                  <a:ext cx="91440" cy="93044"/>
                  <a:chOff x="5908460" y="1615439"/>
                  <a:chExt cx="91440" cy="93044"/>
                </a:xfrm>
              </p:grpSpPr>
              <p:cxnSp>
                <p:nvCxnSpPr>
                  <p:cNvPr id="31961" name="Straight Connector 31960">
                    <a:extLst>
                      <a:ext uri="{FF2B5EF4-FFF2-40B4-BE49-F238E27FC236}">
                        <a16:creationId xmlns:a16="http://schemas.microsoft.com/office/drawing/2014/main" id="{7AAE7832-529B-29C8-72A9-E303B7E4661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B2250A9C-FB40-3859-6193-7454A0E7C1F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AD914D90-CBA9-AE80-2E3E-05D0EB4B41CA}"/>
                    </a:ext>
                  </a:extLst>
                </p:cNvPr>
                <p:cNvGrpSpPr/>
                <p:nvPr/>
              </p:nvGrpSpPr>
              <p:grpSpPr>
                <a:xfrm>
                  <a:off x="6966977" y="3174776"/>
                  <a:ext cx="91440" cy="93044"/>
                  <a:chOff x="5908460" y="1615439"/>
                  <a:chExt cx="91440" cy="93044"/>
                </a:xfrm>
              </p:grpSpPr>
              <p:cxnSp>
                <p:nvCxnSpPr>
                  <p:cNvPr id="31964" name="Straight Connector 31963">
                    <a:extLst>
                      <a:ext uri="{FF2B5EF4-FFF2-40B4-BE49-F238E27FC236}">
                        <a16:creationId xmlns:a16="http://schemas.microsoft.com/office/drawing/2014/main" id="{1C4010D3-5040-52D5-63CC-034FDDA6C16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A8CA706F-B0AF-74DA-8317-BB03806E72C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9B3EAAAE-54A9-2523-6B2B-1A497411B26C}"/>
                    </a:ext>
                  </a:extLst>
                </p:cNvPr>
                <p:cNvGrpSpPr/>
                <p:nvPr/>
              </p:nvGrpSpPr>
              <p:grpSpPr>
                <a:xfrm>
                  <a:off x="7498855" y="3524401"/>
                  <a:ext cx="91440" cy="93044"/>
                  <a:chOff x="5908460" y="1615439"/>
                  <a:chExt cx="91440" cy="93044"/>
                </a:xfrm>
              </p:grpSpPr>
              <p:cxnSp>
                <p:nvCxnSpPr>
                  <p:cNvPr id="31967" name="Straight Connector 31966">
                    <a:extLst>
                      <a:ext uri="{FF2B5EF4-FFF2-40B4-BE49-F238E27FC236}">
                        <a16:creationId xmlns:a16="http://schemas.microsoft.com/office/drawing/2014/main" id="{4D16F54E-CB86-5DB2-9061-C93B18161B40}"/>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F2140B23-178C-59C0-628D-7F82C4A7594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7F034F9D-8692-C896-53ED-CAE5C5001741}"/>
                    </a:ext>
                  </a:extLst>
                </p:cNvPr>
                <p:cNvGrpSpPr/>
                <p:nvPr/>
              </p:nvGrpSpPr>
              <p:grpSpPr>
                <a:xfrm>
                  <a:off x="8710149" y="3946845"/>
                  <a:ext cx="91440" cy="93044"/>
                  <a:chOff x="5908460" y="1615439"/>
                  <a:chExt cx="91440" cy="93044"/>
                </a:xfrm>
              </p:grpSpPr>
              <p:cxnSp>
                <p:nvCxnSpPr>
                  <p:cNvPr id="31970" name="Straight Connector 31969">
                    <a:extLst>
                      <a:ext uri="{FF2B5EF4-FFF2-40B4-BE49-F238E27FC236}">
                        <a16:creationId xmlns:a16="http://schemas.microsoft.com/office/drawing/2014/main" id="{1D7BD809-FFEE-1A9A-78F0-7CD53BCB29CF}"/>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54354BC4-BB9F-3C5D-A73E-B72DABA6B575}"/>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1A3E9685-3468-0000-92C0-9ED69828B9F6}"/>
                    </a:ext>
                  </a:extLst>
                </p:cNvPr>
                <p:cNvGrpSpPr/>
                <p:nvPr/>
              </p:nvGrpSpPr>
              <p:grpSpPr>
                <a:xfrm>
                  <a:off x="8458881" y="3831928"/>
                  <a:ext cx="91440" cy="93044"/>
                  <a:chOff x="5908460" y="1615439"/>
                  <a:chExt cx="91440" cy="93044"/>
                </a:xfrm>
              </p:grpSpPr>
              <p:cxnSp>
                <p:nvCxnSpPr>
                  <p:cNvPr id="31973" name="Straight Connector 31972">
                    <a:extLst>
                      <a:ext uri="{FF2B5EF4-FFF2-40B4-BE49-F238E27FC236}">
                        <a16:creationId xmlns:a16="http://schemas.microsoft.com/office/drawing/2014/main" id="{8238953E-9168-AD90-7729-4ADC36C3A39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83411F75-A29E-A5AC-F3A8-C594623C8BDB}"/>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072D08ED-588D-C2B3-6408-A0F328BD38A6}"/>
                    </a:ext>
                  </a:extLst>
                </p:cNvPr>
                <p:cNvGrpSpPr/>
                <p:nvPr/>
              </p:nvGrpSpPr>
              <p:grpSpPr>
                <a:xfrm>
                  <a:off x="7469530" y="3503824"/>
                  <a:ext cx="91440" cy="93044"/>
                  <a:chOff x="5908460" y="1615439"/>
                  <a:chExt cx="91440" cy="93044"/>
                </a:xfrm>
              </p:grpSpPr>
              <p:cxnSp>
                <p:nvCxnSpPr>
                  <p:cNvPr id="31976" name="Straight Connector 31975">
                    <a:extLst>
                      <a:ext uri="{FF2B5EF4-FFF2-40B4-BE49-F238E27FC236}">
                        <a16:creationId xmlns:a16="http://schemas.microsoft.com/office/drawing/2014/main" id="{7DCB361B-F719-6072-915E-AF46D9B1D7AE}"/>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3E5AE062-B0B2-9A28-6A75-B7F8923CECB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F07F4FE0-EEE8-33EB-50B7-7B9AC0B4220E}"/>
                    </a:ext>
                  </a:extLst>
                </p:cNvPr>
                <p:cNvGrpSpPr/>
                <p:nvPr/>
              </p:nvGrpSpPr>
              <p:grpSpPr>
                <a:xfrm>
                  <a:off x="7673608" y="3624907"/>
                  <a:ext cx="91440" cy="93044"/>
                  <a:chOff x="5908460" y="1615439"/>
                  <a:chExt cx="91440" cy="93044"/>
                </a:xfrm>
              </p:grpSpPr>
              <p:cxnSp>
                <p:nvCxnSpPr>
                  <p:cNvPr id="31979" name="Straight Connector 31978">
                    <a:extLst>
                      <a:ext uri="{FF2B5EF4-FFF2-40B4-BE49-F238E27FC236}">
                        <a16:creationId xmlns:a16="http://schemas.microsoft.com/office/drawing/2014/main" id="{1429B46A-1EDA-7432-1F82-A3020BD107FA}"/>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64338DE2-C5DB-D98D-D4E7-6FF29B52C8C0}"/>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8A5EBEFF-CC6D-0561-805C-BD0FAB0A842C}"/>
                    </a:ext>
                  </a:extLst>
                </p:cNvPr>
                <p:cNvGrpSpPr/>
                <p:nvPr/>
              </p:nvGrpSpPr>
              <p:grpSpPr>
                <a:xfrm>
                  <a:off x="8287468" y="3823189"/>
                  <a:ext cx="91440" cy="93044"/>
                  <a:chOff x="5908460" y="1615439"/>
                  <a:chExt cx="91440" cy="93044"/>
                </a:xfrm>
              </p:grpSpPr>
              <p:cxnSp>
                <p:nvCxnSpPr>
                  <p:cNvPr id="31982" name="Straight Connector 31981">
                    <a:extLst>
                      <a:ext uri="{FF2B5EF4-FFF2-40B4-BE49-F238E27FC236}">
                        <a16:creationId xmlns:a16="http://schemas.microsoft.com/office/drawing/2014/main" id="{DC4D9145-438E-A831-C9E2-364208F40985}"/>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62BB4E4C-C745-D8EB-3782-F179DB00930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560FBD48-5597-A3A5-EBA7-13B6AA39E4A8}"/>
                    </a:ext>
                  </a:extLst>
                </p:cNvPr>
                <p:cNvGrpSpPr/>
                <p:nvPr/>
              </p:nvGrpSpPr>
              <p:grpSpPr>
                <a:xfrm>
                  <a:off x="8984039" y="4128473"/>
                  <a:ext cx="91440" cy="93044"/>
                  <a:chOff x="5908460" y="1615439"/>
                  <a:chExt cx="91440" cy="93044"/>
                </a:xfrm>
              </p:grpSpPr>
              <p:cxnSp>
                <p:nvCxnSpPr>
                  <p:cNvPr id="31985" name="Straight Connector 31984">
                    <a:extLst>
                      <a:ext uri="{FF2B5EF4-FFF2-40B4-BE49-F238E27FC236}">
                        <a16:creationId xmlns:a16="http://schemas.microsoft.com/office/drawing/2014/main" id="{C082FE26-0146-7F63-7CF0-861411CD7A2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B0C818C8-B820-1B9E-8492-24CB2ED0331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236FF4A6-6DDE-A4BB-3D2B-1D5494F81018}"/>
                    </a:ext>
                  </a:extLst>
                </p:cNvPr>
                <p:cNvGrpSpPr/>
                <p:nvPr/>
              </p:nvGrpSpPr>
              <p:grpSpPr>
                <a:xfrm>
                  <a:off x="7796651" y="3716348"/>
                  <a:ext cx="91440" cy="93044"/>
                  <a:chOff x="5908460" y="1615439"/>
                  <a:chExt cx="91440" cy="93044"/>
                </a:xfrm>
              </p:grpSpPr>
              <p:cxnSp>
                <p:nvCxnSpPr>
                  <p:cNvPr id="31988" name="Straight Connector 31987">
                    <a:extLst>
                      <a:ext uri="{FF2B5EF4-FFF2-40B4-BE49-F238E27FC236}">
                        <a16:creationId xmlns:a16="http://schemas.microsoft.com/office/drawing/2014/main" id="{AAF8BCE0-F2A3-4457-85C6-1A90ACCC490C}"/>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379F66F8-BEBA-917E-1282-FCFB6BA42887}"/>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A2AE34CC-7513-1318-C4CB-922B61B66C98}"/>
                    </a:ext>
                  </a:extLst>
                </p:cNvPr>
                <p:cNvGrpSpPr/>
                <p:nvPr/>
              </p:nvGrpSpPr>
              <p:grpSpPr>
                <a:xfrm>
                  <a:off x="7816970" y="3741117"/>
                  <a:ext cx="91440" cy="93044"/>
                  <a:chOff x="5908460" y="1615439"/>
                  <a:chExt cx="91440" cy="93044"/>
                </a:xfrm>
              </p:grpSpPr>
              <p:cxnSp>
                <p:nvCxnSpPr>
                  <p:cNvPr id="31991" name="Straight Connector 31990">
                    <a:extLst>
                      <a:ext uri="{FF2B5EF4-FFF2-40B4-BE49-F238E27FC236}">
                        <a16:creationId xmlns:a16="http://schemas.microsoft.com/office/drawing/2014/main" id="{4976B3C1-21AC-A0A1-F46A-A1C04326EB62}"/>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873DB19D-16A9-5023-ED20-99C61542E6C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E9FC04E3-1A4D-5A96-945A-BEA3BCB95256}"/>
                    </a:ext>
                  </a:extLst>
                </p:cNvPr>
                <p:cNvGrpSpPr/>
                <p:nvPr/>
              </p:nvGrpSpPr>
              <p:grpSpPr>
                <a:xfrm>
                  <a:off x="9908844" y="4304414"/>
                  <a:ext cx="91440" cy="93044"/>
                  <a:chOff x="5908460" y="1615439"/>
                  <a:chExt cx="91440" cy="93044"/>
                </a:xfrm>
              </p:grpSpPr>
              <p:cxnSp>
                <p:nvCxnSpPr>
                  <p:cNvPr id="31994" name="Straight Connector 31993">
                    <a:extLst>
                      <a:ext uri="{FF2B5EF4-FFF2-40B4-BE49-F238E27FC236}">
                        <a16:creationId xmlns:a16="http://schemas.microsoft.com/office/drawing/2014/main" id="{3A59D6C9-48B3-42E0-4752-3ADA8B43EBE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3E7899E7-098A-DCFD-ECBC-06235A15B9D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A3FDD877-5132-EF98-0DB9-670B8BFD815A}"/>
                    </a:ext>
                  </a:extLst>
                </p:cNvPr>
                <p:cNvGrpSpPr/>
                <p:nvPr/>
              </p:nvGrpSpPr>
              <p:grpSpPr>
                <a:xfrm>
                  <a:off x="8496941" y="3837318"/>
                  <a:ext cx="91440" cy="93044"/>
                  <a:chOff x="5908460" y="1615439"/>
                  <a:chExt cx="91440" cy="93044"/>
                </a:xfrm>
              </p:grpSpPr>
              <p:cxnSp>
                <p:nvCxnSpPr>
                  <p:cNvPr id="31997" name="Straight Connector 31996">
                    <a:extLst>
                      <a:ext uri="{FF2B5EF4-FFF2-40B4-BE49-F238E27FC236}">
                        <a16:creationId xmlns:a16="http://schemas.microsoft.com/office/drawing/2014/main" id="{EA4BBB3D-8BF7-3447-4832-52D7696ECD5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8E692BD3-D304-3094-A536-6AF46F4DC3E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C56C035B-91BB-6030-9FD1-F8184BF9E60D}"/>
                    </a:ext>
                  </a:extLst>
                </p:cNvPr>
                <p:cNvGrpSpPr/>
                <p:nvPr/>
              </p:nvGrpSpPr>
              <p:grpSpPr>
                <a:xfrm>
                  <a:off x="8540757" y="3863175"/>
                  <a:ext cx="91440" cy="93044"/>
                  <a:chOff x="5908460" y="1615439"/>
                  <a:chExt cx="91440" cy="93044"/>
                </a:xfrm>
              </p:grpSpPr>
              <p:cxnSp>
                <p:nvCxnSpPr>
                  <p:cNvPr id="32000" name="Straight Connector 31999">
                    <a:extLst>
                      <a:ext uri="{FF2B5EF4-FFF2-40B4-BE49-F238E27FC236}">
                        <a16:creationId xmlns:a16="http://schemas.microsoft.com/office/drawing/2014/main" id="{1DA99E5D-F243-6EA4-4A5B-F37D746A0C0D}"/>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FC30FA58-D8CF-A7CB-F119-426931CACE7D}"/>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4258EFC4-C363-5280-A8E6-C9B0DC86F680}"/>
                    </a:ext>
                  </a:extLst>
                </p:cNvPr>
                <p:cNvGrpSpPr/>
                <p:nvPr/>
              </p:nvGrpSpPr>
              <p:grpSpPr>
                <a:xfrm>
                  <a:off x="8377003" y="3824309"/>
                  <a:ext cx="91440" cy="93044"/>
                  <a:chOff x="5908460" y="1615439"/>
                  <a:chExt cx="91440" cy="93044"/>
                </a:xfrm>
              </p:grpSpPr>
              <p:cxnSp>
                <p:nvCxnSpPr>
                  <p:cNvPr id="32003" name="Straight Connector 32002">
                    <a:extLst>
                      <a:ext uri="{FF2B5EF4-FFF2-40B4-BE49-F238E27FC236}">
                        <a16:creationId xmlns:a16="http://schemas.microsoft.com/office/drawing/2014/main" id="{EDA3FE46-078B-3D57-5C5A-37C7B0F77E73}"/>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B272F825-F198-2DD0-FF94-52E67FD8CF99}"/>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66C3C163-BE88-A7C8-D305-E7B57F22D054}"/>
                    </a:ext>
                  </a:extLst>
                </p:cNvPr>
                <p:cNvGrpSpPr/>
                <p:nvPr/>
              </p:nvGrpSpPr>
              <p:grpSpPr>
                <a:xfrm>
                  <a:off x="8496941" y="3837318"/>
                  <a:ext cx="91440" cy="93044"/>
                  <a:chOff x="5908460" y="1615439"/>
                  <a:chExt cx="91440" cy="93044"/>
                </a:xfrm>
              </p:grpSpPr>
              <p:cxnSp>
                <p:nvCxnSpPr>
                  <p:cNvPr id="32006" name="Straight Connector 32005">
                    <a:extLst>
                      <a:ext uri="{FF2B5EF4-FFF2-40B4-BE49-F238E27FC236}">
                        <a16:creationId xmlns:a16="http://schemas.microsoft.com/office/drawing/2014/main" id="{249109ED-335D-76A5-ECCB-9D6EB0C5568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6C256AF7-039D-8400-8185-48409BB86302}"/>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FE068F9F-5932-B5B9-0414-F009348119F1}"/>
                    </a:ext>
                  </a:extLst>
                </p:cNvPr>
                <p:cNvGrpSpPr/>
                <p:nvPr/>
              </p:nvGrpSpPr>
              <p:grpSpPr>
                <a:xfrm>
                  <a:off x="9071502" y="4128473"/>
                  <a:ext cx="91440" cy="93044"/>
                  <a:chOff x="5908460" y="1615439"/>
                  <a:chExt cx="91440" cy="93044"/>
                </a:xfrm>
              </p:grpSpPr>
              <p:cxnSp>
                <p:nvCxnSpPr>
                  <p:cNvPr id="32009" name="Straight Connector 32008">
                    <a:extLst>
                      <a:ext uri="{FF2B5EF4-FFF2-40B4-BE49-F238E27FC236}">
                        <a16:creationId xmlns:a16="http://schemas.microsoft.com/office/drawing/2014/main" id="{096BC31E-C368-4E40-976E-C3F3AC86EBC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3A591BBC-8EEE-B24A-6239-8467071814D1}"/>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08F8E255-C998-C6A0-C2A9-F3FB75CC474C}"/>
                    </a:ext>
                  </a:extLst>
                </p:cNvPr>
                <p:cNvGrpSpPr/>
                <p:nvPr/>
              </p:nvGrpSpPr>
              <p:grpSpPr>
                <a:xfrm>
                  <a:off x="9392542" y="4208166"/>
                  <a:ext cx="91440" cy="93044"/>
                  <a:chOff x="5908460" y="1615439"/>
                  <a:chExt cx="91440" cy="93044"/>
                </a:xfrm>
              </p:grpSpPr>
              <p:cxnSp>
                <p:nvCxnSpPr>
                  <p:cNvPr id="32012" name="Straight Connector 32011">
                    <a:extLst>
                      <a:ext uri="{FF2B5EF4-FFF2-40B4-BE49-F238E27FC236}">
                        <a16:creationId xmlns:a16="http://schemas.microsoft.com/office/drawing/2014/main" id="{8AC343BC-F794-AC54-7A4D-4EF0FCCD06B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962A736E-3D1E-6C05-4D8F-AFB3A48A8524}"/>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1DABE58F-0661-707A-1EF1-D5431ECE3056}"/>
                    </a:ext>
                  </a:extLst>
                </p:cNvPr>
                <p:cNvGrpSpPr/>
                <p:nvPr/>
              </p:nvGrpSpPr>
              <p:grpSpPr>
                <a:xfrm>
                  <a:off x="9114285" y="4128473"/>
                  <a:ext cx="91440" cy="93044"/>
                  <a:chOff x="5908460" y="1615439"/>
                  <a:chExt cx="91440" cy="93044"/>
                </a:xfrm>
              </p:grpSpPr>
              <p:cxnSp>
                <p:nvCxnSpPr>
                  <p:cNvPr id="32015" name="Straight Connector 32014">
                    <a:extLst>
                      <a:ext uri="{FF2B5EF4-FFF2-40B4-BE49-F238E27FC236}">
                        <a16:creationId xmlns:a16="http://schemas.microsoft.com/office/drawing/2014/main" id="{15FB6FED-D7EA-555B-3B62-324A44B930F8}"/>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FE8D857A-01B5-10DD-134F-C05461B00FEE}"/>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DB350DB4-1DB3-67D3-5C89-D6A8FF0E2E61}"/>
                    </a:ext>
                  </a:extLst>
                </p:cNvPr>
                <p:cNvGrpSpPr/>
                <p:nvPr/>
              </p:nvGrpSpPr>
              <p:grpSpPr>
                <a:xfrm>
                  <a:off x="9201009" y="4131034"/>
                  <a:ext cx="91440" cy="93044"/>
                  <a:chOff x="5908460" y="1615439"/>
                  <a:chExt cx="91440" cy="93044"/>
                </a:xfrm>
              </p:grpSpPr>
              <p:cxnSp>
                <p:nvCxnSpPr>
                  <p:cNvPr id="32018" name="Straight Connector 32017">
                    <a:extLst>
                      <a:ext uri="{FF2B5EF4-FFF2-40B4-BE49-F238E27FC236}">
                        <a16:creationId xmlns:a16="http://schemas.microsoft.com/office/drawing/2014/main" id="{10A5E6EE-1087-2AC1-4FFB-CD7F5C0E7D2B}"/>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9D2D838B-D6EA-0CF6-D4DE-38818B038CFA}"/>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8029B199-365B-A6C8-89A0-5DC9B4493213}"/>
                    </a:ext>
                  </a:extLst>
                </p:cNvPr>
                <p:cNvGrpSpPr/>
                <p:nvPr/>
              </p:nvGrpSpPr>
              <p:grpSpPr>
                <a:xfrm>
                  <a:off x="9703675" y="4304414"/>
                  <a:ext cx="91440" cy="93044"/>
                  <a:chOff x="5908460" y="1615439"/>
                  <a:chExt cx="91440" cy="93044"/>
                </a:xfrm>
              </p:grpSpPr>
              <p:cxnSp>
                <p:nvCxnSpPr>
                  <p:cNvPr id="32021" name="Straight Connector 32020">
                    <a:extLst>
                      <a:ext uri="{FF2B5EF4-FFF2-40B4-BE49-F238E27FC236}">
                        <a16:creationId xmlns:a16="http://schemas.microsoft.com/office/drawing/2014/main" id="{7FE36015-C3EA-FFDA-5DA8-0C6C1FF106A4}"/>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2506AA81-FC53-D814-7395-DA349CE3C0D8}"/>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BB46E001-D265-92B2-DFBF-ABC08F2E2CD5}"/>
                    </a:ext>
                  </a:extLst>
                </p:cNvPr>
                <p:cNvGrpSpPr/>
                <p:nvPr/>
              </p:nvGrpSpPr>
              <p:grpSpPr>
                <a:xfrm>
                  <a:off x="9723463" y="4298857"/>
                  <a:ext cx="91440" cy="93044"/>
                  <a:chOff x="5908460" y="1615439"/>
                  <a:chExt cx="91440" cy="93044"/>
                </a:xfrm>
              </p:grpSpPr>
              <p:cxnSp>
                <p:nvCxnSpPr>
                  <p:cNvPr id="32024" name="Straight Connector 32023">
                    <a:extLst>
                      <a:ext uri="{FF2B5EF4-FFF2-40B4-BE49-F238E27FC236}">
                        <a16:creationId xmlns:a16="http://schemas.microsoft.com/office/drawing/2014/main" id="{60ADE04B-A6E9-48DC-372F-545ACD2AB279}"/>
                      </a:ext>
                    </a:extLst>
                  </p:cNvPr>
                  <p:cNvCxnSpPr>
                    <a:cxnSpLocks/>
                  </p:cNvCxnSpPr>
                  <p:nvPr/>
                </p:nvCxnSpPr>
                <p:spPr bwMode="auto">
                  <a:xfrm>
                    <a:off x="5908460" y="1661961"/>
                    <a:ext cx="91440" cy="0"/>
                  </a:xfrm>
                  <a:prstGeom prst="line">
                    <a:avLst/>
                  </a:prstGeom>
                  <a:noFill/>
                  <a:ln w="19050" cap="flat" cmpd="sng" algn="ctr">
                    <a:solidFill>
                      <a:srgbClr val="01587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58DB98CB-2EA5-F7C8-7F75-0BE95D2225CF}"/>
                      </a:ext>
                    </a:extLst>
                  </p:cNvPr>
                  <p:cNvCxnSpPr>
                    <a:cxnSpLocks/>
                  </p:cNvCxnSpPr>
                  <p:nvPr/>
                </p:nvCxnSpPr>
                <p:spPr bwMode="auto">
                  <a:xfrm>
                    <a:off x="5954180" y="1615439"/>
                    <a:ext cx="0" cy="93044"/>
                  </a:xfrm>
                  <a:prstGeom prst="line">
                    <a:avLst/>
                  </a:prstGeom>
                  <a:noFill/>
                  <a:ln w="19050" cap="flat" cmpd="sng" algn="ctr">
                    <a:solidFill>
                      <a:srgbClr val="015873"/>
                    </a:solidFill>
                    <a:prstDash val="solid"/>
                    <a:round/>
                    <a:headEnd type="none" w="med" len="med"/>
                    <a:tailEnd type="none" w="med" len="med"/>
                  </a:ln>
                  <a:effectLst/>
                </p:spPr>
              </p:cxnSp>
            </p:grpSp>
          </p:grpSp>
        </p:grpSp>
      </p:grpSp>
      <p:grpSp>
        <p:nvGrpSpPr>
          <p:cNvPr id="32030" name="Group 32029">
            <a:extLst>
              <a:ext uri="{FF2B5EF4-FFF2-40B4-BE49-F238E27FC236}">
                <a16:creationId xmlns:a16="http://schemas.microsoft.com/office/drawing/2014/main" id="{96F944D1-F31C-F0E2-E8FE-AACE874B1E56}"/>
              </a:ext>
            </a:extLst>
          </p:cNvPr>
          <p:cNvGrpSpPr/>
          <p:nvPr/>
        </p:nvGrpSpPr>
        <p:grpSpPr>
          <a:xfrm>
            <a:off x="4315043" y="2089030"/>
            <a:ext cx="91440" cy="93044"/>
            <a:chOff x="5908460" y="1615439"/>
            <a:chExt cx="91440" cy="93044"/>
          </a:xfrm>
        </p:grpSpPr>
        <p:cxnSp>
          <p:nvCxnSpPr>
            <p:cNvPr id="32031" name="Straight Connector 32030">
              <a:extLst>
                <a:ext uri="{FF2B5EF4-FFF2-40B4-BE49-F238E27FC236}">
                  <a16:creationId xmlns:a16="http://schemas.microsoft.com/office/drawing/2014/main" id="{AE467279-A46E-C40F-7D21-296F66251D0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5C1A6E7F-52AA-A189-254A-D95E264ECFD5}"/>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400B7BE6-A673-50A2-584A-92C802CDB4CF}"/>
              </a:ext>
            </a:extLst>
          </p:cNvPr>
          <p:cNvGrpSpPr/>
          <p:nvPr/>
        </p:nvGrpSpPr>
        <p:grpSpPr>
          <a:xfrm>
            <a:off x="4629568" y="2396231"/>
            <a:ext cx="91440" cy="93044"/>
            <a:chOff x="5908460" y="1615439"/>
            <a:chExt cx="91440" cy="93044"/>
          </a:xfrm>
        </p:grpSpPr>
        <p:cxnSp>
          <p:nvCxnSpPr>
            <p:cNvPr id="32034" name="Straight Connector 32033">
              <a:extLst>
                <a:ext uri="{FF2B5EF4-FFF2-40B4-BE49-F238E27FC236}">
                  <a16:creationId xmlns:a16="http://schemas.microsoft.com/office/drawing/2014/main" id="{94C36930-BC83-64E0-E51F-D2CFA834FD1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6F3AA7C5-90F3-1A64-AD17-F3D15623D5E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2DCE9B96-C771-C5FC-416D-F20B385EE200}"/>
              </a:ext>
            </a:extLst>
          </p:cNvPr>
          <p:cNvGrpSpPr/>
          <p:nvPr/>
        </p:nvGrpSpPr>
        <p:grpSpPr>
          <a:xfrm>
            <a:off x="4360763" y="2148698"/>
            <a:ext cx="91440" cy="93044"/>
            <a:chOff x="5908460" y="1615439"/>
            <a:chExt cx="91440" cy="93044"/>
          </a:xfrm>
        </p:grpSpPr>
        <p:cxnSp>
          <p:nvCxnSpPr>
            <p:cNvPr id="32037" name="Straight Connector 32036">
              <a:extLst>
                <a:ext uri="{FF2B5EF4-FFF2-40B4-BE49-F238E27FC236}">
                  <a16:creationId xmlns:a16="http://schemas.microsoft.com/office/drawing/2014/main" id="{C8086FC8-0EA5-2809-77D4-751CCEB57DA5}"/>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F05BEF87-39B6-3647-4E73-46FD06BAA2E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39DBC661-7FDE-E3B5-F795-71A8D8836DA9}"/>
              </a:ext>
            </a:extLst>
          </p:cNvPr>
          <p:cNvGrpSpPr/>
          <p:nvPr/>
        </p:nvGrpSpPr>
        <p:grpSpPr>
          <a:xfrm>
            <a:off x="5092741" y="2748816"/>
            <a:ext cx="91440" cy="93044"/>
            <a:chOff x="5908460" y="1615439"/>
            <a:chExt cx="91440" cy="93044"/>
          </a:xfrm>
        </p:grpSpPr>
        <p:cxnSp>
          <p:nvCxnSpPr>
            <p:cNvPr id="32040" name="Straight Connector 32039">
              <a:extLst>
                <a:ext uri="{FF2B5EF4-FFF2-40B4-BE49-F238E27FC236}">
                  <a16:creationId xmlns:a16="http://schemas.microsoft.com/office/drawing/2014/main" id="{F7891ED2-FDBF-C0F0-F27B-9EBF032CFD5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1C4D71D2-0582-0780-09FB-D98C17E1A9A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C08261F4-1DAC-E2B7-4B0A-04DFEEC12D0B}"/>
              </a:ext>
            </a:extLst>
          </p:cNvPr>
          <p:cNvGrpSpPr/>
          <p:nvPr/>
        </p:nvGrpSpPr>
        <p:grpSpPr>
          <a:xfrm>
            <a:off x="4200743" y="2042508"/>
            <a:ext cx="91440" cy="93044"/>
            <a:chOff x="5908460" y="1615439"/>
            <a:chExt cx="91440" cy="93044"/>
          </a:xfrm>
        </p:grpSpPr>
        <p:cxnSp>
          <p:nvCxnSpPr>
            <p:cNvPr id="32043" name="Straight Connector 32042">
              <a:extLst>
                <a:ext uri="{FF2B5EF4-FFF2-40B4-BE49-F238E27FC236}">
                  <a16:creationId xmlns:a16="http://schemas.microsoft.com/office/drawing/2014/main" id="{C81C710B-A41B-3534-E3AC-9BDF26DC09E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1F2CD6B2-41A8-B1AD-B7DE-830ABFF1E62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A39F18E4-E13E-3AA7-B434-E5F368446C8F}"/>
              </a:ext>
            </a:extLst>
          </p:cNvPr>
          <p:cNvGrpSpPr/>
          <p:nvPr/>
        </p:nvGrpSpPr>
        <p:grpSpPr>
          <a:xfrm>
            <a:off x="4502093" y="2294572"/>
            <a:ext cx="91440" cy="93044"/>
            <a:chOff x="5908460" y="1615439"/>
            <a:chExt cx="91440" cy="93044"/>
          </a:xfrm>
        </p:grpSpPr>
        <p:cxnSp>
          <p:nvCxnSpPr>
            <p:cNvPr id="32046" name="Straight Connector 32045">
              <a:extLst>
                <a:ext uri="{FF2B5EF4-FFF2-40B4-BE49-F238E27FC236}">
                  <a16:creationId xmlns:a16="http://schemas.microsoft.com/office/drawing/2014/main" id="{8EDE9F04-7CB5-F9C2-3D46-3CC17D55D31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9042A6E9-F2A8-B89C-6FF7-E4F1DE7AAB3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A191FAA4-2860-D880-CE85-446D4A3D151A}"/>
              </a:ext>
            </a:extLst>
          </p:cNvPr>
          <p:cNvGrpSpPr/>
          <p:nvPr/>
        </p:nvGrpSpPr>
        <p:grpSpPr>
          <a:xfrm>
            <a:off x="4239327" y="2052805"/>
            <a:ext cx="91440" cy="93044"/>
            <a:chOff x="5908460" y="1615439"/>
            <a:chExt cx="91440" cy="93044"/>
          </a:xfrm>
        </p:grpSpPr>
        <p:cxnSp>
          <p:nvCxnSpPr>
            <p:cNvPr id="32049" name="Straight Connector 32048">
              <a:extLst>
                <a:ext uri="{FF2B5EF4-FFF2-40B4-BE49-F238E27FC236}">
                  <a16:creationId xmlns:a16="http://schemas.microsoft.com/office/drawing/2014/main" id="{832ECABC-03B5-EF87-DD4F-F2C557F719C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BD1C3A64-D048-7ECF-C522-4490E5C142E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7741264A-D664-6071-2128-45325653755D}"/>
              </a:ext>
            </a:extLst>
          </p:cNvPr>
          <p:cNvGrpSpPr/>
          <p:nvPr/>
        </p:nvGrpSpPr>
        <p:grpSpPr>
          <a:xfrm>
            <a:off x="5047715" y="2694732"/>
            <a:ext cx="91440" cy="93044"/>
            <a:chOff x="5908460" y="1615439"/>
            <a:chExt cx="91440" cy="93044"/>
          </a:xfrm>
        </p:grpSpPr>
        <p:cxnSp>
          <p:nvCxnSpPr>
            <p:cNvPr id="32052" name="Straight Connector 32051">
              <a:extLst>
                <a:ext uri="{FF2B5EF4-FFF2-40B4-BE49-F238E27FC236}">
                  <a16:creationId xmlns:a16="http://schemas.microsoft.com/office/drawing/2014/main" id="{172F9F9F-86A1-2421-132F-8C5A9D241BB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623FA64C-9264-319F-D900-B55F74BBFAE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55698146-CD98-EE09-8C96-682651582AAC}"/>
              </a:ext>
            </a:extLst>
          </p:cNvPr>
          <p:cNvGrpSpPr/>
          <p:nvPr/>
        </p:nvGrpSpPr>
        <p:grpSpPr>
          <a:xfrm>
            <a:off x="4410154" y="2238339"/>
            <a:ext cx="91440" cy="93044"/>
            <a:chOff x="5908460" y="1615439"/>
            <a:chExt cx="91440" cy="93044"/>
          </a:xfrm>
        </p:grpSpPr>
        <p:cxnSp>
          <p:nvCxnSpPr>
            <p:cNvPr id="32055" name="Straight Connector 32054">
              <a:extLst>
                <a:ext uri="{FF2B5EF4-FFF2-40B4-BE49-F238E27FC236}">
                  <a16:creationId xmlns:a16="http://schemas.microsoft.com/office/drawing/2014/main" id="{B17CC5E0-1D2F-DC7D-8868-1EB3BFEDC34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1333F623-E6CC-06AC-4350-03E3DB58E74B}"/>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7A21E36A-4FE5-B699-8574-5F2226007734}"/>
              </a:ext>
            </a:extLst>
          </p:cNvPr>
          <p:cNvGrpSpPr/>
          <p:nvPr/>
        </p:nvGrpSpPr>
        <p:grpSpPr>
          <a:xfrm>
            <a:off x="4134130" y="1944748"/>
            <a:ext cx="91440" cy="93044"/>
            <a:chOff x="5908460" y="1615439"/>
            <a:chExt cx="91440" cy="93044"/>
          </a:xfrm>
        </p:grpSpPr>
        <p:cxnSp>
          <p:nvCxnSpPr>
            <p:cNvPr id="32058" name="Straight Connector 32057">
              <a:extLst>
                <a:ext uri="{FF2B5EF4-FFF2-40B4-BE49-F238E27FC236}">
                  <a16:creationId xmlns:a16="http://schemas.microsoft.com/office/drawing/2014/main" id="{0862AA13-C3C1-C9BD-6E53-971E58D4DD2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BC6DD0C4-6189-2263-C582-13D41E5FC60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53D53C86-CDE6-6881-2CC6-D2A8E604B139}"/>
              </a:ext>
            </a:extLst>
          </p:cNvPr>
          <p:cNvGrpSpPr/>
          <p:nvPr/>
        </p:nvGrpSpPr>
        <p:grpSpPr>
          <a:xfrm>
            <a:off x="5016466" y="2681472"/>
            <a:ext cx="91440" cy="93044"/>
            <a:chOff x="5908460" y="1615439"/>
            <a:chExt cx="91440" cy="93044"/>
          </a:xfrm>
        </p:grpSpPr>
        <p:cxnSp>
          <p:nvCxnSpPr>
            <p:cNvPr id="32061" name="Straight Connector 32060">
              <a:extLst>
                <a:ext uri="{FF2B5EF4-FFF2-40B4-BE49-F238E27FC236}">
                  <a16:creationId xmlns:a16="http://schemas.microsoft.com/office/drawing/2014/main" id="{8A44F0C2-D34C-6EF0-E5A2-67A09976959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B41BDAA2-80A6-B03E-6743-FF7A650F5BE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599F42A3-1DF1-C007-EC2C-1AD54A6491BB}"/>
              </a:ext>
            </a:extLst>
          </p:cNvPr>
          <p:cNvGrpSpPr/>
          <p:nvPr/>
        </p:nvGrpSpPr>
        <p:grpSpPr>
          <a:xfrm>
            <a:off x="5445451" y="2884257"/>
            <a:ext cx="91440" cy="93044"/>
            <a:chOff x="5908460" y="1615439"/>
            <a:chExt cx="91440" cy="93044"/>
          </a:xfrm>
        </p:grpSpPr>
        <p:cxnSp>
          <p:nvCxnSpPr>
            <p:cNvPr id="32064" name="Straight Connector 32063">
              <a:extLst>
                <a:ext uri="{FF2B5EF4-FFF2-40B4-BE49-F238E27FC236}">
                  <a16:creationId xmlns:a16="http://schemas.microsoft.com/office/drawing/2014/main" id="{9773D907-23FA-02AD-A8AB-5D4C6477FAD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2BFBCDC1-9819-B291-4B5F-6176F4255CC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F21F4CC4-C8A2-FEB4-F13D-55FE856D269A}"/>
              </a:ext>
            </a:extLst>
          </p:cNvPr>
          <p:cNvGrpSpPr/>
          <p:nvPr/>
        </p:nvGrpSpPr>
        <p:grpSpPr>
          <a:xfrm>
            <a:off x="4709176" y="2472827"/>
            <a:ext cx="91440" cy="93044"/>
            <a:chOff x="5908460" y="1615439"/>
            <a:chExt cx="91440" cy="93044"/>
          </a:xfrm>
        </p:grpSpPr>
        <p:cxnSp>
          <p:nvCxnSpPr>
            <p:cNvPr id="32067" name="Straight Connector 32066">
              <a:extLst>
                <a:ext uri="{FF2B5EF4-FFF2-40B4-BE49-F238E27FC236}">
                  <a16:creationId xmlns:a16="http://schemas.microsoft.com/office/drawing/2014/main" id="{A4B0024C-4BCB-1A7F-F56B-0B603E0DF8D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F3604D0A-AC32-2E88-E237-3177F5F13F3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03EAAFF4-5069-78DD-C055-786FAFEBE09A}"/>
              </a:ext>
            </a:extLst>
          </p:cNvPr>
          <p:cNvGrpSpPr/>
          <p:nvPr/>
        </p:nvGrpSpPr>
        <p:grpSpPr>
          <a:xfrm>
            <a:off x="4925026" y="2662274"/>
            <a:ext cx="91440" cy="93044"/>
            <a:chOff x="5908460" y="1615439"/>
            <a:chExt cx="91440" cy="93044"/>
          </a:xfrm>
        </p:grpSpPr>
        <p:cxnSp>
          <p:nvCxnSpPr>
            <p:cNvPr id="32070" name="Straight Connector 32069">
              <a:extLst>
                <a:ext uri="{FF2B5EF4-FFF2-40B4-BE49-F238E27FC236}">
                  <a16:creationId xmlns:a16="http://schemas.microsoft.com/office/drawing/2014/main" id="{9872F83B-CDF5-86F6-B964-BDE548D009A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429BA22F-EB5E-5ED0-6081-42811AF18A8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A3775327-07A6-3492-B386-82E38E968DD4}"/>
              </a:ext>
            </a:extLst>
          </p:cNvPr>
          <p:cNvGrpSpPr/>
          <p:nvPr/>
        </p:nvGrpSpPr>
        <p:grpSpPr>
          <a:xfrm>
            <a:off x="5378613" y="2881649"/>
            <a:ext cx="91440" cy="93044"/>
            <a:chOff x="5908460" y="1615439"/>
            <a:chExt cx="91440" cy="93044"/>
          </a:xfrm>
        </p:grpSpPr>
        <p:cxnSp>
          <p:nvCxnSpPr>
            <p:cNvPr id="32073" name="Straight Connector 32072">
              <a:extLst>
                <a:ext uri="{FF2B5EF4-FFF2-40B4-BE49-F238E27FC236}">
                  <a16:creationId xmlns:a16="http://schemas.microsoft.com/office/drawing/2014/main" id="{6DAE687B-8CF5-829B-F4DB-F0FD019B508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A03DB365-397D-AF3A-2D5D-AE8A8107357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F4AF3FE7-4EFE-64E4-D48A-BBD2B488CA4C}"/>
              </a:ext>
            </a:extLst>
          </p:cNvPr>
          <p:cNvGrpSpPr/>
          <p:nvPr/>
        </p:nvGrpSpPr>
        <p:grpSpPr>
          <a:xfrm>
            <a:off x="5794799" y="3158649"/>
            <a:ext cx="91440" cy="93044"/>
            <a:chOff x="5908460" y="1615439"/>
            <a:chExt cx="91440" cy="93044"/>
          </a:xfrm>
        </p:grpSpPr>
        <p:cxnSp>
          <p:nvCxnSpPr>
            <p:cNvPr id="32076" name="Straight Connector 32075">
              <a:extLst>
                <a:ext uri="{FF2B5EF4-FFF2-40B4-BE49-F238E27FC236}">
                  <a16:creationId xmlns:a16="http://schemas.microsoft.com/office/drawing/2014/main" id="{36C5DDFD-5C94-3666-8526-10D70DDC3B97}"/>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AE840C40-28CE-589E-BD12-4BBBDB14AB0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992900C7-8F4C-6901-8E93-879610621A42}"/>
              </a:ext>
            </a:extLst>
          </p:cNvPr>
          <p:cNvGrpSpPr/>
          <p:nvPr/>
        </p:nvGrpSpPr>
        <p:grpSpPr>
          <a:xfrm>
            <a:off x="4158529" y="1987303"/>
            <a:ext cx="91440" cy="93044"/>
            <a:chOff x="5908460" y="1615439"/>
            <a:chExt cx="91440" cy="93044"/>
          </a:xfrm>
        </p:grpSpPr>
        <p:cxnSp>
          <p:nvCxnSpPr>
            <p:cNvPr id="32079" name="Straight Connector 32078">
              <a:extLst>
                <a:ext uri="{FF2B5EF4-FFF2-40B4-BE49-F238E27FC236}">
                  <a16:creationId xmlns:a16="http://schemas.microsoft.com/office/drawing/2014/main" id="{F14AF9DE-B32A-258B-E9C2-7C6729136D2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051B0F44-90BB-F5A4-E1D6-9DF1EDAC8D4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114DD3F3-E3D4-C79F-2C38-6B99FC655BEC}"/>
              </a:ext>
            </a:extLst>
          </p:cNvPr>
          <p:cNvGrpSpPr/>
          <p:nvPr/>
        </p:nvGrpSpPr>
        <p:grpSpPr>
          <a:xfrm>
            <a:off x="4854260" y="2612543"/>
            <a:ext cx="91440" cy="93044"/>
            <a:chOff x="5908460" y="1615439"/>
            <a:chExt cx="91440" cy="93044"/>
          </a:xfrm>
        </p:grpSpPr>
        <p:cxnSp>
          <p:nvCxnSpPr>
            <p:cNvPr id="32082" name="Straight Connector 32081">
              <a:extLst>
                <a:ext uri="{FF2B5EF4-FFF2-40B4-BE49-F238E27FC236}">
                  <a16:creationId xmlns:a16="http://schemas.microsoft.com/office/drawing/2014/main" id="{7B374298-DB33-F370-ED4F-1E6B6E12CB1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3ED786AA-88E8-4A79-AD1D-9A74EEFAF0B0}"/>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78E3DC99-8FF1-C9BB-FE5B-FDC0D3709FF2}"/>
              </a:ext>
            </a:extLst>
          </p:cNvPr>
          <p:cNvGrpSpPr/>
          <p:nvPr/>
        </p:nvGrpSpPr>
        <p:grpSpPr>
          <a:xfrm>
            <a:off x="5489192" y="2899843"/>
            <a:ext cx="91440" cy="93044"/>
            <a:chOff x="5908460" y="1615439"/>
            <a:chExt cx="91440" cy="93044"/>
          </a:xfrm>
        </p:grpSpPr>
        <p:cxnSp>
          <p:nvCxnSpPr>
            <p:cNvPr id="32085" name="Straight Connector 32084">
              <a:extLst>
                <a:ext uri="{FF2B5EF4-FFF2-40B4-BE49-F238E27FC236}">
                  <a16:creationId xmlns:a16="http://schemas.microsoft.com/office/drawing/2014/main" id="{9CF46A89-0F77-27CB-AB46-3CD1C870A80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AC488EA-3F06-2DDF-106B-98AEB9AB2523}"/>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60CB65E4-E88C-D78D-E47A-81F3BCAA1F11}"/>
              </a:ext>
            </a:extLst>
          </p:cNvPr>
          <p:cNvGrpSpPr/>
          <p:nvPr/>
        </p:nvGrpSpPr>
        <p:grpSpPr>
          <a:xfrm>
            <a:off x="4887166" y="2637206"/>
            <a:ext cx="91440" cy="93044"/>
            <a:chOff x="5908460" y="1615439"/>
            <a:chExt cx="91440" cy="93044"/>
          </a:xfrm>
        </p:grpSpPr>
        <p:cxnSp>
          <p:nvCxnSpPr>
            <p:cNvPr id="32088" name="Straight Connector 32087">
              <a:extLst>
                <a:ext uri="{FF2B5EF4-FFF2-40B4-BE49-F238E27FC236}">
                  <a16:creationId xmlns:a16="http://schemas.microsoft.com/office/drawing/2014/main" id="{26CB266F-D16C-2F30-A980-4C411D816E5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AD5EB70F-2507-AD8F-86F8-68539978A687}"/>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75ED79D6-83F0-E4B8-AD64-8A61F29319FD}"/>
              </a:ext>
            </a:extLst>
          </p:cNvPr>
          <p:cNvGrpSpPr/>
          <p:nvPr/>
        </p:nvGrpSpPr>
        <p:grpSpPr>
          <a:xfrm>
            <a:off x="5201499" y="2818383"/>
            <a:ext cx="91440" cy="93044"/>
            <a:chOff x="5908460" y="1615439"/>
            <a:chExt cx="91440" cy="93044"/>
          </a:xfrm>
        </p:grpSpPr>
        <p:cxnSp>
          <p:nvCxnSpPr>
            <p:cNvPr id="32091" name="Straight Connector 32090">
              <a:extLst>
                <a:ext uri="{FF2B5EF4-FFF2-40B4-BE49-F238E27FC236}">
                  <a16:creationId xmlns:a16="http://schemas.microsoft.com/office/drawing/2014/main" id="{7B0BB7D8-B5C4-3E8B-23E9-24D22817B0DE}"/>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7B862703-3C64-F23E-1556-961E63F4DFE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766BC1A1-41C9-3633-8415-9FA835D4D6A5}"/>
              </a:ext>
            </a:extLst>
          </p:cNvPr>
          <p:cNvGrpSpPr/>
          <p:nvPr/>
        </p:nvGrpSpPr>
        <p:grpSpPr>
          <a:xfrm>
            <a:off x="4816143" y="2575228"/>
            <a:ext cx="91440" cy="93044"/>
            <a:chOff x="5908460" y="1615439"/>
            <a:chExt cx="91440" cy="93044"/>
          </a:xfrm>
        </p:grpSpPr>
        <p:cxnSp>
          <p:nvCxnSpPr>
            <p:cNvPr id="32094" name="Straight Connector 32093">
              <a:extLst>
                <a:ext uri="{FF2B5EF4-FFF2-40B4-BE49-F238E27FC236}">
                  <a16:creationId xmlns:a16="http://schemas.microsoft.com/office/drawing/2014/main" id="{49D96DCA-6B7B-5027-A240-EE1B86CA0CA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D3E7AF35-1602-BDC3-2EBE-098B45A4676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60F6445E-B76B-6DEA-1256-86062559224B}"/>
              </a:ext>
            </a:extLst>
          </p:cNvPr>
          <p:cNvGrpSpPr/>
          <p:nvPr/>
        </p:nvGrpSpPr>
        <p:grpSpPr>
          <a:xfrm>
            <a:off x="5137065" y="2760538"/>
            <a:ext cx="91440" cy="93044"/>
            <a:chOff x="5908460" y="1615439"/>
            <a:chExt cx="91440" cy="93044"/>
          </a:xfrm>
        </p:grpSpPr>
        <p:cxnSp>
          <p:nvCxnSpPr>
            <p:cNvPr id="32097" name="Straight Connector 32096">
              <a:extLst>
                <a:ext uri="{FF2B5EF4-FFF2-40B4-BE49-F238E27FC236}">
                  <a16:creationId xmlns:a16="http://schemas.microsoft.com/office/drawing/2014/main" id="{F65BD89C-7384-0A8C-376C-FD26FCE24EC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5B40AA1C-7F8D-44A9-0B35-1D6F87D0DA4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EB95AD37-2258-7FFB-2221-5648FD266BF3}"/>
              </a:ext>
            </a:extLst>
          </p:cNvPr>
          <p:cNvGrpSpPr/>
          <p:nvPr/>
        </p:nvGrpSpPr>
        <p:grpSpPr>
          <a:xfrm>
            <a:off x="5864564" y="3195253"/>
            <a:ext cx="91440" cy="93044"/>
            <a:chOff x="5908460" y="1615439"/>
            <a:chExt cx="91440" cy="93044"/>
          </a:xfrm>
        </p:grpSpPr>
        <p:cxnSp>
          <p:nvCxnSpPr>
            <p:cNvPr id="32100" name="Straight Connector 32099">
              <a:extLst>
                <a:ext uri="{FF2B5EF4-FFF2-40B4-BE49-F238E27FC236}">
                  <a16:creationId xmlns:a16="http://schemas.microsoft.com/office/drawing/2014/main" id="{2BCBD6CE-C06D-42AC-F51C-E03674905593}"/>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B6BFD5D7-6389-76E4-0F30-1BC40ED8303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EA7B1DD2-8BC0-2907-3B3C-10E1315C032D}"/>
              </a:ext>
            </a:extLst>
          </p:cNvPr>
          <p:cNvGrpSpPr/>
          <p:nvPr/>
        </p:nvGrpSpPr>
        <p:grpSpPr>
          <a:xfrm>
            <a:off x="5644183" y="3078145"/>
            <a:ext cx="91440" cy="93044"/>
            <a:chOff x="5908460" y="1615439"/>
            <a:chExt cx="91440" cy="93044"/>
          </a:xfrm>
        </p:grpSpPr>
        <p:cxnSp>
          <p:nvCxnSpPr>
            <p:cNvPr id="32103" name="Straight Connector 32102">
              <a:extLst>
                <a:ext uri="{FF2B5EF4-FFF2-40B4-BE49-F238E27FC236}">
                  <a16:creationId xmlns:a16="http://schemas.microsoft.com/office/drawing/2014/main" id="{F9F1837A-F28B-3E9F-D67D-89185A86BBB2}"/>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7F1D61BB-F70D-2AF1-1127-51383E61670E}"/>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6EE037F8-20B4-26EA-9B2C-211D05C6F596}"/>
              </a:ext>
            </a:extLst>
          </p:cNvPr>
          <p:cNvGrpSpPr/>
          <p:nvPr/>
        </p:nvGrpSpPr>
        <p:grpSpPr>
          <a:xfrm>
            <a:off x="6485142" y="3560923"/>
            <a:ext cx="91440" cy="93044"/>
            <a:chOff x="5908460" y="1615439"/>
            <a:chExt cx="91440" cy="93044"/>
          </a:xfrm>
        </p:grpSpPr>
        <p:cxnSp>
          <p:nvCxnSpPr>
            <p:cNvPr id="32106" name="Straight Connector 32105">
              <a:extLst>
                <a:ext uri="{FF2B5EF4-FFF2-40B4-BE49-F238E27FC236}">
                  <a16:creationId xmlns:a16="http://schemas.microsoft.com/office/drawing/2014/main" id="{DCA65FE5-18F3-B6EA-10CB-BA5712146A5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746C85D9-9434-0585-06E1-7AF7EB1818A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053EAC97-8944-CDE4-7736-0EA750986051}"/>
              </a:ext>
            </a:extLst>
          </p:cNvPr>
          <p:cNvGrpSpPr/>
          <p:nvPr/>
        </p:nvGrpSpPr>
        <p:grpSpPr>
          <a:xfrm>
            <a:off x="5073044" y="2703885"/>
            <a:ext cx="91440" cy="93044"/>
            <a:chOff x="5908460" y="1615439"/>
            <a:chExt cx="91440" cy="93044"/>
          </a:xfrm>
        </p:grpSpPr>
        <p:cxnSp>
          <p:nvCxnSpPr>
            <p:cNvPr id="32109" name="Straight Connector 32108">
              <a:extLst>
                <a:ext uri="{FF2B5EF4-FFF2-40B4-BE49-F238E27FC236}">
                  <a16:creationId xmlns:a16="http://schemas.microsoft.com/office/drawing/2014/main" id="{F305235F-2E91-F8DD-7A5D-0DF2A5051F2A}"/>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A09C754C-56C6-0A48-D8F2-0F0F65912A2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00559DFC-B170-1170-7407-D6546FE976B4}"/>
              </a:ext>
            </a:extLst>
          </p:cNvPr>
          <p:cNvGrpSpPr/>
          <p:nvPr/>
        </p:nvGrpSpPr>
        <p:grpSpPr>
          <a:xfrm>
            <a:off x="6045278" y="3311952"/>
            <a:ext cx="91440" cy="93044"/>
            <a:chOff x="5908460" y="1615439"/>
            <a:chExt cx="91440" cy="93044"/>
          </a:xfrm>
        </p:grpSpPr>
        <p:cxnSp>
          <p:nvCxnSpPr>
            <p:cNvPr id="32115" name="Straight Connector 32114">
              <a:extLst>
                <a:ext uri="{FF2B5EF4-FFF2-40B4-BE49-F238E27FC236}">
                  <a16:creationId xmlns:a16="http://schemas.microsoft.com/office/drawing/2014/main" id="{621B456D-C3C4-E1CD-0203-01D8CE45F87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B9F5460B-6014-9FB3-F839-34519DFABEE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AB573E3D-37FC-623B-4965-CBC9B10EE0E1}"/>
              </a:ext>
            </a:extLst>
          </p:cNvPr>
          <p:cNvGrpSpPr/>
          <p:nvPr/>
        </p:nvGrpSpPr>
        <p:grpSpPr>
          <a:xfrm>
            <a:off x="6577127" y="3622043"/>
            <a:ext cx="91440" cy="93044"/>
            <a:chOff x="5908460" y="1615439"/>
            <a:chExt cx="91440" cy="93044"/>
          </a:xfrm>
        </p:grpSpPr>
        <p:cxnSp>
          <p:nvCxnSpPr>
            <p:cNvPr id="32118" name="Straight Connector 32117">
              <a:extLst>
                <a:ext uri="{FF2B5EF4-FFF2-40B4-BE49-F238E27FC236}">
                  <a16:creationId xmlns:a16="http://schemas.microsoft.com/office/drawing/2014/main" id="{58909537-2D6D-9217-37B4-58CE8999405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207600C8-7B42-1ECB-BF8F-CAA53ED21ED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ADC053E8-46FA-4078-C754-A7989CB14BF7}"/>
              </a:ext>
            </a:extLst>
          </p:cNvPr>
          <p:cNvGrpSpPr/>
          <p:nvPr/>
        </p:nvGrpSpPr>
        <p:grpSpPr>
          <a:xfrm>
            <a:off x="6445238" y="3529293"/>
            <a:ext cx="91440" cy="93044"/>
            <a:chOff x="5908460" y="1615439"/>
            <a:chExt cx="91440" cy="93044"/>
          </a:xfrm>
        </p:grpSpPr>
        <p:cxnSp>
          <p:nvCxnSpPr>
            <p:cNvPr id="32124" name="Straight Connector 32123">
              <a:extLst>
                <a:ext uri="{FF2B5EF4-FFF2-40B4-BE49-F238E27FC236}">
                  <a16:creationId xmlns:a16="http://schemas.microsoft.com/office/drawing/2014/main" id="{05682D65-81F7-C6AA-045B-0BB6B74D975C}"/>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D1C7B063-DF7C-4804-3A48-058AF5B7B58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F10302F5-CCC8-A321-E8C9-4B873082E099}"/>
              </a:ext>
            </a:extLst>
          </p:cNvPr>
          <p:cNvGrpSpPr/>
          <p:nvPr/>
        </p:nvGrpSpPr>
        <p:grpSpPr>
          <a:xfrm>
            <a:off x="6105067" y="3350757"/>
            <a:ext cx="91440" cy="93044"/>
            <a:chOff x="5908460" y="1615439"/>
            <a:chExt cx="91440" cy="93044"/>
          </a:xfrm>
        </p:grpSpPr>
        <p:cxnSp>
          <p:nvCxnSpPr>
            <p:cNvPr id="32127" name="Straight Connector 32126">
              <a:extLst>
                <a:ext uri="{FF2B5EF4-FFF2-40B4-BE49-F238E27FC236}">
                  <a16:creationId xmlns:a16="http://schemas.microsoft.com/office/drawing/2014/main" id="{A4EBD3E6-F401-0D6F-2FDA-66C09A7727FB}"/>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9650162F-55BA-544B-2364-3EBE2DAE62F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7AEED340-96F9-51CF-CBD4-B963CA34D245}"/>
              </a:ext>
            </a:extLst>
          </p:cNvPr>
          <p:cNvGrpSpPr/>
          <p:nvPr/>
        </p:nvGrpSpPr>
        <p:grpSpPr>
          <a:xfrm>
            <a:off x="6294032" y="3469116"/>
            <a:ext cx="91440" cy="93044"/>
            <a:chOff x="5908460" y="1615439"/>
            <a:chExt cx="91440" cy="93044"/>
          </a:xfrm>
        </p:grpSpPr>
        <p:cxnSp>
          <p:nvCxnSpPr>
            <p:cNvPr id="32130" name="Straight Connector 32129">
              <a:extLst>
                <a:ext uri="{FF2B5EF4-FFF2-40B4-BE49-F238E27FC236}">
                  <a16:creationId xmlns:a16="http://schemas.microsoft.com/office/drawing/2014/main" id="{FD70B568-F4C1-F39F-8E4A-BFD7EC3FB153}"/>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440E986D-1BF1-90A2-FE85-AF41013A059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9FE0118C-F315-FF8E-294A-1F6173383847}"/>
              </a:ext>
            </a:extLst>
          </p:cNvPr>
          <p:cNvGrpSpPr/>
          <p:nvPr/>
        </p:nvGrpSpPr>
        <p:grpSpPr>
          <a:xfrm>
            <a:off x="6445238" y="3529293"/>
            <a:ext cx="91440" cy="93044"/>
            <a:chOff x="5908460" y="1615439"/>
            <a:chExt cx="91440" cy="93044"/>
          </a:xfrm>
        </p:grpSpPr>
        <p:cxnSp>
          <p:nvCxnSpPr>
            <p:cNvPr id="32133" name="Straight Connector 32132">
              <a:extLst>
                <a:ext uri="{FF2B5EF4-FFF2-40B4-BE49-F238E27FC236}">
                  <a16:creationId xmlns:a16="http://schemas.microsoft.com/office/drawing/2014/main" id="{8C4F6BBE-B661-943B-4204-03E4AAB7DE51}"/>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332CBC0A-B339-7A83-782D-1EE67FF8609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5B7E7BD8-7329-C51D-C585-569DD1C9A123}"/>
              </a:ext>
            </a:extLst>
          </p:cNvPr>
          <p:cNvGrpSpPr/>
          <p:nvPr/>
        </p:nvGrpSpPr>
        <p:grpSpPr>
          <a:xfrm>
            <a:off x="7078695" y="3865111"/>
            <a:ext cx="91440" cy="93044"/>
            <a:chOff x="5908460" y="1615439"/>
            <a:chExt cx="91440" cy="93044"/>
          </a:xfrm>
        </p:grpSpPr>
        <p:cxnSp>
          <p:nvCxnSpPr>
            <p:cNvPr id="32136" name="Straight Connector 32135">
              <a:extLst>
                <a:ext uri="{FF2B5EF4-FFF2-40B4-BE49-F238E27FC236}">
                  <a16:creationId xmlns:a16="http://schemas.microsoft.com/office/drawing/2014/main" id="{94F7A153-793A-891B-4560-6185BFBC007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06A95F3D-6770-A4E1-14FF-9482F2FDB1C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5BF8E8B2-3D80-D6A0-F3F1-6F4E30FCFAD7}"/>
              </a:ext>
            </a:extLst>
          </p:cNvPr>
          <p:cNvGrpSpPr/>
          <p:nvPr/>
        </p:nvGrpSpPr>
        <p:grpSpPr>
          <a:xfrm>
            <a:off x="7006294" y="3808657"/>
            <a:ext cx="91440" cy="93044"/>
            <a:chOff x="5908460" y="1615439"/>
            <a:chExt cx="91440" cy="93044"/>
          </a:xfrm>
        </p:grpSpPr>
        <p:cxnSp>
          <p:nvCxnSpPr>
            <p:cNvPr id="32139" name="Straight Connector 32138">
              <a:extLst>
                <a:ext uri="{FF2B5EF4-FFF2-40B4-BE49-F238E27FC236}">
                  <a16:creationId xmlns:a16="http://schemas.microsoft.com/office/drawing/2014/main" id="{A2A69853-CC61-CC70-98AD-5F196E97115F}"/>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8791A325-4D9C-1523-64A0-4A03E6B7797F}"/>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9AC2F9B7-2B47-8E98-E36B-76131F08B802}"/>
              </a:ext>
            </a:extLst>
          </p:cNvPr>
          <p:cNvGrpSpPr/>
          <p:nvPr/>
        </p:nvGrpSpPr>
        <p:grpSpPr>
          <a:xfrm>
            <a:off x="6445238" y="3529293"/>
            <a:ext cx="91440" cy="93044"/>
            <a:chOff x="5908460" y="1615439"/>
            <a:chExt cx="91440" cy="93044"/>
          </a:xfrm>
        </p:grpSpPr>
        <p:cxnSp>
          <p:nvCxnSpPr>
            <p:cNvPr id="32142" name="Straight Connector 32141">
              <a:extLst>
                <a:ext uri="{FF2B5EF4-FFF2-40B4-BE49-F238E27FC236}">
                  <a16:creationId xmlns:a16="http://schemas.microsoft.com/office/drawing/2014/main" id="{26E799D0-D6C2-CB6F-E18E-AD1F744F67D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31098D2A-0288-3D5B-B02D-1FC7D92FF379}"/>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51218489-EE12-6447-D803-5B69CABC5249}"/>
              </a:ext>
            </a:extLst>
          </p:cNvPr>
          <p:cNvGrpSpPr/>
          <p:nvPr/>
        </p:nvGrpSpPr>
        <p:grpSpPr>
          <a:xfrm>
            <a:off x="7227285" y="3894164"/>
            <a:ext cx="91440" cy="93044"/>
            <a:chOff x="5908460" y="1615439"/>
            <a:chExt cx="91440" cy="93044"/>
          </a:xfrm>
        </p:grpSpPr>
        <p:cxnSp>
          <p:nvCxnSpPr>
            <p:cNvPr id="32145" name="Straight Connector 32144">
              <a:extLst>
                <a:ext uri="{FF2B5EF4-FFF2-40B4-BE49-F238E27FC236}">
                  <a16:creationId xmlns:a16="http://schemas.microsoft.com/office/drawing/2014/main" id="{FD5B44C0-A15D-980F-3D5A-64D0A2686719}"/>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9DC9AB21-9868-C45A-998F-243DAA5F52A6}"/>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569A3FE8-DB87-8984-BDA0-008603C63DF9}"/>
              </a:ext>
            </a:extLst>
          </p:cNvPr>
          <p:cNvGrpSpPr/>
          <p:nvPr/>
        </p:nvGrpSpPr>
        <p:grpSpPr>
          <a:xfrm>
            <a:off x="7738595" y="4148478"/>
            <a:ext cx="91440" cy="93044"/>
            <a:chOff x="5908460" y="1615439"/>
            <a:chExt cx="91440" cy="93044"/>
          </a:xfrm>
        </p:grpSpPr>
        <p:cxnSp>
          <p:nvCxnSpPr>
            <p:cNvPr id="32148" name="Straight Connector 32147">
              <a:extLst>
                <a:ext uri="{FF2B5EF4-FFF2-40B4-BE49-F238E27FC236}">
                  <a16:creationId xmlns:a16="http://schemas.microsoft.com/office/drawing/2014/main" id="{12001ED3-5BBB-BC13-0797-66F3B35423E0}"/>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F7CF060A-048F-6E9C-EBE2-48313640656C}"/>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C79F6263-FFD4-AB07-4031-9CF799E8C510}"/>
              </a:ext>
            </a:extLst>
          </p:cNvPr>
          <p:cNvGrpSpPr/>
          <p:nvPr/>
        </p:nvGrpSpPr>
        <p:grpSpPr>
          <a:xfrm>
            <a:off x="6445238" y="3529293"/>
            <a:ext cx="91440" cy="93044"/>
            <a:chOff x="5908460" y="1615439"/>
            <a:chExt cx="91440" cy="93044"/>
          </a:xfrm>
        </p:grpSpPr>
        <p:cxnSp>
          <p:nvCxnSpPr>
            <p:cNvPr id="32151" name="Straight Connector 32150">
              <a:extLst>
                <a:ext uri="{FF2B5EF4-FFF2-40B4-BE49-F238E27FC236}">
                  <a16:creationId xmlns:a16="http://schemas.microsoft.com/office/drawing/2014/main" id="{7AD4BF67-3BE3-788C-8A71-DD7E91F2A7F8}"/>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2821A719-AE3C-B2AF-C49C-8BCA57D0A941}"/>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352380D6-CE79-DA51-BBE1-3895CD9F2478}"/>
              </a:ext>
            </a:extLst>
          </p:cNvPr>
          <p:cNvGrpSpPr/>
          <p:nvPr/>
        </p:nvGrpSpPr>
        <p:grpSpPr>
          <a:xfrm>
            <a:off x="7464756" y="4046684"/>
            <a:ext cx="91440" cy="93044"/>
            <a:chOff x="5908460" y="1615439"/>
            <a:chExt cx="91440" cy="93044"/>
          </a:xfrm>
        </p:grpSpPr>
        <p:cxnSp>
          <p:nvCxnSpPr>
            <p:cNvPr id="32154" name="Straight Connector 32153">
              <a:extLst>
                <a:ext uri="{FF2B5EF4-FFF2-40B4-BE49-F238E27FC236}">
                  <a16:creationId xmlns:a16="http://schemas.microsoft.com/office/drawing/2014/main" id="{DE9D57E3-9CBA-8F9A-4D9E-73DD62FF615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7DE5FBC6-A2EA-9DB3-C8E3-F98483891ACD}"/>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9C980076-DBC6-FE07-7D7E-978F59DEAC88}"/>
              </a:ext>
            </a:extLst>
          </p:cNvPr>
          <p:cNvGrpSpPr/>
          <p:nvPr/>
        </p:nvGrpSpPr>
        <p:grpSpPr>
          <a:xfrm>
            <a:off x="7867337" y="4205813"/>
            <a:ext cx="91440" cy="93044"/>
            <a:chOff x="5908460" y="1615439"/>
            <a:chExt cx="91440" cy="93044"/>
          </a:xfrm>
        </p:grpSpPr>
        <p:cxnSp>
          <p:nvCxnSpPr>
            <p:cNvPr id="32157" name="Straight Connector 32156">
              <a:extLst>
                <a:ext uri="{FF2B5EF4-FFF2-40B4-BE49-F238E27FC236}">
                  <a16:creationId xmlns:a16="http://schemas.microsoft.com/office/drawing/2014/main" id="{F9DAC570-E78C-94F2-36CE-850126ACFC4D}"/>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43878198-4C76-2D40-D975-58EF4991E7EA}"/>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B95E97D0-10EF-FA08-93EE-C1782275C1A4}"/>
              </a:ext>
            </a:extLst>
          </p:cNvPr>
          <p:cNvGrpSpPr/>
          <p:nvPr/>
        </p:nvGrpSpPr>
        <p:grpSpPr>
          <a:xfrm>
            <a:off x="8220393" y="4377591"/>
            <a:ext cx="91440" cy="93044"/>
            <a:chOff x="5908460" y="1615439"/>
            <a:chExt cx="91440" cy="93044"/>
          </a:xfrm>
        </p:grpSpPr>
        <p:cxnSp>
          <p:nvCxnSpPr>
            <p:cNvPr id="32160" name="Straight Connector 32159">
              <a:extLst>
                <a:ext uri="{FF2B5EF4-FFF2-40B4-BE49-F238E27FC236}">
                  <a16:creationId xmlns:a16="http://schemas.microsoft.com/office/drawing/2014/main" id="{190A6311-ADC0-1D9F-573B-C0D01FA39A76}"/>
                </a:ext>
              </a:extLst>
            </p:cNvPr>
            <p:cNvCxnSpPr>
              <a:cxnSpLocks/>
            </p:cNvCxnSpPr>
            <p:nvPr/>
          </p:nvCxnSpPr>
          <p:spPr bwMode="auto">
            <a:xfrm>
              <a:off x="5908460" y="1661961"/>
              <a:ext cx="91440" cy="0"/>
            </a:xfrm>
            <a:prstGeom prst="line">
              <a:avLst/>
            </a:prstGeom>
            <a:noFill/>
            <a:ln w="19050" cap="flat" cmpd="sng" algn="ctr">
              <a:solidFill>
                <a:srgbClr val="E1471D"/>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ACECDB29-E80C-4F24-8E20-91FCE621BA74}"/>
                </a:ext>
              </a:extLst>
            </p:cNvPr>
            <p:cNvCxnSpPr>
              <a:cxnSpLocks/>
            </p:cNvCxnSpPr>
            <p:nvPr/>
          </p:nvCxnSpPr>
          <p:spPr bwMode="auto">
            <a:xfrm>
              <a:off x="5954180" y="1615439"/>
              <a:ext cx="0" cy="93044"/>
            </a:xfrm>
            <a:prstGeom prst="line">
              <a:avLst/>
            </a:prstGeom>
            <a:noFill/>
            <a:ln w="19050" cap="flat" cmpd="sng" algn="ctr">
              <a:solidFill>
                <a:srgbClr val="E1471D"/>
              </a:solidFill>
              <a:prstDash val="solid"/>
              <a:round/>
              <a:headEnd type="none" w="med" len="med"/>
              <a:tailEnd type="none" w="med" len="med"/>
            </a:ln>
            <a:effectLst/>
          </p:spPr>
        </p:cxnSp>
      </p:grpSp>
    </p:spTree>
    <p:extLst>
      <p:ext uri="{BB962C8B-B14F-4D97-AF65-F5344CB8AC3E}">
        <p14:creationId xmlns:p14="http://schemas.microsoft.com/office/powerpoint/2010/main" val="32987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3317187061"/>
              </p:ext>
            </p:extLst>
          </p:nvPr>
        </p:nvGraphicFramePr>
        <p:xfrm>
          <a:off x="699901" y="1613836"/>
          <a:ext cx="10782302" cy="3630328"/>
        </p:xfrm>
        <a:graphic>
          <a:graphicData uri="http://schemas.openxmlformats.org/drawingml/2006/table">
            <a:tbl>
              <a:tblPr/>
              <a:tblGrid>
                <a:gridCol w="3740018">
                  <a:extLst>
                    <a:ext uri="{9D8B030D-6E8A-4147-A177-3AD203B41FA5}">
                      <a16:colId xmlns:a16="http://schemas.microsoft.com/office/drawing/2014/main" val="20000"/>
                    </a:ext>
                  </a:extLst>
                </a:gridCol>
                <a:gridCol w="3521142">
                  <a:extLst>
                    <a:ext uri="{9D8B030D-6E8A-4147-A177-3AD203B41FA5}">
                      <a16:colId xmlns:a16="http://schemas.microsoft.com/office/drawing/2014/main" val="20001"/>
                    </a:ext>
                  </a:extLst>
                </a:gridCol>
                <a:gridCol w="3521142">
                  <a:extLst>
                    <a:ext uri="{9D8B030D-6E8A-4147-A177-3AD203B41FA5}">
                      <a16:colId xmlns:a16="http://schemas.microsoft.com/office/drawing/2014/main" val="20002"/>
                    </a:ext>
                  </a:extLst>
                </a:gridCol>
              </a:tblGrid>
              <a:tr h="1500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TAS-102 + Bevacizumab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TAS-102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 AEs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TAS-102-related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Bevacizumab-related AEs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AEs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Treatment-related 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AEs leading to study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r h="2632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3048862"/>
                  </a:ext>
                </a:extLst>
              </a:tr>
              <a:tr h="2632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Dose delays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44120543"/>
                  </a:ext>
                </a:extLst>
              </a:tr>
            </a:tbl>
          </a:graphicData>
        </a:graphic>
      </p:graphicFrame>
    </p:spTree>
    <p:extLst>
      <p:ext uri="{BB962C8B-B14F-4D97-AF65-F5344CB8AC3E}">
        <p14:creationId xmlns:p14="http://schemas.microsoft.com/office/powerpoint/2010/main" val="1805706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TEAEs in ≥20% of Patients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Tabernero. ASCO GI 2023. Abstr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7DB2884-F608-AE79-3E39-FFF41AD532E7}"/>
              </a:ext>
            </a:extLst>
          </p:cNvPr>
          <p:cNvGraphicFramePr>
            <a:graphicFrameLocks/>
          </p:cNvGraphicFramePr>
          <p:nvPr>
            <p:extLst>
              <p:ext uri="{D42A27DB-BD31-4B8C-83A1-F6EECF244321}">
                <p14:modId xmlns:p14="http://schemas.microsoft.com/office/powerpoint/2010/main" val="4265119784"/>
              </p:ext>
            </p:extLst>
          </p:nvPr>
        </p:nvGraphicFramePr>
        <p:xfrm>
          <a:off x="699902" y="1604172"/>
          <a:ext cx="10782302" cy="3264552"/>
        </p:xfrm>
        <a:graphic>
          <a:graphicData uri="http://schemas.openxmlformats.org/drawingml/2006/table">
            <a:tbl>
              <a:tblPr/>
              <a:tblGrid>
                <a:gridCol w="3740018">
                  <a:extLst>
                    <a:ext uri="{9D8B030D-6E8A-4147-A177-3AD203B41FA5}">
                      <a16:colId xmlns:a16="http://schemas.microsoft.com/office/drawing/2014/main" val="20000"/>
                    </a:ext>
                  </a:extLst>
                </a:gridCol>
                <a:gridCol w="1760571">
                  <a:extLst>
                    <a:ext uri="{9D8B030D-6E8A-4147-A177-3AD203B41FA5}">
                      <a16:colId xmlns:a16="http://schemas.microsoft.com/office/drawing/2014/main" val="20001"/>
                    </a:ext>
                  </a:extLst>
                </a:gridCol>
                <a:gridCol w="1760571">
                  <a:extLst>
                    <a:ext uri="{9D8B030D-6E8A-4147-A177-3AD203B41FA5}">
                      <a16:colId xmlns:a16="http://schemas.microsoft.com/office/drawing/2014/main" val="3800830158"/>
                    </a:ext>
                  </a:extLst>
                </a:gridCol>
                <a:gridCol w="1760571">
                  <a:extLst>
                    <a:ext uri="{9D8B030D-6E8A-4147-A177-3AD203B41FA5}">
                      <a16:colId xmlns:a16="http://schemas.microsoft.com/office/drawing/2014/main" val="20002"/>
                    </a:ext>
                  </a:extLst>
                </a:gridCol>
                <a:gridCol w="1760571">
                  <a:extLst>
                    <a:ext uri="{9D8B030D-6E8A-4147-A177-3AD203B41FA5}">
                      <a16:colId xmlns:a16="http://schemas.microsoft.com/office/drawing/2014/main" val="1314092963"/>
                    </a:ext>
                  </a:extLst>
                </a:gridCol>
              </a:tblGrid>
              <a:tr h="15005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TAS-102 + Bevacizumab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TAS-102 (n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5005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25131224"/>
                  </a:ext>
                </a:extLst>
              </a:tr>
              <a:tr h="12381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Asthenia</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86931686"/>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8674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174554456"/>
                  </a:ext>
                </a:extLst>
              </a:tr>
              <a:tr h="26326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82066975"/>
                  </a:ext>
                </a:extLst>
              </a:tr>
            </a:tbl>
          </a:graphicData>
        </a:graphic>
      </p:graphicFrame>
      <p:sp>
        <p:nvSpPr>
          <p:cNvPr id="2" name="TextBox 1">
            <a:extLst>
              <a:ext uri="{FF2B5EF4-FFF2-40B4-BE49-F238E27FC236}">
                <a16:creationId xmlns:a16="http://schemas.microsoft.com/office/drawing/2014/main" id="{98AE4AE3-4A71-66FF-C745-27F108D07995}"/>
              </a:ext>
            </a:extLst>
          </p:cNvPr>
          <p:cNvSpPr txBox="1"/>
          <p:nvPr/>
        </p:nvSpPr>
        <p:spPr bwMode="auto">
          <a:xfrm>
            <a:off x="699901" y="4997497"/>
            <a:ext cx="1078230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Additional TEAEs, TAS-102 + bevacizumab vs TAS-102</a:t>
            </a:r>
          </a:p>
          <a:p>
            <a:pPr marL="742950" lvl="1" indent="-28575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Hypertension (10% vs 2%)</a:t>
            </a:r>
          </a:p>
          <a:p>
            <a:pPr marL="742950" lvl="1" indent="-28575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Febrile neutropenia (n = 1 vs n = 6)</a:t>
            </a:r>
          </a:p>
        </p:txBody>
      </p:sp>
    </p:spTree>
    <p:extLst>
      <p:ext uri="{BB962C8B-B14F-4D97-AF65-F5344CB8AC3E}">
        <p14:creationId xmlns:p14="http://schemas.microsoft.com/office/powerpoint/2010/main" val="225001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SUNLIGHT: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the phase III SUNLIGHT trial, adding bevacizumab to third-line </a:t>
            </a:r>
            <a:br>
              <a:rPr lang="en-US" altLang="en-US" dirty="0"/>
            </a:br>
            <a:r>
              <a:rPr lang="en-US" altLang="en-US" dirty="0"/>
              <a:t>TAS-102 significantly improved OS, PFS, and disease control in refractory mCRC </a:t>
            </a:r>
          </a:p>
          <a:p>
            <a:pPr lvl="1"/>
            <a:r>
              <a:rPr lang="en-US" altLang="en-US" dirty="0"/>
              <a:t>Survival improvements were observed in all clinically relevant subgroups</a:t>
            </a:r>
          </a:p>
          <a:p>
            <a:r>
              <a:rPr lang="en-US" altLang="en-US" dirty="0"/>
              <a:t>In the combination arm, worsening of global health status and ECOG PS from 0 or 1 to ≥2 was significantly delayed</a:t>
            </a:r>
          </a:p>
          <a:p>
            <a:r>
              <a:rPr lang="en-US" altLang="en-US" dirty="0"/>
              <a:t>TAS-102 + bevacizumab exhibited a manageable safety profile that was consistent with safety profiles of each drug</a:t>
            </a:r>
          </a:p>
          <a:p>
            <a:r>
              <a:rPr lang="en-US" altLang="en-US" dirty="0"/>
              <a:t>The investigators concluded that TAS-102 + bevacizumab represents a new third-line standard of care for refractory mCRC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Tabernero. ASCO GI 2023. Abstr 4</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56M7VY3CDVN5-1181131959-2</_dlc_DocId>
    <_dlc_DocIdUrl xmlns="d54cbe69-32bd-412a-b004-9152f949605e">
      <Url>https://intranet.clinicaloptions.com/mews/oncology/ONC_2023_ASCO_GI_CF_(PRP5797)/4_Tabernero/_layouts/15/DocIdRedir.aspx?ID=56M7VY3CDVN5-1181131959-2</Url>
      <Description>56M7VY3CDVN5-1181131959-2</Description>
    </_dlc_DocIdUrl>
    <Document_x0020_Category xmlns="9dd1c5fd-b3e6-4571-aa62-5564041b9382">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081726964727F4EBB60987D27B08C2D" ma:contentTypeVersion="1" ma:contentTypeDescription="Create a new document." ma:contentTypeScope="" ma:versionID="f6cc15737cc95db8963a152075c5787f">
  <xsd:schema xmlns:xsd="http://www.w3.org/2001/XMLSchema" xmlns:xs="http://www.w3.org/2001/XMLSchema" xmlns:p="http://schemas.microsoft.com/office/2006/metadata/properties" xmlns:ns2="d54cbe69-32bd-412a-b004-9152f949605e" xmlns:ns3="9dd1c5fd-b3e6-4571-aa62-5564041b9382" targetNamespace="http://schemas.microsoft.com/office/2006/metadata/properties" ma:root="true" ma:fieldsID="d28e17e2c43658a268d64e1f04c3278b" ns2:_="" ns3:_="">
    <xsd:import namespace="d54cbe69-32bd-412a-b004-9152f949605e"/>
    <xsd:import namespace="9dd1c5fd-b3e6-4571-aa62-5564041b938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dd1c5fd-b3e6-4571-aa62-5564041b938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d54cbe69-32bd-412a-b004-9152f949605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9dd1c5fd-b3e6-4571-aa62-5564041b9382"/>
    <ds:schemaRef ds:uri="http://www.w3.org/XML/1998/namespace"/>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CE4F1E58-4B21-4833-8D15-BBC221449D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dd1c5fd-b3e6-4571-aa62-5564041b93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5865</TotalTime>
  <Words>2049</Words>
  <Application>Microsoft Macintosh PowerPoint</Application>
  <PresentationFormat>Widescreen</PresentationFormat>
  <Paragraphs>463</Paragraphs>
  <Slides>14</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SUNLIGHT: Phase III Trial of TAS-102 With or Without Bevacizumab for Third-line Treatment of Refractory Metastatic Colorectal Cancer</vt:lpstr>
      <vt:lpstr>About These Slides</vt:lpstr>
      <vt:lpstr>SUNLIGHT: Background</vt:lpstr>
      <vt:lpstr>SUNLIGHT: Study Design</vt:lpstr>
      <vt:lpstr>SUNLIGHT: Baseline Characteristics</vt:lpstr>
      <vt:lpstr>SUNLIGHT: OS (Primary Endpoint)</vt:lpstr>
      <vt:lpstr>SUNLIGHT: PFS</vt:lpstr>
      <vt:lpstr>SUNLIGHT: ORR and DCR</vt:lpstr>
      <vt:lpstr>SUNLIGHT: Time to Deterioration in Global Health Status</vt:lpstr>
      <vt:lpstr>SUNLIGHT: Time to Worsening to ECOG PS ≥2</vt:lpstr>
      <vt:lpstr>SUNLIGHT: Safety</vt:lpstr>
      <vt:lpstr>SUNLIGHT: TEAEs in ≥20% of Patients </vt:lpstr>
      <vt:lpstr>SUNLIGHT: Investigator Conclusions</vt:lpstr>
      <vt:lpstr>Go Online for More CCO  Coverage of ASCO GI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SUNLIGHT: Phase III Trial of TAS-102 With or Without Bevacizumab for Third-line Treatment of Refractory Metastatic Colorectal Cancer</dc:title>
  <dc:creator>Preferred User</dc:creator>
  <cp:lastModifiedBy>Nicole Mitchell</cp:lastModifiedBy>
  <cp:revision>52</cp:revision>
  <cp:lastPrinted>2016-09-26T20:21:49Z</cp:lastPrinted>
  <dcterms:created xsi:type="dcterms:W3CDTF">2005-05-27T15:08:01Z</dcterms:created>
  <dcterms:modified xsi:type="dcterms:W3CDTF">2023-02-08T20:01:12Z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5fa85fbb-3a3f-4fad-bab3-4656e4869ae5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0x010100C081726964727F4EBB60987D27B08C2D</vt:lpwstr>
  </property>
  <property fmtid="{D5CDD505-2E9C-101B-9397-08002B2CF9AE}" pid="9" name="MediaServiceImageTags">
    <vt:lpwstr/>
  </property>
</Properties>
</file>