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5"/>
  </p:notesMasterIdLst>
  <p:handoutMasterIdLst>
    <p:handoutMasterId r:id="rId16"/>
  </p:handoutMasterIdLst>
  <p:sldIdLst>
    <p:sldId id="321" r:id="rId6"/>
    <p:sldId id="558" r:id="rId7"/>
    <p:sldId id="560" r:id="rId8"/>
    <p:sldId id="562" r:id="rId9"/>
    <p:sldId id="549" r:id="rId10"/>
    <p:sldId id="565" r:id="rId11"/>
    <p:sldId id="564" r:id="rId12"/>
    <p:sldId id="550" r:id="rId13"/>
    <p:sldId id="318" r:id="rId14"/>
  </p:sldIdLst>
  <p:sldSz cx="12192000" cy="6858000"/>
  <p:notesSz cx="7315200" cy="9601200"/>
  <p:custDataLst>
    <p:tags r:id="rId1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3" clrIdx="17">
    <p:extLst>
      <p:ext uri="{19B8F6BF-5375-455C-9EA6-DF929625EA0E}">
        <p15:presenceInfo xmlns:p15="http://schemas.microsoft.com/office/powerpoint/2012/main" userId="S::aboecler@clinicaloptions.com::28e82037-1239-4052-943b-ae184e0bc2af" providerId="AD"/>
      </p:ext>
    </p:extLst>
  </p:cmAuthor>
  <p:cmAuthor id="19" name="Anna Poppa" initials="AP" lastIdx="2" clrIdx="18">
    <p:extLst>
      <p:ext uri="{19B8F6BF-5375-455C-9EA6-DF929625EA0E}">
        <p15:presenceInfo xmlns:p15="http://schemas.microsoft.com/office/powerpoint/2012/main" userId="Anna Poppa" providerId="None"/>
      </p:ext>
    </p:extLst>
  </p:cmAuthor>
  <p:cmAuthor id="20" name="Mandi Murph" initials="MM" lastIdx="17" clrIdx="19">
    <p:extLst>
      <p:ext uri="{19B8F6BF-5375-455C-9EA6-DF929625EA0E}">
        <p15:presenceInfo xmlns:p15="http://schemas.microsoft.com/office/powerpoint/2012/main" userId="S::MMurph@cealliance.com::17b68f88-caf0-4bf5-9fa1-7c1066b02ecf" providerId="AD"/>
      </p:ext>
    </p:extLst>
  </p:cmAuthor>
  <p:cmAuthor id="21" name="Amber Williams" initials="AW" lastIdx="13" clrIdx="20">
    <p:extLst>
      <p:ext uri="{19B8F6BF-5375-455C-9EA6-DF929625EA0E}">
        <p15:presenceInfo xmlns:p15="http://schemas.microsoft.com/office/powerpoint/2012/main" userId="S::awilliams@cealliance.com::981bbddf-314c-40a4-aea3-441dcc545642" providerId="AD"/>
      </p:ext>
    </p:extLst>
  </p:cmAuthor>
  <p:cmAuthor id="22" name="Timothy Quill" initials="TQ" lastIdx="1" clrIdx="21">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BB52E2-470E-400B-A902-40F31516F8C6}" v="2" dt="2025-10-28T15:25:04.465"/>
    <p1510:client id="{8226D909-345E-4F5D-8291-D9A81B462999}" v="42" dt="2025-10-27T17:30:48.508"/>
    <p1510:client id="{A4815BB9-3F84-414E-A46E-0ABE8A59615C}" v="5" dt="2025-10-27T22:31:30.635"/>
    <p1510:client id="{C5CF05AD-9BC0-498E-B389-F9A39C494C10}" v="833" dt="2025-10-28T15:12:57.04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93" autoAdjust="0"/>
    <p:restoredTop sz="90060" autoAdjust="0"/>
  </p:normalViewPr>
  <p:slideViewPr>
    <p:cSldViewPr snapToGrid="0">
      <p:cViewPr varScale="1">
        <p:scale>
          <a:sx n="86" d="100"/>
          <a:sy n="86" d="100"/>
        </p:scale>
        <p:origin x="1240" y="68"/>
      </p:cViewPr>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notesMaster" Target="notesMasters/notesMaster1.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ber Williams" userId="981bbddf-314c-40a4-aea3-441dcc545642" providerId="ADAL" clId="{AFC6C6B9-970E-4599-819D-FF5B040CD0AA}"/>
    <pc:docChg chg="undo redo custSel addSld modSld sldOrd">
      <pc:chgData name="Amber Williams" userId="981bbddf-314c-40a4-aea3-441dcc545642" providerId="ADAL" clId="{AFC6C6B9-970E-4599-819D-FF5B040CD0AA}" dt="2025-10-28T15:12:57.043" v="1843"/>
      <pc:docMkLst>
        <pc:docMk/>
      </pc:docMkLst>
      <pc:sldChg chg="modSp mod modCm">
        <pc:chgData name="Amber Williams" userId="981bbddf-314c-40a4-aea3-441dcc545642" providerId="ADAL" clId="{AFC6C6B9-970E-4599-819D-FF5B040CD0AA}" dt="2025-10-27T21:25:58.084" v="1824"/>
        <pc:sldMkLst>
          <pc:docMk/>
          <pc:sldMk cId="0" sldId="321"/>
        </pc:sldMkLst>
        <pc:spChg chg="mod">
          <ac:chgData name="Amber Williams" userId="981bbddf-314c-40a4-aea3-441dcc545642" providerId="ADAL" clId="{AFC6C6B9-970E-4599-819D-FF5B040CD0AA}" dt="2025-10-27T20:02:56.128" v="185" actId="20577"/>
          <ac:spMkLst>
            <pc:docMk/>
            <pc:sldMk cId="0" sldId="321"/>
            <ac:spMk id="7171" creationId="{4D67E167-2F37-481F-AB26-A6E236679EF3}"/>
          </ac:spMkLst>
        </pc:spChg>
      </pc:sldChg>
      <pc:sldChg chg="addSp modSp mod modCm modNotesTx">
        <pc:chgData name="Amber Williams" userId="981bbddf-314c-40a4-aea3-441dcc545642" providerId="ADAL" clId="{AFC6C6B9-970E-4599-819D-FF5B040CD0AA}" dt="2025-10-28T15:12:15.931" v="1839" actId="20577"/>
        <pc:sldMkLst>
          <pc:docMk/>
          <pc:sldMk cId="1066298992" sldId="549"/>
        </pc:sldMkLst>
        <pc:spChg chg="add mod">
          <ac:chgData name="Amber Williams" userId="981bbddf-314c-40a4-aea3-441dcc545642" providerId="ADAL" clId="{AFC6C6B9-970E-4599-819D-FF5B040CD0AA}" dt="2025-10-27T20:39:52.331" v="1093" actId="1035"/>
          <ac:spMkLst>
            <pc:docMk/>
            <pc:sldMk cId="1066298992" sldId="549"/>
            <ac:spMk id="3" creationId="{9F555DE6-BF30-21AD-EAD1-1054ACBA8AB6}"/>
          </ac:spMkLst>
        </pc:spChg>
        <pc:spChg chg="mod">
          <ac:chgData name="Amber Williams" userId="981bbddf-314c-40a4-aea3-441dcc545642" providerId="ADAL" clId="{AFC6C6B9-970E-4599-819D-FF5B040CD0AA}" dt="2025-10-28T15:12:15.931" v="1839" actId="20577"/>
          <ac:spMkLst>
            <pc:docMk/>
            <pc:sldMk cId="1066298992" sldId="549"/>
            <ac:spMk id="9218" creationId="{8546831A-73CD-4F8E-9FF8-D931364866CE}"/>
          </ac:spMkLst>
        </pc:spChg>
        <pc:spChg chg="mod">
          <ac:chgData name="Amber Williams" userId="981bbddf-314c-40a4-aea3-441dcc545642" providerId="ADAL" clId="{AFC6C6B9-970E-4599-819D-FF5B040CD0AA}" dt="2025-10-28T15:09:58.828" v="1825" actId="14100"/>
          <ac:spMkLst>
            <pc:docMk/>
            <pc:sldMk cId="1066298992" sldId="549"/>
            <ac:spMk id="9219" creationId="{D25C30B9-DB9B-4F0D-825F-3ADFC7E0F72C}"/>
          </ac:spMkLst>
        </pc:spChg>
        <pc:graphicFrameChg chg="mod modGraphic">
          <ac:chgData name="Amber Williams" userId="981bbddf-314c-40a4-aea3-441dcc545642" providerId="ADAL" clId="{AFC6C6B9-970E-4599-819D-FF5B040CD0AA}" dt="2025-10-27T20:39:49.229" v="1088" actId="1076"/>
          <ac:graphicFrameMkLst>
            <pc:docMk/>
            <pc:sldMk cId="1066298992" sldId="549"/>
            <ac:graphicFrameMk id="2" creationId="{44A1A2A7-D228-E2F8-E0E0-8081FB9E754E}"/>
          </ac:graphicFrameMkLst>
        </pc:graphicFrameChg>
      </pc:sldChg>
      <pc:sldChg chg="modSp mod modCm modNotesTx">
        <pc:chgData name="Amber Williams" userId="981bbddf-314c-40a4-aea3-441dcc545642" providerId="ADAL" clId="{AFC6C6B9-970E-4599-819D-FF5B040CD0AA}" dt="2025-10-28T15:12:22.824" v="1841" actId="20577"/>
        <pc:sldMkLst>
          <pc:docMk/>
          <pc:sldMk cId="1224297716" sldId="550"/>
        </pc:sldMkLst>
        <pc:spChg chg="mod">
          <ac:chgData name="Amber Williams" userId="981bbddf-314c-40a4-aea3-441dcc545642" providerId="ADAL" clId="{AFC6C6B9-970E-4599-819D-FF5B040CD0AA}" dt="2025-10-27T21:17:14.235" v="1757"/>
          <ac:spMkLst>
            <pc:docMk/>
            <pc:sldMk cId="1224297716" sldId="550"/>
            <ac:spMk id="4" creationId="{BEB4746C-D2D0-CB6A-AF46-E7743D61CAE1}"/>
          </ac:spMkLst>
        </pc:spChg>
        <pc:spChg chg="mod">
          <ac:chgData name="Amber Williams" userId="981bbddf-314c-40a4-aea3-441dcc545642" providerId="ADAL" clId="{AFC6C6B9-970E-4599-819D-FF5B040CD0AA}" dt="2025-10-28T15:12:22.824" v="1841" actId="20577"/>
          <ac:spMkLst>
            <pc:docMk/>
            <pc:sldMk cId="1224297716" sldId="550"/>
            <ac:spMk id="9218" creationId="{8546831A-73CD-4F8E-9FF8-D931364866CE}"/>
          </ac:spMkLst>
        </pc:spChg>
      </pc:sldChg>
      <pc:sldChg chg="modSp mod modCm">
        <pc:chgData name="Amber Williams" userId="981bbddf-314c-40a4-aea3-441dcc545642" providerId="ADAL" clId="{AFC6C6B9-970E-4599-819D-FF5B040CD0AA}" dt="2025-10-28T15:12:19.476" v="1840" actId="20577"/>
        <pc:sldMkLst>
          <pc:docMk/>
          <pc:sldMk cId="0" sldId="560"/>
        </pc:sldMkLst>
        <pc:spChg chg="mod">
          <ac:chgData name="Amber Williams" userId="981bbddf-314c-40a4-aea3-441dcc545642" providerId="ADAL" clId="{AFC6C6B9-970E-4599-819D-FF5B040CD0AA}" dt="2025-10-27T19:53:04.256" v="129" actId="20577"/>
          <ac:spMkLst>
            <pc:docMk/>
            <pc:sldMk cId="0" sldId="560"/>
            <ac:spMk id="7" creationId="{C2084E66-4336-2493-0D4F-2A9C6223975A}"/>
          </ac:spMkLst>
        </pc:spChg>
        <pc:spChg chg="mod">
          <ac:chgData name="Amber Williams" userId="981bbddf-314c-40a4-aea3-441dcc545642" providerId="ADAL" clId="{AFC6C6B9-970E-4599-819D-FF5B040CD0AA}" dt="2025-10-28T15:12:19.476" v="1840" actId="20577"/>
          <ac:spMkLst>
            <pc:docMk/>
            <pc:sldMk cId="0" sldId="560"/>
            <ac:spMk id="9218" creationId="{8546831A-73CD-4F8E-9FF8-D931364866CE}"/>
          </ac:spMkLst>
        </pc:spChg>
      </pc:sldChg>
      <pc:sldChg chg="addSp modSp mod modCm modNotesTx">
        <pc:chgData name="Amber Williams" userId="981bbddf-314c-40a4-aea3-441dcc545642" providerId="ADAL" clId="{AFC6C6B9-970E-4599-819D-FF5B040CD0AA}" dt="2025-10-27T21:24:40.785" v="1822" actId="20577"/>
        <pc:sldMkLst>
          <pc:docMk/>
          <pc:sldMk cId="1373641552" sldId="562"/>
        </pc:sldMkLst>
        <pc:spChg chg="mod">
          <ac:chgData name="Amber Williams" userId="981bbddf-314c-40a4-aea3-441dcc545642" providerId="ADAL" clId="{AFC6C6B9-970E-4599-819D-FF5B040CD0AA}" dt="2025-10-27T20:18:07.064" v="325" actId="14100"/>
          <ac:spMkLst>
            <pc:docMk/>
            <pc:sldMk cId="1373641552" sldId="562"/>
            <ac:spMk id="3" creationId="{29275E2E-3E83-3F88-A50D-C0CF1D4926F7}"/>
          </ac:spMkLst>
        </pc:spChg>
        <pc:spChg chg="mod">
          <ac:chgData name="Amber Williams" userId="981bbddf-314c-40a4-aea3-441dcc545642" providerId="ADAL" clId="{AFC6C6B9-970E-4599-819D-FF5B040CD0AA}" dt="2025-10-27T20:05:03.941" v="195" actId="1035"/>
          <ac:spMkLst>
            <pc:docMk/>
            <pc:sldMk cId="1373641552" sldId="562"/>
            <ac:spMk id="4" creationId="{AE926984-B41E-E630-A1D3-D18EF913C8A8}"/>
          </ac:spMkLst>
        </pc:spChg>
        <pc:spChg chg="mod">
          <ac:chgData name="Amber Williams" userId="981bbddf-314c-40a4-aea3-441dcc545642" providerId="ADAL" clId="{AFC6C6B9-970E-4599-819D-FF5B040CD0AA}" dt="2025-10-27T20:17:43.862" v="318" actId="20577"/>
          <ac:spMkLst>
            <pc:docMk/>
            <pc:sldMk cId="1373641552" sldId="562"/>
            <ac:spMk id="6" creationId="{4A71EABC-1394-9780-2583-D26222AEE410}"/>
          </ac:spMkLst>
        </pc:spChg>
        <pc:spChg chg="add mod">
          <ac:chgData name="Amber Williams" userId="981bbddf-314c-40a4-aea3-441dcc545642" providerId="ADAL" clId="{AFC6C6B9-970E-4599-819D-FF5B040CD0AA}" dt="2025-10-27T20:18:23.254" v="329" actId="14100"/>
          <ac:spMkLst>
            <pc:docMk/>
            <pc:sldMk cId="1373641552" sldId="562"/>
            <ac:spMk id="7" creationId="{E83CDD64-2283-5B32-D4C2-4E0098174561}"/>
          </ac:spMkLst>
        </pc:spChg>
        <pc:spChg chg="mod">
          <ac:chgData name="Amber Williams" userId="981bbddf-314c-40a4-aea3-441dcc545642" providerId="ADAL" clId="{AFC6C6B9-970E-4599-819D-FF5B040CD0AA}" dt="2025-10-27T20:05:03.941" v="195" actId="1035"/>
          <ac:spMkLst>
            <pc:docMk/>
            <pc:sldMk cId="1373641552" sldId="562"/>
            <ac:spMk id="19460" creationId="{73BB8788-EA93-4F80-B091-B8486BEE8697}"/>
          </ac:spMkLst>
        </pc:spChg>
        <pc:spChg chg="mod">
          <ac:chgData name="Amber Williams" userId="981bbddf-314c-40a4-aea3-441dcc545642" providerId="ADAL" clId="{AFC6C6B9-970E-4599-819D-FF5B040CD0AA}" dt="2025-10-27T20:05:03.941" v="195" actId="1035"/>
          <ac:spMkLst>
            <pc:docMk/>
            <pc:sldMk cId="1373641552" sldId="562"/>
            <ac:spMk id="19462" creationId="{D399FC2C-9F96-49BC-868E-62B4C2F89A32}"/>
          </ac:spMkLst>
        </pc:spChg>
        <pc:spChg chg="mod">
          <ac:chgData name="Amber Williams" userId="981bbddf-314c-40a4-aea3-441dcc545642" providerId="ADAL" clId="{AFC6C6B9-970E-4599-819D-FF5B040CD0AA}" dt="2025-10-27T20:05:03.941" v="195" actId="1035"/>
          <ac:spMkLst>
            <pc:docMk/>
            <pc:sldMk cId="1373641552" sldId="562"/>
            <ac:spMk id="19463" creationId="{C346F25D-ABA6-46CD-940B-7C5654E371C3}"/>
          </ac:spMkLst>
        </pc:spChg>
        <pc:spChg chg="mod">
          <ac:chgData name="Amber Williams" userId="981bbddf-314c-40a4-aea3-441dcc545642" providerId="ADAL" clId="{AFC6C6B9-970E-4599-819D-FF5B040CD0AA}" dt="2025-10-27T20:05:03.941" v="195" actId="1035"/>
          <ac:spMkLst>
            <pc:docMk/>
            <pc:sldMk cId="1373641552" sldId="562"/>
            <ac:spMk id="19464" creationId="{FD3256D1-4424-49E5-A490-F3D2F2281980}"/>
          </ac:spMkLst>
        </pc:spChg>
        <pc:spChg chg="mod">
          <ac:chgData name="Amber Williams" userId="981bbddf-314c-40a4-aea3-441dcc545642" providerId="ADAL" clId="{AFC6C6B9-970E-4599-819D-FF5B040CD0AA}" dt="2025-10-27T20:05:03.941" v="195" actId="1035"/>
          <ac:spMkLst>
            <pc:docMk/>
            <pc:sldMk cId="1373641552" sldId="562"/>
            <ac:spMk id="19465" creationId="{7461FA41-FD04-4621-9D2A-15010230E2A0}"/>
          </ac:spMkLst>
        </pc:spChg>
        <pc:spChg chg="mod">
          <ac:chgData name="Amber Williams" userId="981bbddf-314c-40a4-aea3-441dcc545642" providerId="ADAL" clId="{AFC6C6B9-970E-4599-819D-FF5B040CD0AA}" dt="2025-10-27T20:05:03.941" v="195" actId="1035"/>
          <ac:spMkLst>
            <pc:docMk/>
            <pc:sldMk cId="1373641552" sldId="562"/>
            <ac:spMk id="19467" creationId="{19B47B8E-7D11-46DE-BD1E-B2309FDE5C23}"/>
          </ac:spMkLst>
        </pc:spChg>
        <pc:spChg chg="mod">
          <ac:chgData name="Amber Williams" userId="981bbddf-314c-40a4-aea3-441dcc545642" providerId="ADAL" clId="{AFC6C6B9-970E-4599-819D-FF5B040CD0AA}" dt="2025-10-27T20:05:03.941" v="195" actId="1035"/>
          <ac:spMkLst>
            <pc:docMk/>
            <pc:sldMk cId="1373641552" sldId="562"/>
            <ac:spMk id="19468" creationId="{D1F2E6DC-39ED-43FE-A784-E6851ADCA3EA}"/>
          </ac:spMkLst>
        </pc:spChg>
        <pc:cxnChg chg="mod">
          <ac:chgData name="Amber Williams" userId="981bbddf-314c-40a4-aea3-441dcc545642" providerId="ADAL" clId="{AFC6C6B9-970E-4599-819D-FF5B040CD0AA}" dt="2025-10-27T20:05:03.941" v="195" actId="1035"/>
          <ac:cxnSpMkLst>
            <pc:docMk/>
            <pc:sldMk cId="1373641552" sldId="562"/>
            <ac:cxnSpMk id="5" creationId="{AD1FD343-D9F0-F7D5-CD20-6540E8D2C60F}"/>
          </ac:cxnSpMkLst>
        </pc:cxnChg>
      </pc:sldChg>
      <pc:sldChg chg="modSp mod ord modShow modCm modNotesTx">
        <pc:chgData name="Amber Williams" userId="981bbddf-314c-40a4-aea3-441dcc545642" providerId="ADAL" clId="{AFC6C6B9-970E-4599-819D-FF5B040CD0AA}" dt="2025-10-27T20:51:02.241" v="1217"/>
        <pc:sldMkLst>
          <pc:docMk/>
          <pc:sldMk cId="3261810495" sldId="563"/>
        </pc:sldMkLst>
        <pc:spChg chg="mod">
          <ac:chgData name="Amber Williams" userId="981bbddf-314c-40a4-aea3-441dcc545642" providerId="ADAL" clId="{AFC6C6B9-970E-4599-819D-FF5B040CD0AA}" dt="2025-10-27T20:30:09.559" v="670" actId="20577"/>
          <ac:spMkLst>
            <pc:docMk/>
            <pc:sldMk cId="3261810495" sldId="563"/>
            <ac:spMk id="9218" creationId="{A923B958-A9D6-3774-F8C6-0A7EC7554010}"/>
          </ac:spMkLst>
        </pc:spChg>
        <pc:graphicFrameChg chg="mod modGraphic">
          <ac:chgData name="Amber Williams" userId="981bbddf-314c-40a4-aea3-441dcc545642" providerId="ADAL" clId="{AFC6C6B9-970E-4599-819D-FF5B040CD0AA}" dt="2025-10-27T20:31:18.499" v="678" actId="1035"/>
          <ac:graphicFrameMkLst>
            <pc:docMk/>
            <pc:sldMk cId="3261810495" sldId="563"/>
            <ac:graphicFrameMk id="2" creationId="{5EDA8481-3F84-B320-27C8-AEB1849B5A49}"/>
          </ac:graphicFrameMkLst>
        </pc:graphicFrameChg>
      </pc:sldChg>
      <pc:sldChg chg="addSp delSp modSp mod modClrScheme modCm chgLayout modNotesTx">
        <pc:chgData name="Amber Williams" userId="981bbddf-314c-40a4-aea3-441dcc545642" providerId="ADAL" clId="{AFC6C6B9-970E-4599-819D-FF5B040CD0AA}" dt="2025-10-28T15:12:57.043" v="1843"/>
        <pc:sldMkLst>
          <pc:docMk/>
          <pc:sldMk cId="935058611" sldId="564"/>
        </pc:sldMkLst>
        <pc:spChg chg="add del mod">
          <ac:chgData name="Amber Williams" userId="981bbddf-314c-40a4-aea3-441dcc545642" providerId="ADAL" clId="{AFC6C6B9-970E-4599-819D-FF5B040CD0AA}" dt="2025-10-28T15:12:03.180" v="1835" actId="6264"/>
          <ac:spMkLst>
            <pc:docMk/>
            <pc:sldMk cId="935058611" sldId="564"/>
            <ac:spMk id="3" creationId="{3F89F616-3F84-FA81-2191-E91F2EB8A1E3}"/>
          </ac:spMkLst>
        </pc:spChg>
        <pc:spChg chg="add del mod ord">
          <ac:chgData name="Amber Williams" userId="981bbddf-314c-40a4-aea3-441dcc545642" providerId="ADAL" clId="{AFC6C6B9-970E-4599-819D-FF5B040CD0AA}" dt="2025-10-28T15:12:07.156" v="1836" actId="700"/>
          <ac:spMkLst>
            <pc:docMk/>
            <pc:sldMk cId="935058611" sldId="564"/>
            <ac:spMk id="4" creationId="{B3E6068E-2F03-EF6E-AAB4-9F87FA92F653}"/>
          </ac:spMkLst>
        </pc:spChg>
        <pc:spChg chg="del mod">
          <ac:chgData name="Amber Williams" userId="981bbddf-314c-40a4-aea3-441dcc545642" providerId="ADAL" clId="{AFC6C6B9-970E-4599-819D-FF5B040CD0AA}" dt="2025-10-27T21:08:27.658" v="1396" actId="478"/>
          <ac:spMkLst>
            <pc:docMk/>
            <pc:sldMk cId="935058611" sldId="564"/>
            <ac:spMk id="8" creationId="{D4BF17C6-803E-C738-1F06-4B99C05C893D}"/>
          </ac:spMkLst>
        </pc:spChg>
        <pc:spChg chg="mod ord">
          <ac:chgData name="Amber Williams" userId="981bbddf-314c-40a4-aea3-441dcc545642" providerId="ADAL" clId="{AFC6C6B9-970E-4599-819D-FF5B040CD0AA}" dt="2025-10-28T15:12:28.074" v="1842" actId="20577"/>
          <ac:spMkLst>
            <pc:docMk/>
            <pc:sldMk cId="935058611" sldId="564"/>
            <ac:spMk id="9218" creationId="{5F9A596E-A8B5-59F8-84A4-17A8B8B32DB3}"/>
          </ac:spMkLst>
        </pc:spChg>
        <pc:graphicFrameChg chg="mod modGraphic">
          <ac:chgData name="Amber Williams" userId="981bbddf-314c-40a4-aea3-441dcc545642" providerId="ADAL" clId="{AFC6C6B9-970E-4599-819D-FF5B040CD0AA}" dt="2025-10-28T15:11:25.338" v="1833" actId="1076"/>
          <ac:graphicFrameMkLst>
            <pc:docMk/>
            <pc:sldMk cId="935058611" sldId="564"/>
            <ac:graphicFrameMk id="2" creationId="{490E4C86-BD47-FD9C-F44F-FBCE29CEAE55}"/>
          </ac:graphicFrameMkLst>
        </pc:graphicFrameChg>
        <pc:picChg chg="add del mod modCrop">
          <ac:chgData name="Amber Williams" userId="981bbddf-314c-40a4-aea3-441dcc545642" providerId="ADAL" clId="{AFC6C6B9-970E-4599-819D-FF5B040CD0AA}" dt="2025-10-27T21:24:28.433" v="1820" actId="478"/>
          <ac:picMkLst>
            <pc:docMk/>
            <pc:sldMk cId="935058611" sldId="564"/>
            <ac:picMk id="3" creationId="{3262D601-D880-E5D3-1D4C-44AB15BF8266}"/>
          </ac:picMkLst>
        </pc:picChg>
      </pc:sldChg>
      <pc:sldChg chg="addSp delSp modSp add mod modShow">
        <pc:chgData name="Amber Williams" userId="981bbddf-314c-40a4-aea3-441dcc545642" providerId="ADAL" clId="{AFC6C6B9-970E-4599-819D-FF5B040CD0AA}" dt="2025-10-28T15:12:15.226" v="1838" actId="20577"/>
        <pc:sldMkLst>
          <pc:docMk/>
          <pc:sldMk cId="523949131" sldId="565"/>
        </pc:sldMkLst>
        <pc:spChg chg="add del mod">
          <ac:chgData name="Amber Williams" userId="981bbddf-314c-40a4-aea3-441dcc545642" providerId="ADAL" clId="{AFC6C6B9-970E-4599-819D-FF5B040CD0AA}" dt="2025-10-27T20:49:29.443" v="1208" actId="478"/>
          <ac:spMkLst>
            <pc:docMk/>
            <pc:sldMk cId="523949131" sldId="565"/>
            <ac:spMk id="4" creationId="{9A35183D-524D-1F83-A201-78EDA270382E}"/>
          </ac:spMkLst>
        </pc:spChg>
        <pc:spChg chg="mod">
          <ac:chgData name="Amber Williams" userId="981bbddf-314c-40a4-aea3-441dcc545642" providerId="ADAL" clId="{AFC6C6B9-970E-4599-819D-FF5B040CD0AA}" dt="2025-10-28T15:12:15.226" v="1838" actId="20577"/>
          <ac:spMkLst>
            <pc:docMk/>
            <pc:sldMk cId="523949131" sldId="565"/>
            <ac:spMk id="9218" creationId="{3C668289-DA86-9C08-A6E2-478EC1C98A36}"/>
          </ac:spMkLst>
        </pc:spChg>
        <pc:spChg chg="mod">
          <ac:chgData name="Amber Williams" userId="981bbddf-314c-40a4-aea3-441dcc545642" providerId="ADAL" clId="{AFC6C6B9-970E-4599-819D-FF5B040CD0AA}" dt="2025-10-27T20:49:34.948" v="1211" actId="403"/>
          <ac:spMkLst>
            <pc:docMk/>
            <pc:sldMk cId="523949131" sldId="565"/>
            <ac:spMk id="9219" creationId="{72C6C2F6-04FF-5F80-17A5-3B1914B8E1F6}"/>
          </ac:spMkLst>
        </pc:spChg>
        <pc:graphicFrameChg chg="mod modGraphic">
          <ac:chgData name="Amber Williams" userId="981bbddf-314c-40a4-aea3-441dcc545642" providerId="ADAL" clId="{AFC6C6B9-970E-4599-819D-FF5B040CD0AA}" dt="2025-10-27T20:48:45.010" v="1194"/>
          <ac:graphicFrameMkLst>
            <pc:docMk/>
            <pc:sldMk cId="523949131" sldId="565"/>
            <ac:graphicFrameMk id="2" creationId="{5E5D0F20-AC32-1ADC-85D7-A3111B084CE2}"/>
          </ac:graphicFrameMkLst>
        </pc:graphicFrameChg>
        <pc:graphicFrameChg chg="add mod modGraphic">
          <ac:chgData name="Amber Williams" userId="981bbddf-314c-40a4-aea3-441dcc545642" providerId="ADAL" clId="{AFC6C6B9-970E-4599-819D-FF5B040CD0AA}" dt="2025-10-27T20:48:39.991" v="1193"/>
          <ac:graphicFrameMkLst>
            <pc:docMk/>
            <pc:sldMk cId="523949131" sldId="565"/>
            <ac:graphicFrameMk id="3" creationId="{910568FE-0386-D162-40D6-F941581B6A13}"/>
          </ac:graphicFrameMkLst>
        </pc:graphicFrameChg>
        <pc:picChg chg="add del mod modCrop">
          <ac:chgData name="Amber Williams" userId="981bbddf-314c-40a4-aea3-441dcc545642" providerId="ADAL" clId="{AFC6C6B9-970E-4599-819D-FF5B040CD0AA}" dt="2025-10-27T21:20:41.553" v="1778" actId="478"/>
          <ac:picMkLst>
            <pc:docMk/>
            <pc:sldMk cId="523949131" sldId="565"/>
            <ac:picMk id="5" creationId="{111E6D74-6F21-27E8-8B07-216F312D6BB4}"/>
          </ac:picMkLst>
        </pc:picChg>
      </pc:sldChg>
    </pc:docChg>
  </pc:docChgLst>
  <pc:docChgLst>
    <pc:chgData name="Andrea Boecler" userId="28e82037-1239-4052-943b-ae184e0bc2af" providerId="ADAL" clId="{E1C8A21F-1D01-4273-A11E-0EAA925FA0B8}"/>
    <pc:docChg chg="undo redo custSel modSld">
      <pc:chgData name="Andrea Boecler" userId="28e82037-1239-4052-943b-ae184e0bc2af" providerId="ADAL" clId="{E1C8A21F-1D01-4273-A11E-0EAA925FA0B8}" dt="2025-10-28T13:29:47.288" v="157" actId="20577"/>
      <pc:docMkLst>
        <pc:docMk/>
      </pc:docMkLst>
      <pc:sldChg chg="modSp mod">
        <pc:chgData name="Andrea Boecler" userId="28e82037-1239-4052-943b-ae184e0bc2af" providerId="ADAL" clId="{E1C8A21F-1D01-4273-A11E-0EAA925FA0B8}" dt="2025-10-28T13:00:58.841" v="0" actId="20577"/>
        <pc:sldMkLst>
          <pc:docMk/>
          <pc:sldMk cId="0" sldId="321"/>
        </pc:sldMkLst>
        <pc:spChg chg="mod">
          <ac:chgData name="Andrea Boecler" userId="28e82037-1239-4052-943b-ae184e0bc2af" providerId="ADAL" clId="{E1C8A21F-1D01-4273-A11E-0EAA925FA0B8}" dt="2025-10-28T13:00:58.841" v="0" actId="20577"/>
          <ac:spMkLst>
            <pc:docMk/>
            <pc:sldMk cId="0" sldId="321"/>
            <ac:spMk id="7171" creationId="{4D67E167-2F37-481F-AB26-A6E236679EF3}"/>
          </ac:spMkLst>
        </pc:spChg>
      </pc:sldChg>
      <pc:sldChg chg="modSp mod">
        <pc:chgData name="Andrea Boecler" userId="28e82037-1239-4052-943b-ae184e0bc2af" providerId="ADAL" clId="{E1C8A21F-1D01-4273-A11E-0EAA925FA0B8}" dt="2025-10-28T13:09:24.466" v="103" actId="1036"/>
        <pc:sldMkLst>
          <pc:docMk/>
          <pc:sldMk cId="1066298992" sldId="549"/>
        </pc:sldMkLst>
        <pc:spChg chg="mod">
          <ac:chgData name="Andrea Boecler" userId="28e82037-1239-4052-943b-ae184e0bc2af" providerId="ADAL" clId="{E1C8A21F-1D01-4273-A11E-0EAA925FA0B8}" dt="2025-10-28T13:07:35.967" v="81" actId="20577"/>
          <ac:spMkLst>
            <pc:docMk/>
            <pc:sldMk cId="1066298992" sldId="549"/>
            <ac:spMk id="3" creationId="{9F555DE6-BF30-21AD-EAD1-1054ACBA8AB6}"/>
          </ac:spMkLst>
        </pc:spChg>
        <pc:spChg chg="mod">
          <ac:chgData name="Andrea Boecler" userId="28e82037-1239-4052-943b-ae184e0bc2af" providerId="ADAL" clId="{E1C8A21F-1D01-4273-A11E-0EAA925FA0B8}" dt="2025-10-28T13:06:02.095" v="59" actId="20577"/>
          <ac:spMkLst>
            <pc:docMk/>
            <pc:sldMk cId="1066298992" sldId="549"/>
            <ac:spMk id="9218" creationId="{8546831A-73CD-4F8E-9FF8-D931364866CE}"/>
          </ac:spMkLst>
        </pc:spChg>
        <pc:spChg chg="mod">
          <ac:chgData name="Andrea Boecler" userId="28e82037-1239-4052-943b-ae184e0bc2af" providerId="ADAL" clId="{E1C8A21F-1D01-4273-A11E-0EAA925FA0B8}" dt="2025-10-28T13:09:24.466" v="103" actId="1036"/>
          <ac:spMkLst>
            <pc:docMk/>
            <pc:sldMk cId="1066298992" sldId="549"/>
            <ac:spMk id="9219" creationId="{D25C30B9-DB9B-4F0D-825F-3ADFC7E0F72C}"/>
          </ac:spMkLst>
        </pc:spChg>
        <pc:graphicFrameChg chg="mod modGraphic">
          <ac:chgData name="Andrea Boecler" userId="28e82037-1239-4052-943b-ae184e0bc2af" providerId="ADAL" clId="{E1C8A21F-1D01-4273-A11E-0EAA925FA0B8}" dt="2025-10-28T13:08:59.213" v="86" actId="20577"/>
          <ac:graphicFrameMkLst>
            <pc:docMk/>
            <pc:sldMk cId="1066298992" sldId="549"/>
            <ac:graphicFrameMk id="2" creationId="{44A1A2A7-D228-E2F8-E0E0-8081FB9E754E}"/>
          </ac:graphicFrameMkLst>
        </pc:graphicFrameChg>
      </pc:sldChg>
      <pc:sldChg chg="modSp mod">
        <pc:chgData name="Andrea Boecler" userId="28e82037-1239-4052-943b-ae184e0bc2af" providerId="ADAL" clId="{E1C8A21F-1D01-4273-A11E-0EAA925FA0B8}" dt="2025-10-28T13:29:47.288" v="157" actId="20577"/>
        <pc:sldMkLst>
          <pc:docMk/>
          <pc:sldMk cId="1224297716" sldId="550"/>
        </pc:sldMkLst>
        <pc:spChg chg="mod">
          <ac:chgData name="Andrea Boecler" userId="28e82037-1239-4052-943b-ae184e0bc2af" providerId="ADAL" clId="{E1C8A21F-1D01-4273-A11E-0EAA925FA0B8}" dt="2025-10-28T13:29:47.288" v="157" actId="20577"/>
          <ac:spMkLst>
            <pc:docMk/>
            <pc:sldMk cId="1224297716" sldId="550"/>
            <ac:spMk id="4" creationId="{BEB4746C-D2D0-CB6A-AF46-E7743D61CAE1}"/>
          </ac:spMkLst>
        </pc:spChg>
        <pc:spChg chg="mod">
          <ac:chgData name="Andrea Boecler" userId="28e82037-1239-4052-943b-ae184e0bc2af" providerId="ADAL" clId="{E1C8A21F-1D01-4273-A11E-0EAA925FA0B8}" dt="2025-10-28T13:14:45.608" v="156" actId="20577"/>
          <ac:spMkLst>
            <pc:docMk/>
            <pc:sldMk cId="1224297716" sldId="550"/>
            <ac:spMk id="9218" creationId="{8546831A-73CD-4F8E-9FF8-D931364866CE}"/>
          </ac:spMkLst>
        </pc:spChg>
      </pc:sldChg>
      <pc:sldChg chg="modNotesTx">
        <pc:chgData name="Andrea Boecler" userId="28e82037-1239-4052-943b-ae184e0bc2af" providerId="ADAL" clId="{E1C8A21F-1D01-4273-A11E-0EAA925FA0B8}" dt="2025-10-28T13:01:38.574" v="10" actId="20577"/>
        <pc:sldMkLst>
          <pc:docMk/>
          <pc:sldMk cId="2203944586" sldId="558"/>
        </pc:sldMkLst>
      </pc:sldChg>
      <pc:sldChg chg="modSp mod">
        <pc:chgData name="Andrea Boecler" userId="28e82037-1239-4052-943b-ae184e0bc2af" providerId="ADAL" clId="{E1C8A21F-1D01-4273-A11E-0EAA925FA0B8}" dt="2025-10-28T13:03:38.297" v="20" actId="20577"/>
        <pc:sldMkLst>
          <pc:docMk/>
          <pc:sldMk cId="0" sldId="560"/>
        </pc:sldMkLst>
        <pc:spChg chg="mod">
          <ac:chgData name="Andrea Boecler" userId="28e82037-1239-4052-943b-ae184e0bc2af" providerId="ADAL" clId="{E1C8A21F-1D01-4273-A11E-0EAA925FA0B8}" dt="2025-10-28T13:02:44.526" v="19" actId="20577"/>
          <ac:spMkLst>
            <pc:docMk/>
            <pc:sldMk cId="0" sldId="560"/>
            <ac:spMk id="7" creationId="{C2084E66-4336-2493-0D4F-2A9C6223975A}"/>
          </ac:spMkLst>
        </pc:spChg>
        <pc:spChg chg="mod">
          <ac:chgData name="Andrea Boecler" userId="28e82037-1239-4052-943b-ae184e0bc2af" providerId="ADAL" clId="{E1C8A21F-1D01-4273-A11E-0EAA925FA0B8}" dt="2025-10-28T13:03:38.297" v="20" actId="20577"/>
          <ac:spMkLst>
            <pc:docMk/>
            <pc:sldMk cId="0" sldId="560"/>
            <ac:spMk id="9221" creationId="{0B865CED-4EF9-403A-B72A-0302F40DC9B0}"/>
          </ac:spMkLst>
        </pc:spChg>
      </pc:sldChg>
      <pc:sldChg chg="modSp mod">
        <pc:chgData name="Andrea Boecler" userId="28e82037-1239-4052-943b-ae184e0bc2af" providerId="ADAL" clId="{E1C8A21F-1D01-4273-A11E-0EAA925FA0B8}" dt="2025-10-28T13:05:34.812" v="58" actId="1037"/>
        <pc:sldMkLst>
          <pc:docMk/>
          <pc:sldMk cId="1373641552" sldId="562"/>
        </pc:sldMkLst>
        <pc:spChg chg="mod">
          <ac:chgData name="Andrea Boecler" userId="28e82037-1239-4052-943b-ae184e0bc2af" providerId="ADAL" clId="{E1C8A21F-1D01-4273-A11E-0EAA925FA0B8}" dt="2025-10-28T13:03:43.535" v="21" actId="6549"/>
          <ac:spMkLst>
            <pc:docMk/>
            <pc:sldMk cId="1373641552" sldId="562"/>
            <ac:spMk id="3" creationId="{29275E2E-3E83-3F88-A50D-C0CF1D4926F7}"/>
          </ac:spMkLst>
        </pc:spChg>
        <pc:spChg chg="mod">
          <ac:chgData name="Andrea Boecler" userId="28e82037-1239-4052-943b-ae184e0bc2af" providerId="ADAL" clId="{E1C8A21F-1D01-4273-A11E-0EAA925FA0B8}" dt="2025-10-28T13:03:59.995" v="25" actId="20577"/>
          <ac:spMkLst>
            <pc:docMk/>
            <pc:sldMk cId="1373641552" sldId="562"/>
            <ac:spMk id="4" creationId="{AE926984-B41E-E630-A1D3-D18EF913C8A8}"/>
          </ac:spMkLst>
        </pc:spChg>
        <pc:spChg chg="mod">
          <ac:chgData name="Andrea Boecler" userId="28e82037-1239-4052-943b-ae184e0bc2af" providerId="ADAL" clId="{E1C8A21F-1D01-4273-A11E-0EAA925FA0B8}" dt="2025-10-28T13:04:51.011" v="38" actId="20577"/>
          <ac:spMkLst>
            <pc:docMk/>
            <pc:sldMk cId="1373641552" sldId="562"/>
            <ac:spMk id="6" creationId="{4A71EABC-1394-9780-2583-D26222AEE410}"/>
          </ac:spMkLst>
        </pc:spChg>
        <pc:spChg chg="mod">
          <ac:chgData name="Andrea Boecler" userId="28e82037-1239-4052-943b-ae184e0bc2af" providerId="ADAL" clId="{E1C8A21F-1D01-4273-A11E-0EAA925FA0B8}" dt="2025-10-28T13:04:39.873" v="36" actId="113"/>
          <ac:spMkLst>
            <pc:docMk/>
            <pc:sldMk cId="1373641552" sldId="562"/>
            <ac:spMk id="7" creationId="{E83CDD64-2283-5B32-D4C2-4E0098174561}"/>
          </ac:spMkLst>
        </pc:spChg>
        <pc:spChg chg="mod">
          <ac:chgData name="Andrea Boecler" userId="28e82037-1239-4052-943b-ae184e0bc2af" providerId="ADAL" clId="{E1C8A21F-1D01-4273-A11E-0EAA925FA0B8}" dt="2025-10-28T13:04:22.820" v="34" actId="20577"/>
          <ac:spMkLst>
            <pc:docMk/>
            <pc:sldMk cId="1373641552" sldId="562"/>
            <ac:spMk id="19460" creationId="{73BB8788-EA93-4F80-B091-B8486BEE8697}"/>
          </ac:spMkLst>
        </pc:spChg>
        <pc:spChg chg="mod">
          <ac:chgData name="Andrea Boecler" userId="28e82037-1239-4052-943b-ae184e0bc2af" providerId="ADAL" clId="{E1C8A21F-1D01-4273-A11E-0EAA925FA0B8}" dt="2025-10-28T13:05:34.812" v="58" actId="1037"/>
          <ac:spMkLst>
            <pc:docMk/>
            <pc:sldMk cId="1373641552" sldId="562"/>
            <ac:spMk id="19462" creationId="{D399FC2C-9F96-49BC-868E-62B4C2F89A32}"/>
          </ac:spMkLst>
        </pc:spChg>
      </pc:sldChg>
      <pc:sldChg chg="modSp mod modCm modNotesTx">
        <pc:chgData name="Andrea Boecler" userId="28e82037-1239-4052-943b-ae184e0bc2af" providerId="ADAL" clId="{E1C8A21F-1D01-4273-A11E-0EAA925FA0B8}" dt="2025-10-28T13:14:34.627" v="155" actId="6549"/>
        <pc:sldMkLst>
          <pc:docMk/>
          <pc:sldMk cId="935058611" sldId="564"/>
        </pc:sldMkLst>
        <pc:spChg chg="mod">
          <ac:chgData name="Andrea Boecler" userId="28e82037-1239-4052-943b-ae184e0bc2af" providerId="ADAL" clId="{E1C8A21F-1D01-4273-A11E-0EAA925FA0B8}" dt="2025-10-28T13:11:11.286" v="119" actId="255"/>
          <ac:spMkLst>
            <pc:docMk/>
            <pc:sldMk cId="935058611" sldId="564"/>
            <ac:spMk id="9218" creationId="{5F9A596E-A8B5-59F8-84A4-17A8B8B32DB3}"/>
          </ac:spMkLst>
        </pc:spChg>
        <pc:graphicFrameChg chg="mod modGraphic">
          <ac:chgData name="Andrea Boecler" userId="28e82037-1239-4052-943b-ae184e0bc2af" providerId="ADAL" clId="{E1C8A21F-1D01-4273-A11E-0EAA925FA0B8}" dt="2025-10-28T13:12:47.189" v="154"/>
          <ac:graphicFrameMkLst>
            <pc:docMk/>
            <pc:sldMk cId="935058611" sldId="564"/>
            <ac:graphicFrameMk id="2" creationId="{490E4C86-BD47-FD9C-F44F-FBCE29CEAE55}"/>
          </ac:graphicFrameMkLst>
        </pc:graphicFrameChg>
      </pc:sldChg>
      <pc:sldChg chg="modSp mod">
        <pc:chgData name="Andrea Boecler" userId="28e82037-1239-4052-943b-ae184e0bc2af" providerId="ADAL" clId="{E1C8A21F-1D01-4273-A11E-0EAA925FA0B8}" dt="2025-10-28T13:10:04.242" v="108" actId="20577"/>
        <pc:sldMkLst>
          <pc:docMk/>
          <pc:sldMk cId="523949131" sldId="565"/>
        </pc:sldMkLst>
        <pc:spChg chg="mod">
          <ac:chgData name="Andrea Boecler" userId="28e82037-1239-4052-943b-ae184e0bc2af" providerId="ADAL" clId="{E1C8A21F-1D01-4273-A11E-0EAA925FA0B8}" dt="2025-10-28T13:08:49.671" v="83" actId="20577"/>
          <ac:spMkLst>
            <pc:docMk/>
            <pc:sldMk cId="523949131" sldId="565"/>
            <ac:spMk id="9218" creationId="{3C668289-DA86-9C08-A6E2-478EC1C98A36}"/>
          </ac:spMkLst>
        </pc:spChg>
        <pc:graphicFrameChg chg="modGraphic">
          <ac:chgData name="Andrea Boecler" userId="28e82037-1239-4052-943b-ae184e0bc2af" providerId="ADAL" clId="{E1C8A21F-1D01-4273-A11E-0EAA925FA0B8}" dt="2025-10-28T13:09:51.569" v="106" actId="20577"/>
          <ac:graphicFrameMkLst>
            <pc:docMk/>
            <pc:sldMk cId="523949131" sldId="565"/>
            <ac:graphicFrameMk id="2" creationId="{5E5D0F20-AC32-1ADC-85D7-A3111B084CE2}"/>
          </ac:graphicFrameMkLst>
        </pc:graphicFrameChg>
        <pc:graphicFrameChg chg="modGraphic">
          <ac:chgData name="Andrea Boecler" userId="28e82037-1239-4052-943b-ae184e0bc2af" providerId="ADAL" clId="{E1C8A21F-1D01-4273-A11E-0EAA925FA0B8}" dt="2025-10-28T13:10:04.242" v="108" actId="20577"/>
          <ac:graphicFrameMkLst>
            <pc:docMk/>
            <pc:sldMk cId="523949131" sldId="565"/>
            <ac:graphicFrameMk id="3" creationId="{910568FE-0386-D162-40D6-F941581B6A13}"/>
          </ac:graphicFrameMkLst>
        </pc:graphicFrameChg>
      </pc:sldChg>
    </pc:docChg>
  </pc:docChgLst>
  <pc:docChgLst>
    <pc:chgData name="Timothy Quill" userId="b1dc6efb-2995-45e7-a306-57a2c67aa886" providerId="ADAL" clId="{C2669144-A774-4465-9329-8A6790A96C35}"/>
    <pc:docChg chg="delSld modSld">
      <pc:chgData name="Timothy Quill" userId="b1dc6efb-2995-45e7-a306-57a2c67aa886" providerId="ADAL" clId="{C2669144-A774-4465-9329-8A6790A96C35}" dt="2025-10-27T22:31:30.667" v="54"/>
      <pc:docMkLst>
        <pc:docMk/>
      </pc:docMkLst>
      <pc:sldChg chg="modSp mod">
        <pc:chgData name="Timothy Quill" userId="b1dc6efb-2995-45e7-a306-57a2c67aa886" providerId="ADAL" clId="{C2669144-A774-4465-9329-8A6790A96C35}" dt="2025-10-27T22:26:13.755" v="4" actId="20577"/>
        <pc:sldMkLst>
          <pc:docMk/>
          <pc:sldMk cId="1066298992" sldId="549"/>
        </pc:sldMkLst>
        <pc:spChg chg="mod">
          <ac:chgData name="Timothy Quill" userId="b1dc6efb-2995-45e7-a306-57a2c67aa886" providerId="ADAL" clId="{C2669144-A774-4465-9329-8A6790A96C35}" dt="2025-10-27T22:26:13.755" v="4" actId="20577"/>
          <ac:spMkLst>
            <pc:docMk/>
            <pc:sldMk cId="1066298992" sldId="549"/>
            <ac:spMk id="9218" creationId="{8546831A-73CD-4F8E-9FF8-D931364866CE}"/>
          </ac:spMkLst>
        </pc:spChg>
      </pc:sldChg>
      <pc:sldChg chg="modSp mod">
        <pc:chgData name="Timothy Quill" userId="b1dc6efb-2995-45e7-a306-57a2c67aa886" providerId="ADAL" clId="{C2669144-A774-4465-9329-8A6790A96C35}" dt="2025-10-27T22:31:30.667" v="54"/>
        <pc:sldMkLst>
          <pc:docMk/>
          <pc:sldMk cId="1224297716" sldId="550"/>
        </pc:sldMkLst>
        <pc:spChg chg="mod">
          <ac:chgData name="Timothy Quill" userId="b1dc6efb-2995-45e7-a306-57a2c67aa886" providerId="ADAL" clId="{C2669144-A774-4465-9329-8A6790A96C35}" dt="2025-10-27T22:31:30.667" v="54"/>
          <ac:spMkLst>
            <pc:docMk/>
            <pc:sldMk cId="1224297716" sldId="550"/>
            <ac:spMk id="4" creationId="{BEB4746C-D2D0-CB6A-AF46-E7743D61CAE1}"/>
          </ac:spMkLst>
        </pc:spChg>
        <pc:spChg chg="mod">
          <ac:chgData name="Timothy Quill" userId="b1dc6efb-2995-45e7-a306-57a2c67aa886" providerId="ADAL" clId="{C2669144-A774-4465-9329-8A6790A96C35}" dt="2025-10-27T22:27:16.733" v="47"/>
          <ac:spMkLst>
            <pc:docMk/>
            <pc:sldMk cId="1224297716" sldId="550"/>
            <ac:spMk id="9218" creationId="{8546831A-73CD-4F8E-9FF8-D931364866CE}"/>
          </ac:spMkLst>
        </pc:spChg>
      </pc:sldChg>
      <pc:sldChg chg="modSp mod">
        <pc:chgData name="Timothy Quill" userId="b1dc6efb-2995-45e7-a306-57a2c67aa886" providerId="ADAL" clId="{C2669144-A774-4465-9329-8A6790A96C35}" dt="2025-10-27T22:26:22.390" v="8" actId="20577"/>
        <pc:sldMkLst>
          <pc:docMk/>
          <pc:sldMk cId="0" sldId="560"/>
        </pc:sldMkLst>
        <pc:spChg chg="mod">
          <ac:chgData name="Timothy Quill" userId="b1dc6efb-2995-45e7-a306-57a2c67aa886" providerId="ADAL" clId="{C2669144-A774-4465-9329-8A6790A96C35}" dt="2025-10-27T22:26:22.390" v="8" actId="20577"/>
          <ac:spMkLst>
            <pc:docMk/>
            <pc:sldMk cId="0" sldId="560"/>
            <ac:spMk id="9218" creationId="{8546831A-73CD-4F8E-9FF8-D931364866CE}"/>
          </ac:spMkLst>
        </pc:spChg>
      </pc:sldChg>
      <pc:sldChg chg="del">
        <pc:chgData name="Timothy Quill" userId="b1dc6efb-2995-45e7-a306-57a2c67aa886" providerId="ADAL" clId="{C2669144-A774-4465-9329-8A6790A96C35}" dt="2025-10-27T22:23:54.046" v="0" actId="2696"/>
        <pc:sldMkLst>
          <pc:docMk/>
          <pc:sldMk cId="3261810495" sldId="563"/>
        </pc:sldMkLst>
      </pc:sldChg>
      <pc:sldChg chg="modSp mod">
        <pc:chgData name="Timothy Quill" userId="b1dc6efb-2995-45e7-a306-57a2c67aa886" providerId="ADAL" clId="{C2669144-A774-4465-9329-8A6790A96C35}" dt="2025-10-27T22:26:58.949" v="46" actId="20577"/>
        <pc:sldMkLst>
          <pc:docMk/>
          <pc:sldMk cId="935058611" sldId="564"/>
        </pc:sldMkLst>
        <pc:spChg chg="mod">
          <ac:chgData name="Timothy Quill" userId="b1dc6efb-2995-45e7-a306-57a2c67aa886" providerId="ADAL" clId="{C2669144-A774-4465-9329-8A6790A96C35}" dt="2025-10-27T22:26:58.949" v="46" actId="20577"/>
          <ac:spMkLst>
            <pc:docMk/>
            <pc:sldMk cId="935058611" sldId="564"/>
            <ac:spMk id="9218" creationId="{5F9A596E-A8B5-59F8-84A4-17A8B8B32DB3}"/>
          </ac:spMkLst>
        </pc:spChg>
      </pc:sldChg>
      <pc:sldChg chg="modSp mod">
        <pc:chgData name="Timothy Quill" userId="b1dc6efb-2995-45e7-a306-57a2c67aa886" providerId="ADAL" clId="{C2669144-A774-4465-9329-8A6790A96C35}" dt="2025-10-27T22:26:29.734" v="12" actId="20577"/>
        <pc:sldMkLst>
          <pc:docMk/>
          <pc:sldMk cId="523949131" sldId="565"/>
        </pc:sldMkLst>
        <pc:spChg chg="mod">
          <ac:chgData name="Timothy Quill" userId="b1dc6efb-2995-45e7-a306-57a2c67aa886" providerId="ADAL" clId="{C2669144-A774-4465-9329-8A6790A96C35}" dt="2025-10-27T22:26:29.734" v="12" actId="20577"/>
          <ac:spMkLst>
            <pc:docMk/>
            <pc:sldMk cId="523949131" sldId="565"/>
            <ac:spMk id="9218" creationId="{3C668289-DA86-9C08-A6E2-478EC1C98A36}"/>
          </ac:spMkLst>
        </pc:spChg>
      </pc:sldChg>
    </pc:docChg>
  </pc:docChgLst>
  <pc:docChgLst>
    <pc:chgData name="Mandi Murph" userId="17b68f88-caf0-4bf5-9fa1-7c1066b02ecf" providerId="ADAL" clId="{94E8B788-1C38-4BD7-927A-0DEAAC74A6A0}"/>
    <pc:docChg chg="undo custSel modSld">
      <pc:chgData name="Mandi Murph" userId="17b68f88-caf0-4bf5-9fa1-7c1066b02ecf" providerId="ADAL" clId="{94E8B788-1C38-4BD7-927A-0DEAAC74A6A0}" dt="2025-10-27T17:30:48.508" v="210"/>
      <pc:docMkLst>
        <pc:docMk/>
      </pc:docMkLst>
      <pc:sldChg chg="modSp mod modCm">
        <pc:chgData name="Mandi Murph" userId="17b68f88-caf0-4bf5-9fa1-7c1066b02ecf" providerId="ADAL" clId="{94E8B788-1C38-4BD7-927A-0DEAAC74A6A0}" dt="2025-10-27T15:21:38.781" v="10"/>
        <pc:sldMkLst>
          <pc:docMk/>
          <pc:sldMk cId="0" sldId="321"/>
        </pc:sldMkLst>
        <pc:spChg chg="mod">
          <ac:chgData name="Mandi Murph" userId="17b68f88-caf0-4bf5-9fa1-7c1066b02ecf" providerId="ADAL" clId="{94E8B788-1C38-4BD7-927A-0DEAAC74A6A0}" dt="2025-10-27T15:21:00.463" v="9" actId="6549"/>
          <ac:spMkLst>
            <pc:docMk/>
            <pc:sldMk cId="0" sldId="321"/>
            <ac:spMk id="7171" creationId="{4D67E167-2F37-481F-AB26-A6E236679EF3}"/>
          </ac:spMkLst>
        </pc:spChg>
      </pc:sldChg>
      <pc:sldChg chg="modSp mod modCm">
        <pc:chgData name="Mandi Murph" userId="17b68f88-caf0-4bf5-9fa1-7c1066b02ecf" providerId="ADAL" clId="{94E8B788-1C38-4BD7-927A-0DEAAC74A6A0}" dt="2025-10-27T17:06:46.321" v="190" actId="20577"/>
        <pc:sldMkLst>
          <pc:docMk/>
          <pc:sldMk cId="1066298992" sldId="549"/>
        </pc:sldMkLst>
        <pc:graphicFrameChg chg="mod modGraphic">
          <ac:chgData name="Mandi Murph" userId="17b68f88-caf0-4bf5-9fa1-7c1066b02ecf" providerId="ADAL" clId="{94E8B788-1C38-4BD7-927A-0DEAAC74A6A0}" dt="2025-10-27T17:06:46.321" v="190" actId="20577"/>
          <ac:graphicFrameMkLst>
            <pc:docMk/>
            <pc:sldMk cId="1066298992" sldId="549"/>
            <ac:graphicFrameMk id="2" creationId="{44A1A2A7-D228-E2F8-E0E0-8081FB9E754E}"/>
          </ac:graphicFrameMkLst>
        </pc:graphicFrameChg>
      </pc:sldChg>
      <pc:sldChg chg="modSp mod modCm">
        <pc:chgData name="Mandi Murph" userId="17b68f88-caf0-4bf5-9fa1-7c1066b02ecf" providerId="ADAL" clId="{94E8B788-1C38-4BD7-927A-0DEAAC74A6A0}" dt="2025-10-27T17:30:48.508" v="210"/>
        <pc:sldMkLst>
          <pc:docMk/>
          <pc:sldMk cId="1224297716" sldId="550"/>
        </pc:sldMkLst>
        <pc:spChg chg="mod">
          <ac:chgData name="Mandi Murph" userId="17b68f88-caf0-4bf5-9fa1-7c1066b02ecf" providerId="ADAL" clId="{94E8B788-1C38-4BD7-927A-0DEAAC74A6A0}" dt="2025-10-27T17:29:50.416" v="209" actId="255"/>
          <ac:spMkLst>
            <pc:docMk/>
            <pc:sldMk cId="1224297716" sldId="550"/>
            <ac:spMk id="4" creationId="{BEB4746C-D2D0-CB6A-AF46-E7743D61CAE1}"/>
          </ac:spMkLst>
        </pc:spChg>
      </pc:sldChg>
      <pc:sldChg chg="modSp mod modCm">
        <pc:chgData name="Mandi Murph" userId="17b68f88-caf0-4bf5-9fa1-7c1066b02ecf" providerId="ADAL" clId="{94E8B788-1C38-4BD7-927A-0DEAAC74A6A0}" dt="2025-10-27T16:40:16.648" v="152"/>
        <pc:sldMkLst>
          <pc:docMk/>
          <pc:sldMk cId="0" sldId="560"/>
        </pc:sldMkLst>
        <pc:spChg chg="mod">
          <ac:chgData name="Mandi Murph" userId="17b68f88-caf0-4bf5-9fa1-7c1066b02ecf" providerId="ADAL" clId="{94E8B788-1C38-4BD7-927A-0DEAAC74A6A0}" dt="2025-10-27T16:38:35.647" v="151" actId="20577"/>
          <ac:spMkLst>
            <pc:docMk/>
            <pc:sldMk cId="0" sldId="560"/>
            <ac:spMk id="7" creationId="{C2084E66-4336-2493-0D4F-2A9C6223975A}"/>
          </ac:spMkLst>
        </pc:spChg>
      </pc:sldChg>
      <pc:sldChg chg="modSp mod modCm">
        <pc:chgData name="Mandi Murph" userId="17b68f88-caf0-4bf5-9fa1-7c1066b02ecf" providerId="ADAL" clId="{94E8B788-1C38-4BD7-927A-0DEAAC74A6A0}" dt="2025-10-27T16:45:54.320" v="169" actId="20577"/>
        <pc:sldMkLst>
          <pc:docMk/>
          <pc:sldMk cId="1373641552" sldId="562"/>
        </pc:sldMkLst>
        <pc:spChg chg="mod">
          <ac:chgData name="Mandi Murph" userId="17b68f88-caf0-4bf5-9fa1-7c1066b02ecf" providerId="ADAL" clId="{94E8B788-1C38-4BD7-927A-0DEAAC74A6A0}" dt="2025-10-27T16:45:54.320" v="169" actId="20577"/>
          <ac:spMkLst>
            <pc:docMk/>
            <pc:sldMk cId="1373641552" sldId="562"/>
            <ac:spMk id="2" creationId="{59013EB0-FA0F-240F-DDA2-BF92CE92F5A7}"/>
          </ac:spMkLst>
        </pc:spChg>
        <pc:spChg chg="mod">
          <ac:chgData name="Mandi Murph" userId="17b68f88-caf0-4bf5-9fa1-7c1066b02ecf" providerId="ADAL" clId="{94E8B788-1C38-4BD7-927A-0DEAAC74A6A0}" dt="2025-10-27T16:44:28.148" v="161" actId="20577"/>
          <ac:spMkLst>
            <pc:docMk/>
            <pc:sldMk cId="1373641552" sldId="562"/>
            <ac:spMk id="3" creationId="{29275E2E-3E83-3F88-A50D-C0CF1D4926F7}"/>
          </ac:spMkLst>
        </pc:spChg>
        <pc:spChg chg="mod">
          <ac:chgData name="Mandi Murph" userId="17b68f88-caf0-4bf5-9fa1-7c1066b02ecf" providerId="ADAL" clId="{94E8B788-1C38-4BD7-927A-0DEAAC74A6A0}" dt="2025-10-27T16:43:00.526" v="158" actId="113"/>
          <ac:spMkLst>
            <pc:docMk/>
            <pc:sldMk cId="1373641552" sldId="562"/>
            <ac:spMk id="19460" creationId="{73BB8788-EA93-4F80-B091-B8486BEE8697}"/>
          </ac:spMkLst>
        </pc:spChg>
        <pc:spChg chg="mod">
          <ac:chgData name="Mandi Murph" userId="17b68f88-caf0-4bf5-9fa1-7c1066b02ecf" providerId="ADAL" clId="{94E8B788-1C38-4BD7-927A-0DEAAC74A6A0}" dt="2025-10-27T16:42:29.262" v="157" actId="1035"/>
          <ac:spMkLst>
            <pc:docMk/>
            <pc:sldMk cId="1373641552" sldId="562"/>
            <ac:spMk id="19465" creationId="{7461FA41-FD04-4621-9D2A-15010230E2A0}"/>
          </ac:spMkLst>
        </pc:spChg>
      </pc:sldChg>
      <pc:sldChg chg="modSp mod modCm">
        <pc:chgData name="Mandi Murph" userId="17b68f88-caf0-4bf5-9fa1-7c1066b02ecf" providerId="ADAL" clId="{94E8B788-1C38-4BD7-927A-0DEAAC74A6A0}" dt="2025-10-27T17:16:35.663" v="207"/>
        <pc:sldMkLst>
          <pc:docMk/>
          <pc:sldMk cId="3261810495" sldId="563"/>
        </pc:sldMkLst>
        <pc:spChg chg="mod">
          <ac:chgData name="Mandi Murph" userId="17b68f88-caf0-4bf5-9fa1-7c1066b02ecf" providerId="ADAL" clId="{94E8B788-1C38-4BD7-927A-0DEAAC74A6A0}" dt="2025-10-27T17:14:13.991" v="201" actId="20577"/>
          <ac:spMkLst>
            <pc:docMk/>
            <pc:sldMk cId="3261810495" sldId="563"/>
            <ac:spMk id="9219" creationId="{2FB969FE-CC29-5497-604D-6A4C8C4DB1BC}"/>
          </ac:spMkLst>
        </pc:spChg>
        <pc:graphicFrameChg chg="modGraphic">
          <ac:chgData name="Mandi Murph" userId="17b68f88-caf0-4bf5-9fa1-7c1066b02ecf" providerId="ADAL" clId="{94E8B788-1C38-4BD7-927A-0DEAAC74A6A0}" dt="2025-10-27T17:14:46.846" v="204" actId="113"/>
          <ac:graphicFrameMkLst>
            <pc:docMk/>
            <pc:sldMk cId="3261810495" sldId="563"/>
            <ac:graphicFrameMk id="2" creationId="{5EDA8481-3F84-B320-27C8-AEB1849B5A49}"/>
          </ac:graphicFrameMkLst>
        </pc:graphicFrameChg>
      </pc:sldChg>
      <pc:sldChg chg="modCm">
        <pc:chgData name="Mandi Murph" userId="17b68f88-caf0-4bf5-9fa1-7c1066b02ecf" providerId="ADAL" clId="{94E8B788-1C38-4BD7-927A-0DEAAC74A6A0}" dt="2025-10-27T17:26:27.572" v="208"/>
        <pc:sldMkLst>
          <pc:docMk/>
          <pc:sldMk cId="935058611" sldId="56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a:t>
            </a:r>
            <a:r>
              <a:rPr lang="en-GB" altLang="en-US" dirty="0">
                <a:solidFill>
                  <a:srgbClr val="FEFDDE"/>
                </a:solidFill>
                <a:latin typeface="Arial" panose="020B0604020202020204" pitchFamily="34" charset="0"/>
              </a:rPr>
              <a:t>website </a:t>
            </a:r>
            <a:r>
              <a:rPr lang="en-GB" altLang="en-US">
                <a:solidFill>
                  <a:srgbClr val="FEFDDE"/>
                </a:solidFill>
                <a:latin typeface="Arial" panose="020B0604020202020204" pitchFamily="34" charset="0"/>
              </a:rPr>
              <a:t>reflect the views of the authors of the CCO material, not those of Clinical Care Options, LLC, the CME providers, or the companies providing educational grants. The materials may discuss uses and dosages for therapeutic products that have not been approved by the </a:t>
            </a:r>
            <a:r>
              <a:rPr lang="en-GB" altLang="en-US" dirty="0">
                <a:solidFill>
                  <a:srgbClr val="FEFDDE"/>
                </a:solidFill>
                <a:latin typeface="Arial" panose="020B0604020202020204" pitchFamily="34" charset="0"/>
              </a:rPr>
              <a:t>FDA</a:t>
            </a:r>
            <a:r>
              <a:rPr lang="en-GB" altLang="en-US">
                <a:solidFill>
                  <a:srgbClr val="FEFDDE"/>
                </a:solidFill>
                <a:latin typeface="Arial" panose="020B0604020202020204" pitchFamily="34" charset="0"/>
              </a:rPr>
              <a:t>.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0894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3534768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C874E-88F7-CB0B-A282-3A0B119FA9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5D4634-075D-91A1-9472-E706954FD69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2E363B1-1083-50C9-70D4-C41BB6B0DA1B}"/>
              </a:ext>
            </a:extLst>
          </p:cNvPr>
          <p:cNvSpPr>
            <a:spLocks noGrp="1"/>
          </p:cNvSpPr>
          <p:nvPr>
            <p:ph type="body" idx="1"/>
          </p:nvPr>
        </p:nvSpPr>
        <p:spPr/>
        <p:txBody>
          <a:bodyPr/>
          <a:lstStyle/>
          <a:p>
            <a:endParaRPr lang="en-GB" i="1"/>
          </a:p>
        </p:txBody>
      </p:sp>
      <p:sp>
        <p:nvSpPr>
          <p:cNvPr id="4" name="Slide Number Placeholder 3">
            <a:extLst>
              <a:ext uri="{FF2B5EF4-FFF2-40B4-BE49-F238E27FC236}">
                <a16:creationId xmlns:a16="http://schemas.microsoft.com/office/drawing/2014/main" id="{31A08688-57A5-DA6F-DC94-B2F5589B4DC7}"/>
              </a:ext>
            </a:extLst>
          </p:cNvPr>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2078872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7A41C-8C72-63AE-FC7A-95CE6074DD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32C3D-43BD-5C41-D994-6BBE2AF55EB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76E6BB1-29AE-9F67-C6F2-532DCED42CF7}"/>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i="1" dirty="0"/>
              <a:t>MID, minimally important difference.</a:t>
            </a:r>
          </a:p>
        </p:txBody>
      </p:sp>
      <p:sp>
        <p:nvSpPr>
          <p:cNvPr id="4" name="Slide Number Placeholder 3">
            <a:extLst>
              <a:ext uri="{FF2B5EF4-FFF2-40B4-BE49-F238E27FC236}">
                <a16:creationId xmlns:a16="http://schemas.microsoft.com/office/drawing/2014/main" id="{1418852F-E705-9537-9A2C-AF522DB16BAA}"/>
              </a:ext>
            </a:extLst>
          </p:cNvPr>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3203412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2567389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a:t>ASCENT-04/KEYNOTE-D19: Patient-Reported Outcomes of 1L Sacituzumab </a:t>
            </a:r>
            <a:r>
              <a:rPr lang="en-US" altLang="en-US" sz="4000" dirty="0" err="1"/>
              <a:t>Govitecan</a:t>
            </a:r>
            <a:r>
              <a:rPr lang="en-US" altLang="en-US" sz="4000"/>
              <a:t> + Pembrolizumab vs CT + Pembrolizumab in </a:t>
            </a:r>
            <a:br>
              <a:rPr lang="en-US" altLang="en-US" sz="4000" dirty="0"/>
            </a:br>
            <a:r>
              <a:rPr lang="en-US" altLang="en-US" sz="4000"/>
              <a:t>PD-L1–Positive Advanced TNBC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a:solidFill>
                  <a:schemeClr val="bg1"/>
                </a:solidFill>
                <a:latin typeface="Calibri" panose="020F0502020204030204" pitchFamily="34" charset="0"/>
              </a:rPr>
              <a:t>Supported by educational grants from AstraZeneca; Daiichi Sankyo, Inc.; </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a:solidFill>
                  <a:schemeClr val="bg2"/>
                </a:solidFill>
                <a:latin typeface="Calibri"/>
                <a:ea typeface="+mj-ea"/>
                <a:cs typeface="Calibri"/>
              </a:rPr>
              <a:t>CCO Independent Conference Coverage Highlights*</a:t>
            </a:r>
            <a:br>
              <a:rPr lang="en-US" sz="2200" b="1" kern="0">
                <a:latin typeface="Calibri" panose="020F0502020204030204" pitchFamily="34" charset="0"/>
                <a:ea typeface="+mj-ea"/>
                <a:cs typeface="+mj-cs"/>
              </a:rPr>
            </a:br>
            <a:r>
              <a:rPr lang="en-US" sz="1600" kern="0">
                <a:solidFill>
                  <a:schemeClr val="bg2"/>
                </a:solidFill>
                <a:latin typeface="Calibri"/>
                <a:ea typeface="+mj-ea"/>
                <a:cs typeface="Calibri"/>
              </a:rPr>
              <a:t>of the </a:t>
            </a:r>
            <a:r>
              <a:rPr lang="en-US" sz="1600" i="1" kern="0">
                <a:solidFill>
                  <a:schemeClr val="bg2"/>
                </a:solidFill>
                <a:latin typeface="Calibri"/>
                <a:ea typeface="+mj-ea"/>
                <a:cs typeface="Calibri"/>
              </a:rPr>
              <a:t>ESMO 2025 Congress, October 17-21, 2025</a:t>
            </a:r>
            <a:endParaRPr lang="en-US" altLang="en-US" sz="1600" kern="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ASCENT-04/</a:t>
            </a:r>
            <a:r>
              <a:rPr lang="en-US" altLang="en-US" dirty="0"/>
              <a:t>KEYNOTE-D19 PROs: Background</a:t>
            </a:r>
          </a:p>
        </p:txBody>
      </p:sp>
      <p:sp>
        <p:nvSpPr>
          <p:cNvPr id="7" name="Content Placeholder 6">
            <a:extLst>
              <a:ext uri="{FF2B5EF4-FFF2-40B4-BE49-F238E27FC236}">
                <a16:creationId xmlns:a16="http://schemas.microsoft.com/office/drawing/2014/main" id="{C2084E66-4336-2493-0D4F-2A9C6223975A}"/>
              </a:ext>
            </a:extLst>
          </p:cNvPr>
          <p:cNvSpPr>
            <a:spLocks noGrp="1"/>
          </p:cNvSpPr>
          <p:nvPr>
            <p:ph idx="1"/>
          </p:nvPr>
        </p:nvSpPr>
        <p:spPr>
          <a:xfrm>
            <a:off x="604675" y="1454324"/>
            <a:ext cx="11102416" cy="4650686"/>
          </a:xfrm>
        </p:spPr>
        <p:txBody>
          <a:bodyPr/>
          <a:lstStyle/>
          <a:p>
            <a:pPr lvl="0">
              <a:buClr>
                <a:srgbClr val="000000"/>
              </a:buClr>
              <a:defRPr/>
            </a:pPr>
            <a:r>
              <a:rPr lang="en-US" altLang="en-US" sz="2400" dirty="0">
                <a:solidFill>
                  <a:srgbClr val="000000"/>
                </a:solidFill>
              </a:rPr>
              <a:t>Almost one half of treated patients with advanced TNBC will not receive second-line therapy</a:t>
            </a:r>
            <a:r>
              <a:rPr lang="en-US" altLang="en-US" sz="2400" baseline="30000" dirty="0">
                <a:solidFill>
                  <a:srgbClr val="000000"/>
                </a:solidFill>
              </a:rPr>
              <a:t>1</a:t>
            </a:r>
          </a:p>
          <a:p>
            <a:pPr lvl="0">
              <a:buClr>
                <a:srgbClr val="000000"/>
              </a:buClr>
              <a:defRPr/>
            </a:pPr>
            <a:r>
              <a:rPr lang="en-US" altLang="en-US" sz="2400" dirty="0">
                <a:solidFill>
                  <a:srgbClr val="000000"/>
                </a:solidFill>
              </a:rPr>
              <a:t>Observational studies suggest health-related QoL and patient satisfaction on traditional therapy may decline with subsequent lines of therapy</a:t>
            </a:r>
            <a:r>
              <a:rPr lang="en-US" altLang="en-US" sz="2400" baseline="30000" dirty="0">
                <a:solidFill>
                  <a:srgbClr val="000000"/>
                </a:solidFill>
              </a:rPr>
              <a:t>2</a:t>
            </a:r>
          </a:p>
          <a:p>
            <a:pPr lvl="0">
              <a:buClr>
                <a:srgbClr val="000000"/>
              </a:buClr>
              <a:defRPr/>
            </a:pPr>
            <a:r>
              <a:rPr lang="en-US" altLang="en-US" sz="2400" dirty="0">
                <a:solidFill>
                  <a:srgbClr val="000000"/>
                </a:solidFill>
              </a:rPr>
              <a:t>First-line treatment efficacy is critical, in this context</a:t>
            </a:r>
          </a:p>
          <a:p>
            <a:pPr lvl="0">
              <a:buClr>
                <a:srgbClr val="000000"/>
              </a:buClr>
              <a:defRPr/>
            </a:pPr>
            <a:r>
              <a:rPr lang="en-US" altLang="en-US" sz="2400" dirty="0"/>
              <a:t>Phase III ASCENT-04/KEYNOTE-D19 trial compares first-line treatment with sacituzumab govitecan + pembrolizumab vs CT + pembrolizumab in PD-L1–positive metastatic TNBC</a:t>
            </a:r>
            <a:endParaRPr lang="en-US" altLang="en-US" sz="2400" baseline="30000" dirty="0"/>
          </a:p>
          <a:p>
            <a:pPr lvl="1">
              <a:buClr>
                <a:srgbClr val="000000"/>
              </a:buClr>
              <a:defRPr/>
            </a:pPr>
            <a:r>
              <a:rPr lang="en-US" altLang="en-US" sz="2400" dirty="0"/>
              <a:t>In the primary analysis, SG + pembro demonstrated a statistically significant and clinically meaningful improvement in PFS vs CT + pembro</a:t>
            </a:r>
            <a:r>
              <a:rPr lang="en-US" altLang="en-US" sz="2400" baseline="30000" dirty="0"/>
              <a:t>3</a:t>
            </a:r>
            <a:endParaRPr lang="en-US" altLang="en-US" sz="2400" baseline="30000" dirty="0">
              <a:solidFill>
                <a:srgbClr val="000000"/>
              </a:solidFill>
            </a:endParaRPr>
          </a:p>
          <a:p>
            <a:pPr lvl="0">
              <a:buClr>
                <a:srgbClr val="000000"/>
              </a:buClr>
              <a:defRPr/>
            </a:pPr>
            <a:r>
              <a:rPr lang="en-US" altLang="en-US" sz="2400" dirty="0">
                <a:solidFill>
                  <a:srgbClr val="000000"/>
                </a:solidFill>
              </a:rPr>
              <a:t>Current analysis reports patient-reported outcomes in </a:t>
            </a:r>
            <a:r>
              <a:rPr lang="en-US" altLang="en-US" sz="2400" dirty="0"/>
              <a:t>ASCENT-04/KEYNOTE-D19</a:t>
            </a:r>
            <a:r>
              <a:rPr lang="en-US" altLang="en-US" sz="2400" baseline="30000" dirty="0"/>
              <a:t>4</a:t>
            </a:r>
            <a:endParaRPr lang="en-US" altLang="en-US" sz="2400" baseline="30000" dirty="0">
              <a:solidFill>
                <a:srgbClr val="000000"/>
              </a:solidFill>
            </a:endParaRPr>
          </a:p>
          <a:p>
            <a:endParaRPr lang="en-GB"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Punie. Oncologist. 2025:30:oyaf034. 2. </a:t>
            </a:r>
            <a:r>
              <a:rPr lang="en-US" altLang="en-US" sz="1200" b="0">
                <a:solidFill>
                  <a:srgbClr val="455560"/>
                </a:solidFill>
                <a:latin typeface="Calibri" panose="020F0502020204030204" pitchFamily="34" charset="0"/>
              </a:rPr>
              <a:t>Zhang. Value Health. 2025;28:S359. </a:t>
            </a:r>
          </a:p>
          <a:p>
            <a:pPr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3. </a:t>
            </a:r>
            <a:r>
              <a:rPr lang="en-US" altLang="en-US" sz="1200" b="0" dirty="0">
                <a:solidFill>
                  <a:srgbClr val="455560"/>
                </a:solidFill>
                <a:latin typeface="Calibri" panose="020F0502020204030204" pitchFamily="34" charset="0"/>
              </a:rPr>
              <a:t>Tolaney</a:t>
            </a:r>
            <a:r>
              <a:rPr lang="en-US" altLang="en-US" sz="1200" b="0">
                <a:solidFill>
                  <a:srgbClr val="455560"/>
                </a:solidFill>
                <a:latin typeface="Calibri" panose="020F0502020204030204" pitchFamily="34" charset="0"/>
              </a:rPr>
              <a:t>. ASCO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LBA109. 4. De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Azambuja. ESMO 2025.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LB22.</a:t>
            </a:r>
          </a:p>
        </p:txBody>
      </p:sp>
      <p:sp>
        <p:nvSpPr>
          <p:cNvPr id="4" name="Rectangle 3">
            <a:extLst>
              <a:ext uri="{FF2B5EF4-FFF2-40B4-BE49-F238E27FC236}">
                <a16:creationId xmlns:a16="http://schemas.microsoft.com/office/drawing/2014/main" id="{3ADCA0FA-DEA6-E0CF-AF5F-F70B218DE414}"/>
              </a:ext>
            </a:extLst>
          </p:cNvPr>
          <p:cNvSpPr txBox="1">
            <a:spLocks noChangeArrowheads="1"/>
          </p:cNvSpPr>
          <p:nvPr/>
        </p:nvSpPr>
        <p:spPr>
          <a:xfrm>
            <a:off x="604675" y="1513047"/>
            <a:ext cx="10936686"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936686" cy="357793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rPr>
              <a:t>Global, open-label, randomized phase III trial</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t>ASCENT-04/</a:t>
            </a:r>
            <a:r>
              <a:rPr lang="en-US" altLang="en-US" sz="3600"/>
              <a:t>KEYNOTE-D19</a:t>
            </a:r>
            <a:r>
              <a:rPr lang="en-US"/>
              <a:t>:</a:t>
            </a:r>
            <a:r>
              <a:rPr lang="en-US" altLang="en-US"/>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566698" y="2592852"/>
            <a:ext cx="346870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Adults with previously untreated, locally advanced unresectable, metastatic TNBC; PD-L1 positive (CPS ≥10); ≥6 mo since curative treatment (prior anti–PD-1/PD-L1 therapy allowed); ECOG PS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endPar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443</a:t>
            </a: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2" name="Rectangle 47">
            <a:extLst>
              <a:ext uri="{FF2B5EF4-FFF2-40B4-BE49-F238E27FC236}">
                <a16:creationId xmlns:a16="http://schemas.microsoft.com/office/drawing/2014/main" id="{D399FC2C-9F96-49BC-868E-62B4C2F89A32}"/>
              </a:ext>
            </a:extLst>
          </p:cNvPr>
          <p:cNvSpPr>
            <a:spLocks noChangeArrowheads="1"/>
          </p:cNvSpPr>
          <p:nvPr/>
        </p:nvSpPr>
        <p:spPr bwMode="auto">
          <a:xfrm>
            <a:off x="9140619" y="2536753"/>
            <a:ext cx="267839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Treatment continued until BICR-verified disease progression or unacceptable toxicity</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Crossover to 2L SG permitted upon progression</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507785" y="2819968"/>
            <a:ext cx="4652798"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Sacituzumab Govitecan + Pembrolizumab*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221)</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507785" y="3680450"/>
            <a:ext cx="4652798" cy="70408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Chemotherapy + Pembrolizumab</a:t>
            </a:r>
            <a:r>
              <a:rPr kumimoji="0" lang="en-US" altLang="en-US" sz="2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222)</a:t>
            </a: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a:off x="9186594" y="3465982"/>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834247" y="366358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834247" y="317912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De Azambuja. ESMO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LB22. NCT05382286.</a:t>
            </a:r>
          </a:p>
        </p:txBody>
      </p:sp>
      <p:sp>
        <p:nvSpPr>
          <p:cNvPr id="4" name="Text Box 45">
            <a:extLst>
              <a:ext uri="{FF2B5EF4-FFF2-40B4-BE49-F238E27FC236}">
                <a16:creationId xmlns:a16="http://schemas.microsoft.com/office/drawing/2014/main" id="{AE926984-B41E-E630-A1D3-D18EF913C8A8}"/>
              </a:ext>
            </a:extLst>
          </p:cNvPr>
          <p:cNvSpPr txBox="1">
            <a:spLocks noChangeArrowheads="1"/>
          </p:cNvSpPr>
          <p:nvPr/>
        </p:nvSpPr>
        <p:spPr bwMode="auto">
          <a:xfrm>
            <a:off x="2691502" y="1916964"/>
            <a:ext cx="71070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Stratified by curative treatment-free interval (de novo vs recurrence within 6-12 mo vs recurrence in &gt;12 mo</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region (US/Canada/W Europe vs RoW</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prior anti–PD-1/PD-L1 (yes vs no) </a:t>
            </a:r>
          </a:p>
        </p:txBody>
      </p:sp>
      <p:cxnSp>
        <p:nvCxnSpPr>
          <p:cNvPr id="5" name="Straight Arrow Connector 4">
            <a:extLst>
              <a:ext uri="{FF2B5EF4-FFF2-40B4-BE49-F238E27FC236}">
                <a16:creationId xmlns:a16="http://schemas.microsoft.com/office/drawing/2014/main" id="{AD1FD343-D9F0-F7D5-CD20-6540E8D2C60F}"/>
              </a:ext>
            </a:extLst>
          </p:cNvPr>
          <p:cNvCxnSpPr>
            <a:cxnSpLocks/>
          </p:cNvCxnSpPr>
          <p:nvPr/>
        </p:nvCxnSpPr>
        <p:spPr bwMode="auto">
          <a:xfrm>
            <a:off x="4202255" y="2466182"/>
            <a:ext cx="0" cy="587535"/>
          </a:xfrm>
          <a:prstGeom prst="straightConnector1">
            <a:avLst/>
          </a:prstGeom>
          <a:noFill/>
          <a:ln w="28575" cap="flat" cmpd="sng" algn="ctr">
            <a:solidFill>
              <a:schemeClr val="bg1"/>
            </a:solidFill>
            <a:prstDash val="sysDot"/>
            <a:round/>
            <a:headEnd type="none" w="med" len="med"/>
            <a:tailEnd type="triangle"/>
          </a:ln>
          <a:effectLst/>
        </p:spPr>
      </p:cxnSp>
      <p:sp>
        <p:nvSpPr>
          <p:cNvPr id="6" name="TextBox 5">
            <a:extLst>
              <a:ext uri="{FF2B5EF4-FFF2-40B4-BE49-F238E27FC236}">
                <a16:creationId xmlns:a16="http://schemas.microsoft.com/office/drawing/2014/main" id="{4A71EABC-1394-9780-2583-D26222AEE410}"/>
              </a:ext>
            </a:extLst>
          </p:cNvPr>
          <p:cNvSpPr txBox="1"/>
          <p:nvPr/>
        </p:nvSpPr>
        <p:spPr bwMode="auto">
          <a:xfrm>
            <a:off x="4507785" y="4379901"/>
            <a:ext cx="60739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*SG 10 mg/kg IV D1, 8 + Pembro 200 mg D1 of 21-day cycle.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Paclitaxel 90 mg/m</a:t>
            </a:r>
            <a:r>
              <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2</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or nab-paclitaxel 100 mg/m</a:t>
            </a:r>
            <a:r>
              <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2</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D1, 8, 15 of 28-day cycle or gemcitabine 1000 mg/m</a:t>
            </a:r>
            <a:r>
              <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2</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 carboplatin AUC 2 D1, 8 of 21-day cycle;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pembro</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200 mg D1 of 21-day cycle. </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a:t>
            </a:r>
            <a:r>
              <a:rPr kumimoji="0" lang="en-US" sz="1200" b="0" i="0" u="none" strike="noStrike" kern="1200" cap="none" spc="0" normalizeH="0" noProof="0">
                <a:ln>
                  <a:noFill/>
                </a:ln>
                <a:solidFill>
                  <a:srgbClr val="000000"/>
                </a:solidFill>
                <a:effectLst/>
                <a:uLnTx/>
                <a:uFillTx/>
                <a:latin typeface="Calibri" panose="020F0502020204030204" pitchFamily="34" charset="0"/>
                <a:ea typeface="+mn-ea"/>
                <a:cs typeface="+mn-cs"/>
              </a:rPr>
              <a:t>Measured at baseline, D1 of each cycle, and at end of treatment.</a:t>
            </a:r>
            <a:endPar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mn-cs"/>
            </a:endParaRPr>
          </a:p>
        </p:txBody>
      </p:sp>
      <p:sp>
        <p:nvSpPr>
          <p:cNvPr id="7" name="Rectangle 3">
            <a:extLst>
              <a:ext uri="{FF2B5EF4-FFF2-40B4-BE49-F238E27FC236}">
                <a16:creationId xmlns:a16="http://schemas.microsoft.com/office/drawing/2014/main" id="{E83CDD64-2283-5B32-D4C2-4E0098174561}"/>
              </a:ext>
            </a:extLst>
          </p:cNvPr>
          <p:cNvSpPr txBox="1">
            <a:spLocks noChangeArrowheads="1"/>
          </p:cNvSpPr>
          <p:nvPr/>
        </p:nvSpPr>
        <p:spPr>
          <a:xfrm>
            <a:off x="604675" y="5153687"/>
            <a:ext cx="10936686" cy="128586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200" i="0" u="none" strike="noStrike" kern="0" cap="none" spc="0" normalizeH="0" baseline="0" noProof="0">
                <a:ln>
                  <a:noFill/>
                </a:ln>
                <a:solidFill>
                  <a:srgbClr val="000000"/>
                </a:solidFill>
                <a:effectLst/>
                <a:uLnTx/>
                <a:uFillTx/>
                <a:latin typeface="Calibri" panose="020F0502020204030204" pitchFamily="34" charset="0"/>
                <a:ea typeface="+mn-ea"/>
                <a:cs typeface="+mn-cs"/>
              </a:rPr>
              <a:t>Primary endpoint: </a:t>
            </a:r>
            <a:r>
              <a:rPr kumimoji="0" lang="en-US" alt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PFS by BICR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200" i="0" u="none" strike="noStrike" kern="0" cap="none" spc="0" normalizeH="0" baseline="0" noProof="0">
                <a:ln>
                  <a:noFill/>
                </a:ln>
                <a:solidFill>
                  <a:srgbClr val="000000"/>
                </a:solidFill>
                <a:effectLst/>
                <a:uLnTx/>
                <a:uFillTx/>
                <a:latin typeface="Calibri" panose="020F0502020204030204" pitchFamily="34" charset="0"/>
                <a:ea typeface="+mn-ea"/>
                <a:cs typeface="+mn-cs"/>
              </a:rPr>
              <a:t>Secondary endpoints</a:t>
            </a:r>
            <a:r>
              <a:rPr kumimoji="0" lang="en-US" altLang="en-US" sz="22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t>
            </a:r>
            <a:r>
              <a:rPr kumimoji="0" lang="en-US" alt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 OS, ORR, </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DoR</a:t>
            </a:r>
            <a:r>
              <a:rPr kumimoji="0" lang="en-US" alt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 by BICR, safety, </a:t>
            </a:r>
            <a:r>
              <a:rPr kumimoji="0" lang="en-US" altLang="en-US" sz="2200" i="0" u="none" strike="noStrike" kern="0" cap="none" spc="0" normalizeH="0" baseline="0" noProof="0">
                <a:ln>
                  <a:noFill/>
                </a:ln>
                <a:solidFill>
                  <a:srgbClr val="000000"/>
                </a:solidFill>
                <a:effectLst/>
                <a:uLnTx/>
                <a:uFillTx/>
                <a:latin typeface="Calibri" panose="020F0502020204030204" pitchFamily="34" charset="0"/>
                <a:ea typeface="+mn-ea"/>
                <a:cs typeface="+mn-cs"/>
              </a:rPr>
              <a:t>QoL by EORTC QLQ-C30</a:t>
            </a:r>
            <a:r>
              <a:rPr kumimoji="0" lang="en-US" altLang="en-US" sz="2200" i="0" u="none" strike="noStrike" kern="0" cap="none" spc="0" normalizeH="0" baseline="30000" noProof="0">
                <a:ln>
                  <a:noFill/>
                </a:ln>
                <a:solidFill>
                  <a:srgbClr val="000000"/>
                </a:solidFill>
                <a:effectLst/>
                <a:uLnTx/>
                <a:uFillTx/>
                <a:latin typeface="Calibri" panose="020F0502020204030204" pitchFamily="34" charset="0"/>
                <a:ea typeface="+mn-ea"/>
                <a:cs typeface="+mn-cs"/>
              </a:rPr>
              <a:t>‡</a:t>
            </a:r>
            <a:r>
              <a:rPr kumimoji="0" lang="en-US" altLang="en-US" sz="2200" i="0" u="none" strike="noStrike" kern="0" cap="none" spc="0" normalizeH="0" noProof="0">
                <a:ln>
                  <a:noFill/>
                </a:ln>
                <a:solidFill>
                  <a:srgbClr val="000000"/>
                </a:solidFill>
                <a:effectLst/>
                <a:uLnTx/>
                <a:uFillTx/>
                <a:latin typeface="Calibri" panose="020F0502020204030204" pitchFamily="34" charset="0"/>
                <a:ea typeface="+mn-ea"/>
                <a:cs typeface="+mn-cs"/>
              </a:rPr>
              <a:t> </a:t>
            </a:r>
            <a:r>
              <a:rPr kumimoji="0" lang="en-US" alt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(TTD in physical functioning, TTD in role functioning, GHS/QoL, pain, and fatigue)</a:t>
            </a:r>
          </a:p>
        </p:txBody>
      </p:sp>
    </p:spTree>
    <p:extLst>
      <p:ext uri="{BB962C8B-B14F-4D97-AF65-F5344CB8AC3E}">
        <p14:creationId xmlns:p14="http://schemas.microsoft.com/office/powerpoint/2010/main" val="1373641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ASCENT-04/</a:t>
            </a:r>
            <a:r>
              <a:rPr lang="en-US" altLang="en-US" dirty="0"/>
              <a:t>KEYNOTE-D19 PROs</a:t>
            </a:r>
            <a:r>
              <a:rPr lang="en-US" dirty="0"/>
              <a:t>:</a:t>
            </a:r>
            <a:r>
              <a:rPr lang="en-US" altLang="en-US" dirty="0"/>
              <a:t> </a:t>
            </a:r>
            <a:br>
              <a:rPr lang="en-US" altLang="en-US" dirty="0"/>
            </a:br>
            <a:r>
              <a:rPr lang="en-US" dirty="0"/>
              <a:t>TTD* in Physical Functioning</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5149464"/>
            <a:ext cx="10877529" cy="1044383"/>
          </a:xfrm>
        </p:spPr>
        <p:txBody>
          <a:bodyPr/>
          <a:lstStyle/>
          <a:p>
            <a:r>
              <a:rPr lang="en-US" altLang="en-US" sz="2000" dirty="0"/>
              <a:t>TTD in physical functioning was similar in both treatment arms and stable in the SG + pembro arm </a:t>
            </a:r>
          </a:p>
          <a:p>
            <a:pPr lvl="1"/>
            <a:r>
              <a:rPr lang="en-US" altLang="en-US" sz="2000" dirty="0"/>
              <a:t>Sensitivity analyses observed numerically longer TTD with SG + pembro, suggesting potential for delayed deterioration in physical functioning</a:t>
            </a:r>
          </a:p>
          <a:p>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De Azambuja. ESMO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LB22.</a:t>
            </a:r>
          </a:p>
        </p:txBody>
      </p:sp>
      <p:graphicFrame>
        <p:nvGraphicFramePr>
          <p:cNvPr id="2" name="Group 3">
            <a:extLst>
              <a:ext uri="{FF2B5EF4-FFF2-40B4-BE49-F238E27FC236}">
                <a16:creationId xmlns:a16="http://schemas.microsoft.com/office/drawing/2014/main" id="{44A1A2A7-D228-E2F8-E0E0-8081FB9E754E}"/>
              </a:ext>
            </a:extLst>
          </p:cNvPr>
          <p:cNvGraphicFramePr>
            <a:graphicFrameLocks/>
          </p:cNvGraphicFramePr>
          <p:nvPr>
            <p:extLst>
              <p:ext uri="{D42A27DB-BD31-4B8C-83A1-F6EECF244321}">
                <p14:modId xmlns:p14="http://schemas.microsoft.com/office/powerpoint/2010/main" val="3196430893"/>
              </p:ext>
            </p:extLst>
          </p:nvPr>
        </p:nvGraphicFramePr>
        <p:xfrm>
          <a:off x="604675" y="1411362"/>
          <a:ext cx="10872442" cy="2935272"/>
        </p:xfrm>
        <a:graphic>
          <a:graphicData uri="http://schemas.openxmlformats.org/drawingml/2006/table">
            <a:tbl>
              <a:tblPr/>
              <a:tblGrid>
                <a:gridCol w="3921712">
                  <a:extLst>
                    <a:ext uri="{9D8B030D-6E8A-4147-A177-3AD203B41FA5}">
                      <a16:colId xmlns:a16="http://schemas.microsoft.com/office/drawing/2014/main" val="20000"/>
                    </a:ext>
                  </a:extLst>
                </a:gridCol>
                <a:gridCol w="2316910">
                  <a:extLst>
                    <a:ext uri="{9D8B030D-6E8A-4147-A177-3AD203B41FA5}">
                      <a16:colId xmlns:a16="http://schemas.microsoft.com/office/drawing/2014/main" val="20001"/>
                    </a:ext>
                  </a:extLst>
                </a:gridCol>
                <a:gridCol w="2316910">
                  <a:extLst>
                    <a:ext uri="{9D8B030D-6E8A-4147-A177-3AD203B41FA5}">
                      <a16:colId xmlns:a16="http://schemas.microsoft.com/office/drawing/2014/main" val="20002"/>
                    </a:ext>
                  </a:extLst>
                </a:gridCol>
                <a:gridCol w="2316910">
                  <a:extLst>
                    <a:ext uri="{9D8B030D-6E8A-4147-A177-3AD203B41FA5}">
                      <a16:colId xmlns:a16="http://schemas.microsoft.com/office/drawing/2014/main" val="1476293247"/>
                    </a:ext>
                  </a:extLst>
                </a:gridCol>
              </a:tblGrid>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Median TTD, Mo (95% CI)</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Calibri" panose="020F0502020204030204" pitchFamily="34" charset="0"/>
                        </a:rPr>
                        <a:t>SG + Pembro</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221)</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Chemotherapy + Pembro</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222)</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Stratified HR (95% CI)</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09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Median TTD in physical functioning</a:t>
                      </a:r>
                      <a:br>
                        <a:rPr kumimoji="0" lang="en-US" sz="1800" b="0" i="0" u="none" strike="noStrike" cap="none" normalizeH="0" baseline="0">
                          <a:ln>
                            <a:noFill/>
                          </a:ln>
                          <a:solidFill>
                            <a:schemeClr val="bg2">
                              <a:lumMod val="10000"/>
                            </a:schemeClr>
                          </a:solidFill>
                          <a:effectLst/>
                          <a:latin typeface="Calibri" panose="020F0502020204030204" pitchFamily="34" charset="0"/>
                        </a:rPr>
                      </a:br>
                      <a:r>
                        <a:rPr kumimoji="0" lang="en-US" sz="1800" b="0" i="0" u="none" strike="noStrike" cap="none" normalizeH="0" baseline="0">
                          <a:ln>
                            <a:noFill/>
                          </a:ln>
                          <a:solidFill>
                            <a:schemeClr val="bg2">
                              <a:lumMod val="10000"/>
                            </a:schemeClr>
                          </a:solidFill>
                          <a:effectLst/>
                          <a:latin typeface="Calibri" panose="020F0502020204030204" pitchFamily="34" charset="0"/>
                        </a:rPr>
                        <a:t>(13.33-point MWPC threshold)</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3.0 (2.3-4.6)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3.5 (2.9-4.2)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0.95 (0.73-1.22)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0063443"/>
                  </a:ext>
                </a:extLst>
              </a:tr>
              <a:tr h="1609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Sensitivity analysis: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Time to first deterioration </a:t>
                      </a:r>
                      <a:b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20-point MWPC threshold)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Time to confirmed deterioration</a:t>
                      </a:r>
                      <a:r>
                        <a:rPr kumimoji="0" lang="en-US" sz="18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13.33-point MWPC threshold)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9.3 (6.1-NE)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8.8 (5.1-13.1)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6.9 (5.6-8.3)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5.7 (4.4-7.0)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0.82 (0.60-1.11)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0.84 (0.62-1.12)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3" name="TextBox 2">
            <a:extLst>
              <a:ext uri="{FF2B5EF4-FFF2-40B4-BE49-F238E27FC236}">
                <a16:creationId xmlns:a16="http://schemas.microsoft.com/office/drawing/2014/main" id="{9F555DE6-BF30-21AD-EAD1-1054ACBA8AB6}"/>
              </a:ext>
            </a:extLst>
          </p:cNvPr>
          <p:cNvSpPr txBox="1"/>
          <p:nvPr/>
        </p:nvSpPr>
        <p:spPr bwMode="auto">
          <a:xfrm>
            <a:off x="604675" y="4318468"/>
            <a:ext cx="110975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a:solidFill>
                  <a:schemeClr val="bg1"/>
                </a:solidFill>
                <a:latin typeface="Calibri" panose="020F0502020204030204" pitchFamily="34" charset="0"/>
              </a:rPr>
              <a:t>*Time to deterioration (TTD): time from randomization to first patient assessment reporting worsening outcome greater than or equal to prespecified meaningful within-patient change (MWPC) relative to baseline or death. Baseline EORTC QLQ-C30 PRO scores were generally similar between treatment arms and general population. </a:t>
            </a:r>
            <a:r>
              <a:rPr lang="en-US" sz="1200" b="0" baseline="30000">
                <a:solidFill>
                  <a:srgbClr val="455560">
                    <a:lumMod val="10000"/>
                  </a:srgbClr>
                </a:solidFill>
                <a:latin typeface="Calibri" panose="020F0502020204030204" pitchFamily="34" charset="0"/>
              </a:rPr>
              <a:t>†</a:t>
            </a:r>
            <a:r>
              <a:rPr lang="en-US" sz="1200" b="0">
                <a:solidFill>
                  <a:srgbClr val="455560">
                    <a:lumMod val="10000"/>
                  </a:srgbClr>
                </a:solidFill>
                <a:latin typeface="Calibri" panose="020F0502020204030204" pitchFamily="34" charset="0"/>
              </a:rPr>
              <a:t>Deterioration confirmed by next scheduled visit, by following missing PRO visit, death &lt;42 days after last assessment, or death &lt;42 days after randomization if baseline or </a:t>
            </a:r>
            <a:r>
              <a:rPr lang="en-US" sz="1200" b="0" dirty="0">
                <a:solidFill>
                  <a:srgbClr val="455560">
                    <a:lumMod val="10000"/>
                  </a:srgbClr>
                </a:solidFill>
                <a:latin typeface="Calibri" panose="020F0502020204030204" pitchFamily="34" charset="0"/>
              </a:rPr>
              <a:t>postbaseline</a:t>
            </a:r>
            <a:r>
              <a:rPr lang="en-US" sz="1200" b="0">
                <a:solidFill>
                  <a:srgbClr val="455560">
                    <a:lumMod val="10000"/>
                  </a:srgbClr>
                </a:solidFill>
                <a:latin typeface="Calibri" panose="020F0502020204030204" pitchFamily="34" charset="0"/>
              </a:rPr>
              <a:t> assessments were missing.</a:t>
            </a:r>
            <a:endParaRPr lang="en-US" sz="1200" b="0">
              <a:solidFill>
                <a:schemeClr val="bg1"/>
              </a:solidFill>
              <a:latin typeface="Calibri" panose="020F0502020204030204" pitchFamily="34" charset="0"/>
            </a:endParaRPr>
          </a:p>
        </p:txBody>
      </p:sp>
    </p:spTree>
    <p:extLst>
      <p:ext uri="{BB962C8B-B14F-4D97-AF65-F5344CB8AC3E}">
        <p14:creationId xmlns:p14="http://schemas.microsoft.com/office/powerpoint/2010/main" val="1066298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B8CAB-7CAB-8271-B3C2-D571D8695BE5}"/>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3C668289-DA86-9C08-A6E2-478EC1C98A36}"/>
              </a:ext>
            </a:extLst>
          </p:cNvPr>
          <p:cNvSpPr>
            <a:spLocks noGrp="1" noChangeArrowheads="1"/>
          </p:cNvSpPr>
          <p:nvPr>
            <p:ph type="title"/>
          </p:nvPr>
        </p:nvSpPr>
        <p:spPr/>
        <p:txBody>
          <a:bodyPr/>
          <a:lstStyle/>
          <a:p>
            <a:r>
              <a:rPr lang="en-US" dirty="0"/>
              <a:t>ASCENT-04/</a:t>
            </a:r>
            <a:r>
              <a:rPr lang="en-US" altLang="en-US" dirty="0"/>
              <a:t>KEYNOTE-D19 PROs</a:t>
            </a:r>
            <a:r>
              <a:rPr lang="en-US" dirty="0"/>
              <a:t>:</a:t>
            </a:r>
            <a:r>
              <a:rPr lang="en-US" altLang="en-US" dirty="0"/>
              <a:t> </a:t>
            </a:r>
            <a:br>
              <a:rPr lang="en-US" altLang="en-US" dirty="0"/>
            </a:br>
            <a:r>
              <a:rPr lang="en-US" dirty="0"/>
              <a:t>TTD Across EORTC QLQ-C30 Domains</a:t>
            </a:r>
            <a:endParaRPr lang="en-US" altLang="en-US" dirty="0"/>
          </a:p>
        </p:txBody>
      </p:sp>
      <p:sp>
        <p:nvSpPr>
          <p:cNvPr id="9219" name="Rectangle 3">
            <a:extLst>
              <a:ext uri="{FF2B5EF4-FFF2-40B4-BE49-F238E27FC236}">
                <a16:creationId xmlns:a16="http://schemas.microsoft.com/office/drawing/2014/main" id="{72C6C2F6-04FF-5F80-17A5-3B1914B8E1F6}"/>
              </a:ext>
            </a:extLst>
          </p:cNvPr>
          <p:cNvSpPr>
            <a:spLocks noGrp="1" noChangeArrowheads="1"/>
          </p:cNvSpPr>
          <p:nvPr>
            <p:ph idx="1"/>
          </p:nvPr>
        </p:nvSpPr>
        <p:spPr>
          <a:xfrm>
            <a:off x="592483" y="5673494"/>
            <a:ext cx="10877529" cy="770655"/>
          </a:xfrm>
        </p:spPr>
        <p:txBody>
          <a:bodyPr/>
          <a:lstStyle/>
          <a:p>
            <a:r>
              <a:rPr lang="en-US" altLang="en-US" sz="2000"/>
              <a:t>Impact on QoL in many domains was similar in both arms, and consistent in time to confirmed deterioration analysis</a:t>
            </a:r>
          </a:p>
        </p:txBody>
      </p:sp>
      <p:sp>
        <p:nvSpPr>
          <p:cNvPr id="9221" name="Text Box 11">
            <a:extLst>
              <a:ext uri="{FF2B5EF4-FFF2-40B4-BE49-F238E27FC236}">
                <a16:creationId xmlns:a16="http://schemas.microsoft.com/office/drawing/2014/main" id="{AEA68E00-7754-3895-F55B-FD7A9B410E5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De Azambuja. ESMO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LB22.</a:t>
            </a:r>
          </a:p>
        </p:txBody>
      </p:sp>
      <p:graphicFrame>
        <p:nvGraphicFramePr>
          <p:cNvPr id="2" name="Group 3">
            <a:extLst>
              <a:ext uri="{FF2B5EF4-FFF2-40B4-BE49-F238E27FC236}">
                <a16:creationId xmlns:a16="http://schemas.microsoft.com/office/drawing/2014/main" id="{5E5D0F20-AC32-1ADC-85D7-A3111B084CE2}"/>
              </a:ext>
            </a:extLst>
          </p:cNvPr>
          <p:cNvGraphicFramePr>
            <a:graphicFrameLocks/>
          </p:cNvGraphicFramePr>
          <p:nvPr>
            <p:extLst>
              <p:ext uri="{D42A27DB-BD31-4B8C-83A1-F6EECF244321}">
                <p14:modId xmlns:p14="http://schemas.microsoft.com/office/powerpoint/2010/main" val="1138872294"/>
              </p:ext>
            </p:extLst>
          </p:nvPr>
        </p:nvGraphicFramePr>
        <p:xfrm>
          <a:off x="604675" y="1449987"/>
          <a:ext cx="5394960" cy="3627232"/>
        </p:xfrm>
        <a:graphic>
          <a:graphicData uri="http://schemas.openxmlformats.org/drawingml/2006/table">
            <a:tbl>
              <a:tblPr/>
              <a:tblGrid>
                <a:gridCol w="155448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1463040">
                  <a:extLst>
                    <a:ext uri="{9D8B030D-6E8A-4147-A177-3AD203B41FA5}">
                      <a16:colId xmlns:a16="http://schemas.microsoft.com/office/drawing/2014/main" val="1476293247"/>
                    </a:ext>
                  </a:extLst>
                </a:gridCol>
              </a:tblGrid>
              <a:tr h="296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Median TTD in Functional Domains, </a:t>
                      </a:r>
                      <a:br>
                        <a:rPr kumimoji="0" lang="en-GB" sz="1400" b="1" i="0" u="none" strike="noStrike" cap="none" normalizeH="0" baseline="0">
                          <a:ln>
                            <a:noFill/>
                          </a:ln>
                          <a:solidFill>
                            <a:schemeClr val="tx1"/>
                          </a:solidFill>
                          <a:effectLst/>
                          <a:latin typeface="Calibri" panose="020F0502020204030204" pitchFamily="34" charset="0"/>
                        </a:rPr>
                      </a:br>
                      <a:r>
                        <a:rPr kumimoji="0" lang="en-GB" sz="1400" b="1" i="0" u="none" strike="noStrike" cap="none" normalizeH="0" baseline="0">
                          <a:ln>
                            <a:noFill/>
                          </a:ln>
                          <a:solidFill>
                            <a:schemeClr val="tx1"/>
                          </a:solidFill>
                          <a:effectLst/>
                          <a:latin typeface="Calibri" panose="020F0502020204030204" pitchFamily="34" charset="0"/>
                        </a:rPr>
                        <a:t>Mo (95% CI)</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rPr>
                        <a:t>SG + Pembro</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CT + Pembro</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Global health status/QoL</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2.2 (2.1-3.3)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3.5 (2.3-4.2)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0.98 (0.75-1.27)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0063443"/>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Physical functioning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3.0 (2.3-4.6)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3.5 (2.9-4.2)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0.95 (0.73-1.22)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Role functioning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1.7 (1.1-2.2)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 (1.4-2.3)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1.01 (0.79-1.29)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76786791"/>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Emotional functioning</a:t>
                      </a:r>
                    </a:p>
                  </a:txBody>
                  <a:tcPr marL="121699" marR="121699" marT="45728" marB="45728" anchor="ctr" horzOverflow="overflow">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9.3 (5.9-NE)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4.9 (3.5-6.3)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0.71 (0.53-0.96)</a:t>
                      </a:r>
                    </a:p>
                  </a:txBody>
                  <a:tcPr marL="121699" marR="121699" marT="45728" marB="45728" anchor="ctr" horzOverflow="overflow">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9195550"/>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Cognitive functioning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2.3 (1.5-3.5)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2.9 (2.2-3.5)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0.96 (0.74-1.23)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82739764"/>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Social functioning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1.9 (1.5-2.2)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2.2 (1.5-3.3)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1.02 (0.80-1.31)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05617117"/>
                  </a:ext>
                </a:extLst>
              </a:tr>
            </a:tbl>
          </a:graphicData>
        </a:graphic>
      </p:graphicFrame>
      <p:graphicFrame>
        <p:nvGraphicFramePr>
          <p:cNvPr id="3" name="Group 3">
            <a:extLst>
              <a:ext uri="{FF2B5EF4-FFF2-40B4-BE49-F238E27FC236}">
                <a16:creationId xmlns:a16="http://schemas.microsoft.com/office/drawing/2014/main" id="{910568FE-0386-D162-40D6-F941581B6A13}"/>
              </a:ext>
            </a:extLst>
          </p:cNvPr>
          <p:cNvGraphicFramePr>
            <a:graphicFrameLocks/>
          </p:cNvGraphicFramePr>
          <p:nvPr>
            <p:extLst>
              <p:ext uri="{D42A27DB-BD31-4B8C-83A1-F6EECF244321}">
                <p14:modId xmlns:p14="http://schemas.microsoft.com/office/powerpoint/2010/main" val="1324608559"/>
              </p:ext>
            </p:extLst>
          </p:nvPr>
        </p:nvGraphicFramePr>
        <p:xfrm>
          <a:off x="6192367" y="1449987"/>
          <a:ext cx="5394961" cy="4114960"/>
        </p:xfrm>
        <a:graphic>
          <a:graphicData uri="http://schemas.openxmlformats.org/drawingml/2006/table">
            <a:tbl>
              <a:tblPr/>
              <a:tblGrid>
                <a:gridCol w="1417123">
                  <a:extLst>
                    <a:ext uri="{9D8B030D-6E8A-4147-A177-3AD203B41FA5}">
                      <a16:colId xmlns:a16="http://schemas.microsoft.com/office/drawing/2014/main" val="20000"/>
                    </a:ext>
                  </a:extLst>
                </a:gridCol>
                <a:gridCol w="1257399">
                  <a:extLst>
                    <a:ext uri="{9D8B030D-6E8A-4147-A177-3AD203B41FA5}">
                      <a16:colId xmlns:a16="http://schemas.microsoft.com/office/drawing/2014/main" val="20001"/>
                    </a:ext>
                  </a:extLst>
                </a:gridCol>
                <a:gridCol w="1257399">
                  <a:extLst>
                    <a:ext uri="{9D8B030D-6E8A-4147-A177-3AD203B41FA5}">
                      <a16:colId xmlns:a16="http://schemas.microsoft.com/office/drawing/2014/main" val="20002"/>
                    </a:ext>
                  </a:extLst>
                </a:gridCol>
                <a:gridCol w="1463040">
                  <a:extLst>
                    <a:ext uri="{9D8B030D-6E8A-4147-A177-3AD203B41FA5}">
                      <a16:colId xmlns:a16="http://schemas.microsoft.com/office/drawing/2014/main" val="1476293247"/>
                    </a:ext>
                  </a:extLst>
                </a:gridCol>
              </a:tblGrid>
              <a:tr h="296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Median TTD in Symptom Domains, </a:t>
                      </a:r>
                      <a:br>
                        <a:rPr kumimoji="0" lang="en-GB" sz="1400" b="1" i="0" u="none" strike="noStrike" cap="none" normalizeH="0" baseline="0">
                          <a:ln>
                            <a:noFill/>
                          </a:ln>
                          <a:solidFill>
                            <a:schemeClr val="tx1"/>
                          </a:solidFill>
                          <a:effectLst/>
                          <a:latin typeface="Calibri" panose="020F0502020204030204" pitchFamily="34" charset="0"/>
                        </a:rPr>
                      </a:br>
                      <a:r>
                        <a:rPr kumimoji="0" lang="en-GB" sz="1400" b="1" i="0" u="none" strike="noStrike" cap="none" normalizeH="0" baseline="0">
                          <a:ln>
                            <a:noFill/>
                          </a:ln>
                          <a:solidFill>
                            <a:schemeClr val="tx1"/>
                          </a:solidFill>
                          <a:effectLst/>
                          <a:latin typeface="Calibri" panose="020F0502020204030204" pitchFamily="34" charset="0"/>
                        </a:rPr>
                        <a:t>Mo (95% CI)</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rPr>
                        <a:t>SG + Pembro</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CT + Pembro</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 (1.0-1.4)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 (0.9-1.4)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0.91 (0.72-1.15)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40452820"/>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Nausea/ vomiting</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 (1.0-2.2)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3.5 (2.1-4.4)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1.38 (1.07-1.77)</a:t>
                      </a:r>
                    </a:p>
                  </a:txBody>
                  <a:tcPr marL="121699" marR="121699" marT="45728" marB="45728" anchor="ctr" horzOverflow="overflow">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4625570"/>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Pain</a:t>
                      </a:r>
                    </a:p>
                  </a:txBody>
                  <a:tcPr marL="121699" marR="121699" marT="45728" marB="45728" anchor="ctr" horzOverflow="overflow">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4.3 (2.4-5.7)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3.2 (2.2-4.2)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0.75 (0.57-0.98)</a:t>
                      </a:r>
                    </a:p>
                  </a:txBody>
                  <a:tcPr marL="121699" marR="121699" marT="45728" marB="45728" anchor="ctr" horzOverflow="overflow">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50429030"/>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4.7 (3.1-6.7)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3.7 (2.8-5.6)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0.88 (0.67-1.16)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72858114"/>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Insomnia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5.6 (3.7-10.8)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3.5 (2.8-4.4)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0.75 (0.56-1.00)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62688379"/>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Appetite loss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2.2 (1.7-3.0)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4.2 (2.9-5.6)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1.25 (0.96-1.64)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0521653"/>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2.8 (2.1-3.5)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3.7 (2.4-5.1)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1.07 (0.82-1.39)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18858894"/>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 (1.0-1.8)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5.3 (3.1-6.9)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1.92 (1.48-2.48)</a:t>
                      </a:r>
                    </a:p>
                  </a:txBody>
                  <a:tcPr marL="121699" marR="121699" marT="45728" marB="45728" anchor="ctr" horzOverflow="overflow">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4095312"/>
                  </a:ext>
                </a:extLst>
              </a:tr>
              <a:tr h="177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Financial difficulties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7.6 (4.2-13.6)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9.3 (5.7-NE)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1.16 (0.85-1.59)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52670048"/>
                  </a:ext>
                </a:extLst>
              </a:tr>
            </a:tbl>
          </a:graphicData>
        </a:graphic>
      </p:graphicFrame>
    </p:spTree>
    <p:extLst>
      <p:ext uri="{BB962C8B-B14F-4D97-AF65-F5344CB8AC3E}">
        <p14:creationId xmlns:p14="http://schemas.microsoft.com/office/powerpoint/2010/main" val="523949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C71AB-5566-CB70-BE5D-C9B3DC4E340E}"/>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5F9A596E-A8B5-59F8-84A4-17A8B8B32DB3}"/>
              </a:ext>
            </a:extLst>
          </p:cNvPr>
          <p:cNvSpPr>
            <a:spLocks noGrp="1" noChangeArrowheads="1"/>
          </p:cNvSpPr>
          <p:nvPr>
            <p:ph type="title"/>
          </p:nvPr>
        </p:nvSpPr>
        <p:spPr/>
        <p:txBody>
          <a:bodyPr/>
          <a:lstStyle/>
          <a:p>
            <a:r>
              <a:rPr lang="en-US" dirty="0"/>
              <a:t>ASCENT-04/</a:t>
            </a:r>
            <a:r>
              <a:rPr lang="en-US" altLang="en-US" dirty="0"/>
              <a:t>KEYNOTE-D19 PROs</a:t>
            </a:r>
            <a:r>
              <a:rPr lang="en-US" dirty="0"/>
              <a:t>:</a:t>
            </a:r>
            <a:r>
              <a:rPr lang="en-US" altLang="en-US" dirty="0"/>
              <a:t> </a:t>
            </a:r>
            <a:br>
              <a:rPr lang="en-US" altLang="en-US" dirty="0"/>
            </a:br>
            <a:r>
              <a:rPr lang="en-US" altLang="en-US" dirty="0"/>
              <a:t>Change in </a:t>
            </a:r>
            <a:r>
              <a:rPr lang="en-US" dirty="0"/>
              <a:t>Functional and Symptom Domains</a:t>
            </a:r>
            <a:endParaRPr lang="en-US" altLang="en-US" dirty="0"/>
          </a:p>
        </p:txBody>
      </p:sp>
      <p:sp>
        <p:nvSpPr>
          <p:cNvPr id="9221" name="Text Box 11">
            <a:extLst>
              <a:ext uri="{FF2B5EF4-FFF2-40B4-BE49-F238E27FC236}">
                <a16:creationId xmlns:a16="http://schemas.microsoft.com/office/drawing/2014/main" id="{652A68A0-D58B-7C30-498C-40BD22B6FD3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De Azambuja. ESMO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LB22.</a:t>
            </a:r>
          </a:p>
        </p:txBody>
      </p:sp>
      <p:graphicFrame>
        <p:nvGraphicFramePr>
          <p:cNvPr id="2" name="Group 3">
            <a:extLst>
              <a:ext uri="{FF2B5EF4-FFF2-40B4-BE49-F238E27FC236}">
                <a16:creationId xmlns:a16="http://schemas.microsoft.com/office/drawing/2014/main" id="{490E4C86-BD47-FD9C-F44F-FBCE29CEAE55}"/>
              </a:ext>
            </a:extLst>
          </p:cNvPr>
          <p:cNvGraphicFramePr>
            <a:graphicFrameLocks/>
          </p:cNvGraphicFramePr>
          <p:nvPr>
            <p:extLst>
              <p:ext uri="{D42A27DB-BD31-4B8C-83A1-F6EECF244321}">
                <p14:modId xmlns:p14="http://schemas.microsoft.com/office/powerpoint/2010/main" val="1545341962"/>
              </p:ext>
            </p:extLst>
          </p:nvPr>
        </p:nvGraphicFramePr>
        <p:xfrm>
          <a:off x="609759" y="1464814"/>
          <a:ext cx="10872442" cy="4797552"/>
        </p:xfrm>
        <a:graphic>
          <a:graphicData uri="http://schemas.openxmlformats.org/drawingml/2006/table">
            <a:tbl>
              <a:tblPr/>
              <a:tblGrid>
                <a:gridCol w="2518579">
                  <a:extLst>
                    <a:ext uri="{9D8B030D-6E8A-4147-A177-3AD203B41FA5}">
                      <a16:colId xmlns:a16="http://schemas.microsoft.com/office/drawing/2014/main" val="1362903288"/>
                    </a:ext>
                  </a:extLst>
                </a:gridCol>
                <a:gridCol w="2126834">
                  <a:extLst>
                    <a:ext uri="{9D8B030D-6E8A-4147-A177-3AD203B41FA5}">
                      <a16:colId xmlns:a16="http://schemas.microsoft.com/office/drawing/2014/main" val="20000"/>
                    </a:ext>
                  </a:extLst>
                </a:gridCol>
                <a:gridCol w="1411769">
                  <a:extLst>
                    <a:ext uri="{9D8B030D-6E8A-4147-A177-3AD203B41FA5}">
                      <a16:colId xmlns:a16="http://schemas.microsoft.com/office/drawing/2014/main" val="20001"/>
                    </a:ext>
                  </a:extLst>
                </a:gridCol>
                <a:gridCol w="1411769">
                  <a:extLst>
                    <a:ext uri="{9D8B030D-6E8A-4147-A177-3AD203B41FA5}">
                      <a16:colId xmlns:a16="http://schemas.microsoft.com/office/drawing/2014/main" val="20002"/>
                    </a:ext>
                  </a:extLst>
                </a:gridCol>
                <a:gridCol w="2516315">
                  <a:extLst>
                    <a:ext uri="{9D8B030D-6E8A-4147-A177-3AD203B41FA5}">
                      <a16:colId xmlns:a16="http://schemas.microsoft.com/office/drawing/2014/main" val="1476293247"/>
                    </a:ext>
                  </a:extLst>
                </a:gridCol>
                <a:gridCol w="887176">
                  <a:extLst>
                    <a:ext uri="{9D8B030D-6E8A-4147-A177-3AD203B41FA5}">
                      <a16:colId xmlns:a16="http://schemas.microsoft.com/office/drawing/2014/main" val="1208173303"/>
                    </a:ext>
                  </a:extLst>
                </a:gridCol>
              </a:tblGrid>
              <a:tr h="39701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Mean Change in EORTC QLQ-C30 Scores vs Baseline</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rPr>
                        <a:t>SG + Pembro</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221)</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CT + Pembro</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222)</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Treatment Difference (95% CI)</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MID</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3545">
                <a:tc rowSpan="6">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Functional domains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Improvement: positive change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Difference &gt;0 favors SG + Pembro</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Emotional functioning</a:t>
                      </a:r>
                    </a:p>
                  </a:txBody>
                  <a:tcPr marL="121699" marR="121699" marT="36576" marB="36576" anchor="ctr" horzOverflow="overflow">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5.03</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0.97</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4.07 (1.20 to 6.93)</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7.00</a:t>
                      </a:r>
                    </a:p>
                  </a:txBody>
                  <a:tcPr marL="121699" marR="121699" marT="36576" marB="36576" anchor="ctr" horzOverflow="overflow">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0063443"/>
                  </a:ext>
                </a:extLst>
              </a:tr>
              <a:tr h="2335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Role functioning</a:t>
                      </a:r>
                    </a:p>
                  </a:txBody>
                  <a:tcPr marL="121699" marR="121699" marT="36576" marB="36576" anchor="ctr" horzOverflow="overflow">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-6.40</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-9.74</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3.34 (0.13 to 6.55)</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7.72</a:t>
                      </a:r>
                    </a:p>
                  </a:txBody>
                  <a:tcPr marL="121699" marR="121699" marT="36576" marB="36576" anchor="ctr" horzOverflow="overflow">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335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Physical functioning</a:t>
                      </a:r>
                    </a:p>
                  </a:txBody>
                  <a:tcPr marL="121699" marR="121699" marT="36576" marB="36576" anchor="ctr" horzOverflow="overflow">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-2.84</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-5.29</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2.45 (0.09 to 4.81)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5.78</a:t>
                      </a:r>
                    </a:p>
                  </a:txBody>
                  <a:tcPr marL="121699" marR="121699" marT="36576" marB="36576" anchor="ctr" horzOverflow="overflow">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76786791"/>
                  </a:ext>
                </a:extLst>
              </a:tr>
              <a:tr h="2335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Social functioning</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-5.30</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-6.90</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1.60 (-1.15 to 4.34)</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7.49</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9195550"/>
                  </a:ext>
                </a:extLst>
              </a:tr>
              <a:tr h="2335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Global health status/QoL</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-1.60</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-2.70</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1.10 (-1.40 to 3.59)</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6.38</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82739764"/>
                  </a:ext>
                </a:extLst>
              </a:tr>
              <a:tr h="2335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Cognitive functioning</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-5.36</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-6.36</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1.00 (-1.63 to 3.63)</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5.20</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05617117"/>
                  </a:ext>
                </a:extLst>
              </a:tr>
              <a:tr h="233545">
                <a:tc rowSpan="9">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Symptom domains</a:t>
                      </a:r>
                      <a:endParaRPr kumimoji="0" lang="en-US" sz="12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200" b="0" i="0" u="none" strike="noStrike" cap="none" normalizeH="0" baseline="0">
                          <a:ln>
                            <a:noFill/>
                          </a:ln>
                          <a:solidFill>
                            <a:schemeClr val="bg2">
                              <a:lumMod val="10000"/>
                            </a:schemeClr>
                          </a:solidFill>
                          <a:effectLst/>
                          <a:latin typeface="Calibri" panose="020F0502020204030204" pitchFamily="34" charset="0"/>
                        </a:rPr>
                      </a:br>
                      <a:r>
                        <a:rPr kumimoji="0" lang="en-US" sz="1200" b="0" i="0" u="none" strike="noStrike" cap="none" normalizeH="0" baseline="0">
                          <a:ln>
                            <a:noFill/>
                          </a:ln>
                          <a:solidFill>
                            <a:schemeClr val="bg2">
                              <a:lumMod val="10000"/>
                            </a:schemeClr>
                          </a:solidFill>
                          <a:effectLst/>
                          <a:latin typeface="Calibri" panose="020F0502020204030204" pitchFamily="34" charset="0"/>
                        </a:rPr>
                        <a:t>Improvement: negative change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Difference &lt;0 favors SG + pembro</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Pain</a:t>
                      </a:r>
                    </a:p>
                  </a:txBody>
                  <a:tcPr marL="121699" marR="121699" marT="36576" marB="36576" anchor="ctr" horzOverflow="overflow">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-8.11</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-2.72</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-5.39 (-8.55 to -2.23)</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8.42</a:t>
                      </a:r>
                    </a:p>
                  </a:txBody>
                  <a:tcPr marL="121699" marR="121699" marT="36576" marB="36576" anchor="ctr" horzOverflow="overflow">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40452820"/>
                  </a:ext>
                </a:extLst>
              </a:tr>
              <a:tr h="2335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Insomnia</a:t>
                      </a:r>
                    </a:p>
                  </a:txBody>
                  <a:tcPr marL="121699" marR="121699" marT="36576" marB="36576" anchor="ctr" horzOverflow="overflow">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-6.41</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-1.82</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-4.59 (-7.70 to -1.48)</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8.86</a:t>
                      </a:r>
                    </a:p>
                  </a:txBody>
                  <a:tcPr marL="121699" marR="121699" marT="36576" marB="36576" anchor="ctr" horzOverflow="overflow">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4625570"/>
                  </a:ext>
                </a:extLst>
              </a:tr>
              <a:tr h="2335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Fatigue</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4.34</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7.09</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-2.75 (-5.65 to 0.15)</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7.00</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50429030"/>
                  </a:ext>
                </a:extLst>
              </a:tr>
              <a:tr h="2335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Dyspnea</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1.65</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3.01</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-1.35 (-4.29 to 1.59)</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6.91</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72858114"/>
                  </a:ext>
                </a:extLst>
              </a:tr>
              <a:tr h="2335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Appetite loss</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0.16</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1.28</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 (-4.08 to 1.83)</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7.09</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62688379"/>
                  </a:ext>
                </a:extLst>
              </a:tr>
              <a:tr h="2335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Constipation</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4.95</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4.26</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0.69 (-2.75 to 4.14)</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6.88</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0521653"/>
                  </a:ext>
                </a:extLst>
              </a:tr>
              <a:tr h="2335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Financial difficulties</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3.28</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2.17</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 (-2.30 to 4.51)</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8.73</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18858894"/>
                  </a:ext>
                </a:extLst>
              </a:tr>
              <a:tr h="2335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Nausea/vomiting</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5.23</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2.56</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2.67 (0.73 to 4.62)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4.23</a:t>
                      </a:r>
                    </a:p>
                  </a:txBody>
                  <a:tcPr marL="121699" marR="121699" marT="36576" marB="36576" anchor="ctr" horzOverflow="overflow">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4095312"/>
                  </a:ext>
                </a:extLst>
              </a:tr>
              <a:tr h="2335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Diarrhea</a:t>
                      </a:r>
                    </a:p>
                  </a:txBody>
                  <a:tcPr marL="121699" marR="121699" marT="36576" marB="36576" anchor="ctr" horzOverflow="overflow">
                    <a:lnL w="190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13.62</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3.21</a:t>
                      </a: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10.41 (7.53 to 13.29)</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4.31</a:t>
                      </a:r>
                    </a:p>
                  </a:txBody>
                  <a:tcPr marL="121699" marR="121699" marT="36576" marB="36576" anchor="ctr" horzOverflow="overflow">
                    <a:lnL w="1270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52670048"/>
                  </a:ext>
                </a:extLst>
              </a:tr>
            </a:tbl>
          </a:graphicData>
        </a:graphic>
      </p:graphicFrame>
    </p:spTree>
    <p:extLst>
      <p:ext uri="{BB962C8B-B14F-4D97-AF65-F5344CB8AC3E}">
        <p14:creationId xmlns:p14="http://schemas.microsoft.com/office/powerpoint/2010/main" val="935058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ASCENT-04/</a:t>
            </a:r>
            <a:r>
              <a:rPr lang="en-US" altLang="en-US" dirty="0"/>
              <a:t>KEYNOTE-D19 PROs</a:t>
            </a:r>
            <a:r>
              <a:rPr lang="en-US" dirty="0"/>
              <a:t>:</a:t>
            </a:r>
            <a:r>
              <a:rPr lang="en-US" altLang="en-US" dirty="0"/>
              <a:t> </a:t>
            </a:r>
            <a:br>
              <a:rPr lang="en-US" altLang="en-US" dirty="0"/>
            </a:br>
            <a:r>
              <a:rPr lang="en-US" dirty="0"/>
              <a:t>Investigators’ Conclusions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De Azambuja. ESMO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LB22.</a:t>
            </a:r>
          </a:p>
        </p:txBody>
      </p:sp>
      <p:sp>
        <p:nvSpPr>
          <p:cNvPr id="4" name="Content Placeholder 6">
            <a:extLst>
              <a:ext uri="{FF2B5EF4-FFF2-40B4-BE49-F238E27FC236}">
                <a16:creationId xmlns:a16="http://schemas.microsoft.com/office/drawing/2014/main" id="{BEB4746C-D2D0-CB6A-AF46-E7743D61CAE1}"/>
              </a:ext>
            </a:extLst>
          </p:cNvPr>
          <p:cNvSpPr txBox="1">
            <a:spLocks/>
          </p:cNvSpPr>
          <p:nvPr/>
        </p:nvSpPr>
        <p:spPr bwMode="auto">
          <a:xfrm>
            <a:off x="604675" y="1513047"/>
            <a:ext cx="11102416"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rgbClr val="000000"/>
              </a:buClr>
              <a:defRPr/>
            </a:pPr>
            <a:r>
              <a:rPr lang="en-US" altLang="en-US" sz="2000" b="0" kern="0">
                <a:solidFill>
                  <a:srgbClr val="000000"/>
                </a:solidFill>
              </a:rPr>
              <a:t>Among patients with untreated PD-L1–positive </a:t>
            </a:r>
            <a:r>
              <a:rPr lang="en-US" altLang="en-US" sz="2000" b="0" kern="0" dirty="0">
                <a:solidFill>
                  <a:srgbClr val="000000"/>
                </a:solidFill>
              </a:rPr>
              <a:t>mTNBC</a:t>
            </a:r>
            <a:r>
              <a:rPr lang="en-US" altLang="en-US" sz="2000" b="0" kern="0">
                <a:solidFill>
                  <a:srgbClr val="000000"/>
                </a:solidFill>
              </a:rPr>
              <a:t>, </a:t>
            </a:r>
            <a:r>
              <a:rPr lang="en-GB" sz="2000" b="0" kern="0"/>
              <a:t>sacituzumab govitecan + pembrolizumab maintained baseline QoL and provided improvement in several QoL domains vs CT + pembrolizumab</a:t>
            </a:r>
            <a:endParaRPr lang="en-US" altLang="en-US" sz="2000" b="0" kern="0">
              <a:solidFill>
                <a:srgbClr val="000000"/>
              </a:solidFill>
            </a:endParaRPr>
          </a:p>
          <a:p>
            <a:pPr>
              <a:buClr>
                <a:srgbClr val="000000"/>
              </a:buClr>
              <a:defRPr/>
            </a:pPr>
            <a:r>
              <a:rPr lang="en-GB" sz="2000" b="0" kern="0"/>
              <a:t>TTD in physical functioning was similar in both treatment arms, although emotional function and pain domains </a:t>
            </a:r>
            <a:r>
              <a:rPr lang="en-GB" sz="2000" b="0" kern="0" dirty="0"/>
              <a:t>favored</a:t>
            </a:r>
            <a:r>
              <a:rPr lang="en-GB" sz="2000" b="0" kern="0"/>
              <a:t> </a:t>
            </a:r>
            <a:r>
              <a:rPr lang="en-GB" sz="2000" b="0" kern="0" dirty="0"/>
              <a:t>sacituzumab</a:t>
            </a:r>
            <a:r>
              <a:rPr lang="en-GB" sz="2000" b="0" kern="0"/>
              <a:t> </a:t>
            </a:r>
            <a:r>
              <a:rPr lang="en-GB" sz="2000" b="0" kern="0" dirty="0"/>
              <a:t>govitecan</a:t>
            </a:r>
            <a:r>
              <a:rPr lang="en-GB" sz="2000" b="0" kern="0"/>
              <a:t> + pembrolizumab </a:t>
            </a:r>
          </a:p>
          <a:p>
            <a:pPr>
              <a:buClr>
                <a:srgbClr val="000000"/>
              </a:buClr>
              <a:defRPr/>
            </a:pPr>
            <a:r>
              <a:rPr lang="en-GB" sz="2000" b="0" kern="0"/>
              <a:t>Sensitivity analyses suggested potential for delayed deterioration in physical functioning with </a:t>
            </a:r>
            <a:r>
              <a:rPr lang="en-GB" sz="2000" b="0" kern="0" dirty="0"/>
              <a:t>sacituzumab</a:t>
            </a:r>
            <a:r>
              <a:rPr lang="en-GB" sz="2000" b="0" kern="0"/>
              <a:t> </a:t>
            </a:r>
            <a:r>
              <a:rPr lang="en-GB" sz="2000" b="0" kern="0" dirty="0"/>
              <a:t>govitecan</a:t>
            </a:r>
            <a:r>
              <a:rPr lang="en-GB" sz="2000" b="0" kern="0"/>
              <a:t> + pembrolizumab </a:t>
            </a:r>
          </a:p>
          <a:p>
            <a:pPr>
              <a:buClr>
                <a:srgbClr val="000000"/>
              </a:buClr>
              <a:defRPr/>
            </a:pPr>
            <a:r>
              <a:rPr lang="en-GB" sz="2000" b="0" kern="0"/>
              <a:t>Mean changes in physical, role, and emotional functioning, and in pain and insomnia domain scores </a:t>
            </a:r>
            <a:r>
              <a:rPr lang="en-GB" sz="2000" b="0" kern="0" dirty="0"/>
              <a:t>favored</a:t>
            </a:r>
            <a:r>
              <a:rPr lang="en-GB" sz="2000" b="0" kern="0"/>
              <a:t> </a:t>
            </a:r>
            <a:r>
              <a:rPr lang="en-GB" sz="2000" b="0" kern="0" dirty="0"/>
              <a:t>sacituzumab</a:t>
            </a:r>
            <a:r>
              <a:rPr lang="en-GB" sz="2000" b="0" kern="0"/>
              <a:t> </a:t>
            </a:r>
            <a:r>
              <a:rPr lang="en-GB" sz="2000" b="0" kern="0" dirty="0"/>
              <a:t>govitecan</a:t>
            </a:r>
            <a:r>
              <a:rPr lang="en-GB" sz="2000" b="0" kern="0"/>
              <a:t> + pembrolizumab </a:t>
            </a:r>
          </a:p>
          <a:p>
            <a:pPr lvl="1">
              <a:buClr>
                <a:srgbClr val="000000"/>
              </a:buClr>
              <a:defRPr/>
            </a:pPr>
            <a:r>
              <a:rPr lang="en-GB" sz="2000" b="0" kern="0"/>
              <a:t>Nausea/vomiting and </a:t>
            </a:r>
            <a:r>
              <a:rPr lang="en-GB" sz="2000" b="0" kern="0" err="1"/>
              <a:t>diarrhea</a:t>
            </a:r>
            <a:r>
              <a:rPr lang="en-GB" sz="2000" b="0" kern="0"/>
              <a:t> domains scores worsened with </a:t>
            </a:r>
            <a:r>
              <a:rPr lang="en-GB" sz="2000" b="0" kern="0" dirty="0"/>
              <a:t>sacituzumab</a:t>
            </a:r>
            <a:r>
              <a:rPr lang="en-GB" sz="2000" b="0" kern="0"/>
              <a:t> </a:t>
            </a:r>
            <a:r>
              <a:rPr lang="en-GB" sz="2000" b="0" kern="0" dirty="0"/>
              <a:t>govitecan</a:t>
            </a:r>
            <a:r>
              <a:rPr lang="en-GB" sz="2000" b="0" kern="0"/>
              <a:t> + pembrolizumab, in line with established safety profile</a:t>
            </a:r>
          </a:p>
          <a:p>
            <a:pPr>
              <a:buClr>
                <a:srgbClr val="000000"/>
              </a:buClr>
              <a:defRPr/>
            </a:pPr>
            <a:r>
              <a:rPr lang="en-US" sz="2000" b="0" kern="0" dirty="0"/>
              <a:t>Investigators conclude that this analysis of ASCENT-04/KEYNOTE-D19 PROs along with efficacy data suggest sacituzumab govitecan + pembrolizumab could be a new SoC in patients with untreated </a:t>
            </a:r>
            <a:br>
              <a:rPr lang="en-US" sz="2000" b="0" kern="0" dirty="0"/>
            </a:br>
            <a:r>
              <a:rPr lang="en-US" sz="2000" b="0" kern="0" dirty="0"/>
              <a:t>PD-L1–positive mTNBC</a:t>
            </a:r>
            <a:endParaRPr lang="en-GB" sz="2000" b="0" kern="0"/>
          </a:p>
        </p:txBody>
      </p:sp>
    </p:spTree>
    <p:extLst>
      <p:ext uri="{BB962C8B-B14F-4D97-AF65-F5344CB8AC3E}">
        <p14:creationId xmlns:p14="http://schemas.microsoft.com/office/powerpoint/2010/main" val="122429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Additional CME/CE-certified activities </a:t>
            </a:r>
            <a:r>
              <a:rPr lang="en-US" sz="2200" b="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a:solidFill>
                  <a:srgbClr val="455560"/>
                </a:solidFill>
                <a:latin typeface="Calibri" panose="020F0502020204030204" pitchFamily="34" charset="0"/>
                <a:cs typeface="Arial" panose="020B0604020202020204" pitchFamily="34" charset="0"/>
              </a:rPr>
              <a:t>Lung cancers </a:t>
            </a: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0" ma:contentTypeDescription="Create a new document." ma:contentTypeScope="" ma:versionID="1ee228d2f81f555e7368de63dc9b5b18">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c3052f8e8201923ad6a2602efa261c32"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d2e3f5e4-6f28-4f19-ae66-1677b5fa85d1"/>
    <ds:schemaRef ds:uri="http://purl.org/dc/terms/"/>
    <ds:schemaRef ds:uri="http://schemas.microsoft.com/office/2006/metadata/properties"/>
    <ds:schemaRef ds:uri="http://purl.org/dc/elements/1.1/"/>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22fd6914-46d4-4c7e-bbad-46e82841b69d"/>
    <ds:schemaRef ds:uri="http://www.w3.org/XML/1998/namespace"/>
  </ds:schemaRefs>
</ds:datastoreItem>
</file>

<file path=customXml/itemProps2.xml><?xml version="1.0" encoding="utf-8"?>
<ds:datastoreItem xmlns:ds="http://schemas.openxmlformats.org/officeDocument/2006/customXml" ds:itemID="{3C6EB42C-4875-4313-A95E-5DD229D7B722}">
  <ds:schemaRefs>
    <ds:schemaRef ds:uri="22fd6914-46d4-4c7e-bbad-46e82841b69d"/>
    <ds:schemaRef ds:uri="d2e3f5e4-6f28-4f19-ae66-1677b5fa85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0</TotalTime>
  <Words>1720</Words>
  <Application>Microsoft Office PowerPoint</Application>
  <PresentationFormat>Widescreen</PresentationFormat>
  <Paragraphs>249</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Calibri</vt:lpstr>
      <vt:lpstr>Times</vt:lpstr>
      <vt:lpstr>Wingdings</vt:lpstr>
      <vt:lpstr>2022_CCO_Template</vt:lpstr>
      <vt:lpstr>ASCENT-04/KEYNOTE-D19: Patient-Reported Outcomes of 1L Sacituzumab Govitecan + Pembrolizumab vs CT + Pembrolizumab in  PD-L1–Positive Advanced TNBC</vt:lpstr>
      <vt:lpstr>About These Slides</vt:lpstr>
      <vt:lpstr>ASCENT-04/KEYNOTE-D19 PROs: Background</vt:lpstr>
      <vt:lpstr>ASCENT-04/KEYNOTE-D19: Study Design</vt:lpstr>
      <vt:lpstr>ASCENT-04/KEYNOTE-D19 PROs:  TTD* in Physical Functioning</vt:lpstr>
      <vt:lpstr>ASCENT-04/KEYNOTE-D19 PROs:  TTD Across EORTC QLQ-C30 Domains</vt:lpstr>
      <vt:lpstr>ASCENT-04/KEYNOTE-D19 PROs:  Change in Functional and Symptom Domains</vt:lpstr>
      <vt:lpstr>ASCENT-04/KEYNOTE-D19 PROs: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ASCENT-04/KEYNOTE-D19: Patient-Reported Outcomes of 1L Sacituzumab Govitecan + Pembrolizumab vs CT + Pembrolizumab in PD-L1–Positive Advanced TNBC</dc:title>
  <dc:creator>Preferred User</dc:creator>
  <cp:lastModifiedBy>Tara Cunningham</cp:lastModifiedBy>
  <cp:revision>1</cp:revision>
  <cp:lastPrinted>2016-09-26T20:21:49Z</cp:lastPrinted>
  <dcterms:created xsi:type="dcterms:W3CDTF">2005-05-27T15:08:01Z</dcterms:created>
  <dcterms:modified xsi:type="dcterms:W3CDTF">2025-10-28T16:29:51Z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