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0"/>
  </p:notesMasterIdLst>
  <p:handoutMasterIdLst>
    <p:handoutMasterId r:id="rId21"/>
  </p:handoutMasterIdLst>
  <p:sldIdLst>
    <p:sldId id="321" r:id="rId7"/>
    <p:sldId id="308" r:id="rId8"/>
    <p:sldId id="532" r:id="rId9"/>
    <p:sldId id="2141411978" r:id="rId10"/>
    <p:sldId id="2141411975" r:id="rId11"/>
    <p:sldId id="2141411977" r:id="rId12"/>
    <p:sldId id="549" r:id="rId13"/>
    <p:sldId id="550" r:id="rId14"/>
    <p:sldId id="551" r:id="rId15"/>
    <p:sldId id="2141411976" r:id="rId16"/>
    <p:sldId id="2141411974" r:id="rId17"/>
    <p:sldId id="552" r:id="rId18"/>
    <p:sldId id="318"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Rachael Andrie" initials="RA" lastIdx="9" clrIdx="15">
    <p:extLst>
      <p:ext uri="{19B8F6BF-5375-455C-9EA6-DF929625EA0E}">
        <p15:presenceInfo xmlns:p15="http://schemas.microsoft.com/office/powerpoint/2012/main" userId="S::randrie@clinicaloptions.com::311027c1-cf79-416d-b346-5f38dcd95c11" providerId="AD"/>
      </p:ext>
    </p:extLst>
  </p:cmAuthor>
  <p:cmAuthor id="17" name="Nathan Beach" initials="NB" lastIdx="1" clrIdx="16">
    <p:extLst>
      <p:ext uri="{19B8F6BF-5375-455C-9EA6-DF929625EA0E}">
        <p15:presenceInfo xmlns:p15="http://schemas.microsoft.com/office/powerpoint/2012/main" userId="d1799f50d9fd7357" providerId="Windows Live"/>
      </p:ext>
    </p:extLst>
  </p:cmAuthor>
  <p:cmAuthor id="18" name="htunggal@cealliance.com" initials="h" lastIdx="15" clrIdx="17">
    <p:extLst>
      <p:ext uri="{19B8F6BF-5375-455C-9EA6-DF929625EA0E}">
        <p15:presenceInfo xmlns:p15="http://schemas.microsoft.com/office/powerpoint/2012/main" userId="htunggal@cealliance.com" providerId="None"/>
      </p:ext>
    </p:extLst>
  </p:cmAuthor>
  <p:cmAuthor id="19" name="spantry@clinicaloptions.com" initials="s" lastIdx="5" clrIdx="18">
    <p:extLst>
      <p:ext uri="{19B8F6BF-5375-455C-9EA6-DF929625EA0E}">
        <p15:presenceInfo xmlns:p15="http://schemas.microsoft.com/office/powerpoint/2012/main" userId="spantry@clinicaloptions.com" providerId="None"/>
      </p:ext>
    </p:extLst>
  </p:cmAuthor>
  <p:cmAuthor id="20" name="CLINICALOPTIONS\tquill" initials="C" lastIdx="5" clrIdx="19">
    <p:extLst>
      <p:ext uri="{19B8F6BF-5375-455C-9EA6-DF929625EA0E}">
        <p15:presenceInfo xmlns:p15="http://schemas.microsoft.com/office/powerpoint/2012/main" userId="CLINICALOPTIONS\tquill" providerId="None"/>
      </p:ext>
    </p:extLst>
  </p:cmAuthor>
  <p:cmAuthor id="21" name="aboecler@clinicaloptions.com" initials="a" lastIdx="1" clrIdx="20">
    <p:extLst>
      <p:ext uri="{19B8F6BF-5375-455C-9EA6-DF929625EA0E}">
        <p15:presenceInfo xmlns:p15="http://schemas.microsoft.com/office/powerpoint/2012/main" userId="aboecler@clinicaloptions.com" providerId="None"/>
      </p:ext>
    </p:extLst>
  </p:cmAuthor>
  <p:cmAuthor id="22" name="clinicaloptions\randrie" initials="c" lastIdx="2" clrIdx="21">
    <p:extLst>
      <p:ext uri="{19B8F6BF-5375-455C-9EA6-DF929625EA0E}">
        <p15:presenceInfo xmlns:p15="http://schemas.microsoft.com/office/powerpoint/2012/main" userId="clinicaloptions\randrie" providerId="None"/>
      </p:ext>
    </p:extLst>
  </p:cmAuthor>
  <p:cmAuthor id="23" name="Jaime Flores" initials="JF" lastIdx="3" clrIdx="22">
    <p:extLst>
      <p:ext uri="{19B8F6BF-5375-455C-9EA6-DF929625EA0E}">
        <p15:presenceInfo xmlns:p15="http://schemas.microsoft.com/office/powerpoint/2012/main" userId="S::jaime@jaime-flores.com::8b2dc643-5a6a-415b-b6b2-7c918b013cb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23B"/>
    <a:srgbClr val="046376"/>
    <a:srgbClr val="015873"/>
    <a:srgbClr val="E1471D"/>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83" autoAdjust="0"/>
    <p:restoredTop sz="75805" autoAdjust="0"/>
  </p:normalViewPr>
  <p:slideViewPr>
    <p:cSldViewPr snapToGrid="0">
      <p:cViewPr varScale="1">
        <p:scale>
          <a:sx n="50" d="100"/>
          <a:sy n="50" d="100"/>
        </p:scale>
        <p:origin x="1248" y="44"/>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397582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BC, breast cancer; CT, chemotherapy; HR, hormone receptor; IO, immunotherapy; LA, </a:t>
            </a:r>
            <a:r>
              <a:rPr lang="en-US" altLang="en-US" sz="1200" i="1" dirty="0"/>
              <a:t>locally advanced; </a:t>
            </a:r>
            <a:r>
              <a:rPr lang="en-US" b="0" i="1" dirty="0"/>
              <a:t>NSCLC, non-small-cell lung cancer; SOC, standard of care; TNBC, triple-negative breast cancer; UC, </a:t>
            </a:r>
            <a:r>
              <a:rPr lang="en-US" altLang="en-US" sz="1200" i="1" dirty="0"/>
              <a:t>urothelial cancer.</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996959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DCR, disease control rate; DoR, duration of response; 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 f/u, follow-up; nonsq, nonsquamous; </a:t>
            </a:r>
            <a:r>
              <a:rPr lang="en-US" b="0" i="1" dirty="0"/>
              <a:t>NSCLC, non-small-cell lung cancer; ORR, objective response rate; OS, overall survival; PD, progressive disease; PFS, progression-free survival; PS, performance status; RECIST, Response Evaluation Criteria in Solid Tumors; RP2D, recommended phase II dose; sq, squamous; TPS, tumor proportion score; tx, treatment.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38548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dx, diagnosis; ECOG, Eastern Cooperative Oncology Group; PS, performance status; TPS, tumor proportion score;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705528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 discontinuation; TPS, tumor proportion score;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039308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 disease control rate; DoR, duration of response; f/u, follow-up; NR, not reached; ORR, objective response rate; PD, progressive disease; PR, partial response; SD, stable disease; TPS, tumor proportion score.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15570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f/u, follow-up; PD, progressive disease; PR, partial response; SD, stable disease; TPS, tumor proportion score.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634480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f/u, follow-up; PD, progressive disease; PR, partial response; SD, stable disease; TPS, tumor proportion score.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175083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d/c, discontinuation; TEAE, treatment-emergent adverse event;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578385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TEAE, treatment-emergent adverse event;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807600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DCR, disease control rate; DoR, duration of response; f/u, follow-up; NSCLC, non-small-cell lung cancer; ORR, objective response rate; TPS, tumor proportion score.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7961676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 EVOKE-02: First-line Sacituzumab Govitecan + Pembrolizumab in Metastatic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184690"/>
            <a:ext cx="47804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Daiichi Sankyo, Inc; Gilead Sciences Inc.;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9999009"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IASLC WCLC 2023 Conference</a:t>
            </a:r>
            <a:r>
              <a:rPr lang="en-US" sz="1600" i="1" kern="0" dirty="0">
                <a:solidFill>
                  <a:schemeClr val="bg2"/>
                </a:solidFill>
                <a:latin typeface="Calibri"/>
                <a:ea typeface="+mj-ea"/>
                <a:cs typeface="Calibri"/>
              </a:rPr>
              <a:t>, September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19687"/>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839013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EVOKE-02: </a:t>
            </a:r>
            <a:r>
              <a:rPr lang="en-US" altLang="en-US" sz="3600" dirty="0"/>
              <a:t>First-line Sacituzumab Govitecan + Pembrolizumab in Metastatic NSCLC</a:t>
            </a:r>
            <a:endParaRPr lang="en-US" altLang="en-US" dirty="0"/>
          </a:p>
        </p:txBody>
      </p:sp>
      <p:sp>
        <p:nvSpPr>
          <p:cNvPr id="2" name="Text Box 11">
            <a:extLst>
              <a:ext uri="{FF2B5EF4-FFF2-40B4-BE49-F238E27FC236}">
                <a16:creationId xmlns:a16="http://schemas.microsoft.com/office/drawing/2014/main" id="{2C2D6AEA-AD18-1C57-A92D-C73A1403070E}"/>
              </a:ext>
            </a:extLst>
          </p:cNvPr>
          <p:cNvSpPr txBox="1">
            <a:spLocks noChangeArrowheads="1"/>
          </p:cNvSpPr>
          <p:nvPr/>
        </p:nvSpPr>
        <p:spPr bwMode="auto">
          <a:xfrm>
            <a:off x="414340" y="6213774"/>
            <a:ext cx="70516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1. Hendriks. Ann Onc. 2023;34:358. 2.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Clinical practice guidelines in oncology: NSCLC. v.3.2023.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Sacituzumab govitecan-hziy PI. 4. Heist. J Clin Oncol. 2017;35:2790. </a:t>
            </a:r>
            <a:r>
              <a:rPr lang="en-US" altLang="en-US" sz="1200" b="0" dirty="0">
                <a:solidFill>
                  <a:srgbClr val="455560"/>
                </a:solidFill>
                <a:latin typeface="Calibri" panose="020F0502020204030204" pitchFamily="34" charset="0"/>
              </a:rPr>
              <a:t>5. Cho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dirty="0">
                <a:solidFill>
                  <a:schemeClr val="bg2"/>
                </a:solidFill>
                <a:latin typeface="Calibri" panose="020F0502020204030204" pitchFamily="34" charset="0"/>
              </a:rPr>
              <a:t>WCLC 2023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Abstr OA05.04.</a:t>
            </a:r>
          </a:p>
        </p:txBody>
      </p:sp>
      <p:sp>
        <p:nvSpPr>
          <p:cNvPr id="3" name="Rectangle 3">
            <a:extLst>
              <a:ext uri="{FF2B5EF4-FFF2-40B4-BE49-F238E27FC236}">
                <a16:creationId xmlns:a16="http://schemas.microsoft.com/office/drawing/2014/main" id="{B71C74B1-C113-CDF1-02D5-21892FD7304B}"/>
              </a:ext>
            </a:extLst>
          </p:cNvPr>
          <p:cNvSpPr>
            <a:spLocks noGrp="1" noChangeArrowheads="1"/>
          </p:cNvSpPr>
          <p:nvPr>
            <p:ph idx="1"/>
          </p:nvPr>
        </p:nvSpPr>
        <p:spPr>
          <a:xfrm>
            <a:off x="604675" y="1513047"/>
            <a:ext cx="10877529" cy="4650686"/>
          </a:xfrm>
        </p:spPr>
        <p:txBody>
          <a:bodyPr/>
          <a:lstStyle/>
          <a:p>
            <a:r>
              <a:rPr lang="en-US" altLang="en-US" sz="2000" dirty="0"/>
              <a:t>In absence of an actionable genomic biomarker, standard first-line therapy for metastatic NSCLC is immune checkpoint inhibition ± platinum-based chemotherapy</a:t>
            </a:r>
            <a:r>
              <a:rPr lang="en-US" altLang="en-US" sz="2000" baseline="30000" dirty="0"/>
              <a:t>1,2</a:t>
            </a:r>
            <a:r>
              <a:rPr lang="en-US" altLang="en-US" sz="2000" dirty="0"/>
              <a:t> </a:t>
            </a:r>
          </a:p>
          <a:p>
            <a:r>
              <a:rPr lang="en-US" altLang="en-US" sz="2000" dirty="0"/>
              <a:t>Novel IO combinations are currently being tested to further improve patient outcomes</a:t>
            </a:r>
          </a:p>
          <a:p>
            <a:pPr>
              <a:spcAft>
                <a:spcPts val="0"/>
              </a:spcAft>
            </a:pPr>
            <a:r>
              <a:rPr lang="en-US" altLang="en-US" sz="2000" dirty="0"/>
              <a:t>The TROP-2–directed ADC sacituzumab govitecan is currently approved for patients with</a:t>
            </a:r>
            <a:r>
              <a:rPr lang="en-US" altLang="en-US" sz="2000" baseline="30000" dirty="0"/>
              <a:t>3</a:t>
            </a:r>
            <a:r>
              <a:rPr lang="en-US" altLang="en-US" sz="2000" dirty="0"/>
              <a:t>:</a:t>
            </a:r>
          </a:p>
          <a:p>
            <a:pPr lvl="1">
              <a:spcAft>
                <a:spcPts val="0"/>
              </a:spcAft>
            </a:pPr>
            <a:r>
              <a:rPr lang="en-US" altLang="en-US" sz="1800" dirty="0"/>
              <a:t>Unresectable LA or metastatic TNBC after ≥2 prior systemic therapies, ≥1 for metastatic disease </a:t>
            </a:r>
          </a:p>
          <a:p>
            <a:pPr lvl="1">
              <a:spcAft>
                <a:spcPts val="0"/>
              </a:spcAft>
            </a:pPr>
            <a:r>
              <a:rPr lang="en-US" altLang="en-US" sz="1800" dirty="0"/>
              <a:t>Unresectable LA or metastatic HR+/HER2- BC after endocrine-based therapy and ≥2 additional systemic therapies in the metastatic setting</a:t>
            </a:r>
          </a:p>
          <a:p>
            <a:pPr lvl="1"/>
            <a:r>
              <a:rPr lang="en-US" altLang="en-US" sz="1800" dirty="0"/>
              <a:t>LA or metastatic UC after platinum-containing CT and a PD-1/PD-L1 inhibitor</a:t>
            </a:r>
          </a:p>
          <a:p>
            <a:r>
              <a:rPr lang="en-US" altLang="en-US" sz="2000" dirty="0"/>
              <a:t>Sacituzumab govitecan was well tolerated and demonstrated durable responses in heavily pretreated patients with metastatic NSCLC</a:t>
            </a:r>
            <a:r>
              <a:rPr lang="en-US" altLang="en-US" sz="2000" baseline="30000" dirty="0"/>
              <a:t>4</a:t>
            </a:r>
          </a:p>
          <a:p>
            <a:r>
              <a:rPr lang="en-US" altLang="en-US" sz="2000" dirty="0"/>
              <a:t>Current preliminary analysis of cohorts A and B of phase II EVOKE-2 trial assessed antitumor activity and safety of first-line sacituzumab govitecan + pembrolizumab in patients with metastatic NSCLC</a:t>
            </a:r>
            <a:r>
              <a:rPr lang="en-US" altLang="en-US" sz="2000" baseline="30000" dirty="0"/>
              <a:t>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dirty="0"/>
              <a:t>EVOKE-02: Study Design</a:t>
            </a:r>
            <a:endParaRPr lang="en-US" altLang="en-US" dirty="0"/>
          </a:p>
        </p:txBody>
      </p:sp>
      <p:sp>
        <p:nvSpPr>
          <p:cNvPr id="2" name="Content Placeholder 2">
            <a:extLst>
              <a:ext uri="{FF2B5EF4-FFF2-40B4-BE49-F238E27FC236}">
                <a16:creationId xmlns:a16="http://schemas.microsoft.com/office/drawing/2014/main" id="{238D7A8A-AD96-5381-D3A0-12B5BC688B41}"/>
              </a:ext>
            </a:extLst>
          </p:cNvPr>
          <p:cNvSpPr>
            <a:spLocks noGrp="1"/>
          </p:cNvSpPr>
          <p:nvPr>
            <p:ph idx="1"/>
          </p:nvPr>
        </p:nvSpPr>
        <p:spPr>
          <a:xfrm>
            <a:off x="604675" y="1513047"/>
            <a:ext cx="10877529" cy="4650686"/>
          </a:xfrm>
        </p:spPr>
        <p:txBody>
          <a:bodyPr/>
          <a:lstStyle/>
          <a:p>
            <a:r>
              <a:rPr lang="en-US" sz="2000" dirty="0"/>
              <a:t>Open-label, global, multicenter phase II trial (data cutoff: June 16, 2023)</a:t>
            </a:r>
          </a:p>
          <a:p>
            <a:pPr lvl="1"/>
            <a:endParaRPr 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984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Cho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dirty="0">
                <a:solidFill>
                  <a:schemeClr val="bg2"/>
                </a:solidFill>
                <a:latin typeface="Calibri" panose="020F0502020204030204" pitchFamily="34" charset="0"/>
              </a:rPr>
              <a:t>WCLC 2023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Abstr OA05.04.</a:t>
            </a:r>
          </a:p>
        </p:txBody>
      </p:sp>
      <p:sp>
        <p:nvSpPr>
          <p:cNvPr id="3" name="Text Box 45">
            <a:extLst>
              <a:ext uri="{FF2B5EF4-FFF2-40B4-BE49-F238E27FC236}">
                <a16:creationId xmlns:a16="http://schemas.microsoft.com/office/drawing/2014/main" id="{5B0983EE-2F93-2C51-CA9B-94A99FFF178A}"/>
              </a:ext>
            </a:extLst>
          </p:cNvPr>
          <p:cNvSpPr txBox="1">
            <a:spLocks noChangeArrowheads="1"/>
          </p:cNvSpPr>
          <p:nvPr/>
        </p:nvSpPr>
        <p:spPr bwMode="auto">
          <a:xfrm>
            <a:off x="687718" y="2833579"/>
            <a:ext cx="2988606"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mj-lt"/>
              </a:rPr>
              <a:t>Patients with stage IV NSCLC </a:t>
            </a:r>
            <a:br>
              <a:rPr kumimoji="0" lang="en-US" altLang="en-US" sz="1600" b="0" i="0" u="none" strike="noStrike" kern="1200" cap="none" spc="0" normalizeH="0" baseline="0" noProof="0" dirty="0">
                <a:ln>
                  <a:noFill/>
                </a:ln>
                <a:solidFill>
                  <a:srgbClr val="000000"/>
                </a:solidFill>
                <a:effectLst/>
                <a:uLnTx/>
                <a:uFillTx/>
                <a:latin typeface="+mj-lt"/>
              </a:rPr>
            </a:br>
            <a:r>
              <a:rPr kumimoji="0" lang="en-US" altLang="en-US" sz="1600" b="0" i="0" u="none" strike="noStrike" kern="1200" cap="none" spc="0" normalizeH="0" baseline="0" noProof="0" dirty="0">
                <a:ln>
                  <a:noFill/>
                </a:ln>
                <a:solidFill>
                  <a:srgbClr val="000000"/>
                </a:solidFill>
                <a:effectLst/>
                <a:uLnTx/>
                <a:uFillTx/>
                <a:latin typeface="+mj-lt"/>
              </a:rPr>
              <a:t>(per RECIST v1.1) without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mj-lt"/>
              </a:rPr>
              <a:t>actionable genomic alterations;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mj-lt"/>
              </a:rPr>
              <a:t>ECOG PS 0/1;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mj-lt"/>
              </a:rPr>
              <a:t>no prior systemic tx for metastatic NSCLC</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mj-lt"/>
              </a:rPr>
              <a:t>(N ≈ 176-</a:t>
            </a:r>
            <a:r>
              <a:rPr lang="en-US" altLang="en-US" sz="1600" b="0" dirty="0">
                <a:solidFill>
                  <a:srgbClr val="000000"/>
                </a:solidFill>
                <a:latin typeface="+mj-lt"/>
              </a:rPr>
              <a:t>224*</a:t>
            </a:r>
            <a:r>
              <a:rPr kumimoji="0" lang="en-US" altLang="en-US" sz="1600" b="0" i="0" u="none" strike="noStrike" kern="1200" cap="none" spc="0" normalizeH="0" baseline="0" noProof="0" dirty="0">
                <a:ln>
                  <a:noFill/>
                </a:ln>
                <a:solidFill>
                  <a:srgbClr val="000000"/>
                </a:solidFill>
                <a:effectLst/>
                <a:uLnTx/>
                <a:uFillTx/>
                <a:latin typeface="+mj-lt"/>
              </a:rPr>
              <a:t>)</a:t>
            </a:r>
          </a:p>
        </p:txBody>
      </p:sp>
      <p:sp>
        <p:nvSpPr>
          <p:cNvPr id="4" name="Rectangle 49">
            <a:extLst>
              <a:ext uri="{FF2B5EF4-FFF2-40B4-BE49-F238E27FC236}">
                <a16:creationId xmlns:a16="http://schemas.microsoft.com/office/drawing/2014/main" id="{7AD04008-D33E-B345-BEE6-2673FFBC50C7}"/>
              </a:ext>
            </a:extLst>
          </p:cNvPr>
          <p:cNvSpPr>
            <a:spLocks noChangeArrowheads="1"/>
          </p:cNvSpPr>
          <p:nvPr/>
        </p:nvSpPr>
        <p:spPr bwMode="auto">
          <a:xfrm>
            <a:off x="4366975" y="2004984"/>
            <a:ext cx="2387558" cy="731520"/>
          </a:xfrm>
          <a:prstGeom prst="rect">
            <a:avLst/>
          </a:prstGeom>
          <a:no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400" b="1" i="0" u="none" strike="noStrike" kern="1200" cap="none" spc="0" normalizeH="0" baseline="0" noProof="0" dirty="0">
                <a:ln>
                  <a:noFill/>
                </a:ln>
                <a:solidFill>
                  <a:schemeClr val="bg1"/>
                </a:solidFill>
                <a:effectLst/>
                <a:uLnTx/>
                <a:uFillTx/>
                <a:latin typeface="+mj-lt"/>
                <a:cs typeface="Arial" charset="0"/>
              </a:rPr>
              <a:t>Cohort A</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lang="en-US" sz="1400" b="0" dirty="0">
                <a:solidFill>
                  <a:schemeClr val="bg1"/>
                </a:solidFill>
                <a:latin typeface="+mj-lt"/>
                <a:cs typeface="Arial" charset="0"/>
              </a:rPr>
              <a:t>PD-L1 TPS ≥50%, n</a:t>
            </a:r>
            <a:r>
              <a:rPr kumimoji="0" lang="en-US" sz="1400" b="0" i="0" u="none" strike="noStrike" kern="1200" cap="none" spc="0" normalizeH="0" baseline="0" noProof="0" dirty="0">
                <a:ln>
                  <a:noFill/>
                </a:ln>
                <a:solidFill>
                  <a:schemeClr val="bg1"/>
                </a:solidFill>
                <a:effectLst/>
                <a:uLnTx/>
                <a:uFillTx/>
                <a:latin typeface="+mj-lt"/>
                <a:cs typeface="Arial" charset="0"/>
              </a:rPr>
              <a:t>onsq or sq</a:t>
            </a:r>
            <a:endParaRPr lang="en-US" sz="1400" b="0" dirty="0">
              <a:solidFill>
                <a:schemeClr val="bg1"/>
              </a:solidFill>
              <a:latin typeface="+mj-lt"/>
              <a:cs typeface="Arial" charset="0"/>
            </a:endParaRP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lang="en-US" sz="1400" b="0" dirty="0">
                <a:solidFill>
                  <a:schemeClr val="bg1"/>
                </a:solidFill>
                <a:latin typeface="+mj-lt"/>
                <a:cs typeface="Arial" charset="0"/>
              </a:rPr>
              <a:t>(n</a:t>
            </a:r>
            <a:r>
              <a:rPr kumimoji="0" lang="en-US" sz="1400" b="0" i="0" u="none" strike="noStrike" kern="1200" cap="none" spc="0" normalizeH="0" baseline="0" noProof="0" dirty="0">
                <a:ln>
                  <a:noFill/>
                </a:ln>
                <a:solidFill>
                  <a:schemeClr val="bg1"/>
                </a:solidFill>
                <a:effectLst/>
                <a:uLnTx/>
                <a:uFillTx/>
                <a:latin typeface="+mj-lt"/>
                <a:cs typeface="Arial" charset="0"/>
              </a:rPr>
              <a:t> </a:t>
            </a:r>
            <a:r>
              <a:rPr kumimoji="0" lang="en-US" altLang="en-US" sz="1400" b="0" i="0" u="none" strike="noStrike" kern="1200" cap="none" spc="0" normalizeH="0" baseline="0" noProof="0" dirty="0">
                <a:ln>
                  <a:noFill/>
                </a:ln>
                <a:solidFill>
                  <a:srgbClr val="000000"/>
                </a:solidFill>
                <a:effectLst/>
                <a:uLnTx/>
                <a:uFillTx/>
                <a:latin typeface="+mj-lt"/>
              </a:rPr>
              <a:t>≈</a:t>
            </a:r>
            <a:r>
              <a:rPr kumimoji="0" lang="en-US" sz="1400" b="0" i="0" u="none" strike="noStrike" kern="1200" cap="none" spc="0" normalizeH="0" baseline="0" noProof="0" dirty="0">
                <a:ln>
                  <a:noFill/>
                </a:ln>
                <a:solidFill>
                  <a:schemeClr val="bg1"/>
                </a:solidFill>
                <a:effectLst/>
                <a:uLnTx/>
                <a:uFillTx/>
                <a:latin typeface="+mj-lt"/>
                <a:cs typeface="Arial" charset="0"/>
              </a:rPr>
              <a:t> 30)</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lang="en-US" sz="1200" b="0" i="1" dirty="0">
                <a:solidFill>
                  <a:schemeClr val="bg1"/>
                </a:solidFill>
                <a:latin typeface="+mj-lt"/>
                <a:cs typeface="Arial" charset="0"/>
              </a:rPr>
              <a:t>Median f/u: 5.0 mo (1.7-12.0) </a:t>
            </a:r>
            <a:endParaRPr kumimoji="0" lang="en-US" sz="1200" b="0" i="1" u="none" strike="noStrike" kern="1200" cap="none" spc="0" normalizeH="0" baseline="0" noProof="0" dirty="0">
              <a:ln>
                <a:noFill/>
              </a:ln>
              <a:solidFill>
                <a:schemeClr val="bg1"/>
              </a:solidFill>
              <a:effectLst/>
              <a:uLnTx/>
              <a:uFillTx/>
              <a:latin typeface="+mj-lt"/>
              <a:cs typeface="Arial" charset="0"/>
            </a:endParaRPr>
          </a:p>
        </p:txBody>
      </p:sp>
      <p:sp>
        <p:nvSpPr>
          <p:cNvPr id="8" name="Rectangle 49">
            <a:extLst>
              <a:ext uri="{FF2B5EF4-FFF2-40B4-BE49-F238E27FC236}">
                <a16:creationId xmlns:a16="http://schemas.microsoft.com/office/drawing/2014/main" id="{2AD374C7-68D1-7CAF-A6F3-763747DEB423}"/>
              </a:ext>
            </a:extLst>
          </p:cNvPr>
          <p:cNvSpPr>
            <a:spLocks noChangeArrowheads="1"/>
          </p:cNvSpPr>
          <p:nvPr/>
        </p:nvSpPr>
        <p:spPr bwMode="auto">
          <a:xfrm>
            <a:off x="7838194" y="2122841"/>
            <a:ext cx="3412936" cy="146304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600" b="1" i="0" u="none" strike="noStrike" kern="1200" cap="none" spc="0" normalizeH="0" baseline="0" noProof="0" dirty="0">
                <a:ln>
                  <a:noFill/>
                </a:ln>
                <a:solidFill>
                  <a:srgbClr val="FFFFFF"/>
                </a:solidFill>
                <a:effectLst/>
                <a:uLnTx/>
                <a:uFillTx/>
                <a:latin typeface="+mj-lt"/>
                <a:cs typeface="Arial" charset="0"/>
              </a:rPr>
              <a:t>Sacituzumab </a:t>
            </a:r>
            <a:r>
              <a:rPr lang="en-US" sz="1600" dirty="0">
                <a:solidFill>
                  <a:srgbClr val="FFFFFF"/>
                </a:solidFill>
                <a:latin typeface="+mj-lt"/>
                <a:cs typeface="Arial" charset="0"/>
              </a:rPr>
              <a:t>g</a:t>
            </a:r>
            <a:r>
              <a:rPr kumimoji="0" lang="en-US" sz="1600" b="1" i="0" u="none" strike="noStrike" kern="1200" cap="none" spc="0" normalizeH="0" baseline="0" noProof="0" dirty="0">
                <a:ln>
                  <a:noFill/>
                </a:ln>
                <a:solidFill>
                  <a:srgbClr val="FFFFFF"/>
                </a:solidFill>
                <a:effectLst/>
                <a:uLnTx/>
                <a:uFillTx/>
                <a:latin typeface="+mj-lt"/>
                <a:cs typeface="Arial" charset="0"/>
              </a:rPr>
              <a:t>ovitecan</a:t>
            </a:r>
            <a:r>
              <a:rPr kumimoji="0" lang="en-US" sz="1600" b="1" i="0" u="none" strike="noStrike" kern="1200" cap="none" spc="0" normalizeH="0" baseline="30000" noProof="0" dirty="0">
                <a:ln>
                  <a:noFill/>
                </a:ln>
                <a:solidFill>
                  <a:srgbClr val="FFFFFF"/>
                </a:solidFill>
                <a:effectLst/>
                <a:uLnTx/>
                <a:uFillTx/>
                <a:latin typeface="+mj-lt"/>
                <a:cs typeface="Arial" charset="0"/>
              </a:rPr>
              <a:t>‡</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lang="en-US" sz="1600" b="0" dirty="0">
                <a:solidFill>
                  <a:srgbClr val="FFFFFF"/>
                </a:solidFill>
                <a:latin typeface="+mj-lt"/>
                <a:cs typeface="Arial" charset="0"/>
              </a:rPr>
              <a:t>10 mg/kg IV on D1 and D8</a:t>
            </a:r>
            <a:r>
              <a:rPr kumimoji="0" lang="en-US" sz="1600" b="0" i="0" u="none" strike="noStrike" kern="1200" cap="none" spc="0" normalizeH="0" baseline="0" noProof="0" dirty="0">
                <a:ln>
                  <a:noFill/>
                </a:ln>
                <a:solidFill>
                  <a:srgbClr val="FFFFFF"/>
                </a:solidFill>
                <a:effectLst/>
                <a:uLnTx/>
                <a:uFillTx/>
                <a:latin typeface="+mj-lt"/>
                <a:cs typeface="Arial" charset="0"/>
              </a:rPr>
              <a:t> </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600" b="0" i="0" u="none" strike="noStrike" kern="1200" cap="none" spc="0" normalizeH="0" baseline="0" noProof="0" dirty="0">
                <a:ln>
                  <a:noFill/>
                </a:ln>
                <a:solidFill>
                  <a:srgbClr val="FFFFFF"/>
                </a:solidFill>
                <a:effectLst/>
                <a:uLnTx/>
                <a:uFillTx/>
                <a:latin typeface="+mj-lt"/>
                <a:cs typeface="Arial" charset="0"/>
              </a:rPr>
              <a:t>+</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600" b="1" i="0" u="none" strike="noStrike" kern="1200" cap="none" spc="0" normalizeH="0" baseline="0" noProof="0" dirty="0">
                <a:ln>
                  <a:noFill/>
                </a:ln>
                <a:solidFill>
                  <a:srgbClr val="FFFFFF"/>
                </a:solidFill>
                <a:effectLst/>
                <a:uLnTx/>
                <a:uFillTx/>
                <a:latin typeface="+mj-lt"/>
                <a:cs typeface="Arial" charset="0"/>
              </a:rPr>
              <a:t>Pembrolizumab </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600" b="0" i="0" u="none" strike="noStrike" kern="1200" cap="none" spc="0" normalizeH="0" baseline="0" noProof="0" dirty="0">
                <a:ln>
                  <a:noFill/>
                </a:ln>
                <a:solidFill>
                  <a:srgbClr val="FFFFFF"/>
                </a:solidFill>
                <a:effectLst/>
                <a:uLnTx/>
                <a:uFillTx/>
                <a:latin typeface="+mj-lt"/>
                <a:cs typeface="Arial" charset="0"/>
              </a:rPr>
              <a:t>200 mg/m</a:t>
            </a:r>
            <a:r>
              <a:rPr kumimoji="0" lang="en-US" sz="1600" b="0" i="0" u="none" strike="noStrike" kern="1200" cap="none" spc="0" normalizeH="0" baseline="30000" noProof="0" dirty="0">
                <a:ln>
                  <a:noFill/>
                </a:ln>
                <a:solidFill>
                  <a:srgbClr val="FFFFFF"/>
                </a:solidFill>
                <a:effectLst/>
                <a:uLnTx/>
                <a:uFillTx/>
                <a:latin typeface="+mj-lt"/>
                <a:cs typeface="Arial" charset="0"/>
              </a:rPr>
              <a:t>2 </a:t>
            </a:r>
            <a:r>
              <a:rPr kumimoji="0" lang="en-US" sz="1600" b="0" i="0" u="none" strike="noStrike" kern="1200" cap="none" spc="0" normalizeH="0" baseline="0" noProof="0" dirty="0">
                <a:ln>
                  <a:noFill/>
                </a:ln>
                <a:solidFill>
                  <a:srgbClr val="FFFFFF"/>
                </a:solidFill>
                <a:effectLst/>
                <a:uLnTx/>
                <a:uFillTx/>
                <a:latin typeface="+mj-lt"/>
                <a:cs typeface="Arial" charset="0"/>
              </a:rPr>
              <a:t>IV on D1 </a:t>
            </a:r>
            <a:r>
              <a:rPr lang="en-US" altLang="en-US" sz="1600" b="0" dirty="0">
                <a:solidFill>
                  <a:srgbClr val="FFFFFF"/>
                </a:solidFill>
                <a:latin typeface="+mj-lt"/>
                <a:cs typeface="Arial" charset="0"/>
              </a:rPr>
              <a:t>(up to 35 cycles)</a:t>
            </a:r>
            <a:endParaRPr kumimoji="0" lang="en-US" altLang="en-US" sz="1600" b="0" i="0" u="none" strike="noStrike" kern="1200" cap="none" spc="0" normalizeH="0" baseline="0" noProof="0" dirty="0">
              <a:ln>
                <a:noFill/>
              </a:ln>
              <a:solidFill>
                <a:srgbClr val="FFFFFF"/>
              </a:solidFill>
              <a:effectLst/>
              <a:uLnTx/>
              <a:uFillTx/>
              <a:latin typeface="+mj-lt"/>
            </a:endParaRPr>
          </a:p>
        </p:txBody>
      </p:sp>
      <p:sp>
        <p:nvSpPr>
          <p:cNvPr id="12" name="Content Placeholder 2">
            <a:extLst>
              <a:ext uri="{FF2B5EF4-FFF2-40B4-BE49-F238E27FC236}">
                <a16:creationId xmlns:a16="http://schemas.microsoft.com/office/drawing/2014/main" id="{E30997BA-6EB7-E91A-669F-0D42329B4133}"/>
              </a:ext>
            </a:extLst>
          </p:cNvPr>
          <p:cNvSpPr txBox="1">
            <a:spLocks/>
          </p:cNvSpPr>
          <p:nvPr/>
        </p:nvSpPr>
        <p:spPr bwMode="auto">
          <a:xfrm>
            <a:off x="623324" y="5671217"/>
            <a:ext cx="10608758" cy="821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rPr>
              <a:t>Primary endpoints:</a:t>
            </a:r>
            <a:r>
              <a:rPr kumimoji="0" lang="en-US" sz="2000" b="0" i="0" u="none" strike="noStrike" kern="0" cap="none" spc="0" normalizeH="0" baseline="0" noProof="0" dirty="0">
                <a:ln>
                  <a:noFill/>
                </a:ln>
                <a:solidFill>
                  <a:srgbClr val="000000"/>
                </a:solidFill>
                <a:effectLst/>
                <a:uLnTx/>
                <a:uFillTx/>
              </a:rPr>
              <a:t> ORR per RECIST v1.1, dose-limiting toxicity in safety run-in</a:t>
            </a:r>
          </a:p>
          <a:p>
            <a:pPr marL="342900" marR="0" lvl="0" indent="-342900" algn="l" defTabSz="914400" rtl="0" eaLnBrk="1" fontAlgn="base" latinLnBrk="0" hangingPunct="1">
              <a:lnSpc>
                <a:spcPct val="90000"/>
              </a:lnSpc>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rPr>
              <a:t>Secondary endpoints: </a:t>
            </a:r>
            <a:r>
              <a:rPr kumimoji="0" lang="en-US" sz="2000" b="0" i="0" u="none" strike="noStrike" kern="0" cap="none" spc="0" normalizeH="0" baseline="0" noProof="0" dirty="0">
                <a:ln>
                  <a:noFill/>
                </a:ln>
                <a:solidFill>
                  <a:srgbClr val="000000"/>
                </a:solidFill>
                <a:effectLst/>
                <a:uLnTx/>
                <a:uFillTx/>
              </a:rPr>
              <a:t>DCR, DoR,</a:t>
            </a:r>
            <a:r>
              <a:rPr lang="en-US" sz="2000" b="0" kern="0" dirty="0">
                <a:solidFill>
                  <a:srgbClr val="000000"/>
                </a:solidFill>
              </a:rPr>
              <a:t> and</a:t>
            </a:r>
            <a:r>
              <a:rPr kumimoji="0" lang="en-US" sz="2000" b="0" i="0" u="none" strike="noStrike" kern="0" cap="none" spc="0" normalizeH="0" baseline="0" noProof="0" dirty="0">
                <a:ln>
                  <a:noFill/>
                </a:ln>
                <a:solidFill>
                  <a:srgbClr val="000000"/>
                </a:solidFill>
                <a:effectLst/>
                <a:uLnTx/>
                <a:uFillTx/>
              </a:rPr>
              <a:t> PFS per RECIST v1.1, OS, safety</a:t>
            </a:r>
          </a:p>
        </p:txBody>
      </p:sp>
      <p:sp>
        <p:nvSpPr>
          <p:cNvPr id="13" name="TextBox 12">
            <a:extLst>
              <a:ext uri="{FF2B5EF4-FFF2-40B4-BE49-F238E27FC236}">
                <a16:creationId xmlns:a16="http://schemas.microsoft.com/office/drawing/2014/main" id="{3AA88E38-14BB-5933-E066-B1C60A763834}"/>
              </a:ext>
            </a:extLst>
          </p:cNvPr>
          <p:cNvSpPr txBox="1"/>
          <p:nvPr/>
        </p:nvSpPr>
        <p:spPr bwMode="auto">
          <a:xfrm>
            <a:off x="604838" y="4635933"/>
            <a:ext cx="338427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*Planned enrollment. </a:t>
            </a:r>
            <a:r>
              <a:rPr kumimoji="0" lang="en-US" sz="1200" b="0"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rPr>
              <a:t>†</a:t>
            </a:r>
            <a:r>
              <a:rPr lang="en-US" sz="1200" b="0" dirty="0">
                <a:solidFill>
                  <a:srgbClr val="000000"/>
                </a:solidFill>
                <a:latin typeface="Calibri"/>
              </a:rPr>
              <a:t>Carboplatin safety run-in and d</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ose de-escalation safety run-in to determine sacituzumab govitecan RP2D for cohorts C and D. </a:t>
            </a:r>
            <a:r>
              <a:rPr kumimoji="0" lang="en-US" sz="1200" b="0"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Sacituzumab govitecan continued until PD or unacceptable toxicity.</a:t>
            </a:r>
          </a:p>
        </p:txBody>
      </p:sp>
      <p:sp>
        <p:nvSpPr>
          <p:cNvPr id="9" name="Rectangle 50">
            <a:extLst>
              <a:ext uri="{FF2B5EF4-FFF2-40B4-BE49-F238E27FC236}">
                <a16:creationId xmlns:a16="http://schemas.microsoft.com/office/drawing/2014/main" id="{2EC5BA75-FD7A-1ACB-2604-0673EA97E8AA}"/>
              </a:ext>
            </a:extLst>
          </p:cNvPr>
          <p:cNvSpPr>
            <a:spLocks noChangeArrowheads="1"/>
          </p:cNvSpPr>
          <p:nvPr/>
        </p:nvSpPr>
        <p:spPr bwMode="auto">
          <a:xfrm>
            <a:off x="7838194" y="3979074"/>
            <a:ext cx="3412937" cy="1554480"/>
          </a:xfrm>
          <a:prstGeom prst="rect">
            <a:avLst/>
          </a:prstGeom>
          <a:solidFill>
            <a:schemeClr val="bg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spcBef>
                <a:spcPts val="0"/>
              </a:spcBef>
              <a:spcAft>
                <a:spcPts val="0"/>
              </a:spcAft>
              <a:buNone/>
              <a:defRPr/>
            </a:pPr>
            <a:r>
              <a:rPr kumimoji="0" lang="en-US" sz="1600" b="1" i="0" u="none" strike="noStrike" kern="1200" cap="none" spc="0" normalizeH="0" baseline="0" noProof="0" dirty="0">
                <a:ln>
                  <a:noFill/>
                </a:ln>
                <a:solidFill>
                  <a:srgbClr val="FFFFFF"/>
                </a:solidFill>
                <a:effectLst/>
                <a:uLnTx/>
                <a:uFillTx/>
                <a:latin typeface="+mj-lt"/>
                <a:cs typeface="Arial" charset="0"/>
              </a:rPr>
              <a:t>Sacituzumab </a:t>
            </a:r>
            <a:r>
              <a:rPr lang="en-US" sz="1600" dirty="0">
                <a:solidFill>
                  <a:srgbClr val="FFFFFF"/>
                </a:solidFill>
                <a:latin typeface="+mj-lt"/>
                <a:cs typeface="Arial" charset="0"/>
              </a:rPr>
              <a:t>g</a:t>
            </a:r>
            <a:r>
              <a:rPr kumimoji="0" lang="en-US" sz="1600" b="1" i="0" u="none" strike="noStrike" kern="1200" cap="none" spc="0" normalizeH="0" baseline="0" noProof="0" dirty="0">
                <a:ln>
                  <a:noFill/>
                </a:ln>
                <a:solidFill>
                  <a:srgbClr val="FFFFFF"/>
                </a:solidFill>
                <a:effectLst/>
                <a:uLnTx/>
                <a:uFillTx/>
                <a:latin typeface="+mj-lt"/>
                <a:cs typeface="Arial" charset="0"/>
              </a:rPr>
              <a:t>ovitecan</a:t>
            </a:r>
            <a:r>
              <a:rPr kumimoji="0" lang="en-US" sz="1600" b="1" i="0" u="none" strike="noStrike" kern="1200" cap="none" spc="0" normalizeH="0" baseline="30000" noProof="0" dirty="0">
                <a:ln>
                  <a:noFill/>
                </a:ln>
                <a:solidFill>
                  <a:srgbClr val="FFFFFF"/>
                </a:solidFill>
                <a:effectLst/>
                <a:uLnTx/>
                <a:uFillTx/>
                <a:latin typeface="+mj-lt"/>
                <a:cs typeface="Arial" charset="0"/>
              </a:rPr>
              <a:t>‡</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lang="en-US" sz="1600" b="0" dirty="0">
                <a:solidFill>
                  <a:srgbClr val="FFFFFF"/>
                </a:solidFill>
                <a:latin typeface="+mj-lt"/>
                <a:cs typeface="Arial" charset="0"/>
              </a:rPr>
              <a:t>RP2D IV on D1 and D8</a:t>
            </a:r>
            <a:r>
              <a:rPr kumimoji="0" lang="en-US" sz="1600" b="0" i="0" u="none" strike="noStrike" kern="1200" cap="none" spc="0" normalizeH="0" baseline="0" noProof="0" dirty="0">
                <a:ln>
                  <a:noFill/>
                </a:ln>
                <a:solidFill>
                  <a:srgbClr val="FFFFFF"/>
                </a:solidFill>
                <a:effectLst/>
                <a:uLnTx/>
                <a:uFillTx/>
                <a:latin typeface="+mj-lt"/>
                <a:cs typeface="Arial" charset="0"/>
              </a:rPr>
              <a:t> </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lang="en-US" sz="1600" b="0" dirty="0">
                <a:solidFill>
                  <a:srgbClr val="FFFFFF"/>
                </a:solidFill>
                <a:latin typeface="+mj-lt"/>
                <a:cs typeface="Arial" charset="0"/>
              </a:rPr>
              <a:t>+</a:t>
            </a:r>
            <a:endParaRPr kumimoji="0" lang="en-US" sz="1600" b="0" i="0" u="none" strike="noStrike" kern="1200" cap="none" spc="0" normalizeH="0" baseline="0" noProof="0" dirty="0">
              <a:ln>
                <a:noFill/>
              </a:ln>
              <a:solidFill>
                <a:srgbClr val="FFFFFF"/>
              </a:solidFill>
              <a:effectLst/>
              <a:uLnTx/>
              <a:uFillTx/>
              <a:latin typeface="+mj-lt"/>
              <a:cs typeface="Arial" charset="0"/>
            </a:endParaRP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600" b="1" i="0" u="none" strike="noStrike" kern="1200" cap="none" spc="0" normalizeH="0" baseline="0" noProof="0" dirty="0">
                <a:ln>
                  <a:noFill/>
                </a:ln>
                <a:solidFill>
                  <a:srgbClr val="FFFFFF"/>
                </a:solidFill>
                <a:effectLst/>
                <a:uLnTx/>
                <a:uFillTx/>
                <a:latin typeface="+mj-lt"/>
                <a:cs typeface="Arial" charset="0"/>
              </a:rPr>
              <a:t>Pembrolizumab </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600" b="0" i="0" u="none" strike="noStrike" kern="1200" cap="none" spc="0" normalizeH="0" baseline="0" noProof="0" dirty="0">
                <a:ln>
                  <a:noFill/>
                </a:ln>
                <a:solidFill>
                  <a:srgbClr val="FFFFFF"/>
                </a:solidFill>
                <a:effectLst/>
                <a:uLnTx/>
                <a:uFillTx/>
                <a:latin typeface="+mj-lt"/>
                <a:cs typeface="Arial" charset="0"/>
              </a:rPr>
              <a:t>200 mg/m</a:t>
            </a:r>
            <a:r>
              <a:rPr kumimoji="0" lang="en-US" sz="1600" b="0" i="0" u="none" strike="noStrike" kern="1200" cap="none" spc="0" normalizeH="0" baseline="30000" noProof="0" dirty="0">
                <a:ln>
                  <a:noFill/>
                </a:ln>
                <a:solidFill>
                  <a:srgbClr val="FFFFFF"/>
                </a:solidFill>
                <a:effectLst/>
                <a:uLnTx/>
                <a:uFillTx/>
                <a:latin typeface="+mj-lt"/>
                <a:cs typeface="Arial" charset="0"/>
              </a:rPr>
              <a:t>2 </a:t>
            </a:r>
            <a:r>
              <a:rPr kumimoji="0" lang="en-US" sz="1600" b="0" i="0" u="none" strike="noStrike" kern="1200" cap="none" spc="0" normalizeH="0" baseline="0" noProof="0" dirty="0">
                <a:ln>
                  <a:noFill/>
                </a:ln>
                <a:solidFill>
                  <a:srgbClr val="FFFFFF"/>
                </a:solidFill>
                <a:effectLst/>
                <a:uLnTx/>
                <a:uFillTx/>
                <a:latin typeface="+mj-lt"/>
                <a:cs typeface="Arial" charset="0"/>
              </a:rPr>
              <a:t>IV on D1 </a:t>
            </a:r>
            <a:r>
              <a:rPr lang="en-US" altLang="en-US" sz="1600" b="0" dirty="0">
                <a:solidFill>
                  <a:srgbClr val="FFFFFF"/>
                </a:solidFill>
                <a:latin typeface="+mj-lt"/>
                <a:cs typeface="Arial" charset="0"/>
              </a:rPr>
              <a:t>up to 35 cycles)</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lang="en-US" altLang="en-US" sz="1600" b="0" dirty="0">
                <a:solidFill>
                  <a:srgbClr val="FFFFFF"/>
                </a:solidFill>
                <a:latin typeface="+mj-lt"/>
                <a:cs typeface="Arial" charset="0"/>
              </a:rPr>
              <a:t>+ </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altLang="en-US" sz="1600" i="0" u="none" strike="noStrike" kern="1200" cap="none" spc="0" normalizeH="0" baseline="0" noProof="0" dirty="0" err="1">
                <a:ln>
                  <a:noFill/>
                </a:ln>
                <a:solidFill>
                  <a:srgbClr val="FFFFFF"/>
                </a:solidFill>
                <a:effectLst/>
                <a:uLnTx/>
                <a:uFillTx/>
                <a:latin typeface="+mj-lt"/>
                <a:cs typeface="Arial" charset="0"/>
              </a:rPr>
              <a:t>Carboplati</a:t>
            </a:r>
            <a:r>
              <a:rPr lang="en-US" altLang="en-US" sz="1600" dirty="0">
                <a:solidFill>
                  <a:srgbClr val="FFFFFF"/>
                </a:solidFill>
                <a:latin typeface="+mj-lt"/>
                <a:cs typeface="Arial" charset="0"/>
              </a:rPr>
              <a:t>n</a:t>
            </a:r>
            <a:r>
              <a:rPr lang="en-US" altLang="en-US" sz="1600" b="0" dirty="0">
                <a:solidFill>
                  <a:srgbClr val="FFFFFF"/>
                </a:solidFill>
                <a:latin typeface="+mj-lt"/>
                <a:cs typeface="Arial" charset="0"/>
              </a:rPr>
              <a:t> IV on D1 (up to 4 cycles)</a:t>
            </a:r>
            <a:endParaRPr kumimoji="0" lang="en-US" altLang="en-US" sz="1600" b="0" i="0" u="none" strike="noStrike" kern="1200" cap="none" spc="0" normalizeH="0" baseline="0" noProof="0" dirty="0">
              <a:ln>
                <a:noFill/>
              </a:ln>
              <a:solidFill>
                <a:srgbClr val="FFFFFF"/>
              </a:solidFill>
              <a:effectLst/>
              <a:uLnTx/>
              <a:uFillTx/>
              <a:latin typeface="+mj-lt"/>
            </a:endParaRPr>
          </a:p>
        </p:txBody>
      </p:sp>
      <p:sp>
        <p:nvSpPr>
          <p:cNvPr id="5" name="Rectangle 49">
            <a:extLst>
              <a:ext uri="{FF2B5EF4-FFF2-40B4-BE49-F238E27FC236}">
                <a16:creationId xmlns:a16="http://schemas.microsoft.com/office/drawing/2014/main" id="{54170600-A235-DF93-C058-0590889D7024}"/>
              </a:ext>
            </a:extLst>
          </p:cNvPr>
          <p:cNvSpPr>
            <a:spLocks noChangeArrowheads="1"/>
          </p:cNvSpPr>
          <p:nvPr/>
        </p:nvSpPr>
        <p:spPr bwMode="auto">
          <a:xfrm>
            <a:off x="4183135" y="2895786"/>
            <a:ext cx="2755239" cy="731520"/>
          </a:xfrm>
          <a:prstGeom prst="rect">
            <a:avLst/>
          </a:prstGeom>
          <a:no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400" b="1" i="0" u="none" strike="noStrike" kern="1200" cap="none" spc="0" normalizeH="0" baseline="0" noProof="0" dirty="0">
                <a:ln>
                  <a:noFill/>
                </a:ln>
                <a:solidFill>
                  <a:schemeClr val="bg1"/>
                </a:solidFill>
                <a:effectLst/>
                <a:uLnTx/>
                <a:uFillTx/>
                <a:latin typeface="+mj-lt"/>
                <a:cs typeface="Arial" charset="0"/>
              </a:rPr>
              <a:t>Cohort B</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lang="en-US" sz="1400" b="0" dirty="0">
                <a:solidFill>
                  <a:schemeClr val="bg1"/>
                </a:solidFill>
                <a:latin typeface="+mj-lt"/>
                <a:cs typeface="Arial" charset="0"/>
              </a:rPr>
              <a:t>PD-L1 TPS &lt;50%, n</a:t>
            </a:r>
            <a:r>
              <a:rPr kumimoji="0" lang="en-US" sz="1400" b="0" i="0" u="none" strike="noStrike" kern="1200" cap="none" spc="0" normalizeH="0" baseline="0" noProof="0" dirty="0">
                <a:ln>
                  <a:noFill/>
                </a:ln>
                <a:solidFill>
                  <a:schemeClr val="bg1"/>
                </a:solidFill>
                <a:effectLst/>
                <a:uLnTx/>
                <a:uFillTx/>
                <a:latin typeface="+mj-lt"/>
                <a:cs typeface="Arial" charset="0"/>
              </a:rPr>
              <a:t>onsq or sq </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lang="en-US" sz="1400" b="0" dirty="0">
                <a:solidFill>
                  <a:schemeClr val="bg1"/>
                </a:solidFill>
                <a:latin typeface="+mj-lt"/>
                <a:cs typeface="Arial" charset="0"/>
              </a:rPr>
              <a:t>(n</a:t>
            </a:r>
            <a:r>
              <a:rPr kumimoji="0" lang="en-US" sz="1400" b="0" i="0" u="none" strike="noStrike" kern="1200" cap="none" spc="0" normalizeH="0" baseline="0" noProof="0" dirty="0">
                <a:ln>
                  <a:noFill/>
                </a:ln>
                <a:solidFill>
                  <a:schemeClr val="bg1"/>
                </a:solidFill>
                <a:effectLst/>
                <a:uLnTx/>
                <a:uFillTx/>
                <a:latin typeface="+mj-lt"/>
                <a:cs typeface="Arial" charset="0"/>
              </a:rPr>
              <a:t> </a:t>
            </a:r>
            <a:r>
              <a:rPr kumimoji="0" lang="en-US" altLang="en-US" sz="1400" b="0" i="0" u="none" strike="noStrike" kern="1200" cap="none" spc="0" normalizeH="0" baseline="0" noProof="0" dirty="0">
                <a:ln>
                  <a:noFill/>
                </a:ln>
                <a:solidFill>
                  <a:srgbClr val="000000"/>
                </a:solidFill>
                <a:effectLst/>
                <a:uLnTx/>
                <a:uFillTx/>
                <a:latin typeface="+mj-lt"/>
              </a:rPr>
              <a:t>≈</a:t>
            </a:r>
            <a:r>
              <a:rPr kumimoji="0" lang="en-US" sz="1400" b="0" i="0" u="none" strike="noStrike" kern="1200" cap="none" spc="0" normalizeH="0" baseline="0" noProof="0" dirty="0">
                <a:ln>
                  <a:noFill/>
                </a:ln>
                <a:solidFill>
                  <a:schemeClr val="bg1"/>
                </a:solidFill>
                <a:effectLst/>
                <a:uLnTx/>
                <a:uFillTx/>
                <a:latin typeface="+mj-lt"/>
                <a:cs typeface="Arial" charset="0"/>
              </a:rPr>
              <a:t> 33)</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lang="en-US" sz="1200" b="0" i="1" dirty="0">
                <a:solidFill>
                  <a:schemeClr val="bg1"/>
                </a:solidFill>
                <a:latin typeface="+mj-lt"/>
                <a:cs typeface="Arial" charset="0"/>
              </a:rPr>
              <a:t>Median f/u: 5.8 mo (1.0-12.2) </a:t>
            </a:r>
            <a:endParaRPr kumimoji="0" lang="en-US" sz="1200" b="0" i="1" u="none" strike="noStrike" kern="1200" cap="none" spc="0" normalizeH="0" baseline="0" noProof="0" dirty="0">
              <a:ln>
                <a:noFill/>
              </a:ln>
              <a:solidFill>
                <a:schemeClr val="bg1"/>
              </a:solidFill>
              <a:effectLst/>
              <a:uLnTx/>
              <a:uFillTx/>
              <a:latin typeface="+mj-lt"/>
              <a:cs typeface="Arial" charset="0"/>
            </a:endParaRPr>
          </a:p>
        </p:txBody>
      </p:sp>
      <p:sp>
        <p:nvSpPr>
          <p:cNvPr id="6" name="Rectangle 49">
            <a:extLst>
              <a:ext uri="{FF2B5EF4-FFF2-40B4-BE49-F238E27FC236}">
                <a16:creationId xmlns:a16="http://schemas.microsoft.com/office/drawing/2014/main" id="{17EDA1D1-6966-5510-3B83-F70A03FFFC41}"/>
              </a:ext>
            </a:extLst>
          </p:cNvPr>
          <p:cNvSpPr>
            <a:spLocks noChangeArrowheads="1"/>
          </p:cNvSpPr>
          <p:nvPr/>
        </p:nvSpPr>
        <p:spPr bwMode="auto">
          <a:xfrm>
            <a:off x="4417754" y="4043296"/>
            <a:ext cx="2286000" cy="731520"/>
          </a:xfrm>
          <a:prstGeom prst="rect">
            <a:avLst/>
          </a:prstGeom>
          <a:no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400" b="1" i="0" u="none" strike="noStrike" kern="1200" cap="none" spc="0" normalizeH="0" baseline="0" noProof="0" dirty="0">
                <a:ln>
                  <a:noFill/>
                </a:ln>
                <a:solidFill>
                  <a:schemeClr val="bg1"/>
                </a:solidFill>
                <a:effectLst/>
                <a:uLnTx/>
                <a:uFillTx/>
                <a:latin typeface="+mj-lt"/>
                <a:cs typeface="Arial" charset="0"/>
              </a:rPr>
              <a:t>Cohort C</a:t>
            </a:r>
            <a:r>
              <a:rPr kumimoji="0" lang="en-US" sz="1400" b="0" i="0" u="none" strike="noStrike" kern="1200" cap="none" spc="0" normalizeH="0" baseline="30000" noProof="0" dirty="0">
                <a:ln>
                  <a:noFill/>
                </a:ln>
                <a:solidFill>
                  <a:srgbClr val="000000"/>
                </a:solidFill>
                <a:effectLst/>
                <a:uLnTx/>
                <a:uFillTx/>
                <a:latin typeface="+mj-lt"/>
              </a:rPr>
              <a:t> †</a:t>
            </a:r>
            <a:endParaRPr kumimoji="0" lang="en-US" sz="1400" b="1" i="0" u="none" strike="noStrike" kern="1200" cap="none" spc="0" normalizeH="0" baseline="0" noProof="0" dirty="0">
              <a:ln>
                <a:noFill/>
              </a:ln>
              <a:solidFill>
                <a:schemeClr val="bg1"/>
              </a:solidFill>
              <a:effectLst/>
              <a:uLnTx/>
              <a:uFillTx/>
              <a:latin typeface="+mj-lt"/>
              <a:cs typeface="Arial" charset="0"/>
            </a:endParaRP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lang="en-US" sz="1400" b="0" dirty="0">
                <a:solidFill>
                  <a:schemeClr val="bg1"/>
                </a:solidFill>
                <a:latin typeface="+mj-lt"/>
                <a:cs typeface="Arial" charset="0"/>
              </a:rPr>
              <a:t>Any PD-L1 TPS, n</a:t>
            </a:r>
            <a:r>
              <a:rPr kumimoji="0" lang="en-US" sz="1400" b="0" i="0" u="none" strike="noStrike" kern="1200" cap="none" spc="0" normalizeH="0" baseline="0" noProof="0" dirty="0">
                <a:ln>
                  <a:noFill/>
                </a:ln>
                <a:solidFill>
                  <a:schemeClr val="bg1"/>
                </a:solidFill>
                <a:effectLst/>
                <a:uLnTx/>
                <a:uFillTx/>
                <a:latin typeface="+mj-lt"/>
                <a:cs typeface="Arial" charset="0"/>
              </a:rPr>
              <a:t>onsq only</a:t>
            </a:r>
            <a:endParaRPr lang="en-US" sz="1400" b="0" dirty="0">
              <a:solidFill>
                <a:schemeClr val="bg1"/>
              </a:solidFill>
              <a:latin typeface="+mj-lt"/>
              <a:cs typeface="Arial" charset="0"/>
            </a:endParaRP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lang="en-US" sz="1400" b="0" dirty="0">
                <a:solidFill>
                  <a:schemeClr val="bg1"/>
                </a:solidFill>
                <a:latin typeface="+mj-lt"/>
                <a:cs typeface="Arial" charset="0"/>
              </a:rPr>
              <a:t>(n*</a:t>
            </a:r>
            <a:r>
              <a:rPr kumimoji="0" lang="en-US" sz="1400" b="0" i="0" u="none" strike="noStrike" kern="1200" cap="none" spc="0" normalizeH="0" baseline="0" noProof="0" dirty="0">
                <a:ln>
                  <a:noFill/>
                </a:ln>
                <a:solidFill>
                  <a:schemeClr val="bg1"/>
                </a:solidFill>
                <a:effectLst/>
                <a:uLnTx/>
                <a:uFillTx/>
                <a:latin typeface="+mj-lt"/>
                <a:cs typeface="Arial" charset="0"/>
              </a:rPr>
              <a:t> </a:t>
            </a:r>
            <a:r>
              <a:rPr kumimoji="0" lang="en-US" altLang="en-US" sz="1400" b="0" i="0" u="none" strike="noStrike" kern="1200" cap="none" spc="0" normalizeH="0" baseline="0" noProof="0" dirty="0">
                <a:ln>
                  <a:noFill/>
                </a:ln>
                <a:solidFill>
                  <a:srgbClr val="000000"/>
                </a:solidFill>
                <a:effectLst/>
                <a:uLnTx/>
                <a:uFillTx/>
                <a:latin typeface="+mj-lt"/>
              </a:rPr>
              <a:t>≈</a:t>
            </a:r>
            <a:r>
              <a:rPr kumimoji="0" lang="en-US" sz="1400" b="0" i="0" u="none" strike="noStrike" kern="1200" cap="none" spc="0" normalizeH="0" baseline="0" noProof="0" dirty="0">
                <a:ln>
                  <a:noFill/>
                </a:ln>
                <a:solidFill>
                  <a:schemeClr val="bg1"/>
                </a:solidFill>
                <a:effectLst/>
                <a:uLnTx/>
                <a:uFillTx/>
                <a:latin typeface="+mj-lt"/>
                <a:cs typeface="Arial" charset="0"/>
              </a:rPr>
              <a:t> </a:t>
            </a:r>
            <a:r>
              <a:rPr lang="en-US" sz="1400" b="0" dirty="0">
                <a:solidFill>
                  <a:schemeClr val="bg1"/>
                </a:solidFill>
                <a:latin typeface="+mj-lt"/>
                <a:cs typeface="Arial" charset="0"/>
              </a:rPr>
              <a:t>4</a:t>
            </a:r>
            <a:r>
              <a:rPr kumimoji="0" lang="en-US" sz="1400" b="0" i="0" u="none" strike="noStrike" kern="1200" cap="none" spc="0" normalizeH="0" baseline="0" noProof="0" dirty="0">
                <a:ln>
                  <a:noFill/>
                </a:ln>
                <a:solidFill>
                  <a:schemeClr val="bg1"/>
                </a:solidFill>
                <a:effectLst/>
                <a:uLnTx/>
                <a:uFillTx/>
                <a:latin typeface="+mj-lt"/>
                <a:cs typeface="Arial" charset="0"/>
              </a:rPr>
              <a:t>0)</a:t>
            </a:r>
          </a:p>
        </p:txBody>
      </p:sp>
      <p:sp>
        <p:nvSpPr>
          <p:cNvPr id="7" name="Rectangle 49">
            <a:extLst>
              <a:ext uri="{FF2B5EF4-FFF2-40B4-BE49-F238E27FC236}">
                <a16:creationId xmlns:a16="http://schemas.microsoft.com/office/drawing/2014/main" id="{370AFC6A-BDD1-E6FA-A64C-FCB3A8A8612D}"/>
              </a:ext>
            </a:extLst>
          </p:cNvPr>
          <p:cNvSpPr>
            <a:spLocks noChangeArrowheads="1"/>
          </p:cNvSpPr>
          <p:nvPr/>
        </p:nvSpPr>
        <p:spPr bwMode="auto">
          <a:xfrm>
            <a:off x="4417754" y="4777470"/>
            <a:ext cx="2286000" cy="732590"/>
          </a:xfrm>
          <a:prstGeom prst="rect">
            <a:avLst/>
          </a:prstGeom>
          <a:no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kumimoji="0" lang="en-US" sz="1400" b="1" i="0" u="none" strike="noStrike" kern="1200" cap="none" spc="0" normalizeH="0" baseline="0" noProof="0" dirty="0">
                <a:ln>
                  <a:noFill/>
                </a:ln>
                <a:solidFill>
                  <a:schemeClr val="bg1"/>
                </a:solidFill>
                <a:effectLst/>
                <a:uLnTx/>
                <a:uFillTx/>
                <a:latin typeface="+mj-lt"/>
                <a:cs typeface="Arial" charset="0"/>
              </a:rPr>
              <a:t>Cohort D</a:t>
            </a:r>
            <a:r>
              <a:rPr kumimoji="0" lang="en-US" sz="1400" b="0" i="0" u="none" strike="noStrike" kern="1200" cap="none" spc="0" normalizeH="0" baseline="30000" noProof="0" dirty="0">
                <a:ln>
                  <a:noFill/>
                </a:ln>
                <a:solidFill>
                  <a:srgbClr val="000000"/>
                </a:solidFill>
                <a:effectLst/>
                <a:uLnTx/>
                <a:uFillTx/>
                <a:latin typeface="+mj-lt"/>
              </a:rPr>
              <a:t> †</a:t>
            </a:r>
            <a:endParaRPr kumimoji="0" lang="en-US" sz="1400" b="1" i="0" u="none" strike="noStrike" kern="1200" cap="none" spc="0" normalizeH="0" baseline="0" noProof="0" dirty="0">
              <a:ln>
                <a:noFill/>
              </a:ln>
              <a:solidFill>
                <a:schemeClr val="bg1"/>
              </a:solidFill>
              <a:effectLst/>
              <a:uLnTx/>
              <a:uFillTx/>
              <a:latin typeface="+mj-lt"/>
              <a:cs typeface="Arial" charset="0"/>
            </a:endParaRP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lang="en-US" sz="1400" b="0" dirty="0">
                <a:solidFill>
                  <a:schemeClr val="bg1"/>
                </a:solidFill>
                <a:latin typeface="+mj-lt"/>
                <a:cs typeface="Arial" charset="0"/>
              </a:rPr>
              <a:t>Any PD-L1 TPS, sq only</a:t>
            </a:r>
          </a:p>
          <a:p>
            <a:pPr marL="0" marR="0" lvl="0" indent="0" algn="ctr" defTabSz="914400" rtl="0" eaLnBrk="0" fontAlgn="base" latinLnBrk="0" hangingPunct="0">
              <a:lnSpc>
                <a:spcPct val="90000"/>
              </a:lnSpc>
              <a:spcBef>
                <a:spcPts val="0"/>
              </a:spcBef>
              <a:spcAft>
                <a:spcPts val="0"/>
              </a:spcAft>
              <a:buClr>
                <a:srgbClr val="FEFDDE"/>
              </a:buClr>
              <a:buSzTx/>
              <a:buFont typeface="Wingdings" panose="05000000000000000000" pitchFamily="2" charset="2"/>
              <a:buNone/>
              <a:tabLst/>
              <a:defRPr/>
            </a:pPr>
            <a:r>
              <a:rPr lang="en-US" sz="1400" b="0" dirty="0">
                <a:solidFill>
                  <a:schemeClr val="bg1"/>
                </a:solidFill>
                <a:latin typeface="+mj-lt"/>
                <a:cs typeface="Arial" charset="0"/>
              </a:rPr>
              <a:t>(n*</a:t>
            </a:r>
            <a:r>
              <a:rPr kumimoji="0" lang="en-US" sz="1400" b="0" i="0" u="none" strike="noStrike" kern="1200" cap="none" spc="0" normalizeH="0" baseline="0" noProof="0" dirty="0">
                <a:ln>
                  <a:noFill/>
                </a:ln>
                <a:solidFill>
                  <a:schemeClr val="bg1"/>
                </a:solidFill>
                <a:effectLst/>
                <a:uLnTx/>
                <a:uFillTx/>
                <a:latin typeface="+mj-lt"/>
                <a:cs typeface="Arial" charset="0"/>
              </a:rPr>
              <a:t> </a:t>
            </a:r>
            <a:r>
              <a:rPr kumimoji="0" lang="en-US" altLang="en-US" sz="1400" b="0" i="0" u="none" strike="noStrike" kern="1200" cap="none" spc="0" normalizeH="0" baseline="0" noProof="0" dirty="0">
                <a:ln>
                  <a:noFill/>
                </a:ln>
                <a:solidFill>
                  <a:srgbClr val="000000"/>
                </a:solidFill>
                <a:effectLst/>
                <a:uLnTx/>
                <a:uFillTx/>
                <a:latin typeface="+mj-lt"/>
              </a:rPr>
              <a:t>≈</a:t>
            </a:r>
            <a:r>
              <a:rPr kumimoji="0" lang="en-US" sz="1400" b="0" i="0" u="none" strike="noStrike" kern="1200" cap="none" spc="0" normalizeH="0" baseline="0" noProof="0" dirty="0">
                <a:ln>
                  <a:noFill/>
                </a:ln>
                <a:solidFill>
                  <a:schemeClr val="bg1"/>
                </a:solidFill>
                <a:effectLst/>
                <a:uLnTx/>
                <a:uFillTx/>
                <a:latin typeface="+mj-lt"/>
                <a:cs typeface="Arial" charset="0"/>
              </a:rPr>
              <a:t> </a:t>
            </a:r>
            <a:r>
              <a:rPr lang="en-US" sz="1400" b="0" dirty="0">
                <a:solidFill>
                  <a:schemeClr val="bg1"/>
                </a:solidFill>
                <a:latin typeface="+mj-lt"/>
                <a:cs typeface="Arial" charset="0"/>
              </a:rPr>
              <a:t>40</a:t>
            </a:r>
            <a:r>
              <a:rPr kumimoji="0" lang="en-US" sz="1400" b="0" i="0" u="none" strike="noStrike" kern="1200" cap="none" spc="0" normalizeH="0" baseline="0" noProof="0" dirty="0">
                <a:ln>
                  <a:noFill/>
                </a:ln>
                <a:solidFill>
                  <a:schemeClr val="bg1"/>
                </a:solidFill>
                <a:effectLst/>
                <a:uLnTx/>
                <a:uFillTx/>
                <a:latin typeface="+mj-lt"/>
                <a:cs typeface="Arial" charset="0"/>
              </a:rPr>
              <a:t>)</a:t>
            </a:r>
          </a:p>
        </p:txBody>
      </p:sp>
      <p:grpSp>
        <p:nvGrpSpPr>
          <p:cNvPr id="37" name="Group 36">
            <a:extLst>
              <a:ext uri="{FF2B5EF4-FFF2-40B4-BE49-F238E27FC236}">
                <a16:creationId xmlns:a16="http://schemas.microsoft.com/office/drawing/2014/main" id="{8C62780C-C620-C2D0-72C2-D6C768259803}"/>
              </a:ext>
            </a:extLst>
          </p:cNvPr>
          <p:cNvGrpSpPr/>
          <p:nvPr/>
        </p:nvGrpSpPr>
        <p:grpSpPr>
          <a:xfrm>
            <a:off x="7030439" y="4211202"/>
            <a:ext cx="721070" cy="1039943"/>
            <a:chOff x="5606050" y="2086681"/>
            <a:chExt cx="4688088" cy="888898"/>
          </a:xfrm>
        </p:grpSpPr>
        <p:sp>
          <p:nvSpPr>
            <p:cNvPr id="39" name="Line 52">
              <a:extLst>
                <a:ext uri="{FF2B5EF4-FFF2-40B4-BE49-F238E27FC236}">
                  <a16:creationId xmlns:a16="http://schemas.microsoft.com/office/drawing/2014/main" id="{70B0008F-AF20-76C9-0FEB-982BB3E38876}"/>
                </a:ext>
              </a:extLst>
            </p:cNvPr>
            <p:cNvSpPr>
              <a:spLocks noChangeShapeType="1"/>
            </p:cNvSpPr>
            <p:nvPr/>
          </p:nvSpPr>
          <p:spPr bwMode="auto">
            <a:xfrm>
              <a:off x="6727116" y="2531159"/>
              <a:ext cx="3567022" cy="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endParaRPr>
            </a:p>
          </p:txBody>
        </p:sp>
        <p:cxnSp>
          <p:nvCxnSpPr>
            <p:cNvPr id="40" name="Straight Connector 39">
              <a:extLst>
                <a:ext uri="{FF2B5EF4-FFF2-40B4-BE49-F238E27FC236}">
                  <a16:creationId xmlns:a16="http://schemas.microsoft.com/office/drawing/2014/main" id="{1FD9ED58-105A-6977-E400-D08144403936}"/>
                </a:ext>
              </a:extLst>
            </p:cNvPr>
            <p:cNvCxnSpPr>
              <a:cxnSpLocks/>
            </p:cNvCxnSpPr>
            <p:nvPr/>
          </p:nvCxnSpPr>
          <p:spPr bwMode="auto">
            <a:xfrm>
              <a:off x="5614521" y="2095148"/>
              <a:ext cx="112106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23F33D0-889C-F316-ED91-9CB1C0574D20}"/>
                </a:ext>
              </a:extLst>
            </p:cNvPr>
            <p:cNvCxnSpPr>
              <a:cxnSpLocks/>
            </p:cNvCxnSpPr>
            <p:nvPr/>
          </p:nvCxnSpPr>
          <p:spPr bwMode="auto">
            <a:xfrm>
              <a:off x="5606050" y="2967112"/>
              <a:ext cx="112106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E110406-099F-2591-02F2-B5AD0ACE25D8}"/>
                </a:ext>
              </a:extLst>
            </p:cNvPr>
            <p:cNvCxnSpPr>
              <a:cxnSpLocks/>
            </p:cNvCxnSpPr>
            <p:nvPr/>
          </p:nvCxnSpPr>
          <p:spPr bwMode="auto">
            <a:xfrm>
              <a:off x="6735587" y="2086681"/>
              <a:ext cx="0" cy="888898"/>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A12358C0-7F04-1F7F-0CC6-B1F472D159E1}"/>
              </a:ext>
            </a:extLst>
          </p:cNvPr>
          <p:cNvGrpSpPr/>
          <p:nvPr/>
        </p:nvGrpSpPr>
        <p:grpSpPr>
          <a:xfrm>
            <a:off x="7020799" y="2398209"/>
            <a:ext cx="177376" cy="911594"/>
            <a:chOff x="5690722" y="2037396"/>
            <a:chExt cx="1138002" cy="888898"/>
          </a:xfrm>
        </p:grpSpPr>
        <p:grpSp>
          <p:nvGrpSpPr>
            <p:cNvPr id="36" name="Group 35">
              <a:extLst>
                <a:ext uri="{FF2B5EF4-FFF2-40B4-BE49-F238E27FC236}">
                  <a16:creationId xmlns:a16="http://schemas.microsoft.com/office/drawing/2014/main" id="{611139B2-AF5F-F8AC-C85F-99B740B08928}"/>
                </a:ext>
              </a:extLst>
            </p:cNvPr>
            <p:cNvGrpSpPr/>
            <p:nvPr/>
          </p:nvGrpSpPr>
          <p:grpSpPr>
            <a:xfrm>
              <a:off x="5690722" y="2037396"/>
              <a:ext cx="1129537" cy="888898"/>
              <a:chOff x="5606050" y="2086681"/>
              <a:chExt cx="1129537" cy="888898"/>
            </a:xfrm>
          </p:grpSpPr>
          <p:cxnSp>
            <p:nvCxnSpPr>
              <p:cNvPr id="26" name="Straight Connector 25">
                <a:extLst>
                  <a:ext uri="{FF2B5EF4-FFF2-40B4-BE49-F238E27FC236}">
                    <a16:creationId xmlns:a16="http://schemas.microsoft.com/office/drawing/2014/main" id="{850FE77A-E655-7FA8-EA51-F3990F3D6A3C}"/>
                  </a:ext>
                </a:extLst>
              </p:cNvPr>
              <p:cNvCxnSpPr>
                <a:cxnSpLocks/>
              </p:cNvCxnSpPr>
              <p:nvPr/>
            </p:nvCxnSpPr>
            <p:spPr bwMode="auto">
              <a:xfrm>
                <a:off x="5606050" y="2967112"/>
                <a:ext cx="112106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49A2942-32AE-8284-4A16-51FAC9936B8C}"/>
                  </a:ext>
                </a:extLst>
              </p:cNvPr>
              <p:cNvCxnSpPr>
                <a:cxnSpLocks/>
              </p:cNvCxnSpPr>
              <p:nvPr/>
            </p:nvCxnSpPr>
            <p:spPr bwMode="auto">
              <a:xfrm>
                <a:off x="6735587" y="2086681"/>
                <a:ext cx="0" cy="888898"/>
              </a:xfrm>
              <a:prstGeom prst="line">
                <a:avLst/>
              </a:prstGeom>
              <a:noFill/>
              <a:ln w="28575" cap="flat" cmpd="sng" algn="ctr">
                <a:solidFill>
                  <a:schemeClr val="bg1"/>
                </a:solidFill>
                <a:prstDash val="solid"/>
                <a:round/>
                <a:headEnd type="none" w="med" len="med"/>
                <a:tailEnd type="none" w="med" len="med"/>
              </a:ln>
              <a:effectLst/>
            </p:spPr>
          </p:cxnSp>
        </p:grpSp>
        <p:cxnSp>
          <p:nvCxnSpPr>
            <p:cNvPr id="43" name="Straight Connector 42">
              <a:extLst>
                <a:ext uri="{FF2B5EF4-FFF2-40B4-BE49-F238E27FC236}">
                  <a16:creationId xmlns:a16="http://schemas.microsoft.com/office/drawing/2014/main" id="{8600A9AD-9B29-8850-7A65-E0E2B686CF2A}"/>
                </a:ext>
              </a:extLst>
            </p:cNvPr>
            <p:cNvCxnSpPr>
              <a:cxnSpLocks/>
            </p:cNvCxnSpPr>
            <p:nvPr/>
          </p:nvCxnSpPr>
          <p:spPr bwMode="auto">
            <a:xfrm>
              <a:off x="5707656" y="2043395"/>
              <a:ext cx="1121068" cy="0"/>
            </a:xfrm>
            <a:prstGeom prst="line">
              <a:avLst/>
            </a:prstGeom>
            <a:noFill/>
            <a:ln w="28575" cap="flat" cmpd="sng" algn="ctr">
              <a:solidFill>
                <a:schemeClr val="bg1"/>
              </a:solidFill>
              <a:prstDash val="solid"/>
              <a:round/>
              <a:headEnd type="none" w="med" len="med"/>
              <a:tailEnd type="none" w="med" len="med"/>
            </a:ln>
            <a:effectLst/>
          </p:spPr>
        </p:cxnSp>
      </p:grpSp>
      <p:sp>
        <p:nvSpPr>
          <p:cNvPr id="47" name="Line 52">
            <a:extLst>
              <a:ext uri="{FF2B5EF4-FFF2-40B4-BE49-F238E27FC236}">
                <a16:creationId xmlns:a16="http://schemas.microsoft.com/office/drawing/2014/main" id="{B3429B0B-614B-9D3C-1727-EB9589D255FA}"/>
              </a:ext>
            </a:extLst>
          </p:cNvPr>
          <p:cNvSpPr>
            <a:spLocks noChangeShapeType="1"/>
          </p:cNvSpPr>
          <p:nvPr/>
        </p:nvSpPr>
        <p:spPr bwMode="auto">
          <a:xfrm>
            <a:off x="7216267" y="2854361"/>
            <a:ext cx="54864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endParaRPr>
          </a:p>
        </p:txBody>
      </p:sp>
      <p:sp>
        <p:nvSpPr>
          <p:cNvPr id="14" name="TextBox 13">
            <a:extLst>
              <a:ext uri="{FF2B5EF4-FFF2-40B4-BE49-F238E27FC236}">
                <a16:creationId xmlns:a16="http://schemas.microsoft.com/office/drawing/2014/main" id="{AC41303A-814E-768E-1FCF-4971AC02F497}"/>
              </a:ext>
            </a:extLst>
          </p:cNvPr>
          <p:cNvSpPr txBox="1"/>
          <p:nvPr/>
        </p:nvSpPr>
        <p:spPr bwMode="auto">
          <a:xfrm>
            <a:off x="8942157" y="1854885"/>
            <a:ext cx="12050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mj-lt"/>
              </a:rPr>
              <a:t>21-Day Cycles</a:t>
            </a:r>
          </a:p>
        </p:txBody>
      </p:sp>
      <p:sp>
        <p:nvSpPr>
          <p:cNvPr id="17" name="TextBox 16">
            <a:extLst>
              <a:ext uri="{FF2B5EF4-FFF2-40B4-BE49-F238E27FC236}">
                <a16:creationId xmlns:a16="http://schemas.microsoft.com/office/drawing/2014/main" id="{DD2144A6-512F-F9CC-7810-26826F85050B}"/>
              </a:ext>
            </a:extLst>
          </p:cNvPr>
          <p:cNvSpPr txBox="1"/>
          <p:nvPr/>
        </p:nvSpPr>
        <p:spPr bwMode="auto">
          <a:xfrm>
            <a:off x="8942157" y="3697815"/>
            <a:ext cx="12050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mj-lt"/>
              </a:rPr>
              <a:t>21-Day Cycles</a:t>
            </a:r>
          </a:p>
        </p:txBody>
      </p:sp>
      <p:sp>
        <p:nvSpPr>
          <p:cNvPr id="19" name="Rectangle 18">
            <a:extLst>
              <a:ext uri="{FF2B5EF4-FFF2-40B4-BE49-F238E27FC236}">
                <a16:creationId xmlns:a16="http://schemas.microsoft.com/office/drawing/2014/main" id="{919DCDED-3BD0-14AF-B1D9-56DFE63575C3}"/>
              </a:ext>
            </a:extLst>
          </p:cNvPr>
          <p:cNvSpPr/>
          <p:nvPr/>
        </p:nvSpPr>
        <p:spPr bwMode="auto">
          <a:xfrm>
            <a:off x="4299812" y="1872153"/>
            <a:ext cx="7182575" cy="1828800"/>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mj-lt"/>
            </a:endParaRPr>
          </a:p>
        </p:txBody>
      </p:sp>
      <p:sp>
        <p:nvSpPr>
          <p:cNvPr id="15" name="Line 52">
            <a:extLst>
              <a:ext uri="{FF2B5EF4-FFF2-40B4-BE49-F238E27FC236}">
                <a16:creationId xmlns:a16="http://schemas.microsoft.com/office/drawing/2014/main" id="{78331BD9-86EF-6C21-D2E0-1A4814D81E9A}"/>
              </a:ext>
            </a:extLst>
          </p:cNvPr>
          <p:cNvSpPr>
            <a:spLocks noChangeShapeType="1"/>
          </p:cNvSpPr>
          <p:nvPr/>
        </p:nvSpPr>
        <p:spPr bwMode="auto">
          <a:xfrm>
            <a:off x="3616750" y="3628290"/>
            <a:ext cx="548640" cy="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endParaRPr>
          </a:p>
        </p:txBody>
      </p:sp>
    </p:spTree>
    <p:extLst>
      <p:ext uri="{BB962C8B-B14F-4D97-AF65-F5344CB8AC3E}">
        <p14:creationId xmlns:p14="http://schemas.microsoft.com/office/powerpoint/2010/main" val="4072280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EVOKE-02: Baseline Characteristics</a:t>
            </a:r>
            <a:endParaRPr lang="en-US" altLang="en-US" dirty="0"/>
          </a:p>
        </p:txBody>
      </p:sp>
      <p:graphicFrame>
        <p:nvGraphicFramePr>
          <p:cNvPr id="2" name="Group 32">
            <a:extLst>
              <a:ext uri="{FF2B5EF4-FFF2-40B4-BE49-F238E27FC236}">
                <a16:creationId xmlns:a16="http://schemas.microsoft.com/office/drawing/2014/main" id="{6B3A2C24-A8F1-E3EF-C5FC-274102C10E0E}"/>
              </a:ext>
            </a:extLst>
          </p:cNvPr>
          <p:cNvGraphicFramePr>
            <a:graphicFrameLocks noGrp="1"/>
          </p:cNvGraphicFramePr>
          <p:nvPr>
            <p:extLst>
              <p:ext uri="{D42A27DB-BD31-4B8C-83A1-F6EECF244321}">
                <p14:modId xmlns:p14="http://schemas.microsoft.com/office/powerpoint/2010/main" val="1607840985"/>
              </p:ext>
            </p:extLst>
          </p:nvPr>
        </p:nvGraphicFramePr>
        <p:xfrm>
          <a:off x="726381" y="1621204"/>
          <a:ext cx="10762488" cy="4330077"/>
        </p:xfrm>
        <a:graphic>
          <a:graphicData uri="http://schemas.openxmlformats.org/drawingml/2006/table">
            <a:tbl>
              <a:tblPr/>
              <a:tblGrid>
                <a:gridCol w="2017033">
                  <a:extLst>
                    <a:ext uri="{9D8B030D-6E8A-4147-A177-3AD203B41FA5}">
                      <a16:colId xmlns:a16="http://schemas.microsoft.com/office/drawing/2014/main" val="20000"/>
                    </a:ext>
                  </a:extLst>
                </a:gridCol>
                <a:gridCol w="2477093">
                  <a:extLst>
                    <a:ext uri="{9D8B030D-6E8A-4147-A177-3AD203B41FA5}">
                      <a16:colId xmlns:a16="http://schemas.microsoft.com/office/drawing/2014/main" val="2404266461"/>
                    </a:ext>
                  </a:extLst>
                </a:gridCol>
                <a:gridCol w="3134181">
                  <a:extLst>
                    <a:ext uri="{9D8B030D-6E8A-4147-A177-3AD203B41FA5}">
                      <a16:colId xmlns:a16="http://schemas.microsoft.com/office/drawing/2014/main" val="20001"/>
                    </a:ext>
                  </a:extLst>
                </a:gridCol>
                <a:gridCol w="3134181">
                  <a:extLst>
                    <a:ext uri="{9D8B030D-6E8A-4147-A177-3AD203B41FA5}">
                      <a16:colId xmlns:a16="http://schemas.microsoft.com/office/drawing/2014/main" val="1115625470"/>
                    </a:ext>
                  </a:extLst>
                </a:gridCol>
              </a:tblGrid>
              <a:tr h="0">
                <a:tc rowSpan="2" grid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Sacituzumab Govitecan + Pembrolizumab</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44342356"/>
                  </a:ext>
                </a:extLst>
              </a:tr>
              <a:tr h="0">
                <a:tc gridSpan="2"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Cohort A: PD-L1 TPS ≥50%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Cohort B: PD-L1 TPS &lt;50%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gridSpan="2">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 (47-77)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68 (47-80)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grid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48779">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Race, %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Asian</a:t>
                      </a:r>
                    </a:p>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Black</a:t>
                      </a:r>
                    </a:p>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White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8045">
                <a:tc gridSpan="2">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1,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74147">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Histology, %</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Nonsquamous</a:t>
                      </a:r>
                    </a:p>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Squamous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4331348"/>
                  </a:ext>
                </a:extLst>
              </a:tr>
              <a:tr h="174147">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Disease stage at dx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I-III</a:t>
                      </a:r>
                    </a:p>
                    <a:p>
                      <a:pPr marL="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IV</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1853902"/>
                  </a:ext>
                </a:extLst>
              </a:tr>
            </a:tbl>
          </a:graphicData>
        </a:graphic>
      </p:graphicFrame>
      <p:sp>
        <p:nvSpPr>
          <p:cNvPr id="7" name="Text Box 11">
            <a:extLst>
              <a:ext uri="{FF2B5EF4-FFF2-40B4-BE49-F238E27FC236}">
                <a16:creationId xmlns:a16="http://schemas.microsoft.com/office/drawing/2014/main" id="{204508EF-713A-0066-B789-D8C95EEBC287}"/>
              </a:ext>
            </a:extLst>
          </p:cNvPr>
          <p:cNvSpPr txBox="1">
            <a:spLocks noChangeArrowheads="1"/>
          </p:cNvSpPr>
          <p:nvPr/>
        </p:nvSpPr>
        <p:spPr bwMode="auto">
          <a:xfrm>
            <a:off x="414339" y="63984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Cho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dirty="0">
                <a:solidFill>
                  <a:schemeClr val="bg2"/>
                </a:solidFill>
                <a:latin typeface="Calibri" panose="020F0502020204030204" pitchFamily="34" charset="0"/>
              </a:rPr>
              <a:t>WCLC 2023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Abstr OA05.04.</a:t>
            </a:r>
          </a:p>
        </p:txBody>
      </p:sp>
    </p:spTree>
    <p:extLst>
      <p:ext uri="{BB962C8B-B14F-4D97-AF65-F5344CB8AC3E}">
        <p14:creationId xmlns:p14="http://schemas.microsoft.com/office/powerpoint/2010/main" val="46331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EVOKE-02: Treatment Exposure and Patient Disposition</a:t>
            </a:r>
            <a:endParaRPr lang="en-US" altLang="en-US" dirty="0"/>
          </a:p>
        </p:txBody>
      </p:sp>
      <p:graphicFrame>
        <p:nvGraphicFramePr>
          <p:cNvPr id="5" name="Group 32">
            <a:extLst>
              <a:ext uri="{FF2B5EF4-FFF2-40B4-BE49-F238E27FC236}">
                <a16:creationId xmlns:a16="http://schemas.microsoft.com/office/drawing/2014/main" id="{140BADAF-BD04-0DD2-D14D-8FCE7F4CE7A8}"/>
              </a:ext>
            </a:extLst>
          </p:cNvPr>
          <p:cNvGraphicFramePr>
            <a:graphicFrameLocks noGrp="1"/>
          </p:cNvGraphicFramePr>
          <p:nvPr>
            <p:extLst>
              <p:ext uri="{D42A27DB-BD31-4B8C-83A1-F6EECF244321}">
                <p14:modId xmlns:p14="http://schemas.microsoft.com/office/powerpoint/2010/main" val="1844987643"/>
              </p:ext>
            </p:extLst>
          </p:nvPr>
        </p:nvGraphicFramePr>
        <p:xfrm>
          <a:off x="736872" y="1604274"/>
          <a:ext cx="10735057" cy="4147165"/>
        </p:xfrm>
        <a:graphic>
          <a:graphicData uri="http://schemas.openxmlformats.org/drawingml/2006/table">
            <a:tbl>
              <a:tblPr/>
              <a:tblGrid>
                <a:gridCol w="4482671">
                  <a:extLst>
                    <a:ext uri="{9D8B030D-6E8A-4147-A177-3AD203B41FA5}">
                      <a16:colId xmlns:a16="http://schemas.microsoft.com/office/drawing/2014/main" val="20000"/>
                    </a:ext>
                  </a:extLst>
                </a:gridCol>
                <a:gridCol w="3126193">
                  <a:extLst>
                    <a:ext uri="{9D8B030D-6E8A-4147-A177-3AD203B41FA5}">
                      <a16:colId xmlns:a16="http://schemas.microsoft.com/office/drawing/2014/main" val="20001"/>
                    </a:ext>
                  </a:extLst>
                </a:gridCol>
                <a:gridCol w="3126193">
                  <a:extLst>
                    <a:ext uri="{9D8B030D-6E8A-4147-A177-3AD203B41FA5}">
                      <a16:colId xmlns:a16="http://schemas.microsoft.com/office/drawing/2014/main" val="1115625470"/>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Exposure and Disposition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Sacituzumab Govitecan + Pembrolizumab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5726817"/>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Exposure and Disposition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Cohort A: PD-L1 TPS ≥50%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Cohort B: PD-L1 TPS &lt;50%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duration of tx, mo (range)</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Sacituzumab govitecan</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Pembrolizumab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 (0-11.2)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 (0-11.2)</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 (0-11.9)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 (0-11.7)</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no. cycles received (range)</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Sacituzumab govitecan</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Pembrolizumab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(1-17)</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(1-17)</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48779">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Continuing tx, %</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Sacituzumab govitecan</a:t>
                      </a:r>
                    </a:p>
                    <a:p>
                      <a:pPr marL="171450" marR="0" lvl="0" indent="-1714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Pembrolizumab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804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D/c of all study tx,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6" name="TextBox 5">
            <a:extLst>
              <a:ext uri="{FF2B5EF4-FFF2-40B4-BE49-F238E27FC236}">
                <a16:creationId xmlns:a16="http://schemas.microsoft.com/office/drawing/2014/main" id="{CE77D79E-BAB5-845B-88C2-5155C9336053}"/>
              </a:ext>
            </a:extLst>
          </p:cNvPr>
          <p:cNvSpPr txBox="1"/>
          <p:nvPr/>
        </p:nvSpPr>
        <p:spPr bwMode="auto">
          <a:xfrm>
            <a:off x="609759" y="5840968"/>
            <a:ext cx="107350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Progressive disease was the most common reason for d/c of sacituzumab govitecan</a:t>
            </a:r>
          </a:p>
        </p:txBody>
      </p:sp>
      <p:sp>
        <p:nvSpPr>
          <p:cNvPr id="7" name="Text Box 11">
            <a:extLst>
              <a:ext uri="{FF2B5EF4-FFF2-40B4-BE49-F238E27FC236}">
                <a16:creationId xmlns:a16="http://schemas.microsoft.com/office/drawing/2014/main" id="{204508EF-713A-0066-B789-D8C95EEBC287}"/>
              </a:ext>
            </a:extLst>
          </p:cNvPr>
          <p:cNvSpPr txBox="1">
            <a:spLocks noChangeArrowheads="1"/>
          </p:cNvSpPr>
          <p:nvPr/>
        </p:nvSpPr>
        <p:spPr bwMode="auto">
          <a:xfrm>
            <a:off x="414339" y="63984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Cho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dirty="0">
                <a:solidFill>
                  <a:schemeClr val="bg2"/>
                </a:solidFill>
                <a:latin typeface="Calibri" panose="020F0502020204030204" pitchFamily="34" charset="0"/>
              </a:rPr>
              <a:t>WCLC 2023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Abstr OA05.04.</a:t>
            </a:r>
          </a:p>
        </p:txBody>
      </p:sp>
    </p:spTree>
    <p:extLst>
      <p:ext uri="{BB962C8B-B14F-4D97-AF65-F5344CB8AC3E}">
        <p14:creationId xmlns:p14="http://schemas.microsoft.com/office/powerpoint/2010/main" val="1555400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EVOKE-02: Efficacy Summary</a:t>
            </a:r>
            <a:endParaRPr lang="en-US" altLang="en-US" dirty="0"/>
          </a:p>
        </p:txBody>
      </p:sp>
      <p:sp>
        <p:nvSpPr>
          <p:cNvPr id="4" name="Text Box 11">
            <a:extLst>
              <a:ext uri="{FF2B5EF4-FFF2-40B4-BE49-F238E27FC236}">
                <a16:creationId xmlns:a16="http://schemas.microsoft.com/office/drawing/2014/main" id="{37ABB1AA-AFD4-37E1-37F9-2C1FF6F9DFEC}"/>
              </a:ext>
            </a:extLst>
          </p:cNvPr>
          <p:cNvSpPr txBox="1">
            <a:spLocks noChangeArrowheads="1"/>
          </p:cNvSpPr>
          <p:nvPr/>
        </p:nvSpPr>
        <p:spPr bwMode="auto">
          <a:xfrm>
            <a:off x="414339" y="63984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Cho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dirty="0">
                <a:solidFill>
                  <a:schemeClr val="bg2"/>
                </a:solidFill>
                <a:latin typeface="Calibri" panose="020F0502020204030204" pitchFamily="34" charset="0"/>
              </a:rPr>
              <a:t>WCLC 2023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Abstr OA05.04.</a:t>
            </a:r>
          </a:p>
        </p:txBody>
      </p:sp>
      <p:graphicFrame>
        <p:nvGraphicFramePr>
          <p:cNvPr id="5" name="Group 32">
            <a:extLst>
              <a:ext uri="{FF2B5EF4-FFF2-40B4-BE49-F238E27FC236}">
                <a16:creationId xmlns:a16="http://schemas.microsoft.com/office/drawing/2014/main" id="{1D012530-0D60-509B-57A2-0805C425FFD1}"/>
              </a:ext>
            </a:extLst>
          </p:cNvPr>
          <p:cNvGraphicFramePr>
            <a:graphicFrameLocks noGrp="1"/>
          </p:cNvGraphicFramePr>
          <p:nvPr>
            <p:extLst>
              <p:ext uri="{D42A27DB-BD31-4B8C-83A1-F6EECF244321}">
                <p14:modId xmlns:p14="http://schemas.microsoft.com/office/powerpoint/2010/main" val="1590245077"/>
              </p:ext>
            </p:extLst>
          </p:nvPr>
        </p:nvGraphicFramePr>
        <p:xfrm>
          <a:off x="714466" y="1604391"/>
          <a:ext cx="10763068" cy="3909204"/>
        </p:xfrm>
        <a:graphic>
          <a:graphicData uri="http://schemas.openxmlformats.org/drawingml/2006/table">
            <a:tbl>
              <a:tblPr/>
              <a:tblGrid>
                <a:gridCol w="2801732">
                  <a:extLst>
                    <a:ext uri="{9D8B030D-6E8A-4147-A177-3AD203B41FA5}">
                      <a16:colId xmlns:a16="http://schemas.microsoft.com/office/drawing/2014/main" val="20000"/>
                    </a:ext>
                  </a:extLst>
                </a:gridCol>
                <a:gridCol w="2826874">
                  <a:extLst>
                    <a:ext uri="{9D8B030D-6E8A-4147-A177-3AD203B41FA5}">
                      <a16:colId xmlns:a16="http://schemas.microsoft.com/office/drawing/2014/main" val="2404266461"/>
                    </a:ext>
                  </a:extLst>
                </a:gridCol>
                <a:gridCol w="2914050">
                  <a:extLst>
                    <a:ext uri="{9D8B030D-6E8A-4147-A177-3AD203B41FA5}">
                      <a16:colId xmlns:a16="http://schemas.microsoft.com/office/drawing/2014/main" val="20001"/>
                    </a:ext>
                  </a:extLst>
                </a:gridCol>
                <a:gridCol w="2220412">
                  <a:extLst>
                    <a:ext uri="{9D8B030D-6E8A-4147-A177-3AD203B41FA5}">
                      <a16:colId xmlns:a16="http://schemas.microsoft.com/office/drawing/2014/main" val="4270097797"/>
                    </a:ext>
                  </a:extLst>
                </a:gridCol>
              </a:tblGrid>
              <a:tr h="0">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j-lt"/>
                        </a:rPr>
                        <a:t>Investigator-Assessed </a:t>
                      </a:r>
                    </a:p>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j-lt"/>
                        </a:rPr>
                        <a:t>Efficacy 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mj-lt"/>
                        </a:rPr>
                        <a:t>Sacituzumab Govitecan + Pembrolizumab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149630443"/>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Inv-Assessed Efficacy 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j-lt"/>
                        </a:rPr>
                        <a:t>Cohort A: PD-L1 TPS ≥50%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j-lt"/>
                        </a:rPr>
                        <a:t>(n = 29)</a:t>
                      </a:r>
                      <a:r>
                        <a:rPr kumimoji="0" lang="en-US" sz="1800" b="1" i="0" u="none" strike="noStrike" kern="1200" cap="none" spc="0" normalizeH="0" baseline="30000" noProof="0" dirty="0">
                          <a:ln>
                            <a:noFill/>
                          </a:ln>
                          <a:solidFill>
                            <a:schemeClr val="tx1"/>
                          </a:solidFill>
                          <a:effectLst/>
                          <a:uLnTx/>
                          <a:uFillTx/>
                          <a:latin typeface="+mj-lt"/>
                          <a:ea typeface="+mn-ea"/>
                          <a:cs typeface="Arial" panose="020B0604020202020204" pitchFamily="34" charset="0"/>
                        </a:rPr>
                        <a:t>†</a:t>
                      </a:r>
                      <a:endParaRPr kumimoji="0" lang="en-US" sz="1800" b="1" i="0" u="none" strike="noStrike" cap="none" normalizeH="0" baseline="0" dirty="0">
                        <a:ln>
                          <a:noFill/>
                        </a:ln>
                        <a:solidFill>
                          <a:schemeClr val="tx1"/>
                        </a:solidFill>
                        <a:effectLst/>
                        <a:latin typeface="+mj-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j-lt"/>
                        </a:rPr>
                        <a:t>Cohort B: PD-L1 TPS &lt;50%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j-lt"/>
                        </a:rPr>
                        <a:t>(n = 32)</a:t>
                      </a:r>
                      <a:r>
                        <a:rPr kumimoji="0" lang="en-US" sz="1800" b="1" i="0" u="none" strike="noStrike" kern="1200" cap="none" spc="0" normalizeH="0" baseline="30000" noProof="0" dirty="0">
                          <a:ln>
                            <a:noFill/>
                          </a:ln>
                          <a:solidFill>
                            <a:schemeClr val="tx1"/>
                          </a:solidFill>
                          <a:effectLst/>
                          <a:uLnTx/>
                          <a:uFillTx/>
                          <a:latin typeface="+mj-lt"/>
                          <a:ea typeface="+mn-ea"/>
                          <a:cs typeface="Arial" panose="020B0604020202020204" pitchFamily="34" charset="0"/>
                        </a:rPr>
                        <a:t>‡</a:t>
                      </a:r>
                      <a:endParaRPr kumimoji="0" lang="en-US" sz="1800" b="1" i="0" u="none" strike="noStrike" cap="none" normalizeH="0" baseline="0" dirty="0">
                        <a:ln>
                          <a:noFill/>
                        </a:ln>
                        <a:solidFill>
                          <a:schemeClr val="tx1"/>
                        </a:solidFill>
                        <a:effectLst/>
                        <a:latin typeface="+mj-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j-lt"/>
                        </a:rPr>
                        <a:t>Total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j-lt"/>
                        </a:rPr>
                        <a:t>(n =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4477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mj-lt"/>
                        </a:rPr>
                        <a:t>ORR,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j-lt"/>
                          <a:ea typeface="+mn-ea"/>
                          <a:cs typeface="+mn-cs"/>
                        </a:rPr>
                        <a:t>20 (69)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normalizeH="0" baseline="0" dirty="0">
                          <a:ln>
                            <a:noFill/>
                          </a:ln>
                          <a:solidFill>
                            <a:schemeClr val="bg2">
                              <a:lumMod val="10000"/>
                            </a:schemeClr>
                          </a:solidFill>
                          <a:effectLst/>
                          <a:latin typeface="+mj-lt"/>
                          <a:ea typeface="+mn-ea"/>
                          <a:cs typeface="+mn-cs"/>
                        </a:rPr>
                        <a:t>14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normalizeH="0" baseline="0" dirty="0">
                          <a:ln>
                            <a:noFill/>
                          </a:ln>
                          <a:solidFill>
                            <a:schemeClr val="bg2">
                              <a:lumMod val="10000"/>
                            </a:schemeClr>
                          </a:solidFill>
                          <a:effectLst/>
                          <a:latin typeface="+mj-lt"/>
                          <a:ea typeface="+mn-ea"/>
                          <a:cs typeface="+mn-cs"/>
                        </a:rPr>
                        <a:t>34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58222129"/>
                  </a:ext>
                </a:extLst>
              </a:tr>
              <a:tr h="344771">
                <a:tc>
                  <a:txBody>
                    <a:bodyPr/>
                    <a:lstStyle/>
                    <a:p>
                      <a:pPr marL="285750" marR="0" lvl="0" indent="-285750" algn="l" defTabSz="914400" rtl="0" eaLnBrk="1" fontAlgn="base" latinLnBrk="0" hangingPunct="1">
                        <a:lnSpc>
                          <a:spcPct val="100000"/>
                        </a:lnSpc>
                        <a:spcBef>
                          <a:spcPct val="0"/>
                        </a:spcBef>
                        <a:spcAft>
                          <a:spcPct val="2500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j-lt"/>
                        </a:rPr>
                        <a:t>PR, n (%)</a:t>
                      </a:r>
                    </a:p>
                    <a:p>
                      <a:pPr marL="548640" marR="0" lvl="1" indent="-285750" algn="l" defTabSz="914400" rtl="0" eaLnBrk="1" fontAlgn="base" latinLnBrk="0" hangingPunct="1">
                        <a:lnSpc>
                          <a:spcPct val="100000"/>
                        </a:lnSpc>
                        <a:spcBef>
                          <a:spcPct val="0"/>
                        </a:spcBef>
                        <a:spcAft>
                          <a:spcPct val="2500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j-lt"/>
                        </a:rPr>
                        <a:t>Confirmed PR,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mj-lt"/>
                        </a:rPr>
                        <a:t>20 (69)</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mj-lt"/>
                        </a:rPr>
                        <a:t>18 (62)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j-lt"/>
                        </a:rPr>
                        <a:t>14 (44)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j-lt"/>
                        </a:rPr>
                        <a:t>12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j-lt"/>
                        </a:rPr>
                        <a:t>34 (56)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j-lt"/>
                        </a:rPr>
                        <a:t>30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44771">
                <a:tc>
                  <a:txBody>
                    <a:bodyPr/>
                    <a:lstStyle/>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j-lt"/>
                        </a:rPr>
                        <a:t>SD,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j-lt"/>
                        </a:rPr>
                        <a:t>5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j-lt"/>
                        </a:rPr>
                        <a:t>11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j-lt"/>
                        </a:rPr>
                        <a:t>16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44771">
                <a:tc>
                  <a:txBody>
                    <a:bodyPr/>
                    <a:lstStyle/>
                    <a:p>
                      <a:pPr marL="285750" marR="0" lvl="0" indent="-285750" algn="l" defTabSz="914400" rtl="0" eaLnBrk="1" fontAlgn="base" latinLnBrk="0" hangingPunct="1">
                        <a:lnSpc>
                          <a:spcPct val="100000"/>
                        </a:lnSpc>
                        <a:spcBef>
                          <a:spcPct val="0"/>
                        </a:spcBef>
                        <a:spcAft>
                          <a:spcPts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j-lt"/>
                        </a:rPr>
                        <a:t>PD,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j-lt"/>
                          <a:ea typeface="+mn-ea"/>
                          <a:cs typeface="+mn-cs"/>
                        </a:rPr>
                        <a:t>3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j-lt"/>
                        </a:rPr>
                        <a:t>2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j-lt"/>
                        </a:rPr>
                        <a:t>5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44771">
                <a:tc>
                  <a:txBody>
                    <a:bodyPr/>
                    <a:lstStyle/>
                    <a:p>
                      <a:pPr marL="0" marR="0" lvl="0" indent="0" algn="l" defTabSz="914400" rtl="0" eaLnBrk="1" fontAlgn="base" latinLnBrk="0" hangingPunct="1">
                        <a:lnSpc>
                          <a:spcPct val="100000"/>
                        </a:lnSpc>
                        <a:spcBef>
                          <a:spcPct val="0"/>
                        </a:spcBef>
                        <a:spcAft>
                          <a:spcPts val="0"/>
                        </a:spcAft>
                        <a:buClr>
                          <a:schemeClr val="bg1"/>
                        </a:buClr>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mj-lt"/>
                        </a:rPr>
                        <a:t>DCR, % (95% CI)</a:t>
                      </a:r>
                      <a:r>
                        <a:rPr kumimoji="0" lang="en-US" sz="1800" b="0" i="0" u="none" strike="noStrike" kern="1200" cap="none" spc="0" normalizeH="0" baseline="30000" noProof="0" dirty="0">
                          <a:ln>
                            <a:noFill/>
                          </a:ln>
                          <a:solidFill>
                            <a:srgbClr val="000000"/>
                          </a:solidFill>
                          <a:effectLst/>
                          <a:uLnTx/>
                          <a:uFillTx/>
                          <a:latin typeface="+mn-lt"/>
                          <a:ea typeface="+mn-ea"/>
                          <a:cs typeface="Arial" panose="020B0604020202020204" pitchFamily="34" charset="0"/>
                        </a:rPr>
                        <a:t>§</a:t>
                      </a:r>
                      <a:endParaRPr kumimoji="0" lang="en-US" sz="1800" b="0" i="0" u="none" strike="noStrike" cap="none" normalizeH="0" baseline="0" dirty="0">
                        <a:ln>
                          <a:noFill/>
                        </a:ln>
                        <a:solidFill>
                          <a:schemeClr val="bg2">
                            <a:lumMod val="10000"/>
                          </a:schemeClr>
                        </a:solidFill>
                        <a:effectLst/>
                        <a:latin typeface="+mj-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j-lt"/>
                          <a:ea typeface="+mn-ea"/>
                          <a:cs typeface="+mn-cs"/>
                        </a:rPr>
                        <a:t>86 (68-96)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j-lt"/>
                        </a:rPr>
                        <a:t>78 (60-91)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j-lt"/>
                        </a:rPr>
                        <a:t>82 (70-91)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44771">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mj-lt"/>
                        </a:rPr>
                        <a:t>Median DoR,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j-lt"/>
                          <a:ea typeface="+mn-ea"/>
                          <a:cs typeface="+mn-cs"/>
                        </a:rPr>
                        <a:t>NR (5.6-NR)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normalizeH="0" baseline="0" dirty="0">
                          <a:ln>
                            <a:noFill/>
                          </a:ln>
                          <a:solidFill>
                            <a:schemeClr val="bg2">
                              <a:lumMod val="10000"/>
                            </a:schemeClr>
                          </a:solidFill>
                          <a:effectLst/>
                          <a:latin typeface="+mj-lt"/>
                          <a:ea typeface="+mn-ea"/>
                          <a:cs typeface="+mn-cs"/>
                        </a:rPr>
                        <a:t>NR (3.5-NR)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normalizeH="0" baseline="0" dirty="0">
                          <a:ln>
                            <a:noFill/>
                          </a:ln>
                          <a:solidFill>
                            <a:schemeClr val="bg2">
                              <a:lumMod val="10000"/>
                            </a:schemeClr>
                          </a:solidFill>
                          <a:effectLst/>
                          <a:latin typeface="+mj-lt"/>
                          <a:ea typeface="+mn-ea"/>
                          <a:cs typeface="+mn-cs"/>
                        </a:rPr>
                        <a:t>NR (7.9-NR)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6004748"/>
                  </a:ext>
                </a:extLst>
              </a:tr>
              <a:tr h="344771">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j-lt"/>
                        </a:rPr>
                        <a:t>6-mo DoR,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j-lt"/>
                          <a:ea typeface="+mn-ea"/>
                          <a:cs typeface="+mn-cs"/>
                        </a:rPr>
                        <a:t>88 (39-98)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normalizeH="0" baseline="0" dirty="0">
                          <a:ln>
                            <a:noFill/>
                          </a:ln>
                          <a:solidFill>
                            <a:schemeClr val="bg2">
                              <a:lumMod val="10000"/>
                            </a:schemeClr>
                          </a:solidFill>
                          <a:effectLst/>
                          <a:latin typeface="+mj-lt"/>
                          <a:ea typeface="+mn-ea"/>
                          <a:cs typeface="+mn-cs"/>
                        </a:rPr>
                        <a:t>88 (39-98)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normalizeH="0" baseline="0" dirty="0">
                          <a:ln>
                            <a:noFill/>
                          </a:ln>
                          <a:solidFill>
                            <a:schemeClr val="bg2">
                              <a:lumMod val="10000"/>
                            </a:schemeClr>
                          </a:solidFill>
                          <a:effectLst/>
                          <a:latin typeface="+mj-lt"/>
                          <a:ea typeface="+mn-ea"/>
                          <a:cs typeface="+mn-cs"/>
                        </a:rPr>
                        <a:t>87 (58-97)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02068922"/>
                  </a:ext>
                </a:extLst>
              </a:tr>
            </a:tbl>
          </a:graphicData>
        </a:graphic>
      </p:graphicFrame>
      <p:sp>
        <p:nvSpPr>
          <p:cNvPr id="6" name="Text Box 30">
            <a:extLst>
              <a:ext uri="{FF2B5EF4-FFF2-40B4-BE49-F238E27FC236}">
                <a16:creationId xmlns:a16="http://schemas.microsoft.com/office/drawing/2014/main" id="{242F11B4-44D4-9842-812E-AC7349593B8E}"/>
              </a:ext>
            </a:extLst>
          </p:cNvPr>
          <p:cNvSpPr txBox="1">
            <a:spLocks noChangeArrowheads="1"/>
          </p:cNvSpPr>
          <p:nvPr/>
        </p:nvSpPr>
        <p:spPr bwMode="auto">
          <a:xfrm>
            <a:off x="714466" y="5543849"/>
            <a:ext cx="10763068"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ts val="0"/>
              </a:spcBef>
              <a:spcAft>
                <a:spcPts val="0"/>
              </a:spcAft>
              <a:buClr>
                <a:srgbClr val="015873"/>
              </a:buClr>
              <a:buNone/>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mn-cs"/>
              </a:rPr>
              <a:t>*Analysis includes patients with ≥13 wk f/u at data cutoff</a:t>
            </a:r>
            <a:r>
              <a:rPr lang="en-US" sz="1400" b="0" kern="0" dirty="0">
                <a:solidFill>
                  <a:srgbClr val="000000"/>
                </a:solidFill>
                <a:latin typeface="Calibri" panose="020F0502020204030204" pitchFamily="34" charset="0"/>
                <a:cs typeface="+mn-cs"/>
              </a:rPr>
              <a:t> (</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mn-cs"/>
              </a:rPr>
              <a:t>June 16, 2023).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rPr>
              <a:t>†</a:t>
            </a:r>
            <a:r>
              <a:rPr lang="en-US" sz="1400" b="0" dirty="0">
                <a:solidFill>
                  <a:srgbClr val="000000"/>
                </a:solidFill>
                <a:latin typeface="Calibri" panose="020F0502020204030204" pitchFamily="34" charset="0"/>
              </a:rPr>
              <a:t>n = 1 without tumor assessment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rPr>
              <a:t>.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rPr>
              <a:t>n = 5 without tumor assessment.</a:t>
            </a:r>
            <a:endParaRPr lang="en-US" sz="1400" b="0" baseline="30000" dirty="0">
              <a:solidFill>
                <a:srgbClr val="000000"/>
              </a:solidFill>
              <a:latin typeface="Calibri"/>
            </a:endParaRPr>
          </a:p>
          <a:p>
            <a:pPr eaLnBrk="1" hangingPunct="1">
              <a:lnSpc>
                <a:spcPct val="100000"/>
              </a:lnSpc>
              <a:spcBef>
                <a:spcPts val="0"/>
              </a:spcBef>
              <a:spcAft>
                <a:spcPts val="0"/>
              </a:spcAft>
              <a:buClr>
                <a:srgbClr val="015873"/>
              </a:buClr>
              <a:buNone/>
              <a:defRPr/>
            </a:pPr>
            <a:r>
              <a:rPr kumimoji="0" lang="en-US" sz="1400" b="0" i="0" u="none" strike="noStrike" kern="1200" cap="none" spc="0" normalizeH="0" baseline="30000" noProof="0" dirty="0">
                <a:ln>
                  <a:noFill/>
                </a:ln>
                <a:solidFill>
                  <a:srgbClr val="000000"/>
                </a:solidFill>
                <a:effectLst/>
                <a:uLnTx/>
                <a:uFillTx/>
                <a:latin typeface="+mj-lt"/>
                <a:ea typeface="+mn-ea"/>
                <a:cs typeface="Arial" panose="020B0604020202020204" pitchFamily="34" charset="0"/>
              </a:rPr>
              <a:t>§</a:t>
            </a:r>
            <a:r>
              <a:rPr kumimoji="0" lang="en-US" sz="1400" b="0" i="0" u="none" strike="noStrike" kern="1200" cap="none" spc="0" normalizeH="0" baseline="0" noProof="0" dirty="0">
                <a:ln>
                  <a:noFill/>
                </a:ln>
                <a:solidFill>
                  <a:srgbClr val="040C28"/>
                </a:solidFill>
                <a:effectLst/>
                <a:uLnTx/>
                <a:uFillTx/>
                <a:latin typeface="Calibri"/>
              </a:rPr>
              <a:t>CR + PR + SD ≥6 wk</a:t>
            </a:r>
            <a:r>
              <a:rPr kumimoji="0" lang="en-US" sz="1400" b="0" i="0" u="none" strike="noStrike" kern="1200" cap="none" spc="0" normalizeH="0" baseline="0" noProof="0" dirty="0">
                <a:ln>
                  <a:noFill/>
                </a:ln>
                <a:solidFill>
                  <a:srgbClr val="000000"/>
                </a:solidFill>
                <a:effectLst/>
                <a:uLnTx/>
                <a:uFillTx/>
                <a:latin typeface="Calibri"/>
              </a:rPr>
              <a:t>.</a:t>
            </a:r>
            <a:r>
              <a:rPr kumimoji="0" lang="en-US" sz="1400" b="0" i="0" u="none" strike="noStrike" kern="1200" cap="none" spc="0" normalizeH="0" baseline="30000" noProof="0" dirty="0">
                <a:ln>
                  <a:noFill/>
                </a:ln>
                <a:solidFill>
                  <a:srgbClr val="000000"/>
                </a:solidFill>
                <a:effectLst/>
                <a:uLnTx/>
                <a:uFillTx/>
                <a:latin typeface="Calibri"/>
              </a:rPr>
              <a:t> </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ndParaRPr>
          </a:p>
        </p:txBody>
      </p:sp>
    </p:spTree>
    <p:extLst>
      <p:ext uri="{BB962C8B-B14F-4D97-AF65-F5344CB8AC3E}">
        <p14:creationId xmlns:p14="http://schemas.microsoft.com/office/powerpoint/2010/main" val="1066298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EVOKE-02: Antitumor Activity</a:t>
            </a:r>
            <a:endParaRPr lang="en-US" altLang="en-US" dirty="0"/>
          </a:p>
        </p:txBody>
      </p:sp>
      <p:sp>
        <p:nvSpPr>
          <p:cNvPr id="6" name="Text Box 11">
            <a:extLst>
              <a:ext uri="{FF2B5EF4-FFF2-40B4-BE49-F238E27FC236}">
                <a16:creationId xmlns:a16="http://schemas.microsoft.com/office/drawing/2014/main" id="{48860778-07F6-F9E0-E416-0BBB7ED7A656}"/>
              </a:ext>
            </a:extLst>
          </p:cNvPr>
          <p:cNvSpPr txBox="1">
            <a:spLocks noChangeArrowheads="1"/>
          </p:cNvSpPr>
          <p:nvPr/>
        </p:nvSpPr>
        <p:spPr bwMode="auto">
          <a:xfrm>
            <a:off x="414339" y="63984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Cho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dirty="0">
                <a:solidFill>
                  <a:schemeClr val="bg2"/>
                </a:solidFill>
                <a:latin typeface="Calibri" panose="020F0502020204030204" pitchFamily="34" charset="0"/>
              </a:rPr>
              <a:t>WCLC 2023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Abstr OA05.04. Reproduced with permission.</a:t>
            </a:r>
          </a:p>
        </p:txBody>
      </p:sp>
      <p:sp>
        <p:nvSpPr>
          <p:cNvPr id="8" name="TextBox 7">
            <a:extLst>
              <a:ext uri="{FF2B5EF4-FFF2-40B4-BE49-F238E27FC236}">
                <a16:creationId xmlns:a16="http://schemas.microsoft.com/office/drawing/2014/main" id="{43E1A7B6-292F-0B96-7774-131092490E55}"/>
              </a:ext>
            </a:extLst>
          </p:cNvPr>
          <p:cNvSpPr txBox="1">
            <a:spLocks noChangeAspect="1"/>
          </p:cNvSpPr>
          <p:nvPr/>
        </p:nvSpPr>
        <p:spPr bwMode="auto">
          <a:xfrm>
            <a:off x="3802026" y="5930807"/>
            <a:ext cx="47030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lnSpc>
                <a:spcPct val="100000"/>
              </a:lnSpc>
              <a:spcBef>
                <a:spcPts val="0"/>
              </a:spcBef>
              <a:spcAft>
                <a:spcPts val="0"/>
              </a:spcAft>
              <a:buClr>
                <a:srgbClr val="015873"/>
              </a:buClr>
              <a:buNone/>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Analysis includes patients with ≥13 wk f/u at data cutoff (June 16, 2023).</a:t>
            </a:r>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985E1B1F-15E1-F4B2-75C4-B6A4ADB531E1}"/>
              </a:ext>
            </a:extLst>
          </p:cNvPr>
          <p:cNvSpPr txBox="1"/>
          <p:nvPr/>
        </p:nvSpPr>
        <p:spPr bwMode="auto">
          <a:xfrm>
            <a:off x="2278906" y="1322698"/>
            <a:ext cx="77493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Antitumor Activity of Sacituzumab Govitecan + Pembrolizumab (n = 54)</a:t>
            </a:r>
          </a:p>
        </p:txBody>
      </p:sp>
      <p:sp>
        <p:nvSpPr>
          <p:cNvPr id="4" name="TextBox 3">
            <a:extLst>
              <a:ext uri="{FF2B5EF4-FFF2-40B4-BE49-F238E27FC236}">
                <a16:creationId xmlns:a16="http://schemas.microsoft.com/office/drawing/2014/main" id="{74551427-98D9-E1C2-C551-4EF7A79DA924}"/>
              </a:ext>
            </a:extLst>
          </p:cNvPr>
          <p:cNvSpPr txBox="1"/>
          <p:nvPr/>
        </p:nvSpPr>
        <p:spPr bwMode="auto">
          <a:xfrm rot="16200000">
            <a:off x="-1013626" y="3382979"/>
            <a:ext cx="31719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Best Percent Change From Baseline</a:t>
            </a:r>
          </a:p>
        </p:txBody>
      </p:sp>
      <p:sp>
        <p:nvSpPr>
          <p:cNvPr id="9" name="TextBox 8">
            <a:extLst>
              <a:ext uri="{FF2B5EF4-FFF2-40B4-BE49-F238E27FC236}">
                <a16:creationId xmlns:a16="http://schemas.microsoft.com/office/drawing/2014/main" id="{310CCB80-3BD2-ABEC-D6ED-C60687F29F21}"/>
              </a:ext>
            </a:extLst>
          </p:cNvPr>
          <p:cNvSpPr txBox="1"/>
          <p:nvPr/>
        </p:nvSpPr>
        <p:spPr bwMode="auto">
          <a:xfrm>
            <a:off x="5597730" y="5310585"/>
            <a:ext cx="11116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Participant</a:t>
            </a:r>
          </a:p>
        </p:txBody>
      </p:sp>
      <p:sp>
        <p:nvSpPr>
          <p:cNvPr id="10" name="Freeform 9">
            <a:extLst>
              <a:ext uri="{FF2B5EF4-FFF2-40B4-BE49-F238E27FC236}">
                <a16:creationId xmlns:a16="http://schemas.microsoft.com/office/drawing/2014/main" id="{67739692-40F4-3347-8F5D-7FB1385AE1AC}"/>
              </a:ext>
            </a:extLst>
          </p:cNvPr>
          <p:cNvSpPr/>
          <p:nvPr/>
        </p:nvSpPr>
        <p:spPr bwMode="auto">
          <a:xfrm>
            <a:off x="1255864" y="1834268"/>
            <a:ext cx="10325528" cy="3435976"/>
          </a:xfrm>
          <a:custGeom>
            <a:avLst/>
            <a:gdLst>
              <a:gd name="connsiteX0" fmla="*/ 0 w 10325528"/>
              <a:gd name="connsiteY0" fmla="*/ 0 h 2969232"/>
              <a:gd name="connsiteX1" fmla="*/ 0 w 10325528"/>
              <a:gd name="connsiteY1" fmla="*/ 2969232 h 2969232"/>
              <a:gd name="connsiteX2" fmla="*/ 10325528 w 10325528"/>
              <a:gd name="connsiteY2" fmla="*/ 2969232 h 2969232"/>
            </a:gdLst>
            <a:ahLst/>
            <a:cxnLst>
              <a:cxn ang="0">
                <a:pos x="connsiteX0" y="connsiteY0"/>
              </a:cxn>
              <a:cxn ang="0">
                <a:pos x="connsiteX1" y="connsiteY1"/>
              </a:cxn>
              <a:cxn ang="0">
                <a:pos x="connsiteX2" y="connsiteY2"/>
              </a:cxn>
            </a:cxnLst>
            <a:rect l="l" t="t" r="r" b="b"/>
            <a:pathLst>
              <a:path w="10325528" h="2969232">
                <a:moveTo>
                  <a:pt x="0" y="0"/>
                </a:moveTo>
                <a:lnTo>
                  <a:pt x="0" y="2969232"/>
                </a:lnTo>
                <a:lnTo>
                  <a:pt x="10325528" y="2969232"/>
                </a:lnTo>
              </a:path>
            </a:pathLst>
          </a:custGeom>
          <a:noFill/>
          <a:ln w="28575">
            <a:solidFill>
              <a:schemeClr val="bg1"/>
            </a:solidFill>
            <a:miter lim="800000"/>
            <a:headEnd/>
            <a:tailEnd/>
          </a:ln>
        </p:spPr>
        <p:txBody>
          <a:bodyPr rtlCol="0" anchor="ctr"/>
          <a:lstStyle/>
          <a:p>
            <a:pPr algn="ctr"/>
            <a:endParaRPr lang="en-US"/>
          </a:p>
        </p:txBody>
      </p:sp>
      <p:grpSp>
        <p:nvGrpSpPr>
          <p:cNvPr id="26" name="Group 25">
            <a:extLst>
              <a:ext uri="{FF2B5EF4-FFF2-40B4-BE49-F238E27FC236}">
                <a16:creationId xmlns:a16="http://schemas.microsoft.com/office/drawing/2014/main" id="{2BD4F765-B63D-C1D5-8C45-521EC83315C2}"/>
              </a:ext>
            </a:extLst>
          </p:cNvPr>
          <p:cNvGrpSpPr/>
          <p:nvPr/>
        </p:nvGrpSpPr>
        <p:grpSpPr>
          <a:xfrm>
            <a:off x="1160171" y="1887279"/>
            <a:ext cx="95693" cy="3386320"/>
            <a:chOff x="1106383" y="1887279"/>
            <a:chExt cx="95693" cy="3386320"/>
          </a:xfrm>
        </p:grpSpPr>
        <p:cxnSp>
          <p:nvCxnSpPr>
            <p:cNvPr id="12" name="Straight Connector 11">
              <a:extLst>
                <a:ext uri="{FF2B5EF4-FFF2-40B4-BE49-F238E27FC236}">
                  <a16:creationId xmlns:a16="http://schemas.microsoft.com/office/drawing/2014/main" id="{F06EEED0-6ABD-D3AA-AB98-F37BD26EEC3B}"/>
                </a:ext>
              </a:extLst>
            </p:cNvPr>
            <p:cNvCxnSpPr>
              <a:cxnSpLocks/>
            </p:cNvCxnSpPr>
            <p:nvPr/>
          </p:nvCxnSpPr>
          <p:spPr bwMode="auto">
            <a:xfrm>
              <a:off x="1106383" y="1887279"/>
              <a:ext cx="95693"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9D3D3DC6-42C1-B429-114A-B57D900AF8F0}"/>
                </a:ext>
              </a:extLst>
            </p:cNvPr>
            <p:cNvCxnSpPr>
              <a:cxnSpLocks/>
            </p:cNvCxnSpPr>
            <p:nvPr/>
          </p:nvCxnSpPr>
          <p:spPr bwMode="auto">
            <a:xfrm>
              <a:off x="1106383" y="2225911"/>
              <a:ext cx="95693"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6387517E-8823-EB00-1802-280AA37EF16F}"/>
                </a:ext>
              </a:extLst>
            </p:cNvPr>
            <p:cNvCxnSpPr>
              <a:cxnSpLocks/>
            </p:cNvCxnSpPr>
            <p:nvPr/>
          </p:nvCxnSpPr>
          <p:spPr bwMode="auto">
            <a:xfrm>
              <a:off x="1106383" y="2564543"/>
              <a:ext cx="95693"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F33F6A1E-A9B3-23D4-A765-BC25943066C7}"/>
                </a:ext>
              </a:extLst>
            </p:cNvPr>
            <p:cNvCxnSpPr>
              <a:cxnSpLocks/>
            </p:cNvCxnSpPr>
            <p:nvPr/>
          </p:nvCxnSpPr>
          <p:spPr bwMode="auto">
            <a:xfrm>
              <a:off x="1106383" y="2903175"/>
              <a:ext cx="95693"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A766544-2A0F-6ADD-ABA9-2CEA2B7F2A98}"/>
                </a:ext>
              </a:extLst>
            </p:cNvPr>
            <p:cNvCxnSpPr>
              <a:cxnSpLocks/>
            </p:cNvCxnSpPr>
            <p:nvPr/>
          </p:nvCxnSpPr>
          <p:spPr bwMode="auto">
            <a:xfrm>
              <a:off x="1106383" y="3241807"/>
              <a:ext cx="95693"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0FE8B7A-FA5D-42A6-2CFE-1679AF75823F}"/>
                </a:ext>
              </a:extLst>
            </p:cNvPr>
            <p:cNvCxnSpPr>
              <a:cxnSpLocks/>
            </p:cNvCxnSpPr>
            <p:nvPr/>
          </p:nvCxnSpPr>
          <p:spPr bwMode="auto">
            <a:xfrm>
              <a:off x="1106383" y="3580439"/>
              <a:ext cx="95693"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B0254E3-2913-C663-1E61-0B503A14FA9D}"/>
                </a:ext>
              </a:extLst>
            </p:cNvPr>
            <p:cNvCxnSpPr>
              <a:cxnSpLocks/>
            </p:cNvCxnSpPr>
            <p:nvPr/>
          </p:nvCxnSpPr>
          <p:spPr bwMode="auto">
            <a:xfrm>
              <a:off x="1106383" y="3919071"/>
              <a:ext cx="95693"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B0F7E7D-5C1B-83BB-0941-883CECC9E102}"/>
                </a:ext>
              </a:extLst>
            </p:cNvPr>
            <p:cNvCxnSpPr>
              <a:cxnSpLocks/>
            </p:cNvCxnSpPr>
            <p:nvPr/>
          </p:nvCxnSpPr>
          <p:spPr bwMode="auto">
            <a:xfrm>
              <a:off x="1106383" y="4257703"/>
              <a:ext cx="9569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9C259A7-9BF6-BD7B-00FA-AD4DCC4EFD37}"/>
                </a:ext>
              </a:extLst>
            </p:cNvPr>
            <p:cNvCxnSpPr>
              <a:cxnSpLocks/>
            </p:cNvCxnSpPr>
            <p:nvPr/>
          </p:nvCxnSpPr>
          <p:spPr bwMode="auto">
            <a:xfrm>
              <a:off x="1106383" y="4596335"/>
              <a:ext cx="9569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7C363D8-04E1-6E38-E546-E04A24FDD168}"/>
                </a:ext>
              </a:extLst>
            </p:cNvPr>
            <p:cNvCxnSpPr>
              <a:cxnSpLocks/>
            </p:cNvCxnSpPr>
            <p:nvPr/>
          </p:nvCxnSpPr>
          <p:spPr bwMode="auto">
            <a:xfrm>
              <a:off x="1106383" y="4934967"/>
              <a:ext cx="9569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3404A91-17C8-D469-9C28-A56BB8C5C604}"/>
                </a:ext>
              </a:extLst>
            </p:cNvPr>
            <p:cNvCxnSpPr>
              <a:cxnSpLocks/>
            </p:cNvCxnSpPr>
            <p:nvPr/>
          </p:nvCxnSpPr>
          <p:spPr bwMode="auto">
            <a:xfrm>
              <a:off x="1106383" y="5273599"/>
              <a:ext cx="9569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E65CE08B-14BE-1978-B6E3-194ACA800122}"/>
              </a:ext>
            </a:extLst>
          </p:cNvPr>
          <p:cNvGrpSpPr/>
          <p:nvPr/>
        </p:nvGrpSpPr>
        <p:grpSpPr>
          <a:xfrm>
            <a:off x="664510" y="1718002"/>
            <a:ext cx="559770" cy="3723293"/>
            <a:chOff x="653250" y="1718002"/>
            <a:chExt cx="559770" cy="3723293"/>
          </a:xfrm>
        </p:grpSpPr>
        <p:sp>
          <p:nvSpPr>
            <p:cNvPr id="24" name="TextBox 23">
              <a:extLst>
                <a:ext uri="{FF2B5EF4-FFF2-40B4-BE49-F238E27FC236}">
                  <a16:creationId xmlns:a16="http://schemas.microsoft.com/office/drawing/2014/main" id="{18A291D6-DB7F-7291-B243-5BEE53384E04}"/>
                </a:ext>
              </a:extLst>
            </p:cNvPr>
            <p:cNvSpPr txBox="1"/>
            <p:nvPr/>
          </p:nvSpPr>
          <p:spPr bwMode="auto">
            <a:xfrm>
              <a:off x="819964" y="205647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5" name="TextBox 24">
              <a:extLst>
                <a:ext uri="{FF2B5EF4-FFF2-40B4-BE49-F238E27FC236}">
                  <a16:creationId xmlns:a16="http://schemas.microsoft.com/office/drawing/2014/main" id="{DBDEB3E3-C653-6727-6326-BE8560C28E30}"/>
                </a:ext>
              </a:extLst>
            </p:cNvPr>
            <p:cNvSpPr txBox="1"/>
            <p:nvPr/>
          </p:nvSpPr>
          <p:spPr bwMode="auto">
            <a:xfrm>
              <a:off x="715768" y="1718002"/>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7" name="TextBox 26">
              <a:extLst>
                <a:ext uri="{FF2B5EF4-FFF2-40B4-BE49-F238E27FC236}">
                  <a16:creationId xmlns:a16="http://schemas.microsoft.com/office/drawing/2014/main" id="{D7C4D16A-1C0D-D473-5527-BCCEF140952E}"/>
                </a:ext>
              </a:extLst>
            </p:cNvPr>
            <p:cNvSpPr txBox="1"/>
            <p:nvPr/>
          </p:nvSpPr>
          <p:spPr bwMode="auto">
            <a:xfrm>
              <a:off x="819964" y="273342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8" name="TextBox 27">
              <a:extLst>
                <a:ext uri="{FF2B5EF4-FFF2-40B4-BE49-F238E27FC236}">
                  <a16:creationId xmlns:a16="http://schemas.microsoft.com/office/drawing/2014/main" id="{A1F84C7C-F61D-21E1-D801-B31D2DFFFBC1}"/>
                </a:ext>
              </a:extLst>
            </p:cNvPr>
            <p:cNvSpPr txBox="1"/>
            <p:nvPr/>
          </p:nvSpPr>
          <p:spPr bwMode="auto">
            <a:xfrm>
              <a:off x="819964" y="239495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65028F18-B47A-8A00-676D-D977B2F91619}"/>
                </a:ext>
              </a:extLst>
            </p:cNvPr>
            <p:cNvSpPr txBox="1"/>
            <p:nvPr/>
          </p:nvSpPr>
          <p:spPr bwMode="auto">
            <a:xfrm>
              <a:off x="924159" y="34103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0" name="TextBox 29">
              <a:extLst>
                <a:ext uri="{FF2B5EF4-FFF2-40B4-BE49-F238E27FC236}">
                  <a16:creationId xmlns:a16="http://schemas.microsoft.com/office/drawing/2014/main" id="{10E99E6B-0CC3-2DAC-0918-6246F143E1D6}"/>
                </a:ext>
              </a:extLst>
            </p:cNvPr>
            <p:cNvSpPr txBox="1"/>
            <p:nvPr/>
          </p:nvSpPr>
          <p:spPr bwMode="auto">
            <a:xfrm>
              <a:off x="819964" y="307189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1" name="TextBox 30">
              <a:extLst>
                <a:ext uri="{FF2B5EF4-FFF2-40B4-BE49-F238E27FC236}">
                  <a16:creationId xmlns:a16="http://schemas.microsoft.com/office/drawing/2014/main" id="{91FBB236-F3EB-5B19-8674-EF0E1E02F568}"/>
                </a:ext>
              </a:extLst>
            </p:cNvPr>
            <p:cNvSpPr txBox="1"/>
            <p:nvPr/>
          </p:nvSpPr>
          <p:spPr bwMode="auto">
            <a:xfrm>
              <a:off x="757446" y="4087320"/>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2" name="TextBox 31">
              <a:extLst>
                <a:ext uri="{FF2B5EF4-FFF2-40B4-BE49-F238E27FC236}">
                  <a16:creationId xmlns:a16="http://schemas.microsoft.com/office/drawing/2014/main" id="{03231E39-F95D-848A-9C02-9C7286B78923}"/>
                </a:ext>
              </a:extLst>
            </p:cNvPr>
            <p:cNvSpPr txBox="1"/>
            <p:nvPr/>
          </p:nvSpPr>
          <p:spPr bwMode="auto">
            <a:xfrm>
              <a:off x="757446" y="3748846"/>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3" name="TextBox 32">
              <a:extLst>
                <a:ext uri="{FF2B5EF4-FFF2-40B4-BE49-F238E27FC236}">
                  <a16:creationId xmlns:a16="http://schemas.microsoft.com/office/drawing/2014/main" id="{33FB03FA-2F18-9F44-9788-7FBAAE4FDDE5}"/>
                </a:ext>
              </a:extLst>
            </p:cNvPr>
            <p:cNvSpPr txBox="1"/>
            <p:nvPr/>
          </p:nvSpPr>
          <p:spPr bwMode="auto">
            <a:xfrm>
              <a:off x="757446" y="4425794"/>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4" name="TextBox 33">
              <a:extLst>
                <a:ext uri="{FF2B5EF4-FFF2-40B4-BE49-F238E27FC236}">
                  <a16:creationId xmlns:a16="http://schemas.microsoft.com/office/drawing/2014/main" id="{497C465B-A0C7-F591-8CF9-FAD25755176A}"/>
                </a:ext>
              </a:extLst>
            </p:cNvPr>
            <p:cNvSpPr txBox="1"/>
            <p:nvPr/>
          </p:nvSpPr>
          <p:spPr bwMode="auto">
            <a:xfrm>
              <a:off x="653250" y="5102741"/>
              <a:ext cx="5597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5" name="TextBox 34">
              <a:extLst>
                <a:ext uri="{FF2B5EF4-FFF2-40B4-BE49-F238E27FC236}">
                  <a16:creationId xmlns:a16="http://schemas.microsoft.com/office/drawing/2014/main" id="{4EABFBF7-55C7-EE0F-9D96-C2A68B8B889A}"/>
                </a:ext>
              </a:extLst>
            </p:cNvPr>
            <p:cNvSpPr txBox="1"/>
            <p:nvPr/>
          </p:nvSpPr>
          <p:spPr bwMode="auto">
            <a:xfrm>
              <a:off x="757446" y="4764268"/>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grpSp>
      <p:grpSp>
        <p:nvGrpSpPr>
          <p:cNvPr id="39" name="Group 38">
            <a:extLst>
              <a:ext uri="{FF2B5EF4-FFF2-40B4-BE49-F238E27FC236}">
                <a16:creationId xmlns:a16="http://schemas.microsoft.com/office/drawing/2014/main" id="{FE9A1CA5-FB02-ECAB-2843-48DC4C741516}"/>
              </a:ext>
            </a:extLst>
          </p:cNvPr>
          <p:cNvGrpSpPr/>
          <p:nvPr/>
        </p:nvGrpSpPr>
        <p:grpSpPr>
          <a:xfrm>
            <a:off x="1488433" y="4589562"/>
            <a:ext cx="2255960" cy="523220"/>
            <a:chOff x="1685470" y="4521361"/>
            <a:chExt cx="2255960" cy="523220"/>
          </a:xfrm>
        </p:grpSpPr>
        <p:sp>
          <p:nvSpPr>
            <p:cNvPr id="7" name="TextBox 6">
              <a:extLst>
                <a:ext uri="{FF2B5EF4-FFF2-40B4-BE49-F238E27FC236}">
                  <a16:creationId xmlns:a16="http://schemas.microsoft.com/office/drawing/2014/main" id="{2AC6D48D-4137-7211-8F8F-3353501325A4}"/>
                </a:ext>
              </a:extLst>
            </p:cNvPr>
            <p:cNvSpPr txBox="1"/>
            <p:nvPr/>
          </p:nvSpPr>
          <p:spPr bwMode="auto">
            <a:xfrm>
              <a:off x="1791482" y="4521361"/>
              <a:ext cx="2149948" cy="52322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spcBef>
                  <a:spcPct val="50000"/>
                </a:spcBef>
              </a:pPr>
              <a:r>
                <a:rPr lang="en-US" sz="1400" b="0" dirty="0">
                  <a:solidFill>
                    <a:schemeClr val="bg1"/>
                  </a:solidFill>
                  <a:latin typeface="Calibri" panose="020F0502020204030204" pitchFamily="34" charset="0"/>
                </a:rPr>
                <a:t>Cohort A (PD-L1 TPS </a:t>
              </a:r>
              <a:r>
                <a:rPr lang="en-US" sz="1400" b="0" dirty="0">
                  <a:solidFill>
                    <a:schemeClr val="bg1"/>
                  </a:solidFill>
                  <a:latin typeface="Calibri" panose="020F0502020204030204" pitchFamily="34" charset="0"/>
                  <a:cs typeface="Calibri" panose="020F0502020204030204" pitchFamily="34" charset="0"/>
                </a:rPr>
                <a:t>≥50%)</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rPr>
                <a:t>Cohort B (PD-L1 TPS </a:t>
              </a:r>
              <a:r>
                <a:rPr lang="en-US" sz="1400" b="0" dirty="0">
                  <a:solidFill>
                    <a:schemeClr val="bg1"/>
                  </a:solidFill>
                  <a:latin typeface="Calibri" panose="020F0502020204030204" pitchFamily="34" charset="0"/>
                  <a:cs typeface="Calibri" panose="020F0502020204030204" pitchFamily="34" charset="0"/>
                </a:rPr>
                <a:t>&lt;50%)</a:t>
              </a:r>
              <a:endParaRPr lang="en-US" sz="1400" b="0" dirty="0">
                <a:solidFill>
                  <a:schemeClr val="bg1"/>
                </a:solidFill>
                <a:latin typeface="Calibri" panose="020F0502020204030204" pitchFamily="34" charset="0"/>
              </a:endParaRPr>
            </a:p>
          </p:txBody>
        </p:sp>
        <p:sp>
          <p:nvSpPr>
            <p:cNvPr id="37" name="Rectangle 36">
              <a:extLst>
                <a:ext uri="{FF2B5EF4-FFF2-40B4-BE49-F238E27FC236}">
                  <a16:creationId xmlns:a16="http://schemas.microsoft.com/office/drawing/2014/main" id="{91FA7C86-BF17-541A-1D41-0D62F4449C6C}"/>
                </a:ext>
              </a:extLst>
            </p:cNvPr>
            <p:cNvSpPr/>
            <p:nvPr/>
          </p:nvSpPr>
          <p:spPr bwMode="auto">
            <a:xfrm>
              <a:off x="1685470" y="4824246"/>
              <a:ext cx="148856" cy="14885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2D550358-9A5F-4044-4A5C-FC3783BF8D1C}"/>
                </a:ext>
              </a:extLst>
            </p:cNvPr>
            <p:cNvSpPr/>
            <p:nvPr/>
          </p:nvSpPr>
          <p:spPr bwMode="auto">
            <a:xfrm>
              <a:off x="1685470" y="4606531"/>
              <a:ext cx="148856" cy="1488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0" name="Group 49">
            <a:extLst>
              <a:ext uri="{FF2B5EF4-FFF2-40B4-BE49-F238E27FC236}">
                <a16:creationId xmlns:a16="http://schemas.microsoft.com/office/drawing/2014/main" id="{DAE7E009-6943-9683-6DD1-0257D05DC86F}"/>
              </a:ext>
            </a:extLst>
          </p:cNvPr>
          <p:cNvGrpSpPr/>
          <p:nvPr/>
        </p:nvGrpSpPr>
        <p:grpSpPr>
          <a:xfrm>
            <a:off x="8926580" y="2122614"/>
            <a:ext cx="2024869" cy="984885"/>
            <a:chOff x="7252120" y="2039696"/>
            <a:chExt cx="2024869" cy="984885"/>
          </a:xfrm>
        </p:grpSpPr>
        <p:sp>
          <p:nvSpPr>
            <p:cNvPr id="5" name="TextBox 4">
              <a:extLst>
                <a:ext uri="{FF2B5EF4-FFF2-40B4-BE49-F238E27FC236}">
                  <a16:creationId xmlns:a16="http://schemas.microsoft.com/office/drawing/2014/main" id="{6B17C97A-E1A3-9AC1-B75D-3562D6EF86E3}"/>
                </a:ext>
              </a:extLst>
            </p:cNvPr>
            <p:cNvSpPr txBox="1"/>
            <p:nvPr/>
          </p:nvSpPr>
          <p:spPr bwMode="auto">
            <a:xfrm>
              <a:off x="7400513" y="2039696"/>
              <a:ext cx="1876476"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Best</a:t>
              </a:r>
              <a:r>
                <a:rPr lang="en-US" sz="1400" dirty="0">
                  <a:solidFill>
                    <a:schemeClr val="bg1"/>
                  </a:solidFill>
                  <a:latin typeface="Calibri" panose="020F0502020204030204" pitchFamily="34" charset="0"/>
                </a:rPr>
                <a:t> Overall Response</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PR (n = 30)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SD (n = 20)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PD (n = 4)</a:t>
              </a:r>
              <a:endParaRPr lang="en-US" sz="1400" dirty="0">
                <a:solidFill>
                  <a:schemeClr val="bg1"/>
                </a:solidFill>
                <a:latin typeface="Calibri" panose="020F0502020204030204" pitchFamily="34" charset="0"/>
              </a:endParaRPr>
            </a:p>
          </p:txBody>
        </p:sp>
        <p:sp>
          <p:nvSpPr>
            <p:cNvPr id="43" name="Oval 42">
              <a:extLst>
                <a:ext uri="{FF2B5EF4-FFF2-40B4-BE49-F238E27FC236}">
                  <a16:creationId xmlns:a16="http://schemas.microsoft.com/office/drawing/2014/main" id="{2E0367D3-8E7B-AB23-2EF8-EAFCC62DB4A2}"/>
                </a:ext>
              </a:extLst>
            </p:cNvPr>
            <p:cNvSpPr/>
            <p:nvPr/>
          </p:nvSpPr>
          <p:spPr bwMode="auto">
            <a:xfrm>
              <a:off x="7258470" y="2801442"/>
              <a:ext cx="142875" cy="142875"/>
            </a:xfrm>
            <a:prstGeom prst="ellipse">
              <a:avLst/>
            </a:prstGeom>
            <a:solidFill>
              <a:schemeClr val="bg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E20ECE95-6AB9-AE00-AFD9-641C8EE8C352}"/>
                </a:ext>
              </a:extLst>
            </p:cNvPr>
            <p:cNvSpPr/>
            <p:nvPr/>
          </p:nvSpPr>
          <p:spPr bwMode="auto">
            <a:xfrm>
              <a:off x="7262343" y="2584067"/>
              <a:ext cx="139002" cy="139002"/>
            </a:xfrm>
            <a:prstGeom prst="rect">
              <a:avLst/>
            </a:prstGeom>
            <a:solidFill>
              <a:schemeClr val="bg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Triangle 44">
              <a:extLst>
                <a:ext uri="{FF2B5EF4-FFF2-40B4-BE49-F238E27FC236}">
                  <a16:creationId xmlns:a16="http://schemas.microsoft.com/office/drawing/2014/main" id="{EC19BA53-6E2C-A808-B538-77D2557705FA}"/>
                </a:ext>
              </a:extLst>
            </p:cNvPr>
            <p:cNvSpPr/>
            <p:nvPr/>
          </p:nvSpPr>
          <p:spPr bwMode="auto">
            <a:xfrm>
              <a:off x="7252120" y="2345663"/>
              <a:ext cx="155575" cy="169039"/>
            </a:xfrm>
            <a:prstGeom prst="triangle">
              <a:avLst/>
            </a:prstGeom>
            <a:solidFill>
              <a:schemeClr val="bg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7" name="Oval 46">
            <a:extLst>
              <a:ext uri="{FF2B5EF4-FFF2-40B4-BE49-F238E27FC236}">
                <a16:creationId xmlns:a16="http://schemas.microsoft.com/office/drawing/2014/main" id="{E209CC5C-B20F-8F7D-8A9F-100E6D60EBC1}"/>
              </a:ext>
            </a:extLst>
          </p:cNvPr>
          <p:cNvSpPr/>
          <p:nvPr/>
        </p:nvSpPr>
        <p:spPr bwMode="auto">
          <a:xfrm>
            <a:off x="1952339" y="3274494"/>
            <a:ext cx="100584" cy="100584"/>
          </a:xfrm>
          <a:prstGeom prst="ellipse">
            <a:avLst/>
          </a:prstGeom>
          <a:solidFill>
            <a:schemeClr val="bg1"/>
          </a:solid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4B259662-7573-03B0-3A9C-3E7DDB33435D}"/>
              </a:ext>
            </a:extLst>
          </p:cNvPr>
          <p:cNvSpPr/>
          <p:nvPr/>
        </p:nvSpPr>
        <p:spPr bwMode="auto">
          <a:xfrm>
            <a:off x="2138576" y="3353053"/>
            <a:ext cx="91440" cy="91440"/>
          </a:xfrm>
          <a:prstGeom prst="rect">
            <a:avLst/>
          </a:prstGeom>
          <a:solidFill>
            <a:schemeClr val="bg1"/>
          </a:solid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01C4C96F-C755-D1D6-1641-463DD93D518A}"/>
              </a:ext>
            </a:extLst>
          </p:cNvPr>
          <p:cNvSpPr/>
          <p:nvPr/>
        </p:nvSpPr>
        <p:spPr bwMode="auto">
          <a:xfrm>
            <a:off x="2859792" y="3570506"/>
            <a:ext cx="153096" cy="712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637CFF14-F4B2-09B9-4592-0410BF7001D2}"/>
              </a:ext>
            </a:extLst>
          </p:cNvPr>
          <p:cNvSpPr/>
          <p:nvPr/>
        </p:nvSpPr>
        <p:spPr bwMode="auto">
          <a:xfrm rot="10800000">
            <a:off x="1361438" y="3165479"/>
            <a:ext cx="153096" cy="4094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E419899A-41F0-5029-1FAF-ABBEFEAD4168}"/>
              </a:ext>
            </a:extLst>
          </p:cNvPr>
          <p:cNvSpPr/>
          <p:nvPr/>
        </p:nvSpPr>
        <p:spPr bwMode="auto">
          <a:xfrm rot="10800000">
            <a:off x="1548410" y="3300658"/>
            <a:ext cx="153096" cy="27432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D2B4B56F-F5A6-99C4-8C20-A48C398D06AE}"/>
              </a:ext>
            </a:extLst>
          </p:cNvPr>
          <p:cNvSpPr/>
          <p:nvPr/>
        </p:nvSpPr>
        <p:spPr bwMode="auto">
          <a:xfrm rot="10800000">
            <a:off x="1735382" y="3336932"/>
            <a:ext cx="153096" cy="2443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7D7FD356-F519-10AE-5EB3-424BAFB8CAC1}"/>
              </a:ext>
            </a:extLst>
          </p:cNvPr>
          <p:cNvSpPr/>
          <p:nvPr/>
        </p:nvSpPr>
        <p:spPr bwMode="auto">
          <a:xfrm rot="10800000">
            <a:off x="1922354" y="3409267"/>
            <a:ext cx="153096" cy="16571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AA45BCF0-7876-BDE1-8B89-AA5E37AAC6B0}"/>
              </a:ext>
            </a:extLst>
          </p:cNvPr>
          <p:cNvSpPr/>
          <p:nvPr/>
        </p:nvSpPr>
        <p:spPr bwMode="auto">
          <a:xfrm rot="10800000">
            <a:off x="2109326" y="3486152"/>
            <a:ext cx="153096" cy="9834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536FE6DA-5DD3-62FF-177B-CD269EC3D743}"/>
              </a:ext>
            </a:extLst>
          </p:cNvPr>
          <p:cNvSpPr/>
          <p:nvPr/>
        </p:nvSpPr>
        <p:spPr bwMode="auto">
          <a:xfrm rot="10800000">
            <a:off x="2296299" y="3486151"/>
            <a:ext cx="153096" cy="8882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34BD5BB3-5F63-A098-7BBF-0C66E682BCB1}"/>
              </a:ext>
            </a:extLst>
          </p:cNvPr>
          <p:cNvSpPr/>
          <p:nvPr/>
        </p:nvSpPr>
        <p:spPr bwMode="auto">
          <a:xfrm>
            <a:off x="1397272" y="3036529"/>
            <a:ext cx="100584" cy="100584"/>
          </a:xfrm>
          <a:prstGeom prst="ellipse">
            <a:avLst/>
          </a:prstGeom>
          <a:solidFill>
            <a:schemeClr val="bg1"/>
          </a:solid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2D957512-3336-1C85-6416-B7E22BA89D84}"/>
              </a:ext>
            </a:extLst>
          </p:cNvPr>
          <p:cNvSpPr/>
          <p:nvPr/>
        </p:nvSpPr>
        <p:spPr bwMode="auto">
          <a:xfrm>
            <a:off x="1582209" y="3180982"/>
            <a:ext cx="91440" cy="91440"/>
          </a:xfrm>
          <a:prstGeom prst="rect">
            <a:avLst/>
          </a:prstGeom>
          <a:solidFill>
            <a:schemeClr val="bg1"/>
          </a:solid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19904873-B321-2160-32FF-B85295CDDC36}"/>
              </a:ext>
            </a:extLst>
          </p:cNvPr>
          <p:cNvSpPr/>
          <p:nvPr/>
        </p:nvSpPr>
        <p:spPr bwMode="auto">
          <a:xfrm>
            <a:off x="2328873" y="3358365"/>
            <a:ext cx="91440" cy="91440"/>
          </a:xfrm>
          <a:prstGeom prst="rect">
            <a:avLst/>
          </a:prstGeom>
          <a:solidFill>
            <a:schemeClr val="bg1"/>
          </a:solid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C3A27A2B-00D4-691C-933D-4C03E71150BE}"/>
              </a:ext>
            </a:extLst>
          </p:cNvPr>
          <p:cNvSpPr/>
          <p:nvPr/>
        </p:nvSpPr>
        <p:spPr bwMode="auto">
          <a:xfrm>
            <a:off x="1778313" y="3209060"/>
            <a:ext cx="91440" cy="91440"/>
          </a:xfrm>
          <a:prstGeom prst="rect">
            <a:avLst/>
          </a:prstGeom>
          <a:solidFill>
            <a:schemeClr val="bg1"/>
          </a:solid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6" name="Rectangle 9215">
            <a:extLst>
              <a:ext uri="{FF2B5EF4-FFF2-40B4-BE49-F238E27FC236}">
                <a16:creationId xmlns:a16="http://schemas.microsoft.com/office/drawing/2014/main" id="{3A8B4A74-86B9-F534-F284-50E4E7DDFBB4}"/>
              </a:ext>
            </a:extLst>
          </p:cNvPr>
          <p:cNvSpPr/>
          <p:nvPr/>
        </p:nvSpPr>
        <p:spPr bwMode="auto">
          <a:xfrm>
            <a:off x="3047135" y="3576856"/>
            <a:ext cx="153096" cy="934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7" name="Rectangle 9216">
            <a:extLst>
              <a:ext uri="{FF2B5EF4-FFF2-40B4-BE49-F238E27FC236}">
                <a16:creationId xmlns:a16="http://schemas.microsoft.com/office/drawing/2014/main" id="{FF7D0B7A-B7C8-5884-F2F7-0F3D91B26894}"/>
              </a:ext>
            </a:extLst>
          </p:cNvPr>
          <p:cNvSpPr/>
          <p:nvPr/>
        </p:nvSpPr>
        <p:spPr bwMode="auto">
          <a:xfrm>
            <a:off x="3234478" y="3570506"/>
            <a:ext cx="153096" cy="18829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9" name="Rectangle 9218">
            <a:extLst>
              <a:ext uri="{FF2B5EF4-FFF2-40B4-BE49-F238E27FC236}">
                <a16:creationId xmlns:a16="http://schemas.microsoft.com/office/drawing/2014/main" id="{FCDE8D6E-8375-A36D-A9B1-2CF0324B778A}"/>
              </a:ext>
            </a:extLst>
          </p:cNvPr>
          <p:cNvSpPr/>
          <p:nvPr/>
        </p:nvSpPr>
        <p:spPr bwMode="auto">
          <a:xfrm>
            <a:off x="3421821" y="3576856"/>
            <a:ext cx="153096" cy="29971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0" name="Rectangle 9219">
            <a:extLst>
              <a:ext uri="{FF2B5EF4-FFF2-40B4-BE49-F238E27FC236}">
                <a16:creationId xmlns:a16="http://schemas.microsoft.com/office/drawing/2014/main" id="{75829C01-ADE6-F221-5592-C0EA9373B509}"/>
              </a:ext>
            </a:extLst>
          </p:cNvPr>
          <p:cNvSpPr/>
          <p:nvPr/>
        </p:nvSpPr>
        <p:spPr bwMode="auto">
          <a:xfrm>
            <a:off x="3609164" y="3573680"/>
            <a:ext cx="153096" cy="34642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1" name="Rectangle 9220">
            <a:extLst>
              <a:ext uri="{FF2B5EF4-FFF2-40B4-BE49-F238E27FC236}">
                <a16:creationId xmlns:a16="http://schemas.microsoft.com/office/drawing/2014/main" id="{E010069F-9ED0-B0F0-9BB9-772D6918A6C3}"/>
              </a:ext>
            </a:extLst>
          </p:cNvPr>
          <p:cNvSpPr/>
          <p:nvPr/>
        </p:nvSpPr>
        <p:spPr bwMode="auto">
          <a:xfrm>
            <a:off x="3796507" y="3570505"/>
            <a:ext cx="153096" cy="34640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2" name="Rectangle 9221">
            <a:extLst>
              <a:ext uri="{FF2B5EF4-FFF2-40B4-BE49-F238E27FC236}">
                <a16:creationId xmlns:a16="http://schemas.microsoft.com/office/drawing/2014/main" id="{4664D98B-7DD6-B160-4816-66369715EAB0}"/>
              </a:ext>
            </a:extLst>
          </p:cNvPr>
          <p:cNvSpPr/>
          <p:nvPr/>
        </p:nvSpPr>
        <p:spPr bwMode="auto">
          <a:xfrm>
            <a:off x="3983850" y="3586381"/>
            <a:ext cx="153096" cy="34640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3" name="Rectangle 9222">
            <a:extLst>
              <a:ext uri="{FF2B5EF4-FFF2-40B4-BE49-F238E27FC236}">
                <a16:creationId xmlns:a16="http://schemas.microsoft.com/office/drawing/2014/main" id="{8CBD6644-ABA8-A1F8-0D9A-61CA3467503C}"/>
              </a:ext>
            </a:extLst>
          </p:cNvPr>
          <p:cNvSpPr/>
          <p:nvPr/>
        </p:nvSpPr>
        <p:spPr bwMode="auto">
          <a:xfrm>
            <a:off x="4171193" y="3580031"/>
            <a:ext cx="153096" cy="35910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4" name="Rectangle 9223">
            <a:extLst>
              <a:ext uri="{FF2B5EF4-FFF2-40B4-BE49-F238E27FC236}">
                <a16:creationId xmlns:a16="http://schemas.microsoft.com/office/drawing/2014/main" id="{35664AFC-0B5A-E94D-3E90-D8BD367BEEB1}"/>
              </a:ext>
            </a:extLst>
          </p:cNvPr>
          <p:cNvSpPr/>
          <p:nvPr/>
        </p:nvSpPr>
        <p:spPr bwMode="auto">
          <a:xfrm>
            <a:off x="4358536" y="3583205"/>
            <a:ext cx="153096" cy="36862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5" name="Rectangle 9224">
            <a:extLst>
              <a:ext uri="{FF2B5EF4-FFF2-40B4-BE49-F238E27FC236}">
                <a16:creationId xmlns:a16="http://schemas.microsoft.com/office/drawing/2014/main" id="{51EF5A44-5C75-BFF1-AE00-5F15D0F6F0B3}"/>
              </a:ext>
            </a:extLst>
          </p:cNvPr>
          <p:cNvSpPr/>
          <p:nvPr/>
        </p:nvSpPr>
        <p:spPr bwMode="auto">
          <a:xfrm>
            <a:off x="4545879" y="3570505"/>
            <a:ext cx="153096" cy="46809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6" name="Rectangle 9225">
            <a:extLst>
              <a:ext uri="{FF2B5EF4-FFF2-40B4-BE49-F238E27FC236}">
                <a16:creationId xmlns:a16="http://schemas.microsoft.com/office/drawing/2014/main" id="{EA6BBA07-A30E-BC30-6A6A-B6F3B760DAF5}"/>
              </a:ext>
            </a:extLst>
          </p:cNvPr>
          <p:cNvSpPr/>
          <p:nvPr/>
        </p:nvSpPr>
        <p:spPr bwMode="auto">
          <a:xfrm>
            <a:off x="4733222" y="3570505"/>
            <a:ext cx="153096" cy="4903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7" name="Rectangle 9226">
            <a:extLst>
              <a:ext uri="{FF2B5EF4-FFF2-40B4-BE49-F238E27FC236}">
                <a16:creationId xmlns:a16="http://schemas.microsoft.com/office/drawing/2014/main" id="{963E4759-E7FD-5178-BF54-6BC423017C74}"/>
              </a:ext>
            </a:extLst>
          </p:cNvPr>
          <p:cNvSpPr/>
          <p:nvPr/>
        </p:nvSpPr>
        <p:spPr bwMode="auto">
          <a:xfrm>
            <a:off x="4920565" y="3570506"/>
            <a:ext cx="153096" cy="51681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8" name="Rectangle 9227">
            <a:extLst>
              <a:ext uri="{FF2B5EF4-FFF2-40B4-BE49-F238E27FC236}">
                <a16:creationId xmlns:a16="http://schemas.microsoft.com/office/drawing/2014/main" id="{80747F96-2111-4AB0-9A70-23C1066425D2}"/>
              </a:ext>
            </a:extLst>
          </p:cNvPr>
          <p:cNvSpPr/>
          <p:nvPr/>
        </p:nvSpPr>
        <p:spPr bwMode="auto">
          <a:xfrm>
            <a:off x="5107908" y="3570505"/>
            <a:ext cx="153096" cy="54330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9" name="Rectangle 9228">
            <a:extLst>
              <a:ext uri="{FF2B5EF4-FFF2-40B4-BE49-F238E27FC236}">
                <a16:creationId xmlns:a16="http://schemas.microsoft.com/office/drawing/2014/main" id="{A0A1D002-D533-BAA7-566B-930CF90CA3F8}"/>
              </a:ext>
            </a:extLst>
          </p:cNvPr>
          <p:cNvSpPr/>
          <p:nvPr/>
        </p:nvSpPr>
        <p:spPr bwMode="auto">
          <a:xfrm>
            <a:off x="5295251" y="3570506"/>
            <a:ext cx="153096" cy="54330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0" name="Rectangle 9229">
            <a:extLst>
              <a:ext uri="{FF2B5EF4-FFF2-40B4-BE49-F238E27FC236}">
                <a16:creationId xmlns:a16="http://schemas.microsoft.com/office/drawing/2014/main" id="{6AE479B6-F444-8D48-780B-71AAB5687395}"/>
              </a:ext>
            </a:extLst>
          </p:cNvPr>
          <p:cNvSpPr/>
          <p:nvPr/>
        </p:nvSpPr>
        <p:spPr bwMode="auto">
          <a:xfrm>
            <a:off x="5482594" y="3570505"/>
            <a:ext cx="153096" cy="5919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1" name="Rectangle 9230">
            <a:extLst>
              <a:ext uri="{FF2B5EF4-FFF2-40B4-BE49-F238E27FC236}">
                <a16:creationId xmlns:a16="http://schemas.microsoft.com/office/drawing/2014/main" id="{2815128B-E1BE-EDC1-9C0C-F223BBB91054}"/>
              </a:ext>
            </a:extLst>
          </p:cNvPr>
          <p:cNvSpPr/>
          <p:nvPr/>
        </p:nvSpPr>
        <p:spPr bwMode="auto">
          <a:xfrm>
            <a:off x="5669937" y="3570506"/>
            <a:ext cx="153096" cy="61414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2" name="Rectangle 9231">
            <a:extLst>
              <a:ext uri="{FF2B5EF4-FFF2-40B4-BE49-F238E27FC236}">
                <a16:creationId xmlns:a16="http://schemas.microsoft.com/office/drawing/2014/main" id="{6752B7FF-3E5B-7427-29D7-F309D0A1C553}"/>
              </a:ext>
            </a:extLst>
          </p:cNvPr>
          <p:cNvSpPr/>
          <p:nvPr/>
        </p:nvSpPr>
        <p:spPr bwMode="auto">
          <a:xfrm>
            <a:off x="5857280" y="3570505"/>
            <a:ext cx="153096" cy="65541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3" name="Rectangle 9232">
            <a:extLst>
              <a:ext uri="{FF2B5EF4-FFF2-40B4-BE49-F238E27FC236}">
                <a16:creationId xmlns:a16="http://schemas.microsoft.com/office/drawing/2014/main" id="{FDADA647-7BFE-C967-2D0B-9A9C7262B630}"/>
              </a:ext>
            </a:extLst>
          </p:cNvPr>
          <p:cNvSpPr/>
          <p:nvPr/>
        </p:nvSpPr>
        <p:spPr bwMode="auto">
          <a:xfrm>
            <a:off x="6044623" y="3586381"/>
            <a:ext cx="153096" cy="65541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4" name="Rectangle 9233">
            <a:extLst>
              <a:ext uri="{FF2B5EF4-FFF2-40B4-BE49-F238E27FC236}">
                <a16:creationId xmlns:a16="http://schemas.microsoft.com/office/drawing/2014/main" id="{3C92A79C-5240-D0E9-50EC-66412C6A09FC}"/>
              </a:ext>
            </a:extLst>
          </p:cNvPr>
          <p:cNvSpPr/>
          <p:nvPr/>
        </p:nvSpPr>
        <p:spPr bwMode="auto">
          <a:xfrm>
            <a:off x="6231966" y="3570505"/>
            <a:ext cx="153096" cy="67129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5" name="Rectangle 9234">
            <a:extLst>
              <a:ext uri="{FF2B5EF4-FFF2-40B4-BE49-F238E27FC236}">
                <a16:creationId xmlns:a16="http://schemas.microsoft.com/office/drawing/2014/main" id="{24BFA65C-B4DC-CB6B-7528-185D2D648063}"/>
              </a:ext>
            </a:extLst>
          </p:cNvPr>
          <p:cNvSpPr/>
          <p:nvPr/>
        </p:nvSpPr>
        <p:spPr bwMode="auto">
          <a:xfrm>
            <a:off x="6419309" y="3570505"/>
            <a:ext cx="153096" cy="7125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6" name="Rectangle 9235">
            <a:extLst>
              <a:ext uri="{FF2B5EF4-FFF2-40B4-BE49-F238E27FC236}">
                <a16:creationId xmlns:a16="http://schemas.microsoft.com/office/drawing/2014/main" id="{0CAF57CC-DDCE-4400-5569-50058C9FB2EA}"/>
              </a:ext>
            </a:extLst>
          </p:cNvPr>
          <p:cNvSpPr/>
          <p:nvPr/>
        </p:nvSpPr>
        <p:spPr bwMode="auto">
          <a:xfrm>
            <a:off x="6606652" y="3570505"/>
            <a:ext cx="153096" cy="73796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7" name="Rectangle 9236">
            <a:extLst>
              <a:ext uri="{FF2B5EF4-FFF2-40B4-BE49-F238E27FC236}">
                <a16:creationId xmlns:a16="http://schemas.microsoft.com/office/drawing/2014/main" id="{C6E23D64-5FDC-F28B-9C15-95EA6467AAC2}"/>
              </a:ext>
            </a:extLst>
          </p:cNvPr>
          <p:cNvSpPr/>
          <p:nvPr/>
        </p:nvSpPr>
        <p:spPr bwMode="auto">
          <a:xfrm>
            <a:off x="6793995" y="3570505"/>
            <a:ext cx="153096" cy="76336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8" name="Rectangle 9237">
            <a:extLst>
              <a:ext uri="{FF2B5EF4-FFF2-40B4-BE49-F238E27FC236}">
                <a16:creationId xmlns:a16="http://schemas.microsoft.com/office/drawing/2014/main" id="{3BBDEA29-8DA3-DA00-39F6-4FA252573093}"/>
              </a:ext>
            </a:extLst>
          </p:cNvPr>
          <p:cNvSpPr/>
          <p:nvPr/>
        </p:nvSpPr>
        <p:spPr bwMode="auto">
          <a:xfrm>
            <a:off x="6981338" y="3570506"/>
            <a:ext cx="153096" cy="7633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9" name="Rectangle 9238">
            <a:extLst>
              <a:ext uri="{FF2B5EF4-FFF2-40B4-BE49-F238E27FC236}">
                <a16:creationId xmlns:a16="http://schemas.microsoft.com/office/drawing/2014/main" id="{9B366C89-2D25-B545-5E8B-2CA1016C7AB6}"/>
              </a:ext>
            </a:extLst>
          </p:cNvPr>
          <p:cNvSpPr/>
          <p:nvPr/>
        </p:nvSpPr>
        <p:spPr bwMode="auto">
          <a:xfrm>
            <a:off x="7168681" y="3570506"/>
            <a:ext cx="153096" cy="7869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0" name="Rectangle 9239">
            <a:extLst>
              <a:ext uri="{FF2B5EF4-FFF2-40B4-BE49-F238E27FC236}">
                <a16:creationId xmlns:a16="http://schemas.microsoft.com/office/drawing/2014/main" id="{3DBF3789-1F8C-C58C-BE22-B4976864AB1C}"/>
              </a:ext>
            </a:extLst>
          </p:cNvPr>
          <p:cNvSpPr/>
          <p:nvPr/>
        </p:nvSpPr>
        <p:spPr bwMode="auto">
          <a:xfrm>
            <a:off x="7356024" y="3570506"/>
            <a:ext cx="153096" cy="8109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1" name="Rectangle 9240">
            <a:extLst>
              <a:ext uri="{FF2B5EF4-FFF2-40B4-BE49-F238E27FC236}">
                <a16:creationId xmlns:a16="http://schemas.microsoft.com/office/drawing/2014/main" id="{B0A074C0-E3E8-7F40-6640-3E5891CB662A}"/>
              </a:ext>
            </a:extLst>
          </p:cNvPr>
          <p:cNvSpPr/>
          <p:nvPr/>
        </p:nvSpPr>
        <p:spPr bwMode="auto">
          <a:xfrm>
            <a:off x="7543367" y="3570506"/>
            <a:ext cx="153096" cy="8109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2" name="Rectangle 9241">
            <a:extLst>
              <a:ext uri="{FF2B5EF4-FFF2-40B4-BE49-F238E27FC236}">
                <a16:creationId xmlns:a16="http://schemas.microsoft.com/office/drawing/2014/main" id="{04ED0281-C8E9-23A6-3108-CBE8B7EB9741}"/>
              </a:ext>
            </a:extLst>
          </p:cNvPr>
          <p:cNvSpPr/>
          <p:nvPr/>
        </p:nvSpPr>
        <p:spPr bwMode="auto">
          <a:xfrm>
            <a:off x="7730710" y="3570506"/>
            <a:ext cx="153096" cy="81099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3" name="Rectangle 9242">
            <a:extLst>
              <a:ext uri="{FF2B5EF4-FFF2-40B4-BE49-F238E27FC236}">
                <a16:creationId xmlns:a16="http://schemas.microsoft.com/office/drawing/2014/main" id="{CCC770BF-E01E-2819-2B5E-FEADA2C8F1DF}"/>
              </a:ext>
            </a:extLst>
          </p:cNvPr>
          <p:cNvSpPr/>
          <p:nvPr/>
        </p:nvSpPr>
        <p:spPr bwMode="auto">
          <a:xfrm>
            <a:off x="7918053" y="3570506"/>
            <a:ext cx="153096" cy="8552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4" name="Rectangle 9243">
            <a:extLst>
              <a:ext uri="{FF2B5EF4-FFF2-40B4-BE49-F238E27FC236}">
                <a16:creationId xmlns:a16="http://schemas.microsoft.com/office/drawing/2014/main" id="{E461543F-309A-FB88-DCA3-5F39A978581E}"/>
              </a:ext>
            </a:extLst>
          </p:cNvPr>
          <p:cNvSpPr/>
          <p:nvPr/>
        </p:nvSpPr>
        <p:spPr bwMode="auto">
          <a:xfrm>
            <a:off x="8105396" y="3573680"/>
            <a:ext cx="153096" cy="89250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5" name="Rectangle 9244">
            <a:extLst>
              <a:ext uri="{FF2B5EF4-FFF2-40B4-BE49-F238E27FC236}">
                <a16:creationId xmlns:a16="http://schemas.microsoft.com/office/drawing/2014/main" id="{CCE02242-67E4-B88F-7E52-F16A74D5280F}"/>
              </a:ext>
            </a:extLst>
          </p:cNvPr>
          <p:cNvSpPr/>
          <p:nvPr/>
        </p:nvSpPr>
        <p:spPr bwMode="auto">
          <a:xfrm>
            <a:off x="8292739" y="3580030"/>
            <a:ext cx="153096" cy="89250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6" name="Rectangle 9245">
            <a:extLst>
              <a:ext uri="{FF2B5EF4-FFF2-40B4-BE49-F238E27FC236}">
                <a16:creationId xmlns:a16="http://schemas.microsoft.com/office/drawing/2014/main" id="{3FC44125-2F57-9A07-0F7E-77586D95F2AB}"/>
              </a:ext>
            </a:extLst>
          </p:cNvPr>
          <p:cNvSpPr/>
          <p:nvPr/>
        </p:nvSpPr>
        <p:spPr bwMode="auto">
          <a:xfrm>
            <a:off x="8480082" y="3584321"/>
            <a:ext cx="153096" cy="90195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7" name="Rectangle 9246">
            <a:extLst>
              <a:ext uri="{FF2B5EF4-FFF2-40B4-BE49-F238E27FC236}">
                <a16:creationId xmlns:a16="http://schemas.microsoft.com/office/drawing/2014/main" id="{70C8DCBD-0FAD-DCD2-5A40-AA38D76E09F9}"/>
              </a:ext>
            </a:extLst>
          </p:cNvPr>
          <p:cNvSpPr/>
          <p:nvPr/>
        </p:nvSpPr>
        <p:spPr bwMode="auto">
          <a:xfrm>
            <a:off x="8667425" y="3576855"/>
            <a:ext cx="153096" cy="91576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8" name="Rectangle 9247">
            <a:extLst>
              <a:ext uri="{FF2B5EF4-FFF2-40B4-BE49-F238E27FC236}">
                <a16:creationId xmlns:a16="http://schemas.microsoft.com/office/drawing/2014/main" id="{3233CA64-48B2-DF06-442C-EB5088A12065}"/>
              </a:ext>
            </a:extLst>
          </p:cNvPr>
          <p:cNvSpPr/>
          <p:nvPr/>
        </p:nvSpPr>
        <p:spPr bwMode="auto">
          <a:xfrm>
            <a:off x="8854768" y="3570506"/>
            <a:ext cx="153096" cy="92211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9" name="Rectangle 9248">
            <a:extLst>
              <a:ext uri="{FF2B5EF4-FFF2-40B4-BE49-F238E27FC236}">
                <a16:creationId xmlns:a16="http://schemas.microsoft.com/office/drawing/2014/main" id="{82829BC8-B058-7ADA-ED3E-E0036784FD96}"/>
              </a:ext>
            </a:extLst>
          </p:cNvPr>
          <p:cNvSpPr/>
          <p:nvPr/>
        </p:nvSpPr>
        <p:spPr bwMode="auto">
          <a:xfrm>
            <a:off x="9042111" y="3570506"/>
            <a:ext cx="153096" cy="9443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0" name="Rectangle 9249">
            <a:extLst>
              <a:ext uri="{FF2B5EF4-FFF2-40B4-BE49-F238E27FC236}">
                <a16:creationId xmlns:a16="http://schemas.microsoft.com/office/drawing/2014/main" id="{461C1A56-B368-C529-B5A5-A58B199F3E0D}"/>
              </a:ext>
            </a:extLst>
          </p:cNvPr>
          <p:cNvSpPr/>
          <p:nvPr/>
        </p:nvSpPr>
        <p:spPr bwMode="auto">
          <a:xfrm>
            <a:off x="9229454" y="3586381"/>
            <a:ext cx="153096" cy="99196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1" name="Rectangle 9250">
            <a:extLst>
              <a:ext uri="{FF2B5EF4-FFF2-40B4-BE49-F238E27FC236}">
                <a16:creationId xmlns:a16="http://schemas.microsoft.com/office/drawing/2014/main" id="{24B93269-3D7C-3270-9069-50BA8EE56291}"/>
              </a:ext>
            </a:extLst>
          </p:cNvPr>
          <p:cNvSpPr/>
          <p:nvPr/>
        </p:nvSpPr>
        <p:spPr bwMode="auto">
          <a:xfrm>
            <a:off x="9416797" y="3570505"/>
            <a:ext cx="153096" cy="102582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2" name="Rectangle 9251">
            <a:extLst>
              <a:ext uri="{FF2B5EF4-FFF2-40B4-BE49-F238E27FC236}">
                <a16:creationId xmlns:a16="http://schemas.microsoft.com/office/drawing/2014/main" id="{B261359B-0494-B596-A878-AFCD993FF6E5}"/>
              </a:ext>
            </a:extLst>
          </p:cNvPr>
          <p:cNvSpPr/>
          <p:nvPr/>
        </p:nvSpPr>
        <p:spPr bwMode="auto">
          <a:xfrm>
            <a:off x="9604140" y="3570506"/>
            <a:ext cx="153096" cy="110422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3" name="Rectangle 9252">
            <a:extLst>
              <a:ext uri="{FF2B5EF4-FFF2-40B4-BE49-F238E27FC236}">
                <a16:creationId xmlns:a16="http://schemas.microsoft.com/office/drawing/2014/main" id="{30763764-C777-28B2-EC40-FC38121B09EF}"/>
              </a:ext>
            </a:extLst>
          </p:cNvPr>
          <p:cNvSpPr/>
          <p:nvPr/>
        </p:nvSpPr>
        <p:spPr bwMode="auto">
          <a:xfrm>
            <a:off x="9791483" y="3570505"/>
            <a:ext cx="153096" cy="110422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4" name="Rectangle 9253">
            <a:extLst>
              <a:ext uri="{FF2B5EF4-FFF2-40B4-BE49-F238E27FC236}">
                <a16:creationId xmlns:a16="http://schemas.microsoft.com/office/drawing/2014/main" id="{0520D668-27B2-8C4C-D362-BD8F9D48EE4E}"/>
              </a:ext>
            </a:extLst>
          </p:cNvPr>
          <p:cNvSpPr/>
          <p:nvPr/>
        </p:nvSpPr>
        <p:spPr bwMode="auto">
          <a:xfrm>
            <a:off x="9978826" y="3580031"/>
            <a:ext cx="153096" cy="110422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5" name="Rectangle 9254">
            <a:extLst>
              <a:ext uri="{FF2B5EF4-FFF2-40B4-BE49-F238E27FC236}">
                <a16:creationId xmlns:a16="http://schemas.microsoft.com/office/drawing/2014/main" id="{A141E1DE-1847-46F4-2F26-A749D9117A1D}"/>
              </a:ext>
            </a:extLst>
          </p:cNvPr>
          <p:cNvSpPr/>
          <p:nvPr/>
        </p:nvSpPr>
        <p:spPr bwMode="auto">
          <a:xfrm>
            <a:off x="10166169" y="3580031"/>
            <a:ext cx="153096" cy="110422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6" name="Rectangle 9255">
            <a:extLst>
              <a:ext uri="{FF2B5EF4-FFF2-40B4-BE49-F238E27FC236}">
                <a16:creationId xmlns:a16="http://schemas.microsoft.com/office/drawing/2014/main" id="{2A061F2C-C608-26D1-68E1-1F8A54F10B8E}"/>
              </a:ext>
            </a:extLst>
          </p:cNvPr>
          <p:cNvSpPr/>
          <p:nvPr/>
        </p:nvSpPr>
        <p:spPr bwMode="auto">
          <a:xfrm>
            <a:off x="10353512" y="3570506"/>
            <a:ext cx="153096" cy="11411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7" name="Rectangle 9256">
            <a:extLst>
              <a:ext uri="{FF2B5EF4-FFF2-40B4-BE49-F238E27FC236}">
                <a16:creationId xmlns:a16="http://schemas.microsoft.com/office/drawing/2014/main" id="{DF783CF9-83B5-C3CC-A4FE-354DC56E13B6}"/>
              </a:ext>
            </a:extLst>
          </p:cNvPr>
          <p:cNvSpPr/>
          <p:nvPr/>
        </p:nvSpPr>
        <p:spPr bwMode="auto">
          <a:xfrm>
            <a:off x="10540855" y="3570505"/>
            <a:ext cx="153096" cy="114119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8" name="Rectangle 9257">
            <a:extLst>
              <a:ext uri="{FF2B5EF4-FFF2-40B4-BE49-F238E27FC236}">
                <a16:creationId xmlns:a16="http://schemas.microsoft.com/office/drawing/2014/main" id="{FD5B13A1-ED6A-5F90-58C4-A8B062476D92}"/>
              </a:ext>
            </a:extLst>
          </p:cNvPr>
          <p:cNvSpPr/>
          <p:nvPr/>
        </p:nvSpPr>
        <p:spPr bwMode="auto">
          <a:xfrm>
            <a:off x="10728198" y="3576856"/>
            <a:ext cx="153096" cy="11411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9" name="Rectangle 9258">
            <a:extLst>
              <a:ext uri="{FF2B5EF4-FFF2-40B4-BE49-F238E27FC236}">
                <a16:creationId xmlns:a16="http://schemas.microsoft.com/office/drawing/2014/main" id="{43AF87B8-CB5E-36B3-CED1-D4D294D697B4}"/>
              </a:ext>
            </a:extLst>
          </p:cNvPr>
          <p:cNvSpPr/>
          <p:nvPr/>
        </p:nvSpPr>
        <p:spPr bwMode="auto">
          <a:xfrm>
            <a:off x="10915541" y="3570506"/>
            <a:ext cx="153096" cy="12300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0" name="Rectangle 9259">
            <a:extLst>
              <a:ext uri="{FF2B5EF4-FFF2-40B4-BE49-F238E27FC236}">
                <a16:creationId xmlns:a16="http://schemas.microsoft.com/office/drawing/2014/main" id="{99B99894-47DA-A451-429A-F92392295D62}"/>
              </a:ext>
            </a:extLst>
          </p:cNvPr>
          <p:cNvSpPr/>
          <p:nvPr/>
        </p:nvSpPr>
        <p:spPr bwMode="auto">
          <a:xfrm>
            <a:off x="11102884" y="3570506"/>
            <a:ext cx="153096" cy="125308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1" name="Rectangle 9260">
            <a:extLst>
              <a:ext uri="{FF2B5EF4-FFF2-40B4-BE49-F238E27FC236}">
                <a16:creationId xmlns:a16="http://schemas.microsoft.com/office/drawing/2014/main" id="{EC8B7453-DECF-B761-87B9-E8BC26B62B28}"/>
              </a:ext>
            </a:extLst>
          </p:cNvPr>
          <p:cNvSpPr/>
          <p:nvPr/>
        </p:nvSpPr>
        <p:spPr bwMode="auto">
          <a:xfrm>
            <a:off x="11290245" y="3570505"/>
            <a:ext cx="153096" cy="136446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2" name="Straight Connector 41">
            <a:extLst>
              <a:ext uri="{FF2B5EF4-FFF2-40B4-BE49-F238E27FC236}">
                <a16:creationId xmlns:a16="http://schemas.microsoft.com/office/drawing/2014/main" id="{A877BA1B-772C-CAEC-D3C3-2B49C3FF691E}"/>
              </a:ext>
            </a:extLst>
          </p:cNvPr>
          <p:cNvCxnSpPr/>
          <p:nvPr/>
        </p:nvCxnSpPr>
        <p:spPr bwMode="auto">
          <a:xfrm>
            <a:off x="1255864" y="4087320"/>
            <a:ext cx="10325528" cy="0"/>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41" name="Straight Connector 40">
            <a:extLst>
              <a:ext uri="{FF2B5EF4-FFF2-40B4-BE49-F238E27FC236}">
                <a16:creationId xmlns:a16="http://schemas.microsoft.com/office/drawing/2014/main" id="{E19D3291-4373-5E45-527D-E5FA2C5F520A}"/>
              </a:ext>
            </a:extLst>
          </p:cNvPr>
          <p:cNvCxnSpPr/>
          <p:nvPr/>
        </p:nvCxnSpPr>
        <p:spPr bwMode="auto">
          <a:xfrm>
            <a:off x="1255864" y="3579649"/>
            <a:ext cx="10325528" cy="0"/>
          </a:xfrm>
          <a:prstGeom prst="line">
            <a:avLst/>
          </a:prstGeom>
          <a:noFill/>
          <a:ln w="28575" cap="flat" cmpd="sng" algn="ctr">
            <a:solidFill>
              <a:schemeClr val="bg1"/>
            </a:solidFill>
            <a:prstDash val="solid"/>
            <a:round/>
            <a:headEnd type="none" w="med" len="med"/>
            <a:tailEnd type="none" w="med" len="med"/>
          </a:ln>
          <a:effectLst/>
        </p:spPr>
      </p:cxnSp>
      <p:grpSp>
        <p:nvGrpSpPr>
          <p:cNvPr id="9276" name="Group 9275">
            <a:extLst>
              <a:ext uri="{FF2B5EF4-FFF2-40B4-BE49-F238E27FC236}">
                <a16:creationId xmlns:a16="http://schemas.microsoft.com/office/drawing/2014/main" id="{84CF2FA8-50E7-DB37-B521-2B38E8838B91}"/>
              </a:ext>
            </a:extLst>
          </p:cNvPr>
          <p:cNvGrpSpPr/>
          <p:nvPr/>
        </p:nvGrpSpPr>
        <p:grpSpPr>
          <a:xfrm>
            <a:off x="2892843" y="3691125"/>
            <a:ext cx="2155332" cy="554042"/>
            <a:chOff x="2839055" y="3653025"/>
            <a:chExt cx="2155332" cy="554042"/>
          </a:xfrm>
          <a:solidFill>
            <a:schemeClr val="bg1"/>
          </a:solidFill>
        </p:grpSpPr>
        <p:sp>
          <p:nvSpPr>
            <p:cNvPr id="49" name="Triangle 48">
              <a:extLst>
                <a:ext uri="{FF2B5EF4-FFF2-40B4-BE49-F238E27FC236}">
                  <a16:creationId xmlns:a16="http://schemas.microsoft.com/office/drawing/2014/main" id="{EF6A7325-01E9-4C73-FBEF-09C42D3BC2FF}"/>
                </a:ext>
              </a:extLst>
            </p:cNvPr>
            <p:cNvSpPr/>
            <p:nvPr/>
          </p:nvSpPr>
          <p:spPr bwMode="auto">
            <a:xfrm>
              <a:off x="4897271" y="4101546"/>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5" name="Rectangle 9264">
              <a:extLst>
                <a:ext uri="{FF2B5EF4-FFF2-40B4-BE49-F238E27FC236}">
                  <a16:creationId xmlns:a16="http://schemas.microsoft.com/office/drawing/2014/main" id="{45B394B8-C7B9-DDE4-6DDE-EC82C5C2087C}"/>
                </a:ext>
              </a:extLst>
            </p:cNvPr>
            <p:cNvSpPr/>
            <p:nvPr/>
          </p:nvSpPr>
          <p:spPr bwMode="auto">
            <a:xfrm>
              <a:off x="3211613" y="3768730"/>
              <a:ext cx="91440" cy="91440"/>
            </a:xfrm>
            <a:prstGeom prst="rect">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6" name="Oval 9265">
              <a:extLst>
                <a:ext uri="{FF2B5EF4-FFF2-40B4-BE49-F238E27FC236}">
                  <a16:creationId xmlns:a16="http://schemas.microsoft.com/office/drawing/2014/main" id="{A4FF2E4E-2472-F0B7-5943-1F1735F6A2C2}"/>
                </a:ext>
              </a:extLst>
            </p:cNvPr>
            <p:cNvSpPr/>
            <p:nvPr/>
          </p:nvSpPr>
          <p:spPr bwMode="auto">
            <a:xfrm>
              <a:off x="3770450" y="3932785"/>
              <a:ext cx="100584" cy="100584"/>
            </a:xfrm>
            <a:prstGeom prst="ellips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7" name="Rectangle 9266">
              <a:extLst>
                <a:ext uri="{FF2B5EF4-FFF2-40B4-BE49-F238E27FC236}">
                  <a16:creationId xmlns:a16="http://schemas.microsoft.com/office/drawing/2014/main" id="{8ED95695-F6F1-0200-A695-A15DCBD6D0B7}"/>
                </a:ext>
              </a:extLst>
            </p:cNvPr>
            <p:cNvSpPr/>
            <p:nvPr/>
          </p:nvSpPr>
          <p:spPr bwMode="auto">
            <a:xfrm>
              <a:off x="2839055" y="3653025"/>
              <a:ext cx="91440" cy="91440"/>
            </a:xfrm>
            <a:prstGeom prst="rect">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8" name="Rectangle 9267">
              <a:extLst>
                <a:ext uri="{FF2B5EF4-FFF2-40B4-BE49-F238E27FC236}">
                  <a16:creationId xmlns:a16="http://schemas.microsoft.com/office/drawing/2014/main" id="{019982AA-CC66-4E79-5DFB-60A87265D47C}"/>
                </a:ext>
              </a:extLst>
            </p:cNvPr>
            <p:cNvSpPr/>
            <p:nvPr/>
          </p:nvSpPr>
          <p:spPr bwMode="auto">
            <a:xfrm>
              <a:off x="3397892" y="3884138"/>
              <a:ext cx="91440" cy="91440"/>
            </a:xfrm>
            <a:prstGeom prst="rect">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9" name="Rectangle 9268">
              <a:extLst>
                <a:ext uri="{FF2B5EF4-FFF2-40B4-BE49-F238E27FC236}">
                  <a16:creationId xmlns:a16="http://schemas.microsoft.com/office/drawing/2014/main" id="{45682B41-CC9B-9908-160F-E006FBED2036}"/>
                </a:ext>
              </a:extLst>
            </p:cNvPr>
            <p:cNvSpPr/>
            <p:nvPr/>
          </p:nvSpPr>
          <p:spPr bwMode="auto">
            <a:xfrm>
              <a:off x="3025334" y="3676732"/>
              <a:ext cx="91440" cy="91440"/>
            </a:xfrm>
            <a:prstGeom prst="rect">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0" name="Rectangle 9269">
              <a:extLst>
                <a:ext uri="{FF2B5EF4-FFF2-40B4-BE49-F238E27FC236}">
                  <a16:creationId xmlns:a16="http://schemas.microsoft.com/office/drawing/2014/main" id="{3C29C6A8-2B5E-F05D-6F5A-4E2760547AA4}"/>
                </a:ext>
              </a:extLst>
            </p:cNvPr>
            <p:cNvSpPr/>
            <p:nvPr/>
          </p:nvSpPr>
          <p:spPr bwMode="auto">
            <a:xfrm>
              <a:off x="4338431" y="3966497"/>
              <a:ext cx="91440" cy="91440"/>
            </a:xfrm>
            <a:prstGeom prst="rect">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1" name="Rectangle 9270">
              <a:extLst>
                <a:ext uri="{FF2B5EF4-FFF2-40B4-BE49-F238E27FC236}">
                  <a16:creationId xmlns:a16="http://schemas.microsoft.com/office/drawing/2014/main" id="{47414CA7-A518-1FC4-F4F9-4013A9844D92}"/>
                </a:ext>
              </a:extLst>
            </p:cNvPr>
            <p:cNvSpPr/>
            <p:nvPr/>
          </p:nvSpPr>
          <p:spPr bwMode="auto">
            <a:xfrm>
              <a:off x="3965873" y="3945277"/>
              <a:ext cx="91440" cy="91440"/>
            </a:xfrm>
            <a:prstGeom prst="rect">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2" name="Rectangle 9271">
              <a:extLst>
                <a:ext uri="{FF2B5EF4-FFF2-40B4-BE49-F238E27FC236}">
                  <a16:creationId xmlns:a16="http://schemas.microsoft.com/office/drawing/2014/main" id="{65D8CC3D-0B64-D5E9-3C33-4EE2150BAD7A}"/>
                </a:ext>
              </a:extLst>
            </p:cNvPr>
            <p:cNvSpPr/>
            <p:nvPr/>
          </p:nvSpPr>
          <p:spPr bwMode="auto">
            <a:xfrm>
              <a:off x="4524710" y="4049170"/>
              <a:ext cx="91440" cy="91440"/>
            </a:xfrm>
            <a:prstGeom prst="rect">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3" name="Rectangle 9272">
              <a:extLst>
                <a:ext uri="{FF2B5EF4-FFF2-40B4-BE49-F238E27FC236}">
                  <a16:creationId xmlns:a16="http://schemas.microsoft.com/office/drawing/2014/main" id="{FB151843-6B8B-2851-3052-9C18EB5E709E}"/>
                </a:ext>
              </a:extLst>
            </p:cNvPr>
            <p:cNvSpPr/>
            <p:nvPr/>
          </p:nvSpPr>
          <p:spPr bwMode="auto">
            <a:xfrm>
              <a:off x="4152152" y="3949951"/>
              <a:ext cx="91440" cy="91440"/>
            </a:xfrm>
            <a:prstGeom prst="rect">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4" name="Rectangle 9273">
              <a:extLst>
                <a:ext uri="{FF2B5EF4-FFF2-40B4-BE49-F238E27FC236}">
                  <a16:creationId xmlns:a16="http://schemas.microsoft.com/office/drawing/2014/main" id="{27549F9A-ECA5-CC95-8C1A-617EBD875F33}"/>
                </a:ext>
              </a:extLst>
            </p:cNvPr>
            <p:cNvSpPr/>
            <p:nvPr/>
          </p:nvSpPr>
          <p:spPr bwMode="auto">
            <a:xfrm>
              <a:off x="4710989" y="4076897"/>
              <a:ext cx="91440" cy="91440"/>
            </a:xfrm>
            <a:prstGeom prst="rect">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5" name="Rectangle 9274">
              <a:extLst>
                <a:ext uri="{FF2B5EF4-FFF2-40B4-BE49-F238E27FC236}">
                  <a16:creationId xmlns:a16="http://schemas.microsoft.com/office/drawing/2014/main" id="{4DE077A7-E16B-35F2-48D4-4CB8D6C448ED}"/>
                </a:ext>
              </a:extLst>
            </p:cNvPr>
            <p:cNvSpPr/>
            <p:nvPr/>
          </p:nvSpPr>
          <p:spPr bwMode="auto">
            <a:xfrm>
              <a:off x="3584171" y="3926072"/>
              <a:ext cx="91440" cy="91440"/>
            </a:xfrm>
            <a:prstGeom prst="rect">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281" name="Rectangle 9280">
            <a:extLst>
              <a:ext uri="{FF2B5EF4-FFF2-40B4-BE49-F238E27FC236}">
                <a16:creationId xmlns:a16="http://schemas.microsoft.com/office/drawing/2014/main" id="{7FCF8E4B-B875-6D91-0EAD-0DB67076DA2D}"/>
              </a:ext>
            </a:extLst>
          </p:cNvPr>
          <p:cNvSpPr/>
          <p:nvPr/>
        </p:nvSpPr>
        <p:spPr bwMode="auto">
          <a:xfrm>
            <a:off x="5134890" y="4162314"/>
            <a:ext cx="91440" cy="91440"/>
          </a:xfrm>
          <a:prstGeom prst="rect">
            <a:avLst/>
          </a:prstGeom>
          <a:solidFill>
            <a:schemeClr val="bg1"/>
          </a:solid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307" name="Group 9306">
            <a:extLst>
              <a:ext uri="{FF2B5EF4-FFF2-40B4-BE49-F238E27FC236}">
                <a16:creationId xmlns:a16="http://schemas.microsoft.com/office/drawing/2014/main" id="{EC5B1B29-FF63-9B48-4BDE-8D2B40161271}"/>
              </a:ext>
            </a:extLst>
          </p:cNvPr>
          <p:cNvGrpSpPr/>
          <p:nvPr/>
        </p:nvGrpSpPr>
        <p:grpSpPr>
          <a:xfrm>
            <a:off x="5329502" y="4161303"/>
            <a:ext cx="3654305" cy="491591"/>
            <a:chOff x="5275714" y="4120028"/>
            <a:chExt cx="3654305" cy="491591"/>
          </a:xfrm>
          <a:solidFill>
            <a:schemeClr val="bg1"/>
          </a:solidFill>
        </p:grpSpPr>
        <p:sp>
          <p:nvSpPr>
            <p:cNvPr id="9283" name="Rectangle 9282">
              <a:extLst>
                <a:ext uri="{FF2B5EF4-FFF2-40B4-BE49-F238E27FC236}">
                  <a16:creationId xmlns:a16="http://schemas.microsoft.com/office/drawing/2014/main" id="{B9877B03-A97B-FB43-71F6-5BF8402D9EA0}"/>
                </a:ext>
              </a:extLst>
            </p:cNvPr>
            <p:cNvSpPr/>
            <p:nvPr/>
          </p:nvSpPr>
          <p:spPr bwMode="auto">
            <a:xfrm>
              <a:off x="5275714" y="4120028"/>
              <a:ext cx="91440" cy="91440"/>
            </a:xfrm>
            <a:prstGeom prst="rect">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5" name="Rectangle 9284">
              <a:extLst>
                <a:ext uri="{FF2B5EF4-FFF2-40B4-BE49-F238E27FC236}">
                  <a16:creationId xmlns:a16="http://schemas.microsoft.com/office/drawing/2014/main" id="{74824DD0-A5EB-F45C-FF17-8FF480D82FDE}"/>
                </a:ext>
              </a:extLst>
            </p:cNvPr>
            <p:cNvSpPr/>
            <p:nvPr/>
          </p:nvSpPr>
          <p:spPr bwMode="auto">
            <a:xfrm>
              <a:off x="5834389" y="4231304"/>
              <a:ext cx="91440" cy="91440"/>
            </a:xfrm>
            <a:prstGeom prst="rect">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9" name="Rectangle 9288">
              <a:extLst>
                <a:ext uri="{FF2B5EF4-FFF2-40B4-BE49-F238E27FC236}">
                  <a16:creationId xmlns:a16="http://schemas.microsoft.com/office/drawing/2014/main" id="{D37C37D0-E3E2-DE84-6414-6EA8F1B51F15}"/>
                </a:ext>
              </a:extLst>
            </p:cNvPr>
            <p:cNvSpPr/>
            <p:nvPr/>
          </p:nvSpPr>
          <p:spPr bwMode="auto">
            <a:xfrm>
              <a:off x="6016830" y="4253966"/>
              <a:ext cx="91440" cy="91440"/>
            </a:xfrm>
            <a:prstGeom prst="rect">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0" name="Triangle 9289">
              <a:extLst>
                <a:ext uri="{FF2B5EF4-FFF2-40B4-BE49-F238E27FC236}">
                  <a16:creationId xmlns:a16="http://schemas.microsoft.com/office/drawing/2014/main" id="{B7E5E11F-BBCD-B322-ADF4-848522C53D54}"/>
                </a:ext>
              </a:extLst>
            </p:cNvPr>
            <p:cNvSpPr/>
            <p:nvPr/>
          </p:nvSpPr>
          <p:spPr bwMode="auto">
            <a:xfrm>
              <a:off x="5458155" y="4174260"/>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1" name="Triangle 9290">
              <a:extLst>
                <a:ext uri="{FF2B5EF4-FFF2-40B4-BE49-F238E27FC236}">
                  <a16:creationId xmlns:a16="http://schemas.microsoft.com/office/drawing/2014/main" id="{D99F0DB0-E131-8185-42B0-53054E677119}"/>
                </a:ext>
              </a:extLst>
            </p:cNvPr>
            <p:cNvSpPr/>
            <p:nvPr/>
          </p:nvSpPr>
          <p:spPr bwMode="auto">
            <a:xfrm>
              <a:off x="5646272" y="4197047"/>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2" name="Triangle 9291">
              <a:extLst>
                <a:ext uri="{FF2B5EF4-FFF2-40B4-BE49-F238E27FC236}">
                  <a16:creationId xmlns:a16="http://schemas.microsoft.com/office/drawing/2014/main" id="{85DD9EA1-EE5C-73CF-0DD2-D7EA651AC3C3}"/>
                </a:ext>
              </a:extLst>
            </p:cNvPr>
            <p:cNvSpPr/>
            <p:nvPr/>
          </p:nvSpPr>
          <p:spPr bwMode="auto">
            <a:xfrm>
              <a:off x="6199271" y="4262982"/>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3" name="Triangle 9292">
              <a:extLst>
                <a:ext uri="{FF2B5EF4-FFF2-40B4-BE49-F238E27FC236}">
                  <a16:creationId xmlns:a16="http://schemas.microsoft.com/office/drawing/2014/main" id="{CB1ABB68-E806-F902-90B6-A1CD741BA373}"/>
                </a:ext>
              </a:extLst>
            </p:cNvPr>
            <p:cNvSpPr/>
            <p:nvPr/>
          </p:nvSpPr>
          <p:spPr bwMode="auto">
            <a:xfrm>
              <a:off x="6387388" y="4298066"/>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4" name="Triangle 9293">
              <a:extLst>
                <a:ext uri="{FF2B5EF4-FFF2-40B4-BE49-F238E27FC236}">
                  <a16:creationId xmlns:a16="http://schemas.microsoft.com/office/drawing/2014/main" id="{92EA49A2-98D1-92D6-E7BE-ACFE4FBE0151}"/>
                </a:ext>
              </a:extLst>
            </p:cNvPr>
            <p:cNvSpPr/>
            <p:nvPr/>
          </p:nvSpPr>
          <p:spPr bwMode="auto">
            <a:xfrm>
              <a:off x="6575505" y="4322404"/>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5" name="Triangle 9294">
              <a:extLst>
                <a:ext uri="{FF2B5EF4-FFF2-40B4-BE49-F238E27FC236}">
                  <a16:creationId xmlns:a16="http://schemas.microsoft.com/office/drawing/2014/main" id="{325A4EDE-4E73-ABE6-F47B-6AEC07D55958}"/>
                </a:ext>
              </a:extLst>
            </p:cNvPr>
            <p:cNvSpPr/>
            <p:nvPr/>
          </p:nvSpPr>
          <p:spPr bwMode="auto">
            <a:xfrm>
              <a:off x="6763622" y="4338438"/>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6" name="Triangle 9295">
              <a:extLst>
                <a:ext uri="{FF2B5EF4-FFF2-40B4-BE49-F238E27FC236}">
                  <a16:creationId xmlns:a16="http://schemas.microsoft.com/office/drawing/2014/main" id="{54060930-8A58-3885-5AC8-276190927328}"/>
                </a:ext>
              </a:extLst>
            </p:cNvPr>
            <p:cNvSpPr/>
            <p:nvPr/>
          </p:nvSpPr>
          <p:spPr bwMode="auto">
            <a:xfrm>
              <a:off x="6951739" y="4359747"/>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7" name="Triangle 9296">
              <a:extLst>
                <a:ext uri="{FF2B5EF4-FFF2-40B4-BE49-F238E27FC236}">
                  <a16:creationId xmlns:a16="http://schemas.microsoft.com/office/drawing/2014/main" id="{64B08ACE-890F-E500-724E-FEA4E9089FFF}"/>
                </a:ext>
              </a:extLst>
            </p:cNvPr>
            <p:cNvSpPr/>
            <p:nvPr/>
          </p:nvSpPr>
          <p:spPr bwMode="auto">
            <a:xfrm>
              <a:off x="7139856" y="4376072"/>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8" name="Triangle 9297">
              <a:extLst>
                <a:ext uri="{FF2B5EF4-FFF2-40B4-BE49-F238E27FC236}">
                  <a16:creationId xmlns:a16="http://schemas.microsoft.com/office/drawing/2014/main" id="{E97F7088-E5D6-F040-1451-904402B07726}"/>
                </a:ext>
              </a:extLst>
            </p:cNvPr>
            <p:cNvSpPr/>
            <p:nvPr/>
          </p:nvSpPr>
          <p:spPr bwMode="auto">
            <a:xfrm>
              <a:off x="7327973" y="4386531"/>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9" name="Triangle 9298">
              <a:extLst>
                <a:ext uri="{FF2B5EF4-FFF2-40B4-BE49-F238E27FC236}">
                  <a16:creationId xmlns:a16="http://schemas.microsoft.com/office/drawing/2014/main" id="{CECDD9C8-428A-23B2-DC93-A6E28BEF3860}"/>
                </a:ext>
              </a:extLst>
            </p:cNvPr>
            <p:cNvSpPr/>
            <p:nvPr/>
          </p:nvSpPr>
          <p:spPr bwMode="auto">
            <a:xfrm>
              <a:off x="7516090" y="4386837"/>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0" name="Triangle 9299">
              <a:extLst>
                <a:ext uri="{FF2B5EF4-FFF2-40B4-BE49-F238E27FC236}">
                  <a16:creationId xmlns:a16="http://schemas.microsoft.com/office/drawing/2014/main" id="{485D9846-A57F-1625-6AE9-01A7BE396372}"/>
                </a:ext>
              </a:extLst>
            </p:cNvPr>
            <p:cNvSpPr/>
            <p:nvPr/>
          </p:nvSpPr>
          <p:spPr bwMode="auto">
            <a:xfrm>
              <a:off x="7704207" y="4393072"/>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1" name="Triangle 9300">
              <a:extLst>
                <a:ext uri="{FF2B5EF4-FFF2-40B4-BE49-F238E27FC236}">
                  <a16:creationId xmlns:a16="http://schemas.microsoft.com/office/drawing/2014/main" id="{5A5EF9E9-473F-88D7-0549-5E4E08C4AD5B}"/>
                </a:ext>
              </a:extLst>
            </p:cNvPr>
            <p:cNvSpPr/>
            <p:nvPr/>
          </p:nvSpPr>
          <p:spPr bwMode="auto">
            <a:xfrm>
              <a:off x="7892324" y="4432125"/>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2" name="Triangle 9301">
              <a:extLst>
                <a:ext uri="{FF2B5EF4-FFF2-40B4-BE49-F238E27FC236}">
                  <a16:creationId xmlns:a16="http://schemas.microsoft.com/office/drawing/2014/main" id="{79398FA5-341D-3F7B-AFA5-6D9BCDE1D827}"/>
                </a:ext>
              </a:extLst>
            </p:cNvPr>
            <p:cNvSpPr/>
            <p:nvPr/>
          </p:nvSpPr>
          <p:spPr bwMode="auto">
            <a:xfrm>
              <a:off x="8080441" y="4474818"/>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3" name="Triangle 9302">
              <a:extLst>
                <a:ext uri="{FF2B5EF4-FFF2-40B4-BE49-F238E27FC236}">
                  <a16:creationId xmlns:a16="http://schemas.microsoft.com/office/drawing/2014/main" id="{EA5F2ADD-6062-B0B6-44A9-E5EF294A61A4}"/>
                </a:ext>
              </a:extLst>
            </p:cNvPr>
            <p:cNvSpPr/>
            <p:nvPr/>
          </p:nvSpPr>
          <p:spPr bwMode="auto">
            <a:xfrm>
              <a:off x="8268558" y="4485728"/>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4" name="Triangle 9303">
              <a:extLst>
                <a:ext uri="{FF2B5EF4-FFF2-40B4-BE49-F238E27FC236}">
                  <a16:creationId xmlns:a16="http://schemas.microsoft.com/office/drawing/2014/main" id="{41973057-9475-7CB8-D764-438E51CBDBD3}"/>
                </a:ext>
              </a:extLst>
            </p:cNvPr>
            <p:cNvSpPr/>
            <p:nvPr/>
          </p:nvSpPr>
          <p:spPr bwMode="auto">
            <a:xfrm>
              <a:off x="8456675" y="4495106"/>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5" name="Triangle 9304">
              <a:extLst>
                <a:ext uri="{FF2B5EF4-FFF2-40B4-BE49-F238E27FC236}">
                  <a16:creationId xmlns:a16="http://schemas.microsoft.com/office/drawing/2014/main" id="{3050FA5B-DC0C-E66D-ABDA-C753ACCEC816}"/>
                </a:ext>
              </a:extLst>
            </p:cNvPr>
            <p:cNvSpPr/>
            <p:nvPr/>
          </p:nvSpPr>
          <p:spPr bwMode="auto">
            <a:xfrm>
              <a:off x="8644792" y="4506098"/>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6" name="Triangle 9305">
              <a:extLst>
                <a:ext uri="{FF2B5EF4-FFF2-40B4-BE49-F238E27FC236}">
                  <a16:creationId xmlns:a16="http://schemas.microsoft.com/office/drawing/2014/main" id="{4156C247-82D5-7355-6C7E-5898517A9D3A}"/>
                </a:ext>
              </a:extLst>
            </p:cNvPr>
            <p:cNvSpPr/>
            <p:nvPr/>
          </p:nvSpPr>
          <p:spPr bwMode="auto">
            <a:xfrm>
              <a:off x="8832903" y="4502972"/>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19" name="Group 9318">
            <a:extLst>
              <a:ext uri="{FF2B5EF4-FFF2-40B4-BE49-F238E27FC236}">
                <a16:creationId xmlns:a16="http://schemas.microsoft.com/office/drawing/2014/main" id="{2FCB7BF6-9D85-00F7-0268-840A2BF9500D}"/>
              </a:ext>
            </a:extLst>
          </p:cNvPr>
          <p:cNvGrpSpPr/>
          <p:nvPr/>
        </p:nvGrpSpPr>
        <p:grpSpPr>
          <a:xfrm>
            <a:off x="9074802" y="4564668"/>
            <a:ext cx="2337711" cy="499457"/>
            <a:chOff x="9021014" y="4532918"/>
            <a:chExt cx="2337711" cy="499457"/>
          </a:xfrm>
          <a:solidFill>
            <a:schemeClr val="bg1"/>
          </a:solidFill>
        </p:grpSpPr>
        <p:sp>
          <p:nvSpPr>
            <p:cNvPr id="9278" name="Triangle 9277">
              <a:extLst>
                <a:ext uri="{FF2B5EF4-FFF2-40B4-BE49-F238E27FC236}">
                  <a16:creationId xmlns:a16="http://schemas.microsoft.com/office/drawing/2014/main" id="{3A4A606A-7E1D-182D-9C11-4C9E6C34A06B}"/>
                </a:ext>
              </a:extLst>
            </p:cNvPr>
            <p:cNvSpPr/>
            <p:nvPr/>
          </p:nvSpPr>
          <p:spPr bwMode="auto">
            <a:xfrm>
              <a:off x="9021014" y="4532918"/>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8" name="Rectangle 9287">
              <a:extLst>
                <a:ext uri="{FF2B5EF4-FFF2-40B4-BE49-F238E27FC236}">
                  <a16:creationId xmlns:a16="http://schemas.microsoft.com/office/drawing/2014/main" id="{20A0ADFA-B5E9-84CA-AC97-08128E73554D}"/>
                </a:ext>
              </a:extLst>
            </p:cNvPr>
            <p:cNvSpPr/>
            <p:nvPr/>
          </p:nvSpPr>
          <p:spPr bwMode="auto">
            <a:xfrm>
              <a:off x="11267285" y="4940935"/>
              <a:ext cx="91440" cy="91440"/>
            </a:xfrm>
            <a:prstGeom prst="rect">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8" name="Triangle 9307">
              <a:extLst>
                <a:ext uri="{FF2B5EF4-FFF2-40B4-BE49-F238E27FC236}">
                  <a16:creationId xmlns:a16="http://schemas.microsoft.com/office/drawing/2014/main" id="{6B357A33-A367-7316-38DC-C1F6916D3401}"/>
                </a:ext>
              </a:extLst>
            </p:cNvPr>
            <p:cNvSpPr/>
            <p:nvPr/>
          </p:nvSpPr>
          <p:spPr bwMode="auto">
            <a:xfrm>
              <a:off x="9208203" y="4594936"/>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9" name="Triangle 9308">
              <a:extLst>
                <a:ext uri="{FF2B5EF4-FFF2-40B4-BE49-F238E27FC236}">
                  <a16:creationId xmlns:a16="http://schemas.microsoft.com/office/drawing/2014/main" id="{73946252-AB95-D337-94DC-3DED415C9C1F}"/>
                </a:ext>
              </a:extLst>
            </p:cNvPr>
            <p:cNvSpPr/>
            <p:nvPr/>
          </p:nvSpPr>
          <p:spPr bwMode="auto">
            <a:xfrm>
              <a:off x="9395392" y="4613315"/>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0" name="Triangle 9309">
              <a:extLst>
                <a:ext uri="{FF2B5EF4-FFF2-40B4-BE49-F238E27FC236}">
                  <a16:creationId xmlns:a16="http://schemas.microsoft.com/office/drawing/2014/main" id="{6B058B57-F25F-0CB1-769B-9CB4EDBA79BA}"/>
                </a:ext>
              </a:extLst>
            </p:cNvPr>
            <p:cNvSpPr/>
            <p:nvPr/>
          </p:nvSpPr>
          <p:spPr bwMode="auto">
            <a:xfrm>
              <a:off x="9582581" y="4690583"/>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1" name="Triangle 9310">
              <a:extLst>
                <a:ext uri="{FF2B5EF4-FFF2-40B4-BE49-F238E27FC236}">
                  <a16:creationId xmlns:a16="http://schemas.microsoft.com/office/drawing/2014/main" id="{F61FB00C-6341-0657-3FED-CFDACD01ADBC}"/>
                </a:ext>
              </a:extLst>
            </p:cNvPr>
            <p:cNvSpPr/>
            <p:nvPr/>
          </p:nvSpPr>
          <p:spPr bwMode="auto">
            <a:xfrm>
              <a:off x="9769770" y="4686967"/>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2" name="Triangle 9311">
              <a:extLst>
                <a:ext uri="{FF2B5EF4-FFF2-40B4-BE49-F238E27FC236}">
                  <a16:creationId xmlns:a16="http://schemas.microsoft.com/office/drawing/2014/main" id="{478B748B-71B0-E217-8ABA-5C41C9C1F16E}"/>
                </a:ext>
              </a:extLst>
            </p:cNvPr>
            <p:cNvSpPr/>
            <p:nvPr/>
          </p:nvSpPr>
          <p:spPr bwMode="auto">
            <a:xfrm>
              <a:off x="9956959" y="4690033"/>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3" name="Triangle 9312">
              <a:extLst>
                <a:ext uri="{FF2B5EF4-FFF2-40B4-BE49-F238E27FC236}">
                  <a16:creationId xmlns:a16="http://schemas.microsoft.com/office/drawing/2014/main" id="{AB1A352A-E904-5CF9-7FF8-2F7D28756995}"/>
                </a:ext>
              </a:extLst>
            </p:cNvPr>
            <p:cNvSpPr/>
            <p:nvPr/>
          </p:nvSpPr>
          <p:spPr bwMode="auto">
            <a:xfrm>
              <a:off x="10144148" y="4696399"/>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4" name="Triangle 9313">
              <a:extLst>
                <a:ext uri="{FF2B5EF4-FFF2-40B4-BE49-F238E27FC236}">
                  <a16:creationId xmlns:a16="http://schemas.microsoft.com/office/drawing/2014/main" id="{7D43F762-E9B6-0374-E4E0-7199BEC84E0C}"/>
                </a:ext>
              </a:extLst>
            </p:cNvPr>
            <p:cNvSpPr/>
            <p:nvPr/>
          </p:nvSpPr>
          <p:spPr bwMode="auto">
            <a:xfrm>
              <a:off x="10331337" y="4723736"/>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5" name="Triangle 9314">
              <a:extLst>
                <a:ext uri="{FF2B5EF4-FFF2-40B4-BE49-F238E27FC236}">
                  <a16:creationId xmlns:a16="http://schemas.microsoft.com/office/drawing/2014/main" id="{C405320C-8556-644D-8EBB-3E5908CF5F56}"/>
                </a:ext>
              </a:extLst>
            </p:cNvPr>
            <p:cNvSpPr/>
            <p:nvPr/>
          </p:nvSpPr>
          <p:spPr bwMode="auto">
            <a:xfrm>
              <a:off x="10518526" y="4722653"/>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6" name="Triangle 9315">
              <a:extLst>
                <a:ext uri="{FF2B5EF4-FFF2-40B4-BE49-F238E27FC236}">
                  <a16:creationId xmlns:a16="http://schemas.microsoft.com/office/drawing/2014/main" id="{1DFF0BE3-A5EA-AF2B-A0E4-C4B4B2FE394F}"/>
                </a:ext>
              </a:extLst>
            </p:cNvPr>
            <p:cNvSpPr/>
            <p:nvPr/>
          </p:nvSpPr>
          <p:spPr bwMode="auto">
            <a:xfrm>
              <a:off x="10705715" y="4735803"/>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7" name="Triangle 9316">
              <a:extLst>
                <a:ext uri="{FF2B5EF4-FFF2-40B4-BE49-F238E27FC236}">
                  <a16:creationId xmlns:a16="http://schemas.microsoft.com/office/drawing/2014/main" id="{B0E43B9F-7BAE-8926-41F6-9D083E7B8E6F}"/>
                </a:ext>
              </a:extLst>
            </p:cNvPr>
            <p:cNvSpPr/>
            <p:nvPr/>
          </p:nvSpPr>
          <p:spPr bwMode="auto">
            <a:xfrm>
              <a:off x="10892904" y="4806526"/>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8" name="Triangle 9317">
              <a:extLst>
                <a:ext uri="{FF2B5EF4-FFF2-40B4-BE49-F238E27FC236}">
                  <a16:creationId xmlns:a16="http://schemas.microsoft.com/office/drawing/2014/main" id="{C8574316-FB09-4DC2-7173-5F6BEAD7946C}"/>
                </a:ext>
              </a:extLst>
            </p:cNvPr>
            <p:cNvSpPr/>
            <p:nvPr/>
          </p:nvSpPr>
          <p:spPr bwMode="auto">
            <a:xfrm>
              <a:off x="11080093" y="4832285"/>
              <a:ext cx="97116" cy="105521"/>
            </a:xfrm>
            <a:prstGeom prst="triangle">
              <a:avLst/>
            </a:prstGeom>
            <a:grp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1224297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65" name="Oval 9464">
            <a:extLst>
              <a:ext uri="{FF2B5EF4-FFF2-40B4-BE49-F238E27FC236}">
                <a16:creationId xmlns:a16="http://schemas.microsoft.com/office/drawing/2014/main" id="{8203CE77-7682-3AE8-808D-07B6122718AF}"/>
              </a:ext>
            </a:extLst>
          </p:cNvPr>
          <p:cNvSpPr/>
          <p:nvPr/>
        </p:nvSpPr>
        <p:spPr bwMode="auto">
          <a:xfrm>
            <a:off x="7255728" y="363265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EVOKE-02: Depth and Duration of Response</a:t>
            </a:r>
            <a:endParaRPr lang="en-US" altLang="en-US" dirty="0"/>
          </a:p>
        </p:txBody>
      </p:sp>
      <p:sp>
        <p:nvSpPr>
          <p:cNvPr id="10" name="Text Box 11">
            <a:extLst>
              <a:ext uri="{FF2B5EF4-FFF2-40B4-BE49-F238E27FC236}">
                <a16:creationId xmlns:a16="http://schemas.microsoft.com/office/drawing/2014/main" id="{B0EA44F4-2EFA-9C4E-49D8-C3B17E3C6B53}"/>
              </a:ext>
            </a:extLst>
          </p:cNvPr>
          <p:cNvSpPr txBox="1">
            <a:spLocks noChangeArrowheads="1"/>
          </p:cNvSpPr>
          <p:nvPr/>
        </p:nvSpPr>
        <p:spPr bwMode="auto">
          <a:xfrm>
            <a:off x="414339" y="63984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Cho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dirty="0">
                <a:solidFill>
                  <a:schemeClr val="bg2"/>
                </a:solidFill>
                <a:latin typeface="Calibri" panose="020F0502020204030204" pitchFamily="34" charset="0"/>
              </a:rPr>
              <a:t>WCLC 2023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Abstr OA05.04. Reproduced with permission.</a:t>
            </a:r>
          </a:p>
        </p:txBody>
      </p:sp>
      <p:sp>
        <p:nvSpPr>
          <p:cNvPr id="11" name="TextBox 10">
            <a:extLst>
              <a:ext uri="{FF2B5EF4-FFF2-40B4-BE49-F238E27FC236}">
                <a16:creationId xmlns:a16="http://schemas.microsoft.com/office/drawing/2014/main" id="{66AE291D-5590-974D-C6D4-6BED527EF300}"/>
              </a:ext>
            </a:extLst>
          </p:cNvPr>
          <p:cNvSpPr txBox="1"/>
          <p:nvPr/>
        </p:nvSpPr>
        <p:spPr bwMode="auto">
          <a:xfrm>
            <a:off x="3267443" y="5874036"/>
            <a:ext cx="61012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lnSpc>
                <a:spcPct val="100000"/>
              </a:lnSpc>
              <a:spcBef>
                <a:spcPts val="0"/>
              </a:spcBef>
              <a:spcAft>
                <a:spcPts val="0"/>
              </a:spcAft>
              <a:buClr>
                <a:srgbClr val="015873"/>
              </a:buClr>
              <a:buNone/>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Analysis includes patients with ≥13 wk f/u at data cutoff (June 16, 2023).</a:t>
            </a:r>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9663" name="Group 9662">
            <a:extLst>
              <a:ext uri="{FF2B5EF4-FFF2-40B4-BE49-F238E27FC236}">
                <a16:creationId xmlns:a16="http://schemas.microsoft.com/office/drawing/2014/main" id="{C82979F3-FE53-AB25-1BF3-CE759B6CD83B}"/>
              </a:ext>
            </a:extLst>
          </p:cNvPr>
          <p:cNvGrpSpPr/>
          <p:nvPr/>
        </p:nvGrpSpPr>
        <p:grpSpPr>
          <a:xfrm>
            <a:off x="549805" y="1416564"/>
            <a:ext cx="5377567" cy="4152261"/>
            <a:chOff x="303695" y="1446769"/>
            <a:chExt cx="5377567" cy="4152261"/>
          </a:xfrm>
        </p:grpSpPr>
        <p:grpSp>
          <p:nvGrpSpPr>
            <p:cNvPr id="9351" name="Group 9350">
              <a:extLst>
                <a:ext uri="{FF2B5EF4-FFF2-40B4-BE49-F238E27FC236}">
                  <a16:creationId xmlns:a16="http://schemas.microsoft.com/office/drawing/2014/main" id="{EFCDB1BF-7583-E40E-CCC2-5CD487761E5B}"/>
                </a:ext>
              </a:extLst>
            </p:cNvPr>
            <p:cNvGrpSpPr/>
            <p:nvPr/>
          </p:nvGrpSpPr>
          <p:grpSpPr>
            <a:xfrm>
              <a:off x="996902" y="3616349"/>
              <a:ext cx="4021985" cy="1041591"/>
              <a:chOff x="996902" y="3616349"/>
              <a:chExt cx="4021985" cy="1041591"/>
            </a:xfrm>
          </p:grpSpPr>
          <p:sp>
            <p:nvSpPr>
              <p:cNvPr id="9338" name="Freeform 9337">
                <a:extLst>
                  <a:ext uri="{FF2B5EF4-FFF2-40B4-BE49-F238E27FC236}">
                    <a16:creationId xmlns:a16="http://schemas.microsoft.com/office/drawing/2014/main" id="{B28B0E01-03CE-011C-F0B0-6BA4F0B3455A}"/>
                  </a:ext>
                </a:extLst>
              </p:cNvPr>
              <p:cNvSpPr/>
              <p:nvPr/>
            </p:nvSpPr>
            <p:spPr bwMode="auto">
              <a:xfrm>
                <a:off x="996902" y="3616349"/>
                <a:ext cx="2420066" cy="935025"/>
              </a:xfrm>
              <a:custGeom>
                <a:avLst/>
                <a:gdLst>
                  <a:gd name="connsiteX0" fmla="*/ 1344100 w 2420066"/>
                  <a:gd name="connsiteY0" fmla="*/ 261257 h 935025"/>
                  <a:gd name="connsiteX1" fmla="*/ 845648 w 2420066"/>
                  <a:gd name="connsiteY1" fmla="*/ 367822 h 935025"/>
                  <a:gd name="connsiteX2" fmla="*/ 498451 w 2420066"/>
                  <a:gd name="connsiteY2" fmla="*/ 491576 h 935025"/>
                  <a:gd name="connsiteX3" fmla="*/ 440012 w 2420066"/>
                  <a:gd name="connsiteY3" fmla="*/ 429699 h 935025"/>
                  <a:gd name="connsiteX4" fmla="*/ 0 w 2420066"/>
                  <a:gd name="connsiteY4" fmla="*/ 0 h 935025"/>
                  <a:gd name="connsiteX5" fmla="*/ 429700 w 2420066"/>
                  <a:gd name="connsiteY5" fmla="*/ 715019 h 935025"/>
                  <a:gd name="connsiteX6" fmla="*/ 921275 w 2420066"/>
                  <a:gd name="connsiteY6" fmla="*/ 917837 h 935025"/>
                  <a:gd name="connsiteX7" fmla="*/ 972839 w 2420066"/>
                  <a:gd name="connsiteY7" fmla="*/ 935025 h 935025"/>
                  <a:gd name="connsiteX8" fmla="*/ 1430039 w 2420066"/>
                  <a:gd name="connsiteY8" fmla="*/ 924713 h 935025"/>
                  <a:gd name="connsiteX9" fmla="*/ 2420066 w 2420066"/>
                  <a:gd name="connsiteY9" fmla="*/ 924713 h 93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0066" h="935025">
                    <a:moveTo>
                      <a:pt x="1344100" y="261257"/>
                    </a:moveTo>
                    <a:lnTo>
                      <a:pt x="845648" y="367822"/>
                    </a:lnTo>
                    <a:lnTo>
                      <a:pt x="498451" y="491576"/>
                    </a:lnTo>
                    <a:lnTo>
                      <a:pt x="440012" y="429699"/>
                    </a:lnTo>
                    <a:lnTo>
                      <a:pt x="0" y="0"/>
                    </a:lnTo>
                    <a:lnTo>
                      <a:pt x="429700" y="715019"/>
                    </a:lnTo>
                    <a:lnTo>
                      <a:pt x="921275" y="917837"/>
                    </a:lnTo>
                    <a:lnTo>
                      <a:pt x="972839" y="935025"/>
                    </a:lnTo>
                    <a:lnTo>
                      <a:pt x="1430039" y="924713"/>
                    </a:lnTo>
                    <a:lnTo>
                      <a:pt x="2420066" y="924713"/>
                    </a:lnTo>
                  </a:path>
                </a:pathLst>
              </a:custGeom>
              <a:noFill/>
              <a:ln w="12700">
                <a:solidFill>
                  <a:srgbClr val="00823B"/>
                </a:solidFill>
                <a:miter lim="800000"/>
                <a:headEnd/>
                <a:tailEnd/>
              </a:ln>
            </p:spPr>
            <p:txBody>
              <a:bodyPr rtlCol="0" anchor="ctr"/>
              <a:lstStyle/>
              <a:p>
                <a:pPr algn="ctr"/>
                <a:endParaRPr lang="en-US"/>
              </a:p>
            </p:txBody>
          </p:sp>
          <p:sp>
            <p:nvSpPr>
              <p:cNvPr id="9339" name="Freeform 9338">
                <a:extLst>
                  <a:ext uri="{FF2B5EF4-FFF2-40B4-BE49-F238E27FC236}">
                    <a16:creationId xmlns:a16="http://schemas.microsoft.com/office/drawing/2014/main" id="{D8DD9B72-04C8-D871-AB6A-8AD300043F86}"/>
                  </a:ext>
                </a:extLst>
              </p:cNvPr>
              <p:cNvSpPr/>
              <p:nvPr/>
            </p:nvSpPr>
            <p:spPr bwMode="auto">
              <a:xfrm>
                <a:off x="996902" y="3616349"/>
                <a:ext cx="2994145" cy="666893"/>
              </a:xfrm>
              <a:custGeom>
                <a:avLst/>
                <a:gdLst>
                  <a:gd name="connsiteX0" fmla="*/ 2994145 w 2994145"/>
                  <a:gd name="connsiteY0" fmla="*/ 666893 h 666893"/>
                  <a:gd name="connsiteX1" fmla="*/ 2485381 w 2994145"/>
                  <a:gd name="connsiteY1" fmla="*/ 622204 h 666893"/>
                  <a:gd name="connsiteX2" fmla="*/ 1986930 w 2994145"/>
                  <a:gd name="connsiteY2" fmla="*/ 635955 h 666893"/>
                  <a:gd name="connsiteX3" fmla="*/ 1498791 w 2994145"/>
                  <a:gd name="connsiteY3" fmla="*/ 550015 h 666893"/>
                  <a:gd name="connsiteX4" fmla="*/ 990027 w 2994145"/>
                  <a:gd name="connsiteY4" fmla="*/ 546577 h 666893"/>
                  <a:gd name="connsiteX5" fmla="*/ 897212 w 2994145"/>
                  <a:gd name="connsiteY5" fmla="*/ 508764 h 666893"/>
                  <a:gd name="connsiteX6" fmla="*/ 419387 w 2994145"/>
                  <a:gd name="connsiteY6" fmla="*/ 195943 h 666893"/>
                  <a:gd name="connsiteX7" fmla="*/ 0 w 2994145"/>
                  <a:gd name="connsiteY7" fmla="*/ 0 h 666893"/>
                  <a:gd name="connsiteX8" fmla="*/ 481263 w 2994145"/>
                  <a:gd name="connsiteY8" fmla="*/ 611892 h 666893"/>
                  <a:gd name="connsiteX9" fmla="*/ 825023 w 2994145"/>
                  <a:gd name="connsiteY9" fmla="*/ 615329 h 666893"/>
                  <a:gd name="connsiteX10" fmla="*/ 1065654 w 2994145"/>
                  <a:gd name="connsiteY10" fmla="*/ 632517 h 666893"/>
                  <a:gd name="connsiteX11" fmla="*/ 1474728 w 2994145"/>
                  <a:gd name="connsiteY11" fmla="*/ 625642 h 666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94145" h="666893">
                    <a:moveTo>
                      <a:pt x="2994145" y="666893"/>
                    </a:moveTo>
                    <a:lnTo>
                      <a:pt x="2485381" y="622204"/>
                    </a:lnTo>
                    <a:lnTo>
                      <a:pt x="1986930" y="635955"/>
                    </a:lnTo>
                    <a:lnTo>
                      <a:pt x="1498791" y="550015"/>
                    </a:lnTo>
                    <a:lnTo>
                      <a:pt x="990027" y="546577"/>
                    </a:lnTo>
                    <a:lnTo>
                      <a:pt x="897212" y="508764"/>
                    </a:lnTo>
                    <a:lnTo>
                      <a:pt x="419387" y="195943"/>
                    </a:lnTo>
                    <a:lnTo>
                      <a:pt x="0" y="0"/>
                    </a:lnTo>
                    <a:lnTo>
                      <a:pt x="481263" y="611892"/>
                    </a:lnTo>
                    <a:lnTo>
                      <a:pt x="825023" y="615329"/>
                    </a:lnTo>
                    <a:lnTo>
                      <a:pt x="1065654" y="632517"/>
                    </a:lnTo>
                    <a:lnTo>
                      <a:pt x="1474728" y="625642"/>
                    </a:lnTo>
                  </a:path>
                </a:pathLst>
              </a:custGeom>
              <a:noFill/>
              <a:ln w="12700">
                <a:solidFill>
                  <a:srgbClr val="00823B"/>
                </a:solidFill>
                <a:miter lim="800000"/>
                <a:headEnd/>
                <a:tailEnd/>
              </a:ln>
            </p:spPr>
            <p:txBody>
              <a:bodyPr rtlCol="0" anchor="ctr"/>
              <a:lstStyle/>
              <a:p>
                <a:pPr algn="ctr"/>
                <a:endParaRPr lang="en-US"/>
              </a:p>
            </p:txBody>
          </p:sp>
          <p:sp>
            <p:nvSpPr>
              <p:cNvPr id="9340" name="Freeform 9339">
                <a:extLst>
                  <a:ext uri="{FF2B5EF4-FFF2-40B4-BE49-F238E27FC236}">
                    <a16:creationId xmlns:a16="http://schemas.microsoft.com/office/drawing/2014/main" id="{AD2CC184-4929-C1E3-5EE0-0A4E30EF1B10}"/>
                  </a:ext>
                </a:extLst>
              </p:cNvPr>
              <p:cNvSpPr/>
              <p:nvPr/>
            </p:nvSpPr>
            <p:spPr bwMode="auto">
              <a:xfrm>
                <a:off x="1010653" y="3630099"/>
                <a:ext cx="3881043" cy="1027841"/>
              </a:xfrm>
              <a:custGeom>
                <a:avLst/>
                <a:gdLst>
                  <a:gd name="connsiteX0" fmla="*/ 3881043 w 3881043"/>
                  <a:gd name="connsiteY0" fmla="*/ 756271 h 1027841"/>
                  <a:gd name="connsiteX1" fmla="*/ 3540721 w 3881043"/>
                  <a:gd name="connsiteY1" fmla="*/ 721895 h 1027841"/>
                  <a:gd name="connsiteX2" fmla="*/ 2952893 w 3881043"/>
                  <a:gd name="connsiteY2" fmla="*/ 735645 h 1027841"/>
                  <a:gd name="connsiteX3" fmla="*/ 2475067 w 3881043"/>
                  <a:gd name="connsiteY3" fmla="*/ 739083 h 1027841"/>
                  <a:gd name="connsiteX4" fmla="*/ 1993804 w 3881043"/>
                  <a:gd name="connsiteY4" fmla="*/ 697832 h 1027841"/>
                  <a:gd name="connsiteX5" fmla="*/ 1567542 w 3881043"/>
                  <a:gd name="connsiteY5" fmla="*/ 745958 h 1027841"/>
                  <a:gd name="connsiteX6" fmla="*/ 979714 w 3881043"/>
                  <a:gd name="connsiteY6" fmla="*/ 684081 h 1027841"/>
                  <a:gd name="connsiteX7" fmla="*/ 807834 w 3881043"/>
                  <a:gd name="connsiteY7" fmla="*/ 598142 h 1027841"/>
                  <a:gd name="connsiteX8" fmla="*/ 491576 w 3881043"/>
                  <a:gd name="connsiteY8" fmla="*/ 470951 h 1027841"/>
                  <a:gd name="connsiteX9" fmla="*/ 0 w 3881043"/>
                  <a:gd name="connsiteY9" fmla="*/ 0 h 1027841"/>
                  <a:gd name="connsiteX10" fmla="*/ 467512 w 3881043"/>
                  <a:gd name="connsiteY10" fmla="*/ 295633 h 1027841"/>
                  <a:gd name="connsiteX11" fmla="*/ 1003777 w 3881043"/>
                  <a:gd name="connsiteY11" fmla="*/ 680644 h 1027841"/>
                  <a:gd name="connsiteX12" fmla="*/ 1529729 w 3881043"/>
                  <a:gd name="connsiteY12" fmla="*/ 783772 h 1027841"/>
                  <a:gd name="connsiteX13" fmla="*/ 1983491 w 3881043"/>
                  <a:gd name="connsiteY13" fmla="*/ 800960 h 1027841"/>
                  <a:gd name="connsiteX14" fmla="*/ 2478505 w 3881043"/>
                  <a:gd name="connsiteY14" fmla="*/ 1027841 h 1027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81043" h="1027841">
                    <a:moveTo>
                      <a:pt x="3881043" y="756271"/>
                    </a:moveTo>
                    <a:lnTo>
                      <a:pt x="3540721" y="721895"/>
                    </a:lnTo>
                    <a:lnTo>
                      <a:pt x="2952893" y="735645"/>
                    </a:lnTo>
                    <a:lnTo>
                      <a:pt x="2475067" y="739083"/>
                    </a:lnTo>
                    <a:lnTo>
                      <a:pt x="1993804" y="697832"/>
                    </a:lnTo>
                    <a:lnTo>
                      <a:pt x="1567542" y="745958"/>
                    </a:lnTo>
                    <a:lnTo>
                      <a:pt x="979714" y="684081"/>
                    </a:lnTo>
                    <a:lnTo>
                      <a:pt x="807834" y="598142"/>
                    </a:lnTo>
                    <a:lnTo>
                      <a:pt x="491576" y="470951"/>
                    </a:lnTo>
                    <a:lnTo>
                      <a:pt x="0" y="0"/>
                    </a:lnTo>
                    <a:lnTo>
                      <a:pt x="467512" y="295633"/>
                    </a:lnTo>
                    <a:lnTo>
                      <a:pt x="1003777" y="680644"/>
                    </a:lnTo>
                    <a:lnTo>
                      <a:pt x="1529729" y="783772"/>
                    </a:lnTo>
                    <a:lnTo>
                      <a:pt x="1983491" y="800960"/>
                    </a:lnTo>
                    <a:lnTo>
                      <a:pt x="2478505" y="1027841"/>
                    </a:lnTo>
                  </a:path>
                </a:pathLst>
              </a:custGeom>
              <a:noFill/>
              <a:ln w="12700">
                <a:solidFill>
                  <a:srgbClr val="00823B"/>
                </a:solidFill>
                <a:miter lim="800000"/>
                <a:headEnd/>
                <a:tailEnd/>
              </a:ln>
            </p:spPr>
            <p:txBody>
              <a:bodyPr rtlCol="0" anchor="ctr"/>
              <a:lstStyle/>
              <a:p>
                <a:pPr algn="ctr"/>
                <a:endParaRPr lang="en-US"/>
              </a:p>
            </p:txBody>
          </p:sp>
          <p:sp>
            <p:nvSpPr>
              <p:cNvPr id="9341" name="Freeform 9340">
                <a:extLst>
                  <a:ext uri="{FF2B5EF4-FFF2-40B4-BE49-F238E27FC236}">
                    <a16:creationId xmlns:a16="http://schemas.microsoft.com/office/drawing/2014/main" id="{873B5A16-EDD6-3BBF-B580-9CC7A0720F09}"/>
                  </a:ext>
                </a:extLst>
              </p:cNvPr>
              <p:cNvSpPr/>
              <p:nvPr/>
            </p:nvSpPr>
            <p:spPr bwMode="auto">
              <a:xfrm>
                <a:off x="1007215" y="3619786"/>
                <a:ext cx="4011672" cy="1017528"/>
              </a:xfrm>
              <a:custGeom>
                <a:avLst/>
                <a:gdLst>
                  <a:gd name="connsiteX0" fmla="*/ 4011672 w 4011672"/>
                  <a:gd name="connsiteY0" fmla="*/ 1017528 h 1017528"/>
                  <a:gd name="connsiteX1" fmla="*/ 3513221 w 4011672"/>
                  <a:gd name="connsiteY1" fmla="*/ 1017528 h 1017528"/>
                  <a:gd name="connsiteX2" fmla="*/ 3014770 w 4011672"/>
                  <a:gd name="connsiteY2" fmla="*/ 955652 h 1017528"/>
                  <a:gd name="connsiteX3" fmla="*/ 2705387 w 4011672"/>
                  <a:gd name="connsiteY3" fmla="*/ 948776 h 1017528"/>
                  <a:gd name="connsiteX4" fmla="*/ 2368502 w 4011672"/>
                  <a:gd name="connsiteY4" fmla="*/ 948776 h 1017528"/>
                  <a:gd name="connsiteX5" fmla="*/ 1993805 w 4011672"/>
                  <a:gd name="connsiteY5" fmla="*/ 941901 h 1017528"/>
                  <a:gd name="connsiteX6" fmla="*/ 1498791 w 4011672"/>
                  <a:gd name="connsiteY6" fmla="*/ 948776 h 1017528"/>
                  <a:gd name="connsiteX7" fmla="*/ 1412851 w 4011672"/>
                  <a:gd name="connsiteY7" fmla="*/ 917838 h 1017528"/>
                  <a:gd name="connsiteX8" fmla="*/ 976277 w 4011672"/>
                  <a:gd name="connsiteY8" fmla="*/ 804397 h 1017528"/>
                  <a:gd name="connsiteX9" fmla="*/ 470950 w 4011672"/>
                  <a:gd name="connsiteY9" fmla="*/ 800960 h 1017528"/>
                  <a:gd name="connsiteX10" fmla="*/ 0 w 4011672"/>
                  <a:gd name="connsiteY10" fmla="*/ 0 h 1017528"/>
                  <a:gd name="connsiteX11" fmla="*/ 464075 w 4011672"/>
                  <a:gd name="connsiteY11" fmla="*/ 539703 h 1017528"/>
                  <a:gd name="connsiteX12" fmla="*/ 1000340 w 4011672"/>
                  <a:gd name="connsiteY12" fmla="*/ 560328 h 1017528"/>
                  <a:gd name="connsiteX13" fmla="*/ 1471290 w 4011672"/>
                  <a:gd name="connsiteY13" fmla="*/ 859399 h 1017528"/>
                  <a:gd name="connsiteX14" fmla="*/ 2000680 w 4011672"/>
                  <a:gd name="connsiteY14" fmla="*/ 883462 h 1017528"/>
                  <a:gd name="connsiteX15" fmla="*/ 2368502 w 4011672"/>
                  <a:gd name="connsiteY15" fmla="*/ 955652 h 1017528"/>
                  <a:gd name="connsiteX16" fmla="*/ 3234776 w 4011672"/>
                  <a:gd name="connsiteY16" fmla="*/ 935026 h 1017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11672" h="1017528">
                    <a:moveTo>
                      <a:pt x="4011672" y="1017528"/>
                    </a:moveTo>
                    <a:lnTo>
                      <a:pt x="3513221" y="1017528"/>
                    </a:lnTo>
                    <a:lnTo>
                      <a:pt x="3014770" y="955652"/>
                    </a:lnTo>
                    <a:lnTo>
                      <a:pt x="2705387" y="948776"/>
                    </a:lnTo>
                    <a:lnTo>
                      <a:pt x="2368502" y="948776"/>
                    </a:lnTo>
                    <a:lnTo>
                      <a:pt x="1993805" y="941901"/>
                    </a:lnTo>
                    <a:lnTo>
                      <a:pt x="1498791" y="948776"/>
                    </a:lnTo>
                    <a:lnTo>
                      <a:pt x="1412851" y="917838"/>
                    </a:lnTo>
                    <a:lnTo>
                      <a:pt x="976277" y="804397"/>
                    </a:lnTo>
                    <a:lnTo>
                      <a:pt x="470950" y="800960"/>
                    </a:lnTo>
                    <a:lnTo>
                      <a:pt x="0" y="0"/>
                    </a:lnTo>
                    <a:lnTo>
                      <a:pt x="464075" y="539703"/>
                    </a:lnTo>
                    <a:lnTo>
                      <a:pt x="1000340" y="560328"/>
                    </a:lnTo>
                    <a:lnTo>
                      <a:pt x="1471290" y="859399"/>
                    </a:lnTo>
                    <a:lnTo>
                      <a:pt x="2000680" y="883462"/>
                    </a:lnTo>
                    <a:lnTo>
                      <a:pt x="2368502" y="955652"/>
                    </a:lnTo>
                    <a:lnTo>
                      <a:pt x="3234776" y="935026"/>
                    </a:lnTo>
                  </a:path>
                </a:pathLst>
              </a:custGeom>
              <a:noFill/>
              <a:ln w="12700">
                <a:solidFill>
                  <a:srgbClr val="00823B"/>
                </a:solidFill>
                <a:miter lim="800000"/>
                <a:headEnd/>
                <a:tailEnd/>
              </a:ln>
            </p:spPr>
            <p:txBody>
              <a:bodyPr rtlCol="0" anchor="ctr"/>
              <a:lstStyle/>
              <a:p>
                <a:pPr algn="ctr"/>
                <a:endParaRPr lang="en-US"/>
              </a:p>
            </p:txBody>
          </p:sp>
          <p:sp>
            <p:nvSpPr>
              <p:cNvPr id="9342" name="Freeform 9341">
                <a:extLst>
                  <a:ext uri="{FF2B5EF4-FFF2-40B4-BE49-F238E27FC236}">
                    <a16:creationId xmlns:a16="http://schemas.microsoft.com/office/drawing/2014/main" id="{34383325-1435-37C2-FAF5-00507C7EF0AE}"/>
                  </a:ext>
                </a:extLst>
              </p:cNvPr>
              <p:cNvSpPr/>
              <p:nvPr/>
            </p:nvSpPr>
            <p:spPr bwMode="auto">
              <a:xfrm>
                <a:off x="1003777" y="3626662"/>
                <a:ext cx="3007895" cy="835335"/>
              </a:xfrm>
              <a:custGeom>
                <a:avLst/>
                <a:gdLst>
                  <a:gd name="connsiteX0" fmla="*/ 3007895 w 3007895"/>
                  <a:gd name="connsiteY0" fmla="*/ 811272 h 835335"/>
                  <a:gd name="connsiteX1" fmla="*/ 2492256 w 3007895"/>
                  <a:gd name="connsiteY1" fmla="*/ 807834 h 835335"/>
                  <a:gd name="connsiteX2" fmla="*/ 1997243 w 3007895"/>
                  <a:gd name="connsiteY2" fmla="*/ 835335 h 835335"/>
                  <a:gd name="connsiteX3" fmla="*/ 1533167 w 3007895"/>
                  <a:gd name="connsiteY3" fmla="*/ 800959 h 835335"/>
                  <a:gd name="connsiteX4" fmla="*/ 1533167 w 3007895"/>
                  <a:gd name="connsiteY4" fmla="*/ 787209 h 835335"/>
                  <a:gd name="connsiteX5" fmla="*/ 883462 w 3007895"/>
                  <a:gd name="connsiteY5" fmla="*/ 766583 h 835335"/>
                  <a:gd name="connsiteX6" fmla="*/ 498452 w 3007895"/>
                  <a:gd name="connsiteY6" fmla="*/ 821585 h 835335"/>
                  <a:gd name="connsiteX7" fmla="*/ 0 w 3007895"/>
                  <a:gd name="connsiteY7" fmla="*/ 0 h 835335"/>
                  <a:gd name="connsiteX8" fmla="*/ 474388 w 3007895"/>
                  <a:gd name="connsiteY8" fmla="*/ 254382 h 835335"/>
                  <a:gd name="connsiteX9" fmla="*/ 842211 w 3007895"/>
                  <a:gd name="connsiteY9" fmla="*/ 347197 h 835335"/>
                  <a:gd name="connsiteX10" fmla="*/ 969402 w 3007895"/>
                  <a:gd name="connsiteY10" fmla="*/ 385010 h 835335"/>
                  <a:gd name="connsiteX11" fmla="*/ 1464415 w 3007895"/>
                  <a:gd name="connsiteY11" fmla="*/ 625642 h 835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7895" h="835335">
                    <a:moveTo>
                      <a:pt x="3007895" y="811272"/>
                    </a:moveTo>
                    <a:lnTo>
                      <a:pt x="2492256" y="807834"/>
                    </a:lnTo>
                    <a:lnTo>
                      <a:pt x="1997243" y="835335"/>
                    </a:lnTo>
                    <a:lnTo>
                      <a:pt x="1533167" y="800959"/>
                    </a:lnTo>
                    <a:lnTo>
                      <a:pt x="1533167" y="787209"/>
                    </a:lnTo>
                    <a:lnTo>
                      <a:pt x="883462" y="766583"/>
                    </a:lnTo>
                    <a:lnTo>
                      <a:pt x="498452" y="821585"/>
                    </a:lnTo>
                    <a:lnTo>
                      <a:pt x="0" y="0"/>
                    </a:lnTo>
                    <a:lnTo>
                      <a:pt x="474388" y="254382"/>
                    </a:lnTo>
                    <a:lnTo>
                      <a:pt x="842211" y="347197"/>
                    </a:lnTo>
                    <a:lnTo>
                      <a:pt x="969402" y="385010"/>
                    </a:lnTo>
                    <a:lnTo>
                      <a:pt x="1464415" y="625642"/>
                    </a:lnTo>
                  </a:path>
                </a:pathLst>
              </a:custGeom>
              <a:noFill/>
              <a:ln w="12700">
                <a:solidFill>
                  <a:srgbClr val="00823B"/>
                </a:solidFill>
                <a:miter lim="800000"/>
                <a:headEnd/>
                <a:tailEnd/>
              </a:ln>
            </p:spPr>
            <p:txBody>
              <a:bodyPr rtlCol="0" anchor="ctr"/>
              <a:lstStyle/>
              <a:p>
                <a:pPr algn="ctr"/>
                <a:endParaRPr lang="en-US"/>
              </a:p>
            </p:txBody>
          </p:sp>
          <p:sp>
            <p:nvSpPr>
              <p:cNvPr id="9343" name="Freeform 9342">
                <a:extLst>
                  <a:ext uri="{FF2B5EF4-FFF2-40B4-BE49-F238E27FC236}">
                    <a16:creationId xmlns:a16="http://schemas.microsoft.com/office/drawing/2014/main" id="{08B11F64-709B-D11F-FE8F-35BAB2616C63}"/>
                  </a:ext>
                </a:extLst>
              </p:cNvPr>
              <p:cNvSpPr/>
              <p:nvPr/>
            </p:nvSpPr>
            <p:spPr bwMode="auto">
              <a:xfrm>
                <a:off x="996902" y="3623224"/>
                <a:ext cx="3427281" cy="924713"/>
              </a:xfrm>
              <a:custGeom>
                <a:avLst/>
                <a:gdLst>
                  <a:gd name="connsiteX0" fmla="*/ 2550695 w 3427281"/>
                  <a:gd name="connsiteY0" fmla="*/ 701269 h 924713"/>
                  <a:gd name="connsiteX1" fmla="*/ 1962866 w 3427281"/>
                  <a:gd name="connsiteY1" fmla="*/ 611892 h 924713"/>
                  <a:gd name="connsiteX2" fmla="*/ 1474728 w 3427281"/>
                  <a:gd name="connsiteY2" fmla="*/ 639393 h 924713"/>
                  <a:gd name="connsiteX3" fmla="*/ 1062217 w 3427281"/>
                  <a:gd name="connsiteY3" fmla="*/ 632517 h 924713"/>
                  <a:gd name="connsiteX4" fmla="*/ 976277 w 3427281"/>
                  <a:gd name="connsiteY4" fmla="*/ 587829 h 924713"/>
                  <a:gd name="connsiteX5" fmla="*/ 484701 w 3427281"/>
                  <a:gd name="connsiteY5" fmla="*/ 470950 h 924713"/>
                  <a:gd name="connsiteX6" fmla="*/ 426262 w 3427281"/>
                  <a:gd name="connsiteY6" fmla="*/ 429699 h 924713"/>
                  <a:gd name="connsiteX7" fmla="*/ 0 w 3427281"/>
                  <a:gd name="connsiteY7" fmla="*/ 0 h 924713"/>
                  <a:gd name="connsiteX8" fmla="*/ 570641 w 3427281"/>
                  <a:gd name="connsiteY8" fmla="*/ 402199 h 924713"/>
                  <a:gd name="connsiteX9" fmla="*/ 1003778 w 3427281"/>
                  <a:gd name="connsiteY9" fmla="*/ 440012 h 924713"/>
                  <a:gd name="connsiteX10" fmla="*/ 1488478 w 3427281"/>
                  <a:gd name="connsiteY10" fmla="*/ 694394 h 924713"/>
                  <a:gd name="connsiteX11" fmla="*/ 2010993 w 3427281"/>
                  <a:gd name="connsiteY11" fmla="*/ 811272 h 924713"/>
                  <a:gd name="connsiteX12" fmla="*/ 2530069 w 3427281"/>
                  <a:gd name="connsiteY12" fmla="*/ 924713 h 924713"/>
                  <a:gd name="connsiteX13" fmla="*/ 3427281 w 3427281"/>
                  <a:gd name="connsiteY13" fmla="*/ 921275 h 92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27281" h="924713">
                    <a:moveTo>
                      <a:pt x="2550695" y="701269"/>
                    </a:moveTo>
                    <a:lnTo>
                      <a:pt x="1962866" y="611892"/>
                    </a:lnTo>
                    <a:lnTo>
                      <a:pt x="1474728" y="639393"/>
                    </a:lnTo>
                    <a:lnTo>
                      <a:pt x="1062217" y="632517"/>
                    </a:lnTo>
                    <a:lnTo>
                      <a:pt x="976277" y="587829"/>
                    </a:lnTo>
                    <a:lnTo>
                      <a:pt x="484701" y="470950"/>
                    </a:lnTo>
                    <a:lnTo>
                      <a:pt x="426262" y="429699"/>
                    </a:lnTo>
                    <a:lnTo>
                      <a:pt x="0" y="0"/>
                    </a:lnTo>
                    <a:lnTo>
                      <a:pt x="570641" y="402199"/>
                    </a:lnTo>
                    <a:lnTo>
                      <a:pt x="1003778" y="440012"/>
                    </a:lnTo>
                    <a:lnTo>
                      <a:pt x="1488478" y="694394"/>
                    </a:lnTo>
                    <a:lnTo>
                      <a:pt x="2010993" y="811272"/>
                    </a:lnTo>
                    <a:lnTo>
                      <a:pt x="2530069" y="924713"/>
                    </a:lnTo>
                    <a:lnTo>
                      <a:pt x="3427281" y="921275"/>
                    </a:lnTo>
                  </a:path>
                </a:pathLst>
              </a:custGeom>
              <a:noFill/>
              <a:ln w="12700">
                <a:solidFill>
                  <a:srgbClr val="00823B"/>
                </a:solidFill>
                <a:miter lim="800000"/>
                <a:headEnd/>
                <a:tailEnd/>
              </a:ln>
            </p:spPr>
            <p:txBody>
              <a:bodyPr rtlCol="0" anchor="ctr"/>
              <a:lstStyle/>
              <a:p>
                <a:pPr algn="ctr"/>
                <a:endParaRPr lang="en-US"/>
              </a:p>
            </p:txBody>
          </p:sp>
          <p:sp>
            <p:nvSpPr>
              <p:cNvPr id="9346" name="Freeform 9345">
                <a:extLst>
                  <a:ext uri="{FF2B5EF4-FFF2-40B4-BE49-F238E27FC236}">
                    <a16:creationId xmlns:a16="http://schemas.microsoft.com/office/drawing/2014/main" id="{09CDA1C4-BEF6-8FB8-F73D-3EDD021D15D8}"/>
                  </a:ext>
                </a:extLst>
              </p:cNvPr>
              <p:cNvSpPr/>
              <p:nvPr/>
            </p:nvSpPr>
            <p:spPr bwMode="auto">
              <a:xfrm>
                <a:off x="1471290" y="4224803"/>
                <a:ext cx="491576" cy="333447"/>
              </a:xfrm>
              <a:custGeom>
                <a:avLst/>
                <a:gdLst>
                  <a:gd name="connsiteX0" fmla="*/ 491576 w 491576"/>
                  <a:gd name="connsiteY0" fmla="*/ 333447 h 333447"/>
                  <a:gd name="connsiteX1" fmla="*/ 30939 w 491576"/>
                  <a:gd name="connsiteY1" fmla="*/ 48126 h 333447"/>
                  <a:gd name="connsiteX2" fmla="*/ 0 w 491576"/>
                  <a:gd name="connsiteY2" fmla="*/ 0 h 333447"/>
                </a:gdLst>
                <a:ahLst/>
                <a:cxnLst>
                  <a:cxn ang="0">
                    <a:pos x="connsiteX0" y="connsiteY0"/>
                  </a:cxn>
                  <a:cxn ang="0">
                    <a:pos x="connsiteX1" y="connsiteY1"/>
                  </a:cxn>
                  <a:cxn ang="0">
                    <a:pos x="connsiteX2" y="connsiteY2"/>
                  </a:cxn>
                </a:cxnLst>
                <a:rect l="l" t="t" r="r" b="b"/>
                <a:pathLst>
                  <a:path w="491576" h="333447">
                    <a:moveTo>
                      <a:pt x="491576" y="333447"/>
                    </a:moveTo>
                    <a:lnTo>
                      <a:pt x="30939" y="48126"/>
                    </a:lnTo>
                    <a:lnTo>
                      <a:pt x="0" y="0"/>
                    </a:lnTo>
                  </a:path>
                </a:pathLst>
              </a:custGeom>
              <a:noFill/>
              <a:ln w="12700">
                <a:solidFill>
                  <a:srgbClr val="00823B"/>
                </a:solidFill>
                <a:miter lim="800000"/>
                <a:headEnd/>
                <a:tailEnd/>
              </a:ln>
            </p:spPr>
            <p:txBody>
              <a:bodyPr rtlCol="0" anchor="ctr"/>
              <a:lstStyle/>
              <a:p>
                <a:pPr algn="ctr"/>
                <a:endParaRPr lang="en-US"/>
              </a:p>
            </p:txBody>
          </p:sp>
          <p:sp>
            <p:nvSpPr>
              <p:cNvPr id="9347" name="Freeform 9346">
                <a:extLst>
                  <a:ext uri="{FF2B5EF4-FFF2-40B4-BE49-F238E27FC236}">
                    <a16:creationId xmlns:a16="http://schemas.microsoft.com/office/drawing/2014/main" id="{4A2E5D02-B2C9-BFDE-1A4B-515B71E9FF51}"/>
                  </a:ext>
                </a:extLst>
              </p:cNvPr>
              <p:cNvSpPr/>
              <p:nvPr/>
            </p:nvSpPr>
            <p:spPr bwMode="auto">
              <a:xfrm>
                <a:off x="1460977" y="4389808"/>
                <a:ext cx="1089718" cy="79064"/>
              </a:xfrm>
              <a:custGeom>
                <a:avLst/>
                <a:gdLst>
                  <a:gd name="connsiteX0" fmla="*/ 0 w 1089718"/>
                  <a:gd name="connsiteY0" fmla="*/ 0 h 79064"/>
                  <a:gd name="connsiteX1" fmla="*/ 594704 w 1089718"/>
                  <a:gd name="connsiteY1" fmla="*/ 79064 h 79064"/>
                  <a:gd name="connsiteX2" fmla="*/ 1089718 w 1089718"/>
                  <a:gd name="connsiteY2" fmla="*/ 79064 h 79064"/>
                </a:gdLst>
                <a:ahLst/>
                <a:cxnLst>
                  <a:cxn ang="0">
                    <a:pos x="connsiteX0" y="connsiteY0"/>
                  </a:cxn>
                  <a:cxn ang="0">
                    <a:pos x="connsiteX1" y="connsiteY1"/>
                  </a:cxn>
                  <a:cxn ang="0">
                    <a:pos x="connsiteX2" y="connsiteY2"/>
                  </a:cxn>
                </a:cxnLst>
                <a:rect l="l" t="t" r="r" b="b"/>
                <a:pathLst>
                  <a:path w="1089718" h="79064">
                    <a:moveTo>
                      <a:pt x="0" y="0"/>
                    </a:moveTo>
                    <a:lnTo>
                      <a:pt x="594704" y="79064"/>
                    </a:lnTo>
                    <a:lnTo>
                      <a:pt x="1089718" y="79064"/>
                    </a:lnTo>
                  </a:path>
                </a:pathLst>
              </a:custGeom>
              <a:noFill/>
              <a:ln w="12700">
                <a:solidFill>
                  <a:srgbClr val="00823B"/>
                </a:solidFill>
                <a:miter lim="800000"/>
                <a:headEnd/>
                <a:tailEnd/>
              </a:ln>
            </p:spPr>
            <p:txBody>
              <a:bodyPr rtlCol="0" anchor="ctr"/>
              <a:lstStyle/>
              <a:p>
                <a:pPr algn="ctr"/>
                <a:endParaRPr lang="en-US"/>
              </a:p>
            </p:txBody>
          </p:sp>
          <p:sp>
            <p:nvSpPr>
              <p:cNvPr id="9348" name="Freeform 9347">
                <a:extLst>
                  <a:ext uri="{FF2B5EF4-FFF2-40B4-BE49-F238E27FC236}">
                    <a16:creationId xmlns:a16="http://schemas.microsoft.com/office/drawing/2014/main" id="{C1D964D2-F4EF-5151-7F51-184FA9DCC708}"/>
                  </a:ext>
                </a:extLst>
              </p:cNvPr>
              <p:cNvSpPr/>
              <p:nvPr/>
            </p:nvSpPr>
            <p:spPr bwMode="auto">
              <a:xfrm>
                <a:off x="2471630" y="4245429"/>
                <a:ext cx="1007215" cy="30938"/>
              </a:xfrm>
              <a:custGeom>
                <a:avLst/>
                <a:gdLst>
                  <a:gd name="connsiteX0" fmla="*/ 1007215 w 1007215"/>
                  <a:gd name="connsiteY0" fmla="*/ 0 h 30938"/>
                  <a:gd name="connsiteX1" fmla="*/ 550015 w 1007215"/>
                  <a:gd name="connsiteY1" fmla="*/ 27500 h 30938"/>
                  <a:gd name="connsiteX2" fmla="*/ 51564 w 1007215"/>
                  <a:gd name="connsiteY2" fmla="*/ 30938 h 30938"/>
                  <a:gd name="connsiteX3" fmla="*/ 0 w 1007215"/>
                  <a:gd name="connsiteY3" fmla="*/ 24063 h 30938"/>
                  <a:gd name="connsiteX4" fmla="*/ 0 w 1007215"/>
                  <a:gd name="connsiteY4" fmla="*/ 24063 h 30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215" h="30938">
                    <a:moveTo>
                      <a:pt x="1007215" y="0"/>
                    </a:moveTo>
                    <a:lnTo>
                      <a:pt x="550015" y="27500"/>
                    </a:lnTo>
                    <a:lnTo>
                      <a:pt x="51564" y="30938"/>
                    </a:lnTo>
                    <a:lnTo>
                      <a:pt x="0" y="24063"/>
                    </a:lnTo>
                    <a:lnTo>
                      <a:pt x="0" y="24063"/>
                    </a:lnTo>
                  </a:path>
                </a:pathLst>
              </a:custGeom>
              <a:noFill/>
              <a:ln w="12700">
                <a:solidFill>
                  <a:srgbClr val="00823B"/>
                </a:solidFill>
                <a:miter lim="800000"/>
                <a:headEnd/>
                <a:tailEnd/>
              </a:ln>
            </p:spPr>
            <p:txBody>
              <a:bodyPr rtlCol="0" anchor="ctr"/>
              <a:lstStyle/>
              <a:p>
                <a:pPr algn="ctr"/>
                <a:endParaRPr lang="en-US"/>
              </a:p>
            </p:txBody>
          </p:sp>
          <p:sp>
            <p:nvSpPr>
              <p:cNvPr id="9349" name="Freeform 9348">
                <a:extLst>
                  <a:ext uri="{FF2B5EF4-FFF2-40B4-BE49-F238E27FC236}">
                    <a16:creationId xmlns:a16="http://schemas.microsoft.com/office/drawing/2014/main" id="{CB1FCEE6-E829-3706-4BEC-0BDEA61838C9}"/>
                  </a:ext>
                </a:extLst>
              </p:cNvPr>
              <p:cNvSpPr/>
              <p:nvPr/>
            </p:nvSpPr>
            <p:spPr bwMode="auto">
              <a:xfrm>
                <a:off x="1509104" y="4097612"/>
                <a:ext cx="570640" cy="295633"/>
              </a:xfrm>
              <a:custGeom>
                <a:avLst/>
                <a:gdLst>
                  <a:gd name="connsiteX0" fmla="*/ 570640 w 570640"/>
                  <a:gd name="connsiteY0" fmla="*/ 295633 h 295633"/>
                  <a:gd name="connsiteX1" fmla="*/ 0 w 570640"/>
                  <a:gd name="connsiteY1" fmla="*/ 0 h 295633"/>
                </a:gdLst>
                <a:ahLst/>
                <a:cxnLst>
                  <a:cxn ang="0">
                    <a:pos x="connsiteX0" y="connsiteY0"/>
                  </a:cxn>
                  <a:cxn ang="0">
                    <a:pos x="connsiteX1" y="connsiteY1"/>
                  </a:cxn>
                </a:cxnLst>
                <a:rect l="l" t="t" r="r" b="b"/>
                <a:pathLst>
                  <a:path w="570640" h="295633">
                    <a:moveTo>
                      <a:pt x="570640" y="295633"/>
                    </a:moveTo>
                    <a:lnTo>
                      <a:pt x="0" y="0"/>
                    </a:lnTo>
                  </a:path>
                </a:pathLst>
              </a:custGeom>
              <a:noFill/>
              <a:ln w="12700">
                <a:solidFill>
                  <a:srgbClr val="00823B"/>
                </a:solidFill>
                <a:miter lim="800000"/>
                <a:headEnd/>
                <a:tailEnd/>
              </a:ln>
            </p:spPr>
            <p:txBody>
              <a:bodyPr rtlCol="0" anchor="ctr"/>
              <a:lstStyle/>
              <a:p>
                <a:pPr algn="ctr"/>
                <a:endParaRPr lang="en-US"/>
              </a:p>
            </p:txBody>
          </p:sp>
          <p:sp>
            <p:nvSpPr>
              <p:cNvPr id="9350" name="Freeform 9349">
                <a:extLst>
                  <a:ext uri="{FF2B5EF4-FFF2-40B4-BE49-F238E27FC236}">
                    <a16:creationId xmlns:a16="http://schemas.microsoft.com/office/drawing/2014/main" id="{37E38ADC-0DE8-1B54-FECD-8654C59AE42F}"/>
                  </a:ext>
                </a:extLst>
              </p:cNvPr>
              <p:cNvSpPr/>
              <p:nvPr/>
            </p:nvSpPr>
            <p:spPr bwMode="auto">
              <a:xfrm>
                <a:off x="1007215" y="3630099"/>
                <a:ext cx="986590" cy="570641"/>
              </a:xfrm>
              <a:custGeom>
                <a:avLst/>
                <a:gdLst>
                  <a:gd name="connsiteX0" fmla="*/ 986590 w 986590"/>
                  <a:gd name="connsiteY0" fmla="*/ 570641 h 570641"/>
                  <a:gd name="connsiteX1" fmla="*/ 488138 w 986590"/>
                  <a:gd name="connsiteY1" fmla="*/ 398761 h 570641"/>
                  <a:gd name="connsiteX2" fmla="*/ 0 w 986590"/>
                  <a:gd name="connsiteY2" fmla="*/ 0 h 570641"/>
                </a:gdLst>
                <a:ahLst/>
                <a:cxnLst>
                  <a:cxn ang="0">
                    <a:pos x="connsiteX0" y="connsiteY0"/>
                  </a:cxn>
                  <a:cxn ang="0">
                    <a:pos x="connsiteX1" y="connsiteY1"/>
                  </a:cxn>
                  <a:cxn ang="0">
                    <a:pos x="connsiteX2" y="connsiteY2"/>
                  </a:cxn>
                </a:cxnLst>
                <a:rect l="l" t="t" r="r" b="b"/>
                <a:pathLst>
                  <a:path w="986590" h="570641">
                    <a:moveTo>
                      <a:pt x="986590" y="570641"/>
                    </a:moveTo>
                    <a:lnTo>
                      <a:pt x="488138" y="398761"/>
                    </a:lnTo>
                    <a:lnTo>
                      <a:pt x="0" y="0"/>
                    </a:lnTo>
                  </a:path>
                </a:pathLst>
              </a:custGeom>
              <a:noFill/>
              <a:ln w="12700">
                <a:solidFill>
                  <a:srgbClr val="00823B"/>
                </a:solidFill>
                <a:miter lim="800000"/>
                <a:headEnd/>
                <a:tailEnd/>
              </a:ln>
            </p:spPr>
            <p:txBody>
              <a:bodyPr rtlCol="0" anchor="ctr"/>
              <a:lstStyle/>
              <a:p>
                <a:pPr algn="ctr"/>
                <a:endParaRPr lang="en-US"/>
              </a:p>
            </p:txBody>
          </p:sp>
        </p:grpSp>
        <p:sp>
          <p:nvSpPr>
            <p:cNvPr id="6" name="TextBox 5">
              <a:extLst>
                <a:ext uri="{FF2B5EF4-FFF2-40B4-BE49-F238E27FC236}">
                  <a16:creationId xmlns:a16="http://schemas.microsoft.com/office/drawing/2014/main" id="{49EC1039-7994-3AB9-E17C-2C080FF9D262}"/>
                </a:ext>
              </a:extLst>
            </p:cNvPr>
            <p:cNvSpPr txBox="1"/>
            <p:nvPr/>
          </p:nvSpPr>
          <p:spPr bwMode="auto">
            <a:xfrm>
              <a:off x="1021586" y="1446769"/>
              <a:ext cx="4542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dirty="0">
                  <a:solidFill>
                    <a:schemeClr val="bg1"/>
                  </a:solidFill>
                  <a:latin typeface="+mn-lt"/>
                </a:rPr>
                <a:t>Cohort A: PD-L1 TPS ≥50%</a:t>
              </a:r>
            </a:p>
          </p:txBody>
        </p:sp>
        <p:grpSp>
          <p:nvGrpSpPr>
            <p:cNvPr id="9221" name="Group 9220">
              <a:extLst>
                <a:ext uri="{FF2B5EF4-FFF2-40B4-BE49-F238E27FC236}">
                  <a16:creationId xmlns:a16="http://schemas.microsoft.com/office/drawing/2014/main" id="{8DD3F41E-E473-A58D-9AB8-6F85E9AA0243}"/>
                </a:ext>
              </a:extLst>
            </p:cNvPr>
            <p:cNvGrpSpPr/>
            <p:nvPr/>
          </p:nvGrpSpPr>
          <p:grpSpPr>
            <a:xfrm>
              <a:off x="303695" y="1573339"/>
              <a:ext cx="5344156" cy="4025691"/>
              <a:chOff x="303695" y="1573339"/>
              <a:chExt cx="5344156" cy="4025691"/>
            </a:xfrm>
          </p:grpSpPr>
          <p:cxnSp>
            <p:nvCxnSpPr>
              <p:cNvPr id="9217" name="Straight Connector 9216">
                <a:extLst>
                  <a:ext uri="{FF2B5EF4-FFF2-40B4-BE49-F238E27FC236}">
                    <a16:creationId xmlns:a16="http://schemas.microsoft.com/office/drawing/2014/main" id="{DEF2BF55-EBDD-BCC9-65C1-1D873FAE28A5}"/>
                  </a:ext>
                </a:extLst>
              </p:cNvPr>
              <p:cNvCxnSpPr/>
              <p:nvPr/>
            </p:nvCxnSpPr>
            <p:spPr bwMode="auto">
              <a:xfrm>
                <a:off x="1021585" y="3617456"/>
                <a:ext cx="4542874" cy="0"/>
              </a:xfrm>
              <a:prstGeom prst="line">
                <a:avLst/>
              </a:prstGeom>
              <a:noFill/>
              <a:ln w="28575" cap="flat" cmpd="sng" algn="ctr">
                <a:solidFill>
                  <a:schemeClr val="bg1"/>
                </a:solidFill>
                <a:prstDash val="solid"/>
                <a:round/>
                <a:headEnd type="none" w="med" len="med"/>
                <a:tailEnd type="none" w="med" len="med"/>
              </a:ln>
              <a:effectLst/>
            </p:spPr>
          </p:cxnSp>
          <p:sp>
            <p:nvSpPr>
              <p:cNvPr id="5" name="TextBox 4">
                <a:extLst>
                  <a:ext uri="{FF2B5EF4-FFF2-40B4-BE49-F238E27FC236}">
                    <a16:creationId xmlns:a16="http://schemas.microsoft.com/office/drawing/2014/main" id="{5EC84363-3575-2219-42D4-C8AA0D0B394B}"/>
                  </a:ext>
                </a:extLst>
              </p:cNvPr>
              <p:cNvSpPr txBox="1"/>
              <p:nvPr/>
            </p:nvSpPr>
            <p:spPr bwMode="auto">
              <a:xfrm rot="16200000">
                <a:off x="-1514826" y="3391860"/>
                <a:ext cx="39755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dirty="0">
                    <a:solidFill>
                      <a:schemeClr val="bg1"/>
                    </a:solidFill>
                    <a:latin typeface="+mn-lt"/>
                  </a:rPr>
                  <a:t>Change from Baseline of Target Lesions (%)</a:t>
                </a:r>
              </a:p>
            </p:txBody>
          </p:sp>
          <p:sp>
            <p:nvSpPr>
              <p:cNvPr id="8" name="TextBox 7">
                <a:extLst>
                  <a:ext uri="{FF2B5EF4-FFF2-40B4-BE49-F238E27FC236}">
                    <a16:creationId xmlns:a16="http://schemas.microsoft.com/office/drawing/2014/main" id="{660114E2-31BB-AD23-1D30-E9EFF3343D6A}"/>
                  </a:ext>
                </a:extLst>
              </p:cNvPr>
              <p:cNvSpPr txBox="1"/>
              <p:nvPr/>
            </p:nvSpPr>
            <p:spPr bwMode="auto">
              <a:xfrm>
                <a:off x="2501574" y="5260476"/>
                <a:ext cx="14868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dirty="0">
                    <a:solidFill>
                      <a:schemeClr val="bg1"/>
                    </a:solidFill>
                    <a:latin typeface="+mn-lt"/>
                  </a:rPr>
                  <a:t>Wk</a:t>
                </a:r>
              </a:p>
            </p:txBody>
          </p:sp>
          <p:sp>
            <p:nvSpPr>
              <p:cNvPr id="13" name="Freeform 12">
                <a:extLst>
                  <a:ext uri="{FF2B5EF4-FFF2-40B4-BE49-F238E27FC236}">
                    <a16:creationId xmlns:a16="http://schemas.microsoft.com/office/drawing/2014/main" id="{45AFDFF4-5AF1-E82C-202A-AABF4EEC8968}"/>
                  </a:ext>
                </a:extLst>
              </p:cNvPr>
              <p:cNvSpPr/>
              <p:nvPr/>
            </p:nvSpPr>
            <p:spPr bwMode="auto">
              <a:xfrm>
                <a:off x="1014761" y="2157761"/>
                <a:ext cx="4549698" cy="2877015"/>
              </a:xfrm>
              <a:custGeom>
                <a:avLst/>
                <a:gdLst>
                  <a:gd name="connsiteX0" fmla="*/ 0 w 4549698"/>
                  <a:gd name="connsiteY0" fmla="*/ 0 h 2877015"/>
                  <a:gd name="connsiteX1" fmla="*/ 0 w 4549698"/>
                  <a:gd name="connsiteY1" fmla="*/ 2877015 h 2877015"/>
                  <a:gd name="connsiteX2" fmla="*/ 4549698 w 4549698"/>
                  <a:gd name="connsiteY2" fmla="*/ 2877015 h 2877015"/>
                </a:gdLst>
                <a:ahLst/>
                <a:cxnLst>
                  <a:cxn ang="0">
                    <a:pos x="connsiteX0" y="connsiteY0"/>
                  </a:cxn>
                  <a:cxn ang="0">
                    <a:pos x="connsiteX1" y="connsiteY1"/>
                  </a:cxn>
                  <a:cxn ang="0">
                    <a:pos x="connsiteX2" y="connsiteY2"/>
                  </a:cxn>
                </a:cxnLst>
                <a:rect l="l" t="t" r="r" b="b"/>
                <a:pathLst>
                  <a:path w="4549698" h="2877015">
                    <a:moveTo>
                      <a:pt x="0" y="0"/>
                    </a:moveTo>
                    <a:lnTo>
                      <a:pt x="0" y="2877015"/>
                    </a:lnTo>
                    <a:lnTo>
                      <a:pt x="4549698" y="2877015"/>
                    </a:lnTo>
                  </a:path>
                </a:pathLst>
              </a:custGeom>
              <a:noFill/>
              <a:ln w="28575">
                <a:solidFill>
                  <a:schemeClr val="bg1"/>
                </a:solidFill>
                <a:miter lim="800000"/>
                <a:headEnd/>
                <a:tailEnd/>
              </a:ln>
            </p:spPr>
            <p:txBody>
              <a:bodyPr rtlCol="0" anchor="ctr"/>
              <a:lstStyle/>
              <a:p>
                <a:pPr algn="ctr"/>
                <a:endParaRPr lang="en-US"/>
              </a:p>
            </p:txBody>
          </p:sp>
          <p:grpSp>
            <p:nvGrpSpPr>
              <p:cNvPr id="14" name="Group 13">
                <a:extLst>
                  <a:ext uri="{FF2B5EF4-FFF2-40B4-BE49-F238E27FC236}">
                    <a16:creationId xmlns:a16="http://schemas.microsoft.com/office/drawing/2014/main" id="{B29F24BF-78B9-E480-32F5-E616F2AAF157}"/>
                  </a:ext>
                </a:extLst>
              </p:cNvPr>
              <p:cNvGrpSpPr/>
              <p:nvPr/>
            </p:nvGrpSpPr>
            <p:grpSpPr>
              <a:xfrm>
                <a:off x="1014761" y="5023265"/>
                <a:ext cx="4460443" cy="73153"/>
                <a:chOff x="1098467" y="4223990"/>
                <a:chExt cx="3521619" cy="73153"/>
              </a:xfrm>
            </p:grpSpPr>
            <p:cxnSp>
              <p:nvCxnSpPr>
                <p:cNvPr id="15" name="Straight Connector 14">
                  <a:extLst>
                    <a:ext uri="{FF2B5EF4-FFF2-40B4-BE49-F238E27FC236}">
                      <a16:creationId xmlns:a16="http://schemas.microsoft.com/office/drawing/2014/main" id="{2D5F07BB-12D6-1D1A-F398-D587C70B3F00}"/>
                    </a:ext>
                  </a:extLst>
                </p:cNvPr>
                <p:cNvCxnSpPr>
                  <a:cxnSpLocks/>
                </p:cNvCxnSpPr>
                <p:nvPr/>
              </p:nvCxnSpPr>
              <p:spPr bwMode="auto">
                <a:xfrm rot="16200000">
                  <a:off x="1061891"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2834711F-AA44-407E-509E-F573D8C9B448}"/>
                    </a:ext>
                  </a:extLst>
                </p:cNvPr>
                <p:cNvCxnSpPr>
                  <a:cxnSpLocks/>
                </p:cNvCxnSpPr>
                <p:nvPr/>
              </p:nvCxnSpPr>
              <p:spPr bwMode="auto">
                <a:xfrm rot="16200000">
                  <a:off x="1453182"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1221279-FC7B-2282-1EC9-D9B75CDD29FA}"/>
                    </a:ext>
                  </a:extLst>
                </p:cNvPr>
                <p:cNvCxnSpPr>
                  <a:cxnSpLocks/>
                </p:cNvCxnSpPr>
                <p:nvPr/>
              </p:nvCxnSpPr>
              <p:spPr bwMode="auto">
                <a:xfrm rot="16200000">
                  <a:off x="1844473"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23997F7-947A-4895-7DDE-F626E516B6E9}"/>
                    </a:ext>
                  </a:extLst>
                </p:cNvPr>
                <p:cNvCxnSpPr>
                  <a:cxnSpLocks/>
                </p:cNvCxnSpPr>
                <p:nvPr/>
              </p:nvCxnSpPr>
              <p:spPr bwMode="auto">
                <a:xfrm rot="16200000">
                  <a:off x="2235764"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153E7EB-5F10-D5A5-C1B8-BF82147C6965}"/>
                    </a:ext>
                  </a:extLst>
                </p:cNvPr>
                <p:cNvCxnSpPr>
                  <a:cxnSpLocks/>
                </p:cNvCxnSpPr>
                <p:nvPr/>
              </p:nvCxnSpPr>
              <p:spPr bwMode="auto">
                <a:xfrm rot="16200000">
                  <a:off x="2627055"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439D369-30F6-FF15-6D12-83889335E448}"/>
                    </a:ext>
                  </a:extLst>
                </p:cNvPr>
                <p:cNvCxnSpPr>
                  <a:cxnSpLocks/>
                </p:cNvCxnSpPr>
                <p:nvPr/>
              </p:nvCxnSpPr>
              <p:spPr bwMode="auto">
                <a:xfrm rot="16200000">
                  <a:off x="3018346"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852F870-8751-8399-DCCC-B4A7AE2D48F3}"/>
                    </a:ext>
                  </a:extLst>
                </p:cNvPr>
                <p:cNvCxnSpPr>
                  <a:cxnSpLocks/>
                </p:cNvCxnSpPr>
                <p:nvPr/>
              </p:nvCxnSpPr>
              <p:spPr bwMode="auto">
                <a:xfrm rot="16200000">
                  <a:off x="3409637"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DF8AA0E-B027-7055-617A-92ABCEF4F9F0}"/>
                    </a:ext>
                  </a:extLst>
                </p:cNvPr>
                <p:cNvCxnSpPr>
                  <a:cxnSpLocks/>
                </p:cNvCxnSpPr>
                <p:nvPr/>
              </p:nvCxnSpPr>
              <p:spPr bwMode="auto">
                <a:xfrm rot="16200000">
                  <a:off x="3800928"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552310A-FF8C-4772-BD92-3B68D91AB08A}"/>
                    </a:ext>
                  </a:extLst>
                </p:cNvPr>
                <p:cNvCxnSpPr>
                  <a:cxnSpLocks/>
                </p:cNvCxnSpPr>
                <p:nvPr/>
              </p:nvCxnSpPr>
              <p:spPr bwMode="auto">
                <a:xfrm rot="16200000">
                  <a:off x="4192219" y="4260567"/>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1CCDFBB-65D9-A094-B12A-C6F655F567B9}"/>
                    </a:ext>
                  </a:extLst>
                </p:cNvPr>
                <p:cNvCxnSpPr>
                  <a:cxnSpLocks/>
                </p:cNvCxnSpPr>
                <p:nvPr/>
              </p:nvCxnSpPr>
              <p:spPr bwMode="auto">
                <a:xfrm rot="16200000">
                  <a:off x="4583510" y="4260567"/>
                  <a:ext cx="731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22FB8F34-AA84-E809-8B97-7BFFC1BCA1AC}"/>
                  </a:ext>
                </a:extLst>
              </p:cNvPr>
              <p:cNvGrpSpPr/>
              <p:nvPr/>
            </p:nvGrpSpPr>
            <p:grpSpPr>
              <a:xfrm rot="5400000">
                <a:off x="-439137" y="3580879"/>
                <a:ext cx="2834640" cy="73153"/>
                <a:chOff x="1098467" y="4223990"/>
                <a:chExt cx="3912910" cy="73153"/>
              </a:xfrm>
            </p:grpSpPr>
            <p:cxnSp>
              <p:nvCxnSpPr>
                <p:cNvPr id="29" name="Straight Connector 28">
                  <a:extLst>
                    <a:ext uri="{FF2B5EF4-FFF2-40B4-BE49-F238E27FC236}">
                      <a16:creationId xmlns:a16="http://schemas.microsoft.com/office/drawing/2014/main" id="{BED608DE-8858-5451-7925-F91B44E29BF2}"/>
                    </a:ext>
                  </a:extLst>
                </p:cNvPr>
                <p:cNvCxnSpPr>
                  <a:cxnSpLocks/>
                </p:cNvCxnSpPr>
                <p:nvPr/>
              </p:nvCxnSpPr>
              <p:spPr bwMode="auto">
                <a:xfrm rot="16200000">
                  <a:off x="1061891"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6D0D80E-1B0D-C1B7-89D2-D85B07B38815}"/>
                    </a:ext>
                  </a:extLst>
                </p:cNvPr>
                <p:cNvCxnSpPr>
                  <a:cxnSpLocks/>
                </p:cNvCxnSpPr>
                <p:nvPr/>
              </p:nvCxnSpPr>
              <p:spPr bwMode="auto">
                <a:xfrm rot="16200000">
                  <a:off x="1453182"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537A1F5-1B89-6495-C9ED-DB7397ABE351}"/>
                    </a:ext>
                  </a:extLst>
                </p:cNvPr>
                <p:cNvCxnSpPr>
                  <a:cxnSpLocks/>
                </p:cNvCxnSpPr>
                <p:nvPr/>
              </p:nvCxnSpPr>
              <p:spPr bwMode="auto">
                <a:xfrm rot="16200000">
                  <a:off x="1844473"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8EDF1D4-7E33-5464-A4DC-6966A2AEFB44}"/>
                    </a:ext>
                  </a:extLst>
                </p:cNvPr>
                <p:cNvCxnSpPr>
                  <a:cxnSpLocks/>
                </p:cNvCxnSpPr>
                <p:nvPr/>
              </p:nvCxnSpPr>
              <p:spPr bwMode="auto">
                <a:xfrm rot="16200000">
                  <a:off x="2235764"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DC418A6-DC0A-544C-AAE3-F86A184EE726}"/>
                    </a:ext>
                  </a:extLst>
                </p:cNvPr>
                <p:cNvCxnSpPr>
                  <a:cxnSpLocks/>
                </p:cNvCxnSpPr>
                <p:nvPr/>
              </p:nvCxnSpPr>
              <p:spPr bwMode="auto">
                <a:xfrm rot="16200000">
                  <a:off x="2627055"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4AD90CF-A47D-61FD-537C-178B8018D622}"/>
                    </a:ext>
                  </a:extLst>
                </p:cNvPr>
                <p:cNvCxnSpPr>
                  <a:cxnSpLocks/>
                </p:cNvCxnSpPr>
                <p:nvPr/>
              </p:nvCxnSpPr>
              <p:spPr bwMode="auto">
                <a:xfrm rot="16200000">
                  <a:off x="3018346"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CA56C94-FC9B-9CEC-9AEB-F88D75C6C314}"/>
                    </a:ext>
                  </a:extLst>
                </p:cNvPr>
                <p:cNvCxnSpPr>
                  <a:cxnSpLocks/>
                </p:cNvCxnSpPr>
                <p:nvPr/>
              </p:nvCxnSpPr>
              <p:spPr bwMode="auto">
                <a:xfrm rot="16200000">
                  <a:off x="3409637"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0006F8A-0D2A-C768-8B7E-D9F9AB266D49}"/>
                    </a:ext>
                  </a:extLst>
                </p:cNvPr>
                <p:cNvCxnSpPr>
                  <a:cxnSpLocks/>
                </p:cNvCxnSpPr>
                <p:nvPr/>
              </p:nvCxnSpPr>
              <p:spPr bwMode="auto">
                <a:xfrm rot="16200000">
                  <a:off x="3800928"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2CE55B5-3D47-0B5B-175F-2485898D5E03}"/>
                    </a:ext>
                  </a:extLst>
                </p:cNvPr>
                <p:cNvCxnSpPr>
                  <a:cxnSpLocks/>
                </p:cNvCxnSpPr>
                <p:nvPr/>
              </p:nvCxnSpPr>
              <p:spPr bwMode="auto">
                <a:xfrm rot="16200000">
                  <a:off x="4192219" y="4260567"/>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363EF45A-16B3-5EB4-C297-4ED010A7537F}"/>
                    </a:ext>
                  </a:extLst>
                </p:cNvPr>
                <p:cNvCxnSpPr>
                  <a:cxnSpLocks/>
                </p:cNvCxnSpPr>
                <p:nvPr/>
              </p:nvCxnSpPr>
              <p:spPr bwMode="auto">
                <a:xfrm rot="16200000">
                  <a:off x="4583510" y="4260567"/>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F85E4A1-D6FD-D8BF-9AE0-62C9C34806A9}"/>
                    </a:ext>
                  </a:extLst>
                </p:cNvPr>
                <p:cNvCxnSpPr>
                  <a:cxnSpLocks/>
                </p:cNvCxnSpPr>
                <p:nvPr/>
              </p:nvCxnSpPr>
              <p:spPr bwMode="auto">
                <a:xfrm rot="16200000">
                  <a:off x="4974801" y="4260567"/>
                  <a:ext cx="731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FE3A9521-569F-0FF8-6929-CF77F0A1CF74}"/>
                  </a:ext>
                </a:extLst>
              </p:cNvPr>
              <p:cNvGrpSpPr/>
              <p:nvPr/>
            </p:nvGrpSpPr>
            <p:grpSpPr>
              <a:xfrm>
                <a:off x="546067" y="2050425"/>
                <a:ext cx="466794" cy="3081528"/>
                <a:chOff x="746226" y="1718002"/>
                <a:chExt cx="466794" cy="3661738"/>
              </a:xfrm>
            </p:grpSpPr>
            <p:sp>
              <p:nvSpPr>
                <p:cNvPr id="43" name="TextBox 42">
                  <a:extLst>
                    <a:ext uri="{FF2B5EF4-FFF2-40B4-BE49-F238E27FC236}">
                      <a16:creationId xmlns:a16="http://schemas.microsoft.com/office/drawing/2014/main" id="{913E6BDB-520D-74F8-E5C4-7D39114E1109}"/>
                    </a:ext>
                  </a:extLst>
                </p:cNvPr>
                <p:cNvSpPr txBox="1"/>
                <p:nvPr/>
              </p:nvSpPr>
              <p:spPr bwMode="auto">
                <a:xfrm>
                  <a:off x="871260" y="205647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44" name="TextBox 43">
                  <a:extLst>
                    <a:ext uri="{FF2B5EF4-FFF2-40B4-BE49-F238E27FC236}">
                      <a16:creationId xmlns:a16="http://schemas.microsoft.com/office/drawing/2014/main" id="{738AC0D2-4666-2331-DA18-BBBA6D353C7F}"/>
                    </a:ext>
                  </a:extLst>
                </p:cNvPr>
                <p:cNvSpPr txBox="1"/>
                <p:nvPr/>
              </p:nvSpPr>
              <p:spPr bwMode="auto">
                <a:xfrm>
                  <a:off x="792713" y="1718002"/>
                  <a:ext cx="420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45" name="TextBox 44">
                  <a:extLst>
                    <a:ext uri="{FF2B5EF4-FFF2-40B4-BE49-F238E27FC236}">
                      <a16:creationId xmlns:a16="http://schemas.microsoft.com/office/drawing/2014/main" id="{EAB1D3A7-9843-A345-7823-4E3F3F975044}"/>
                    </a:ext>
                  </a:extLst>
                </p:cNvPr>
                <p:cNvSpPr txBox="1"/>
                <p:nvPr/>
              </p:nvSpPr>
              <p:spPr bwMode="auto">
                <a:xfrm>
                  <a:off x="871260" y="273342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46" name="TextBox 45">
                  <a:extLst>
                    <a:ext uri="{FF2B5EF4-FFF2-40B4-BE49-F238E27FC236}">
                      <a16:creationId xmlns:a16="http://schemas.microsoft.com/office/drawing/2014/main" id="{9357964C-96B6-5C9A-79F9-84F9FB12AC9C}"/>
                    </a:ext>
                  </a:extLst>
                </p:cNvPr>
                <p:cNvSpPr txBox="1"/>
                <p:nvPr/>
              </p:nvSpPr>
              <p:spPr bwMode="auto">
                <a:xfrm>
                  <a:off x="871260" y="239495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47" name="TextBox 46">
                  <a:extLst>
                    <a:ext uri="{FF2B5EF4-FFF2-40B4-BE49-F238E27FC236}">
                      <a16:creationId xmlns:a16="http://schemas.microsoft.com/office/drawing/2014/main" id="{121BE5CB-A5AF-DD0C-9FFD-61A991AED0EA}"/>
                    </a:ext>
                  </a:extLst>
                </p:cNvPr>
                <p:cNvSpPr txBox="1"/>
                <p:nvPr/>
              </p:nvSpPr>
              <p:spPr bwMode="auto">
                <a:xfrm>
                  <a:off x="949807" y="3410372"/>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ADBDB5B9-C86E-AC0E-51E2-6D58AD6D7AFB}"/>
                    </a:ext>
                  </a:extLst>
                </p:cNvPr>
                <p:cNvSpPr txBox="1"/>
                <p:nvPr/>
              </p:nvSpPr>
              <p:spPr bwMode="auto">
                <a:xfrm>
                  <a:off x="871260" y="307189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49" name="TextBox 48">
                  <a:extLst>
                    <a:ext uri="{FF2B5EF4-FFF2-40B4-BE49-F238E27FC236}">
                      <a16:creationId xmlns:a16="http://schemas.microsoft.com/office/drawing/2014/main" id="{F0A78F23-E358-91D9-2689-67C3EB206DD7}"/>
                    </a:ext>
                  </a:extLst>
                </p:cNvPr>
                <p:cNvSpPr txBox="1"/>
                <p:nvPr/>
              </p:nvSpPr>
              <p:spPr bwMode="auto">
                <a:xfrm>
                  <a:off x="824772" y="4087320"/>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50" name="TextBox 49">
                  <a:extLst>
                    <a:ext uri="{FF2B5EF4-FFF2-40B4-BE49-F238E27FC236}">
                      <a16:creationId xmlns:a16="http://schemas.microsoft.com/office/drawing/2014/main" id="{FBF4DB29-079A-59DC-CE71-801A071D869F}"/>
                    </a:ext>
                  </a:extLst>
                </p:cNvPr>
                <p:cNvSpPr txBox="1"/>
                <p:nvPr/>
              </p:nvSpPr>
              <p:spPr bwMode="auto">
                <a:xfrm>
                  <a:off x="824772" y="3748846"/>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51" name="TextBox 50">
                  <a:extLst>
                    <a:ext uri="{FF2B5EF4-FFF2-40B4-BE49-F238E27FC236}">
                      <a16:creationId xmlns:a16="http://schemas.microsoft.com/office/drawing/2014/main" id="{6EF41C94-1F73-683B-F8A7-0B09488D9245}"/>
                    </a:ext>
                  </a:extLst>
                </p:cNvPr>
                <p:cNvSpPr txBox="1"/>
                <p:nvPr/>
              </p:nvSpPr>
              <p:spPr bwMode="auto">
                <a:xfrm>
                  <a:off x="824772" y="4425794"/>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52" name="TextBox 51">
                  <a:extLst>
                    <a:ext uri="{FF2B5EF4-FFF2-40B4-BE49-F238E27FC236}">
                      <a16:creationId xmlns:a16="http://schemas.microsoft.com/office/drawing/2014/main" id="{5EECD84D-686F-04C0-1E44-C44D355CC427}"/>
                    </a:ext>
                  </a:extLst>
                </p:cNvPr>
                <p:cNvSpPr txBox="1"/>
                <p:nvPr/>
              </p:nvSpPr>
              <p:spPr bwMode="auto">
                <a:xfrm>
                  <a:off x="746226" y="5102741"/>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53" name="TextBox 52">
                  <a:extLst>
                    <a:ext uri="{FF2B5EF4-FFF2-40B4-BE49-F238E27FC236}">
                      <a16:creationId xmlns:a16="http://schemas.microsoft.com/office/drawing/2014/main" id="{21E7653D-A38E-285A-FE9C-FB5EBE8807DD}"/>
                    </a:ext>
                  </a:extLst>
                </p:cNvPr>
                <p:cNvSpPr txBox="1"/>
                <p:nvPr/>
              </p:nvSpPr>
              <p:spPr bwMode="auto">
                <a:xfrm>
                  <a:off x="824772" y="4764268"/>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grpSp>
          <p:sp>
            <p:nvSpPr>
              <p:cNvPr id="54" name="TextBox 53">
                <a:extLst>
                  <a:ext uri="{FF2B5EF4-FFF2-40B4-BE49-F238E27FC236}">
                    <a16:creationId xmlns:a16="http://schemas.microsoft.com/office/drawing/2014/main" id="{FDE44233-AF49-AF56-A236-E133D93AB293}"/>
                  </a:ext>
                </a:extLst>
              </p:cNvPr>
              <p:cNvSpPr txBox="1"/>
              <p:nvPr/>
            </p:nvSpPr>
            <p:spPr bwMode="auto">
              <a:xfrm>
                <a:off x="874097" y="5042953"/>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882D113D-DC8F-71F0-6813-0AF3538AC48F}"/>
                  </a:ext>
                </a:extLst>
              </p:cNvPr>
              <p:cNvSpPr txBox="1"/>
              <p:nvPr/>
            </p:nvSpPr>
            <p:spPr bwMode="auto">
              <a:xfrm>
                <a:off x="1378759" y="5042953"/>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56" name="TextBox 55">
                <a:extLst>
                  <a:ext uri="{FF2B5EF4-FFF2-40B4-BE49-F238E27FC236}">
                    <a16:creationId xmlns:a16="http://schemas.microsoft.com/office/drawing/2014/main" id="{F1E254E8-6A44-2045-2239-9FF9CED71339}"/>
                  </a:ext>
                </a:extLst>
              </p:cNvPr>
              <p:cNvSpPr txBox="1"/>
              <p:nvPr/>
            </p:nvSpPr>
            <p:spPr bwMode="auto">
              <a:xfrm>
                <a:off x="1837589" y="504295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57" name="TextBox 56">
                <a:extLst>
                  <a:ext uri="{FF2B5EF4-FFF2-40B4-BE49-F238E27FC236}">
                    <a16:creationId xmlns:a16="http://schemas.microsoft.com/office/drawing/2014/main" id="{E8CAFD74-69CB-4456-1342-68CBDD52869A}"/>
                  </a:ext>
                </a:extLst>
              </p:cNvPr>
              <p:cNvSpPr txBox="1"/>
              <p:nvPr/>
            </p:nvSpPr>
            <p:spPr bwMode="auto">
              <a:xfrm>
                <a:off x="2331099" y="504295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58" name="TextBox 57">
                <a:extLst>
                  <a:ext uri="{FF2B5EF4-FFF2-40B4-BE49-F238E27FC236}">
                    <a16:creationId xmlns:a16="http://schemas.microsoft.com/office/drawing/2014/main" id="{07A61ABE-5D64-E479-7B0F-A03B000E7090}"/>
                  </a:ext>
                </a:extLst>
              </p:cNvPr>
              <p:cNvSpPr txBox="1"/>
              <p:nvPr/>
            </p:nvSpPr>
            <p:spPr bwMode="auto">
              <a:xfrm>
                <a:off x="2830185" y="504295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59" name="TextBox 58">
                <a:extLst>
                  <a:ext uri="{FF2B5EF4-FFF2-40B4-BE49-F238E27FC236}">
                    <a16:creationId xmlns:a16="http://schemas.microsoft.com/office/drawing/2014/main" id="{3CAEF37A-1805-3CD1-EFDD-B8300D520A1B}"/>
                  </a:ext>
                </a:extLst>
              </p:cNvPr>
              <p:cNvSpPr txBox="1"/>
              <p:nvPr/>
            </p:nvSpPr>
            <p:spPr bwMode="auto">
              <a:xfrm>
                <a:off x="3329271" y="504295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60" name="TextBox 59">
                <a:extLst>
                  <a:ext uri="{FF2B5EF4-FFF2-40B4-BE49-F238E27FC236}">
                    <a16:creationId xmlns:a16="http://schemas.microsoft.com/office/drawing/2014/main" id="{F1BBEF8D-60D1-BC7D-B36F-C0490B2228A2}"/>
                  </a:ext>
                </a:extLst>
              </p:cNvPr>
              <p:cNvSpPr txBox="1"/>
              <p:nvPr/>
            </p:nvSpPr>
            <p:spPr bwMode="auto">
              <a:xfrm>
                <a:off x="3816223" y="504295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61" name="TextBox 60">
                <a:extLst>
                  <a:ext uri="{FF2B5EF4-FFF2-40B4-BE49-F238E27FC236}">
                    <a16:creationId xmlns:a16="http://schemas.microsoft.com/office/drawing/2014/main" id="{16D99372-727E-7D9B-1CE0-6D846931C383}"/>
                  </a:ext>
                </a:extLst>
              </p:cNvPr>
              <p:cNvSpPr txBox="1"/>
              <p:nvPr/>
            </p:nvSpPr>
            <p:spPr bwMode="auto">
              <a:xfrm>
                <a:off x="4315308" y="504295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a:t>
                </a:r>
              </a:p>
            </p:txBody>
          </p:sp>
          <p:sp>
            <p:nvSpPr>
              <p:cNvPr id="62" name="TextBox 61">
                <a:extLst>
                  <a:ext uri="{FF2B5EF4-FFF2-40B4-BE49-F238E27FC236}">
                    <a16:creationId xmlns:a16="http://schemas.microsoft.com/office/drawing/2014/main" id="{DD31CEE5-A1BA-E38E-A7E8-A8F2BD046CD1}"/>
                  </a:ext>
                </a:extLst>
              </p:cNvPr>
              <p:cNvSpPr txBox="1"/>
              <p:nvPr/>
            </p:nvSpPr>
            <p:spPr bwMode="auto">
              <a:xfrm>
                <a:off x="4812581" y="504295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63" name="TextBox 62">
                <a:extLst>
                  <a:ext uri="{FF2B5EF4-FFF2-40B4-BE49-F238E27FC236}">
                    <a16:creationId xmlns:a16="http://schemas.microsoft.com/office/drawing/2014/main" id="{EFC40917-6054-8938-33D6-31443C6751E2}"/>
                  </a:ext>
                </a:extLst>
              </p:cNvPr>
              <p:cNvSpPr txBox="1"/>
              <p:nvPr/>
            </p:nvSpPr>
            <p:spPr bwMode="auto">
              <a:xfrm>
                <a:off x="5306091" y="504295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54</a:t>
                </a:r>
              </a:p>
            </p:txBody>
          </p:sp>
          <p:cxnSp>
            <p:nvCxnSpPr>
              <p:cNvPr id="9219" name="Straight Connector 9218">
                <a:extLst>
                  <a:ext uri="{FF2B5EF4-FFF2-40B4-BE49-F238E27FC236}">
                    <a16:creationId xmlns:a16="http://schemas.microsoft.com/office/drawing/2014/main" id="{EEBE74DE-E2E1-5CEF-BB14-C6B3DD077150}"/>
                  </a:ext>
                </a:extLst>
              </p:cNvPr>
              <p:cNvCxnSpPr/>
              <p:nvPr/>
            </p:nvCxnSpPr>
            <p:spPr bwMode="auto">
              <a:xfrm>
                <a:off x="1021585" y="3334735"/>
                <a:ext cx="4542874" cy="0"/>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9220" name="Straight Connector 9219">
                <a:extLst>
                  <a:ext uri="{FF2B5EF4-FFF2-40B4-BE49-F238E27FC236}">
                    <a16:creationId xmlns:a16="http://schemas.microsoft.com/office/drawing/2014/main" id="{D19E7BA3-44FE-12ED-9522-C6E2BCE6E787}"/>
                  </a:ext>
                </a:extLst>
              </p:cNvPr>
              <p:cNvCxnSpPr/>
              <p:nvPr/>
            </p:nvCxnSpPr>
            <p:spPr bwMode="auto">
              <a:xfrm>
                <a:off x="1021585" y="4044320"/>
                <a:ext cx="4542874" cy="0"/>
              </a:xfrm>
              <a:prstGeom prst="line">
                <a:avLst/>
              </a:prstGeom>
              <a:noFill/>
              <a:ln w="28575" cap="flat" cmpd="sng" algn="ctr">
                <a:solidFill>
                  <a:schemeClr val="tx1">
                    <a:lumMod val="50000"/>
                  </a:schemeClr>
                </a:solidFill>
                <a:prstDash val="sysDot"/>
                <a:round/>
                <a:headEnd type="none" w="med" len="med"/>
                <a:tailEnd type="none" w="med" len="med"/>
              </a:ln>
              <a:effectLst/>
            </p:spPr>
          </p:cxnSp>
        </p:grpSp>
        <p:grpSp>
          <p:nvGrpSpPr>
            <p:cNvPr id="9407" name="Group 9406">
              <a:extLst>
                <a:ext uri="{FF2B5EF4-FFF2-40B4-BE49-F238E27FC236}">
                  <a16:creationId xmlns:a16="http://schemas.microsoft.com/office/drawing/2014/main" id="{6FAD72C9-4677-4A6A-D9A5-29116793F976}"/>
                </a:ext>
              </a:extLst>
            </p:cNvPr>
            <p:cNvGrpSpPr/>
            <p:nvPr/>
          </p:nvGrpSpPr>
          <p:grpSpPr>
            <a:xfrm>
              <a:off x="1906551" y="3813979"/>
              <a:ext cx="3172245" cy="892332"/>
              <a:chOff x="1906868" y="3818620"/>
              <a:chExt cx="3172245" cy="892332"/>
            </a:xfrm>
          </p:grpSpPr>
          <p:grpSp>
            <p:nvGrpSpPr>
              <p:cNvPr id="9318" name="Group 9317">
                <a:extLst>
                  <a:ext uri="{FF2B5EF4-FFF2-40B4-BE49-F238E27FC236}">
                    <a16:creationId xmlns:a16="http://schemas.microsoft.com/office/drawing/2014/main" id="{CA65B66F-5EF4-DBD9-2BDD-35B232D79E0A}"/>
                  </a:ext>
                </a:extLst>
              </p:cNvPr>
              <p:cNvGrpSpPr/>
              <p:nvPr/>
            </p:nvGrpSpPr>
            <p:grpSpPr>
              <a:xfrm>
                <a:off x="4831226" y="4332027"/>
                <a:ext cx="118872" cy="118872"/>
                <a:chOff x="2351599" y="2908099"/>
                <a:chExt cx="118872" cy="118872"/>
              </a:xfrm>
            </p:grpSpPr>
            <p:sp>
              <p:nvSpPr>
                <p:cNvPr id="9319" name="Oval 9318">
                  <a:extLst>
                    <a:ext uri="{FF2B5EF4-FFF2-40B4-BE49-F238E27FC236}">
                      <a16:creationId xmlns:a16="http://schemas.microsoft.com/office/drawing/2014/main" id="{05AD104F-AB10-CBD3-9C60-6E08C30FD8F3}"/>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0" name="Oval 9319">
                  <a:extLst>
                    <a:ext uri="{FF2B5EF4-FFF2-40B4-BE49-F238E27FC236}">
                      <a16:creationId xmlns:a16="http://schemas.microsoft.com/office/drawing/2014/main" id="{81C6FCE3-B267-74CF-F70C-281F3DF86F32}"/>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55" name="Group 9354">
                <a:extLst>
                  <a:ext uri="{FF2B5EF4-FFF2-40B4-BE49-F238E27FC236}">
                    <a16:creationId xmlns:a16="http://schemas.microsoft.com/office/drawing/2014/main" id="{8BECB727-BBD4-7A84-D183-13CF45D688F6}"/>
                  </a:ext>
                </a:extLst>
              </p:cNvPr>
              <p:cNvGrpSpPr/>
              <p:nvPr/>
            </p:nvGrpSpPr>
            <p:grpSpPr>
              <a:xfrm>
                <a:off x="4960241" y="4575441"/>
                <a:ext cx="118872" cy="118872"/>
                <a:chOff x="2351599" y="2908099"/>
                <a:chExt cx="118872" cy="118872"/>
              </a:xfrm>
            </p:grpSpPr>
            <p:sp>
              <p:nvSpPr>
                <p:cNvPr id="9356" name="Oval 9355">
                  <a:extLst>
                    <a:ext uri="{FF2B5EF4-FFF2-40B4-BE49-F238E27FC236}">
                      <a16:creationId xmlns:a16="http://schemas.microsoft.com/office/drawing/2014/main" id="{01E5C3CD-D105-BB0E-226D-AA28BAFCEE3A}"/>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7" name="Oval 9356">
                  <a:extLst>
                    <a:ext uri="{FF2B5EF4-FFF2-40B4-BE49-F238E27FC236}">
                      <a16:creationId xmlns:a16="http://schemas.microsoft.com/office/drawing/2014/main" id="{67DFFD56-0EA1-E703-FF6F-95E0F973563E}"/>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06" name="Group 9405">
                <a:extLst>
                  <a:ext uri="{FF2B5EF4-FFF2-40B4-BE49-F238E27FC236}">
                    <a16:creationId xmlns:a16="http://schemas.microsoft.com/office/drawing/2014/main" id="{76B4135B-8BF3-3AB2-27BA-077EFCFACF54}"/>
                  </a:ext>
                </a:extLst>
              </p:cNvPr>
              <p:cNvGrpSpPr/>
              <p:nvPr/>
            </p:nvGrpSpPr>
            <p:grpSpPr>
              <a:xfrm>
                <a:off x="1906868" y="3818620"/>
                <a:ext cx="2566699" cy="892332"/>
                <a:chOff x="1906868" y="3818620"/>
                <a:chExt cx="2566699" cy="892332"/>
              </a:xfrm>
            </p:grpSpPr>
            <p:grpSp>
              <p:nvGrpSpPr>
                <p:cNvPr id="9358" name="Group 9357">
                  <a:extLst>
                    <a:ext uri="{FF2B5EF4-FFF2-40B4-BE49-F238E27FC236}">
                      <a16:creationId xmlns:a16="http://schemas.microsoft.com/office/drawing/2014/main" id="{08CF0221-1413-0970-8309-AB835CDB4A9A}"/>
                    </a:ext>
                  </a:extLst>
                </p:cNvPr>
                <p:cNvGrpSpPr/>
                <p:nvPr/>
              </p:nvGrpSpPr>
              <p:grpSpPr>
                <a:xfrm>
                  <a:off x="4354695" y="4479848"/>
                  <a:ext cx="118872" cy="118872"/>
                  <a:chOff x="2351599" y="2908099"/>
                  <a:chExt cx="118872" cy="118872"/>
                </a:xfrm>
              </p:grpSpPr>
              <p:sp>
                <p:nvSpPr>
                  <p:cNvPr id="9359" name="Oval 9358">
                    <a:extLst>
                      <a:ext uri="{FF2B5EF4-FFF2-40B4-BE49-F238E27FC236}">
                        <a16:creationId xmlns:a16="http://schemas.microsoft.com/office/drawing/2014/main" id="{B8F83181-89E4-9CBF-4635-635FDB8BF8A1}"/>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0" name="Oval 9359">
                    <a:extLst>
                      <a:ext uri="{FF2B5EF4-FFF2-40B4-BE49-F238E27FC236}">
                        <a16:creationId xmlns:a16="http://schemas.microsoft.com/office/drawing/2014/main" id="{38B360CD-E6B7-B6AC-FF40-7001F0EEAFAD}"/>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1" name="Group 9360">
                  <a:extLst>
                    <a:ext uri="{FF2B5EF4-FFF2-40B4-BE49-F238E27FC236}">
                      <a16:creationId xmlns:a16="http://schemas.microsoft.com/office/drawing/2014/main" id="{86B115FE-6139-B3E4-7526-07A2B2D700EC}"/>
                    </a:ext>
                  </a:extLst>
                </p:cNvPr>
                <p:cNvGrpSpPr/>
                <p:nvPr/>
              </p:nvGrpSpPr>
              <p:grpSpPr>
                <a:xfrm>
                  <a:off x="3932310" y="4221413"/>
                  <a:ext cx="118872" cy="118872"/>
                  <a:chOff x="2351599" y="2908099"/>
                  <a:chExt cx="118872" cy="118872"/>
                </a:xfrm>
              </p:grpSpPr>
              <p:sp>
                <p:nvSpPr>
                  <p:cNvPr id="9362" name="Oval 9361">
                    <a:extLst>
                      <a:ext uri="{FF2B5EF4-FFF2-40B4-BE49-F238E27FC236}">
                        <a16:creationId xmlns:a16="http://schemas.microsoft.com/office/drawing/2014/main" id="{C58D8E54-F8D9-4007-9B19-CE1B119E8A5D}"/>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3" name="Oval 9362">
                    <a:extLst>
                      <a:ext uri="{FF2B5EF4-FFF2-40B4-BE49-F238E27FC236}">
                        <a16:creationId xmlns:a16="http://schemas.microsoft.com/office/drawing/2014/main" id="{6A312220-2A98-B261-E776-BD0709A9FD99}"/>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4" name="Group 9363">
                  <a:extLst>
                    <a:ext uri="{FF2B5EF4-FFF2-40B4-BE49-F238E27FC236}">
                      <a16:creationId xmlns:a16="http://schemas.microsoft.com/office/drawing/2014/main" id="{682B421B-C5A4-9226-7DCD-5C5B47F1ADB8}"/>
                    </a:ext>
                  </a:extLst>
                </p:cNvPr>
                <p:cNvGrpSpPr/>
                <p:nvPr/>
              </p:nvGrpSpPr>
              <p:grpSpPr>
                <a:xfrm>
                  <a:off x="4184606" y="4494268"/>
                  <a:ext cx="118872" cy="118872"/>
                  <a:chOff x="2351599" y="2908099"/>
                  <a:chExt cx="118872" cy="118872"/>
                </a:xfrm>
              </p:grpSpPr>
              <p:sp>
                <p:nvSpPr>
                  <p:cNvPr id="9365" name="Oval 9364">
                    <a:extLst>
                      <a:ext uri="{FF2B5EF4-FFF2-40B4-BE49-F238E27FC236}">
                        <a16:creationId xmlns:a16="http://schemas.microsoft.com/office/drawing/2014/main" id="{3C875233-047D-816B-1F22-AF326CC79853}"/>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6" name="Oval 9365">
                    <a:extLst>
                      <a:ext uri="{FF2B5EF4-FFF2-40B4-BE49-F238E27FC236}">
                        <a16:creationId xmlns:a16="http://schemas.microsoft.com/office/drawing/2014/main" id="{1E34D3FA-A197-F3DA-08C6-B846A123A1D1}"/>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7" name="Group 9366">
                  <a:extLst>
                    <a:ext uri="{FF2B5EF4-FFF2-40B4-BE49-F238E27FC236}">
                      <a16:creationId xmlns:a16="http://schemas.microsoft.com/office/drawing/2014/main" id="{4BEF9158-ABA2-D602-AEF1-2607BF1E96CF}"/>
                    </a:ext>
                  </a:extLst>
                </p:cNvPr>
                <p:cNvGrpSpPr/>
                <p:nvPr/>
              </p:nvGrpSpPr>
              <p:grpSpPr>
                <a:xfrm>
                  <a:off x="3419409" y="4192766"/>
                  <a:ext cx="118872" cy="118872"/>
                  <a:chOff x="2351599" y="2908099"/>
                  <a:chExt cx="118872" cy="118872"/>
                </a:xfrm>
              </p:grpSpPr>
              <p:sp>
                <p:nvSpPr>
                  <p:cNvPr id="9368" name="Oval 9367">
                    <a:extLst>
                      <a:ext uri="{FF2B5EF4-FFF2-40B4-BE49-F238E27FC236}">
                        <a16:creationId xmlns:a16="http://schemas.microsoft.com/office/drawing/2014/main" id="{76C810D5-8D7C-8762-6473-F1BEFBC5F315}"/>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9" name="Oval 9368">
                    <a:extLst>
                      <a:ext uri="{FF2B5EF4-FFF2-40B4-BE49-F238E27FC236}">
                        <a16:creationId xmlns:a16="http://schemas.microsoft.com/office/drawing/2014/main" id="{9C0880D7-E7DB-8438-2C88-BAC9FC33C0AA}"/>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70" name="Group 9369">
                  <a:extLst>
                    <a:ext uri="{FF2B5EF4-FFF2-40B4-BE49-F238E27FC236}">
                      <a16:creationId xmlns:a16="http://schemas.microsoft.com/office/drawing/2014/main" id="{AD33ACF8-DA99-9969-98E2-A8034DA379B8}"/>
                    </a:ext>
                  </a:extLst>
                </p:cNvPr>
                <p:cNvGrpSpPr/>
                <p:nvPr/>
              </p:nvGrpSpPr>
              <p:grpSpPr>
                <a:xfrm>
                  <a:off x="3492785" y="4265948"/>
                  <a:ext cx="118872" cy="118872"/>
                  <a:chOff x="2351599" y="2908099"/>
                  <a:chExt cx="118872" cy="118872"/>
                </a:xfrm>
              </p:grpSpPr>
              <p:sp>
                <p:nvSpPr>
                  <p:cNvPr id="9371" name="Oval 9370">
                    <a:extLst>
                      <a:ext uri="{FF2B5EF4-FFF2-40B4-BE49-F238E27FC236}">
                        <a16:creationId xmlns:a16="http://schemas.microsoft.com/office/drawing/2014/main" id="{28BE181B-7CF5-02D4-495B-EDBF7B2270A0}"/>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2" name="Oval 9371">
                    <a:extLst>
                      <a:ext uri="{FF2B5EF4-FFF2-40B4-BE49-F238E27FC236}">
                        <a16:creationId xmlns:a16="http://schemas.microsoft.com/office/drawing/2014/main" id="{AE341267-FDDB-5048-D23B-67E8CB9C8C9A}"/>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73" name="Group 9372">
                  <a:extLst>
                    <a:ext uri="{FF2B5EF4-FFF2-40B4-BE49-F238E27FC236}">
                      <a16:creationId xmlns:a16="http://schemas.microsoft.com/office/drawing/2014/main" id="{EC33414B-4FB2-9B66-408C-EFA92FBB0CAB}"/>
                    </a:ext>
                  </a:extLst>
                </p:cNvPr>
                <p:cNvGrpSpPr/>
                <p:nvPr/>
              </p:nvGrpSpPr>
              <p:grpSpPr>
                <a:xfrm>
                  <a:off x="3426077" y="4497847"/>
                  <a:ext cx="118872" cy="118872"/>
                  <a:chOff x="2351599" y="2908099"/>
                  <a:chExt cx="118872" cy="118872"/>
                </a:xfrm>
              </p:grpSpPr>
              <p:sp>
                <p:nvSpPr>
                  <p:cNvPr id="9374" name="Oval 9373">
                    <a:extLst>
                      <a:ext uri="{FF2B5EF4-FFF2-40B4-BE49-F238E27FC236}">
                        <a16:creationId xmlns:a16="http://schemas.microsoft.com/office/drawing/2014/main" id="{85F31FB6-1BF1-D901-1C33-C9D141CEAC97}"/>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5" name="Oval 9374">
                    <a:extLst>
                      <a:ext uri="{FF2B5EF4-FFF2-40B4-BE49-F238E27FC236}">
                        <a16:creationId xmlns:a16="http://schemas.microsoft.com/office/drawing/2014/main" id="{A9E1B8DB-5DE5-D8BD-78FB-6E39A9C82235}"/>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76" name="Group 9375">
                  <a:extLst>
                    <a:ext uri="{FF2B5EF4-FFF2-40B4-BE49-F238E27FC236}">
                      <a16:creationId xmlns:a16="http://schemas.microsoft.com/office/drawing/2014/main" id="{32AE89C6-8FFB-9DB7-9D20-B28258906C4D}"/>
                    </a:ext>
                  </a:extLst>
                </p:cNvPr>
                <p:cNvGrpSpPr/>
                <p:nvPr/>
              </p:nvGrpSpPr>
              <p:grpSpPr>
                <a:xfrm>
                  <a:off x="3426077" y="4592080"/>
                  <a:ext cx="118872" cy="118872"/>
                  <a:chOff x="2351599" y="2908099"/>
                  <a:chExt cx="118872" cy="118872"/>
                </a:xfrm>
              </p:grpSpPr>
              <p:sp>
                <p:nvSpPr>
                  <p:cNvPr id="9377" name="Oval 9376">
                    <a:extLst>
                      <a:ext uri="{FF2B5EF4-FFF2-40B4-BE49-F238E27FC236}">
                        <a16:creationId xmlns:a16="http://schemas.microsoft.com/office/drawing/2014/main" id="{E6F47B7E-3FB3-D6B7-8486-6261A1E51EB3}"/>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8" name="Oval 9377">
                    <a:extLst>
                      <a:ext uri="{FF2B5EF4-FFF2-40B4-BE49-F238E27FC236}">
                        <a16:creationId xmlns:a16="http://schemas.microsoft.com/office/drawing/2014/main" id="{599E61F1-530D-DF2F-2F83-535BE5F135DE}"/>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79" name="Group 9378">
                  <a:extLst>
                    <a:ext uri="{FF2B5EF4-FFF2-40B4-BE49-F238E27FC236}">
                      <a16:creationId xmlns:a16="http://schemas.microsoft.com/office/drawing/2014/main" id="{F3411204-2DEB-D0C4-709F-A57A218CB8B6}"/>
                    </a:ext>
                  </a:extLst>
                </p:cNvPr>
                <p:cNvGrpSpPr/>
                <p:nvPr/>
              </p:nvGrpSpPr>
              <p:grpSpPr>
                <a:xfrm>
                  <a:off x="2979884" y="4224971"/>
                  <a:ext cx="118872" cy="118872"/>
                  <a:chOff x="2351599" y="2908099"/>
                  <a:chExt cx="118872" cy="118872"/>
                </a:xfrm>
              </p:grpSpPr>
              <p:sp>
                <p:nvSpPr>
                  <p:cNvPr id="9380" name="Oval 9379">
                    <a:extLst>
                      <a:ext uri="{FF2B5EF4-FFF2-40B4-BE49-F238E27FC236}">
                        <a16:creationId xmlns:a16="http://schemas.microsoft.com/office/drawing/2014/main" id="{B05D9F72-B6CE-DB76-EEF1-0E32D75668EE}"/>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1" name="Oval 9380">
                    <a:extLst>
                      <a:ext uri="{FF2B5EF4-FFF2-40B4-BE49-F238E27FC236}">
                        <a16:creationId xmlns:a16="http://schemas.microsoft.com/office/drawing/2014/main" id="{9B6B57BB-6248-9686-50BC-9135942E76FF}"/>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82" name="Group 9381">
                  <a:extLst>
                    <a:ext uri="{FF2B5EF4-FFF2-40B4-BE49-F238E27FC236}">
                      <a16:creationId xmlns:a16="http://schemas.microsoft.com/office/drawing/2014/main" id="{32641B11-A66A-B3DF-8833-D49479DC69DA}"/>
                    </a:ext>
                  </a:extLst>
                </p:cNvPr>
                <p:cNvGrpSpPr/>
                <p:nvPr/>
              </p:nvGrpSpPr>
              <p:grpSpPr>
                <a:xfrm>
                  <a:off x="2284360" y="3818620"/>
                  <a:ext cx="118872" cy="118872"/>
                  <a:chOff x="2351599" y="2908099"/>
                  <a:chExt cx="118872" cy="118872"/>
                </a:xfrm>
              </p:grpSpPr>
              <p:sp>
                <p:nvSpPr>
                  <p:cNvPr id="9383" name="Oval 9382">
                    <a:extLst>
                      <a:ext uri="{FF2B5EF4-FFF2-40B4-BE49-F238E27FC236}">
                        <a16:creationId xmlns:a16="http://schemas.microsoft.com/office/drawing/2014/main" id="{8D23C08F-0772-DFC2-03EF-F662BC78C016}"/>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4" name="Oval 9383">
                    <a:extLst>
                      <a:ext uri="{FF2B5EF4-FFF2-40B4-BE49-F238E27FC236}">
                        <a16:creationId xmlns:a16="http://schemas.microsoft.com/office/drawing/2014/main" id="{7D003928-08C4-24BB-3E1D-40CA84061187}"/>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85" name="Group 9384">
                  <a:extLst>
                    <a:ext uri="{FF2B5EF4-FFF2-40B4-BE49-F238E27FC236}">
                      <a16:creationId xmlns:a16="http://schemas.microsoft.com/office/drawing/2014/main" id="{7B1F38AC-2139-5C86-91A5-61683FE2E4BE}"/>
                    </a:ext>
                  </a:extLst>
                </p:cNvPr>
                <p:cNvGrpSpPr/>
                <p:nvPr/>
              </p:nvGrpSpPr>
              <p:grpSpPr>
                <a:xfrm>
                  <a:off x="2410268" y="4190563"/>
                  <a:ext cx="118872" cy="118872"/>
                  <a:chOff x="2351599" y="2908099"/>
                  <a:chExt cx="118872" cy="118872"/>
                </a:xfrm>
              </p:grpSpPr>
              <p:sp>
                <p:nvSpPr>
                  <p:cNvPr id="9386" name="Oval 9385">
                    <a:extLst>
                      <a:ext uri="{FF2B5EF4-FFF2-40B4-BE49-F238E27FC236}">
                        <a16:creationId xmlns:a16="http://schemas.microsoft.com/office/drawing/2014/main" id="{D2F67846-9021-10D1-0904-4E95AC7427CC}"/>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7" name="Oval 9386">
                    <a:extLst>
                      <a:ext uri="{FF2B5EF4-FFF2-40B4-BE49-F238E27FC236}">
                        <a16:creationId xmlns:a16="http://schemas.microsoft.com/office/drawing/2014/main" id="{858B0D6F-48B7-FADB-5197-B20B7D5D6A1B}"/>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88" name="Group 9387">
                  <a:extLst>
                    <a:ext uri="{FF2B5EF4-FFF2-40B4-BE49-F238E27FC236}">
                      <a16:creationId xmlns:a16="http://schemas.microsoft.com/office/drawing/2014/main" id="{D285C29C-10E8-7CF8-4833-AA831D6A3853}"/>
                    </a:ext>
                  </a:extLst>
                </p:cNvPr>
                <p:cNvGrpSpPr/>
                <p:nvPr/>
              </p:nvGrpSpPr>
              <p:grpSpPr>
                <a:xfrm>
                  <a:off x="2487765" y="4406365"/>
                  <a:ext cx="118872" cy="118872"/>
                  <a:chOff x="2351599" y="2908099"/>
                  <a:chExt cx="118872" cy="118872"/>
                </a:xfrm>
              </p:grpSpPr>
              <p:sp>
                <p:nvSpPr>
                  <p:cNvPr id="9389" name="Oval 9388">
                    <a:extLst>
                      <a:ext uri="{FF2B5EF4-FFF2-40B4-BE49-F238E27FC236}">
                        <a16:creationId xmlns:a16="http://schemas.microsoft.com/office/drawing/2014/main" id="{3FDAADB9-75B9-6F1C-4153-E2C3BA087966}"/>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0" name="Oval 9389">
                    <a:extLst>
                      <a:ext uri="{FF2B5EF4-FFF2-40B4-BE49-F238E27FC236}">
                        <a16:creationId xmlns:a16="http://schemas.microsoft.com/office/drawing/2014/main" id="{D93086E8-339B-F592-C6AB-926A8A427E7B}"/>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91" name="Group 9390">
                  <a:extLst>
                    <a:ext uri="{FF2B5EF4-FFF2-40B4-BE49-F238E27FC236}">
                      <a16:creationId xmlns:a16="http://schemas.microsoft.com/office/drawing/2014/main" id="{0444AE14-5E22-1D89-5420-B1544EF1014D}"/>
                    </a:ext>
                  </a:extLst>
                </p:cNvPr>
                <p:cNvGrpSpPr/>
                <p:nvPr/>
              </p:nvGrpSpPr>
              <p:grpSpPr>
                <a:xfrm>
                  <a:off x="2018149" y="4339963"/>
                  <a:ext cx="118872" cy="118872"/>
                  <a:chOff x="2351599" y="2908099"/>
                  <a:chExt cx="118872" cy="118872"/>
                </a:xfrm>
              </p:grpSpPr>
              <p:sp>
                <p:nvSpPr>
                  <p:cNvPr id="9392" name="Oval 9391">
                    <a:extLst>
                      <a:ext uri="{FF2B5EF4-FFF2-40B4-BE49-F238E27FC236}">
                        <a16:creationId xmlns:a16="http://schemas.microsoft.com/office/drawing/2014/main" id="{B4AB21EA-0FA4-F6FB-BF15-0A7875513315}"/>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3" name="Oval 9392">
                    <a:extLst>
                      <a:ext uri="{FF2B5EF4-FFF2-40B4-BE49-F238E27FC236}">
                        <a16:creationId xmlns:a16="http://schemas.microsoft.com/office/drawing/2014/main" id="{D89261C1-2790-C8FB-682D-34F8B8F6BA06}"/>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94" name="Group 9393">
                  <a:extLst>
                    <a:ext uri="{FF2B5EF4-FFF2-40B4-BE49-F238E27FC236}">
                      <a16:creationId xmlns:a16="http://schemas.microsoft.com/office/drawing/2014/main" id="{38741A66-422B-0509-0B65-1F26B3C32948}"/>
                    </a:ext>
                  </a:extLst>
                </p:cNvPr>
                <p:cNvGrpSpPr/>
                <p:nvPr/>
              </p:nvGrpSpPr>
              <p:grpSpPr>
                <a:xfrm>
                  <a:off x="1979978" y="4117704"/>
                  <a:ext cx="118872" cy="118872"/>
                  <a:chOff x="2351599" y="2908099"/>
                  <a:chExt cx="118872" cy="118872"/>
                </a:xfrm>
              </p:grpSpPr>
              <p:sp>
                <p:nvSpPr>
                  <p:cNvPr id="9395" name="Oval 9394">
                    <a:extLst>
                      <a:ext uri="{FF2B5EF4-FFF2-40B4-BE49-F238E27FC236}">
                        <a16:creationId xmlns:a16="http://schemas.microsoft.com/office/drawing/2014/main" id="{5D900B8E-1875-7A82-FCC6-555B8F79F7CF}"/>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6" name="Oval 9395">
                    <a:extLst>
                      <a:ext uri="{FF2B5EF4-FFF2-40B4-BE49-F238E27FC236}">
                        <a16:creationId xmlns:a16="http://schemas.microsoft.com/office/drawing/2014/main" id="{62146908-BD3C-393F-7FD0-176F3002D247}"/>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97" name="Group 9396">
                  <a:extLst>
                    <a:ext uri="{FF2B5EF4-FFF2-40B4-BE49-F238E27FC236}">
                      <a16:creationId xmlns:a16="http://schemas.microsoft.com/office/drawing/2014/main" id="{DE133073-A0CB-2D92-8325-C3CBDA463E8C}"/>
                    </a:ext>
                  </a:extLst>
                </p:cNvPr>
                <p:cNvGrpSpPr/>
                <p:nvPr/>
              </p:nvGrpSpPr>
              <p:grpSpPr>
                <a:xfrm>
                  <a:off x="1938924" y="4150791"/>
                  <a:ext cx="118872" cy="118872"/>
                  <a:chOff x="2351599" y="2908099"/>
                  <a:chExt cx="118872" cy="118872"/>
                </a:xfrm>
              </p:grpSpPr>
              <p:sp>
                <p:nvSpPr>
                  <p:cNvPr id="9398" name="Oval 9397">
                    <a:extLst>
                      <a:ext uri="{FF2B5EF4-FFF2-40B4-BE49-F238E27FC236}">
                        <a16:creationId xmlns:a16="http://schemas.microsoft.com/office/drawing/2014/main" id="{8BE74E89-2B18-D78C-B35A-5ECB7E997EBD}"/>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9" name="Oval 9398">
                    <a:extLst>
                      <a:ext uri="{FF2B5EF4-FFF2-40B4-BE49-F238E27FC236}">
                        <a16:creationId xmlns:a16="http://schemas.microsoft.com/office/drawing/2014/main" id="{40E0F110-5339-B58B-9DC6-DA4EB248025C}"/>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00" name="Group 9399">
                  <a:extLst>
                    <a:ext uri="{FF2B5EF4-FFF2-40B4-BE49-F238E27FC236}">
                      <a16:creationId xmlns:a16="http://schemas.microsoft.com/office/drawing/2014/main" id="{54D3E858-49BC-0834-95EB-61945EBA264B}"/>
                    </a:ext>
                  </a:extLst>
                </p:cNvPr>
                <p:cNvGrpSpPr/>
                <p:nvPr/>
              </p:nvGrpSpPr>
              <p:grpSpPr>
                <a:xfrm>
                  <a:off x="1906868" y="4495468"/>
                  <a:ext cx="118872" cy="118872"/>
                  <a:chOff x="2351599" y="2908099"/>
                  <a:chExt cx="118872" cy="118872"/>
                </a:xfrm>
              </p:grpSpPr>
              <p:sp>
                <p:nvSpPr>
                  <p:cNvPr id="9401" name="Oval 9400">
                    <a:extLst>
                      <a:ext uri="{FF2B5EF4-FFF2-40B4-BE49-F238E27FC236}">
                        <a16:creationId xmlns:a16="http://schemas.microsoft.com/office/drawing/2014/main" id="{0EA186C8-0FD5-2725-F49F-82EA421957EC}"/>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2" name="Oval 9401">
                    <a:extLst>
                      <a:ext uri="{FF2B5EF4-FFF2-40B4-BE49-F238E27FC236}">
                        <a16:creationId xmlns:a16="http://schemas.microsoft.com/office/drawing/2014/main" id="{E62C9DB9-1553-401F-2DCE-6BAEF5CD2CE9}"/>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03" name="Group 9402">
                  <a:extLst>
                    <a:ext uri="{FF2B5EF4-FFF2-40B4-BE49-F238E27FC236}">
                      <a16:creationId xmlns:a16="http://schemas.microsoft.com/office/drawing/2014/main" id="{4E837E0C-8AD6-FA10-EA37-2D12BEDE27C7}"/>
                    </a:ext>
                  </a:extLst>
                </p:cNvPr>
                <p:cNvGrpSpPr/>
                <p:nvPr/>
              </p:nvGrpSpPr>
              <p:grpSpPr>
                <a:xfrm>
                  <a:off x="3951032" y="4374745"/>
                  <a:ext cx="118872" cy="118872"/>
                  <a:chOff x="2351599" y="2908099"/>
                  <a:chExt cx="118872" cy="118872"/>
                </a:xfrm>
              </p:grpSpPr>
              <p:sp>
                <p:nvSpPr>
                  <p:cNvPr id="9404" name="Oval 9403">
                    <a:extLst>
                      <a:ext uri="{FF2B5EF4-FFF2-40B4-BE49-F238E27FC236}">
                        <a16:creationId xmlns:a16="http://schemas.microsoft.com/office/drawing/2014/main" id="{A03D7DD8-D41E-0366-E3B4-220FDB97903E}"/>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5" name="Oval 9404">
                    <a:extLst>
                      <a:ext uri="{FF2B5EF4-FFF2-40B4-BE49-F238E27FC236}">
                        <a16:creationId xmlns:a16="http://schemas.microsoft.com/office/drawing/2014/main" id="{732742B4-8489-C818-0897-2922092B57BB}"/>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grpSp>
          <p:nvGrpSpPr>
            <p:cNvPr id="9463" name="Group 9462">
              <a:extLst>
                <a:ext uri="{FF2B5EF4-FFF2-40B4-BE49-F238E27FC236}">
                  <a16:creationId xmlns:a16="http://schemas.microsoft.com/office/drawing/2014/main" id="{C6C53413-17F6-5AB1-C8AB-8F326AC7EAC7}"/>
                </a:ext>
              </a:extLst>
            </p:cNvPr>
            <p:cNvGrpSpPr/>
            <p:nvPr/>
          </p:nvGrpSpPr>
          <p:grpSpPr>
            <a:xfrm>
              <a:off x="1378759" y="3780053"/>
              <a:ext cx="3202191" cy="884673"/>
              <a:chOff x="1378759" y="3780053"/>
              <a:chExt cx="3202191" cy="884673"/>
            </a:xfrm>
          </p:grpSpPr>
          <p:sp>
            <p:nvSpPr>
              <p:cNvPr id="9410" name="Oval 9409">
                <a:extLst>
                  <a:ext uri="{FF2B5EF4-FFF2-40B4-BE49-F238E27FC236}">
                    <a16:creationId xmlns:a16="http://schemas.microsoft.com/office/drawing/2014/main" id="{23942A72-9276-8BBA-22CB-DC928F1072DC}"/>
                  </a:ext>
                </a:extLst>
              </p:cNvPr>
              <p:cNvSpPr/>
              <p:nvPr/>
            </p:nvSpPr>
            <p:spPr bwMode="auto">
              <a:xfrm>
                <a:off x="1385164" y="4290307"/>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11" name="Oval 9410">
                <a:extLst>
                  <a:ext uri="{FF2B5EF4-FFF2-40B4-BE49-F238E27FC236}">
                    <a16:creationId xmlns:a16="http://schemas.microsoft.com/office/drawing/2014/main" id="{5B6C6AD3-CB84-5108-2888-DC4D0E493740}"/>
                  </a:ext>
                </a:extLst>
              </p:cNvPr>
              <p:cNvSpPr/>
              <p:nvPr/>
            </p:nvSpPr>
            <p:spPr bwMode="auto">
              <a:xfrm>
                <a:off x="1378759" y="3780053"/>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12" name="Oval 9411">
                <a:extLst>
                  <a:ext uri="{FF2B5EF4-FFF2-40B4-BE49-F238E27FC236}">
                    <a16:creationId xmlns:a16="http://schemas.microsoft.com/office/drawing/2014/main" id="{585DDB3C-3E1D-7AB0-3833-E13D645CF489}"/>
                  </a:ext>
                </a:extLst>
              </p:cNvPr>
              <p:cNvSpPr/>
              <p:nvPr/>
            </p:nvSpPr>
            <p:spPr bwMode="auto">
              <a:xfrm>
                <a:off x="1446082" y="3896841"/>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13" name="Oval 9412">
                <a:extLst>
                  <a:ext uri="{FF2B5EF4-FFF2-40B4-BE49-F238E27FC236}">
                    <a16:creationId xmlns:a16="http://schemas.microsoft.com/office/drawing/2014/main" id="{ACD9A974-F769-B497-FD96-91182F0CF7B8}"/>
                  </a:ext>
                </a:extLst>
              </p:cNvPr>
              <p:cNvSpPr/>
              <p:nvPr/>
            </p:nvSpPr>
            <p:spPr bwMode="auto">
              <a:xfrm>
                <a:off x="1468714" y="4242615"/>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14" name="Oval 9413">
                <a:extLst>
                  <a:ext uri="{FF2B5EF4-FFF2-40B4-BE49-F238E27FC236}">
                    <a16:creationId xmlns:a16="http://schemas.microsoft.com/office/drawing/2014/main" id="{8A1121F9-800B-630D-1778-47992AD68A2B}"/>
                  </a:ext>
                </a:extLst>
              </p:cNvPr>
              <p:cNvSpPr/>
              <p:nvPr/>
            </p:nvSpPr>
            <p:spPr bwMode="auto">
              <a:xfrm>
                <a:off x="1402466" y="4016257"/>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15" name="Oval 9414">
                <a:extLst>
                  <a:ext uri="{FF2B5EF4-FFF2-40B4-BE49-F238E27FC236}">
                    <a16:creationId xmlns:a16="http://schemas.microsoft.com/office/drawing/2014/main" id="{68A26D70-A173-9130-BC05-181E3BF63192}"/>
                  </a:ext>
                </a:extLst>
              </p:cNvPr>
              <p:cNvSpPr/>
              <p:nvPr/>
            </p:nvSpPr>
            <p:spPr bwMode="auto">
              <a:xfrm>
                <a:off x="1450263" y="4189683"/>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16" name="Oval 9415">
                <a:extLst>
                  <a:ext uri="{FF2B5EF4-FFF2-40B4-BE49-F238E27FC236}">
                    <a16:creationId xmlns:a16="http://schemas.microsoft.com/office/drawing/2014/main" id="{F972F2DB-FCD3-616B-BD65-DF85560E154C}"/>
                  </a:ext>
                </a:extLst>
              </p:cNvPr>
              <p:cNvSpPr/>
              <p:nvPr/>
            </p:nvSpPr>
            <p:spPr bwMode="auto">
              <a:xfrm>
                <a:off x="1439222" y="4119443"/>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17" name="Oval 9416">
                <a:extLst>
                  <a:ext uri="{FF2B5EF4-FFF2-40B4-BE49-F238E27FC236}">
                    <a16:creationId xmlns:a16="http://schemas.microsoft.com/office/drawing/2014/main" id="{FC861805-AC8C-9D87-9D56-1882C0A77B3E}"/>
                  </a:ext>
                </a:extLst>
              </p:cNvPr>
              <p:cNvSpPr/>
              <p:nvPr/>
            </p:nvSpPr>
            <p:spPr bwMode="auto">
              <a:xfrm>
                <a:off x="1459702" y="4071908"/>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18" name="Oval 9417">
                <a:extLst>
                  <a:ext uri="{FF2B5EF4-FFF2-40B4-BE49-F238E27FC236}">
                    <a16:creationId xmlns:a16="http://schemas.microsoft.com/office/drawing/2014/main" id="{8356EE0F-1943-64B4-A58F-98217887AA0B}"/>
                  </a:ext>
                </a:extLst>
              </p:cNvPr>
              <p:cNvSpPr/>
              <p:nvPr/>
            </p:nvSpPr>
            <p:spPr bwMode="auto">
              <a:xfrm>
                <a:off x="1437682" y="4363162"/>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19" name="Oval 9418">
                <a:extLst>
                  <a:ext uri="{FF2B5EF4-FFF2-40B4-BE49-F238E27FC236}">
                    <a16:creationId xmlns:a16="http://schemas.microsoft.com/office/drawing/2014/main" id="{53525606-7ADA-D3BA-F1E0-B163FC1FA951}"/>
                  </a:ext>
                </a:extLst>
              </p:cNvPr>
              <p:cNvSpPr/>
              <p:nvPr/>
            </p:nvSpPr>
            <p:spPr bwMode="auto">
              <a:xfrm>
                <a:off x="1880970" y="4501520"/>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20" name="Oval 9419">
                <a:extLst>
                  <a:ext uri="{FF2B5EF4-FFF2-40B4-BE49-F238E27FC236}">
                    <a16:creationId xmlns:a16="http://schemas.microsoft.com/office/drawing/2014/main" id="{8C7AC9DF-6048-85A7-321B-19D883F19DEC}"/>
                  </a:ext>
                </a:extLst>
              </p:cNvPr>
              <p:cNvSpPr/>
              <p:nvPr/>
            </p:nvSpPr>
            <p:spPr bwMode="auto">
              <a:xfrm>
                <a:off x="1783129" y="4190139"/>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21" name="Oval 9420">
                <a:extLst>
                  <a:ext uri="{FF2B5EF4-FFF2-40B4-BE49-F238E27FC236}">
                    <a16:creationId xmlns:a16="http://schemas.microsoft.com/office/drawing/2014/main" id="{8B33DD65-4554-8D27-4DC4-C868D48FFAF3}"/>
                  </a:ext>
                </a:extLst>
              </p:cNvPr>
              <p:cNvSpPr/>
              <p:nvPr/>
            </p:nvSpPr>
            <p:spPr bwMode="auto">
              <a:xfrm>
                <a:off x="1471288" y="4409646"/>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22" name="Oval 9421">
                <a:extLst>
                  <a:ext uri="{FF2B5EF4-FFF2-40B4-BE49-F238E27FC236}">
                    <a16:creationId xmlns:a16="http://schemas.microsoft.com/office/drawing/2014/main" id="{E43D7218-B70F-1814-BB81-DCA64738A994}"/>
                  </a:ext>
                </a:extLst>
              </p:cNvPr>
              <p:cNvSpPr/>
              <p:nvPr/>
            </p:nvSpPr>
            <p:spPr bwMode="auto">
              <a:xfrm>
                <a:off x="1453372" y="4039935"/>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23" name="Oval 9422">
                <a:extLst>
                  <a:ext uri="{FF2B5EF4-FFF2-40B4-BE49-F238E27FC236}">
                    <a16:creationId xmlns:a16="http://schemas.microsoft.com/office/drawing/2014/main" id="{84F63E5A-582B-803D-FA8E-95D96CED5D1A}"/>
                  </a:ext>
                </a:extLst>
              </p:cNvPr>
              <p:cNvSpPr/>
              <p:nvPr/>
            </p:nvSpPr>
            <p:spPr bwMode="auto">
              <a:xfrm>
                <a:off x="1535309" y="3989936"/>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24" name="Oval 9423">
                <a:extLst>
                  <a:ext uri="{FF2B5EF4-FFF2-40B4-BE49-F238E27FC236}">
                    <a16:creationId xmlns:a16="http://schemas.microsoft.com/office/drawing/2014/main" id="{8CB5EF1B-EBD9-677E-4EF0-269BC5688364}"/>
                  </a:ext>
                </a:extLst>
              </p:cNvPr>
              <p:cNvSpPr/>
              <p:nvPr/>
            </p:nvSpPr>
            <p:spPr bwMode="auto">
              <a:xfrm>
                <a:off x="1439222" y="3840438"/>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25" name="Oval 9424">
                <a:extLst>
                  <a:ext uri="{FF2B5EF4-FFF2-40B4-BE49-F238E27FC236}">
                    <a16:creationId xmlns:a16="http://schemas.microsoft.com/office/drawing/2014/main" id="{07B8D50D-7431-7576-B82E-350F5AB8A59B}"/>
                  </a:ext>
                </a:extLst>
              </p:cNvPr>
              <p:cNvSpPr/>
              <p:nvPr/>
            </p:nvSpPr>
            <p:spPr bwMode="auto">
              <a:xfrm>
                <a:off x="1806175" y="3948258"/>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26" name="Oval 9425">
                <a:extLst>
                  <a:ext uri="{FF2B5EF4-FFF2-40B4-BE49-F238E27FC236}">
                    <a16:creationId xmlns:a16="http://schemas.microsoft.com/office/drawing/2014/main" id="{F5CF16EF-F44D-243A-25AD-17D5C69EABBC}"/>
                  </a:ext>
                </a:extLst>
              </p:cNvPr>
              <p:cNvSpPr/>
              <p:nvPr/>
            </p:nvSpPr>
            <p:spPr bwMode="auto">
              <a:xfrm>
                <a:off x="1865938" y="4091022"/>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27" name="Oval 9426">
                <a:extLst>
                  <a:ext uri="{FF2B5EF4-FFF2-40B4-BE49-F238E27FC236}">
                    <a16:creationId xmlns:a16="http://schemas.microsoft.com/office/drawing/2014/main" id="{32621E92-2794-E7AF-D735-E6E2E4C62DEA}"/>
                  </a:ext>
                </a:extLst>
              </p:cNvPr>
              <p:cNvSpPr/>
              <p:nvPr/>
            </p:nvSpPr>
            <p:spPr bwMode="auto">
              <a:xfrm>
                <a:off x="1856614" y="4359837"/>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28" name="Oval 9427">
                <a:extLst>
                  <a:ext uri="{FF2B5EF4-FFF2-40B4-BE49-F238E27FC236}">
                    <a16:creationId xmlns:a16="http://schemas.microsoft.com/office/drawing/2014/main" id="{59A3D89F-9D5A-19A9-62A3-8FA2E4A89254}"/>
                  </a:ext>
                </a:extLst>
              </p:cNvPr>
              <p:cNvSpPr/>
              <p:nvPr/>
            </p:nvSpPr>
            <p:spPr bwMode="auto">
              <a:xfrm>
                <a:off x="1951144" y="4388623"/>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29" name="Oval 9428">
                <a:extLst>
                  <a:ext uri="{FF2B5EF4-FFF2-40B4-BE49-F238E27FC236}">
                    <a16:creationId xmlns:a16="http://schemas.microsoft.com/office/drawing/2014/main" id="{16DA9D4E-6E05-F63F-0AE4-929703E9330D}"/>
                  </a:ext>
                </a:extLst>
              </p:cNvPr>
              <p:cNvSpPr/>
              <p:nvPr/>
            </p:nvSpPr>
            <p:spPr bwMode="auto">
              <a:xfrm>
                <a:off x="2021275" y="4429802"/>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30" name="Oval 9429">
                <a:extLst>
                  <a:ext uri="{FF2B5EF4-FFF2-40B4-BE49-F238E27FC236}">
                    <a16:creationId xmlns:a16="http://schemas.microsoft.com/office/drawing/2014/main" id="{FEA51230-F9C8-C63E-08C8-F04B122A8A38}"/>
                  </a:ext>
                </a:extLst>
              </p:cNvPr>
              <p:cNvSpPr/>
              <p:nvPr/>
            </p:nvSpPr>
            <p:spPr bwMode="auto">
              <a:xfrm>
                <a:off x="1942055" y="3982508"/>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31" name="Oval 9430">
                <a:extLst>
                  <a:ext uri="{FF2B5EF4-FFF2-40B4-BE49-F238E27FC236}">
                    <a16:creationId xmlns:a16="http://schemas.microsoft.com/office/drawing/2014/main" id="{1560C3EC-A481-BE81-A81A-6ED2CB82F80D}"/>
                  </a:ext>
                </a:extLst>
              </p:cNvPr>
              <p:cNvSpPr/>
              <p:nvPr/>
            </p:nvSpPr>
            <p:spPr bwMode="auto">
              <a:xfrm>
                <a:off x="1960924" y="4277482"/>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32" name="Oval 9431">
                <a:extLst>
                  <a:ext uri="{FF2B5EF4-FFF2-40B4-BE49-F238E27FC236}">
                    <a16:creationId xmlns:a16="http://schemas.microsoft.com/office/drawing/2014/main" id="{9BACB0BA-BCAD-C810-C91F-269D754B03B6}"/>
                  </a:ext>
                </a:extLst>
              </p:cNvPr>
              <p:cNvSpPr/>
              <p:nvPr/>
            </p:nvSpPr>
            <p:spPr bwMode="auto">
              <a:xfrm>
                <a:off x="1967857" y="4030216"/>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33" name="Oval 9432">
                <a:extLst>
                  <a:ext uri="{FF2B5EF4-FFF2-40B4-BE49-F238E27FC236}">
                    <a16:creationId xmlns:a16="http://schemas.microsoft.com/office/drawing/2014/main" id="{E6DF4F1B-E301-2E95-2EC6-40958E4069FE}"/>
                  </a:ext>
                </a:extLst>
              </p:cNvPr>
              <p:cNvSpPr/>
              <p:nvPr/>
            </p:nvSpPr>
            <p:spPr bwMode="auto">
              <a:xfrm>
                <a:off x="2383733" y="450569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34" name="Oval 9433">
                <a:extLst>
                  <a:ext uri="{FF2B5EF4-FFF2-40B4-BE49-F238E27FC236}">
                    <a16:creationId xmlns:a16="http://schemas.microsoft.com/office/drawing/2014/main" id="{A212F288-363F-B51F-DD75-6C5845534D04}"/>
                  </a:ext>
                </a:extLst>
              </p:cNvPr>
              <p:cNvSpPr/>
              <p:nvPr/>
            </p:nvSpPr>
            <p:spPr bwMode="auto">
              <a:xfrm>
                <a:off x="2019205" y="421379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35" name="Oval 9434">
                <a:extLst>
                  <a:ext uri="{FF2B5EF4-FFF2-40B4-BE49-F238E27FC236}">
                    <a16:creationId xmlns:a16="http://schemas.microsoft.com/office/drawing/2014/main" id="{C3CD69EB-8581-CBF1-3FB9-5D84BA90C2AD}"/>
                  </a:ext>
                </a:extLst>
              </p:cNvPr>
              <p:cNvSpPr/>
              <p:nvPr/>
            </p:nvSpPr>
            <p:spPr bwMode="auto">
              <a:xfrm>
                <a:off x="1926241" y="4187752"/>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36" name="Oval 9435">
                <a:extLst>
                  <a:ext uri="{FF2B5EF4-FFF2-40B4-BE49-F238E27FC236}">
                    <a16:creationId xmlns:a16="http://schemas.microsoft.com/office/drawing/2014/main" id="{9AAA6A16-551E-7E0A-0D55-5FE602C8AF3D}"/>
                  </a:ext>
                </a:extLst>
              </p:cNvPr>
              <p:cNvSpPr/>
              <p:nvPr/>
            </p:nvSpPr>
            <p:spPr bwMode="auto">
              <a:xfrm>
                <a:off x="2450116" y="4283525"/>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37" name="Oval 9436">
                <a:extLst>
                  <a:ext uri="{FF2B5EF4-FFF2-40B4-BE49-F238E27FC236}">
                    <a16:creationId xmlns:a16="http://schemas.microsoft.com/office/drawing/2014/main" id="{94C02E50-790E-8577-D4FF-F646D4B46FAA}"/>
                  </a:ext>
                </a:extLst>
              </p:cNvPr>
              <p:cNvSpPr/>
              <p:nvPr/>
            </p:nvSpPr>
            <p:spPr bwMode="auto">
              <a:xfrm>
                <a:off x="2460267" y="4127063"/>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38" name="Oval 9437">
                <a:extLst>
                  <a:ext uri="{FF2B5EF4-FFF2-40B4-BE49-F238E27FC236}">
                    <a16:creationId xmlns:a16="http://schemas.microsoft.com/office/drawing/2014/main" id="{7A9C7E0F-BA35-4E0C-749F-A75C7E2B4F7C}"/>
                  </a:ext>
                </a:extLst>
              </p:cNvPr>
              <p:cNvSpPr/>
              <p:nvPr/>
            </p:nvSpPr>
            <p:spPr bwMode="auto">
              <a:xfrm>
                <a:off x="2506030" y="4240836"/>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39" name="Oval 9438">
                <a:extLst>
                  <a:ext uri="{FF2B5EF4-FFF2-40B4-BE49-F238E27FC236}">
                    <a16:creationId xmlns:a16="http://schemas.microsoft.com/office/drawing/2014/main" id="{727A5254-96DC-3330-18CA-24352D0B5D4A}"/>
                  </a:ext>
                </a:extLst>
              </p:cNvPr>
              <p:cNvSpPr/>
              <p:nvPr/>
            </p:nvSpPr>
            <p:spPr bwMode="auto">
              <a:xfrm>
                <a:off x="2550025" y="4343725"/>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40" name="Oval 9439">
                <a:extLst>
                  <a:ext uri="{FF2B5EF4-FFF2-40B4-BE49-F238E27FC236}">
                    <a16:creationId xmlns:a16="http://schemas.microsoft.com/office/drawing/2014/main" id="{4BDF6119-3C49-CB4D-7299-CFC80708370D}"/>
                  </a:ext>
                </a:extLst>
              </p:cNvPr>
              <p:cNvSpPr/>
              <p:nvPr/>
            </p:nvSpPr>
            <p:spPr bwMode="auto">
              <a:xfrm>
                <a:off x="2471042" y="4528402"/>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41" name="Oval 9440">
                <a:extLst>
                  <a:ext uri="{FF2B5EF4-FFF2-40B4-BE49-F238E27FC236}">
                    <a16:creationId xmlns:a16="http://schemas.microsoft.com/office/drawing/2014/main" id="{05E7E7D2-2278-6E3F-8F4C-96363F9D98E2}"/>
                  </a:ext>
                </a:extLst>
              </p:cNvPr>
              <p:cNvSpPr/>
              <p:nvPr/>
            </p:nvSpPr>
            <p:spPr bwMode="auto">
              <a:xfrm>
                <a:off x="2440739" y="4446017"/>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42" name="Oval 9441">
                <a:extLst>
                  <a:ext uri="{FF2B5EF4-FFF2-40B4-BE49-F238E27FC236}">
                    <a16:creationId xmlns:a16="http://schemas.microsoft.com/office/drawing/2014/main" id="{5F984425-B05B-067D-F930-FC0E298B80B5}"/>
                  </a:ext>
                </a:extLst>
              </p:cNvPr>
              <p:cNvSpPr/>
              <p:nvPr/>
            </p:nvSpPr>
            <p:spPr bwMode="auto">
              <a:xfrm>
                <a:off x="2512024" y="4385376"/>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43" name="Oval 9442">
                <a:extLst>
                  <a:ext uri="{FF2B5EF4-FFF2-40B4-BE49-F238E27FC236}">
                    <a16:creationId xmlns:a16="http://schemas.microsoft.com/office/drawing/2014/main" id="{FA4984AE-4E3A-E622-47F5-F7B07E4BF348}"/>
                  </a:ext>
                </a:extLst>
              </p:cNvPr>
              <p:cNvSpPr/>
              <p:nvPr/>
            </p:nvSpPr>
            <p:spPr bwMode="auto">
              <a:xfrm>
                <a:off x="1962896" y="4134241"/>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44" name="Oval 9443">
                <a:extLst>
                  <a:ext uri="{FF2B5EF4-FFF2-40B4-BE49-F238E27FC236}">
                    <a16:creationId xmlns:a16="http://schemas.microsoft.com/office/drawing/2014/main" id="{2A13E060-195A-8AD3-6251-053B269FDA47}"/>
                  </a:ext>
                </a:extLst>
              </p:cNvPr>
              <p:cNvSpPr/>
              <p:nvPr/>
            </p:nvSpPr>
            <p:spPr bwMode="auto">
              <a:xfrm>
                <a:off x="2899984" y="4509175"/>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45" name="Oval 9444">
                <a:extLst>
                  <a:ext uri="{FF2B5EF4-FFF2-40B4-BE49-F238E27FC236}">
                    <a16:creationId xmlns:a16="http://schemas.microsoft.com/office/drawing/2014/main" id="{02F591E0-65D4-28AB-F492-EB3E86763FCA}"/>
                  </a:ext>
                </a:extLst>
              </p:cNvPr>
              <p:cNvSpPr/>
              <p:nvPr/>
            </p:nvSpPr>
            <p:spPr bwMode="auto">
              <a:xfrm>
                <a:off x="2968597" y="4528467"/>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46" name="Oval 9445">
                <a:extLst>
                  <a:ext uri="{FF2B5EF4-FFF2-40B4-BE49-F238E27FC236}">
                    <a16:creationId xmlns:a16="http://schemas.microsoft.com/office/drawing/2014/main" id="{5A814B00-22A0-A31D-5386-BF7AE01C2014}"/>
                  </a:ext>
                </a:extLst>
              </p:cNvPr>
              <p:cNvSpPr/>
              <p:nvPr/>
            </p:nvSpPr>
            <p:spPr bwMode="auto">
              <a:xfrm>
                <a:off x="2930792" y="4202818"/>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47" name="Oval 9446">
                <a:extLst>
                  <a:ext uri="{FF2B5EF4-FFF2-40B4-BE49-F238E27FC236}">
                    <a16:creationId xmlns:a16="http://schemas.microsoft.com/office/drawing/2014/main" id="{EE5FFD1D-A2EE-ED23-240E-552D1BB5AD7E}"/>
                  </a:ext>
                </a:extLst>
              </p:cNvPr>
              <p:cNvSpPr/>
              <p:nvPr/>
            </p:nvSpPr>
            <p:spPr bwMode="auto">
              <a:xfrm>
                <a:off x="2975237" y="4294801"/>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48" name="Oval 9447">
                <a:extLst>
                  <a:ext uri="{FF2B5EF4-FFF2-40B4-BE49-F238E27FC236}">
                    <a16:creationId xmlns:a16="http://schemas.microsoft.com/office/drawing/2014/main" id="{154092AD-0116-D15A-2717-D26593905729}"/>
                  </a:ext>
                </a:extLst>
              </p:cNvPr>
              <p:cNvSpPr/>
              <p:nvPr/>
            </p:nvSpPr>
            <p:spPr bwMode="auto">
              <a:xfrm>
                <a:off x="2961823" y="4465699"/>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49" name="Oval 9448">
                <a:extLst>
                  <a:ext uri="{FF2B5EF4-FFF2-40B4-BE49-F238E27FC236}">
                    <a16:creationId xmlns:a16="http://schemas.microsoft.com/office/drawing/2014/main" id="{5DF3E761-753C-C0C7-D426-E937BCA7857D}"/>
                  </a:ext>
                </a:extLst>
              </p:cNvPr>
              <p:cNvSpPr/>
              <p:nvPr/>
            </p:nvSpPr>
            <p:spPr bwMode="auto">
              <a:xfrm>
                <a:off x="3345994" y="4538758"/>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0" name="Oval 9449">
                <a:extLst>
                  <a:ext uri="{FF2B5EF4-FFF2-40B4-BE49-F238E27FC236}">
                    <a16:creationId xmlns:a16="http://schemas.microsoft.com/office/drawing/2014/main" id="{4E82BB6B-9CA2-6BA4-AFF7-15E0A8C9E14B}"/>
                  </a:ext>
                </a:extLst>
              </p:cNvPr>
              <p:cNvSpPr/>
              <p:nvPr/>
            </p:nvSpPr>
            <p:spPr bwMode="auto">
              <a:xfrm>
                <a:off x="3467219" y="4402721"/>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1" name="Oval 9450">
                <a:extLst>
                  <a:ext uri="{FF2B5EF4-FFF2-40B4-BE49-F238E27FC236}">
                    <a16:creationId xmlns:a16="http://schemas.microsoft.com/office/drawing/2014/main" id="{19BD49F8-03A3-828D-994B-935A103849C6}"/>
                  </a:ext>
                </a:extLst>
              </p:cNvPr>
              <p:cNvSpPr/>
              <p:nvPr/>
            </p:nvSpPr>
            <p:spPr bwMode="auto">
              <a:xfrm>
                <a:off x="3676066" y="4535302"/>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2" name="Oval 9451">
                <a:extLst>
                  <a:ext uri="{FF2B5EF4-FFF2-40B4-BE49-F238E27FC236}">
                    <a16:creationId xmlns:a16="http://schemas.microsoft.com/office/drawing/2014/main" id="{09A6C734-DDA8-24AB-DC52-C015DFBF035B}"/>
                  </a:ext>
                </a:extLst>
              </p:cNvPr>
              <p:cNvSpPr/>
              <p:nvPr/>
            </p:nvSpPr>
            <p:spPr bwMode="auto">
              <a:xfrm>
                <a:off x="3934063" y="4328953"/>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3" name="Oval 9452">
                <a:extLst>
                  <a:ext uri="{FF2B5EF4-FFF2-40B4-BE49-F238E27FC236}">
                    <a16:creationId xmlns:a16="http://schemas.microsoft.com/office/drawing/2014/main" id="{0C35C0DA-48EC-D4DC-E9F3-24F1E0A0859E}"/>
                  </a:ext>
                </a:extLst>
              </p:cNvPr>
              <p:cNvSpPr/>
              <p:nvPr/>
            </p:nvSpPr>
            <p:spPr bwMode="auto">
              <a:xfrm>
                <a:off x="4518887" y="432064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4" name="Oval 9453">
                <a:extLst>
                  <a:ext uri="{FF2B5EF4-FFF2-40B4-BE49-F238E27FC236}">
                    <a16:creationId xmlns:a16="http://schemas.microsoft.com/office/drawing/2014/main" id="{DE1CD133-9C10-115E-56DC-443449298DD7}"/>
                  </a:ext>
                </a:extLst>
              </p:cNvPr>
              <p:cNvSpPr/>
              <p:nvPr/>
            </p:nvSpPr>
            <p:spPr bwMode="auto">
              <a:xfrm>
                <a:off x="4492887" y="4602663"/>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5" name="Oval 9454">
                <a:extLst>
                  <a:ext uri="{FF2B5EF4-FFF2-40B4-BE49-F238E27FC236}">
                    <a16:creationId xmlns:a16="http://schemas.microsoft.com/office/drawing/2014/main" id="{7511969D-DB64-EAE1-7D34-3D6ABC55267B}"/>
                  </a:ext>
                </a:extLst>
              </p:cNvPr>
              <p:cNvSpPr/>
              <p:nvPr/>
            </p:nvSpPr>
            <p:spPr bwMode="auto">
              <a:xfrm>
                <a:off x="3879720" y="4509175"/>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6" name="Oval 9455">
                <a:extLst>
                  <a:ext uri="{FF2B5EF4-FFF2-40B4-BE49-F238E27FC236}">
                    <a16:creationId xmlns:a16="http://schemas.microsoft.com/office/drawing/2014/main" id="{6EFB6C8E-B61F-423B-3613-ABC5AFC1CD3E}"/>
                  </a:ext>
                </a:extLst>
              </p:cNvPr>
              <p:cNvSpPr/>
              <p:nvPr/>
            </p:nvSpPr>
            <p:spPr bwMode="auto">
              <a:xfrm>
                <a:off x="3987103" y="4544220"/>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7" name="Oval 9456">
                <a:extLst>
                  <a:ext uri="{FF2B5EF4-FFF2-40B4-BE49-F238E27FC236}">
                    <a16:creationId xmlns:a16="http://schemas.microsoft.com/office/drawing/2014/main" id="{52BD8DE2-5F9E-F1E8-2BF7-C999EF7C854F}"/>
                  </a:ext>
                </a:extLst>
              </p:cNvPr>
              <p:cNvSpPr/>
              <p:nvPr/>
            </p:nvSpPr>
            <p:spPr bwMode="auto">
              <a:xfrm>
                <a:off x="3496247" y="4516677"/>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8" name="Oval 9457">
                <a:extLst>
                  <a:ext uri="{FF2B5EF4-FFF2-40B4-BE49-F238E27FC236}">
                    <a16:creationId xmlns:a16="http://schemas.microsoft.com/office/drawing/2014/main" id="{F9648698-C52F-C849-BCB2-404DE1EE6000}"/>
                  </a:ext>
                </a:extLst>
              </p:cNvPr>
              <p:cNvSpPr/>
              <p:nvPr/>
            </p:nvSpPr>
            <p:spPr bwMode="auto">
              <a:xfrm>
                <a:off x="3450520" y="4335501"/>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9" name="Oval 9458">
                <a:extLst>
                  <a:ext uri="{FF2B5EF4-FFF2-40B4-BE49-F238E27FC236}">
                    <a16:creationId xmlns:a16="http://schemas.microsoft.com/office/drawing/2014/main" id="{FFD61BA9-5C69-27B9-0494-EF0B44A9DCDE}"/>
                  </a:ext>
                </a:extLst>
              </p:cNvPr>
              <p:cNvSpPr/>
              <p:nvPr/>
            </p:nvSpPr>
            <p:spPr bwMode="auto">
              <a:xfrm>
                <a:off x="3000409" y="4402213"/>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60" name="Oval 9459">
                <a:extLst>
                  <a:ext uri="{FF2B5EF4-FFF2-40B4-BE49-F238E27FC236}">
                    <a16:creationId xmlns:a16="http://schemas.microsoft.com/office/drawing/2014/main" id="{537AB611-0738-DB2E-9921-F8B2E75003C6}"/>
                  </a:ext>
                </a:extLst>
              </p:cNvPr>
              <p:cNvSpPr/>
              <p:nvPr/>
            </p:nvSpPr>
            <p:spPr bwMode="auto">
              <a:xfrm>
                <a:off x="3389472" y="4515956"/>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61" name="Oval 9460">
                <a:extLst>
                  <a:ext uri="{FF2B5EF4-FFF2-40B4-BE49-F238E27FC236}">
                    <a16:creationId xmlns:a16="http://schemas.microsoft.com/office/drawing/2014/main" id="{F6C3E16A-1345-37E2-ABAF-89A0DDA16816}"/>
                  </a:ext>
                </a:extLst>
              </p:cNvPr>
              <p:cNvSpPr/>
              <p:nvPr/>
            </p:nvSpPr>
            <p:spPr bwMode="auto">
              <a:xfrm>
                <a:off x="2949375" y="4392943"/>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62" name="Oval 9461">
                <a:extLst>
                  <a:ext uri="{FF2B5EF4-FFF2-40B4-BE49-F238E27FC236}">
                    <a16:creationId xmlns:a16="http://schemas.microsoft.com/office/drawing/2014/main" id="{9F7462CD-7066-5347-3FF4-88AE6915FF6C}"/>
                  </a:ext>
                </a:extLst>
              </p:cNvPr>
              <p:cNvSpPr/>
              <p:nvPr/>
            </p:nvSpPr>
            <p:spPr bwMode="auto">
              <a:xfrm>
                <a:off x="2958455" y="4240468"/>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21" name="Group 9320">
              <a:extLst>
                <a:ext uri="{FF2B5EF4-FFF2-40B4-BE49-F238E27FC236}">
                  <a16:creationId xmlns:a16="http://schemas.microsoft.com/office/drawing/2014/main" id="{6290CD39-1506-CC7C-A118-A7FC27710437}"/>
                </a:ext>
              </a:extLst>
            </p:cNvPr>
            <p:cNvGrpSpPr/>
            <p:nvPr/>
          </p:nvGrpSpPr>
          <p:grpSpPr>
            <a:xfrm>
              <a:off x="987236" y="3111540"/>
              <a:ext cx="3040976" cy="1686363"/>
              <a:chOff x="1252430" y="1248667"/>
              <a:chExt cx="3040976" cy="1686363"/>
            </a:xfrm>
          </p:grpSpPr>
          <p:sp>
            <p:nvSpPr>
              <p:cNvPr id="9280" name="Freeform 9279">
                <a:extLst>
                  <a:ext uri="{FF2B5EF4-FFF2-40B4-BE49-F238E27FC236}">
                    <a16:creationId xmlns:a16="http://schemas.microsoft.com/office/drawing/2014/main" id="{B2F70213-E4F8-846B-3844-B0E79BFEBB5F}"/>
                  </a:ext>
                </a:extLst>
              </p:cNvPr>
              <p:cNvSpPr/>
              <p:nvPr/>
            </p:nvSpPr>
            <p:spPr bwMode="auto">
              <a:xfrm>
                <a:off x="1252430" y="1310318"/>
                <a:ext cx="993775" cy="1565275"/>
              </a:xfrm>
              <a:custGeom>
                <a:avLst/>
                <a:gdLst>
                  <a:gd name="connsiteX0" fmla="*/ 984250 w 993775"/>
                  <a:gd name="connsiteY0" fmla="*/ 1565275 h 1565275"/>
                  <a:gd name="connsiteX1" fmla="*/ 476250 w 993775"/>
                  <a:gd name="connsiteY1" fmla="*/ 1565275 h 1565275"/>
                  <a:gd name="connsiteX2" fmla="*/ 0 w 993775"/>
                  <a:gd name="connsiteY2" fmla="*/ 434975 h 1565275"/>
                  <a:gd name="connsiteX3" fmla="*/ 555625 w 993775"/>
                  <a:gd name="connsiteY3" fmla="*/ 231775 h 1565275"/>
                  <a:gd name="connsiteX4" fmla="*/ 993775 w 993775"/>
                  <a:gd name="connsiteY4" fmla="*/ 0 h 1565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775" h="1565275">
                    <a:moveTo>
                      <a:pt x="984250" y="1565275"/>
                    </a:moveTo>
                    <a:lnTo>
                      <a:pt x="476250" y="1565275"/>
                    </a:lnTo>
                    <a:lnTo>
                      <a:pt x="0" y="434975"/>
                    </a:lnTo>
                    <a:lnTo>
                      <a:pt x="555625" y="231775"/>
                    </a:lnTo>
                    <a:lnTo>
                      <a:pt x="993775" y="0"/>
                    </a:lnTo>
                  </a:path>
                </a:pathLst>
              </a:custGeom>
              <a:noFill/>
              <a:ln w="19050">
                <a:solidFill>
                  <a:srgbClr val="015873"/>
                </a:solidFill>
                <a:miter lim="800000"/>
                <a:headEnd/>
                <a:tailEnd/>
              </a:ln>
            </p:spPr>
            <p:txBody>
              <a:bodyPr rtlCol="0" anchor="ctr"/>
              <a:lstStyle/>
              <a:p>
                <a:pPr algn="ctr"/>
                <a:endParaRPr lang="en-US"/>
              </a:p>
            </p:txBody>
          </p:sp>
          <p:sp>
            <p:nvSpPr>
              <p:cNvPr id="9281" name="Freeform 9280">
                <a:extLst>
                  <a:ext uri="{FF2B5EF4-FFF2-40B4-BE49-F238E27FC236}">
                    <a16:creationId xmlns:a16="http://schemas.microsoft.com/office/drawing/2014/main" id="{262554FB-D84A-DAF6-43FE-F7C4D2D0AAAB}"/>
                  </a:ext>
                </a:extLst>
              </p:cNvPr>
              <p:cNvSpPr/>
              <p:nvPr/>
            </p:nvSpPr>
            <p:spPr bwMode="auto">
              <a:xfrm>
                <a:off x="1261955" y="1745293"/>
                <a:ext cx="2978150" cy="450850"/>
              </a:xfrm>
              <a:custGeom>
                <a:avLst/>
                <a:gdLst>
                  <a:gd name="connsiteX0" fmla="*/ 2978150 w 2978150"/>
                  <a:gd name="connsiteY0" fmla="*/ 374650 h 450850"/>
                  <a:gd name="connsiteX1" fmla="*/ 2482850 w 2978150"/>
                  <a:gd name="connsiteY1" fmla="*/ 422275 h 450850"/>
                  <a:gd name="connsiteX2" fmla="*/ 1968500 w 2978150"/>
                  <a:gd name="connsiteY2" fmla="*/ 317500 h 450850"/>
                  <a:gd name="connsiteX3" fmla="*/ 1485900 w 2978150"/>
                  <a:gd name="connsiteY3" fmla="*/ 266700 h 450850"/>
                  <a:gd name="connsiteX4" fmla="*/ 974725 w 2978150"/>
                  <a:gd name="connsiteY4" fmla="*/ 206375 h 450850"/>
                  <a:gd name="connsiteX5" fmla="*/ 492125 w 2978150"/>
                  <a:gd name="connsiteY5" fmla="*/ 149225 h 450850"/>
                  <a:gd name="connsiteX6" fmla="*/ 0 w 2978150"/>
                  <a:gd name="connsiteY6" fmla="*/ 0 h 450850"/>
                  <a:gd name="connsiteX7" fmla="*/ 428625 w 2978150"/>
                  <a:gd name="connsiteY7" fmla="*/ 238125 h 450850"/>
                  <a:gd name="connsiteX8" fmla="*/ 930275 w 2978150"/>
                  <a:gd name="connsiteY8" fmla="*/ 314325 h 450850"/>
                  <a:gd name="connsiteX9" fmla="*/ 1428750 w 2978150"/>
                  <a:gd name="connsiteY9" fmla="*/ 45085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78150" h="450850">
                    <a:moveTo>
                      <a:pt x="2978150" y="374650"/>
                    </a:moveTo>
                    <a:lnTo>
                      <a:pt x="2482850" y="422275"/>
                    </a:lnTo>
                    <a:lnTo>
                      <a:pt x="1968500" y="317500"/>
                    </a:lnTo>
                    <a:lnTo>
                      <a:pt x="1485900" y="266700"/>
                    </a:lnTo>
                    <a:lnTo>
                      <a:pt x="974725" y="206375"/>
                    </a:lnTo>
                    <a:lnTo>
                      <a:pt x="492125" y="149225"/>
                    </a:lnTo>
                    <a:lnTo>
                      <a:pt x="0" y="0"/>
                    </a:lnTo>
                    <a:lnTo>
                      <a:pt x="428625" y="238125"/>
                    </a:lnTo>
                    <a:lnTo>
                      <a:pt x="930275" y="314325"/>
                    </a:lnTo>
                    <a:lnTo>
                      <a:pt x="1428750" y="450850"/>
                    </a:lnTo>
                  </a:path>
                </a:pathLst>
              </a:custGeom>
              <a:noFill/>
              <a:ln w="19050">
                <a:solidFill>
                  <a:srgbClr val="015873"/>
                </a:solidFill>
                <a:miter lim="800000"/>
                <a:headEnd/>
                <a:tailEnd/>
              </a:ln>
            </p:spPr>
            <p:txBody>
              <a:bodyPr rtlCol="0" anchor="ctr"/>
              <a:lstStyle/>
              <a:p>
                <a:pPr algn="ctr"/>
                <a:endParaRPr lang="en-US"/>
              </a:p>
            </p:txBody>
          </p:sp>
          <p:sp>
            <p:nvSpPr>
              <p:cNvPr id="9282" name="Freeform 9281">
                <a:extLst>
                  <a:ext uri="{FF2B5EF4-FFF2-40B4-BE49-F238E27FC236}">
                    <a16:creationId xmlns:a16="http://schemas.microsoft.com/office/drawing/2014/main" id="{9FFE992B-21FA-65E0-30D5-624996F98C98}"/>
                  </a:ext>
                </a:extLst>
              </p:cNvPr>
              <p:cNvSpPr/>
              <p:nvPr/>
            </p:nvSpPr>
            <p:spPr bwMode="auto">
              <a:xfrm>
                <a:off x="1258780" y="1704018"/>
                <a:ext cx="1492250" cy="415925"/>
              </a:xfrm>
              <a:custGeom>
                <a:avLst/>
                <a:gdLst>
                  <a:gd name="connsiteX0" fmla="*/ 1435100 w 1492250"/>
                  <a:gd name="connsiteY0" fmla="*/ 149225 h 415925"/>
                  <a:gd name="connsiteX1" fmla="*/ 958850 w 1492250"/>
                  <a:gd name="connsiteY1" fmla="*/ 415925 h 415925"/>
                  <a:gd name="connsiteX2" fmla="*/ 450850 w 1492250"/>
                  <a:gd name="connsiteY2" fmla="*/ 260350 h 415925"/>
                  <a:gd name="connsiteX3" fmla="*/ 0 w 1492250"/>
                  <a:gd name="connsiteY3" fmla="*/ 44450 h 415925"/>
                  <a:gd name="connsiteX4" fmla="*/ 511175 w 1492250"/>
                  <a:gd name="connsiteY4" fmla="*/ 41275 h 415925"/>
                  <a:gd name="connsiteX5" fmla="*/ 1006475 w 1492250"/>
                  <a:gd name="connsiteY5" fmla="*/ 88900 h 415925"/>
                  <a:gd name="connsiteX6" fmla="*/ 1492250 w 1492250"/>
                  <a:gd name="connsiteY6" fmla="*/ 0 h 41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2250" h="415925">
                    <a:moveTo>
                      <a:pt x="1435100" y="149225"/>
                    </a:moveTo>
                    <a:lnTo>
                      <a:pt x="958850" y="415925"/>
                    </a:lnTo>
                    <a:lnTo>
                      <a:pt x="450850" y="260350"/>
                    </a:lnTo>
                    <a:lnTo>
                      <a:pt x="0" y="44450"/>
                    </a:lnTo>
                    <a:lnTo>
                      <a:pt x="511175" y="41275"/>
                    </a:lnTo>
                    <a:lnTo>
                      <a:pt x="1006475" y="88900"/>
                    </a:lnTo>
                    <a:lnTo>
                      <a:pt x="1492250" y="0"/>
                    </a:lnTo>
                  </a:path>
                </a:pathLst>
              </a:custGeom>
              <a:noFill/>
              <a:ln w="19050">
                <a:solidFill>
                  <a:srgbClr val="015873"/>
                </a:solidFill>
                <a:miter lim="800000"/>
                <a:headEnd/>
                <a:tailEnd/>
              </a:ln>
            </p:spPr>
            <p:txBody>
              <a:bodyPr rtlCol="0" anchor="ctr"/>
              <a:lstStyle/>
              <a:p>
                <a:pPr algn="ctr"/>
                <a:endParaRPr lang="en-US"/>
              </a:p>
            </p:txBody>
          </p:sp>
          <p:sp>
            <p:nvSpPr>
              <p:cNvPr id="9283" name="Freeform 9282">
                <a:extLst>
                  <a:ext uri="{FF2B5EF4-FFF2-40B4-BE49-F238E27FC236}">
                    <a16:creationId xmlns:a16="http://schemas.microsoft.com/office/drawing/2014/main" id="{06CBBE24-BDA3-19C6-B0A5-F57BE935FF23}"/>
                  </a:ext>
                </a:extLst>
              </p:cNvPr>
              <p:cNvSpPr/>
              <p:nvPr/>
            </p:nvSpPr>
            <p:spPr bwMode="auto">
              <a:xfrm>
                <a:off x="1255605" y="1751643"/>
                <a:ext cx="1470025" cy="549275"/>
              </a:xfrm>
              <a:custGeom>
                <a:avLst/>
                <a:gdLst>
                  <a:gd name="connsiteX0" fmla="*/ 1470025 w 1470025"/>
                  <a:gd name="connsiteY0" fmla="*/ 320675 h 549275"/>
                  <a:gd name="connsiteX1" fmla="*/ 955675 w 1470025"/>
                  <a:gd name="connsiteY1" fmla="*/ 549275 h 549275"/>
                  <a:gd name="connsiteX2" fmla="*/ 479425 w 1470025"/>
                  <a:gd name="connsiteY2" fmla="*/ 381000 h 549275"/>
                  <a:gd name="connsiteX3" fmla="*/ 428625 w 1470025"/>
                  <a:gd name="connsiteY3" fmla="*/ 361950 h 549275"/>
                  <a:gd name="connsiteX4" fmla="*/ 0 w 1470025"/>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0025" h="549275">
                    <a:moveTo>
                      <a:pt x="1470025" y="320675"/>
                    </a:moveTo>
                    <a:lnTo>
                      <a:pt x="955675" y="549275"/>
                    </a:lnTo>
                    <a:lnTo>
                      <a:pt x="479425" y="381000"/>
                    </a:lnTo>
                    <a:lnTo>
                      <a:pt x="428625" y="361950"/>
                    </a:lnTo>
                    <a:lnTo>
                      <a:pt x="0" y="0"/>
                    </a:lnTo>
                  </a:path>
                </a:pathLst>
              </a:custGeom>
              <a:noFill/>
              <a:ln w="19050">
                <a:solidFill>
                  <a:srgbClr val="015873"/>
                </a:solidFill>
                <a:miter lim="800000"/>
                <a:headEnd/>
                <a:tailEnd/>
              </a:ln>
            </p:spPr>
            <p:txBody>
              <a:bodyPr rtlCol="0" anchor="ctr"/>
              <a:lstStyle/>
              <a:p>
                <a:pPr algn="ctr"/>
                <a:endParaRPr lang="en-US"/>
              </a:p>
            </p:txBody>
          </p:sp>
          <p:grpSp>
            <p:nvGrpSpPr>
              <p:cNvPr id="9276" name="Group 9275">
                <a:extLst>
                  <a:ext uri="{FF2B5EF4-FFF2-40B4-BE49-F238E27FC236}">
                    <a16:creationId xmlns:a16="http://schemas.microsoft.com/office/drawing/2014/main" id="{2024993E-A6C9-EBFC-798D-243DABA2F927}"/>
                  </a:ext>
                </a:extLst>
              </p:cNvPr>
              <p:cNvGrpSpPr/>
              <p:nvPr/>
            </p:nvGrpSpPr>
            <p:grpSpPr>
              <a:xfrm>
                <a:off x="2185019" y="1248667"/>
                <a:ext cx="118872" cy="118872"/>
                <a:chOff x="2351599" y="2908099"/>
                <a:chExt cx="118872" cy="118872"/>
              </a:xfrm>
            </p:grpSpPr>
            <p:sp>
              <p:nvSpPr>
                <p:cNvPr id="9275" name="Oval 9274">
                  <a:extLst>
                    <a:ext uri="{FF2B5EF4-FFF2-40B4-BE49-F238E27FC236}">
                      <a16:creationId xmlns:a16="http://schemas.microsoft.com/office/drawing/2014/main" id="{704FC0CE-2D92-7E48-66A7-4D0AF7F367E5}"/>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4" name="Oval 9273">
                  <a:extLst>
                    <a:ext uri="{FF2B5EF4-FFF2-40B4-BE49-F238E27FC236}">
                      <a16:creationId xmlns:a16="http://schemas.microsoft.com/office/drawing/2014/main" id="{71C10C70-F0DB-FF90-90AE-8ACB9F95B1FF}"/>
                    </a:ext>
                  </a:extLst>
                </p:cNvPr>
                <p:cNvSpPr/>
                <p:nvPr/>
              </p:nvSpPr>
              <p:spPr bwMode="auto">
                <a:xfrm>
                  <a:off x="2380004" y="2936504"/>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4" name="Group 9283">
                <a:extLst>
                  <a:ext uri="{FF2B5EF4-FFF2-40B4-BE49-F238E27FC236}">
                    <a16:creationId xmlns:a16="http://schemas.microsoft.com/office/drawing/2014/main" id="{64D3A6E2-2753-0FA4-0968-A601CB6AEF26}"/>
                  </a:ext>
                </a:extLst>
              </p:cNvPr>
              <p:cNvGrpSpPr/>
              <p:nvPr/>
            </p:nvGrpSpPr>
            <p:grpSpPr>
              <a:xfrm>
                <a:off x="2693197" y="1644581"/>
                <a:ext cx="118872" cy="118872"/>
                <a:chOff x="2351599" y="2908099"/>
                <a:chExt cx="118872" cy="118872"/>
              </a:xfrm>
            </p:grpSpPr>
            <p:sp>
              <p:nvSpPr>
                <p:cNvPr id="9285" name="Oval 9284">
                  <a:extLst>
                    <a:ext uri="{FF2B5EF4-FFF2-40B4-BE49-F238E27FC236}">
                      <a16:creationId xmlns:a16="http://schemas.microsoft.com/office/drawing/2014/main" id="{24CC9952-4F40-A9D1-9DB9-53476CFDC791}"/>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6" name="Oval 9285">
                  <a:extLst>
                    <a:ext uri="{FF2B5EF4-FFF2-40B4-BE49-F238E27FC236}">
                      <a16:creationId xmlns:a16="http://schemas.microsoft.com/office/drawing/2014/main" id="{9EAEE030-FCBD-C239-39F5-DA1F87F1C540}"/>
                    </a:ext>
                  </a:extLst>
                </p:cNvPr>
                <p:cNvSpPr/>
                <p:nvPr/>
              </p:nvSpPr>
              <p:spPr bwMode="auto">
                <a:xfrm>
                  <a:off x="2380004" y="2936504"/>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7" name="Group 9286">
                <a:extLst>
                  <a:ext uri="{FF2B5EF4-FFF2-40B4-BE49-F238E27FC236}">
                    <a16:creationId xmlns:a16="http://schemas.microsoft.com/office/drawing/2014/main" id="{6BF2D377-B27F-A5A2-A34B-A8DC479104DE}"/>
                  </a:ext>
                </a:extLst>
              </p:cNvPr>
              <p:cNvGrpSpPr/>
              <p:nvPr/>
            </p:nvGrpSpPr>
            <p:grpSpPr>
              <a:xfrm>
                <a:off x="2632992" y="1787404"/>
                <a:ext cx="118872" cy="118872"/>
                <a:chOff x="2351599" y="2908099"/>
                <a:chExt cx="118872" cy="118872"/>
              </a:xfrm>
            </p:grpSpPr>
            <p:sp>
              <p:nvSpPr>
                <p:cNvPr id="9288" name="Oval 9287">
                  <a:extLst>
                    <a:ext uri="{FF2B5EF4-FFF2-40B4-BE49-F238E27FC236}">
                      <a16:creationId xmlns:a16="http://schemas.microsoft.com/office/drawing/2014/main" id="{9394D710-077B-0ABD-E271-F2D9B5E316D6}"/>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9" name="Oval 9288">
                  <a:extLst>
                    <a:ext uri="{FF2B5EF4-FFF2-40B4-BE49-F238E27FC236}">
                      <a16:creationId xmlns:a16="http://schemas.microsoft.com/office/drawing/2014/main" id="{E2E98640-C3A3-C66C-C885-594E4A8C8613}"/>
                    </a:ext>
                  </a:extLst>
                </p:cNvPr>
                <p:cNvSpPr/>
                <p:nvPr/>
              </p:nvSpPr>
              <p:spPr bwMode="auto">
                <a:xfrm>
                  <a:off x="2380004" y="2936504"/>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0" name="Group 9289">
                <a:extLst>
                  <a:ext uri="{FF2B5EF4-FFF2-40B4-BE49-F238E27FC236}">
                    <a16:creationId xmlns:a16="http://schemas.microsoft.com/office/drawing/2014/main" id="{FF9E48E6-6053-8600-A178-C444BCD7B3BE}"/>
                  </a:ext>
                </a:extLst>
              </p:cNvPr>
              <p:cNvGrpSpPr/>
              <p:nvPr/>
            </p:nvGrpSpPr>
            <p:grpSpPr>
              <a:xfrm>
                <a:off x="4174534" y="2060507"/>
                <a:ext cx="118872" cy="118872"/>
                <a:chOff x="2351599" y="2908099"/>
                <a:chExt cx="118872" cy="118872"/>
              </a:xfrm>
            </p:grpSpPr>
            <p:sp>
              <p:nvSpPr>
                <p:cNvPr id="9291" name="Oval 9290">
                  <a:extLst>
                    <a:ext uri="{FF2B5EF4-FFF2-40B4-BE49-F238E27FC236}">
                      <a16:creationId xmlns:a16="http://schemas.microsoft.com/office/drawing/2014/main" id="{7311EBB6-63D6-933F-9402-8E1DAE7C3A94}"/>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2" name="Oval 9291">
                  <a:extLst>
                    <a:ext uri="{FF2B5EF4-FFF2-40B4-BE49-F238E27FC236}">
                      <a16:creationId xmlns:a16="http://schemas.microsoft.com/office/drawing/2014/main" id="{56446DA6-A7E1-2DC5-E82F-ABEE855DAAF2}"/>
                    </a:ext>
                  </a:extLst>
                </p:cNvPr>
                <p:cNvSpPr/>
                <p:nvPr/>
              </p:nvSpPr>
              <p:spPr bwMode="auto">
                <a:xfrm>
                  <a:off x="2380004" y="2936504"/>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3" name="Group 9292">
                <a:extLst>
                  <a:ext uri="{FF2B5EF4-FFF2-40B4-BE49-F238E27FC236}">
                    <a16:creationId xmlns:a16="http://schemas.microsoft.com/office/drawing/2014/main" id="{590F60DF-71A9-8D42-3A94-281BF29EAD69}"/>
                  </a:ext>
                </a:extLst>
              </p:cNvPr>
              <p:cNvGrpSpPr/>
              <p:nvPr/>
            </p:nvGrpSpPr>
            <p:grpSpPr>
              <a:xfrm>
                <a:off x="2669369" y="2013617"/>
                <a:ext cx="118872" cy="118872"/>
                <a:chOff x="2351599" y="2908099"/>
                <a:chExt cx="118872" cy="118872"/>
              </a:xfrm>
            </p:grpSpPr>
            <p:sp>
              <p:nvSpPr>
                <p:cNvPr id="9294" name="Oval 9293">
                  <a:extLst>
                    <a:ext uri="{FF2B5EF4-FFF2-40B4-BE49-F238E27FC236}">
                      <a16:creationId xmlns:a16="http://schemas.microsoft.com/office/drawing/2014/main" id="{778B36E7-9BC4-2A86-33E7-9EDB9C60147B}"/>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5" name="Oval 9294">
                  <a:extLst>
                    <a:ext uri="{FF2B5EF4-FFF2-40B4-BE49-F238E27FC236}">
                      <a16:creationId xmlns:a16="http://schemas.microsoft.com/office/drawing/2014/main" id="{F09357DA-2767-B999-C9B1-57F94F9C6BF9}"/>
                    </a:ext>
                  </a:extLst>
                </p:cNvPr>
                <p:cNvSpPr/>
                <p:nvPr/>
              </p:nvSpPr>
              <p:spPr bwMode="auto">
                <a:xfrm>
                  <a:off x="2380004" y="2936504"/>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6" name="Group 9295">
                <a:extLst>
                  <a:ext uri="{FF2B5EF4-FFF2-40B4-BE49-F238E27FC236}">
                    <a16:creationId xmlns:a16="http://schemas.microsoft.com/office/drawing/2014/main" id="{EDCFD4EC-E394-48C2-E410-51F089F5A56E}"/>
                  </a:ext>
                </a:extLst>
              </p:cNvPr>
              <p:cNvGrpSpPr/>
              <p:nvPr/>
            </p:nvGrpSpPr>
            <p:grpSpPr>
              <a:xfrm>
                <a:off x="2628879" y="2136812"/>
                <a:ext cx="118872" cy="118872"/>
                <a:chOff x="2351599" y="2908099"/>
                <a:chExt cx="118872" cy="118872"/>
              </a:xfrm>
            </p:grpSpPr>
            <p:sp>
              <p:nvSpPr>
                <p:cNvPr id="9297" name="Oval 9296">
                  <a:extLst>
                    <a:ext uri="{FF2B5EF4-FFF2-40B4-BE49-F238E27FC236}">
                      <a16:creationId xmlns:a16="http://schemas.microsoft.com/office/drawing/2014/main" id="{975422CC-19BB-5921-E490-7077D45AC825}"/>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8" name="Oval 9297">
                  <a:extLst>
                    <a:ext uri="{FF2B5EF4-FFF2-40B4-BE49-F238E27FC236}">
                      <a16:creationId xmlns:a16="http://schemas.microsoft.com/office/drawing/2014/main" id="{90641B3E-0102-A47B-EA60-CD25A4B1565C}"/>
                    </a:ext>
                  </a:extLst>
                </p:cNvPr>
                <p:cNvSpPr/>
                <p:nvPr/>
              </p:nvSpPr>
              <p:spPr bwMode="auto">
                <a:xfrm>
                  <a:off x="2380004" y="2936504"/>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9" name="Group 9298">
                <a:extLst>
                  <a:ext uri="{FF2B5EF4-FFF2-40B4-BE49-F238E27FC236}">
                    <a16:creationId xmlns:a16="http://schemas.microsoft.com/office/drawing/2014/main" id="{19873A60-C76F-BFF0-C060-EC3BD74A2077}"/>
                  </a:ext>
                </a:extLst>
              </p:cNvPr>
              <p:cNvGrpSpPr/>
              <p:nvPr/>
            </p:nvGrpSpPr>
            <p:grpSpPr>
              <a:xfrm>
                <a:off x="2176325" y="2816158"/>
                <a:ext cx="118872" cy="118872"/>
                <a:chOff x="2351599" y="2908099"/>
                <a:chExt cx="118872" cy="118872"/>
              </a:xfrm>
            </p:grpSpPr>
            <p:sp>
              <p:nvSpPr>
                <p:cNvPr id="9300" name="Oval 9299">
                  <a:extLst>
                    <a:ext uri="{FF2B5EF4-FFF2-40B4-BE49-F238E27FC236}">
                      <a16:creationId xmlns:a16="http://schemas.microsoft.com/office/drawing/2014/main" id="{6BCDF016-9AD9-9B38-8ECC-B706C23A9231}"/>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1" name="Oval 9300">
                  <a:extLst>
                    <a:ext uri="{FF2B5EF4-FFF2-40B4-BE49-F238E27FC236}">
                      <a16:creationId xmlns:a16="http://schemas.microsoft.com/office/drawing/2014/main" id="{16B03AEC-92C8-4530-D22A-6779B0D3716B}"/>
                    </a:ext>
                  </a:extLst>
                </p:cNvPr>
                <p:cNvSpPr/>
                <p:nvPr/>
              </p:nvSpPr>
              <p:spPr bwMode="auto">
                <a:xfrm>
                  <a:off x="2380004" y="2936504"/>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279" name="Oval 9278">
                <a:extLst>
                  <a:ext uri="{FF2B5EF4-FFF2-40B4-BE49-F238E27FC236}">
                    <a16:creationId xmlns:a16="http://schemas.microsoft.com/office/drawing/2014/main" id="{C74A0E66-555B-CCAF-5763-DD944730A24C}"/>
                  </a:ext>
                </a:extLst>
              </p:cNvPr>
              <p:cNvSpPr/>
              <p:nvPr/>
            </p:nvSpPr>
            <p:spPr bwMode="auto">
              <a:xfrm>
                <a:off x="1775920" y="1510549"/>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2" name="Oval 9301">
                <a:extLst>
                  <a:ext uri="{FF2B5EF4-FFF2-40B4-BE49-F238E27FC236}">
                    <a16:creationId xmlns:a16="http://schemas.microsoft.com/office/drawing/2014/main" id="{F5377B88-6F70-4717-EF30-55F6DEAAF425}"/>
                  </a:ext>
                </a:extLst>
              </p:cNvPr>
              <p:cNvSpPr/>
              <p:nvPr/>
            </p:nvSpPr>
            <p:spPr bwMode="auto">
              <a:xfrm>
                <a:off x="2225684" y="1761341"/>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3" name="Oval 9302">
                <a:extLst>
                  <a:ext uri="{FF2B5EF4-FFF2-40B4-BE49-F238E27FC236}">
                    <a16:creationId xmlns:a16="http://schemas.microsoft.com/office/drawing/2014/main" id="{855D38BB-3F8C-6DF5-8540-33B34044CE6F}"/>
                  </a:ext>
                </a:extLst>
              </p:cNvPr>
              <p:cNvSpPr/>
              <p:nvPr/>
            </p:nvSpPr>
            <p:spPr bwMode="auto">
              <a:xfrm>
                <a:off x="3712047" y="2130174"/>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4" name="Oval 9303">
                <a:extLst>
                  <a:ext uri="{FF2B5EF4-FFF2-40B4-BE49-F238E27FC236}">
                    <a16:creationId xmlns:a16="http://schemas.microsoft.com/office/drawing/2014/main" id="{831601CB-3586-9490-7BDD-9569D858D7A3}"/>
                  </a:ext>
                </a:extLst>
              </p:cNvPr>
              <p:cNvSpPr/>
              <p:nvPr/>
            </p:nvSpPr>
            <p:spPr bwMode="auto">
              <a:xfrm>
                <a:off x="3194482" y="2032370"/>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5" name="Oval 9304">
                <a:extLst>
                  <a:ext uri="{FF2B5EF4-FFF2-40B4-BE49-F238E27FC236}">
                    <a16:creationId xmlns:a16="http://schemas.microsoft.com/office/drawing/2014/main" id="{DE2DE8D6-98A5-10A7-4BAA-CCAF7BD61E10}"/>
                  </a:ext>
                </a:extLst>
              </p:cNvPr>
              <p:cNvSpPr/>
              <p:nvPr/>
            </p:nvSpPr>
            <p:spPr bwMode="auto">
              <a:xfrm>
                <a:off x="2717208" y="1975193"/>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6" name="Oval 9305">
                <a:extLst>
                  <a:ext uri="{FF2B5EF4-FFF2-40B4-BE49-F238E27FC236}">
                    <a16:creationId xmlns:a16="http://schemas.microsoft.com/office/drawing/2014/main" id="{A560F6AA-3818-6D2B-D79F-C74271D53D35}"/>
                  </a:ext>
                </a:extLst>
              </p:cNvPr>
              <p:cNvSpPr/>
              <p:nvPr/>
            </p:nvSpPr>
            <p:spPr bwMode="auto">
              <a:xfrm>
                <a:off x="1705322" y="2841790"/>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7" name="Oval 9306">
                <a:extLst>
                  <a:ext uri="{FF2B5EF4-FFF2-40B4-BE49-F238E27FC236}">
                    <a16:creationId xmlns:a16="http://schemas.microsoft.com/office/drawing/2014/main" id="{86F74B60-43F0-917F-30AF-7DC5E4DEED0B}"/>
                  </a:ext>
                </a:extLst>
              </p:cNvPr>
              <p:cNvSpPr/>
              <p:nvPr/>
            </p:nvSpPr>
            <p:spPr bwMode="auto">
              <a:xfrm>
                <a:off x="1735534" y="1716332"/>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8" name="Oval 9307">
                <a:extLst>
                  <a:ext uri="{FF2B5EF4-FFF2-40B4-BE49-F238E27FC236}">
                    <a16:creationId xmlns:a16="http://schemas.microsoft.com/office/drawing/2014/main" id="{CF409006-DFD3-3210-3464-F06D479BBF35}"/>
                  </a:ext>
                </a:extLst>
              </p:cNvPr>
              <p:cNvSpPr/>
              <p:nvPr/>
            </p:nvSpPr>
            <p:spPr bwMode="auto">
              <a:xfrm>
                <a:off x="1706900" y="2105112"/>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9" name="Oval 9308">
                <a:extLst>
                  <a:ext uri="{FF2B5EF4-FFF2-40B4-BE49-F238E27FC236}">
                    <a16:creationId xmlns:a16="http://schemas.microsoft.com/office/drawing/2014/main" id="{85266BC0-A598-0D38-6B30-D7DFAE216223}"/>
                  </a:ext>
                </a:extLst>
              </p:cNvPr>
              <p:cNvSpPr/>
              <p:nvPr/>
            </p:nvSpPr>
            <p:spPr bwMode="auto">
              <a:xfrm>
                <a:off x="2182392" y="2266962"/>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0" name="Oval 9309">
                <a:extLst>
                  <a:ext uri="{FF2B5EF4-FFF2-40B4-BE49-F238E27FC236}">
                    <a16:creationId xmlns:a16="http://schemas.microsoft.com/office/drawing/2014/main" id="{511EA1E5-2D2E-69D9-8D99-A7B8901CE7F2}"/>
                  </a:ext>
                </a:extLst>
              </p:cNvPr>
              <p:cNvSpPr/>
              <p:nvPr/>
            </p:nvSpPr>
            <p:spPr bwMode="auto">
              <a:xfrm>
                <a:off x="2180815" y="2081608"/>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1" name="Oval 9310">
                <a:extLst>
                  <a:ext uri="{FF2B5EF4-FFF2-40B4-BE49-F238E27FC236}">
                    <a16:creationId xmlns:a16="http://schemas.microsoft.com/office/drawing/2014/main" id="{7D2CE7A5-3856-FF33-97FB-705E7DC4AE60}"/>
                  </a:ext>
                </a:extLst>
              </p:cNvPr>
              <p:cNvSpPr/>
              <p:nvPr/>
            </p:nvSpPr>
            <p:spPr bwMode="auto">
              <a:xfrm>
                <a:off x="2208483" y="1920960"/>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2" name="Oval 9311">
                <a:extLst>
                  <a:ext uri="{FF2B5EF4-FFF2-40B4-BE49-F238E27FC236}">
                    <a16:creationId xmlns:a16="http://schemas.microsoft.com/office/drawing/2014/main" id="{810AE1F0-80BA-2A4D-6A26-0C1B836AD837}"/>
                  </a:ext>
                </a:extLst>
              </p:cNvPr>
              <p:cNvSpPr/>
              <p:nvPr/>
            </p:nvSpPr>
            <p:spPr bwMode="auto">
              <a:xfrm>
                <a:off x="1651527" y="2080052"/>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3" name="Oval 9312">
                <a:extLst>
                  <a:ext uri="{FF2B5EF4-FFF2-40B4-BE49-F238E27FC236}">
                    <a16:creationId xmlns:a16="http://schemas.microsoft.com/office/drawing/2014/main" id="{08306B46-1144-933D-FC78-BB71726FCEA2}"/>
                  </a:ext>
                </a:extLst>
              </p:cNvPr>
              <p:cNvSpPr/>
              <p:nvPr/>
            </p:nvSpPr>
            <p:spPr bwMode="auto">
              <a:xfrm>
                <a:off x="2150030" y="2025391"/>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4" name="Oval 9313">
                <a:extLst>
                  <a:ext uri="{FF2B5EF4-FFF2-40B4-BE49-F238E27FC236}">
                    <a16:creationId xmlns:a16="http://schemas.microsoft.com/office/drawing/2014/main" id="{39A1C609-CAC8-F453-B7E2-920413377BE1}"/>
                  </a:ext>
                </a:extLst>
              </p:cNvPr>
              <p:cNvSpPr/>
              <p:nvPr/>
            </p:nvSpPr>
            <p:spPr bwMode="auto">
              <a:xfrm>
                <a:off x="1725734" y="1861840"/>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5" name="Oval 9314">
                <a:extLst>
                  <a:ext uri="{FF2B5EF4-FFF2-40B4-BE49-F238E27FC236}">
                    <a16:creationId xmlns:a16="http://schemas.microsoft.com/office/drawing/2014/main" id="{8CE3338E-E18C-9B25-2552-8BFB3A17C612}"/>
                  </a:ext>
                </a:extLst>
              </p:cNvPr>
              <p:cNvSpPr/>
              <p:nvPr/>
            </p:nvSpPr>
            <p:spPr bwMode="auto">
              <a:xfrm>
                <a:off x="1701685" y="1934396"/>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6" name="Oval 9315">
                <a:extLst>
                  <a:ext uri="{FF2B5EF4-FFF2-40B4-BE49-F238E27FC236}">
                    <a16:creationId xmlns:a16="http://schemas.microsoft.com/office/drawing/2014/main" id="{1403B7A5-3038-073F-6F2C-48AD8A7F3246}"/>
                  </a:ext>
                </a:extLst>
              </p:cNvPr>
              <p:cNvSpPr/>
              <p:nvPr/>
            </p:nvSpPr>
            <p:spPr bwMode="auto">
              <a:xfrm>
                <a:off x="1656242" y="1953692"/>
                <a:ext cx="62063" cy="6206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37" name="Group 9336">
              <a:extLst>
                <a:ext uri="{FF2B5EF4-FFF2-40B4-BE49-F238E27FC236}">
                  <a16:creationId xmlns:a16="http://schemas.microsoft.com/office/drawing/2014/main" id="{8F97E389-C2EC-9035-6DBC-D08714032043}"/>
                </a:ext>
              </a:extLst>
            </p:cNvPr>
            <p:cNvGrpSpPr/>
            <p:nvPr/>
          </p:nvGrpSpPr>
          <p:grpSpPr>
            <a:xfrm>
              <a:off x="974580" y="3213662"/>
              <a:ext cx="675718" cy="738130"/>
              <a:chOff x="975521" y="3213857"/>
              <a:chExt cx="675718" cy="738130"/>
            </a:xfrm>
          </p:grpSpPr>
          <p:sp>
            <p:nvSpPr>
              <p:cNvPr id="9325" name="Freeform 9324">
                <a:extLst>
                  <a:ext uri="{FF2B5EF4-FFF2-40B4-BE49-F238E27FC236}">
                    <a16:creationId xmlns:a16="http://schemas.microsoft.com/office/drawing/2014/main" id="{5F35F3AA-E42F-E0DA-C242-80C5AA3890E9}"/>
                  </a:ext>
                </a:extLst>
              </p:cNvPr>
              <p:cNvSpPr/>
              <p:nvPr/>
            </p:nvSpPr>
            <p:spPr bwMode="auto">
              <a:xfrm>
                <a:off x="996950" y="3273425"/>
                <a:ext cx="457200" cy="619125"/>
              </a:xfrm>
              <a:custGeom>
                <a:avLst/>
                <a:gdLst>
                  <a:gd name="connsiteX0" fmla="*/ 396875 w 457200"/>
                  <a:gd name="connsiteY0" fmla="*/ 619125 h 619125"/>
                  <a:gd name="connsiteX1" fmla="*/ 0 w 457200"/>
                  <a:gd name="connsiteY1" fmla="*/ 342900 h 619125"/>
                  <a:gd name="connsiteX2" fmla="*/ 457200 w 457200"/>
                  <a:gd name="connsiteY2" fmla="*/ 0 h 619125"/>
                </a:gdLst>
                <a:ahLst/>
                <a:cxnLst>
                  <a:cxn ang="0">
                    <a:pos x="connsiteX0" y="connsiteY0"/>
                  </a:cxn>
                  <a:cxn ang="0">
                    <a:pos x="connsiteX1" y="connsiteY1"/>
                  </a:cxn>
                  <a:cxn ang="0">
                    <a:pos x="connsiteX2" y="connsiteY2"/>
                  </a:cxn>
                </a:cxnLst>
                <a:rect l="l" t="t" r="r" b="b"/>
                <a:pathLst>
                  <a:path w="457200" h="619125">
                    <a:moveTo>
                      <a:pt x="396875" y="619125"/>
                    </a:moveTo>
                    <a:lnTo>
                      <a:pt x="0" y="342900"/>
                    </a:lnTo>
                    <a:lnTo>
                      <a:pt x="457200" y="0"/>
                    </a:lnTo>
                  </a:path>
                </a:pathLst>
              </a:custGeom>
              <a:noFill/>
              <a:ln w="19050">
                <a:solidFill>
                  <a:srgbClr val="E1471D"/>
                </a:solidFill>
                <a:miter lim="800000"/>
                <a:headEnd/>
                <a:tailEnd/>
              </a:ln>
            </p:spPr>
            <p:txBody>
              <a:bodyPr rtlCol="0" anchor="ctr"/>
              <a:lstStyle/>
              <a:p>
                <a:pPr algn="ctr"/>
                <a:endParaRPr lang="en-US"/>
              </a:p>
            </p:txBody>
          </p:sp>
          <p:cxnSp>
            <p:nvCxnSpPr>
              <p:cNvPr id="9327" name="Straight Connector 9326">
                <a:extLst>
                  <a:ext uri="{FF2B5EF4-FFF2-40B4-BE49-F238E27FC236}">
                    <a16:creationId xmlns:a16="http://schemas.microsoft.com/office/drawing/2014/main" id="{067A005D-0D0E-8D1F-BD93-876BDB79C495}"/>
                  </a:ext>
                </a:extLst>
              </p:cNvPr>
              <p:cNvCxnSpPr/>
              <p:nvPr/>
            </p:nvCxnSpPr>
            <p:spPr bwMode="auto">
              <a:xfrm>
                <a:off x="1019685" y="3608566"/>
                <a:ext cx="567372" cy="7512"/>
              </a:xfrm>
              <a:prstGeom prst="line">
                <a:avLst/>
              </a:prstGeom>
              <a:noFill/>
              <a:ln w="19050" cap="flat" cmpd="sng" algn="ctr">
                <a:solidFill>
                  <a:srgbClr val="E1471D"/>
                </a:solidFill>
                <a:prstDash val="solid"/>
                <a:round/>
                <a:headEnd type="none" w="med" len="med"/>
                <a:tailEnd type="none" w="med" len="med"/>
              </a:ln>
              <a:effectLst/>
            </p:spPr>
          </p:cxnSp>
          <p:grpSp>
            <p:nvGrpSpPr>
              <p:cNvPr id="9322" name="Group 9321">
                <a:extLst>
                  <a:ext uri="{FF2B5EF4-FFF2-40B4-BE49-F238E27FC236}">
                    <a16:creationId xmlns:a16="http://schemas.microsoft.com/office/drawing/2014/main" id="{EF4F9016-3545-4317-281A-0675FB452D16}"/>
                  </a:ext>
                </a:extLst>
              </p:cNvPr>
              <p:cNvGrpSpPr/>
              <p:nvPr/>
            </p:nvGrpSpPr>
            <p:grpSpPr>
              <a:xfrm>
                <a:off x="1393680" y="3213857"/>
                <a:ext cx="118872" cy="118872"/>
                <a:chOff x="2351599" y="2908099"/>
                <a:chExt cx="118872" cy="118872"/>
              </a:xfrm>
            </p:grpSpPr>
            <p:sp>
              <p:nvSpPr>
                <p:cNvPr id="9323" name="Oval 9322">
                  <a:extLst>
                    <a:ext uri="{FF2B5EF4-FFF2-40B4-BE49-F238E27FC236}">
                      <a16:creationId xmlns:a16="http://schemas.microsoft.com/office/drawing/2014/main" id="{5B1D5B02-D800-15B2-2BE4-88F56199EF0F}"/>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4" name="Oval 9323">
                  <a:extLst>
                    <a:ext uri="{FF2B5EF4-FFF2-40B4-BE49-F238E27FC236}">
                      <a16:creationId xmlns:a16="http://schemas.microsoft.com/office/drawing/2014/main" id="{53BF370A-E368-4B79-168B-E7AEF79CD9FF}"/>
                    </a:ext>
                  </a:extLst>
                </p:cNvPr>
                <p:cNvSpPr/>
                <p:nvPr/>
              </p:nvSpPr>
              <p:spPr bwMode="auto">
                <a:xfrm>
                  <a:off x="2380004" y="2936504"/>
                  <a:ext cx="62063" cy="62063"/>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28" name="Group 9327">
                <a:extLst>
                  <a:ext uri="{FF2B5EF4-FFF2-40B4-BE49-F238E27FC236}">
                    <a16:creationId xmlns:a16="http://schemas.microsoft.com/office/drawing/2014/main" id="{D40705CC-3853-EFA0-02B5-ECAD1CF6807A}"/>
                  </a:ext>
                </a:extLst>
              </p:cNvPr>
              <p:cNvGrpSpPr/>
              <p:nvPr/>
            </p:nvGrpSpPr>
            <p:grpSpPr>
              <a:xfrm>
                <a:off x="1532367" y="3556642"/>
                <a:ext cx="118872" cy="118872"/>
                <a:chOff x="2351599" y="2908099"/>
                <a:chExt cx="118872" cy="118872"/>
              </a:xfrm>
            </p:grpSpPr>
            <p:sp>
              <p:nvSpPr>
                <p:cNvPr id="9329" name="Oval 9328">
                  <a:extLst>
                    <a:ext uri="{FF2B5EF4-FFF2-40B4-BE49-F238E27FC236}">
                      <a16:creationId xmlns:a16="http://schemas.microsoft.com/office/drawing/2014/main" id="{3E4CDC13-59FE-1A19-0A93-4BA7D8630816}"/>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0" name="Oval 9329">
                  <a:extLst>
                    <a:ext uri="{FF2B5EF4-FFF2-40B4-BE49-F238E27FC236}">
                      <a16:creationId xmlns:a16="http://schemas.microsoft.com/office/drawing/2014/main" id="{86435462-433A-370B-C96D-97B1939B3061}"/>
                    </a:ext>
                  </a:extLst>
                </p:cNvPr>
                <p:cNvSpPr/>
                <p:nvPr/>
              </p:nvSpPr>
              <p:spPr bwMode="auto">
                <a:xfrm>
                  <a:off x="2380004" y="2936504"/>
                  <a:ext cx="62063" cy="62063"/>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31" name="Group 9330">
                <a:extLst>
                  <a:ext uri="{FF2B5EF4-FFF2-40B4-BE49-F238E27FC236}">
                    <a16:creationId xmlns:a16="http://schemas.microsoft.com/office/drawing/2014/main" id="{7D6BF1C3-D0AA-B260-588C-1AA5F68851F1}"/>
                  </a:ext>
                </a:extLst>
              </p:cNvPr>
              <p:cNvGrpSpPr/>
              <p:nvPr/>
            </p:nvGrpSpPr>
            <p:grpSpPr>
              <a:xfrm>
                <a:off x="1330695" y="3833115"/>
                <a:ext cx="118872" cy="118872"/>
                <a:chOff x="2351599" y="2908099"/>
                <a:chExt cx="118872" cy="118872"/>
              </a:xfrm>
            </p:grpSpPr>
            <p:sp>
              <p:nvSpPr>
                <p:cNvPr id="9332" name="Oval 9331">
                  <a:extLst>
                    <a:ext uri="{FF2B5EF4-FFF2-40B4-BE49-F238E27FC236}">
                      <a16:creationId xmlns:a16="http://schemas.microsoft.com/office/drawing/2014/main" id="{C9B75156-D295-F10E-201B-0D0AFA77539E}"/>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3" name="Oval 9332">
                  <a:extLst>
                    <a:ext uri="{FF2B5EF4-FFF2-40B4-BE49-F238E27FC236}">
                      <a16:creationId xmlns:a16="http://schemas.microsoft.com/office/drawing/2014/main" id="{D9734C35-6BE0-6A70-E30F-C6CDD3B733D8}"/>
                    </a:ext>
                  </a:extLst>
                </p:cNvPr>
                <p:cNvSpPr/>
                <p:nvPr/>
              </p:nvSpPr>
              <p:spPr bwMode="auto">
                <a:xfrm>
                  <a:off x="2380004" y="2936504"/>
                  <a:ext cx="62063" cy="62063"/>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336" name="Oval 9335">
                <a:extLst>
                  <a:ext uri="{FF2B5EF4-FFF2-40B4-BE49-F238E27FC236}">
                    <a16:creationId xmlns:a16="http://schemas.microsoft.com/office/drawing/2014/main" id="{AC66F3BD-272A-010E-68AE-B0F97E905651}"/>
                  </a:ext>
                </a:extLst>
              </p:cNvPr>
              <p:cNvSpPr/>
              <p:nvPr/>
            </p:nvSpPr>
            <p:spPr bwMode="auto">
              <a:xfrm>
                <a:off x="975521" y="3581049"/>
                <a:ext cx="62063" cy="62063"/>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662" name="Group 9661">
              <a:extLst>
                <a:ext uri="{FF2B5EF4-FFF2-40B4-BE49-F238E27FC236}">
                  <a16:creationId xmlns:a16="http://schemas.microsoft.com/office/drawing/2014/main" id="{5EC41512-BDA7-8ADE-CD97-39A433876233}"/>
                </a:ext>
              </a:extLst>
            </p:cNvPr>
            <p:cNvGrpSpPr/>
            <p:nvPr/>
          </p:nvGrpSpPr>
          <p:grpSpPr>
            <a:xfrm>
              <a:off x="3242669" y="2156143"/>
              <a:ext cx="2438593" cy="1015663"/>
              <a:chOff x="3242669" y="2186030"/>
              <a:chExt cx="2438593" cy="1015663"/>
            </a:xfrm>
          </p:grpSpPr>
          <p:sp>
            <p:nvSpPr>
              <p:cNvPr id="4" name="TextBox 3">
                <a:extLst>
                  <a:ext uri="{FF2B5EF4-FFF2-40B4-BE49-F238E27FC236}">
                    <a16:creationId xmlns:a16="http://schemas.microsoft.com/office/drawing/2014/main" id="{8B0CFDEB-24ED-6E8C-5C30-F7BC02A747B1}"/>
                  </a:ext>
                </a:extLst>
              </p:cNvPr>
              <p:cNvSpPr txBox="1"/>
              <p:nvPr/>
            </p:nvSpPr>
            <p:spPr bwMode="auto">
              <a:xfrm>
                <a:off x="3329271" y="2186030"/>
                <a:ext cx="235199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Best Overall Response</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PR (n = 18)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SD (n = 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PD (n = 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Last assessment before data cutoff</a:t>
                </a:r>
                <a:endParaRPr lang="en-US" sz="1200" dirty="0">
                  <a:solidFill>
                    <a:schemeClr val="bg1"/>
                  </a:solidFill>
                  <a:latin typeface="Calibri" panose="020F0502020204030204" pitchFamily="34" charset="0"/>
                </a:endParaRPr>
              </a:p>
            </p:txBody>
          </p:sp>
          <p:grpSp>
            <p:nvGrpSpPr>
              <p:cNvPr id="9476" name="Group 9475">
                <a:extLst>
                  <a:ext uri="{FF2B5EF4-FFF2-40B4-BE49-F238E27FC236}">
                    <a16:creationId xmlns:a16="http://schemas.microsoft.com/office/drawing/2014/main" id="{7F40D3CC-AC9A-060E-DF8F-AC9D9E2B8764}"/>
                  </a:ext>
                </a:extLst>
              </p:cNvPr>
              <p:cNvGrpSpPr/>
              <p:nvPr/>
            </p:nvGrpSpPr>
            <p:grpSpPr>
              <a:xfrm>
                <a:off x="3242669" y="2463831"/>
                <a:ext cx="118872" cy="657451"/>
                <a:chOff x="3242669" y="2463831"/>
                <a:chExt cx="118872" cy="657451"/>
              </a:xfrm>
            </p:grpSpPr>
            <p:sp>
              <p:nvSpPr>
                <p:cNvPr id="9466" name="Oval 9465">
                  <a:extLst>
                    <a:ext uri="{FF2B5EF4-FFF2-40B4-BE49-F238E27FC236}">
                      <a16:creationId xmlns:a16="http://schemas.microsoft.com/office/drawing/2014/main" id="{8E0E6EBE-AE1D-222D-9053-19E864298BD2}"/>
                    </a:ext>
                  </a:extLst>
                </p:cNvPr>
                <p:cNvSpPr/>
                <p:nvPr/>
              </p:nvSpPr>
              <p:spPr bwMode="auto">
                <a:xfrm>
                  <a:off x="3256385" y="2463831"/>
                  <a:ext cx="91440" cy="91440"/>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69" name="Oval 9468">
                  <a:extLst>
                    <a:ext uri="{FF2B5EF4-FFF2-40B4-BE49-F238E27FC236}">
                      <a16:creationId xmlns:a16="http://schemas.microsoft.com/office/drawing/2014/main" id="{2D2D1AC8-6355-580B-A3AA-0BF3F370B714}"/>
                    </a:ext>
                  </a:extLst>
                </p:cNvPr>
                <p:cNvSpPr/>
                <p:nvPr/>
              </p:nvSpPr>
              <p:spPr bwMode="auto">
                <a:xfrm>
                  <a:off x="3256385" y="2648592"/>
                  <a:ext cx="91440" cy="91440"/>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72" name="Oval 9471">
                  <a:extLst>
                    <a:ext uri="{FF2B5EF4-FFF2-40B4-BE49-F238E27FC236}">
                      <a16:creationId xmlns:a16="http://schemas.microsoft.com/office/drawing/2014/main" id="{6EF2BCE6-E91A-466C-7F60-A7C5A9666E37}"/>
                    </a:ext>
                  </a:extLst>
                </p:cNvPr>
                <p:cNvSpPr/>
                <p:nvPr/>
              </p:nvSpPr>
              <p:spPr bwMode="auto">
                <a:xfrm>
                  <a:off x="3256385" y="2833353"/>
                  <a:ext cx="91440" cy="91440"/>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74" name="Oval 9473">
                  <a:extLst>
                    <a:ext uri="{FF2B5EF4-FFF2-40B4-BE49-F238E27FC236}">
                      <a16:creationId xmlns:a16="http://schemas.microsoft.com/office/drawing/2014/main" id="{DC6D0F7A-13A8-E0DA-F759-EA7700638ADF}"/>
                    </a:ext>
                  </a:extLst>
                </p:cNvPr>
                <p:cNvSpPr/>
                <p:nvPr/>
              </p:nvSpPr>
              <p:spPr bwMode="auto">
                <a:xfrm>
                  <a:off x="3242669" y="3002410"/>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grpSp>
        <p:nvGrpSpPr>
          <p:cNvPr id="9665" name="Group 9664">
            <a:extLst>
              <a:ext uri="{FF2B5EF4-FFF2-40B4-BE49-F238E27FC236}">
                <a16:creationId xmlns:a16="http://schemas.microsoft.com/office/drawing/2014/main" id="{752251AC-6406-79B0-0E9A-3E84C694920E}"/>
              </a:ext>
            </a:extLst>
          </p:cNvPr>
          <p:cNvGrpSpPr/>
          <p:nvPr/>
        </p:nvGrpSpPr>
        <p:grpSpPr>
          <a:xfrm>
            <a:off x="6081222" y="1446769"/>
            <a:ext cx="5346425" cy="4155803"/>
            <a:chOff x="6081222" y="1446769"/>
            <a:chExt cx="5346425" cy="4155803"/>
          </a:xfrm>
        </p:grpSpPr>
        <p:sp>
          <p:nvSpPr>
            <p:cNvPr id="9" name="TextBox 8">
              <a:extLst>
                <a:ext uri="{FF2B5EF4-FFF2-40B4-BE49-F238E27FC236}">
                  <a16:creationId xmlns:a16="http://schemas.microsoft.com/office/drawing/2014/main" id="{335DD0C0-C822-1662-98F4-0A82DA74F2D9}"/>
                </a:ext>
              </a:extLst>
            </p:cNvPr>
            <p:cNvSpPr txBox="1"/>
            <p:nvPr/>
          </p:nvSpPr>
          <p:spPr bwMode="auto">
            <a:xfrm>
              <a:off x="7654958" y="1446769"/>
              <a:ext cx="26610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dirty="0">
                  <a:solidFill>
                    <a:schemeClr val="bg1"/>
                  </a:solidFill>
                  <a:latin typeface="+mn-lt"/>
                </a:rPr>
                <a:t>Cohort B: PD-L1 TPS &lt;50%</a:t>
              </a:r>
            </a:p>
          </p:txBody>
        </p:sp>
        <p:grpSp>
          <p:nvGrpSpPr>
            <p:cNvPr id="9222" name="Group 9221">
              <a:extLst>
                <a:ext uri="{FF2B5EF4-FFF2-40B4-BE49-F238E27FC236}">
                  <a16:creationId xmlns:a16="http://schemas.microsoft.com/office/drawing/2014/main" id="{B891F9DD-7C55-9837-6B0C-4B68DE7701AA}"/>
                </a:ext>
              </a:extLst>
            </p:cNvPr>
            <p:cNvGrpSpPr/>
            <p:nvPr/>
          </p:nvGrpSpPr>
          <p:grpSpPr>
            <a:xfrm>
              <a:off x="6081222" y="1640372"/>
              <a:ext cx="5322034" cy="3962200"/>
              <a:chOff x="325817" y="1636830"/>
              <a:chExt cx="5322034" cy="3962200"/>
            </a:xfrm>
          </p:grpSpPr>
          <p:sp>
            <p:nvSpPr>
              <p:cNvPr id="9223" name="TextBox 9222">
                <a:extLst>
                  <a:ext uri="{FF2B5EF4-FFF2-40B4-BE49-F238E27FC236}">
                    <a16:creationId xmlns:a16="http://schemas.microsoft.com/office/drawing/2014/main" id="{CF1F320D-B9CC-B41B-401D-E92D099A2626}"/>
                  </a:ext>
                </a:extLst>
              </p:cNvPr>
              <p:cNvSpPr txBox="1"/>
              <p:nvPr/>
            </p:nvSpPr>
            <p:spPr bwMode="auto">
              <a:xfrm rot="16200000">
                <a:off x="-1442523" y="3405170"/>
                <a:ext cx="38752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dirty="0">
                    <a:solidFill>
                      <a:schemeClr val="bg1"/>
                    </a:solidFill>
                    <a:latin typeface="+mn-lt"/>
                  </a:rPr>
                  <a:t>Change from Baseline of Target Lesions (%)</a:t>
                </a:r>
              </a:p>
            </p:txBody>
          </p:sp>
          <p:sp>
            <p:nvSpPr>
              <p:cNvPr id="9224" name="TextBox 9223">
                <a:extLst>
                  <a:ext uri="{FF2B5EF4-FFF2-40B4-BE49-F238E27FC236}">
                    <a16:creationId xmlns:a16="http://schemas.microsoft.com/office/drawing/2014/main" id="{18C80BCD-4017-D837-2CD1-FC40637E937A}"/>
                  </a:ext>
                </a:extLst>
              </p:cNvPr>
              <p:cNvSpPr txBox="1"/>
              <p:nvPr/>
            </p:nvSpPr>
            <p:spPr bwMode="auto">
              <a:xfrm>
                <a:off x="2501574" y="5260476"/>
                <a:ext cx="14868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dirty="0">
                    <a:solidFill>
                      <a:schemeClr val="bg1"/>
                    </a:solidFill>
                    <a:latin typeface="+mn-lt"/>
                  </a:rPr>
                  <a:t>Wk</a:t>
                </a:r>
              </a:p>
            </p:txBody>
          </p:sp>
          <p:sp>
            <p:nvSpPr>
              <p:cNvPr id="9225" name="Freeform 9224">
                <a:extLst>
                  <a:ext uri="{FF2B5EF4-FFF2-40B4-BE49-F238E27FC236}">
                    <a16:creationId xmlns:a16="http://schemas.microsoft.com/office/drawing/2014/main" id="{C2CFCB57-87AB-6776-1B6A-F76B1A17E2C4}"/>
                  </a:ext>
                </a:extLst>
              </p:cNvPr>
              <p:cNvSpPr/>
              <p:nvPr/>
            </p:nvSpPr>
            <p:spPr bwMode="auto">
              <a:xfrm>
                <a:off x="1014761" y="2157761"/>
                <a:ext cx="4549698" cy="2877015"/>
              </a:xfrm>
              <a:custGeom>
                <a:avLst/>
                <a:gdLst>
                  <a:gd name="connsiteX0" fmla="*/ 0 w 4549698"/>
                  <a:gd name="connsiteY0" fmla="*/ 0 h 2877015"/>
                  <a:gd name="connsiteX1" fmla="*/ 0 w 4549698"/>
                  <a:gd name="connsiteY1" fmla="*/ 2877015 h 2877015"/>
                  <a:gd name="connsiteX2" fmla="*/ 4549698 w 4549698"/>
                  <a:gd name="connsiteY2" fmla="*/ 2877015 h 2877015"/>
                </a:gdLst>
                <a:ahLst/>
                <a:cxnLst>
                  <a:cxn ang="0">
                    <a:pos x="connsiteX0" y="connsiteY0"/>
                  </a:cxn>
                  <a:cxn ang="0">
                    <a:pos x="connsiteX1" y="connsiteY1"/>
                  </a:cxn>
                  <a:cxn ang="0">
                    <a:pos x="connsiteX2" y="connsiteY2"/>
                  </a:cxn>
                </a:cxnLst>
                <a:rect l="l" t="t" r="r" b="b"/>
                <a:pathLst>
                  <a:path w="4549698" h="2877015">
                    <a:moveTo>
                      <a:pt x="0" y="0"/>
                    </a:moveTo>
                    <a:lnTo>
                      <a:pt x="0" y="2877015"/>
                    </a:lnTo>
                    <a:lnTo>
                      <a:pt x="4549698" y="2877015"/>
                    </a:lnTo>
                  </a:path>
                </a:pathLst>
              </a:custGeom>
              <a:noFill/>
              <a:ln w="28575">
                <a:solidFill>
                  <a:schemeClr val="bg1"/>
                </a:solidFill>
                <a:miter lim="800000"/>
                <a:headEnd/>
                <a:tailEnd/>
              </a:ln>
            </p:spPr>
            <p:txBody>
              <a:bodyPr rtlCol="0" anchor="ctr"/>
              <a:lstStyle/>
              <a:p>
                <a:pPr algn="ctr"/>
                <a:endParaRPr lang="en-US"/>
              </a:p>
            </p:txBody>
          </p:sp>
          <p:grpSp>
            <p:nvGrpSpPr>
              <p:cNvPr id="9226" name="Group 9225">
                <a:extLst>
                  <a:ext uri="{FF2B5EF4-FFF2-40B4-BE49-F238E27FC236}">
                    <a16:creationId xmlns:a16="http://schemas.microsoft.com/office/drawing/2014/main" id="{AA1D84EE-ED4E-A68C-0A98-C4B3BBCCA54D}"/>
                  </a:ext>
                </a:extLst>
              </p:cNvPr>
              <p:cNvGrpSpPr/>
              <p:nvPr/>
            </p:nvGrpSpPr>
            <p:grpSpPr>
              <a:xfrm>
                <a:off x="1014761" y="5023265"/>
                <a:ext cx="4460443" cy="73153"/>
                <a:chOff x="1098467" y="4223990"/>
                <a:chExt cx="3521619" cy="73153"/>
              </a:xfrm>
            </p:grpSpPr>
            <p:cxnSp>
              <p:nvCxnSpPr>
                <p:cNvPr id="9264" name="Straight Connector 9263">
                  <a:extLst>
                    <a:ext uri="{FF2B5EF4-FFF2-40B4-BE49-F238E27FC236}">
                      <a16:creationId xmlns:a16="http://schemas.microsoft.com/office/drawing/2014/main" id="{E5B3D9FB-6A26-0AAD-4D1D-3A4CBF128499}"/>
                    </a:ext>
                  </a:extLst>
                </p:cNvPr>
                <p:cNvCxnSpPr>
                  <a:cxnSpLocks/>
                </p:cNvCxnSpPr>
                <p:nvPr/>
              </p:nvCxnSpPr>
              <p:spPr bwMode="auto">
                <a:xfrm rot="16200000">
                  <a:off x="1061891"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1788833F-3504-65B4-6E50-D80DC3C90BB8}"/>
                    </a:ext>
                  </a:extLst>
                </p:cNvPr>
                <p:cNvCxnSpPr>
                  <a:cxnSpLocks/>
                </p:cNvCxnSpPr>
                <p:nvPr/>
              </p:nvCxnSpPr>
              <p:spPr bwMode="auto">
                <a:xfrm rot="16200000">
                  <a:off x="1453182"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FC3D9242-5181-2746-768D-E3B5F8DA97E0}"/>
                    </a:ext>
                  </a:extLst>
                </p:cNvPr>
                <p:cNvCxnSpPr>
                  <a:cxnSpLocks/>
                </p:cNvCxnSpPr>
                <p:nvPr/>
              </p:nvCxnSpPr>
              <p:spPr bwMode="auto">
                <a:xfrm rot="16200000">
                  <a:off x="1844473"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CA4FB13E-53E2-1139-B722-41AA4656CD22}"/>
                    </a:ext>
                  </a:extLst>
                </p:cNvPr>
                <p:cNvCxnSpPr>
                  <a:cxnSpLocks/>
                </p:cNvCxnSpPr>
                <p:nvPr/>
              </p:nvCxnSpPr>
              <p:spPr bwMode="auto">
                <a:xfrm rot="16200000">
                  <a:off x="2235764"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F4D7732A-A17F-29C8-6FE1-4B7B7E553A6A}"/>
                    </a:ext>
                  </a:extLst>
                </p:cNvPr>
                <p:cNvCxnSpPr>
                  <a:cxnSpLocks/>
                </p:cNvCxnSpPr>
                <p:nvPr/>
              </p:nvCxnSpPr>
              <p:spPr bwMode="auto">
                <a:xfrm rot="16200000">
                  <a:off x="2627055"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482A11F6-677A-93ED-F446-B4830BDE0B9C}"/>
                    </a:ext>
                  </a:extLst>
                </p:cNvPr>
                <p:cNvCxnSpPr>
                  <a:cxnSpLocks/>
                </p:cNvCxnSpPr>
                <p:nvPr/>
              </p:nvCxnSpPr>
              <p:spPr bwMode="auto">
                <a:xfrm rot="16200000">
                  <a:off x="3018346"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D47E5735-4AEF-0BFC-704E-6985423690D0}"/>
                    </a:ext>
                  </a:extLst>
                </p:cNvPr>
                <p:cNvCxnSpPr>
                  <a:cxnSpLocks/>
                </p:cNvCxnSpPr>
                <p:nvPr/>
              </p:nvCxnSpPr>
              <p:spPr bwMode="auto">
                <a:xfrm rot="16200000">
                  <a:off x="3409637"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2F1936B9-05B9-2B40-BF82-305C825FC48D}"/>
                    </a:ext>
                  </a:extLst>
                </p:cNvPr>
                <p:cNvCxnSpPr>
                  <a:cxnSpLocks/>
                </p:cNvCxnSpPr>
                <p:nvPr/>
              </p:nvCxnSpPr>
              <p:spPr bwMode="auto">
                <a:xfrm rot="16200000">
                  <a:off x="3800928"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749E2F7D-0A7A-1D93-B491-0407F5061321}"/>
                    </a:ext>
                  </a:extLst>
                </p:cNvPr>
                <p:cNvCxnSpPr>
                  <a:cxnSpLocks/>
                </p:cNvCxnSpPr>
                <p:nvPr/>
              </p:nvCxnSpPr>
              <p:spPr bwMode="auto">
                <a:xfrm rot="16200000">
                  <a:off x="4192219" y="4260567"/>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A67EF5B0-DBBD-0CF9-39F3-436E792827AF}"/>
                    </a:ext>
                  </a:extLst>
                </p:cNvPr>
                <p:cNvCxnSpPr>
                  <a:cxnSpLocks/>
                </p:cNvCxnSpPr>
                <p:nvPr/>
              </p:nvCxnSpPr>
              <p:spPr bwMode="auto">
                <a:xfrm rot="16200000">
                  <a:off x="4583510" y="4260567"/>
                  <a:ext cx="731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27" name="Group 9226">
                <a:extLst>
                  <a:ext uri="{FF2B5EF4-FFF2-40B4-BE49-F238E27FC236}">
                    <a16:creationId xmlns:a16="http://schemas.microsoft.com/office/drawing/2014/main" id="{A9760610-473C-31BA-8910-4E4B1D473883}"/>
                  </a:ext>
                </a:extLst>
              </p:cNvPr>
              <p:cNvGrpSpPr/>
              <p:nvPr/>
            </p:nvGrpSpPr>
            <p:grpSpPr>
              <a:xfrm rot="5400000">
                <a:off x="-439137" y="3580879"/>
                <a:ext cx="2834640" cy="73153"/>
                <a:chOff x="1098467" y="4223990"/>
                <a:chExt cx="3912910" cy="73153"/>
              </a:xfrm>
            </p:grpSpPr>
            <p:cxnSp>
              <p:nvCxnSpPr>
                <p:cNvPr id="9253" name="Straight Connector 9252">
                  <a:extLst>
                    <a:ext uri="{FF2B5EF4-FFF2-40B4-BE49-F238E27FC236}">
                      <a16:creationId xmlns:a16="http://schemas.microsoft.com/office/drawing/2014/main" id="{F4A3BD24-7D67-CD97-8B2E-7BD679742E82}"/>
                    </a:ext>
                  </a:extLst>
                </p:cNvPr>
                <p:cNvCxnSpPr>
                  <a:cxnSpLocks/>
                </p:cNvCxnSpPr>
                <p:nvPr/>
              </p:nvCxnSpPr>
              <p:spPr bwMode="auto">
                <a:xfrm rot="16200000">
                  <a:off x="1061891"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491CBDEC-0D9C-1BE4-CA3C-9962B9B28C63}"/>
                    </a:ext>
                  </a:extLst>
                </p:cNvPr>
                <p:cNvCxnSpPr>
                  <a:cxnSpLocks/>
                </p:cNvCxnSpPr>
                <p:nvPr/>
              </p:nvCxnSpPr>
              <p:spPr bwMode="auto">
                <a:xfrm rot="16200000">
                  <a:off x="1453182"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98B8B1D0-632A-CF69-5750-7E7E12FECC57}"/>
                    </a:ext>
                  </a:extLst>
                </p:cNvPr>
                <p:cNvCxnSpPr>
                  <a:cxnSpLocks/>
                </p:cNvCxnSpPr>
                <p:nvPr/>
              </p:nvCxnSpPr>
              <p:spPr bwMode="auto">
                <a:xfrm rot="16200000">
                  <a:off x="1844473"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E360E4BB-7368-E017-8EDE-E9D744ECD944}"/>
                    </a:ext>
                  </a:extLst>
                </p:cNvPr>
                <p:cNvCxnSpPr>
                  <a:cxnSpLocks/>
                </p:cNvCxnSpPr>
                <p:nvPr/>
              </p:nvCxnSpPr>
              <p:spPr bwMode="auto">
                <a:xfrm rot="16200000">
                  <a:off x="2235764"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4489F3CF-9A58-CB47-103F-EC131C0C6AA7}"/>
                    </a:ext>
                  </a:extLst>
                </p:cNvPr>
                <p:cNvCxnSpPr>
                  <a:cxnSpLocks/>
                </p:cNvCxnSpPr>
                <p:nvPr/>
              </p:nvCxnSpPr>
              <p:spPr bwMode="auto">
                <a:xfrm rot="16200000">
                  <a:off x="2627055"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948BEBF3-0659-23FB-F057-0718697020D7}"/>
                    </a:ext>
                  </a:extLst>
                </p:cNvPr>
                <p:cNvCxnSpPr>
                  <a:cxnSpLocks/>
                </p:cNvCxnSpPr>
                <p:nvPr/>
              </p:nvCxnSpPr>
              <p:spPr bwMode="auto">
                <a:xfrm rot="16200000">
                  <a:off x="3018346"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650755EF-2139-810E-09F4-3CAC5429B9A9}"/>
                    </a:ext>
                  </a:extLst>
                </p:cNvPr>
                <p:cNvCxnSpPr>
                  <a:cxnSpLocks/>
                </p:cNvCxnSpPr>
                <p:nvPr/>
              </p:nvCxnSpPr>
              <p:spPr bwMode="auto">
                <a:xfrm rot="16200000">
                  <a:off x="3409637"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07BCA1E0-C20A-1392-F2CD-A708BACA3EDB}"/>
                    </a:ext>
                  </a:extLst>
                </p:cNvPr>
                <p:cNvCxnSpPr>
                  <a:cxnSpLocks/>
                </p:cNvCxnSpPr>
                <p:nvPr/>
              </p:nvCxnSpPr>
              <p:spPr bwMode="auto">
                <a:xfrm rot="16200000">
                  <a:off x="3800928"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1B6A0B5B-4AC4-BFF8-4572-3A0849F136DC}"/>
                    </a:ext>
                  </a:extLst>
                </p:cNvPr>
                <p:cNvCxnSpPr>
                  <a:cxnSpLocks/>
                </p:cNvCxnSpPr>
                <p:nvPr/>
              </p:nvCxnSpPr>
              <p:spPr bwMode="auto">
                <a:xfrm rot="16200000">
                  <a:off x="4192219" y="4260567"/>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524DFD58-A997-D55E-1063-C742D703EE52}"/>
                    </a:ext>
                  </a:extLst>
                </p:cNvPr>
                <p:cNvCxnSpPr>
                  <a:cxnSpLocks/>
                </p:cNvCxnSpPr>
                <p:nvPr/>
              </p:nvCxnSpPr>
              <p:spPr bwMode="auto">
                <a:xfrm rot="16200000">
                  <a:off x="4583510" y="4260567"/>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25EC493A-887F-B700-3C4B-B4631B467A7B}"/>
                    </a:ext>
                  </a:extLst>
                </p:cNvPr>
                <p:cNvCxnSpPr>
                  <a:cxnSpLocks/>
                </p:cNvCxnSpPr>
                <p:nvPr/>
              </p:nvCxnSpPr>
              <p:spPr bwMode="auto">
                <a:xfrm rot="16200000">
                  <a:off x="4974801" y="4260567"/>
                  <a:ext cx="731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28" name="Group 9227">
                <a:extLst>
                  <a:ext uri="{FF2B5EF4-FFF2-40B4-BE49-F238E27FC236}">
                    <a16:creationId xmlns:a16="http://schemas.microsoft.com/office/drawing/2014/main" id="{172AAADC-AAB7-17B2-9ADB-F46374BE0DE8}"/>
                  </a:ext>
                </a:extLst>
              </p:cNvPr>
              <p:cNvGrpSpPr/>
              <p:nvPr/>
            </p:nvGrpSpPr>
            <p:grpSpPr>
              <a:xfrm>
                <a:off x="546067" y="2050425"/>
                <a:ext cx="466794" cy="3081528"/>
                <a:chOff x="746226" y="1718002"/>
                <a:chExt cx="466794" cy="3661738"/>
              </a:xfrm>
            </p:grpSpPr>
            <p:sp>
              <p:nvSpPr>
                <p:cNvPr id="9242" name="TextBox 9241">
                  <a:extLst>
                    <a:ext uri="{FF2B5EF4-FFF2-40B4-BE49-F238E27FC236}">
                      <a16:creationId xmlns:a16="http://schemas.microsoft.com/office/drawing/2014/main" id="{B631D066-316A-7790-4942-1823CEE038C7}"/>
                    </a:ext>
                  </a:extLst>
                </p:cNvPr>
                <p:cNvSpPr txBox="1"/>
                <p:nvPr/>
              </p:nvSpPr>
              <p:spPr bwMode="auto">
                <a:xfrm>
                  <a:off x="871260" y="205647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9243" name="TextBox 9242">
                  <a:extLst>
                    <a:ext uri="{FF2B5EF4-FFF2-40B4-BE49-F238E27FC236}">
                      <a16:creationId xmlns:a16="http://schemas.microsoft.com/office/drawing/2014/main" id="{A071D5F9-56CF-88D7-6728-0694DE2A01FF}"/>
                    </a:ext>
                  </a:extLst>
                </p:cNvPr>
                <p:cNvSpPr txBox="1"/>
                <p:nvPr/>
              </p:nvSpPr>
              <p:spPr bwMode="auto">
                <a:xfrm>
                  <a:off x="792713" y="1718002"/>
                  <a:ext cx="420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9244" name="TextBox 9243">
                  <a:extLst>
                    <a:ext uri="{FF2B5EF4-FFF2-40B4-BE49-F238E27FC236}">
                      <a16:creationId xmlns:a16="http://schemas.microsoft.com/office/drawing/2014/main" id="{34053976-96E4-0BEB-AA97-C5AAE388218B}"/>
                    </a:ext>
                  </a:extLst>
                </p:cNvPr>
                <p:cNvSpPr txBox="1"/>
                <p:nvPr/>
              </p:nvSpPr>
              <p:spPr bwMode="auto">
                <a:xfrm>
                  <a:off x="871260" y="273342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9245" name="TextBox 9244">
                  <a:extLst>
                    <a:ext uri="{FF2B5EF4-FFF2-40B4-BE49-F238E27FC236}">
                      <a16:creationId xmlns:a16="http://schemas.microsoft.com/office/drawing/2014/main" id="{88919679-711B-0F44-D7E5-8D9D97848639}"/>
                    </a:ext>
                  </a:extLst>
                </p:cNvPr>
                <p:cNvSpPr txBox="1"/>
                <p:nvPr/>
              </p:nvSpPr>
              <p:spPr bwMode="auto">
                <a:xfrm>
                  <a:off x="871260" y="239495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9246" name="TextBox 9245">
                  <a:extLst>
                    <a:ext uri="{FF2B5EF4-FFF2-40B4-BE49-F238E27FC236}">
                      <a16:creationId xmlns:a16="http://schemas.microsoft.com/office/drawing/2014/main" id="{BD872C99-A1B7-A1BE-1A5B-721CA045A7B6}"/>
                    </a:ext>
                  </a:extLst>
                </p:cNvPr>
                <p:cNvSpPr txBox="1"/>
                <p:nvPr/>
              </p:nvSpPr>
              <p:spPr bwMode="auto">
                <a:xfrm>
                  <a:off x="949807" y="3410372"/>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9247" name="TextBox 9246">
                  <a:extLst>
                    <a:ext uri="{FF2B5EF4-FFF2-40B4-BE49-F238E27FC236}">
                      <a16:creationId xmlns:a16="http://schemas.microsoft.com/office/drawing/2014/main" id="{DC8588CE-FDC4-C182-0DE3-C06EDACE2B8F}"/>
                    </a:ext>
                  </a:extLst>
                </p:cNvPr>
                <p:cNvSpPr txBox="1"/>
                <p:nvPr/>
              </p:nvSpPr>
              <p:spPr bwMode="auto">
                <a:xfrm>
                  <a:off x="871260" y="307189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9248" name="TextBox 9247">
                  <a:extLst>
                    <a:ext uri="{FF2B5EF4-FFF2-40B4-BE49-F238E27FC236}">
                      <a16:creationId xmlns:a16="http://schemas.microsoft.com/office/drawing/2014/main" id="{F7DA099B-D17C-A90A-B95C-7BB2F40DCE9B}"/>
                    </a:ext>
                  </a:extLst>
                </p:cNvPr>
                <p:cNvSpPr txBox="1"/>
                <p:nvPr/>
              </p:nvSpPr>
              <p:spPr bwMode="auto">
                <a:xfrm>
                  <a:off x="824772" y="4087320"/>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9249" name="TextBox 9248">
                  <a:extLst>
                    <a:ext uri="{FF2B5EF4-FFF2-40B4-BE49-F238E27FC236}">
                      <a16:creationId xmlns:a16="http://schemas.microsoft.com/office/drawing/2014/main" id="{2F3A9A74-98F9-9CDB-33A2-609B4E42EDF7}"/>
                    </a:ext>
                  </a:extLst>
                </p:cNvPr>
                <p:cNvSpPr txBox="1"/>
                <p:nvPr/>
              </p:nvSpPr>
              <p:spPr bwMode="auto">
                <a:xfrm>
                  <a:off x="824772" y="3748846"/>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9250" name="TextBox 9249">
                  <a:extLst>
                    <a:ext uri="{FF2B5EF4-FFF2-40B4-BE49-F238E27FC236}">
                      <a16:creationId xmlns:a16="http://schemas.microsoft.com/office/drawing/2014/main" id="{3BF9618F-126C-98B5-B089-230736EDB251}"/>
                    </a:ext>
                  </a:extLst>
                </p:cNvPr>
                <p:cNvSpPr txBox="1"/>
                <p:nvPr/>
              </p:nvSpPr>
              <p:spPr bwMode="auto">
                <a:xfrm>
                  <a:off x="824772" y="4425794"/>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9251" name="TextBox 9250">
                  <a:extLst>
                    <a:ext uri="{FF2B5EF4-FFF2-40B4-BE49-F238E27FC236}">
                      <a16:creationId xmlns:a16="http://schemas.microsoft.com/office/drawing/2014/main" id="{BA27F922-5CB7-7D36-4B86-F76DA569A8BD}"/>
                    </a:ext>
                  </a:extLst>
                </p:cNvPr>
                <p:cNvSpPr txBox="1"/>
                <p:nvPr/>
              </p:nvSpPr>
              <p:spPr bwMode="auto">
                <a:xfrm>
                  <a:off x="746226" y="5102741"/>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9252" name="TextBox 9251">
                  <a:extLst>
                    <a:ext uri="{FF2B5EF4-FFF2-40B4-BE49-F238E27FC236}">
                      <a16:creationId xmlns:a16="http://schemas.microsoft.com/office/drawing/2014/main" id="{EF4697EF-242C-2409-39BC-72B9130B48F7}"/>
                    </a:ext>
                  </a:extLst>
                </p:cNvPr>
                <p:cNvSpPr txBox="1"/>
                <p:nvPr/>
              </p:nvSpPr>
              <p:spPr bwMode="auto">
                <a:xfrm>
                  <a:off x="824772" y="4764268"/>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grpSp>
          <p:sp>
            <p:nvSpPr>
              <p:cNvPr id="9229" name="TextBox 9228">
                <a:extLst>
                  <a:ext uri="{FF2B5EF4-FFF2-40B4-BE49-F238E27FC236}">
                    <a16:creationId xmlns:a16="http://schemas.microsoft.com/office/drawing/2014/main" id="{061058B6-91EF-B9CD-5644-0ECA966FAB5C}"/>
                  </a:ext>
                </a:extLst>
              </p:cNvPr>
              <p:cNvSpPr txBox="1"/>
              <p:nvPr/>
            </p:nvSpPr>
            <p:spPr bwMode="auto">
              <a:xfrm>
                <a:off x="874097" y="5042953"/>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9230" name="TextBox 9229">
                <a:extLst>
                  <a:ext uri="{FF2B5EF4-FFF2-40B4-BE49-F238E27FC236}">
                    <a16:creationId xmlns:a16="http://schemas.microsoft.com/office/drawing/2014/main" id="{1B99B927-ADBC-FFAD-515D-46177A3D5769}"/>
                  </a:ext>
                </a:extLst>
              </p:cNvPr>
              <p:cNvSpPr txBox="1"/>
              <p:nvPr/>
            </p:nvSpPr>
            <p:spPr bwMode="auto">
              <a:xfrm>
                <a:off x="1378759" y="5042953"/>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9231" name="TextBox 9230">
                <a:extLst>
                  <a:ext uri="{FF2B5EF4-FFF2-40B4-BE49-F238E27FC236}">
                    <a16:creationId xmlns:a16="http://schemas.microsoft.com/office/drawing/2014/main" id="{633432E0-1F84-BDBF-C509-9E1874FC5F34}"/>
                  </a:ext>
                </a:extLst>
              </p:cNvPr>
              <p:cNvSpPr txBox="1"/>
              <p:nvPr/>
            </p:nvSpPr>
            <p:spPr bwMode="auto">
              <a:xfrm>
                <a:off x="1837589" y="504295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9232" name="TextBox 9231">
                <a:extLst>
                  <a:ext uri="{FF2B5EF4-FFF2-40B4-BE49-F238E27FC236}">
                    <a16:creationId xmlns:a16="http://schemas.microsoft.com/office/drawing/2014/main" id="{16CFF5F7-8BFD-A751-78D6-659DE67C24FF}"/>
                  </a:ext>
                </a:extLst>
              </p:cNvPr>
              <p:cNvSpPr txBox="1"/>
              <p:nvPr/>
            </p:nvSpPr>
            <p:spPr bwMode="auto">
              <a:xfrm>
                <a:off x="2331099" y="504295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9233" name="TextBox 9232">
                <a:extLst>
                  <a:ext uri="{FF2B5EF4-FFF2-40B4-BE49-F238E27FC236}">
                    <a16:creationId xmlns:a16="http://schemas.microsoft.com/office/drawing/2014/main" id="{D3C8ABE6-2CD3-EF4A-59BA-306CC6A944EC}"/>
                  </a:ext>
                </a:extLst>
              </p:cNvPr>
              <p:cNvSpPr txBox="1"/>
              <p:nvPr/>
            </p:nvSpPr>
            <p:spPr bwMode="auto">
              <a:xfrm>
                <a:off x="2830185" y="504295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9234" name="TextBox 9233">
                <a:extLst>
                  <a:ext uri="{FF2B5EF4-FFF2-40B4-BE49-F238E27FC236}">
                    <a16:creationId xmlns:a16="http://schemas.microsoft.com/office/drawing/2014/main" id="{DFC19FE7-FC62-5274-0DFF-F9A0D8F5D0D9}"/>
                  </a:ext>
                </a:extLst>
              </p:cNvPr>
              <p:cNvSpPr txBox="1"/>
              <p:nvPr/>
            </p:nvSpPr>
            <p:spPr bwMode="auto">
              <a:xfrm>
                <a:off x="3329271" y="504295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9235" name="TextBox 9234">
                <a:extLst>
                  <a:ext uri="{FF2B5EF4-FFF2-40B4-BE49-F238E27FC236}">
                    <a16:creationId xmlns:a16="http://schemas.microsoft.com/office/drawing/2014/main" id="{49474530-3FB3-04BD-5999-FB4C826BAF8E}"/>
                  </a:ext>
                </a:extLst>
              </p:cNvPr>
              <p:cNvSpPr txBox="1"/>
              <p:nvPr/>
            </p:nvSpPr>
            <p:spPr bwMode="auto">
              <a:xfrm>
                <a:off x="3816223" y="504295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9236" name="TextBox 9235">
                <a:extLst>
                  <a:ext uri="{FF2B5EF4-FFF2-40B4-BE49-F238E27FC236}">
                    <a16:creationId xmlns:a16="http://schemas.microsoft.com/office/drawing/2014/main" id="{26059310-3564-7AB0-6EBA-68FEDE307739}"/>
                  </a:ext>
                </a:extLst>
              </p:cNvPr>
              <p:cNvSpPr txBox="1"/>
              <p:nvPr/>
            </p:nvSpPr>
            <p:spPr bwMode="auto">
              <a:xfrm>
                <a:off x="4315308" y="504295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a:t>
                </a:r>
              </a:p>
            </p:txBody>
          </p:sp>
          <p:sp>
            <p:nvSpPr>
              <p:cNvPr id="9237" name="TextBox 9236">
                <a:extLst>
                  <a:ext uri="{FF2B5EF4-FFF2-40B4-BE49-F238E27FC236}">
                    <a16:creationId xmlns:a16="http://schemas.microsoft.com/office/drawing/2014/main" id="{DE53B316-4500-A0D7-3ACB-8812172C376B}"/>
                  </a:ext>
                </a:extLst>
              </p:cNvPr>
              <p:cNvSpPr txBox="1"/>
              <p:nvPr/>
            </p:nvSpPr>
            <p:spPr bwMode="auto">
              <a:xfrm>
                <a:off x="4812581" y="504295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9238" name="TextBox 9237">
                <a:extLst>
                  <a:ext uri="{FF2B5EF4-FFF2-40B4-BE49-F238E27FC236}">
                    <a16:creationId xmlns:a16="http://schemas.microsoft.com/office/drawing/2014/main" id="{9E9BC931-0AD5-FACD-0342-B2159D52765D}"/>
                  </a:ext>
                </a:extLst>
              </p:cNvPr>
              <p:cNvSpPr txBox="1"/>
              <p:nvPr/>
            </p:nvSpPr>
            <p:spPr bwMode="auto">
              <a:xfrm>
                <a:off x="5306091" y="504295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54</a:t>
                </a:r>
              </a:p>
            </p:txBody>
          </p:sp>
          <p:cxnSp>
            <p:nvCxnSpPr>
              <p:cNvPr id="9239" name="Straight Connector 9238">
                <a:extLst>
                  <a:ext uri="{FF2B5EF4-FFF2-40B4-BE49-F238E27FC236}">
                    <a16:creationId xmlns:a16="http://schemas.microsoft.com/office/drawing/2014/main" id="{0C5EC90F-D66F-F928-6FEC-7C66B72155AE}"/>
                  </a:ext>
                </a:extLst>
              </p:cNvPr>
              <p:cNvCxnSpPr/>
              <p:nvPr/>
            </p:nvCxnSpPr>
            <p:spPr bwMode="auto">
              <a:xfrm>
                <a:off x="1021585" y="3617456"/>
                <a:ext cx="4542874" cy="0"/>
              </a:xfrm>
              <a:prstGeom prst="line">
                <a:avLst/>
              </a:prstGeom>
              <a:noFill/>
              <a:ln w="28575" cap="flat" cmpd="sng" algn="ctr">
                <a:solidFill>
                  <a:schemeClr val="bg1"/>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C8C8E1DF-378F-2F1D-2901-F299B21EF948}"/>
                  </a:ext>
                </a:extLst>
              </p:cNvPr>
              <p:cNvCxnSpPr/>
              <p:nvPr/>
            </p:nvCxnSpPr>
            <p:spPr bwMode="auto">
              <a:xfrm>
                <a:off x="1021585" y="3334735"/>
                <a:ext cx="4542874" cy="0"/>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9241" name="Straight Connector 9240">
                <a:extLst>
                  <a:ext uri="{FF2B5EF4-FFF2-40B4-BE49-F238E27FC236}">
                    <a16:creationId xmlns:a16="http://schemas.microsoft.com/office/drawing/2014/main" id="{07D446DB-0959-9C24-02E8-EF2B7B0834EC}"/>
                  </a:ext>
                </a:extLst>
              </p:cNvPr>
              <p:cNvCxnSpPr/>
              <p:nvPr/>
            </p:nvCxnSpPr>
            <p:spPr bwMode="auto">
              <a:xfrm>
                <a:off x="1021585" y="4044320"/>
                <a:ext cx="4542874" cy="0"/>
              </a:xfrm>
              <a:prstGeom prst="line">
                <a:avLst/>
              </a:prstGeom>
              <a:noFill/>
              <a:ln w="28575" cap="flat" cmpd="sng" algn="ctr">
                <a:solidFill>
                  <a:schemeClr val="tx1">
                    <a:lumMod val="50000"/>
                  </a:schemeClr>
                </a:solidFill>
                <a:prstDash val="sysDot"/>
                <a:round/>
                <a:headEnd type="none" w="med" len="med"/>
                <a:tailEnd type="none" w="med" len="med"/>
              </a:ln>
              <a:effectLst/>
            </p:spPr>
          </p:cxnSp>
        </p:grpSp>
        <p:grpSp>
          <p:nvGrpSpPr>
            <p:cNvPr id="9661" name="Group 9660">
              <a:extLst>
                <a:ext uri="{FF2B5EF4-FFF2-40B4-BE49-F238E27FC236}">
                  <a16:creationId xmlns:a16="http://schemas.microsoft.com/office/drawing/2014/main" id="{702DB907-BA83-D039-3C28-1DEC97E0529D}"/>
                </a:ext>
              </a:extLst>
            </p:cNvPr>
            <p:cNvGrpSpPr/>
            <p:nvPr/>
          </p:nvGrpSpPr>
          <p:grpSpPr>
            <a:xfrm>
              <a:off x="8968905" y="2156143"/>
              <a:ext cx="2458742" cy="1015663"/>
              <a:chOff x="9977556" y="1866876"/>
              <a:chExt cx="2458742" cy="1015663"/>
            </a:xfrm>
          </p:grpSpPr>
          <p:sp>
            <p:nvSpPr>
              <p:cNvPr id="2" name="TextBox 1">
                <a:extLst>
                  <a:ext uri="{FF2B5EF4-FFF2-40B4-BE49-F238E27FC236}">
                    <a16:creationId xmlns:a16="http://schemas.microsoft.com/office/drawing/2014/main" id="{948030EA-40DB-6D48-5C96-BAE560C63A2A}"/>
                  </a:ext>
                </a:extLst>
              </p:cNvPr>
              <p:cNvSpPr txBox="1"/>
              <p:nvPr/>
            </p:nvSpPr>
            <p:spPr bwMode="auto">
              <a:xfrm>
                <a:off x="10084307" y="1866876"/>
                <a:ext cx="235199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Best Overall Response</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PR (n = 12)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SD (n = 13)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PD (n = 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Last assessment before data cutoff</a:t>
                </a:r>
                <a:endParaRPr lang="en-US" sz="1200" dirty="0">
                  <a:solidFill>
                    <a:schemeClr val="bg1"/>
                  </a:solidFill>
                  <a:latin typeface="Calibri" panose="020F0502020204030204" pitchFamily="34" charset="0"/>
                </a:endParaRPr>
              </a:p>
            </p:txBody>
          </p:sp>
          <p:grpSp>
            <p:nvGrpSpPr>
              <p:cNvPr id="9481" name="Group 9480">
                <a:extLst>
                  <a:ext uri="{FF2B5EF4-FFF2-40B4-BE49-F238E27FC236}">
                    <a16:creationId xmlns:a16="http://schemas.microsoft.com/office/drawing/2014/main" id="{AED58D2A-74C9-AF78-C027-48DC4355E954}"/>
                  </a:ext>
                </a:extLst>
              </p:cNvPr>
              <p:cNvGrpSpPr/>
              <p:nvPr/>
            </p:nvGrpSpPr>
            <p:grpSpPr>
              <a:xfrm>
                <a:off x="9977556" y="2148032"/>
                <a:ext cx="118872" cy="657451"/>
                <a:chOff x="3242669" y="2463831"/>
                <a:chExt cx="118872" cy="657451"/>
              </a:xfrm>
            </p:grpSpPr>
            <p:sp>
              <p:nvSpPr>
                <p:cNvPr id="9482" name="Oval 9481">
                  <a:extLst>
                    <a:ext uri="{FF2B5EF4-FFF2-40B4-BE49-F238E27FC236}">
                      <a16:creationId xmlns:a16="http://schemas.microsoft.com/office/drawing/2014/main" id="{B90CD060-7ECB-B845-EB73-80457E49D46E}"/>
                    </a:ext>
                  </a:extLst>
                </p:cNvPr>
                <p:cNvSpPr/>
                <p:nvPr/>
              </p:nvSpPr>
              <p:spPr bwMode="auto">
                <a:xfrm>
                  <a:off x="3256385" y="2463831"/>
                  <a:ext cx="91440" cy="91440"/>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83" name="Oval 9482">
                  <a:extLst>
                    <a:ext uri="{FF2B5EF4-FFF2-40B4-BE49-F238E27FC236}">
                      <a16:creationId xmlns:a16="http://schemas.microsoft.com/office/drawing/2014/main" id="{2CDDD4B2-295C-C94D-8A26-07C83C176260}"/>
                    </a:ext>
                  </a:extLst>
                </p:cNvPr>
                <p:cNvSpPr/>
                <p:nvPr/>
              </p:nvSpPr>
              <p:spPr bwMode="auto">
                <a:xfrm>
                  <a:off x="3256385" y="2648592"/>
                  <a:ext cx="91440" cy="91440"/>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84" name="Oval 9483">
                  <a:extLst>
                    <a:ext uri="{FF2B5EF4-FFF2-40B4-BE49-F238E27FC236}">
                      <a16:creationId xmlns:a16="http://schemas.microsoft.com/office/drawing/2014/main" id="{A775BB52-3158-A2D5-0EC2-B6BB09293F41}"/>
                    </a:ext>
                  </a:extLst>
                </p:cNvPr>
                <p:cNvSpPr/>
                <p:nvPr/>
              </p:nvSpPr>
              <p:spPr bwMode="auto">
                <a:xfrm>
                  <a:off x="3256385" y="2833353"/>
                  <a:ext cx="91440" cy="91440"/>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85" name="Oval 9484">
                  <a:extLst>
                    <a:ext uri="{FF2B5EF4-FFF2-40B4-BE49-F238E27FC236}">
                      <a16:creationId xmlns:a16="http://schemas.microsoft.com/office/drawing/2014/main" id="{8C2E0D11-8228-22DB-DB9D-E26799B5F96A}"/>
                    </a:ext>
                  </a:extLst>
                </p:cNvPr>
                <p:cNvSpPr/>
                <p:nvPr/>
              </p:nvSpPr>
              <p:spPr bwMode="auto">
                <a:xfrm>
                  <a:off x="3242669" y="3002410"/>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9536" name="Freeform 9535">
              <a:extLst>
                <a:ext uri="{FF2B5EF4-FFF2-40B4-BE49-F238E27FC236}">
                  <a16:creationId xmlns:a16="http://schemas.microsoft.com/office/drawing/2014/main" id="{C0C8EF1F-4098-D120-15E4-B20B36AE5FFC}"/>
                </a:ext>
              </a:extLst>
            </p:cNvPr>
            <p:cNvSpPr/>
            <p:nvPr/>
          </p:nvSpPr>
          <p:spPr bwMode="auto">
            <a:xfrm>
              <a:off x="6777957" y="3336925"/>
              <a:ext cx="2447925" cy="349250"/>
            </a:xfrm>
            <a:custGeom>
              <a:avLst/>
              <a:gdLst>
                <a:gd name="connsiteX0" fmla="*/ 2447925 w 2447925"/>
                <a:gd name="connsiteY0" fmla="*/ 63500 h 349250"/>
                <a:gd name="connsiteX1" fmla="*/ 1946275 w 2447925"/>
                <a:gd name="connsiteY1" fmla="*/ 3175 h 349250"/>
                <a:gd name="connsiteX2" fmla="*/ 1441450 w 2447925"/>
                <a:gd name="connsiteY2" fmla="*/ 215900 h 349250"/>
                <a:gd name="connsiteX3" fmla="*/ 942975 w 2447925"/>
                <a:gd name="connsiteY3" fmla="*/ 320675 h 349250"/>
                <a:gd name="connsiteX4" fmla="*/ 431800 w 2447925"/>
                <a:gd name="connsiteY4" fmla="*/ 349250 h 349250"/>
                <a:gd name="connsiteX5" fmla="*/ 0 w 2447925"/>
                <a:gd name="connsiteY5" fmla="*/ 269875 h 349250"/>
                <a:gd name="connsiteX6" fmla="*/ 501650 w 2447925"/>
                <a:gd name="connsiteY6" fmla="*/ 0 h 349250"/>
                <a:gd name="connsiteX7" fmla="*/ 1035050 w 2447925"/>
                <a:gd name="connsiteY7" fmla="*/ 60325 h 34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7925" h="349250">
                  <a:moveTo>
                    <a:pt x="2447925" y="63500"/>
                  </a:moveTo>
                  <a:lnTo>
                    <a:pt x="1946275" y="3175"/>
                  </a:lnTo>
                  <a:lnTo>
                    <a:pt x="1441450" y="215900"/>
                  </a:lnTo>
                  <a:lnTo>
                    <a:pt x="942975" y="320675"/>
                  </a:lnTo>
                  <a:lnTo>
                    <a:pt x="431800" y="349250"/>
                  </a:lnTo>
                  <a:lnTo>
                    <a:pt x="0" y="269875"/>
                  </a:lnTo>
                  <a:lnTo>
                    <a:pt x="501650" y="0"/>
                  </a:lnTo>
                  <a:lnTo>
                    <a:pt x="1035050" y="60325"/>
                  </a:lnTo>
                </a:path>
              </a:pathLst>
            </a:custGeom>
            <a:noFill/>
            <a:ln w="12700">
              <a:solidFill>
                <a:srgbClr val="015873"/>
              </a:solidFill>
              <a:miter lim="800000"/>
              <a:headEnd/>
              <a:tailEnd/>
            </a:ln>
          </p:spPr>
          <p:txBody>
            <a:bodyPr rtlCol="0" anchor="ctr"/>
            <a:lstStyle/>
            <a:p>
              <a:pPr algn="ctr"/>
              <a:endParaRPr lang="en-US"/>
            </a:p>
          </p:txBody>
        </p:sp>
        <p:sp>
          <p:nvSpPr>
            <p:cNvPr id="9537" name="Freeform 9536">
              <a:extLst>
                <a:ext uri="{FF2B5EF4-FFF2-40B4-BE49-F238E27FC236}">
                  <a16:creationId xmlns:a16="http://schemas.microsoft.com/office/drawing/2014/main" id="{76DEC64E-16B5-5C70-B448-9DA2E1CE83A7}"/>
                </a:ext>
              </a:extLst>
            </p:cNvPr>
            <p:cNvSpPr/>
            <p:nvPr/>
          </p:nvSpPr>
          <p:spPr bwMode="auto">
            <a:xfrm>
              <a:off x="6793832" y="3543300"/>
              <a:ext cx="2479675" cy="523875"/>
            </a:xfrm>
            <a:custGeom>
              <a:avLst/>
              <a:gdLst>
                <a:gd name="connsiteX0" fmla="*/ 2479675 w 2479675"/>
                <a:gd name="connsiteY0" fmla="*/ 457200 h 523875"/>
                <a:gd name="connsiteX1" fmla="*/ 1968500 w 2479675"/>
                <a:gd name="connsiteY1" fmla="*/ 523875 h 523875"/>
                <a:gd name="connsiteX2" fmla="*/ 1482725 w 2479675"/>
                <a:gd name="connsiteY2" fmla="*/ 434975 h 523875"/>
                <a:gd name="connsiteX3" fmla="*/ 987425 w 2479675"/>
                <a:gd name="connsiteY3" fmla="*/ 441325 h 523875"/>
                <a:gd name="connsiteX4" fmla="*/ 723900 w 2479675"/>
                <a:gd name="connsiteY4" fmla="*/ 381000 h 523875"/>
                <a:gd name="connsiteX5" fmla="*/ 479425 w 2479675"/>
                <a:gd name="connsiteY5" fmla="*/ 320675 h 523875"/>
                <a:gd name="connsiteX6" fmla="*/ 0 w 2479675"/>
                <a:gd name="connsiteY6" fmla="*/ 73025 h 523875"/>
                <a:gd name="connsiteX7" fmla="*/ 473075 w 2479675"/>
                <a:gd name="connsiteY7" fmla="*/ 0 h 523875"/>
                <a:gd name="connsiteX8" fmla="*/ 1069975 w 2479675"/>
                <a:gd name="connsiteY8" fmla="*/ 3175 h 52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9675" h="523875">
                  <a:moveTo>
                    <a:pt x="2479675" y="457200"/>
                  </a:moveTo>
                  <a:lnTo>
                    <a:pt x="1968500" y="523875"/>
                  </a:lnTo>
                  <a:lnTo>
                    <a:pt x="1482725" y="434975"/>
                  </a:lnTo>
                  <a:lnTo>
                    <a:pt x="987425" y="441325"/>
                  </a:lnTo>
                  <a:lnTo>
                    <a:pt x="723900" y="381000"/>
                  </a:lnTo>
                  <a:lnTo>
                    <a:pt x="479425" y="320675"/>
                  </a:lnTo>
                  <a:lnTo>
                    <a:pt x="0" y="73025"/>
                  </a:lnTo>
                  <a:lnTo>
                    <a:pt x="473075" y="0"/>
                  </a:lnTo>
                  <a:lnTo>
                    <a:pt x="1069975" y="3175"/>
                  </a:lnTo>
                </a:path>
              </a:pathLst>
            </a:custGeom>
            <a:noFill/>
            <a:ln w="12700">
              <a:solidFill>
                <a:srgbClr val="015873"/>
              </a:solidFill>
              <a:miter lim="800000"/>
              <a:headEnd/>
              <a:tailEnd/>
            </a:ln>
          </p:spPr>
          <p:txBody>
            <a:bodyPr rtlCol="0" anchor="ctr"/>
            <a:lstStyle/>
            <a:p>
              <a:pPr algn="ctr"/>
              <a:endParaRPr lang="en-US"/>
            </a:p>
          </p:txBody>
        </p:sp>
        <p:sp>
          <p:nvSpPr>
            <p:cNvPr id="9538" name="Freeform 9537">
              <a:extLst>
                <a:ext uri="{FF2B5EF4-FFF2-40B4-BE49-F238E27FC236}">
                  <a16:creationId xmlns:a16="http://schemas.microsoft.com/office/drawing/2014/main" id="{1F73EF7E-EE1C-EACF-D813-E111E2DEBC49}"/>
                </a:ext>
              </a:extLst>
            </p:cNvPr>
            <p:cNvSpPr/>
            <p:nvPr/>
          </p:nvSpPr>
          <p:spPr bwMode="auto">
            <a:xfrm>
              <a:off x="6797007" y="3390900"/>
              <a:ext cx="1727200" cy="758825"/>
            </a:xfrm>
            <a:custGeom>
              <a:avLst/>
              <a:gdLst>
                <a:gd name="connsiteX0" fmla="*/ 1727200 w 1727200"/>
                <a:gd name="connsiteY0" fmla="*/ 180975 h 758825"/>
                <a:gd name="connsiteX1" fmla="*/ 1463675 w 1727200"/>
                <a:gd name="connsiteY1" fmla="*/ 361950 h 758825"/>
                <a:gd name="connsiteX2" fmla="*/ 987425 w 1727200"/>
                <a:gd name="connsiteY2" fmla="*/ 758825 h 758825"/>
                <a:gd name="connsiteX3" fmla="*/ 454025 w 1727200"/>
                <a:gd name="connsiteY3" fmla="*/ 393700 h 758825"/>
                <a:gd name="connsiteX4" fmla="*/ 0 w 1727200"/>
                <a:gd name="connsiteY4" fmla="*/ 231775 h 758825"/>
                <a:gd name="connsiteX5" fmla="*/ 615950 w 1727200"/>
                <a:gd name="connsiteY5" fmla="*/ 0 h 758825"/>
                <a:gd name="connsiteX6" fmla="*/ 990600 w 1727200"/>
                <a:gd name="connsiteY6" fmla="*/ 155575 h 75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7200" h="758825">
                  <a:moveTo>
                    <a:pt x="1727200" y="180975"/>
                  </a:moveTo>
                  <a:lnTo>
                    <a:pt x="1463675" y="361950"/>
                  </a:lnTo>
                  <a:lnTo>
                    <a:pt x="987425" y="758825"/>
                  </a:lnTo>
                  <a:lnTo>
                    <a:pt x="454025" y="393700"/>
                  </a:lnTo>
                  <a:lnTo>
                    <a:pt x="0" y="231775"/>
                  </a:lnTo>
                  <a:lnTo>
                    <a:pt x="615950" y="0"/>
                  </a:lnTo>
                  <a:lnTo>
                    <a:pt x="990600" y="155575"/>
                  </a:lnTo>
                </a:path>
              </a:pathLst>
            </a:custGeom>
            <a:noFill/>
            <a:ln w="12700">
              <a:solidFill>
                <a:srgbClr val="015873"/>
              </a:solidFill>
              <a:miter lim="800000"/>
              <a:headEnd/>
              <a:tailEnd/>
            </a:ln>
          </p:spPr>
          <p:txBody>
            <a:bodyPr rtlCol="0" anchor="ctr"/>
            <a:lstStyle/>
            <a:p>
              <a:pPr algn="ctr"/>
              <a:endParaRPr lang="en-US"/>
            </a:p>
          </p:txBody>
        </p:sp>
        <p:sp>
          <p:nvSpPr>
            <p:cNvPr id="9539" name="Freeform 9538">
              <a:extLst>
                <a:ext uri="{FF2B5EF4-FFF2-40B4-BE49-F238E27FC236}">
                  <a16:creationId xmlns:a16="http://schemas.microsoft.com/office/drawing/2014/main" id="{2775E633-9769-06FD-296E-D2E7384674F9}"/>
                </a:ext>
              </a:extLst>
            </p:cNvPr>
            <p:cNvSpPr/>
            <p:nvPr/>
          </p:nvSpPr>
          <p:spPr bwMode="auto">
            <a:xfrm>
              <a:off x="6797007" y="3609975"/>
              <a:ext cx="1492250" cy="298450"/>
            </a:xfrm>
            <a:custGeom>
              <a:avLst/>
              <a:gdLst>
                <a:gd name="connsiteX0" fmla="*/ 1482725 w 1492250"/>
                <a:gd name="connsiteY0" fmla="*/ 0 h 298450"/>
                <a:gd name="connsiteX1" fmla="*/ 984250 w 1492250"/>
                <a:gd name="connsiteY1" fmla="*/ 279400 h 298450"/>
                <a:gd name="connsiteX2" fmla="*/ 400050 w 1492250"/>
                <a:gd name="connsiteY2" fmla="*/ 298450 h 298450"/>
                <a:gd name="connsiteX3" fmla="*/ 0 w 1492250"/>
                <a:gd name="connsiteY3" fmla="*/ 12700 h 298450"/>
                <a:gd name="connsiteX4" fmla="*/ 457200 w 1492250"/>
                <a:gd name="connsiteY4" fmla="*/ 120650 h 298450"/>
                <a:gd name="connsiteX5" fmla="*/ 841375 w 1492250"/>
                <a:gd name="connsiteY5" fmla="*/ 146050 h 298450"/>
                <a:gd name="connsiteX6" fmla="*/ 1492250 w 1492250"/>
                <a:gd name="connsiteY6" fmla="*/ 288925 h 29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2250" h="298450">
                  <a:moveTo>
                    <a:pt x="1482725" y="0"/>
                  </a:moveTo>
                  <a:lnTo>
                    <a:pt x="984250" y="279400"/>
                  </a:lnTo>
                  <a:lnTo>
                    <a:pt x="400050" y="298450"/>
                  </a:lnTo>
                  <a:lnTo>
                    <a:pt x="0" y="12700"/>
                  </a:lnTo>
                  <a:lnTo>
                    <a:pt x="457200" y="120650"/>
                  </a:lnTo>
                  <a:lnTo>
                    <a:pt x="841375" y="146050"/>
                  </a:lnTo>
                  <a:lnTo>
                    <a:pt x="1492250" y="288925"/>
                  </a:lnTo>
                </a:path>
              </a:pathLst>
            </a:custGeom>
            <a:noFill/>
            <a:ln w="12700">
              <a:solidFill>
                <a:srgbClr val="015873"/>
              </a:solidFill>
              <a:miter lim="800000"/>
              <a:headEnd/>
              <a:tailEnd/>
            </a:ln>
          </p:spPr>
          <p:txBody>
            <a:bodyPr rtlCol="0" anchor="ctr"/>
            <a:lstStyle/>
            <a:p>
              <a:pPr algn="ctr"/>
              <a:endParaRPr lang="en-US"/>
            </a:p>
          </p:txBody>
        </p:sp>
        <p:sp>
          <p:nvSpPr>
            <p:cNvPr id="9540" name="Freeform 9539">
              <a:extLst>
                <a:ext uri="{FF2B5EF4-FFF2-40B4-BE49-F238E27FC236}">
                  <a16:creationId xmlns:a16="http://schemas.microsoft.com/office/drawing/2014/main" id="{5AF8FA76-AA15-004E-B9CF-D2D3C07EF3B0}"/>
                </a:ext>
              </a:extLst>
            </p:cNvPr>
            <p:cNvSpPr/>
            <p:nvPr/>
          </p:nvSpPr>
          <p:spPr bwMode="auto">
            <a:xfrm>
              <a:off x="6793832" y="3613150"/>
              <a:ext cx="1495425" cy="320675"/>
            </a:xfrm>
            <a:custGeom>
              <a:avLst/>
              <a:gdLst>
                <a:gd name="connsiteX0" fmla="*/ 1495425 w 1495425"/>
                <a:gd name="connsiteY0" fmla="*/ 320675 h 320675"/>
                <a:gd name="connsiteX1" fmla="*/ 993775 w 1495425"/>
                <a:gd name="connsiteY1" fmla="*/ 320675 h 320675"/>
                <a:gd name="connsiteX2" fmla="*/ 492125 w 1495425"/>
                <a:gd name="connsiteY2" fmla="*/ 234950 h 320675"/>
                <a:gd name="connsiteX3" fmla="*/ 0 w 1495425"/>
                <a:gd name="connsiteY3" fmla="*/ 0 h 320675"/>
                <a:gd name="connsiteX4" fmla="*/ 469900 w 1495425"/>
                <a:gd name="connsiteY4" fmla="*/ 158750 h 320675"/>
                <a:gd name="connsiteX5" fmla="*/ 1409700 w 1495425"/>
                <a:gd name="connsiteY5" fmla="*/ 149225 h 32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5425" h="320675">
                  <a:moveTo>
                    <a:pt x="1495425" y="320675"/>
                  </a:moveTo>
                  <a:lnTo>
                    <a:pt x="993775" y="320675"/>
                  </a:lnTo>
                  <a:lnTo>
                    <a:pt x="492125" y="234950"/>
                  </a:lnTo>
                  <a:lnTo>
                    <a:pt x="0" y="0"/>
                  </a:lnTo>
                  <a:lnTo>
                    <a:pt x="469900" y="158750"/>
                  </a:lnTo>
                  <a:lnTo>
                    <a:pt x="1409700" y="149225"/>
                  </a:lnTo>
                </a:path>
              </a:pathLst>
            </a:custGeom>
            <a:noFill/>
            <a:ln w="12700">
              <a:solidFill>
                <a:srgbClr val="015873"/>
              </a:solidFill>
              <a:miter lim="800000"/>
              <a:headEnd/>
              <a:tailEnd/>
            </a:ln>
          </p:spPr>
          <p:txBody>
            <a:bodyPr rtlCol="0" anchor="ctr"/>
            <a:lstStyle/>
            <a:p>
              <a:pPr algn="ctr"/>
              <a:endParaRPr lang="en-US"/>
            </a:p>
          </p:txBody>
        </p:sp>
        <p:sp>
          <p:nvSpPr>
            <p:cNvPr id="9541" name="Freeform 9540">
              <a:extLst>
                <a:ext uri="{FF2B5EF4-FFF2-40B4-BE49-F238E27FC236}">
                  <a16:creationId xmlns:a16="http://schemas.microsoft.com/office/drawing/2014/main" id="{FBDFC65F-AC1C-DFA9-CBA4-BBA87BE6072E}"/>
                </a:ext>
              </a:extLst>
            </p:cNvPr>
            <p:cNvSpPr/>
            <p:nvPr/>
          </p:nvSpPr>
          <p:spPr bwMode="auto">
            <a:xfrm>
              <a:off x="6793832" y="3619500"/>
              <a:ext cx="1212850" cy="311150"/>
            </a:xfrm>
            <a:custGeom>
              <a:avLst/>
              <a:gdLst>
                <a:gd name="connsiteX0" fmla="*/ 1212850 w 1212850"/>
                <a:gd name="connsiteY0" fmla="*/ 104775 h 311150"/>
                <a:gd name="connsiteX1" fmla="*/ 720725 w 1212850"/>
                <a:gd name="connsiteY1" fmla="*/ 311150 h 311150"/>
                <a:gd name="connsiteX2" fmla="*/ 0 w 1212850"/>
                <a:gd name="connsiteY2" fmla="*/ 0 h 311150"/>
              </a:gdLst>
              <a:ahLst/>
              <a:cxnLst>
                <a:cxn ang="0">
                  <a:pos x="connsiteX0" y="connsiteY0"/>
                </a:cxn>
                <a:cxn ang="0">
                  <a:pos x="connsiteX1" y="connsiteY1"/>
                </a:cxn>
                <a:cxn ang="0">
                  <a:pos x="connsiteX2" y="connsiteY2"/>
                </a:cxn>
              </a:cxnLst>
              <a:rect l="l" t="t" r="r" b="b"/>
              <a:pathLst>
                <a:path w="1212850" h="311150">
                  <a:moveTo>
                    <a:pt x="1212850" y="104775"/>
                  </a:moveTo>
                  <a:lnTo>
                    <a:pt x="720725" y="311150"/>
                  </a:lnTo>
                  <a:lnTo>
                    <a:pt x="0" y="0"/>
                  </a:lnTo>
                </a:path>
              </a:pathLst>
            </a:custGeom>
            <a:noFill/>
            <a:ln w="0">
              <a:solidFill>
                <a:srgbClr val="046376"/>
              </a:solidFill>
              <a:miter lim="800000"/>
              <a:headEnd/>
              <a:tailEnd/>
            </a:ln>
          </p:spPr>
          <p:txBody>
            <a:bodyPr rtlCol="0" anchor="ctr"/>
            <a:lstStyle/>
            <a:p>
              <a:pPr algn="ctr"/>
              <a:endParaRPr lang="en-US"/>
            </a:p>
          </p:txBody>
        </p:sp>
        <p:grpSp>
          <p:nvGrpSpPr>
            <p:cNvPr id="9572" name="Group 9571">
              <a:extLst>
                <a:ext uri="{FF2B5EF4-FFF2-40B4-BE49-F238E27FC236}">
                  <a16:creationId xmlns:a16="http://schemas.microsoft.com/office/drawing/2014/main" id="{729CB966-5687-8A72-E7CE-71C1C5BD9D62}"/>
                </a:ext>
              </a:extLst>
            </p:cNvPr>
            <p:cNvGrpSpPr/>
            <p:nvPr/>
          </p:nvGrpSpPr>
          <p:grpSpPr>
            <a:xfrm>
              <a:off x="7172440" y="3309889"/>
              <a:ext cx="3094842" cy="870868"/>
              <a:chOff x="7236608" y="3309889"/>
              <a:chExt cx="3094842" cy="870868"/>
            </a:xfrm>
          </p:grpSpPr>
          <p:sp>
            <p:nvSpPr>
              <p:cNvPr id="9535" name="Freeform 9534">
                <a:extLst>
                  <a:ext uri="{FF2B5EF4-FFF2-40B4-BE49-F238E27FC236}">
                    <a16:creationId xmlns:a16="http://schemas.microsoft.com/office/drawing/2014/main" id="{94B2BC42-B310-194A-2B74-4A13D9AC1836}"/>
                  </a:ext>
                </a:extLst>
              </p:cNvPr>
              <p:cNvSpPr/>
              <p:nvPr/>
            </p:nvSpPr>
            <p:spPr bwMode="auto">
              <a:xfrm>
                <a:off x="7327900" y="3368675"/>
                <a:ext cx="3003550" cy="488950"/>
              </a:xfrm>
              <a:custGeom>
                <a:avLst/>
                <a:gdLst>
                  <a:gd name="connsiteX0" fmla="*/ 3003550 w 3003550"/>
                  <a:gd name="connsiteY0" fmla="*/ 400050 h 488950"/>
                  <a:gd name="connsiteX1" fmla="*/ 2492375 w 3003550"/>
                  <a:gd name="connsiteY1" fmla="*/ 488950 h 488950"/>
                  <a:gd name="connsiteX2" fmla="*/ 1990725 w 3003550"/>
                  <a:gd name="connsiteY2" fmla="*/ 381000 h 488950"/>
                  <a:gd name="connsiteX3" fmla="*/ 1501775 w 3003550"/>
                  <a:gd name="connsiteY3" fmla="*/ 393700 h 488950"/>
                  <a:gd name="connsiteX4" fmla="*/ 996950 w 3003550"/>
                  <a:gd name="connsiteY4" fmla="*/ 311150 h 488950"/>
                  <a:gd name="connsiteX5" fmla="*/ 492125 w 3003550"/>
                  <a:gd name="connsiteY5" fmla="*/ 390525 h 488950"/>
                  <a:gd name="connsiteX6" fmla="*/ 0 w 3003550"/>
                  <a:gd name="connsiteY6" fmla="*/ 288925 h 488950"/>
                  <a:gd name="connsiteX7" fmla="*/ 28575 w 3003550"/>
                  <a:gd name="connsiteY7" fmla="*/ 250825 h 488950"/>
                  <a:gd name="connsiteX8" fmla="*/ 358775 w 3003550"/>
                  <a:gd name="connsiteY8" fmla="*/ 196850 h 488950"/>
                  <a:gd name="connsiteX9" fmla="*/ 1025525 w 3003550"/>
                  <a:gd name="connsiteY9" fmla="*/ 57150 h 488950"/>
                  <a:gd name="connsiteX10" fmla="*/ 1463675 w 3003550"/>
                  <a:gd name="connsiteY10" fmla="*/ 85725 h 488950"/>
                  <a:gd name="connsiteX11" fmla="*/ 1914525 w 3003550"/>
                  <a:gd name="connsiteY11" fmla="*/ 0 h 48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3550" h="488950">
                    <a:moveTo>
                      <a:pt x="3003550" y="400050"/>
                    </a:moveTo>
                    <a:lnTo>
                      <a:pt x="2492375" y="488950"/>
                    </a:lnTo>
                    <a:lnTo>
                      <a:pt x="1990725" y="381000"/>
                    </a:lnTo>
                    <a:lnTo>
                      <a:pt x="1501775" y="393700"/>
                    </a:lnTo>
                    <a:lnTo>
                      <a:pt x="996950" y="311150"/>
                    </a:lnTo>
                    <a:lnTo>
                      <a:pt x="492125" y="390525"/>
                    </a:lnTo>
                    <a:lnTo>
                      <a:pt x="0" y="288925"/>
                    </a:lnTo>
                    <a:lnTo>
                      <a:pt x="28575" y="250825"/>
                    </a:lnTo>
                    <a:lnTo>
                      <a:pt x="358775" y="196850"/>
                    </a:lnTo>
                    <a:lnTo>
                      <a:pt x="1025525" y="57150"/>
                    </a:lnTo>
                    <a:lnTo>
                      <a:pt x="1463675" y="85725"/>
                    </a:lnTo>
                    <a:lnTo>
                      <a:pt x="1914525" y="0"/>
                    </a:lnTo>
                  </a:path>
                </a:pathLst>
              </a:custGeom>
              <a:noFill/>
              <a:ln w="12700">
                <a:solidFill>
                  <a:srgbClr val="015873"/>
                </a:solidFill>
                <a:miter lim="800000"/>
                <a:headEnd/>
                <a:tailEnd/>
              </a:ln>
            </p:spPr>
            <p:txBody>
              <a:bodyPr rtlCol="0" anchor="ctr"/>
              <a:lstStyle/>
              <a:p>
                <a:pPr algn="ctr"/>
                <a:endParaRPr lang="en-US"/>
              </a:p>
            </p:txBody>
          </p:sp>
          <p:sp>
            <p:nvSpPr>
              <p:cNvPr id="9534" name="Oval 9533">
                <a:extLst>
                  <a:ext uri="{FF2B5EF4-FFF2-40B4-BE49-F238E27FC236}">
                    <a16:creationId xmlns:a16="http://schemas.microsoft.com/office/drawing/2014/main" id="{A354AEC6-B339-2F42-1B4E-DC6AA3EBA7DA}"/>
                  </a:ext>
                </a:extLst>
              </p:cNvPr>
              <p:cNvSpPr/>
              <p:nvPr/>
            </p:nvSpPr>
            <p:spPr bwMode="auto">
              <a:xfrm>
                <a:off x="8760909" y="3310315"/>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42" name="Oval 9541">
                <a:extLst>
                  <a:ext uri="{FF2B5EF4-FFF2-40B4-BE49-F238E27FC236}">
                    <a16:creationId xmlns:a16="http://schemas.microsoft.com/office/drawing/2014/main" id="{830CBE28-6196-49F6-B799-872DCF16BE45}"/>
                  </a:ext>
                </a:extLst>
              </p:cNvPr>
              <p:cNvSpPr/>
              <p:nvPr/>
            </p:nvSpPr>
            <p:spPr bwMode="auto">
              <a:xfrm>
                <a:off x="9785368" y="3824001"/>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43" name="Oval 9542">
                <a:extLst>
                  <a:ext uri="{FF2B5EF4-FFF2-40B4-BE49-F238E27FC236}">
                    <a16:creationId xmlns:a16="http://schemas.microsoft.com/office/drawing/2014/main" id="{6C062FE1-D769-F4A8-ADCD-FB839866D1FB}"/>
                  </a:ext>
                </a:extLst>
              </p:cNvPr>
              <p:cNvSpPr/>
              <p:nvPr/>
            </p:nvSpPr>
            <p:spPr bwMode="auto">
              <a:xfrm>
                <a:off x="9281602" y="3712950"/>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44" name="Oval 9543">
                <a:extLst>
                  <a:ext uri="{FF2B5EF4-FFF2-40B4-BE49-F238E27FC236}">
                    <a16:creationId xmlns:a16="http://schemas.microsoft.com/office/drawing/2014/main" id="{3E409F3D-5247-E383-3CB7-70EBEED08A6B}"/>
                  </a:ext>
                </a:extLst>
              </p:cNvPr>
              <p:cNvSpPr/>
              <p:nvPr/>
            </p:nvSpPr>
            <p:spPr bwMode="auto">
              <a:xfrm>
                <a:off x="8798643" y="3725890"/>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45" name="Oval 9544">
                <a:extLst>
                  <a:ext uri="{FF2B5EF4-FFF2-40B4-BE49-F238E27FC236}">
                    <a16:creationId xmlns:a16="http://schemas.microsoft.com/office/drawing/2014/main" id="{86373F5B-58BB-4554-0829-DF91E571187A}"/>
                  </a:ext>
                </a:extLst>
              </p:cNvPr>
              <p:cNvSpPr/>
              <p:nvPr/>
            </p:nvSpPr>
            <p:spPr bwMode="auto">
              <a:xfrm>
                <a:off x="8760908" y="3424352"/>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46" name="Oval 9545">
                <a:extLst>
                  <a:ext uri="{FF2B5EF4-FFF2-40B4-BE49-F238E27FC236}">
                    <a16:creationId xmlns:a16="http://schemas.microsoft.com/office/drawing/2014/main" id="{58F4803A-6038-9726-9AAC-FA12E67D790D}"/>
                  </a:ext>
                </a:extLst>
              </p:cNvPr>
              <p:cNvSpPr/>
              <p:nvPr/>
            </p:nvSpPr>
            <p:spPr bwMode="auto">
              <a:xfrm>
                <a:off x="8789315" y="4027496"/>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47" name="Oval 9546">
                <a:extLst>
                  <a:ext uri="{FF2B5EF4-FFF2-40B4-BE49-F238E27FC236}">
                    <a16:creationId xmlns:a16="http://schemas.microsoft.com/office/drawing/2014/main" id="{617DDA96-5A4C-BD5C-EE86-20994C9D1001}"/>
                  </a:ext>
                </a:extLst>
              </p:cNvPr>
              <p:cNvSpPr/>
              <p:nvPr/>
            </p:nvSpPr>
            <p:spPr bwMode="auto">
              <a:xfrm>
                <a:off x="7313927" y="3309889"/>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48" name="Oval 9547">
                <a:extLst>
                  <a:ext uri="{FF2B5EF4-FFF2-40B4-BE49-F238E27FC236}">
                    <a16:creationId xmlns:a16="http://schemas.microsoft.com/office/drawing/2014/main" id="{7B24586C-EC41-5856-C431-6DCADBE5335F}"/>
                  </a:ext>
                </a:extLst>
              </p:cNvPr>
              <p:cNvSpPr/>
              <p:nvPr/>
            </p:nvSpPr>
            <p:spPr bwMode="auto">
              <a:xfrm>
                <a:off x="7448533" y="3364025"/>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49" name="Oval 9548">
                <a:extLst>
                  <a:ext uri="{FF2B5EF4-FFF2-40B4-BE49-F238E27FC236}">
                    <a16:creationId xmlns:a16="http://schemas.microsoft.com/office/drawing/2014/main" id="{F8EEED0A-744F-3624-5858-B5B180928E42}"/>
                  </a:ext>
                </a:extLst>
              </p:cNvPr>
              <p:cNvSpPr/>
              <p:nvPr/>
            </p:nvSpPr>
            <p:spPr bwMode="auto">
              <a:xfrm>
                <a:off x="8316344" y="3389276"/>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50" name="Oval 9549">
                <a:extLst>
                  <a:ext uri="{FF2B5EF4-FFF2-40B4-BE49-F238E27FC236}">
                    <a16:creationId xmlns:a16="http://schemas.microsoft.com/office/drawing/2014/main" id="{A191705E-D1CE-4AC5-52B8-5B01D41F0DD6}"/>
                  </a:ext>
                </a:extLst>
              </p:cNvPr>
              <p:cNvSpPr/>
              <p:nvPr/>
            </p:nvSpPr>
            <p:spPr bwMode="auto">
              <a:xfrm>
                <a:off x="7289882" y="3512268"/>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51" name="Oval 9550">
                <a:extLst>
                  <a:ext uri="{FF2B5EF4-FFF2-40B4-BE49-F238E27FC236}">
                    <a16:creationId xmlns:a16="http://schemas.microsoft.com/office/drawing/2014/main" id="{85AAFEAE-076C-DC42-F869-080A1D97FCB0}"/>
                  </a:ext>
                </a:extLst>
              </p:cNvPr>
              <p:cNvSpPr/>
              <p:nvPr/>
            </p:nvSpPr>
            <p:spPr bwMode="auto">
              <a:xfrm>
                <a:off x="7657162" y="3530581"/>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52" name="Oval 9551">
                <a:extLst>
                  <a:ext uri="{FF2B5EF4-FFF2-40B4-BE49-F238E27FC236}">
                    <a16:creationId xmlns:a16="http://schemas.microsoft.com/office/drawing/2014/main" id="{929D0CC2-FAEF-881D-2EA7-619A65C97817}"/>
                  </a:ext>
                </a:extLst>
              </p:cNvPr>
              <p:cNvSpPr/>
              <p:nvPr/>
            </p:nvSpPr>
            <p:spPr bwMode="auto">
              <a:xfrm>
                <a:off x="7236608" y="3876951"/>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53" name="Oval 9552">
                <a:extLst>
                  <a:ext uri="{FF2B5EF4-FFF2-40B4-BE49-F238E27FC236}">
                    <a16:creationId xmlns:a16="http://schemas.microsoft.com/office/drawing/2014/main" id="{1BF07129-63A1-77D6-836F-499B12279383}"/>
                  </a:ext>
                </a:extLst>
              </p:cNvPr>
              <p:cNvSpPr/>
              <p:nvPr/>
            </p:nvSpPr>
            <p:spPr bwMode="auto">
              <a:xfrm>
                <a:off x="7825544" y="4118694"/>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54" name="Oval 9553">
                <a:extLst>
                  <a:ext uri="{FF2B5EF4-FFF2-40B4-BE49-F238E27FC236}">
                    <a16:creationId xmlns:a16="http://schemas.microsoft.com/office/drawing/2014/main" id="{1525A734-1AEA-56FB-9C57-8E1BF538990C}"/>
                  </a:ext>
                </a:extLst>
              </p:cNvPr>
              <p:cNvSpPr/>
              <p:nvPr/>
            </p:nvSpPr>
            <p:spPr bwMode="auto">
              <a:xfrm>
                <a:off x="8313456" y="3953131"/>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55" name="Oval 9554">
                <a:extLst>
                  <a:ext uri="{FF2B5EF4-FFF2-40B4-BE49-F238E27FC236}">
                    <a16:creationId xmlns:a16="http://schemas.microsoft.com/office/drawing/2014/main" id="{7EFCB18F-3F30-624E-BCB0-33FC7D1B463E}"/>
                  </a:ext>
                </a:extLst>
              </p:cNvPr>
              <p:cNvSpPr/>
              <p:nvPr/>
            </p:nvSpPr>
            <p:spPr bwMode="auto">
              <a:xfrm>
                <a:off x="7813230" y="3956050"/>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56" name="Oval 9555">
                <a:extLst>
                  <a:ext uri="{FF2B5EF4-FFF2-40B4-BE49-F238E27FC236}">
                    <a16:creationId xmlns:a16="http://schemas.microsoft.com/office/drawing/2014/main" id="{4AB0D4B6-EB63-2B4D-2311-42964D827746}"/>
                  </a:ext>
                </a:extLst>
              </p:cNvPr>
              <p:cNvSpPr/>
              <p:nvPr/>
            </p:nvSpPr>
            <p:spPr bwMode="auto">
              <a:xfrm>
                <a:off x="7552190" y="3892987"/>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57" name="Oval 9556">
                <a:extLst>
                  <a:ext uri="{FF2B5EF4-FFF2-40B4-BE49-F238E27FC236}">
                    <a16:creationId xmlns:a16="http://schemas.microsoft.com/office/drawing/2014/main" id="{A03C9A43-0E4F-21F3-3D4F-08E4CE027717}"/>
                  </a:ext>
                </a:extLst>
              </p:cNvPr>
              <p:cNvSpPr/>
              <p:nvPr/>
            </p:nvSpPr>
            <p:spPr bwMode="auto">
              <a:xfrm>
                <a:off x="7674473" y="3724713"/>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58" name="Oval 9557">
                <a:extLst>
                  <a:ext uri="{FF2B5EF4-FFF2-40B4-BE49-F238E27FC236}">
                    <a16:creationId xmlns:a16="http://schemas.microsoft.com/office/drawing/2014/main" id="{99DC5713-3B5F-649A-D65E-909D31830367}"/>
                  </a:ext>
                </a:extLst>
              </p:cNvPr>
              <p:cNvSpPr/>
              <p:nvPr/>
            </p:nvSpPr>
            <p:spPr bwMode="auto">
              <a:xfrm>
                <a:off x="7758179" y="3619499"/>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59" name="Oval 9558">
                <a:extLst>
                  <a:ext uri="{FF2B5EF4-FFF2-40B4-BE49-F238E27FC236}">
                    <a16:creationId xmlns:a16="http://schemas.microsoft.com/office/drawing/2014/main" id="{D9EACC6B-A67D-F0FF-09E5-6321256A138E}"/>
                  </a:ext>
                </a:extLst>
              </p:cNvPr>
              <p:cNvSpPr/>
              <p:nvPr/>
            </p:nvSpPr>
            <p:spPr bwMode="auto">
              <a:xfrm>
                <a:off x="8251393" y="3515426"/>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60" name="Oval 9559">
                <a:extLst>
                  <a:ext uri="{FF2B5EF4-FFF2-40B4-BE49-F238E27FC236}">
                    <a16:creationId xmlns:a16="http://schemas.microsoft.com/office/drawing/2014/main" id="{3DAC343F-1043-012A-D84A-FA9EDE11DAD9}"/>
                  </a:ext>
                </a:extLst>
              </p:cNvPr>
              <p:cNvSpPr/>
              <p:nvPr/>
            </p:nvSpPr>
            <p:spPr bwMode="auto">
              <a:xfrm>
                <a:off x="8296599" y="3651785"/>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61" name="Oval 9560">
                <a:extLst>
                  <a:ext uri="{FF2B5EF4-FFF2-40B4-BE49-F238E27FC236}">
                    <a16:creationId xmlns:a16="http://schemas.microsoft.com/office/drawing/2014/main" id="{5219C129-EBB0-F411-B572-2304790C8A61}"/>
                  </a:ext>
                </a:extLst>
              </p:cNvPr>
              <p:cNvSpPr/>
              <p:nvPr/>
            </p:nvSpPr>
            <p:spPr bwMode="auto">
              <a:xfrm>
                <a:off x="8300894" y="3715399"/>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62" name="Oval 9561">
                <a:extLst>
                  <a:ext uri="{FF2B5EF4-FFF2-40B4-BE49-F238E27FC236}">
                    <a16:creationId xmlns:a16="http://schemas.microsoft.com/office/drawing/2014/main" id="{E5351B70-7384-80DB-6616-700357DAD3C5}"/>
                  </a:ext>
                </a:extLst>
              </p:cNvPr>
              <p:cNvSpPr/>
              <p:nvPr/>
            </p:nvSpPr>
            <p:spPr bwMode="auto">
              <a:xfrm>
                <a:off x="7789210" y="3741954"/>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63" name="Oval 9562">
                <a:extLst>
                  <a:ext uri="{FF2B5EF4-FFF2-40B4-BE49-F238E27FC236}">
                    <a16:creationId xmlns:a16="http://schemas.microsoft.com/office/drawing/2014/main" id="{8782E1AA-0A19-CCC6-9113-AC45053CB064}"/>
                  </a:ext>
                </a:extLst>
              </p:cNvPr>
              <p:cNvSpPr/>
              <p:nvPr/>
            </p:nvSpPr>
            <p:spPr bwMode="auto">
              <a:xfrm>
                <a:off x="7804392" y="3714812"/>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64" name="Oval 9563">
                <a:extLst>
                  <a:ext uri="{FF2B5EF4-FFF2-40B4-BE49-F238E27FC236}">
                    <a16:creationId xmlns:a16="http://schemas.microsoft.com/office/drawing/2014/main" id="{4C19F9B8-DC93-9498-E406-BA2274F40D8F}"/>
                  </a:ext>
                </a:extLst>
              </p:cNvPr>
              <p:cNvSpPr/>
              <p:nvPr/>
            </p:nvSpPr>
            <p:spPr bwMode="auto">
              <a:xfrm>
                <a:off x="7246092" y="3645387"/>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65" name="Oval 9564">
                <a:extLst>
                  <a:ext uri="{FF2B5EF4-FFF2-40B4-BE49-F238E27FC236}">
                    <a16:creationId xmlns:a16="http://schemas.microsoft.com/office/drawing/2014/main" id="{BDAEB519-F8E5-96F7-6FF9-D32CEF2F27AA}"/>
                  </a:ext>
                </a:extLst>
              </p:cNvPr>
              <p:cNvSpPr/>
              <p:nvPr/>
            </p:nvSpPr>
            <p:spPr bwMode="auto">
              <a:xfrm>
                <a:off x="7312196" y="3581833"/>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66" name="Oval 9565">
                <a:extLst>
                  <a:ext uri="{FF2B5EF4-FFF2-40B4-BE49-F238E27FC236}">
                    <a16:creationId xmlns:a16="http://schemas.microsoft.com/office/drawing/2014/main" id="{C842F70D-422A-907E-5FD9-69E7E214BCC2}"/>
                  </a:ext>
                </a:extLst>
              </p:cNvPr>
              <p:cNvSpPr/>
              <p:nvPr/>
            </p:nvSpPr>
            <p:spPr bwMode="auto">
              <a:xfrm>
                <a:off x="7292827" y="3626785"/>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67" name="Oval 9566">
                <a:extLst>
                  <a:ext uri="{FF2B5EF4-FFF2-40B4-BE49-F238E27FC236}">
                    <a16:creationId xmlns:a16="http://schemas.microsoft.com/office/drawing/2014/main" id="{33D0F030-9EFF-E78D-9225-2AA3E8D4DA7D}"/>
                  </a:ext>
                </a:extLst>
              </p:cNvPr>
              <p:cNvSpPr/>
              <p:nvPr/>
            </p:nvSpPr>
            <p:spPr bwMode="auto">
              <a:xfrm>
                <a:off x="7826449" y="3905388"/>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68" name="Oval 9567">
                <a:extLst>
                  <a:ext uri="{FF2B5EF4-FFF2-40B4-BE49-F238E27FC236}">
                    <a16:creationId xmlns:a16="http://schemas.microsoft.com/office/drawing/2014/main" id="{79D47388-24C6-E560-A43A-D3EB9DEAF5EB}"/>
                  </a:ext>
                </a:extLst>
              </p:cNvPr>
              <p:cNvSpPr/>
              <p:nvPr/>
            </p:nvSpPr>
            <p:spPr bwMode="auto">
              <a:xfrm>
                <a:off x="7804391" y="3858841"/>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69" name="Oval 9568">
                <a:extLst>
                  <a:ext uri="{FF2B5EF4-FFF2-40B4-BE49-F238E27FC236}">
                    <a16:creationId xmlns:a16="http://schemas.microsoft.com/office/drawing/2014/main" id="{A40A0CB0-64FE-03BC-8876-D8AFB9B1D806}"/>
                  </a:ext>
                </a:extLst>
              </p:cNvPr>
              <p:cNvSpPr/>
              <p:nvPr/>
            </p:nvSpPr>
            <p:spPr bwMode="auto">
              <a:xfrm>
                <a:off x="7312195" y="3829768"/>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70" name="Oval 9569">
                <a:extLst>
                  <a:ext uri="{FF2B5EF4-FFF2-40B4-BE49-F238E27FC236}">
                    <a16:creationId xmlns:a16="http://schemas.microsoft.com/office/drawing/2014/main" id="{97FC4CCF-0FFF-E562-3AA0-AE0E8D94D4E3}"/>
                  </a:ext>
                </a:extLst>
              </p:cNvPr>
              <p:cNvSpPr/>
              <p:nvPr/>
            </p:nvSpPr>
            <p:spPr bwMode="auto">
              <a:xfrm>
                <a:off x="7285330" y="3693460"/>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71" name="Oval 9570">
                <a:extLst>
                  <a:ext uri="{FF2B5EF4-FFF2-40B4-BE49-F238E27FC236}">
                    <a16:creationId xmlns:a16="http://schemas.microsoft.com/office/drawing/2014/main" id="{F7ED43B1-EC8D-B723-E17E-9B46FC409C28}"/>
                  </a:ext>
                </a:extLst>
              </p:cNvPr>
              <p:cNvSpPr/>
              <p:nvPr/>
            </p:nvSpPr>
            <p:spPr bwMode="auto">
              <a:xfrm>
                <a:off x="7289652" y="3737260"/>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573" name="Freeform 9572">
              <a:extLst>
                <a:ext uri="{FF2B5EF4-FFF2-40B4-BE49-F238E27FC236}">
                  <a16:creationId xmlns:a16="http://schemas.microsoft.com/office/drawing/2014/main" id="{E9A488C8-E88C-4EC4-1E72-4E00CAD55359}"/>
                </a:ext>
              </a:extLst>
            </p:cNvPr>
            <p:cNvSpPr/>
            <p:nvPr/>
          </p:nvSpPr>
          <p:spPr bwMode="auto">
            <a:xfrm>
              <a:off x="6787482" y="3625850"/>
              <a:ext cx="3975100" cy="923925"/>
            </a:xfrm>
            <a:custGeom>
              <a:avLst/>
              <a:gdLst>
                <a:gd name="connsiteX0" fmla="*/ 3975100 w 3975100"/>
                <a:gd name="connsiteY0" fmla="*/ 622300 h 923925"/>
                <a:gd name="connsiteX1" fmla="*/ 3527425 w 3975100"/>
                <a:gd name="connsiteY1" fmla="*/ 603250 h 923925"/>
                <a:gd name="connsiteX2" fmla="*/ 3032125 w 3975100"/>
                <a:gd name="connsiteY2" fmla="*/ 619125 h 923925"/>
                <a:gd name="connsiteX3" fmla="*/ 2476500 w 3975100"/>
                <a:gd name="connsiteY3" fmla="*/ 612775 h 923925"/>
                <a:gd name="connsiteX4" fmla="*/ 1974850 w 3975100"/>
                <a:gd name="connsiteY4" fmla="*/ 596900 h 923925"/>
                <a:gd name="connsiteX5" fmla="*/ 1530350 w 3975100"/>
                <a:gd name="connsiteY5" fmla="*/ 584200 h 923925"/>
                <a:gd name="connsiteX6" fmla="*/ 1050925 w 3975100"/>
                <a:gd name="connsiteY6" fmla="*/ 469900 h 923925"/>
                <a:gd name="connsiteX7" fmla="*/ 482600 w 3975100"/>
                <a:gd name="connsiteY7" fmla="*/ 450850 h 923925"/>
                <a:gd name="connsiteX8" fmla="*/ 0 w 3975100"/>
                <a:gd name="connsiteY8" fmla="*/ 0 h 923925"/>
                <a:gd name="connsiteX9" fmla="*/ 495300 w 3975100"/>
                <a:gd name="connsiteY9" fmla="*/ 758825 h 923925"/>
                <a:gd name="connsiteX10" fmla="*/ 996950 w 3975100"/>
                <a:gd name="connsiteY10" fmla="*/ 704850 h 923925"/>
                <a:gd name="connsiteX11" fmla="*/ 1162050 w 3975100"/>
                <a:gd name="connsiteY11" fmla="*/ 815975 h 923925"/>
                <a:gd name="connsiteX12" fmla="*/ 1501775 w 3975100"/>
                <a:gd name="connsiteY12" fmla="*/ 898525 h 923925"/>
                <a:gd name="connsiteX13" fmla="*/ 2047875 w 3975100"/>
                <a:gd name="connsiteY13" fmla="*/ 917575 h 923925"/>
                <a:gd name="connsiteX14" fmla="*/ 2514600 w 3975100"/>
                <a:gd name="connsiteY14" fmla="*/ 923925 h 923925"/>
                <a:gd name="connsiteX15" fmla="*/ 3054350 w 3975100"/>
                <a:gd name="connsiteY15" fmla="*/ 917575 h 923925"/>
                <a:gd name="connsiteX16" fmla="*/ 3568700 w 3975100"/>
                <a:gd name="connsiteY16" fmla="*/ 914400 h 92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75100" h="923925">
                  <a:moveTo>
                    <a:pt x="3975100" y="622300"/>
                  </a:moveTo>
                  <a:lnTo>
                    <a:pt x="3527425" y="603250"/>
                  </a:lnTo>
                  <a:lnTo>
                    <a:pt x="3032125" y="619125"/>
                  </a:lnTo>
                  <a:lnTo>
                    <a:pt x="2476500" y="612775"/>
                  </a:lnTo>
                  <a:lnTo>
                    <a:pt x="1974850" y="596900"/>
                  </a:lnTo>
                  <a:lnTo>
                    <a:pt x="1530350" y="584200"/>
                  </a:lnTo>
                  <a:lnTo>
                    <a:pt x="1050925" y="469900"/>
                  </a:lnTo>
                  <a:lnTo>
                    <a:pt x="482600" y="450850"/>
                  </a:lnTo>
                  <a:lnTo>
                    <a:pt x="0" y="0"/>
                  </a:lnTo>
                  <a:lnTo>
                    <a:pt x="495300" y="758825"/>
                  </a:lnTo>
                  <a:lnTo>
                    <a:pt x="996950" y="704850"/>
                  </a:lnTo>
                  <a:lnTo>
                    <a:pt x="1162050" y="815975"/>
                  </a:lnTo>
                  <a:lnTo>
                    <a:pt x="1501775" y="898525"/>
                  </a:lnTo>
                  <a:lnTo>
                    <a:pt x="2047875" y="917575"/>
                  </a:lnTo>
                  <a:lnTo>
                    <a:pt x="2514600" y="923925"/>
                  </a:lnTo>
                  <a:lnTo>
                    <a:pt x="3054350" y="917575"/>
                  </a:lnTo>
                  <a:lnTo>
                    <a:pt x="3568700" y="914400"/>
                  </a:lnTo>
                </a:path>
              </a:pathLst>
            </a:custGeom>
            <a:noFill/>
            <a:ln w="12700">
              <a:solidFill>
                <a:srgbClr val="00823B"/>
              </a:solidFill>
              <a:miter lim="800000"/>
              <a:headEnd/>
              <a:tailEnd/>
            </a:ln>
          </p:spPr>
          <p:txBody>
            <a:bodyPr rtlCol="0" anchor="ctr"/>
            <a:lstStyle/>
            <a:p>
              <a:pPr algn="ctr"/>
              <a:endParaRPr lang="en-US"/>
            </a:p>
          </p:txBody>
        </p:sp>
        <p:sp>
          <p:nvSpPr>
            <p:cNvPr id="9574" name="Freeform 9573">
              <a:extLst>
                <a:ext uri="{FF2B5EF4-FFF2-40B4-BE49-F238E27FC236}">
                  <a16:creationId xmlns:a16="http://schemas.microsoft.com/office/drawing/2014/main" id="{8AE9B120-A2D5-0D73-43A4-41F4686D2CF8}"/>
                </a:ext>
              </a:extLst>
            </p:cNvPr>
            <p:cNvSpPr/>
            <p:nvPr/>
          </p:nvSpPr>
          <p:spPr bwMode="auto">
            <a:xfrm>
              <a:off x="6784307" y="3616325"/>
              <a:ext cx="3511550" cy="914400"/>
            </a:xfrm>
            <a:custGeom>
              <a:avLst/>
              <a:gdLst>
                <a:gd name="connsiteX0" fmla="*/ 3511550 w 3511550"/>
                <a:gd name="connsiteY0" fmla="*/ 495300 h 914400"/>
                <a:gd name="connsiteX1" fmla="*/ 3511550 w 3511550"/>
                <a:gd name="connsiteY1" fmla="*/ 495300 h 914400"/>
                <a:gd name="connsiteX2" fmla="*/ 3444875 w 3511550"/>
                <a:gd name="connsiteY2" fmla="*/ 495300 h 914400"/>
                <a:gd name="connsiteX3" fmla="*/ 1492250 w 3511550"/>
                <a:gd name="connsiteY3" fmla="*/ 501650 h 914400"/>
                <a:gd name="connsiteX4" fmla="*/ 1012825 w 3511550"/>
                <a:gd name="connsiteY4" fmla="*/ 498475 h 914400"/>
                <a:gd name="connsiteX5" fmla="*/ 492125 w 3511550"/>
                <a:gd name="connsiteY5" fmla="*/ 38100 h 914400"/>
                <a:gd name="connsiteX6" fmla="*/ 0 w 3511550"/>
                <a:gd name="connsiteY6" fmla="*/ 0 h 914400"/>
                <a:gd name="connsiteX7" fmla="*/ 457200 w 3511550"/>
                <a:gd name="connsiteY7" fmla="*/ 682625 h 914400"/>
                <a:gd name="connsiteX8" fmla="*/ 923925 w 3511550"/>
                <a:gd name="connsiteY8" fmla="*/ 895350 h 914400"/>
                <a:gd name="connsiteX9" fmla="*/ 1447800 w 3511550"/>
                <a:gd name="connsiteY9" fmla="*/ 914400 h 914400"/>
                <a:gd name="connsiteX10" fmla="*/ 2003425 w 3511550"/>
                <a:gd name="connsiteY10" fmla="*/ 914400 h 914400"/>
                <a:gd name="connsiteX11" fmla="*/ 2505075 w 3511550"/>
                <a:gd name="connsiteY11" fmla="*/ 873125 h 914400"/>
                <a:gd name="connsiteX12" fmla="*/ 3000375 w 3511550"/>
                <a:gd name="connsiteY12" fmla="*/ 822325 h 914400"/>
                <a:gd name="connsiteX13" fmla="*/ 3333750 w 3511550"/>
                <a:gd name="connsiteY13" fmla="*/ 69850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11550" h="914400">
                  <a:moveTo>
                    <a:pt x="3511550" y="495300"/>
                  </a:moveTo>
                  <a:lnTo>
                    <a:pt x="3511550" y="495300"/>
                  </a:lnTo>
                  <a:lnTo>
                    <a:pt x="3444875" y="495300"/>
                  </a:lnTo>
                  <a:lnTo>
                    <a:pt x="1492250" y="501650"/>
                  </a:lnTo>
                  <a:lnTo>
                    <a:pt x="1012825" y="498475"/>
                  </a:lnTo>
                  <a:lnTo>
                    <a:pt x="492125" y="38100"/>
                  </a:lnTo>
                  <a:lnTo>
                    <a:pt x="0" y="0"/>
                  </a:lnTo>
                  <a:lnTo>
                    <a:pt x="457200" y="682625"/>
                  </a:lnTo>
                  <a:lnTo>
                    <a:pt x="923925" y="895350"/>
                  </a:lnTo>
                  <a:lnTo>
                    <a:pt x="1447800" y="914400"/>
                  </a:lnTo>
                  <a:lnTo>
                    <a:pt x="2003425" y="914400"/>
                  </a:lnTo>
                  <a:lnTo>
                    <a:pt x="2505075" y="873125"/>
                  </a:lnTo>
                  <a:lnTo>
                    <a:pt x="3000375" y="822325"/>
                  </a:lnTo>
                  <a:lnTo>
                    <a:pt x="3333750" y="698500"/>
                  </a:lnTo>
                </a:path>
              </a:pathLst>
            </a:custGeom>
            <a:noFill/>
            <a:ln w="12700">
              <a:solidFill>
                <a:srgbClr val="00823B"/>
              </a:solidFill>
              <a:miter lim="800000"/>
              <a:headEnd/>
              <a:tailEnd/>
            </a:ln>
          </p:spPr>
          <p:txBody>
            <a:bodyPr rtlCol="0" anchor="ctr"/>
            <a:lstStyle/>
            <a:p>
              <a:pPr algn="ctr"/>
              <a:endParaRPr lang="en-US"/>
            </a:p>
          </p:txBody>
        </p:sp>
        <p:sp>
          <p:nvSpPr>
            <p:cNvPr id="9575" name="Freeform 9574">
              <a:extLst>
                <a:ext uri="{FF2B5EF4-FFF2-40B4-BE49-F238E27FC236}">
                  <a16:creationId xmlns:a16="http://schemas.microsoft.com/office/drawing/2014/main" id="{67AE63E5-1EBF-9DC8-F25B-D70A253189FE}"/>
                </a:ext>
              </a:extLst>
            </p:cNvPr>
            <p:cNvSpPr/>
            <p:nvPr/>
          </p:nvSpPr>
          <p:spPr bwMode="auto">
            <a:xfrm>
              <a:off x="6797007" y="3632200"/>
              <a:ext cx="2492375" cy="765175"/>
            </a:xfrm>
            <a:custGeom>
              <a:avLst/>
              <a:gdLst>
                <a:gd name="connsiteX0" fmla="*/ 2492375 w 2492375"/>
                <a:gd name="connsiteY0" fmla="*/ 755650 h 765175"/>
                <a:gd name="connsiteX1" fmla="*/ 1984375 w 2492375"/>
                <a:gd name="connsiteY1" fmla="*/ 752475 h 765175"/>
                <a:gd name="connsiteX2" fmla="*/ 990600 w 2492375"/>
                <a:gd name="connsiteY2" fmla="*/ 765175 h 765175"/>
                <a:gd name="connsiteX3" fmla="*/ 488950 w 2492375"/>
                <a:gd name="connsiteY3" fmla="*/ 542925 h 765175"/>
                <a:gd name="connsiteX4" fmla="*/ 0 w 2492375"/>
                <a:gd name="connsiteY4" fmla="*/ 0 h 765175"/>
                <a:gd name="connsiteX5" fmla="*/ 539750 w 2492375"/>
                <a:gd name="connsiteY5" fmla="*/ 422275 h 765175"/>
                <a:gd name="connsiteX6" fmla="*/ 911225 w 2492375"/>
                <a:gd name="connsiteY6" fmla="*/ 558800 h 765175"/>
                <a:gd name="connsiteX7" fmla="*/ 1406525 w 2492375"/>
                <a:gd name="connsiteY7" fmla="*/ 596900 h 765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2375" h="765175">
                  <a:moveTo>
                    <a:pt x="2492375" y="755650"/>
                  </a:moveTo>
                  <a:lnTo>
                    <a:pt x="1984375" y="752475"/>
                  </a:lnTo>
                  <a:lnTo>
                    <a:pt x="990600" y="765175"/>
                  </a:lnTo>
                  <a:lnTo>
                    <a:pt x="488950" y="542925"/>
                  </a:lnTo>
                  <a:lnTo>
                    <a:pt x="0" y="0"/>
                  </a:lnTo>
                  <a:lnTo>
                    <a:pt x="539750" y="422275"/>
                  </a:lnTo>
                  <a:lnTo>
                    <a:pt x="911225" y="558800"/>
                  </a:lnTo>
                  <a:lnTo>
                    <a:pt x="1406525" y="596900"/>
                  </a:lnTo>
                </a:path>
              </a:pathLst>
            </a:custGeom>
            <a:noFill/>
            <a:ln w="12700">
              <a:solidFill>
                <a:srgbClr val="00823B"/>
              </a:solidFill>
              <a:miter lim="800000"/>
              <a:headEnd/>
              <a:tailEnd/>
            </a:ln>
          </p:spPr>
          <p:txBody>
            <a:bodyPr rtlCol="0" anchor="ctr"/>
            <a:lstStyle/>
            <a:p>
              <a:pPr algn="ctr"/>
              <a:endParaRPr lang="en-US"/>
            </a:p>
          </p:txBody>
        </p:sp>
        <p:sp>
          <p:nvSpPr>
            <p:cNvPr id="9576" name="Freeform 9575">
              <a:extLst>
                <a:ext uri="{FF2B5EF4-FFF2-40B4-BE49-F238E27FC236}">
                  <a16:creationId xmlns:a16="http://schemas.microsoft.com/office/drawing/2014/main" id="{11CBB682-BE6A-273F-518D-3FB235E67256}"/>
                </a:ext>
              </a:extLst>
            </p:cNvPr>
            <p:cNvSpPr/>
            <p:nvPr/>
          </p:nvSpPr>
          <p:spPr bwMode="auto">
            <a:xfrm>
              <a:off x="6800182" y="3625850"/>
              <a:ext cx="2965450" cy="746125"/>
            </a:xfrm>
            <a:custGeom>
              <a:avLst/>
              <a:gdLst>
                <a:gd name="connsiteX0" fmla="*/ 2965450 w 2965450"/>
                <a:gd name="connsiteY0" fmla="*/ 590550 h 746125"/>
                <a:gd name="connsiteX1" fmla="*/ 2435225 w 2965450"/>
                <a:gd name="connsiteY1" fmla="*/ 615950 h 746125"/>
                <a:gd name="connsiteX2" fmla="*/ 1930400 w 2965450"/>
                <a:gd name="connsiteY2" fmla="*/ 650875 h 746125"/>
                <a:gd name="connsiteX3" fmla="*/ 1476375 w 2965450"/>
                <a:gd name="connsiteY3" fmla="*/ 619125 h 746125"/>
                <a:gd name="connsiteX4" fmla="*/ 974725 w 2965450"/>
                <a:gd name="connsiteY4" fmla="*/ 666750 h 746125"/>
                <a:gd name="connsiteX5" fmla="*/ 901700 w 2965450"/>
                <a:gd name="connsiteY5" fmla="*/ 657225 h 746125"/>
                <a:gd name="connsiteX6" fmla="*/ 476250 w 2965450"/>
                <a:gd name="connsiteY6" fmla="*/ 600075 h 746125"/>
                <a:gd name="connsiteX7" fmla="*/ 0 w 2965450"/>
                <a:gd name="connsiteY7" fmla="*/ 0 h 746125"/>
                <a:gd name="connsiteX8" fmla="*/ 450850 w 2965450"/>
                <a:gd name="connsiteY8" fmla="*/ 473075 h 746125"/>
                <a:gd name="connsiteX9" fmla="*/ 920750 w 2965450"/>
                <a:gd name="connsiteY9" fmla="*/ 660400 h 746125"/>
                <a:gd name="connsiteX10" fmla="*/ 1143000 w 2965450"/>
                <a:gd name="connsiteY10" fmla="*/ 666750 h 746125"/>
                <a:gd name="connsiteX11" fmla="*/ 1470025 w 2965450"/>
                <a:gd name="connsiteY11" fmla="*/ 746125 h 74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65450" h="746125">
                  <a:moveTo>
                    <a:pt x="2965450" y="590550"/>
                  </a:moveTo>
                  <a:lnTo>
                    <a:pt x="2435225" y="615950"/>
                  </a:lnTo>
                  <a:lnTo>
                    <a:pt x="1930400" y="650875"/>
                  </a:lnTo>
                  <a:lnTo>
                    <a:pt x="1476375" y="619125"/>
                  </a:lnTo>
                  <a:lnTo>
                    <a:pt x="974725" y="666750"/>
                  </a:lnTo>
                  <a:lnTo>
                    <a:pt x="901700" y="657225"/>
                  </a:lnTo>
                  <a:lnTo>
                    <a:pt x="476250" y="600075"/>
                  </a:lnTo>
                  <a:lnTo>
                    <a:pt x="0" y="0"/>
                  </a:lnTo>
                  <a:lnTo>
                    <a:pt x="450850" y="473075"/>
                  </a:lnTo>
                  <a:lnTo>
                    <a:pt x="920750" y="660400"/>
                  </a:lnTo>
                  <a:lnTo>
                    <a:pt x="1143000" y="666750"/>
                  </a:lnTo>
                  <a:lnTo>
                    <a:pt x="1470025" y="746125"/>
                  </a:lnTo>
                </a:path>
              </a:pathLst>
            </a:custGeom>
            <a:noFill/>
            <a:ln w="12700">
              <a:solidFill>
                <a:srgbClr val="00823B"/>
              </a:solidFill>
              <a:miter lim="800000"/>
              <a:headEnd/>
              <a:tailEnd/>
            </a:ln>
          </p:spPr>
          <p:txBody>
            <a:bodyPr rtlCol="0" anchor="ctr"/>
            <a:lstStyle/>
            <a:p>
              <a:pPr algn="ctr"/>
              <a:endParaRPr lang="en-US"/>
            </a:p>
          </p:txBody>
        </p:sp>
        <p:sp>
          <p:nvSpPr>
            <p:cNvPr id="9577" name="Freeform 9576">
              <a:extLst>
                <a:ext uri="{FF2B5EF4-FFF2-40B4-BE49-F238E27FC236}">
                  <a16:creationId xmlns:a16="http://schemas.microsoft.com/office/drawing/2014/main" id="{BB0D1E95-4219-5951-ED8F-5EB234455736}"/>
                </a:ext>
              </a:extLst>
            </p:cNvPr>
            <p:cNvSpPr/>
            <p:nvPr/>
          </p:nvSpPr>
          <p:spPr bwMode="auto">
            <a:xfrm>
              <a:off x="6800182" y="3625850"/>
              <a:ext cx="1901825" cy="908050"/>
            </a:xfrm>
            <a:custGeom>
              <a:avLst/>
              <a:gdLst>
                <a:gd name="connsiteX0" fmla="*/ 1901825 w 1901825"/>
                <a:gd name="connsiteY0" fmla="*/ 425450 h 908050"/>
                <a:gd name="connsiteX1" fmla="*/ 1403350 w 1901825"/>
                <a:gd name="connsiteY1" fmla="*/ 428625 h 908050"/>
                <a:gd name="connsiteX2" fmla="*/ 1063625 w 1901825"/>
                <a:gd name="connsiteY2" fmla="*/ 431800 h 908050"/>
                <a:gd name="connsiteX3" fmla="*/ 390525 w 1901825"/>
                <a:gd name="connsiteY3" fmla="*/ 352425 h 908050"/>
                <a:gd name="connsiteX4" fmla="*/ 0 w 1901825"/>
                <a:gd name="connsiteY4" fmla="*/ 0 h 908050"/>
                <a:gd name="connsiteX5" fmla="*/ 488950 w 1901825"/>
                <a:gd name="connsiteY5" fmla="*/ 657225 h 908050"/>
                <a:gd name="connsiteX6" fmla="*/ 1079500 w 1901825"/>
                <a:gd name="connsiteY6" fmla="*/ 815975 h 908050"/>
                <a:gd name="connsiteX7" fmla="*/ 1495425 w 1901825"/>
                <a:gd name="connsiteY7" fmla="*/ 908050 h 908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1825" h="908050">
                  <a:moveTo>
                    <a:pt x="1901825" y="425450"/>
                  </a:moveTo>
                  <a:lnTo>
                    <a:pt x="1403350" y="428625"/>
                  </a:lnTo>
                  <a:lnTo>
                    <a:pt x="1063625" y="431800"/>
                  </a:lnTo>
                  <a:lnTo>
                    <a:pt x="390525" y="352425"/>
                  </a:lnTo>
                  <a:lnTo>
                    <a:pt x="0" y="0"/>
                  </a:lnTo>
                  <a:lnTo>
                    <a:pt x="488950" y="657225"/>
                  </a:lnTo>
                  <a:lnTo>
                    <a:pt x="1079500" y="815975"/>
                  </a:lnTo>
                  <a:lnTo>
                    <a:pt x="1495425" y="908050"/>
                  </a:lnTo>
                </a:path>
              </a:pathLst>
            </a:custGeom>
            <a:noFill/>
            <a:ln w="12700">
              <a:solidFill>
                <a:srgbClr val="00823B"/>
              </a:solidFill>
              <a:miter lim="800000"/>
              <a:headEnd/>
              <a:tailEnd/>
            </a:ln>
          </p:spPr>
          <p:txBody>
            <a:bodyPr rtlCol="0" anchor="ctr"/>
            <a:lstStyle/>
            <a:p>
              <a:pPr algn="ctr"/>
              <a:endParaRPr lang="en-US"/>
            </a:p>
          </p:txBody>
        </p:sp>
        <p:sp>
          <p:nvSpPr>
            <p:cNvPr id="9578" name="Freeform 9577">
              <a:extLst>
                <a:ext uri="{FF2B5EF4-FFF2-40B4-BE49-F238E27FC236}">
                  <a16:creationId xmlns:a16="http://schemas.microsoft.com/office/drawing/2014/main" id="{69125813-25F4-6FF1-0AE6-6826A9B5A7E9}"/>
                </a:ext>
              </a:extLst>
            </p:cNvPr>
            <p:cNvSpPr/>
            <p:nvPr/>
          </p:nvSpPr>
          <p:spPr bwMode="auto">
            <a:xfrm>
              <a:off x="6790657" y="3629025"/>
              <a:ext cx="2032000" cy="752475"/>
            </a:xfrm>
            <a:custGeom>
              <a:avLst/>
              <a:gdLst>
                <a:gd name="connsiteX0" fmla="*/ 2032000 w 2032000"/>
                <a:gd name="connsiteY0" fmla="*/ 666750 h 752475"/>
                <a:gd name="connsiteX1" fmla="*/ 1543050 w 2032000"/>
                <a:gd name="connsiteY1" fmla="*/ 711200 h 752475"/>
                <a:gd name="connsiteX2" fmla="*/ 990600 w 2032000"/>
                <a:gd name="connsiteY2" fmla="*/ 698500 h 752475"/>
                <a:gd name="connsiteX3" fmla="*/ 511175 w 2032000"/>
                <a:gd name="connsiteY3" fmla="*/ 425450 h 752475"/>
                <a:gd name="connsiteX4" fmla="*/ 0 w 2032000"/>
                <a:gd name="connsiteY4" fmla="*/ 0 h 752475"/>
                <a:gd name="connsiteX5" fmla="*/ 511175 w 2032000"/>
                <a:gd name="connsiteY5" fmla="*/ 485775 h 752475"/>
                <a:gd name="connsiteX6" fmla="*/ 993775 w 2032000"/>
                <a:gd name="connsiteY6" fmla="*/ 752475 h 752475"/>
                <a:gd name="connsiteX7" fmla="*/ 1498600 w 2032000"/>
                <a:gd name="connsiteY7" fmla="*/ 679450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2000" h="752475">
                  <a:moveTo>
                    <a:pt x="2032000" y="666750"/>
                  </a:moveTo>
                  <a:lnTo>
                    <a:pt x="1543050" y="711200"/>
                  </a:lnTo>
                  <a:lnTo>
                    <a:pt x="990600" y="698500"/>
                  </a:lnTo>
                  <a:lnTo>
                    <a:pt x="511175" y="425450"/>
                  </a:lnTo>
                  <a:lnTo>
                    <a:pt x="0" y="0"/>
                  </a:lnTo>
                  <a:lnTo>
                    <a:pt x="511175" y="485775"/>
                  </a:lnTo>
                  <a:lnTo>
                    <a:pt x="993775" y="752475"/>
                  </a:lnTo>
                  <a:lnTo>
                    <a:pt x="1498600" y="679450"/>
                  </a:lnTo>
                </a:path>
              </a:pathLst>
            </a:custGeom>
            <a:noFill/>
            <a:ln w="12700">
              <a:solidFill>
                <a:srgbClr val="00823B"/>
              </a:solidFill>
              <a:miter lim="800000"/>
              <a:headEnd/>
              <a:tailEnd/>
            </a:ln>
          </p:spPr>
          <p:txBody>
            <a:bodyPr rtlCol="0" anchor="ctr"/>
            <a:lstStyle/>
            <a:p>
              <a:pPr algn="ctr"/>
              <a:endParaRPr lang="en-US"/>
            </a:p>
          </p:txBody>
        </p:sp>
        <p:sp>
          <p:nvSpPr>
            <p:cNvPr id="9615" name="Oval 9614">
              <a:extLst>
                <a:ext uri="{FF2B5EF4-FFF2-40B4-BE49-F238E27FC236}">
                  <a16:creationId xmlns:a16="http://schemas.microsoft.com/office/drawing/2014/main" id="{E50595D5-52FC-566F-7324-17B5A4689409}"/>
                </a:ext>
              </a:extLst>
            </p:cNvPr>
            <p:cNvSpPr/>
            <p:nvPr/>
          </p:nvSpPr>
          <p:spPr bwMode="auto">
            <a:xfrm>
              <a:off x="7159587" y="3952878"/>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16" name="Oval 9615">
              <a:extLst>
                <a:ext uri="{FF2B5EF4-FFF2-40B4-BE49-F238E27FC236}">
                  <a16:creationId xmlns:a16="http://schemas.microsoft.com/office/drawing/2014/main" id="{FB3F9BE3-C088-8A18-81C1-DDE0675B056A}"/>
                </a:ext>
              </a:extLst>
            </p:cNvPr>
            <p:cNvSpPr/>
            <p:nvPr/>
          </p:nvSpPr>
          <p:spPr bwMode="auto">
            <a:xfrm>
              <a:off x="7251489" y="4140287"/>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17" name="Oval 9616">
              <a:extLst>
                <a:ext uri="{FF2B5EF4-FFF2-40B4-BE49-F238E27FC236}">
                  <a16:creationId xmlns:a16="http://schemas.microsoft.com/office/drawing/2014/main" id="{09B04170-1E8C-9624-5AE7-1DFC00B95A52}"/>
                </a:ext>
              </a:extLst>
            </p:cNvPr>
            <p:cNvSpPr/>
            <p:nvPr/>
          </p:nvSpPr>
          <p:spPr bwMode="auto">
            <a:xfrm>
              <a:off x="7250296" y="4345057"/>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18" name="Oval 9617">
              <a:extLst>
                <a:ext uri="{FF2B5EF4-FFF2-40B4-BE49-F238E27FC236}">
                  <a16:creationId xmlns:a16="http://schemas.microsoft.com/office/drawing/2014/main" id="{47A44277-404B-F205-C2F4-BEAF51402AAB}"/>
                </a:ext>
              </a:extLst>
            </p:cNvPr>
            <p:cNvSpPr/>
            <p:nvPr/>
          </p:nvSpPr>
          <p:spPr bwMode="auto">
            <a:xfrm>
              <a:off x="7197627" y="4257038"/>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19" name="Oval 9618">
              <a:extLst>
                <a:ext uri="{FF2B5EF4-FFF2-40B4-BE49-F238E27FC236}">
                  <a16:creationId xmlns:a16="http://schemas.microsoft.com/office/drawing/2014/main" id="{78C735A4-0230-BAA4-FBB5-8D45D12DCB4F}"/>
                </a:ext>
              </a:extLst>
            </p:cNvPr>
            <p:cNvSpPr/>
            <p:nvPr/>
          </p:nvSpPr>
          <p:spPr bwMode="auto">
            <a:xfrm>
              <a:off x="7667946" y="4474312"/>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20" name="Oval 9619">
              <a:extLst>
                <a:ext uri="{FF2B5EF4-FFF2-40B4-BE49-F238E27FC236}">
                  <a16:creationId xmlns:a16="http://schemas.microsoft.com/office/drawing/2014/main" id="{1E6080DF-6947-579A-FECD-E52421FDC6FF}"/>
                </a:ext>
              </a:extLst>
            </p:cNvPr>
            <p:cNvSpPr/>
            <p:nvPr/>
          </p:nvSpPr>
          <p:spPr bwMode="auto">
            <a:xfrm>
              <a:off x="7213940" y="4060733"/>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21" name="Oval 9620">
              <a:extLst>
                <a:ext uri="{FF2B5EF4-FFF2-40B4-BE49-F238E27FC236}">
                  <a16:creationId xmlns:a16="http://schemas.microsoft.com/office/drawing/2014/main" id="{93E063B9-5ADF-90AB-04F7-00E4CBDC28E2}"/>
                </a:ext>
              </a:extLst>
            </p:cNvPr>
            <p:cNvSpPr/>
            <p:nvPr/>
          </p:nvSpPr>
          <p:spPr bwMode="auto">
            <a:xfrm>
              <a:off x="7256266" y="4248671"/>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22" name="Oval 9621">
              <a:extLst>
                <a:ext uri="{FF2B5EF4-FFF2-40B4-BE49-F238E27FC236}">
                  <a16:creationId xmlns:a16="http://schemas.microsoft.com/office/drawing/2014/main" id="{3C2A9C82-1962-E1A0-C46C-36E62FB5FF2C}"/>
                </a:ext>
              </a:extLst>
            </p:cNvPr>
            <p:cNvSpPr/>
            <p:nvPr/>
          </p:nvSpPr>
          <p:spPr bwMode="auto">
            <a:xfrm>
              <a:off x="7309021" y="4023505"/>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23" name="Oval 9622">
              <a:extLst>
                <a:ext uri="{FF2B5EF4-FFF2-40B4-BE49-F238E27FC236}">
                  <a16:creationId xmlns:a16="http://schemas.microsoft.com/office/drawing/2014/main" id="{5B99DDAA-9D4A-E7E2-70FF-3F6FF693AF31}"/>
                </a:ext>
              </a:extLst>
            </p:cNvPr>
            <p:cNvSpPr/>
            <p:nvPr/>
          </p:nvSpPr>
          <p:spPr bwMode="auto">
            <a:xfrm>
              <a:off x="7251488" y="4195106"/>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24" name="Oval 9623">
              <a:extLst>
                <a:ext uri="{FF2B5EF4-FFF2-40B4-BE49-F238E27FC236}">
                  <a16:creationId xmlns:a16="http://schemas.microsoft.com/office/drawing/2014/main" id="{AC045376-9946-750D-A73F-A88CF0AAF226}"/>
                </a:ext>
              </a:extLst>
            </p:cNvPr>
            <p:cNvSpPr/>
            <p:nvPr/>
          </p:nvSpPr>
          <p:spPr bwMode="auto">
            <a:xfrm>
              <a:off x="7269875" y="4059542"/>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25" name="Oval 9624">
              <a:extLst>
                <a:ext uri="{FF2B5EF4-FFF2-40B4-BE49-F238E27FC236}">
                  <a16:creationId xmlns:a16="http://schemas.microsoft.com/office/drawing/2014/main" id="{870510E9-4F47-FADC-6E6F-D60E2A3E463C}"/>
                </a:ext>
              </a:extLst>
            </p:cNvPr>
            <p:cNvSpPr/>
            <p:nvPr/>
          </p:nvSpPr>
          <p:spPr bwMode="auto">
            <a:xfrm>
              <a:off x="7270532" y="4020882"/>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26" name="Oval 9625">
              <a:extLst>
                <a:ext uri="{FF2B5EF4-FFF2-40B4-BE49-F238E27FC236}">
                  <a16:creationId xmlns:a16="http://schemas.microsoft.com/office/drawing/2014/main" id="{8AB02411-7D2E-C0A8-8D1D-FDE6C492357E}"/>
                </a:ext>
              </a:extLst>
            </p:cNvPr>
            <p:cNvSpPr/>
            <p:nvPr/>
          </p:nvSpPr>
          <p:spPr bwMode="auto">
            <a:xfrm>
              <a:off x="7664960" y="415689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27" name="Oval 9626">
              <a:extLst>
                <a:ext uri="{FF2B5EF4-FFF2-40B4-BE49-F238E27FC236}">
                  <a16:creationId xmlns:a16="http://schemas.microsoft.com/office/drawing/2014/main" id="{ADC4D96F-D954-8C77-665C-1EE2B595C9B9}"/>
                </a:ext>
              </a:extLst>
            </p:cNvPr>
            <p:cNvSpPr/>
            <p:nvPr/>
          </p:nvSpPr>
          <p:spPr bwMode="auto">
            <a:xfrm>
              <a:off x="7681222" y="4246936"/>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28" name="Oval 9627">
              <a:extLst>
                <a:ext uri="{FF2B5EF4-FFF2-40B4-BE49-F238E27FC236}">
                  <a16:creationId xmlns:a16="http://schemas.microsoft.com/office/drawing/2014/main" id="{47D66CFC-C2D6-42C9-6970-C82AFAE4B4F1}"/>
                </a:ext>
              </a:extLst>
            </p:cNvPr>
            <p:cNvSpPr/>
            <p:nvPr/>
          </p:nvSpPr>
          <p:spPr bwMode="auto">
            <a:xfrm>
              <a:off x="7917211" y="4405785"/>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29" name="Oval 9628">
              <a:extLst>
                <a:ext uri="{FF2B5EF4-FFF2-40B4-BE49-F238E27FC236}">
                  <a16:creationId xmlns:a16="http://schemas.microsoft.com/office/drawing/2014/main" id="{98A4E2E7-9BE7-E2E7-445A-B7D0F17A4A74}"/>
                </a:ext>
              </a:extLst>
            </p:cNvPr>
            <p:cNvSpPr/>
            <p:nvPr/>
          </p:nvSpPr>
          <p:spPr bwMode="auto">
            <a:xfrm>
              <a:off x="7855147" y="4417341"/>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30" name="Oval 9629">
              <a:extLst>
                <a:ext uri="{FF2B5EF4-FFF2-40B4-BE49-F238E27FC236}">
                  <a16:creationId xmlns:a16="http://schemas.microsoft.com/office/drawing/2014/main" id="{7100510D-80CC-4CB4-B91F-FA2520F76411}"/>
                </a:ext>
              </a:extLst>
            </p:cNvPr>
            <p:cNvSpPr/>
            <p:nvPr/>
          </p:nvSpPr>
          <p:spPr bwMode="auto">
            <a:xfrm>
              <a:off x="7836209" y="4017090"/>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31" name="Oval 9630">
              <a:extLst>
                <a:ext uri="{FF2B5EF4-FFF2-40B4-BE49-F238E27FC236}">
                  <a16:creationId xmlns:a16="http://schemas.microsoft.com/office/drawing/2014/main" id="{5E131DD5-5A2A-F7CE-F4FF-46A81240C1C1}"/>
                </a:ext>
              </a:extLst>
            </p:cNvPr>
            <p:cNvSpPr/>
            <p:nvPr/>
          </p:nvSpPr>
          <p:spPr bwMode="auto">
            <a:xfrm>
              <a:off x="8172667" y="4017090"/>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32" name="Oval 9631">
              <a:extLst>
                <a:ext uri="{FF2B5EF4-FFF2-40B4-BE49-F238E27FC236}">
                  <a16:creationId xmlns:a16="http://schemas.microsoft.com/office/drawing/2014/main" id="{2B6E2DCE-9DA9-E9AF-A5F9-CCC166052F44}"/>
                </a:ext>
              </a:extLst>
            </p:cNvPr>
            <p:cNvSpPr/>
            <p:nvPr/>
          </p:nvSpPr>
          <p:spPr bwMode="auto">
            <a:xfrm>
              <a:off x="8248935" y="4083965"/>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33" name="Oval 9632">
              <a:extLst>
                <a:ext uri="{FF2B5EF4-FFF2-40B4-BE49-F238E27FC236}">
                  <a16:creationId xmlns:a16="http://schemas.microsoft.com/office/drawing/2014/main" id="{05D80D09-4D18-BEEA-3B6E-DB014C728B4C}"/>
                </a:ext>
              </a:extLst>
            </p:cNvPr>
            <p:cNvSpPr/>
            <p:nvPr/>
          </p:nvSpPr>
          <p:spPr bwMode="auto">
            <a:xfrm>
              <a:off x="8286485" y="4175438"/>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34" name="Oval 9633">
              <a:extLst>
                <a:ext uri="{FF2B5EF4-FFF2-40B4-BE49-F238E27FC236}">
                  <a16:creationId xmlns:a16="http://schemas.microsoft.com/office/drawing/2014/main" id="{6B319F5B-BF26-091F-3859-B7D707374F29}"/>
                </a:ext>
              </a:extLst>
            </p:cNvPr>
            <p:cNvSpPr/>
            <p:nvPr/>
          </p:nvSpPr>
          <p:spPr bwMode="auto">
            <a:xfrm>
              <a:off x="8760261" y="4083861"/>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35" name="Oval 9634">
              <a:extLst>
                <a:ext uri="{FF2B5EF4-FFF2-40B4-BE49-F238E27FC236}">
                  <a16:creationId xmlns:a16="http://schemas.microsoft.com/office/drawing/2014/main" id="{C4588F80-5018-62BE-38D4-105E3A49CE1B}"/>
                </a:ext>
              </a:extLst>
            </p:cNvPr>
            <p:cNvSpPr/>
            <p:nvPr/>
          </p:nvSpPr>
          <p:spPr bwMode="auto">
            <a:xfrm>
              <a:off x="9243195" y="408636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36" name="Oval 9635">
              <a:extLst>
                <a:ext uri="{FF2B5EF4-FFF2-40B4-BE49-F238E27FC236}">
                  <a16:creationId xmlns:a16="http://schemas.microsoft.com/office/drawing/2014/main" id="{A84A6930-A221-185F-6417-8471DC05D5D0}"/>
                </a:ext>
              </a:extLst>
            </p:cNvPr>
            <p:cNvSpPr/>
            <p:nvPr/>
          </p:nvSpPr>
          <p:spPr bwMode="auto">
            <a:xfrm>
              <a:off x="10282640" y="4196199"/>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37" name="Oval 9636">
              <a:extLst>
                <a:ext uri="{FF2B5EF4-FFF2-40B4-BE49-F238E27FC236}">
                  <a16:creationId xmlns:a16="http://schemas.microsoft.com/office/drawing/2014/main" id="{4185CE75-358B-078B-6E9D-5CFC917D8285}"/>
                </a:ext>
              </a:extLst>
            </p:cNvPr>
            <p:cNvSpPr/>
            <p:nvPr/>
          </p:nvSpPr>
          <p:spPr bwMode="auto">
            <a:xfrm>
              <a:off x="9793240" y="4216530"/>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38" name="Oval 9637">
              <a:extLst>
                <a:ext uri="{FF2B5EF4-FFF2-40B4-BE49-F238E27FC236}">
                  <a16:creationId xmlns:a16="http://schemas.microsoft.com/office/drawing/2014/main" id="{56EBD7C2-4627-1FB2-4CC3-50EC986F3C9C}"/>
                </a:ext>
              </a:extLst>
            </p:cNvPr>
            <p:cNvSpPr/>
            <p:nvPr/>
          </p:nvSpPr>
          <p:spPr bwMode="auto">
            <a:xfrm>
              <a:off x="9756973" y="4407120"/>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39" name="Oval 9638">
              <a:extLst>
                <a:ext uri="{FF2B5EF4-FFF2-40B4-BE49-F238E27FC236}">
                  <a16:creationId xmlns:a16="http://schemas.microsoft.com/office/drawing/2014/main" id="{69893B67-9009-7D17-C133-4E67255A495B}"/>
                </a:ext>
              </a:extLst>
            </p:cNvPr>
            <p:cNvSpPr/>
            <p:nvPr/>
          </p:nvSpPr>
          <p:spPr bwMode="auto">
            <a:xfrm>
              <a:off x="9809214" y="4509175"/>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40" name="Oval 9639">
              <a:extLst>
                <a:ext uri="{FF2B5EF4-FFF2-40B4-BE49-F238E27FC236}">
                  <a16:creationId xmlns:a16="http://schemas.microsoft.com/office/drawing/2014/main" id="{A36B9BF4-B449-1696-1CD1-500C46424EDA}"/>
                </a:ext>
              </a:extLst>
            </p:cNvPr>
            <p:cNvSpPr/>
            <p:nvPr/>
          </p:nvSpPr>
          <p:spPr bwMode="auto">
            <a:xfrm>
              <a:off x="9754801" y="4083303"/>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41" name="Oval 9640">
              <a:extLst>
                <a:ext uri="{FF2B5EF4-FFF2-40B4-BE49-F238E27FC236}">
                  <a16:creationId xmlns:a16="http://schemas.microsoft.com/office/drawing/2014/main" id="{0F20ACA0-9718-7424-1113-A53D456D1984}"/>
                </a:ext>
              </a:extLst>
            </p:cNvPr>
            <p:cNvSpPr/>
            <p:nvPr/>
          </p:nvSpPr>
          <p:spPr bwMode="auto">
            <a:xfrm>
              <a:off x="9262063" y="4452220"/>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42" name="Oval 9641">
              <a:extLst>
                <a:ext uri="{FF2B5EF4-FFF2-40B4-BE49-F238E27FC236}">
                  <a16:creationId xmlns:a16="http://schemas.microsoft.com/office/drawing/2014/main" id="{EC17B5C1-8B99-1631-B462-D0908A7BCB06}"/>
                </a:ext>
              </a:extLst>
            </p:cNvPr>
            <p:cNvSpPr/>
            <p:nvPr/>
          </p:nvSpPr>
          <p:spPr bwMode="auto">
            <a:xfrm>
              <a:off x="9234001" y="4207193"/>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43" name="Oval 9642">
              <a:extLst>
                <a:ext uri="{FF2B5EF4-FFF2-40B4-BE49-F238E27FC236}">
                  <a16:creationId xmlns:a16="http://schemas.microsoft.com/office/drawing/2014/main" id="{88C2EFB1-D4AB-81E9-84C0-7201AA47B1C2}"/>
                </a:ext>
              </a:extLst>
            </p:cNvPr>
            <p:cNvSpPr/>
            <p:nvPr/>
          </p:nvSpPr>
          <p:spPr bwMode="auto">
            <a:xfrm>
              <a:off x="9204767" y="4209436"/>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44" name="Oval 9643">
              <a:extLst>
                <a:ext uri="{FF2B5EF4-FFF2-40B4-BE49-F238E27FC236}">
                  <a16:creationId xmlns:a16="http://schemas.microsoft.com/office/drawing/2014/main" id="{DAB4DC49-CE0E-FA30-C163-15DF779B1821}"/>
                </a:ext>
              </a:extLst>
            </p:cNvPr>
            <p:cNvSpPr/>
            <p:nvPr/>
          </p:nvSpPr>
          <p:spPr bwMode="auto">
            <a:xfrm>
              <a:off x="9262062" y="4514699"/>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45" name="Oval 9644">
              <a:extLst>
                <a:ext uri="{FF2B5EF4-FFF2-40B4-BE49-F238E27FC236}">
                  <a16:creationId xmlns:a16="http://schemas.microsoft.com/office/drawing/2014/main" id="{31FD381A-DD34-C651-C196-7B035C07EAF1}"/>
                </a:ext>
              </a:extLst>
            </p:cNvPr>
            <p:cNvSpPr/>
            <p:nvPr/>
          </p:nvSpPr>
          <p:spPr bwMode="auto">
            <a:xfrm>
              <a:off x="8734844" y="4184873"/>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46" name="Oval 9645">
              <a:extLst>
                <a:ext uri="{FF2B5EF4-FFF2-40B4-BE49-F238E27FC236}">
                  <a16:creationId xmlns:a16="http://schemas.microsoft.com/office/drawing/2014/main" id="{C3D1855D-5D02-19DE-8BDC-F5DEEA3E8A1F}"/>
                </a:ext>
              </a:extLst>
            </p:cNvPr>
            <p:cNvSpPr/>
            <p:nvPr/>
          </p:nvSpPr>
          <p:spPr bwMode="auto">
            <a:xfrm>
              <a:off x="8693067" y="4242256"/>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47" name="Oval 9646">
              <a:extLst>
                <a:ext uri="{FF2B5EF4-FFF2-40B4-BE49-F238E27FC236}">
                  <a16:creationId xmlns:a16="http://schemas.microsoft.com/office/drawing/2014/main" id="{337CC5D3-C942-15CF-C131-6AE45059BFA9}"/>
                </a:ext>
              </a:extLst>
            </p:cNvPr>
            <p:cNvSpPr/>
            <p:nvPr/>
          </p:nvSpPr>
          <p:spPr bwMode="auto">
            <a:xfrm>
              <a:off x="8753456" y="4354212"/>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48" name="Oval 9647">
              <a:extLst>
                <a:ext uri="{FF2B5EF4-FFF2-40B4-BE49-F238E27FC236}">
                  <a16:creationId xmlns:a16="http://schemas.microsoft.com/office/drawing/2014/main" id="{69F6D71D-C945-7B27-AC2F-926107F97639}"/>
                </a:ext>
              </a:extLst>
            </p:cNvPr>
            <p:cNvSpPr/>
            <p:nvPr/>
          </p:nvSpPr>
          <p:spPr bwMode="auto">
            <a:xfrm>
              <a:off x="8798183" y="4506962"/>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49" name="Oval 9648">
              <a:extLst>
                <a:ext uri="{FF2B5EF4-FFF2-40B4-BE49-F238E27FC236}">
                  <a16:creationId xmlns:a16="http://schemas.microsoft.com/office/drawing/2014/main" id="{6ADBE7CA-A1A0-B1DD-C63E-991A49213F1B}"/>
                </a:ext>
              </a:extLst>
            </p:cNvPr>
            <p:cNvSpPr/>
            <p:nvPr/>
          </p:nvSpPr>
          <p:spPr bwMode="auto">
            <a:xfrm>
              <a:off x="8760260" y="4498416"/>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50" name="Oval 9649">
              <a:extLst>
                <a:ext uri="{FF2B5EF4-FFF2-40B4-BE49-F238E27FC236}">
                  <a16:creationId xmlns:a16="http://schemas.microsoft.com/office/drawing/2014/main" id="{B17FD363-2536-23C7-8C98-42EA09410656}"/>
                </a:ext>
              </a:extLst>
            </p:cNvPr>
            <p:cNvSpPr/>
            <p:nvPr/>
          </p:nvSpPr>
          <p:spPr bwMode="auto">
            <a:xfrm>
              <a:off x="8245652" y="4214465"/>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51" name="Oval 9650">
              <a:extLst>
                <a:ext uri="{FF2B5EF4-FFF2-40B4-BE49-F238E27FC236}">
                  <a16:creationId xmlns:a16="http://schemas.microsoft.com/office/drawing/2014/main" id="{B332EF5D-9CBD-1A12-D257-1BAE31E000DF}"/>
                </a:ext>
              </a:extLst>
            </p:cNvPr>
            <p:cNvSpPr/>
            <p:nvPr/>
          </p:nvSpPr>
          <p:spPr bwMode="auto">
            <a:xfrm>
              <a:off x="8299404" y="431389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52" name="Oval 9651">
              <a:extLst>
                <a:ext uri="{FF2B5EF4-FFF2-40B4-BE49-F238E27FC236}">
                  <a16:creationId xmlns:a16="http://schemas.microsoft.com/office/drawing/2014/main" id="{7BE11EA8-5ED9-A028-F0A0-07136B4F72ED}"/>
                </a:ext>
              </a:extLst>
            </p:cNvPr>
            <p:cNvSpPr/>
            <p:nvPr/>
          </p:nvSpPr>
          <p:spPr bwMode="auto">
            <a:xfrm>
              <a:off x="8309375" y="4493678"/>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53" name="Oval 9652">
              <a:extLst>
                <a:ext uri="{FF2B5EF4-FFF2-40B4-BE49-F238E27FC236}">
                  <a16:creationId xmlns:a16="http://schemas.microsoft.com/office/drawing/2014/main" id="{FC265943-FB97-1C31-A3AE-84B560227589}"/>
                </a:ext>
              </a:extLst>
            </p:cNvPr>
            <p:cNvSpPr/>
            <p:nvPr/>
          </p:nvSpPr>
          <p:spPr bwMode="auto">
            <a:xfrm>
              <a:off x="8256286" y="4364536"/>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54" name="Oval 9653">
              <a:extLst>
                <a:ext uri="{FF2B5EF4-FFF2-40B4-BE49-F238E27FC236}">
                  <a16:creationId xmlns:a16="http://schemas.microsoft.com/office/drawing/2014/main" id="{E2CF2FEF-CC6E-524A-5307-CD331357C3AB}"/>
                </a:ext>
              </a:extLst>
            </p:cNvPr>
            <p:cNvSpPr/>
            <p:nvPr/>
          </p:nvSpPr>
          <p:spPr bwMode="auto">
            <a:xfrm>
              <a:off x="8248935" y="4491086"/>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55" name="Oval 9654">
              <a:extLst>
                <a:ext uri="{FF2B5EF4-FFF2-40B4-BE49-F238E27FC236}">
                  <a16:creationId xmlns:a16="http://schemas.microsoft.com/office/drawing/2014/main" id="{BD836B88-09AA-0A94-6EF1-4C127115DC57}"/>
                </a:ext>
              </a:extLst>
            </p:cNvPr>
            <p:cNvSpPr/>
            <p:nvPr/>
          </p:nvSpPr>
          <p:spPr bwMode="auto">
            <a:xfrm>
              <a:off x="7902752" y="4262090"/>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56" name="Oval 9655">
              <a:extLst>
                <a:ext uri="{FF2B5EF4-FFF2-40B4-BE49-F238E27FC236}">
                  <a16:creationId xmlns:a16="http://schemas.microsoft.com/office/drawing/2014/main" id="{DDB12A15-99F8-B378-0071-6DAA71BFDDE9}"/>
                </a:ext>
              </a:extLst>
            </p:cNvPr>
            <p:cNvSpPr/>
            <p:nvPr/>
          </p:nvSpPr>
          <p:spPr bwMode="auto">
            <a:xfrm>
              <a:off x="7761376" y="408102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57" name="Oval 9656">
              <a:extLst>
                <a:ext uri="{FF2B5EF4-FFF2-40B4-BE49-F238E27FC236}">
                  <a16:creationId xmlns:a16="http://schemas.microsoft.com/office/drawing/2014/main" id="{2CBA052D-1FAD-DFF0-A22D-CAD62D211BA6}"/>
                </a:ext>
              </a:extLst>
            </p:cNvPr>
            <p:cNvSpPr/>
            <p:nvPr/>
          </p:nvSpPr>
          <p:spPr bwMode="auto">
            <a:xfrm>
              <a:off x="7804520" y="406517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58" name="Oval 9657">
              <a:extLst>
                <a:ext uri="{FF2B5EF4-FFF2-40B4-BE49-F238E27FC236}">
                  <a16:creationId xmlns:a16="http://schemas.microsoft.com/office/drawing/2014/main" id="{3FFA5A06-D2F7-8DBB-EA45-9B4A03ED65FF}"/>
                </a:ext>
              </a:extLst>
            </p:cNvPr>
            <p:cNvSpPr/>
            <p:nvPr/>
          </p:nvSpPr>
          <p:spPr bwMode="auto">
            <a:xfrm>
              <a:off x="7744899" y="4248671"/>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59" name="Oval 9658">
              <a:extLst>
                <a:ext uri="{FF2B5EF4-FFF2-40B4-BE49-F238E27FC236}">
                  <a16:creationId xmlns:a16="http://schemas.microsoft.com/office/drawing/2014/main" id="{2D283C7E-EF39-C02B-8D48-E0AC3DDCC608}"/>
                </a:ext>
              </a:extLst>
            </p:cNvPr>
            <p:cNvSpPr/>
            <p:nvPr/>
          </p:nvSpPr>
          <p:spPr bwMode="auto">
            <a:xfrm>
              <a:off x="7748550" y="4300371"/>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60" name="Oval 9659">
              <a:extLst>
                <a:ext uri="{FF2B5EF4-FFF2-40B4-BE49-F238E27FC236}">
                  <a16:creationId xmlns:a16="http://schemas.microsoft.com/office/drawing/2014/main" id="{0D4ACCD7-7A43-B5F2-C820-BA65A4A994C0}"/>
                </a:ext>
              </a:extLst>
            </p:cNvPr>
            <p:cNvSpPr/>
            <p:nvPr/>
          </p:nvSpPr>
          <p:spPr bwMode="auto">
            <a:xfrm>
              <a:off x="7754636" y="435039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497" name="Group 9496">
              <a:extLst>
                <a:ext uri="{FF2B5EF4-FFF2-40B4-BE49-F238E27FC236}">
                  <a16:creationId xmlns:a16="http://schemas.microsoft.com/office/drawing/2014/main" id="{B87D17C7-95B0-4F3A-54AD-AEFFDE70C274}"/>
                </a:ext>
              </a:extLst>
            </p:cNvPr>
            <p:cNvGrpSpPr/>
            <p:nvPr/>
          </p:nvGrpSpPr>
          <p:grpSpPr>
            <a:xfrm>
              <a:off x="6748552" y="3304955"/>
              <a:ext cx="1034232" cy="340709"/>
              <a:chOff x="6810305" y="3306347"/>
              <a:chExt cx="1034232" cy="340709"/>
            </a:xfrm>
          </p:grpSpPr>
          <p:grpSp>
            <p:nvGrpSpPr>
              <p:cNvPr id="9486" name="Group 9485">
                <a:extLst>
                  <a:ext uri="{FF2B5EF4-FFF2-40B4-BE49-F238E27FC236}">
                    <a16:creationId xmlns:a16="http://schemas.microsoft.com/office/drawing/2014/main" id="{E29D910A-B364-F176-983E-F90D8D3A818A}"/>
                  </a:ext>
                </a:extLst>
              </p:cNvPr>
              <p:cNvGrpSpPr/>
              <p:nvPr/>
            </p:nvGrpSpPr>
            <p:grpSpPr>
              <a:xfrm>
                <a:off x="7725665" y="3306347"/>
                <a:ext cx="118872" cy="118872"/>
                <a:chOff x="2351599" y="2908099"/>
                <a:chExt cx="118872" cy="118872"/>
              </a:xfrm>
            </p:grpSpPr>
            <p:sp>
              <p:nvSpPr>
                <p:cNvPr id="9487" name="Oval 9486">
                  <a:extLst>
                    <a:ext uri="{FF2B5EF4-FFF2-40B4-BE49-F238E27FC236}">
                      <a16:creationId xmlns:a16="http://schemas.microsoft.com/office/drawing/2014/main" id="{658D4186-79D3-FF28-4E52-E451A837BAF5}"/>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88" name="Oval 9487">
                  <a:extLst>
                    <a:ext uri="{FF2B5EF4-FFF2-40B4-BE49-F238E27FC236}">
                      <a16:creationId xmlns:a16="http://schemas.microsoft.com/office/drawing/2014/main" id="{516F2FC1-71EB-5BAF-295A-8A529542F5D3}"/>
                    </a:ext>
                  </a:extLst>
                </p:cNvPr>
                <p:cNvSpPr/>
                <p:nvPr/>
              </p:nvSpPr>
              <p:spPr bwMode="auto">
                <a:xfrm>
                  <a:off x="2380004" y="2936504"/>
                  <a:ext cx="62063" cy="62063"/>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492" name="Freeform 9491">
                <a:extLst>
                  <a:ext uri="{FF2B5EF4-FFF2-40B4-BE49-F238E27FC236}">
                    <a16:creationId xmlns:a16="http://schemas.microsoft.com/office/drawing/2014/main" id="{E511538B-03FA-030E-B4D8-45508EA4C756}"/>
                  </a:ext>
                </a:extLst>
              </p:cNvPr>
              <p:cNvSpPr/>
              <p:nvPr/>
            </p:nvSpPr>
            <p:spPr bwMode="auto">
              <a:xfrm>
                <a:off x="6848475" y="3365500"/>
                <a:ext cx="936625" cy="257175"/>
              </a:xfrm>
              <a:custGeom>
                <a:avLst/>
                <a:gdLst>
                  <a:gd name="connsiteX0" fmla="*/ 0 w 936625"/>
                  <a:gd name="connsiteY0" fmla="*/ 257175 h 257175"/>
                  <a:gd name="connsiteX1" fmla="*/ 441325 w 936625"/>
                  <a:gd name="connsiteY1" fmla="*/ 114300 h 257175"/>
                  <a:gd name="connsiteX2" fmla="*/ 936625 w 936625"/>
                  <a:gd name="connsiteY2" fmla="*/ 0 h 257175"/>
                </a:gdLst>
                <a:ahLst/>
                <a:cxnLst>
                  <a:cxn ang="0">
                    <a:pos x="connsiteX0" y="connsiteY0"/>
                  </a:cxn>
                  <a:cxn ang="0">
                    <a:pos x="connsiteX1" y="connsiteY1"/>
                  </a:cxn>
                  <a:cxn ang="0">
                    <a:pos x="connsiteX2" y="connsiteY2"/>
                  </a:cxn>
                </a:cxnLst>
                <a:rect l="l" t="t" r="r" b="b"/>
                <a:pathLst>
                  <a:path w="936625" h="257175">
                    <a:moveTo>
                      <a:pt x="0" y="257175"/>
                    </a:moveTo>
                    <a:lnTo>
                      <a:pt x="441325" y="114300"/>
                    </a:lnTo>
                    <a:lnTo>
                      <a:pt x="936625" y="0"/>
                    </a:lnTo>
                  </a:path>
                </a:pathLst>
              </a:custGeom>
              <a:noFill/>
              <a:ln w="12700">
                <a:solidFill>
                  <a:srgbClr val="E1471D"/>
                </a:solidFill>
                <a:miter lim="800000"/>
                <a:headEnd/>
                <a:tailEnd/>
              </a:ln>
            </p:spPr>
            <p:txBody>
              <a:bodyPr rtlCol="0" anchor="ctr"/>
              <a:lstStyle/>
              <a:p>
                <a:pPr algn="ctr"/>
                <a:endParaRPr lang="en-US"/>
              </a:p>
            </p:txBody>
          </p:sp>
          <p:sp>
            <p:nvSpPr>
              <p:cNvPr id="9495" name="Oval 9494">
                <a:extLst>
                  <a:ext uri="{FF2B5EF4-FFF2-40B4-BE49-F238E27FC236}">
                    <a16:creationId xmlns:a16="http://schemas.microsoft.com/office/drawing/2014/main" id="{0027C70E-151A-BDA0-79EA-407D7302580A}"/>
                  </a:ext>
                </a:extLst>
              </p:cNvPr>
              <p:cNvSpPr/>
              <p:nvPr/>
            </p:nvSpPr>
            <p:spPr bwMode="auto">
              <a:xfrm>
                <a:off x="7254724" y="3448606"/>
                <a:ext cx="62063" cy="62063"/>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96" name="Oval 9495">
                <a:extLst>
                  <a:ext uri="{FF2B5EF4-FFF2-40B4-BE49-F238E27FC236}">
                    <a16:creationId xmlns:a16="http://schemas.microsoft.com/office/drawing/2014/main" id="{05E05F9D-FBB1-38DC-A47E-F929674E9AE3}"/>
                  </a:ext>
                </a:extLst>
              </p:cNvPr>
              <p:cNvSpPr/>
              <p:nvPr/>
            </p:nvSpPr>
            <p:spPr bwMode="auto">
              <a:xfrm>
                <a:off x="6810305" y="3584993"/>
                <a:ext cx="62063" cy="62063"/>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612" name="Group 9611">
              <a:extLst>
                <a:ext uri="{FF2B5EF4-FFF2-40B4-BE49-F238E27FC236}">
                  <a16:creationId xmlns:a16="http://schemas.microsoft.com/office/drawing/2014/main" id="{985EB999-BBCD-09B2-A7E8-20B43A21C538}"/>
                </a:ext>
              </a:extLst>
            </p:cNvPr>
            <p:cNvGrpSpPr/>
            <p:nvPr/>
          </p:nvGrpSpPr>
          <p:grpSpPr>
            <a:xfrm>
              <a:off x="8141210" y="3995100"/>
              <a:ext cx="2669524" cy="608650"/>
              <a:chOff x="8205378" y="3995100"/>
              <a:chExt cx="2669524" cy="608650"/>
            </a:xfrm>
          </p:grpSpPr>
          <p:grpSp>
            <p:nvGrpSpPr>
              <p:cNvPr id="9352" name="Group 9351">
                <a:extLst>
                  <a:ext uri="{FF2B5EF4-FFF2-40B4-BE49-F238E27FC236}">
                    <a16:creationId xmlns:a16="http://schemas.microsoft.com/office/drawing/2014/main" id="{B4E5A37D-76C6-3B92-EB8D-F878D53946C3}"/>
                  </a:ext>
                </a:extLst>
              </p:cNvPr>
              <p:cNvGrpSpPr/>
              <p:nvPr/>
            </p:nvGrpSpPr>
            <p:grpSpPr>
              <a:xfrm>
                <a:off x="8707519" y="3995100"/>
                <a:ext cx="118872" cy="118872"/>
                <a:chOff x="2351599" y="2908099"/>
                <a:chExt cx="118872" cy="118872"/>
              </a:xfrm>
            </p:grpSpPr>
            <p:sp>
              <p:nvSpPr>
                <p:cNvPr id="9353" name="Oval 9352">
                  <a:extLst>
                    <a:ext uri="{FF2B5EF4-FFF2-40B4-BE49-F238E27FC236}">
                      <a16:creationId xmlns:a16="http://schemas.microsoft.com/office/drawing/2014/main" id="{EBF2407E-18DE-34A8-D6DC-7ED5E52AE81C}"/>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4" name="Oval 9353">
                  <a:extLst>
                    <a:ext uri="{FF2B5EF4-FFF2-40B4-BE49-F238E27FC236}">
                      <a16:creationId xmlns:a16="http://schemas.microsoft.com/office/drawing/2014/main" id="{4BEA70A4-E361-2176-4904-79C07AFB1F5B}"/>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79" name="Group 9578">
                <a:extLst>
                  <a:ext uri="{FF2B5EF4-FFF2-40B4-BE49-F238E27FC236}">
                    <a16:creationId xmlns:a16="http://schemas.microsoft.com/office/drawing/2014/main" id="{B1325354-37C7-8F58-F184-AF9B91533210}"/>
                  </a:ext>
                </a:extLst>
              </p:cNvPr>
              <p:cNvGrpSpPr/>
              <p:nvPr/>
            </p:nvGrpSpPr>
            <p:grpSpPr>
              <a:xfrm>
                <a:off x="9290050" y="4325810"/>
                <a:ext cx="118872" cy="118872"/>
                <a:chOff x="2351599" y="2908099"/>
                <a:chExt cx="118872" cy="118872"/>
              </a:xfrm>
            </p:grpSpPr>
            <p:sp>
              <p:nvSpPr>
                <p:cNvPr id="9580" name="Oval 9579">
                  <a:extLst>
                    <a:ext uri="{FF2B5EF4-FFF2-40B4-BE49-F238E27FC236}">
                      <a16:creationId xmlns:a16="http://schemas.microsoft.com/office/drawing/2014/main" id="{48165967-9246-6B47-52F0-20F824D3E190}"/>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81" name="Oval 9580">
                  <a:extLst>
                    <a:ext uri="{FF2B5EF4-FFF2-40B4-BE49-F238E27FC236}">
                      <a16:creationId xmlns:a16="http://schemas.microsoft.com/office/drawing/2014/main" id="{43D8145D-A67A-590D-DE14-3C484E42874F}"/>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82" name="Group 9581">
                <a:extLst>
                  <a:ext uri="{FF2B5EF4-FFF2-40B4-BE49-F238E27FC236}">
                    <a16:creationId xmlns:a16="http://schemas.microsoft.com/office/drawing/2014/main" id="{5CD419E3-2B22-E52C-CCB8-83E61412DBD5}"/>
                  </a:ext>
                </a:extLst>
              </p:cNvPr>
              <p:cNvGrpSpPr/>
              <p:nvPr/>
            </p:nvGrpSpPr>
            <p:grpSpPr>
              <a:xfrm>
                <a:off x="10354339" y="4484878"/>
                <a:ext cx="118872" cy="118872"/>
                <a:chOff x="2351599" y="2908099"/>
                <a:chExt cx="118872" cy="118872"/>
              </a:xfrm>
            </p:grpSpPr>
            <p:sp>
              <p:nvSpPr>
                <p:cNvPr id="9583" name="Oval 9582">
                  <a:extLst>
                    <a:ext uri="{FF2B5EF4-FFF2-40B4-BE49-F238E27FC236}">
                      <a16:creationId xmlns:a16="http://schemas.microsoft.com/office/drawing/2014/main" id="{4AB447F5-6835-1ECB-5D9B-80AF286660AB}"/>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84" name="Oval 9583">
                  <a:extLst>
                    <a:ext uri="{FF2B5EF4-FFF2-40B4-BE49-F238E27FC236}">
                      <a16:creationId xmlns:a16="http://schemas.microsoft.com/office/drawing/2014/main" id="{408A41B5-8C37-05BC-A979-68A2D833FD75}"/>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85" name="Group 9584">
                <a:extLst>
                  <a:ext uri="{FF2B5EF4-FFF2-40B4-BE49-F238E27FC236}">
                    <a16:creationId xmlns:a16="http://schemas.microsoft.com/office/drawing/2014/main" id="{5AB96E1C-5FC2-2543-4ECA-BDD8D195C472}"/>
                  </a:ext>
                </a:extLst>
              </p:cNvPr>
              <p:cNvGrpSpPr/>
              <p:nvPr/>
            </p:nvGrpSpPr>
            <p:grpSpPr>
              <a:xfrm>
                <a:off x="10756030" y="4187300"/>
                <a:ext cx="118872" cy="118872"/>
                <a:chOff x="2351599" y="2908099"/>
                <a:chExt cx="118872" cy="118872"/>
              </a:xfrm>
            </p:grpSpPr>
            <p:sp>
              <p:nvSpPr>
                <p:cNvPr id="9586" name="Oval 9585">
                  <a:extLst>
                    <a:ext uri="{FF2B5EF4-FFF2-40B4-BE49-F238E27FC236}">
                      <a16:creationId xmlns:a16="http://schemas.microsoft.com/office/drawing/2014/main" id="{12331751-7EB1-EA64-EACE-3DA4B7BA0F9D}"/>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87" name="Oval 9586">
                  <a:extLst>
                    <a:ext uri="{FF2B5EF4-FFF2-40B4-BE49-F238E27FC236}">
                      <a16:creationId xmlns:a16="http://schemas.microsoft.com/office/drawing/2014/main" id="{5078FCD8-83FD-5455-E6D3-1DDD757F18E6}"/>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88" name="Group 9587">
                <a:extLst>
                  <a:ext uri="{FF2B5EF4-FFF2-40B4-BE49-F238E27FC236}">
                    <a16:creationId xmlns:a16="http://schemas.microsoft.com/office/drawing/2014/main" id="{6DC83953-56B0-373A-EA92-4D67A603884E}"/>
                  </a:ext>
                </a:extLst>
              </p:cNvPr>
              <p:cNvGrpSpPr/>
              <p:nvPr/>
            </p:nvGrpSpPr>
            <p:grpSpPr>
              <a:xfrm>
                <a:off x="10298869" y="4057959"/>
                <a:ext cx="118872" cy="118872"/>
                <a:chOff x="2351599" y="2908099"/>
                <a:chExt cx="118872" cy="118872"/>
              </a:xfrm>
            </p:grpSpPr>
            <p:sp>
              <p:nvSpPr>
                <p:cNvPr id="9589" name="Oval 9588">
                  <a:extLst>
                    <a:ext uri="{FF2B5EF4-FFF2-40B4-BE49-F238E27FC236}">
                      <a16:creationId xmlns:a16="http://schemas.microsoft.com/office/drawing/2014/main" id="{E3A8F4BB-10C7-487F-C962-59507D8E1CDC}"/>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90" name="Oval 9589">
                  <a:extLst>
                    <a:ext uri="{FF2B5EF4-FFF2-40B4-BE49-F238E27FC236}">
                      <a16:creationId xmlns:a16="http://schemas.microsoft.com/office/drawing/2014/main" id="{8126F826-13EF-004B-53C7-B214D2EEDAA5}"/>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91" name="Group 9590">
                <a:extLst>
                  <a:ext uri="{FF2B5EF4-FFF2-40B4-BE49-F238E27FC236}">
                    <a16:creationId xmlns:a16="http://schemas.microsoft.com/office/drawing/2014/main" id="{05709660-E29D-EBEB-F691-8CDBAB8100D7}"/>
                  </a:ext>
                </a:extLst>
              </p:cNvPr>
              <p:cNvGrpSpPr/>
              <p:nvPr/>
            </p:nvGrpSpPr>
            <p:grpSpPr>
              <a:xfrm>
                <a:off x="10123874" y="4250894"/>
                <a:ext cx="118872" cy="118872"/>
                <a:chOff x="2351599" y="2908099"/>
                <a:chExt cx="118872" cy="118872"/>
              </a:xfrm>
            </p:grpSpPr>
            <p:sp>
              <p:nvSpPr>
                <p:cNvPr id="9592" name="Oval 9591">
                  <a:extLst>
                    <a:ext uri="{FF2B5EF4-FFF2-40B4-BE49-F238E27FC236}">
                      <a16:creationId xmlns:a16="http://schemas.microsoft.com/office/drawing/2014/main" id="{A47331DE-70F9-8AF7-7FB2-A334CA3CF6C4}"/>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93" name="Oval 9592">
                  <a:extLst>
                    <a:ext uri="{FF2B5EF4-FFF2-40B4-BE49-F238E27FC236}">
                      <a16:creationId xmlns:a16="http://schemas.microsoft.com/office/drawing/2014/main" id="{E8A320B6-0E9E-0DEC-CD51-02DD8AF88361}"/>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94" name="Group 9593">
                <a:extLst>
                  <a:ext uri="{FF2B5EF4-FFF2-40B4-BE49-F238E27FC236}">
                    <a16:creationId xmlns:a16="http://schemas.microsoft.com/office/drawing/2014/main" id="{6B2C4084-A5F1-8BC4-0D74-31E2E7127B98}"/>
                  </a:ext>
                </a:extLst>
              </p:cNvPr>
              <p:cNvGrpSpPr/>
              <p:nvPr/>
            </p:nvGrpSpPr>
            <p:grpSpPr>
              <a:xfrm>
                <a:off x="9767521" y="4157094"/>
                <a:ext cx="118872" cy="118872"/>
                <a:chOff x="2351599" y="2908099"/>
                <a:chExt cx="118872" cy="118872"/>
              </a:xfrm>
            </p:grpSpPr>
            <p:sp>
              <p:nvSpPr>
                <p:cNvPr id="9595" name="Oval 9594">
                  <a:extLst>
                    <a:ext uri="{FF2B5EF4-FFF2-40B4-BE49-F238E27FC236}">
                      <a16:creationId xmlns:a16="http://schemas.microsoft.com/office/drawing/2014/main" id="{4BE0F09A-6972-45AD-0429-D5669F59ACF0}"/>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96" name="Oval 9595">
                  <a:extLst>
                    <a:ext uri="{FF2B5EF4-FFF2-40B4-BE49-F238E27FC236}">
                      <a16:creationId xmlns:a16="http://schemas.microsoft.com/office/drawing/2014/main" id="{5A699C67-FCFF-44EE-70AC-6EEC471EFD0F}"/>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97" name="Group 9596">
                <a:extLst>
                  <a:ext uri="{FF2B5EF4-FFF2-40B4-BE49-F238E27FC236}">
                    <a16:creationId xmlns:a16="http://schemas.microsoft.com/office/drawing/2014/main" id="{2D481F52-F614-A6B8-09F3-5DFD0BD47436}"/>
                  </a:ext>
                </a:extLst>
              </p:cNvPr>
              <p:cNvGrpSpPr/>
              <p:nvPr/>
            </p:nvGrpSpPr>
            <p:grpSpPr>
              <a:xfrm>
                <a:off x="8205378" y="4166966"/>
                <a:ext cx="118872" cy="118872"/>
                <a:chOff x="2351599" y="2908099"/>
                <a:chExt cx="118872" cy="118872"/>
              </a:xfrm>
            </p:grpSpPr>
            <p:sp>
              <p:nvSpPr>
                <p:cNvPr id="9598" name="Oval 9597">
                  <a:extLst>
                    <a:ext uri="{FF2B5EF4-FFF2-40B4-BE49-F238E27FC236}">
                      <a16:creationId xmlns:a16="http://schemas.microsoft.com/office/drawing/2014/main" id="{EC634CA5-D5F4-14D9-83D4-43BC0B63410D}"/>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99" name="Oval 9598">
                  <a:extLst>
                    <a:ext uri="{FF2B5EF4-FFF2-40B4-BE49-F238E27FC236}">
                      <a16:creationId xmlns:a16="http://schemas.microsoft.com/office/drawing/2014/main" id="{E2E20587-352D-A16B-51E2-FAA639DE39CE}"/>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600" name="Group 9599">
                <a:extLst>
                  <a:ext uri="{FF2B5EF4-FFF2-40B4-BE49-F238E27FC236}">
                    <a16:creationId xmlns:a16="http://schemas.microsoft.com/office/drawing/2014/main" id="{CA4CF6E4-251F-DC03-E3C9-13BE9AB3C38D}"/>
                  </a:ext>
                </a:extLst>
              </p:cNvPr>
              <p:cNvGrpSpPr/>
              <p:nvPr/>
            </p:nvGrpSpPr>
            <p:grpSpPr>
              <a:xfrm>
                <a:off x="8233783" y="4465758"/>
                <a:ext cx="118872" cy="118872"/>
                <a:chOff x="2351599" y="2908099"/>
                <a:chExt cx="118872" cy="118872"/>
              </a:xfrm>
            </p:grpSpPr>
            <p:sp>
              <p:nvSpPr>
                <p:cNvPr id="9601" name="Oval 9600">
                  <a:extLst>
                    <a:ext uri="{FF2B5EF4-FFF2-40B4-BE49-F238E27FC236}">
                      <a16:creationId xmlns:a16="http://schemas.microsoft.com/office/drawing/2014/main" id="{7BDCB076-CF5F-8F37-10D2-1F76C18D4F41}"/>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02" name="Oval 9601">
                  <a:extLst>
                    <a:ext uri="{FF2B5EF4-FFF2-40B4-BE49-F238E27FC236}">
                      <a16:creationId xmlns:a16="http://schemas.microsoft.com/office/drawing/2014/main" id="{650F88C9-7EE1-2862-ED5D-2570DA241E69}"/>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603" name="Group 9602">
                <a:extLst>
                  <a:ext uri="{FF2B5EF4-FFF2-40B4-BE49-F238E27FC236}">
                    <a16:creationId xmlns:a16="http://schemas.microsoft.com/office/drawing/2014/main" id="{1D2E5A0C-AAC4-B17D-CA3E-8C546901B550}"/>
                  </a:ext>
                </a:extLst>
              </p:cNvPr>
              <p:cNvGrpSpPr/>
              <p:nvPr/>
            </p:nvGrpSpPr>
            <p:grpSpPr>
              <a:xfrm>
                <a:off x="8816643" y="4234047"/>
                <a:ext cx="118872" cy="118872"/>
                <a:chOff x="2351599" y="2908099"/>
                <a:chExt cx="118872" cy="118872"/>
              </a:xfrm>
            </p:grpSpPr>
            <p:sp>
              <p:nvSpPr>
                <p:cNvPr id="9604" name="Oval 9603">
                  <a:extLst>
                    <a:ext uri="{FF2B5EF4-FFF2-40B4-BE49-F238E27FC236}">
                      <a16:creationId xmlns:a16="http://schemas.microsoft.com/office/drawing/2014/main" id="{D0387947-5234-56C9-4D72-D3D77F9FB87C}"/>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05" name="Oval 9604">
                  <a:extLst>
                    <a:ext uri="{FF2B5EF4-FFF2-40B4-BE49-F238E27FC236}">
                      <a16:creationId xmlns:a16="http://schemas.microsoft.com/office/drawing/2014/main" id="{FFF6E88F-6876-935E-6AB2-886BD223F5E5}"/>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606" name="Group 9605">
                <a:extLst>
                  <a:ext uri="{FF2B5EF4-FFF2-40B4-BE49-F238E27FC236}">
                    <a16:creationId xmlns:a16="http://schemas.microsoft.com/office/drawing/2014/main" id="{7BCAF16A-9E60-532E-E2A7-EE6194B25450}"/>
                  </a:ext>
                </a:extLst>
              </p:cNvPr>
              <p:cNvGrpSpPr/>
              <p:nvPr/>
            </p:nvGrpSpPr>
            <p:grpSpPr>
              <a:xfrm>
                <a:off x="8299226" y="4251298"/>
                <a:ext cx="118872" cy="118872"/>
                <a:chOff x="2351599" y="2908099"/>
                <a:chExt cx="118872" cy="118872"/>
              </a:xfrm>
            </p:grpSpPr>
            <p:sp>
              <p:nvSpPr>
                <p:cNvPr id="9607" name="Oval 9606">
                  <a:extLst>
                    <a:ext uri="{FF2B5EF4-FFF2-40B4-BE49-F238E27FC236}">
                      <a16:creationId xmlns:a16="http://schemas.microsoft.com/office/drawing/2014/main" id="{5FD85081-A483-C60F-4A90-48FB8D9329DF}"/>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08" name="Oval 9607">
                  <a:extLst>
                    <a:ext uri="{FF2B5EF4-FFF2-40B4-BE49-F238E27FC236}">
                      <a16:creationId xmlns:a16="http://schemas.microsoft.com/office/drawing/2014/main" id="{65AB29E5-5D1F-1314-B397-FD720E2E6708}"/>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609" name="Group 9608">
                <a:extLst>
                  <a:ext uri="{FF2B5EF4-FFF2-40B4-BE49-F238E27FC236}">
                    <a16:creationId xmlns:a16="http://schemas.microsoft.com/office/drawing/2014/main" id="{96714CA3-F5DB-F38B-C3A6-190FFDF86F37}"/>
                  </a:ext>
                </a:extLst>
              </p:cNvPr>
              <p:cNvGrpSpPr/>
              <p:nvPr/>
            </p:nvGrpSpPr>
            <p:grpSpPr>
              <a:xfrm>
                <a:off x="8276086" y="4311555"/>
                <a:ext cx="118872" cy="118872"/>
                <a:chOff x="2351599" y="2908099"/>
                <a:chExt cx="118872" cy="118872"/>
              </a:xfrm>
            </p:grpSpPr>
            <p:sp>
              <p:nvSpPr>
                <p:cNvPr id="9610" name="Oval 9609">
                  <a:extLst>
                    <a:ext uri="{FF2B5EF4-FFF2-40B4-BE49-F238E27FC236}">
                      <a16:creationId xmlns:a16="http://schemas.microsoft.com/office/drawing/2014/main" id="{6351AF92-01DC-5563-0E57-08FE1A09DB89}"/>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11" name="Oval 9610">
                  <a:extLst>
                    <a:ext uri="{FF2B5EF4-FFF2-40B4-BE49-F238E27FC236}">
                      <a16:creationId xmlns:a16="http://schemas.microsoft.com/office/drawing/2014/main" id="{992245B3-A9EF-07E9-1781-8B970406BCA3}"/>
                    </a:ext>
                  </a:extLst>
                </p:cNvPr>
                <p:cNvSpPr/>
                <p:nvPr/>
              </p:nvSpPr>
              <p:spPr bwMode="auto">
                <a:xfrm>
                  <a:off x="2380004" y="293650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531" name="Group 9530">
              <a:extLst>
                <a:ext uri="{FF2B5EF4-FFF2-40B4-BE49-F238E27FC236}">
                  <a16:creationId xmlns:a16="http://schemas.microsoft.com/office/drawing/2014/main" id="{47839E42-70EA-C45D-51A5-5D1FFEBA4207}"/>
                </a:ext>
              </a:extLst>
            </p:cNvPr>
            <p:cNvGrpSpPr/>
            <p:nvPr/>
          </p:nvGrpSpPr>
          <p:grpSpPr>
            <a:xfrm>
              <a:off x="7746074" y="3301382"/>
              <a:ext cx="2596543" cy="688157"/>
              <a:chOff x="7788773" y="3304130"/>
              <a:chExt cx="2596543" cy="688157"/>
            </a:xfrm>
          </p:grpSpPr>
          <p:grpSp>
            <p:nvGrpSpPr>
              <p:cNvPr id="9489" name="Group 9488">
                <a:extLst>
                  <a:ext uri="{FF2B5EF4-FFF2-40B4-BE49-F238E27FC236}">
                    <a16:creationId xmlns:a16="http://schemas.microsoft.com/office/drawing/2014/main" id="{5438EA4B-60B3-0060-E45C-EC1C3F415DA1}"/>
                  </a:ext>
                </a:extLst>
              </p:cNvPr>
              <p:cNvGrpSpPr/>
              <p:nvPr/>
            </p:nvGrpSpPr>
            <p:grpSpPr>
              <a:xfrm>
                <a:off x="7819804" y="3335862"/>
                <a:ext cx="118872" cy="118872"/>
                <a:chOff x="2351599" y="2908099"/>
                <a:chExt cx="118872" cy="118872"/>
              </a:xfrm>
            </p:grpSpPr>
            <p:sp>
              <p:nvSpPr>
                <p:cNvPr id="9490" name="Oval 9489">
                  <a:extLst>
                    <a:ext uri="{FF2B5EF4-FFF2-40B4-BE49-F238E27FC236}">
                      <a16:creationId xmlns:a16="http://schemas.microsoft.com/office/drawing/2014/main" id="{0029CD4D-A9E8-878A-3F0F-9F673DEEAE2E}"/>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91" name="Oval 9490">
                  <a:extLst>
                    <a:ext uri="{FF2B5EF4-FFF2-40B4-BE49-F238E27FC236}">
                      <a16:creationId xmlns:a16="http://schemas.microsoft.com/office/drawing/2014/main" id="{6AFA4BE7-6222-45B7-AAD5-14BD7049ACF3}"/>
                    </a:ext>
                  </a:extLst>
                </p:cNvPr>
                <p:cNvSpPr/>
                <p:nvPr/>
              </p:nvSpPr>
              <p:spPr bwMode="auto">
                <a:xfrm>
                  <a:off x="2380004" y="2936504"/>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98" name="Group 9497">
                <a:extLst>
                  <a:ext uri="{FF2B5EF4-FFF2-40B4-BE49-F238E27FC236}">
                    <a16:creationId xmlns:a16="http://schemas.microsoft.com/office/drawing/2014/main" id="{E29E09B6-F59E-B5E2-F590-3CACC644BFED}"/>
                  </a:ext>
                </a:extLst>
              </p:cNvPr>
              <p:cNvGrpSpPr/>
              <p:nvPr/>
            </p:nvGrpSpPr>
            <p:grpSpPr>
              <a:xfrm>
                <a:off x="7788773" y="3487912"/>
                <a:ext cx="118872" cy="118872"/>
                <a:chOff x="2351599" y="2908099"/>
                <a:chExt cx="118872" cy="118872"/>
              </a:xfrm>
            </p:grpSpPr>
            <p:sp>
              <p:nvSpPr>
                <p:cNvPr id="9499" name="Oval 9498">
                  <a:extLst>
                    <a:ext uri="{FF2B5EF4-FFF2-40B4-BE49-F238E27FC236}">
                      <a16:creationId xmlns:a16="http://schemas.microsoft.com/office/drawing/2014/main" id="{6B0DCB93-9067-478A-C81F-AEC143A32E3C}"/>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00" name="Oval 9499">
                  <a:extLst>
                    <a:ext uri="{FF2B5EF4-FFF2-40B4-BE49-F238E27FC236}">
                      <a16:creationId xmlns:a16="http://schemas.microsoft.com/office/drawing/2014/main" id="{D03E7362-8293-5ECE-E0EC-78DC6136A74D}"/>
                    </a:ext>
                  </a:extLst>
                </p:cNvPr>
                <p:cNvSpPr/>
                <p:nvPr/>
              </p:nvSpPr>
              <p:spPr bwMode="auto">
                <a:xfrm>
                  <a:off x="2380004" y="2936504"/>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01" name="Group 9500">
                <a:extLst>
                  <a:ext uri="{FF2B5EF4-FFF2-40B4-BE49-F238E27FC236}">
                    <a16:creationId xmlns:a16="http://schemas.microsoft.com/office/drawing/2014/main" id="{E33F5265-0EB1-76FF-1B42-7E53AEA73343}"/>
                  </a:ext>
                </a:extLst>
              </p:cNvPr>
              <p:cNvGrpSpPr/>
              <p:nvPr/>
            </p:nvGrpSpPr>
            <p:grpSpPr>
              <a:xfrm>
                <a:off x="7868584" y="3487912"/>
                <a:ext cx="118872" cy="118872"/>
                <a:chOff x="2351599" y="2908099"/>
                <a:chExt cx="118872" cy="118872"/>
              </a:xfrm>
            </p:grpSpPr>
            <p:sp>
              <p:nvSpPr>
                <p:cNvPr id="9502" name="Oval 9501">
                  <a:extLst>
                    <a:ext uri="{FF2B5EF4-FFF2-40B4-BE49-F238E27FC236}">
                      <a16:creationId xmlns:a16="http://schemas.microsoft.com/office/drawing/2014/main" id="{F7299DA2-D7BD-B5FC-4C1F-3055A9922C2E}"/>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03" name="Oval 9502">
                  <a:extLst>
                    <a:ext uri="{FF2B5EF4-FFF2-40B4-BE49-F238E27FC236}">
                      <a16:creationId xmlns:a16="http://schemas.microsoft.com/office/drawing/2014/main" id="{325DC882-538B-65BA-2CCC-9EED7554EAE2}"/>
                    </a:ext>
                  </a:extLst>
                </p:cNvPr>
                <p:cNvSpPr/>
                <p:nvPr/>
              </p:nvSpPr>
              <p:spPr bwMode="auto">
                <a:xfrm>
                  <a:off x="2380004" y="2936504"/>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04" name="Group 9503">
                <a:extLst>
                  <a:ext uri="{FF2B5EF4-FFF2-40B4-BE49-F238E27FC236}">
                    <a16:creationId xmlns:a16="http://schemas.microsoft.com/office/drawing/2014/main" id="{A531FB3E-062D-EDE3-7266-63814CB425EA}"/>
                  </a:ext>
                </a:extLst>
              </p:cNvPr>
              <p:cNvGrpSpPr/>
              <p:nvPr/>
            </p:nvGrpSpPr>
            <p:grpSpPr>
              <a:xfrm>
                <a:off x="8010590" y="3662874"/>
                <a:ext cx="118872" cy="118872"/>
                <a:chOff x="2351599" y="2908099"/>
                <a:chExt cx="118872" cy="118872"/>
              </a:xfrm>
            </p:grpSpPr>
            <p:sp>
              <p:nvSpPr>
                <p:cNvPr id="9505" name="Oval 9504">
                  <a:extLst>
                    <a:ext uri="{FF2B5EF4-FFF2-40B4-BE49-F238E27FC236}">
                      <a16:creationId xmlns:a16="http://schemas.microsoft.com/office/drawing/2014/main" id="{69B94023-73EE-8D17-06DD-A11D77D1C0FC}"/>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06" name="Oval 9505">
                  <a:extLst>
                    <a:ext uri="{FF2B5EF4-FFF2-40B4-BE49-F238E27FC236}">
                      <a16:creationId xmlns:a16="http://schemas.microsoft.com/office/drawing/2014/main" id="{A0192D73-AE74-E07E-93E4-55C364C15FDF}"/>
                    </a:ext>
                  </a:extLst>
                </p:cNvPr>
                <p:cNvSpPr/>
                <p:nvPr/>
              </p:nvSpPr>
              <p:spPr bwMode="auto">
                <a:xfrm>
                  <a:off x="2380004" y="2936504"/>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07" name="Group 9506">
                <a:extLst>
                  <a:ext uri="{FF2B5EF4-FFF2-40B4-BE49-F238E27FC236}">
                    <a16:creationId xmlns:a16="http://schemas.microsoft.com/office/drawing/2014/main" id="{C3656713-2B80-2485-17A7-8D15F040305D}"/>
                  </a:ext>
                </a:extLst>
              </p:cNvPr>
              <p:cNvGrpSpPr/>
              <p:nvPr/>
            </p:nvGrpSpPr>
            <p:grpSpPr>
              <a:xfrm>
                <a:off x="8281411" y="3555801"/>
                <a:ext cx="118872" cy="118872"/>
                <a:chOff x="2351599" y="2908099"/>
                <a:chExt cx="118872" cy="118872"/>
              </a:xfrm>
            </p:grpSpPr>
            <p:sp>
              <p:nvSpPr>
                <p:cNvPr id="9508" name="Oval 9507">
                  <a:extLst>
                    <a:ext uri="{FF2B5EF4-FFF2-40B4-BE49-F238E27FC236}">
                      <a16:creationId xmlns:a16="http://schemas.microsoft.com/office/drawing/2014/main" id="{D5CB6A12-9F2A-DF51-E8DD-D158A8679A4E}"/>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09" name="Oval 9508">
                  <a:extLst>
                    <a:ext uri="{FF2B5EF4-FFF2-40B4-BE49-F238E27FC236}">
                      <a16:creationId xmlns:a16="http://schemas.microsoft.com/office/drawing/2014/main" id="{74E24C6A-962D-D3A4-4BB6-5A3EA7E7B36A}"/>
                    </a:ext>
                  </a:extLst>
                </p:cNvPr>
                <p:cNvSpPr/>
                <p:nvPr/>
              </p:nvSpPr>
              <p:spPr bwMode="auto">
                <a:xfrm>
                  <a:off x="2380004" y="2936504"/>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10" name="Group 9509">
                <a:extLst>
                  <a:ext uri="{FF2B5EF4-FFF2-40B4-BE49-F238E27FC236}">
                    <a16:creationId xmlns:a16="http://schemas.microsoft.com/office/drawing/2014/main" id="{5CEA8550-4DAC-8D87-AD7B-62505819E530}"/>
                  </a:ext>
                </a:extLst>
              </p:cNvPr>
              <p:cNvGrpSpPr/>
              <p:nvPr/>
            </p:nvGrpSpPr>
            <p:grpSpPr>
              <a:xfrm>
                <a:off x="8530886" y="3516317"/>
                <a:ext cx="118872" cy="118872"/>
                <a:chOff x="2351599" y="2908099"/>
                <a:chExt cx="118872" cy="118872"/>
              </a:xfrm>
            </p:grpSpPr>
            <p:sp>
              <p:nvSpPr>
                <p:cNvPr id="9511" name="Oval 9510">
                  <a:extLst>
                    <a:ext uri="{FF2B5EF4-FFF2-40B4-BE49-F238E27FC236}">
                      <a16:creationId xmlns:a16="http://schemas.microsoft.com/office/drawing/2014/main" id="{BAB00D41-33E2-D9B1-2695-BA3B10AA807F}"/>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12" name="Oval 9511">
                  <a:extLst>
                    <a:ext uri="{FF2B5EF4-FFF2-40B4-BE49-F238E27FC236}">
                      <a16:creationId xmlns:a16="http://schemas.microsoft.com/office/drawing/2014/main" id="{6FCF3C5D-B6B4-417E-B69C-B2AA91A8BBEE}"/>
                    </a:ext>
                  </a:extLst>
                </p:cNvPr>
                <p:cNvSpPr/>
                <p:nvPr/>
              </p:nvSpPr>
              <p:spPr bwMode="auto">
                <a:xfrm>
                  <a:off x="2380004" y="2936504"/>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13" name="Group 9512">
                <a:extLst>
                  <a:ext uri="{FF2B5EF4-FFF2-40B4-BE49-F238E27FC236}">
                    <a16:creationId xmlns:a16="http://schemas.microsoft.com/office/drawing/2014/main" id="{39D68F36-64CB-7EC0-0A92-AE3604AB4434}"/>
                  </a:ext>
                </a:extLst>
              </p:cNvPr>
              <p:cNvGrpSpPr/>
              <p:nvPr/>
            </p:nvGrpSpPr>
            <p:grpSpPr>
              <a:xfrm>
                <a:off x="9180594" y="3304130"/>
                <a:ext cx="118872" cy="118872"/>
                <a:chOff x="2351599" y="2908099"/>
                <a:chExt cx="118872" cy="118872"/>
              </a:xfrm>
            </p:grpSpPr>
            <p:sp>
              <p:nvSpPr>
                <p:cNvPr id="9514" name="Oval 9513">
                  <a:extLst>
                    <a:ext uri="{FF2B5EF4-FFF2-40B4-BE49-F238E27FC236}">
                      <a16:creationId xmlns:a16="http://schemas.microsoft.com/office/drawing/2014/main" id="{F2019340-0E8D-B0AC-B254-9843A9EA9924}"/>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15" name="Oval 9514">
                  <a:extLst>
                    <a:ext uri="{FF2B5EF4-FFF2-40B4-BE49-F238E27FC236}">
                      <a16:creationId xmlns:a16="http://schemas.microsoft.com/office/drawing/2014/main" id="{7FF54036-2A77-1035-E67A-82FDA6119A16}"/>
                    </a:ext>
                  </a:extLst>
                </p:cNvPr>
                <p:cNvSpPr/>
                <p:nvPr/>
              </p:nvSpPr>
              <p:spPr bwMode="auto">
                <a:xfrm>
                  <a:off x="2380004" y="2936504"/>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16" name="Group 9515">
                <a:extLst>
                  <a:ext uri="{FF2B5EF4-FFF2-40B4-BE49-F238E27FC236}">
                    <a16:creationId xmlns:a16="http://schemas.microsoft.com/office/drawing/2014/main" id="{82093A74-0B79-C41E-93F7-1E9023AF8F3E}"/>
                  </a:ext>
                </a:extLst>
              </p:cNvPr>
              <p:cNvGrpSpPr/>
              <p:nvPr/>
            </p:nvGrpSpPr>
            <p:grpSpPr>
              <a:xfrm>
                <a:off x="9234796" y="3342257"/>
                <a:ext cx="118872" cy="118872"/>
                <a:chOff x="2351599" y="2908099"/>
                <a:chExt cx="118872" cy="118872"/>
              </a:xfrm>
            </p:grpSpPr>
            <p:sp>
              <p:nvSpPr>
                <p:cNvPr id="9517" name="Oval 9516">
                  <a:extLst>
                    <a:ext uri="{FF2B5EF4-FFF2-40B4-BE49-F238E27FC236}">
                      <a16:creationId xmlns:a16="http://schemas.microsoft.com/office/drawing/2014/main" id="{BAC0E1AD-146D-0223-8662-6D4A574C4143}"/>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18" name="Oval 9517">
                  <a:extLst>
                    <a:ext uri="{FF2B5EF4-FFF2-40B4-BE49-F238E27FC236}">
                      <a16:creationId xmlns:a16="http://schemas.microsoft.com/office/drawing/2014/main" id="{BACDC111-F717-4F54-1F40-70BFE2697DA9}"/>
                    </a:ext>
                  </a:extLst>
                </p:cNvPr>
                <p:cNvSpPr/>
                <p:nvPr/>
              </p:nvSpPr>
              <p:spPr bwMode="auto">
                <a:xfrm>
                  <a:off x="2380004" y="2936504"/>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19" name="Group 9518">
                <a:extLst>
                  <a:ext uri="{FF2B5EF4-FFF2-40B4-BE49-F238E27FC236}">
                    <a16:creationId xmlns:a16="http://schemas.microsoft.com/office/drawing/2014/main" id="{6D1737F5-987F-4CA2-61AD-DF62135A6D13}"/>
                  </a:ext>
                </a:extLst>
              </p:cNvPr>
              <p:cNvGrpSpPr/>
              <p:nvPr/>
            </p:nvGrpSpPr>
            <p:grpSpPr>
              <a:xfrm>
                <a:off x="10266444" y="3713754"/>
                <a:ext cx="118872" cy="118872"/>
                <a:chOff x="2351599" y="2908099"/>
                <a:chExt cx="118872" cy="118872"/>
              </a:xfrm>
            </p:grpSpPr>
            <p:sp>
              <p:nvSpPr>
                <p:cNvPr id="9520" name="Oval 9519">
                  <a:extLst>
                    <a:ext uri="{FF2B5EF4-FFF2-40B4-BE49-F238E27FC236}">
                      <a16:creationId xmlns:a16="http://schemas.microsoft.com/office/drawing/2014/main" id="{C8BCEEDB-B207-FF7D-FCE7-0EED4BCA95B0}"/>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21" name="Oval 9520">
                  <a:extLst>
                    <a:ext uri="{FF2B5EF4-FFF2-40B4-BE49-F238E27FC236}">
                      <a16:creationId xmlns:a16="http://schemas.microsoft.com/office/drawing/2014/main" id="{633F1E01-FF9B-5B2C-D996-4873D9F61B96}"/>
                    </a:ext>
                  </a:extLst>
                </p:cNvPr>
                <p:cNvSpPr/>
                <p:nvPr/>
              </p:nvSpPr>
              <p:spPr bwMode="auto">
                <a:xfrm>
                  <a:off x="2380004" y="2936504"/>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22" name="Group 9521">
                <a:extLst>
                  <a:ext uri="{FF2B5EF4-FFF2-40B4-BE49-F238E27FC236}">
                    <a16:creationId xmlns:a16="http://schemas.microsoft.com/office/drawing/2014/main" id="{A65CAD58-5DF9-F011-97C3-3733004A132D}"/>
                  </a:ext>
                </a:extLst>
              </p:cNvPr>
              <p:cNvGrpSpPr/>
              <p:nvPr/>
            </p:nvGrpSpPr>
            <p:grpSpPr>
              <a:xfrm>
                <a:off x="8209807" y="3705705"/>
                <a:ext cx="118872" cy="118872"/>
                <a:chOff x="2351599" y="2908099"/>
                <a:chExt cx="118872" cy="118872"/>
              </a:xfrm>
            </p:grpSpPr>
            <p:sp>
              <p:nvSpPr>
                <p:cNvPr id="9523" name="Oval 9522">
                  <a:extLst>
                    <a:ext uri="{FF2B5EF4-FFF2-40B4-BE49-F238E27FC236}">
                      <a16:creationId xmlns:a16="http://schemas.microsoft.com/office/drawing/2014/main" id="{0EE60B31-ADF4-B646-F078-73A1DA164FEA}"/>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24" name="Oval 9523">
                  <a:extLst>
                    <a:ext uri="{FF2B5EF4-FFF2-40B4-BE49-F238E27FC236}">
                      <a16:creationId xmlns:a16="http://schemas.microsoft.com/office/drawing/2014/main" id="{423524BA-75B7-EB98-EAA8-F333A9BA2AF1}"/>
                    </a:ext>
                  </a:extLst>
                </p:cNvPr>
                <p:cNvSpPr/>
                <p:nvPr/>
              </p:nvSpPr>
              <p:spPr bwMode="auto">
                <a:xfrm>
                  <a:off x="2380004" y="2936504"/>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25" name="Group 9524">
                <a:extLst>
                  <a:ext uri="{FF2B5EF4-FFF2-40B4-BE49-F238E27FC236}">
                    <a16:creationId xmlns:a16="http://schemas.microsoft.com/office/drawing/2014/main" id="{41DB09B5-0BBF-A361-0E93-F512B0E0E3E3}"/>
                  </a:ext>
                </a:extLst>
              </p:cNvPr>
              <p:cNvGrpSpPr/>
              <p:nvPr/>
            </p:nvGrpSpPr>
            <p:grpSpPr>
              <a:xfrm>
                <a:off x="8288104" y="3834776"/>
                <a:ext cx="118872" cy="118872"/>
                <a:chOff x="2351599" y="2908099"/>
                <a:chExt cx="118872" cy="118872"/>
              </a:xfrm>
            </p:grpSpPr>
            <p:sp>
              <p:nvSpPr>
                <p:cNvPr id="9526" name="Oval 9525">
                  <a:extLst>
                    <a:ext uri="{FF2B5EF4-FFF2-40B4-BE49-F238E27FC236}">
                      <a16:creationId xmlns:a16="http://schemas.microsoft.com/office/drawing/2014/main" id="{D36952A2-C223-D59E-C4EF-973AD899CFFC}"/>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27" name="Oval 9526">
                  <a:extLst>
                    <a:ext uri="{FF2B5EF4-FFF2-40B4-BE49-F238E27FC236}">
                      <a16:creationId xmlns:a16="http://schemas.microsoft.com/office/drawing/2014/main" id="{191A3AF0-C2E0-2302-B94C-E2BB7FE04C4D}"/>
                    </a:ext>
                  </a:extLst>
                </p:cNvPr>
                <p:cNvSpPr/>
                <p:nvPr/>
              </p:nvSpPr>
              <p:spPr bwMode="auto">
                <a:xfrm>
                  <a:off x="2380004" y="2936504"/>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28" name="Group 9527">
                <a:extLst>
                  <a:ext uri="{FF2B5EF4-FFF2-40B4-BE49-F238E27FC236}">
                    <a16:creationId xmlns:a16="http://schemas.microsoft.com/office/drawing/2014/main" id="{18214DFF-A2F8-FEE7-BD94-3AC1034E3438}"/>
                  </a:ext>
                </a:extLst>
              </p:cNvPr>
              <p:cNvGrpSpPr/>
              <p:nvPr/>
            </p:nvGrpSpPr>
            <p:grpSpPr>
              <a:xfrm>
                <a:off x="8288104" y="3873415"/>
                <a:ext cx="118872" cy="118872"/>
                <a:chOff x="2351599" y="2908099"/>
                <a:chExt cx="118872" cy="118872"/>
              </a:xfrm>
            </p:grpSpPr>
            <p:sp>
              <p:nvSpPr>
                <p:cNvPr id="9529" name="Oval 9528">
                  <a:extLst>
                    <a:ext uri="{FF2B5EF4-FFF2-40B4-BE49-F238E27FC236}">
                      <a16:creationId xmlns:a16="http://schemas.microsoft.com/office/drawing/2014/main" id="{A9D9F3CE-7E7C-2048-D1E1-08A83943F140}"/>
                    </a:ext>
                  </a:extLst>
                </p:cNvPr>
                <p:cNvSpPr/>
                <p:nvPr/>
              </p:nvSpPr>
              <p:spPr bwMode="auto">
                <a:xfrm>
                  <a:off x="2351599" y="2908099"/>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30" name="Oval 9529">
                  <a:extLst>
                    <a:ext uri="{FF2B5EF4-FFF2-40B4-BE49-F238E27FC236}">
                      <a16:creationId xmlns:a16="http://schemas.microsoft.com/office/drawing/2014/main" id="{0B0EB19C-6426-B324-D638-1DDC6DB40B7F}"/>
                    </a:ext>
                  </a:extLst>
                </p:cNvPr>
                <p:cNvSpPr/>
                <p:nvPr/>
              </p:nvSpPr>
              <p:spPr bwMode="auto">
                <a:xfrm>
                  <a:off x="2380004" y="2936504"/>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sp>
        <p:nvSpPr>
          <p:cNvPr id="12" name="Oval 11">
            <a:extLst>
              <a:ext uri="{FF2B5EF4-FFF2-40B4-BE49-F238E27FC236}">
                <a16:creationId xmlns:a16="http://schemas.microsoft.com/office/drawing/2014/main" id="{606A229C-DBB7-B059-2DDF-EE46AAD5018D}"/>
              </a:ext>
            </a:extLst>
          </p:cNvPr>
          <p:cNvSpPr/>
          <p:nvPr/>
        </p:nvSpPr>
        <p:spPr bwMode="auto">
          <a:xfrm>
            <a:off x="3177402" y="4206919"/>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Oval 24">
            <a:extLst>
              <a:ext uri="{FF2B5EF4-FFF2-40B4-BE49-F238E27FC236}">
                <a16:creationId xmlns:a16="http://schemas.microsoft.com/office/drawing/2014/main" id="{E22E00FE-085E-DB5A-8132-009A78175F33}"/>
              </a:ext>
            </a:extLst>
          </p:cNvPr>
          <p:cNvSpPr/>
          <p:nvPr/>
        </p:nvSpPr>
        <p:spPr bwMode="auto">
          <a:xfrm>
            <a:off x="1682918" y="4349878"/>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Oval 25">
            <a:extLst>
              <a:ext uri="{FF2B5EF4-FFF2-40B4-BE49-F238E27FC236}">
                <a16:creationId xmlns:a16="http://schemas.microsoft.com/office/drawing/2014/main" id="{69A19B2F-4E7B-7937-DC48-DFBE809FB743}"/>
              </a:ext>
            </a:extLst>
          </p:cNvPr>
          <p:cNvSpPr/>
          <p:nvPr/>
        </p:nvSpPr>
        <p:spPr bwMode="auto">
          <a:xfrm>
            <a:off x="1689717" y="4035118"/>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Oval 26">
            <a:extLst>
              <a:ext uri="{FF2B5EF4-FFF2-40B4-BE49-F238E27FC236}">
                <a16:creationId xmlns:a16="http://schemas.microsoft.com/office/drawing/2014/main" id="{FAE511FB-D7C8-99F8-3228-D37532290C98}"/>
              </a:ext>
            </a:extLst>
          </p:cNvPr>
          <p:cNvSpPr/>
          <p:nvPr/>
        </p:nvSpPr>
        <p:spPr bwMode="auto">
          <a:xfrm>
            <a:off x="1728952" y="4025924"/>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Oval 39">
            <a:extLst>
              <a:ext uri="{FF2B5EF4-FFF2-40B4-BE49-F238E27FC236}">
                <a16:creationId xmlns:a16="http://schemas.microsoft.com/office/drawing/2014/main" id="{9CED6A93-1CB5-4A2D-A2B9-FC0D3FCCD270}"/>
              </a:ext>
            </a:extLst>
          </p:cNvPr>
          <p:cNvSpPr/>
          <p:nvPr/>
        </p:nvSpPr>
        <p:spPr bwMode="auto">
          <a:xfrm>
            <a:off x="2274457" y="4192692"/>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Oval 40">
            <a:extLst>
              <a:ext uri="{FF2B5EF4-FFF2-40B4-BE49-F238E27FC236}">
                <a16:creationId xmlns:a16="http://schemas.microsoft.com/office/drawing/2014/main" id="{B5F414CB-3895-44AA-02B5-DC143D5B96E7}"/>
              </a:ext>
            </a:extLst>
          </p:cNvPr>
          <p:cNvSpPr/>
          <p:nvPr/>
        </p:nvSpPr>
        <p:spPr bwMode="auto">
          <a:xfrm>
            <a:off x="2687688" y="4210002"/>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8" name="Oval 9407">
            <a:extLst>
              <a:ext uri="{FF2B5EF4-FFF2-40B4-BE49-F238E27FC236}">
                <a16:creationId xmlns:a16="http://schemas.microsoft.com/office/drawing/2014/main" id="{B36F806A-106B-C560-6063-1E0100128AE6}"/>
              </a:ext>
            </a:extLst>
          </p:cNvPr>
          <p:cNvSpPr/>
          <p:nvPr/>
        </p:nvSpPr>
        <p:spPr bwMode="auto">
          <a:xfrm>
            <a:off x="2753459" y="4372516"/>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9" name="Oval 9408">
            <a:extLst>
              <a:ext uri="{FF2B5EF4-FFF2-40B4-BE49-F238E27FC236}">
                <a16:creationId xmlns:a16="http://schemas.microsoft.com/office/drawing/2014/main" id="{5BA469A9-9557-D28E-1E6B-2CA72327893B}"/>
              </a:ext>
            </a:extLst>
          </p:cNvPr>
          <p:cNvSpPr/>
          <p:nvPr/>
        </p:nvSpPr>
        <p:spPr bwMode="auto">
          <a:xfrm>
            <a:off x="3218238" y="4391282"/>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64" name="Oval 9463">
            <a:extLst>
              <a:ext uri="{FF2B5EF4-FFF2-40B4-BE49-F238E27FC236}">
                <a16:creationId xmlns:a16="http://schemas.microsoft.com/office/drawing/2014/main" id="{1C00343E-25A0-52A4-3CC7-BA16FB368964}"/>
              </a:ext>
            </a:extLst>
          </p:cNvPr>
          <p:cNvSpPr/>
          <p:nvPr/>
        </p:nvSpPr>
        <p:spPr bwMode="auto">
          <a:xfrm>
            <a:off x="3703024" y="4145162"/>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67" name="Oval 9466">
            <a:extLst>
              <a:ext uri="{FF2B5EF4-FFF2-40B4-BE49-F238E27FC236}">
                <a16:creationId xmlns:a16="http://schemas.microsoft.com/office/drawing/2014/main" id="{A99CC557-94AE-B724-4CDA-7242AB8C62E3}"/>
              </a:ext>
            </a:extLst>
          </p:cNvPr>
          <p:cNvSpPr/>
          <p:nvPr/>
        </p:nvSpPr>
        <p:spPr bwMode="auto">
          <a:xfrm>
            <a:off x="7222828" y="3749548"/>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68" name="Oval 9467">
            <a:extLst>
              <a:ext uri="{FF2B5EF4-FFF2-40B4-BE49-F238E27FC236}">
                <a16:creationId xmlns:a16="http://schemas.microsoft.com/office/drawing/2014/main" id="{FD99BA55-382B-BF6E-4C55-2B727CDED111}"/>
              </a:ext>
            </a:extLst>
          </p:cNvPr>
          <p:cNvSpPr/>
          <p:nvPr/>
        </p:nvSpPr>
        <p:spPr bwMode="auto">
          <a:xfrm>
            <a:off x="7265343" y="3818307"/>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71" name="Oval 9470">
            <a:extLst>
              <a:ext uri="{FF2B5EF4-FFF2-40B4-BE49-F238E27FC236}">
                <a16:creationId xmlns:a16="http://schemas.microsoft.com/office/drawing/2014/main" id="{77B5C86E-0884-B454-9A2B-5E3C2FDA3B8B}"/>
              </a:ext>
            </a:extLst>
          </p:cNvPr>
          <p:cNvSpPr/>
          <p:nvPr/>
        </p:nvSpPr>
        <p:spPr bwMode="auto">
          <a:xfrm>
            <a:off x="7237026" y="4042402"/>
            <a:ext cx="62063" cy="62063"/>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73" name="Oval 9472">
            <a:extLst>
              <a:ext uri="{FF2B5EF4-FFF2-40B4-BE49-F238E27FC236}">
                <a16:creationId xmlns:a16="http://schemas.microsoft.com/office/drawing/2014/main" id="{2DC0FE71-F3A9-C40B-244B-981607DE980A}"/>
              </a:ext>
            </a:extLst>
          </p:cNvPr>
          <p:cNvSpPr/>
          <p:nvPr/>
        </p:nvSpPr>
        <p:spPr bwMode="auto">
          <a:xfrm>
            <a:off x="9244375" y="3970395"/>
            <a:ext cx="62063" cy="62063"/>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75" name="Oval 9474">
            <a:extLst>
              <a:ext uri="{FF2B5EF4-FFF2-40B4-BE49-F238E27FC236}">
                <a16:creationId xmlns:a16="http://schemas.microsoft.com/office/drawing/2014/main" id="{40E08A51-83F1-C588-9DE8-017EE33676D7}"/>
              </a:ext>
            </a:extLst>
          </p:cNvPr>
          <p:cNvSpPr/>
          <p:nvPr/>
        </p:nvSpPr>
        <p:spPr bwMode="auto">
          <a:xfrm>
            <a:off x="9216753" y="3943911"/>
            <a:ext cx="118872" cy="118872"/>
          </a:xfrm>
          <a:prstGeom prst="ellipse">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244026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EVOKE-02: Safety Summary</a:t>
            </a:r>
            <a:endParaRPr lang="en-US" altLang="en-US" dirty="0"/>
          </a:p>
        </p:txBody>
      </p:sp>
      <p:sp>
        <p:nvSpPr>
          <p:cNvPr id="3" name="Content Placeholder 2">
            <a:extLst>
              <a:ext uri="{FF2B5EF4-FFF2-40B4-BE49-F238E27FC236}">
                <a16:creationId xmlns:a16="http://schemas.microsoft.com/office/drawing/2014/main" id="{D920010F-623B-A4EA-F15B-AC97C0EB2133}"/>
              </a:ext>
            </a:extLst>
          </p:cNvPr>
          <p:cNvSpPr>
            <a:spLocks noGrp="1"/>
          </p:cNvSpPr>
          <p:nvPr>
            <p:ph idx="1"/>
          </p:nvPr>
        </p:nvSpPr>
        <p:spPr>
          <a:xfrm>
            <a:off x="604675" y="5361652"/>
            <a:ext cx="10877529" cy="1241565"/>
          </a:xfrm>
        </p:spPr>
        <p:txBody>
          <a:bodyPr/>
          <a:lstStyle/>
          <a:p>
            <a:pPr>
              <a:spcBef>
                <a:spcPts val="600"/>
              </a:spcBef>
              <a:spcAft>
                <a:spcPts val="0"/>
              </a:spcAft>
            </a:pPr>
            <a:r>
              <a:rPr lang="en-US" sz="2000" dirty="0"/>
              <a:t>TEAEs leading to death:</a:t>
            </a:r>
            <a:r>
              <a:rPr lang="en-US" sz="2000" b="0" dirty="0">
                <a:solidFill>
                  <a:srgbClr val="000000"/>
                </a:solidFill>
                <a:latin typeface="Calibri" panose="020F0502020204030204" pitchFamily="34" charset="0"/>
              </a:rPr>
              <a:t> sudden death, sepsis, respiratory tract infection, and malignant lung neoplasm (n = 1 for each)</a:t>
            </a:r>
            <a:endParaRPr lang="en-US" sz="2000" dirty="0"/>
          </a:p>
          <a:p>
            <a:pPr lvl="1">
              <a:spcBef>
                <a:spcPts val="600"/>
              </a:spcBef>
            </a:pPr>
            <a:r>
              <a:rPr lang="en-US" sz="1800" dirty="0"/>
              <a:t>Death due to sepsis was found to be treatment related</a:t>
            </a:r>
          </a:p>
        </p:txBody>
      </p:sp>
      <p:sp>
        <p:nvSpPr>
          <p:cNvPr id="6" name="Text Box 11">
            <a:extLst>
              <a:ext uri="{FF2B5EF4-FFF2-40B4-BE49-F238E27FC236}">
                <a16:creationId xmlns:a16="http://schemas.microsoft.com/office/drawing/2014/main" id="{C0FE5589-FE70-4AF6-A112-8DE8C0B7A7F5}"/>
              </a:ext>
            </a:extLst>
          </p:cNvPr>
          <p:cNvSpPr txBox="1">
            <a:spLocks noChangeArrowheads="1"/>
          </p:cNvSpPr>
          <p:nvPr/>
        </p:nvSpPr>
        <p:spPr bwMode="auto">
          <a:xfrm>
            <a:off x="414339" y="63984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Cho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dirty="0">
                <a:solidFill>
                  <a:schemeClr val="bg2"/>
                </a:solidFill>
                <a:latin typeface="Calibri" panose="020F0502020204030204" pitchFamily="34" charset="0"/>
              </a:rPr>
              <a:t>WCLC 2023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Abstr OA05.04.</a:t>
            </a:r>
          </a:p>
        </p:txBody>
      </p:sp>
      <p:graphicFrame>
        <p:nvGraphicFramePr>
          <p:cNvPr id="7" name="Group 3">
            <a:extLst>
              <a:ext uri="{FF2B5EF4-FFF2-40B4-BE49-F238E27FC236}">
                <a16:creationId xmlns:a16="http://schemas.microsoft.com/office/drawing/2014/main" id="{4DF2E270-DD2E-7EF6-8AC5-68FB368B7540}"/>
              </a:ext>
            </a:extLst>
          </p:cNvPr>
          <p:cNvGraphicFramePr>
            <a:graphicFrameLocks/>
          </p:cNvGraphicFramePr>
          <p:nvPr>
            <p:extLst>
              <p:ext uri="{D42A27DB-BD31-4B8C-83A1-F6EECF244321}">
                <p14:modId xmlns:p14="http://schemas.microsoft.com/office/powerpoint/2010/main" val="4101687421"/>
              </p:ext>
            </p:extLst>
          </p:nvPr>
        </p:nvGraphicFramePr>
        <p:xfrm>
          <a:off x="709797" y="1382535"/>
          <a:ext cx="10762488" cy="3901568"/>
        </p:xfrm>
        <a:graphic>
          <a:graphicData uri="http://schemas.openxmlformats.org/drawingml/2006/table">
            <a:tbl>
              <a:tblPr/>
              <a:tblGrid>
                <a:gridCol w="6202667">
                  <a:extLst>
                    <a:ext uri="{9D8B030D-6E8A-4147-A177-3AD203B41FA5}">
                      <a16:colId xmlns:a16="http://schemas.microsoft.com/office/drawing/2014/main" val="20000"/>
                    </a:ext>
                  </a:extLst>
                </a:gridCol>
                <a:gridCol w="4559821">
                  <a:extLst>
                    <a:ext uri="{9D8B030D-6E8A-4147-A177-3AD203B41FA5}">
                      <a16:colId xmlns:a16="http://schemas.microsoft.com/office/drawing/2014/main" val="353291226"/>
                    </a:ext>
                  </a:extLst>
                </a:gridCol>
              </a:tblGrid>
              <a:tr h="4823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Treatment-Emergent AE, n (%)</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kumimoji="0" lang="en-US" sz="1600" b="1" i="0" u="none" strike="noStrike" cap="none" normalizeH="0" baseline="0" dirty="0">
                          <a:ln>
                            <a:noFill/>
                          </a:ln>
                          <a:solidFill>
                            <a:schemeClr val="tx1"/>
                          </a:solidFill>
                          <a:effectLst/>
                          <a:latin typeface="Calibri" panose="020F0502020204030204" pitchFamily="34" charset="0"/>
                        </a:rPr>
                        <a:t>Sacituzumab Govitecan + Pembrolizumab</a:t>
                      </a:r>
                      <a:endParaRPr lang="en-US" sz="1600" dirty="0">
                        <a:solidFill>
                          <a:schemeClr val="tx1"/>
                        </a:solidFill>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823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Related to study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4823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Related to study tx</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(38)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4823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Related to study tx</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8867519"/>
                  </a:ext>
                </a:extLst>
              </a:tr>
              <a:tr h="2792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any tx d/c</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6823161"/>
                  </a:ext>
                </a:extLst>
              </a:tr>
              <a:tr h="279286">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d/c of sacituzumab govitecan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298506"/>
                  </a:ext>
                </a:extLst>
              </a:tr>
              <a:tr h="279286">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dose reduction of sacituzumab govitecan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48534377"/>
                  </a:ext>
                </a:extLst>
              </a:tr>
              <a:tr h="4823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death</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Related to study tx</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4496761"/>
                  </a:ext>
                </a:extLst>
              </a:tr>
            </a:tbl>
          </a:graphicData>
        </a:graphic>
      </p:graphicFrame>
    </p:spTree>
    <p:extLst>
      <p:ext uri="{BB962C8B-B14F-4D97-AF65-F5344CB8AC3E}">
        <p14:creationId xmlns:p14="http://schemas.microsoft.com/office/powerpoint/2010/main" val="1403710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EVOKE-02: Treatment-Emergent AEs</a:t>
            </a:r>
            <a:endParaRPr lang="en-US" altLang="en-US" dirty="0"/>
          </a:p>
        </p:txBody>
      </p:sp>
      <p:sp>
        <p:nvSpPr>
          <p:cNvPr id="6" name="Text Box 11">
            <a:extLst>
              <a:ext uri="{FF2B5EF4-FFF2-40B4-BE49-F238E27FC236}">
                <a16:creationId xmlns:a16="http://schemas.microsoft.com/office/drawing/2014/main" id="{C0FE5589-FE70-4AF6-A112-8DE8C0B7A7F5}"/>
              </a:ext>
            </a:extLst>
          </p:cNvPr>
          <p:cNvSpPr txBox="1">
            <a:spLocks noChangeArrowheads="1"/>
          </p:cNvSpPr>
          <p:nvPr/>
        </p:nvSpPr>
        <p:spPr bwMode="auto">
          <a:xfrm>
            <a:off x="414339" y="63984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Cho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dirty="0">
                <a:solidFill>
                  <a:schemeClr val="bg2"/>
                </a:solidFill>
                <a:latin typeface="Calibri" panose="020F0502020204030204" pitchFamily="34" charset="0"/>
              </a:rPr>
              <a:t>WCLC 2023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Abstr OA05.04. Reproduced with permission.</a:t>
            </a:r>
          </a:p>
        </p:txBody>
      </p:sp>
      <p:sp>
        <p:nvSpPr>
          <p:cNvPr id="12" name="TextBox 11">
            <a:extLst>
              <a:ext uri="{FF2B5EF4-FFF2-40B4-BE49-F238E27FC236}">
                <a16:creationId xmlns:a16="http://schemas.microsoft.com/office/drawing/2014/main" id="{8B1F74E1-D5EB-703B-1693-8EAAD4D3AE48}"/>
              </a:ext>
            </a:extLst>
          </p:cNvPr>
          <p:cNvSpPr txBox="1"/>
          <p:nvPr/>
        </p:nvSpPr>
        <p:spPr bwMode="auto">
          <a:xfrm>
            <a:off x="606307" y="5551939"/>
            <a:ext cx="9559528" cy="680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30188" indent="-230188" eaLnBrk="1" hangingPunct="1">
              <a:lnSpc>
                <a:spcPct val="90000"/>
              </a:lnSpc>
              <a:spcBef>
                <a:spcPts val="600"/>
              </a:spcBef>
              <a:spcAft>
                <a:spcPts val="100"/>
              </a:spcAft>
              <a:buClr>
                <a:srgbClr val="000000"/>
              </a:buClr>
              <a:buFont typeface="Wingdings" panose="05000000000000000000" pitchFamily="2" charset="2"/>
              <a:buChar char="§"/>
              <a:defRPr/>
            </a:pPr>
            <a:r>
              <a:rPr lang="en-US" altLang="en-US" b="0" kern="0" dirty="0">
                <a:solidFill>
                  <a:srgbClr val="000000"/>
                </a:solidFill>
                <a:latin typeface="Calibri" panose="020F0502020204030204" pitchFamily="34" charset="0"/>
              </a:rPr>
              <a:t>Highest grade of pneumonitis observed was grade 3 (n = 2)</a:t>
            </a:r>
          </a:p>
          <a:p>
            <a:pPr marL="230188" marR="0" lvl="0" indent="-230188" algn="l" defTabSz="914400" rtl="0" eaLnBrk="1" fontAlgn="base" latinLnBrk="0" hangingPunct="1">
              <a:lnSpc>
                <a:spcPct val="90000"/>
              </a:lnSpc>
              <a:spcBef>
                <a:spcPts val="600"/>
              </a:spcBef>
              <a:spcAft>
                <a:spcPts val="100"/>
              </a:spcAft>
              <a:buClr>
                <a:srgbClr val="000000"/>
              </a:buClr>
              <a:buSzTx/>
              <a:buFont typeface="Wingdings" panose="05000000000000000000" pitchFamily="2" charset="2"/>
              <a:buChar char="§"/>
              <a:defRPr/>
            </a:pPr>
            <a:r>
              <a:rPr lang="en-US" altLang="en-US" b="0" kern="0" dirty="0">
                <a:solidFill>
                  <a:srgbClr val="000000"/>
                </a:solidFill>
                <a:latin typeface="Calibri" panose="020F0502020204030204" pitchFamily="34" charset="0"/>
              </a:rPr>
              <a:t>Observed immune-mediated TEAEs consistent with established safety profile of pembrolizumab</a:t>
            </a:r>
            <a:endParaRPr kumimoji="0" lang="en-US" altLang="en-US" b="0" i="0" u="none" strike="noStrike" kern="0" cap="none" spc="0" normalizeH="0" baseline="0" noProof="0" dirty="0">
              <a:ln>
                <a:noFill/>
              </a:ln>
              <a:solidFill>
                <a:srgbClr val="000000"/>
              </a:solidFill>
              <a:effectLst/>
              <a:uLnTx/>
              <a:uFillTx/>
              <a:latin typeface="Calibri" panose="020F0502020204030204" pitchFamily="34" charset="0"/>
            </a:endParaRPr>
          </a:p>
        </p:txBody>
      </p:sp>
      <p:grpSp>
        <p:nvGrpSpPr>
          <p:cNvPr id="9361" name="Group 9360">
            <a:extLst>
              <a:ext uri="{FF2B5EF4-FFF2-40B4-BE49-F238E27FC236}">
                <a16:creationId xmlns:a16="http://schemas.microsoft.com/office/drawing/2014/main" id="{7C2A8D49-38FD-FB4E-DC26-6281F460E895}"/>
              </a:ext>
            </a:extLst>
          </p:cNvPr>
          <p:cNvGrpSpPr/>
          <p:nvPr/>
        </p:nvGrpSpPr>
        <p:grpSpPr>
          <a:xfrm>
            <a:off x="437788" y="1389875"/>
            <a:ext cx="5392996" cy="4323160"/>
            <a:chOff x="437788" y="1494050"/>
            <a:chExt cx="5392996" cy="4323160"/>
          </a:xfrm>
        </p:grpSpPr>
        <p:sp>
          <p:nvSpPr>
            <p:cNvPr id="2" name="TextBox 1">
              <a:extLst>
                <a:ext uri="{FF2B5EF4-FFF2-40B4-BE49-F238E27FC236}">
                  <a16:creationId xmlns:a16="http://schemas.microsoft.com/office/drawing/2014/main" id="{C4335383-128E-9221-A82B-817EBC332EFC}"/>
                </a:ext>
              </a:extLst>
            </p:cNvPr>
            <p:cNvSpPr txBox="1"/>
            <p:nvPr/>
          </p:nvSpPr>
          <p:spPr bwMode="auto">
            <a:xfrm>
              <a:off x="2130147" y="1494050"/>
              <a:ext cx="26321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TEAEs in ≥15% of Patients</a:t>
              </a:r>
            </a:p>
          </p:txBody>
        </p:sp>
        <p:sp>
          <p:nvSpPr>
            <p:cNvPr id="7" name="TextBox 6">
              <a:extLst>
                <a:ext uri="{FF2B5EF4-FFF2-40B4-BE49-F238E27FC236}">
                  <a16:creationId xmlns:a16="http://schemas.microsoft.com/office/drawing/2014/main" id="{AA5D2478-C473-53F0-5425-56886E715A27}"/>
                </a:ext>
              </a:extLst>
            </p:cNvPr>
            <p:cNvSpPr txBox="1"/>
            <p:nvPr/>
          </p:nvSpPr>
          <p:spPr bwMode="auto">
            <a:xfrm rot="16200000">
              <a:off x="8920" y="2857747"/>
              <a:ext cx="11962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a:r>
            </a:p>
          </p:txBody>
        </p:sp>
        <p:sp>
          <p:nvSpPr>
            <p:cNvPr id="14" name="TextBox 13">
              <a:extLst>
                <a:ext uri="{FF2B5EF4-FFF2-40B4-BE49-F238E27FC236}">
                  <a16:creationId xmlns:a16="http://schemas.microsoft.com/office/drawing/2014/main" id="{91C4CBF5-9886-92D6-1151-92430A02D1F8}"/>
                </a:ext>
              </a:extLst>
            </p:cNvPr>
            <p:cNvSpPr txBox="1"/>
            <p:nvPr/>
          </p:nvSpPr>
          <p:spPr bwMode="auto">
            <a:xfrm rot="18807555">
              <a:off x="758970" y="4383773"/>
              <a:ext cx="7248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Diarrhea</a:t>
              </a:r>
            </a:p>
          </p:txBody>
        </p:sp>
        <p:sp>
          <p:nvSpPr>
            <p:cNvPr id="15" name="TextBox 14">
              <a:extLst>
                <a:ext uri="{FF2B5EF4-FFF2-40B4-BE49-F238E27FC236}">
                  <a16:creationId xmlns:a16="http://schemas.microsoft.com/office/drawing/2014/main" id="{1D6C7C10-A069-9804-C750-70870E792113}"/>
                </a:ext>
              </a:extLst>
            </p:cNvPr>
            <p:cNvSpPr txBox="1"/>
            <p:nvPr/>
          </p:nvSpPr>
          <p:spPr bwMode="auto">
            <a:xfrm rot="18807555">
              <a:off x="1203655" y="4361665"/>
              <a:ext cx="6639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Anemia</a:t>
              </a:r>
            </a:p>
          </p:txBody>
        </p:sp>
        <p:sp>
          <p:nvSpPr>
            <p:cNvPr id="16" name="TextBox 15">
              <a:extLst>
                <a:ext uri="{FF2B5EF4-FFF2-40B4-BE49-F238E27FC236}">
                  <a16:creationId xmlns:a16="http://schemas.microsoft.com/office/drawing/2014/main" id="{2A698352-879A-709C-3F6E-6A6D16325CAE}"/>
                </a:ext>
              </a:extLst>
            </p:cNvPr>
            <p:cNvSpPr txBox="1"/>
            <p:nvPr/>
          </p:nvSpPr>
          <p:spPr bwMode="auto">
            <a:xfrm rot="18807555">
              <a:off x="1551317" y="4386053"/>
              <a:ext cx="7311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Asthenia</a:t>
              </a:r>
            </a:p>
          </p:txBody>
        </p:sp>
        <p:sp>
          <p:nvSpPr>
            <p:cNvPr id="17" name="TextBox 16">
              <a:extLst>
                <a:ext uri="{FF2B5EF4-FFF2-40B4-BE49-F238E27FC236}">
                  <a16:creationId xmlns:a16="http://schemas.microsoft.com/office/drawing/2014/main" id="{DCC5286A-FA7C-9917-328E-A244FC54A6E0}"/>
                </a:ext>
              </a:extLst>
            </p:cNvPr>
            <p:cNvSpPr txBox="1"/>
            <p:nvPr/>
          </p:nvSpPr>
          <p:spPr bwMode="auto">
            <a:xfrm rot="18807555">
              <a:off x="1937077" y="4383191"/>
              <a:ext cx="7232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Alopecia</a:t>
              </a:r>
            </a:p>
          </p:txBody>
        </p:sp>
        <p:sp>
          <p:nvSpPr>
            <p:cNvPr id="18" name="TextBox 17">
              <a:extLst>
                <a:ext uri="{FF2B5EF4-FFF2-40B4-BE49-F238E27FC236}">
                  <a16:creationId xmlns:a16="http://schemas.microsoft.com/office/drawing/2014/main" id="{840E9A41-CF51-B305-BF01-97E67150AD41}"/>
                </a:ext>
              </a:extLst>
            </p:cNvPr>
            <p:cNvSpPr txBox="1"/>
            <p:nvPr/>
          </p:nvSpPr>
          <p:spPr bwMode="auto">
            <a:xfrm rot="18807555">
              <a:off x="2386243" y="4356429"/>
              <a:ext cx="649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Nausea</a:t>
              </a:r>
            </a:p>
          </p:txBody>
        </p:sp>
        <p:sp>
          <p:nvSpPr>
            <p:cNvPr id="19" name="TextBox 18">
              <a:extLst>
                <a:ext uri="{FF2B5EF4-FFF2-40B4-BE49-F238E27FC236}">
                  <a16:creationId xmlns:a16="http://schemas.microsoft.com/office/drawing/2014/main" id="{D4310E7E-B619-4E3A-66D3-FC5E49F16DDB}"/>
                </a:ext>
              </a:extLst>
            </p:cNvPr>
            <p:cNvSpPr txBox="1"/>
            <p:nvPr/>
          </p:nvSpPr>
          <p:spPr bwMode="auto">
            <a:xfrm rot="18807555">
              <a:off x="2515868" y="4473041"/>
              <a:ext cx="9708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Neutropenia</a:t>
              </a:r>
            </a:p>
          </p:txBody>
        </p:sp>
        <p:sp>
          <p:nvSpPr>
            <p:cNvPr id="20" name="TextBox 19">
              <a:extLst>
                <a:ext uri="{FF2B5EF4-FFF2-40B4-BE49-F238E27FC236}">
                  <a16:creationId xmlns:a16="http://schemas.microsoft.com/office/drawing/2014/main" id="{1BA8AAC3-C712-76FF-AE7D-E78776777EAA}"/>
                </a:ext>
              </a:extLst>
            </p:cNvPr>
            <p:cNvSpPr txBox="1"/>
            <p:nvPr/>
          </p:nvSpPr>
          <p:spPr bwMode="auto">
            <a:xfrm rot="18807555">
              <a:off x="2211762" y="4775963"/>
              <a:ext cx="18054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Respiratory tract infection</a:t>
              </a:r>
            </a:p>
          </p:txBody>
        </p:sp>
        <p:sp>
          <p:nvSpPr>
            <p:cNvPr id="21" name="TextBox 20">
              <a:extLst>
                <a:ext uri="{FF2B5EF4-FFF2-40B4-BE49-F238E27FC236}">
                  <a16:creationId xmlns:a16="http://schemas.microsoft.com/office/drawing/2014/main" id="{AD47D9A0-0B7B-693F-0ABD-CE92FFE9C942}"/>
                </a:ext>
              </a:extLst>
            </p:cNvPr>
            <p:cNvSpPr txBox="1"/>
            <p:nvPr/>
          </p:nvSpPr>
          <p:spPr bwMode="auto">
            <a:xfrm rot="18807555">
              <a:off x="3300809" y="4474554"/>
              <a:ext cx="9750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Constipation</a:t>
              </a:r>
            </a:p>
          </p:txBody>
        </p:sp>
        <p:sp>
          <p:nvSpPr>
            <p:cNvPr id="22" name="TextBox 21">
              <a:extLst>
                <a:ext uri="{FF2B5EF4-FFF2-40B4-BE49-F238E27FC236}">
                  <a16:creationId xmlns:a16="http://schemas.microsoft.com/office/drawing/2014/main" id="{2FC08CCB-E1AD-8456-945A-6D7C6928E4B5}"/>
                </a:ext>
              </a:extLst>
            </p:cNvPr>
            <p:cNvSpPr txBox="1"/>
            <p:nvPr/>
          </p:nvSpPr>
          <p:spPr bwMode="auto">
            <a:xfrm rot="18807555">
              <a:off x="3325777" y="4628796"/>
              <a:ext cx="13999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Decreased appetite</a:t>
              </a:r>
            </a:p>
          </p:txBody>
        </p:sp>
        <p:sp>
          <p:nvSpPr>
            <p:cNvPr id="23" name="TextBox 22">
              <a:extLst>
                <a:ext uri="{FF2B5EF4-FFF2-40B4-BE49-F238E27FC236}">
                  <a16:creationId xmlns:a16="http://schemas.microsoft.com/office/drawing/2014/main" id="{F2540258-10F1-5AED-FF4B-C116514379B9}"/>
                </a:ext>
              </a:extLst>
            </p:cNvPr>
            <p:cNvSpPr txBox="1"/>
            <p:nvPr/>
          </p:nvSpPr>
          <p:spPr bwMode="auto">
            <a:xfrm rot="18807555">
              <a:off x="4298864" y="4381515"/>
              <a:ext cx="718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Dyspnea</a:t>
              </a:r>
            </a:p>
          </p:txBody>
        </p:sp>
        <p:sp>
          <p:nvSpPr>
            <p:cNvPr id="24" name="TextBox 23">
              <a:extLst>
                <a:ext uri="{FF2B5EF4-FFF2-40B4-BE49-F238E27FC236}">
                  <a16:creationId xmlns:a16="http://schemas.microsoft.com/office/drawing/2014/main" id="{037C5B20-9A72-6A3F-7230-6E687026B3EB}"/>
                </a:ext>
              </a:extLst>
            </p:cNvPr>
            <p:cNvSpPr txBox="1"/>
            <p:nvPr/>
          </p:nvSpPr>
          <p:spPr bwMode="auto">
            <a:xfrm rot="18807555">
              <a:off x="4754245" y="4352682"/>
              <a:ext cx="639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Fatigue</a:t>
              </a:r>
            </a:p>
          </p:txBody>
        </p:sp>
        <p:sp>
          <p:nvSpPr>
            <p:cNvPr id="25" name="TextBox 24">
              <a:extLst>
                <a:ext uri="{FF2B5EF4-FFF2-40B4-BE49-F238E27FC236}">
                  <a16:creationId xmlns:a16="http://schemas.microsoft.com/office/drawing/2014/main" id="{E6210C5E-27CE-81BE-5579-85A9FB2AEE09}"/>
                </a:ext>
              </a:extLst>
            </p:cNvPr>
            <p:cNvSpPr txBox="1"/>
            <p:nvPr/>
          </p:nvSpPr>
          <p:spPr bwMode="auto">
            <a:xfrm rot="18807555">
              <a:off x="4344660" y="4696049"/>
              <a:ext cx="15853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Mucosal inflammation</a:t>
              </a:r>
            </a:p>
          </p:txBody>
        </p:sp>
        <p:grpSp>
          <p:nvGrpSpPr>
            <p:cNvPr id="47" name="Group 46">
              <a:extLst>
                <a:ext uri="{FF2B5EF4-FFF2-40B4-BE49-F238E27FC236}">
                  <a16:creationId xmlns:a16="http://schemas.microsoft.com/office/drawing/2014/main" id="{37B92B52-2E49-8657-3BE9-F0EA823FA9F5}"/>
                </a:ext>
              </a:extLst>
            </p:cNvPr>
            <p:cNvGrpSpPr/>
            <p:nvPr/>
          </p:nvGrpSpPr>
          <p:grpSpPr>
            <a:xfrm>
              <a:off x="1026862" y="1818795"/>
              <a:ext cx="73152" cy="2422074"/>
              <a:chOff x="1039562" y="1818795"/>
              <a:chExt cx="91440" cy="2422074"/>
            </a:xfrm>
          </p:grpSpPr>
          <p:cxnSp>
            <p:nvCxnSpPr>
              <p:cNvPr id="34" name="Straight Connector 33">
                <a:extLst>
                  <a:ext uri="{FF2B5EF4-FFF2-40B4-BE49-F238E27FC236}">
                    <a16:creationId xmlns:a16="http://schemas.microsoft.com/office/drawing/2014/main" id="{A50D804B-7A16-D38F-2BEF-C3F3EAD54D7B}"/>
                  </a:ext>
                </a:extLst>
              </p:cNvPr>
              <p:cNvCxnSpPr>
                <a:cxnSpLocks/>
              </p:cNvCxnSpPr>
              <p:nvPr/>
            </p:nvCxnSpPr>
            <p:spPr bwMode="auto">
              <a:xfrm>
                <a:off x="1039562" y="18187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F452A09-9859-59A3-D9C6-B2E2912E89B1}"/>
                  </a:ext>
                </a:extLst>
              </p:cNvPr>
              <p:cNvCxnSpPr>
                <a:cxnSpLocks/>
              </p:cNvCxnSpPr>
              <p:nvPr/>
            </p:nvCxnSpPr>
            <p:spPr bwMode="auto">
              <a:xfrm>
                <a:off x="1039562" y="222247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90D91CB-5DCC-C281-E57D-493948FD9B23}"/>
                  </a:ext>
                </a:extLst>
              </p:cNvPr>
              <p:cNvCxnSpPr>
                <a:cxnSpLocks/>
              </p:cNvCxnSpPr>
              <p:nvPr/>
            </p:nvCxnSpPr>
            <p:spPr bwMode="auto">
              <a:xfrm>
                <a:off x="1039562" y="262615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CB0371F-27E0-5F74-9BBB-279D276F21F7}"/>
                  </a:ext>
                </a:extLst>
              </p:cNvPr>
              <p:cNvCxnSpPr>
                <a:cxnSpLocks/>
              </p:cNvCxnSpPr>
              <p:nvPr/>
            </p:nvCxnSpPr>
            <p:spPr bwMode="auto">
              <a:xfrm>
                <a:off x="1039562" y="302983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79121B9-A0DA-3A2E-E6E8-8FDBB4F8A87D}"/>
                  </a:ext>
                </a:extLst>
              </p:cNvPr>
              <p:cNvCxnSpPr>
                <a:cxnSpLocks/>
              </p:cNvCxnSpPr>
              <p:nvPr/>
            </p:nvCxnSpPr>
            <p:spPr bwMode="auto">
              <a:xfrm>
                <a:off x="1039562" y="343351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4382775-6267-06AE-13C0-67ED34B19CF8}"/>
                  </a:ext>
                </a:extLst>
              </p:cNvPr>
              <p:cNvCxnSpPr>
                <a:cxnSpLocks/>
              </p:cNvCxnSpPr>
              <p:nvPr/>
            </p:nvCxnSpPr>
            <p:spPr bwMode="auto">
              <a:xfrm>
                <a:off x="1039562" y="383719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F4379C7-4F5D-C5FB-CEB0-0BC570DAE231}"/>
                  </a:ext>
                </a:extLst>
              </p:cNvPr>
              <p:cNvCxnSpPr>
                <a:cxnSpLocks/>
              </p:cNvCxnSpPr>
              <p:nvPr/>
            </p:nvCxnSpPr>
            <p:spPr bwMode="auto">
              <a:xfrm>
                <a:off x="1039562" y="4240869"/>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17" name="Group 9216">
              <a:extLst>
                <a:ext uri="{FF2B5EF4-FFF2-40B4-BE49-F238E27FC236}">
                  <a16:creationId xmlns:a16="http://schemas.microsoft.com/office/drawing/2014/main" id="{51B85EA2-6BAF-4CCD-92C8-BD85EF01E53B}"/>
                </a:ext>
              </a:extLst>
            </p:cNvPr>
            <p:cNvGrpSpPr/>
            <p:nvPr/>
          </p:nvGrpSpPr>
          <p:grpSpPr>
            <a:xfrm>
              <a:off x="1098467" y="4233088"/>
              <a:ext cx="4695492" cy="73153"/>
              <a:chOff x="1098467" y="4223990"/>
              <a:chExt cx="4695492" cy="73153"/>
            </a:xfrm>
          </p:grpSpPr>
          <p:cxnSp>
            <p:nvCxnSpPr>
              <p:cNvPr id="49" name="Straight Connector 48">
                <a:extLst>
                  <a:ext uri="{FF2B5EF4-FFF2-40B4-BE49-F238E27FC236}">
                    <a16:creationId xmlns:a16="http://schemas.microsoft.com/office/drawing/2014/main" id="{53E9038C-0E87-C5D1-1312-F1C6C8908DCE}"/>
                  </a:ext>
                </a:extLst>
              </p:cNvPr>
              <p:cNvCxnSpPr>
                <a:cxnSpLocks/>
              </p:cNvCxnSpPr>
              <p:nvPr/>
            </p:nvCxnSpPr>
            <p:spPr bwMode="auto">
              <a:xfrm rot="16200000">
                <a:off x="1061891"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837C513-AB4F-D7D8-4D91-146C2F571D8C}"/>
                  </a:ext>
                </a:extLst>
              </p:cNvPr>
              <p:cNvCxnSpPr>
                <a:cxnSpLocks/>
              </p:cNvCxnSpPr>
              <p:nvPr/>
            </p:nvCxnSpPr>
            <p:spPr bwMode="auto">
              <a:xfrm rot="16200000">
                <a:off x="1453182"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FF536D2D-FC0F-A69C-F528-7F186AE0AA2F}"/>
                  </a:ext>
                </a:extLst>
              </p:cNvPr>
              <p:cNvCxnSpPr>
                <a:cxnSpLocks/>
              </p:cNvCxnSpPr>
              <p:nvPr/>
            </p:nvCxnSpPr>
            <p:spPr bwMode="auto">
              <a:xfrm rot="16200000">
                <a:off x="1844473"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B88F116C-534B-E68F-51CC-2CF4E24DA0BE}"/>
                  </a:ext>
                </a:extLst>
              </p:cNvPr>
              <p:cNvCxnSpPr>
                <a:cxnSpLocks/>
              </p:cNvCxnSpPr>
              <p:nvPr/>
            </p:nvCxnSpPr>
            <p:spPr bwMode="auto">
              <a:xfrm rot="16200000">
                <a:off x="2235764"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C8F4144-D1E7-EE40-1632-FA664C853E82}"/>
                  </a:ext>
                </a:extLst>
              </p:cNvPr>
              <p:cNvCxnSpPr>
                <a:cxnSpLocks/>
              </p:cNvCxnSpPr>
              <p:nvPr/>
            </p:nvCxnSpPr>
            <p:spPr bwMode="auto">
              <a:xfrm rot="16200000">
                <a:off x="2627055"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660C49E-D85E-7BB5-8C27-9A409A21195D}"/>
                  </a:ext>
                </a:extLst>
              </p:cNvPr>
              <p:cNvCxnSpPr>
                <a:cxnSpLocks/>
              </p:cNvCxnSpPr>
              <p:nvPr/>
            </p:nvCxnSpPr>
            <p:spPr bwMode="auto">
              <a:xfrm rot="16200000">
                <a:off x="3018346"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DDB6C9BC-AA25-976F-AA08-1A8745040F45}"/>
                  </a:ext>
                </a:extLst>
              </p:cNvPr>
              <p:cNvCxnSpPr>
                <a:cxnSpLocks/>
              </p:cNvCxnSpPr>
              <p:nvPr/>
            </p:nvCxnSpPr>
            <p:spPr bwMode="auto">
              <a:xfrm rot="16200000">
                <a:off x="3409637"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D2F923C-8ABA-4B22-AAC8-75BB416EDBCC}"/>
                  </a:ext>
                </a:extLst>
              </p:cNvPr>
              <p:cNvCxnSpPr>
                <a:cxnSpLocks/>
              </p:cNvCxnSpPr>
              <p:nvPr/>
            </p:nvCxnSpPr>
            <p:spPr bwMode="auto">
              <a:xfrm rot="16200000">
                <a:off x="3800928"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329DDF80-C359-BEAD-31CC-2AE7A5B796ED}"/>
                  </a:ext>
                </a:extLst>
              </p:cNvPr>
              <p:cNvCxnSpPr>
                <a:cxnSpLocks/>
              </p:cNvCxnSpPr>
              <p:nvPr/>
            </p:nvCxnSpPr>
            <p:spPr bwMode="auto">
              <a:xfrm rot="16200000">
                <a:off x="4192219" y="4260567"/>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05A2187-EF7E-499A-220C-1FA1275373DD}"/>
                  </a:ext>
                </a:extLst>
              </p:cNvPr>
              <p:cNvCxnSpPr>
                <a:cxnSpLocks/>
              </p:cNvCxnSpPr>
              <p:nvPr/>
            </p:nvCxnSpPr>
            <p:spPr bwMode="auto">
              <a:xfrm rot="16200000">
                <a:off x="4583510" y="4260567"/>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34FEB17-EC0B-DBB8-A035-0949C7909B06}"/>
                  </a:ext>
                </a:extLst>
              </p:cNvPr>
              <p:cNvCxnSpPr>
                <a:cxnSpLocks/>
              </p:cNvCxnSpPr>
              <p:nvPr/>
            </p:nvCxnSpPr>
            <p:spPr bwMode="auto">
              <a:xfrm rot="16200000">
                <a:off x="4974801" y="4260567"/>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A7350DF-FD9A-1157-2CD1-79B602AE2C4C}"/>
                  </a:ext>
                </a:extLst>
              </p:cNvPr>
              <p:cNvCxnSpPr>
                <a:cxnSpLocks/>
              </p:cNvCxnSpPr>
              <p:nvPr/>
            </p:nvCxnSpPr>
            <p:spPr bwMode="auto">
              <a:xfrm rot="16200000">
                <a:off x="5366092" y="4260567"/>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21E235B3-D7C3-000F-C726-28443513595E}"/>
                  </a:ext>
                </a:extLst>
              </p:cNvPr>
              <p:cNvCxnSpPr>
                <a:cxnSpLocks/>
              </p:cNvCxnSpPr>
              <p:nvPr/>
            </p:nvCxnSpPr>
            <p:spPr bwMode="auto">
              <a:xfrm rot="16200000">
                <a:off x="5757383" y="4260567"/>
                <a:ext cx="731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26" name="Group 9225">
              <a:extLst>
                <a:ext uri="{FF2B5EF4-FFF2-40B4-BE49-F238E27FC236}">
                  <a16:creationId xmlns:a16="http://schemas.microsoft.com/office/drawing/2014/main" id="{15F62C6B-31FA-E049-381E-FCB87A3AB94E}"/>
                </a:ext>
              </a:extLst>
            </p:cNvPr>
            <p:cNvGrpSpPr/>
            <p:nvPr/>
          </p:nvGrpSpPr>
          <p:grpSpPr>
            <a:xfrm>
              <a:off x="738294" y="1662748"/>
              <a:ext cx="367408" cy="2730537"/>
              <a:chOff x="760993" y="1662748"/>
              <a:chExt cx="367408" cy="2730537"/>
            </a:xfrm>
          </p:grpSpPr>
          <p:sp>
            <p:nvSpPr>
              <p:cNvPr id="9219" name="TextBox 9218">
                <a:extLst>
                  <a:ext uri="{FF2B5EF4-FFF2-40B4-BE49-F238E27FC236}">
                    <a16:creationId xmlns:a16="http://schemas.microsoft.com/office/drawing/2014/main" id="{2A453F67-F997-C19F-8FE0-23670E4D9EE9}"/>
                  </a:ext>
                </a:extLst>
              </p:cNvPr>
              <p:cNvSpPr txBox="1"/>
              <p:nvPr/>
            </p:nvSpPr>
            <p:spPr bwMode="auto">
              <a:xfrm>
                <a:off x="760993" y="16627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220" name="TextBox 9219">
                <a:extLst>
                  <a:ext uri="{FF2B5EF4-FFF2-40B4-BE49-F238E27FC236}">
                    <a16:creationId xmlns:a16="http://schemas.microsoft.com/office/drawing/2014/main" id="{977CF5C5-E5C6-A9A5-506C-40DACF33CCB3}"/>
                  </a:ext>
                </a:extLst>
              </p:cNvPr>
              <p:cNvSpPr txBox="1"/>
              <p:nvPr/>
            </p:nvSpPr>
            <p:spPr bwMode="auto">
              <a:xfrm>
                <a:off x="760993" y="20665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9221" name="TextBox 9220">
                <a:extLst>
                  <a:ext uri="{FF2B5EF4-FFF2-40B4-BE49-F238E27FC236}">
                    <a16:creationId xmlns:a16="http://schemas.microsoft.com/office/drawing/2014/main" id="{8B92A34E-6D36-36E9-B382-7DC73DEE892B}"/>
                  </a:ext>
                </a:extLst>
              </p:cNvPr>
              <p:cNvSpPr txBox="1"/>
              <p:nvPr/>
            </p:nvSpPr>
            <p:spPr bwMode="auto">
              <a:xfrm>
                <a:off x="760993" y="247033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9222" name="TextBox 9221">
                <a:extLst>
                  <a:ext uri="{FF2B5EF4-FFF2-40B4-BE49-F238E27FC236}">
                    <a16:creationId xmlns:a16="http://schemas.microsoft.com/office/drawing/2014/main" id="{9494FE2F-ED5B-3949-FF49-4DEA651F36A2}"/>
                  </a:ext>
                </a:extLst>
              </p:cNvPr>
              <p:cNvSpPr txBox="1"/>
              <p:nvPr/>
            </p:nvSpPr>
            <p:spPr bwMode="auto">
              <a:xfrm>
                <a:off x="760993" y="287412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9223" name="TextBox 9222">
                <a:extLst>
                  <a:ext uri="{FF2B5EF4-FFF2-40B4-BE49-F238E27FC236}">
                    <a16:creationId xmlns:a16="http://schemas.microsoft.com/office/drawing/2014/main" id="{B2CE50D3-8713-A3AF-45CA-27D612577C16}"/>
                  </a:ext>
                </a:extLst>
              </p:cNvPr>
              <p:cNvSpPr txBox="1"/>
              <p:nvPr/>
            </p:nvSpPr>
            <p:spPr bwMode="auto">
              <a:xfrm>
                <a:off x="760993" y="327792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224" name="TextBox 9223">
                <a:extLst>
                  <a:ext uri="{FF2B5EF4-FFF2-40B4-BE49-F238E27FC236}">
                    <a16:creationId xmlns:a16="http://schemas.microsoft.com/office/drawing/2014/main" id="{F92F86B4-87F9-DEB1-4759-58C812A819FD}"/>
                  </a:ext>
                </a:extLst>
              </p:cNvPr>
              <p:cNvSpPr txBox="1"/>
              <p:nvPr/>
            </p:nvSpPr>
            <p:spPr bwMode="auto">
              <a:xfrm>
                <a:off x="760993" y="368171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9225" name="TextBox 9224">
                <a:extLst>
                  <a:ext uri="{FF2B5EF4-FFF2-40B4-BE49-F238E27FC236}">
                    <a16:creationId xmlns:a16="http://schemas.microsoft.com/office/drawing/2014/main" id="{AD638718-79EE-E6C5-EB5F-80A9D28C319B}"/>
                  </a:ext>
                </a:extLst>
              </p:cNvPr>
              <p:cNvSpPr txBox="1"/>
              <p:nvPr/>
            </p:nvSpPr>
            <p:spPr bwMode="auto">
              <a:xfrm>
                <a:off x="852364" y="408550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9354" name="Group 9353">
              <a:extLst>
                <a:ext uri="{FF2B5EF4-FFF2-40B4-BE49-F238E27FC236}">
                  <a16:creationId xmlns:a16="http://schemas.microsoft.com/office/drawing/2014/main" id="{143C0670-28B3-9B7E-5D4C-A0DE88DCD7BD}"/>
                </a:ext>
              </a:extLst>
            </p:cNvPr>
            <p:cNvGrpSpPr/>
            <p:nvPr/>
          </p:nvGrpSpPr>
          <p:grpSpPr>
            <a:xfrm>
              <a:off x="4522522" y="2184559"/>
              <a:ext cx="1166762" cy="576125"/>
              <a:chOff x="4418347" y="2201975"/>
              <a:chExt cx="1166762" cy="576125"/>
            </a:xfrm>
          </p:grpSpPr>
          <p:grpSp>
            <p:nvGrpSpPr>
              <p:cNvPr id="9227" name="Group 9226">
                <a:extLst>
                  <a:ext uri="{FF2B5EF4-FFF2-40B4-BE49-F238E27FC236}">
                    <a16:creationId xmlns:a16="http://schemas.microsoft.com/office/drawing/2014/main" id="{9B5CE911-FF0B-CD3A-C498-71B1B8E74EAA}"/>
                  </a:ext>
                </a:extLst>
              </p:cNvPr>
              <p:cNvGrpSpPr/>
              <p:nvPr/>
            </p:nvGrpSpPr>
            <p:grpSpPr>
              <a:xfrm>
                <a:off x="4561495" y="2201975"/>
                <a:ext cx="1023614" cy="576125"/>
                <a:chOff x="4561495" y="2201975"/>
                <a:chExt cx="1023614" cy="576125"/>
              </a:xfrm>
            </p:grpSpPr>
            <p:sp>
              <p:nvSpPr>
                <p:cNvPr id="10" name="TextBox 9">
                  <a:extLst>
                    <a:ext uri="{FF2B5EF4-FFF2-40B4-BE49-F238E27FC236}">
                      <a16:creationId xmlns:a16="http://schemas.microsoft.com/office/drawing/2014/main" id="{9A7E5076-2CF0-D52B-FD00-CA53B4808354}"/>
                    </a:ext>
                  </a:extLst>
                </p:cNvPr>
                <p:cNvSpPr txBox="1"/>
                <p:nvPr/>
              </p:nvSpPr>
              <p:spPr bwMode="auto">
                <a:xfrm>
                  <a:off x="4561495" y="2201975"/>
                  <a:ext cx="10236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Grade 1/2</a:t>
                  </a:r>
                </a:p>
              </p:txBody>
            </p:sp>
            <p:sp>
              <p:nvSpPr>
                <p:cNvPr id="13" name="TextBox 12">
                  <a:extLst>
                    <a:ext uri="{FF2B5EF4-FFF2-40B4-BE49-F238E27FC236}">
                      <a16:creationId xmlns:a16="http://schemas.microsoft.com/office/drawing/2014/main" id="{E516A9D7-22ED-4ED6-45FF-FDDDAF6A7FAF}"/>
                    </a:ext>
                  </a:extLst>
                </p:cNvPr>
                <p:cNvSpPr txBox="1"/>
                <p:nvPr/>
              </p:nvSpPr>
              <p:spPr bwMode="auto">
                <a:xfrm>
                  <a:off x="4562717" y="2439546"/>
                  <a:ext cx="9434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Grade </a:t>
                  </a:r>
                  <a:r>
                    <a:rPr lang="en-US" sz="1600" b="0" dirty="0">
                      <a:solidFill>
                        <a:schemeClr val="bg1"/>
                      </a:solidFill>
                      <a:latin typeface="Calibri" panose="020F0502020204030204" pitchFamily="34" charset="0"/>
                      <a:cs typeface="Calibri" panose="020F0502020204030204" pitchFamily="34" charset="0"/>
                    </a:rPr>
                    <a:t>≥3</a:t>
                  </a:r>
                  <a:endParaRPr lang="en-US" sz="1600" b="0" dirty="0">
                    <a:solidFill>
                      <a:schemeClr val="bg1"/>
                    </a:solidFill>
                    <a:latin typeface="Calibri" panose="020F0502020204030204" pitchFamily="34" charset="0"/>
                  </a:endParaRPr>
                </a:p>
              </p:txBody>
            </p:sp>
          </p:grpSp>
          <p:sp>
            <p:nvSpPr>
              <p:cNvPr id="9262" name="Rectangle 9261">
                <a:extLst>
                  <a:ext uri="{FF2B5EF4-FFF2-40B4-BE49-F238E27FC236}">
                    <a16:creationId xmlns:a16="http://schemas.microsoft.com/office/drawing/2014/main" id="{FE13AF55-1E48-F1F5-122B-31EB436C2DDC}"/>
                  </a:ext>
                </a:extLst>
              </p:cNvPr>
              <p:cNvSpPr/>
              <p:nvPr/>
            </p:nvSpPr>
            <p:spPr bwMode="auto">
              <a:xfrm>
                <a:off x="4418347" y="2525258"/>
                <a:ext cx="179512" cy="179512"/>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3" name="Rectangle 9262">
                <a:extLst>
                  <a:ext uri="{FF2B5EF4-FFF2-40B4-BE49-F238E27FC236}">
                    <a16:creationId xmlns:a16="http://schemas.microsoft.com/office/drawing/2014/main" id="{DAD1EA22-68A5-D448-94C1-8596D63399D7}"/>
                  </a:ext>
                </a:extLst>
              </p:cNvPr>
              <p:cNvSpPr/>
              <p:nvPr/>
            </p:nvSpPr>
            <p:spPr bwMode="auto">
              <a:xfrm>
                <a:off x="4418347" y="2283473"/>
                <a:ext cx="179512" cy="17951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264" name="Rectangle 9263">
              <a:extLst>
                <a:ext uri="{FF2B5EF4-FFF2-40B4-BE49-F238E27FC236}">
                  <a16:creationId xmlns:a16="http://schemas.microsoft.com/office/drawing/2014/main" id="{46BF8E5F-5466-3F31-8CB0-9A78BEC4E5BB}"/>
                </a:ext>
              </a:extLst>
            </p:cNvPr>
            <p:cNvSpPr/>
            <p:nvPr/>
          </p:nvSpPr>
          <p:spPr bwMode="auto">
            <a:xfrm>
              <a:off x="1953878" y="2704770"/>
              <a:ext cx="255223" cy="1533749"/>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7" name="TextBox 9266">
              <a:extLst>
                <a:ext uri="{FF2B5EF4-FFF2-40B4-BE49-F238E27FC236}">
                  <a16:creationId xmlns:a16="http://schemas.microsoft.com/office/drawing/2014/main" id="{CA3A629F-7ABB-8E5B-590A-50E009D8A4F8}"/>
                </a:ext>
              </a:extLst>
            </p:cNvPr>
            <p:cNvSpPr txBox="1"/>
            <p:nvPr/>
          </p:nvSpPr>
          <p:spPr bwMode="auto">
            <a:xfrm>
              <a:off x="1897785" y="33157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38</a:t>
              </a:r>
            </a:p>
          </p:txBody>
        </p:sp>
        <p:sp>
          <p:nvSpPr>
            <p:cNvPr id="9270" name="Rectangle 9269">
              <a:extLst>
                <a:ext uri="{FF2B5EF4-FFF2-40B4-BE49-F238E27FC236}">
                  <a16:creationId xmlns:a16="http://schemas.microsoft.com/office/drawing/2014/main" id="{CD340171-230C-3353-40AB-94C4BE2123AA}"/>
                </a:ext>
              </a:extLst>
            </p:cNvPr>
            <p:cNvSpPr/>
            <p:nvPr/>
          </p:nvSpPr>
          <p:spPr bwMode="auto">
            <a:xfrm>
              <a:off x="1171696" y="2185648"/>
              <a:ext cx="255223" cy="205287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1" name="Rectangle 9270">
              <a:extLst>
                <a:ext uri="{FF2B5EF4-FFF2-40B4-BE49-F238E27FC236}">
                  <a16:creationId xmlns:a16="http://schemas.microsoft.com/office/drawing/2014/main" id="{0D769B2D-E586-4602-1D04-90E88C32AECA}"/>
                </a:ext>
              </a:extLst>
            </p:cNvPr>
            <p:cNvSpPr/>
            <p:nvPr/>
          </p:nvSpPr>
          <p:spPr bwMode="auto">
            <a:xfrm>
              <a:off x="1171696" y="2066542"/>
              <a:ext cx="255223" cy="119106"/>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2" name="TextBox 9271">
              <a:extLst>
                <a:ext uri="{FF2B5EF4-FFF2-40B4-BE49-F238E27FC236}">
                  <a16:creationId xmlns:a16="http://schemas.microsoft.com/office/drawing/2014/main" id="{B4A8BB6C-5518-2E92-C5D5-40C9B51603A4}"/>
                </a:ext>
              </a:extLst>
            </p:cNvPr>
            <p:cNvSpPr txBox="1"/>
            <p:nvPr/>
          </p:nvSpPr>
          <p:spPr bwMode="auto">
            <a:xfrm>
              <a:off x="1161288" y="180102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9273" name="TextBox 9272">
              <a:extLst>
                <a:ext uri="{FF2B5EF4-FFF2-40B4-BE49-F238E27FC236}">
                  <a16:creationId xmlns:a16="http://schemas.microsoft.com/office/drawing/2014/main" id="{9B0174DD-90CD-56BD-91D8-6AF98DC973AA}"/>
                </a:ext>
              </a:extLst>
            </p:cNvPr>
            <p:cNvSpPr txBox="1"/>
            <p:nvPr/>
          </p:nvSpPr>
          <p:spPr bwMode="auto">
            <a:xfrm>
              <a:off x="1115603" y="30602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51</a:t>
              </a:r>
            </a:p>
          </p:txBody>
        </p:sp>
        <p:sp>
          <p:nvSpPr>
            <p:cNvPr id="9275" name="Rectangle 9274">
              <a:extLst>
                <a:ext uri="{FF2B5EF4-FFF2-40B4-BE49-F238E27FC236}">
                  <a16:creationId xmlns:a16="http://schemas.microsoft.com/office/drawing/2014/main" id="{F4033EDF-25F5-54E5-3D47-5948C715811A}"/>
                </a:ext>
              </a:extLst>
            </p:cNvPr>
            <p:cNvSpPr/>
            <p:nvPr/>
          </p:nvSpPr>
          <p:spPr bwMode="auto">
            <a:xfrm>
              <a:off x="2344969" y="2750696"/>
              <a:ext cx="255223" cy="1487824"/>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8" name="TextBox 9277">
              <a:extLst>
                <a:ext uri="{FF2B5EF4-FFF2-40B4-BE49-F238E27FC236}">
                  <a16:creationId xmlns:a16="http://schemas.microsoft.com/office/drawing/2014/main" id="{D99776D7-8790-66AD-2F78-38C90901212B}"/>
                </a:ext>
              </a:extLst>
            </p:cNvPr>
            <p:cNvSpPr txBox="1"/>
            <p:nvPr/>
          </p:nvSpPr>
          <p:spPr bwMode="auto">
            <a:xfrm>
              <a:off x="2288876" y="33270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37</a:t>
              </a:r>
            </a:p>
          </p:txBody>
        </p:sp>
        <p:sp>
          <p:nvSpPr>
            <p:cNvPr id="9280" name="Rectangle 9279">
              <a:extLst>
                <a:ext uri="{FF2B5EF4-FFF2-40B4-BE49-F238E27FC236}">
                  <a16:creationId xmlns:a16="http://schemas.microsoft.com/office/drawing/2014/main" id="{2B8338DD-C39B-C18E-81BC-18B5AEBB7EEA}"/>
                </a:ext>
              </a:extLst>
            </p:cNvPr>
            <p:cNvSpPr/>
            <p:nvPr/>
          </p:nvSpPr>
          <p:spPr bwMode="auto">
            <a:xfrm>
              <a:off x="1562787" y="2554980"/>
              <a:ext cx="255223" cy="168354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1" name="Rectangle 9280">
              <a:extLst>
                <a:ext uri="{FF2B5EF4-FFF2-40B4-BE49-F238E27FC236}">
                  <a16:creationId xmlns:a16="http://schemas.microsoft.com/office/drawing/2014/main" id="{754A2C1E-7EDB-7691-75A4-DF9A13F2D48C}"/>
                </a:ext>
              </a:extLst>
            </p:cNvPr>
            <p:cNvSpPr/>
            <p:nvPr/>
          </p:nvSpPr>
          <p:spPr bwMode="auto">
            <a:xfrm>
              <a:off x="1562787" y="2309309"/>
              <a:ext cx="255223" cy="245670"/>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2" name="TextBox 9281">
              <a:extLst>
                <a:ext uri="{FF2B5EF4-FFF2-40B4-BE49-F238E27FC236}">
                  <a16:creationId xmlns:a16="http://schemas.microsoft.com/office/drawing/2014/main" id="{58568E4F-4DF6-2903-EDC4-5BD1C498BA30}"/>
                </a:ext>
              </a:extLst>
            </p:cNvPr>
            <p:cNvSpPr txBox="1"/>
            <p:nvPr/>
          </p:nvSpPr>
          <p:spPr bwMode="auto">
            <a:xfrm>
              <a:off x="1552379" y="226447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6</a:t>
              </a:r>
            </a:p>
          </p:txBody>
        </p:sp>
        <p:sp>
          <p:nvSpPr>
            <p:cNvPr id="9283" name="TextBox 9282">
              <a:extLst>
                <a:ext uri="{FF2B5EF4-FFF2-40B4-BE49-F238E27FC236}">
                  <a16:creationId xmlns:a16="http://schemas.microsoft.com/office/drawing/2014/main" id="{79092D84-0C9C-0DC4-A22C-3A46AABE4E8A}"/>
                </a:ext>
              </a:extLst>
            </p:cNvPr>
            <p:cNvSpPr txBox="1"/>
            <p:nvPr/>
          </p:nvSpPr>
          <p:spPr bwMode="auto">
            <a:xfrm>
              <a:off x="1506694" y="324671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42</a:t>
              </a:r>
            </a:p>
          </p:txBody>
        </p:sp>
        <p:sp>
          <p:nvSpPr>
            <p:cNvPr id="9285" name="Rectangle 9284">
              <a:extLst>
                <a:ext uri="{FF2B5EF4-FFF2-40B4-BE49-F238E27FC236}">
                  <a16:creationId xmlns:a16="http://schemas.microsoft.com/office/drawing/2014/main" id="{FC8663C9-ADCB-047D-62B9-9F19428CA61B}"/>
                </a:ext>
              </a:extLst>
            </p:cNvPr>
            <p:cNvSpPr/>
            <p:nvPr/>
          </p:nvSpPr>
          <p:spPr bwMode="auto">
            <a:xfrm>
              <a:off x="3518242" y="3438786"/>
              <a:ext cx="255223" cy="799734"/>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6" name="Rectangle 9285">
              <a:extLst>
                <a:ext uri="{FF2B5EF4-FFF2-40B4-BE49-F238E27FC236}">
                  <a16:creationId xmlns:a16="http://schemas.microsoft.com/office/drawing/2014/main" id="{8793D7E1-C658-22D1-2AD9-DC35FB5CCDE2}"/>
                </a:ext>
              </a:extLst>
            </p:cNvPr>
            <p:cNvSpPr/>
            <p:nvPr/>
          </p:nvSpPr>
          <p:spPr bwMode="auto">
            <a:xfrm>
              <a:off x="3518242" y="3234614"/>
              <a:ext cx="255223" cy="206443"/>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7" name="TextBox 9286">
              <a:extLst>
                <a:ext uri="{FF2B5EF4-FFF2-40B4-BE49-F238E27FC236}">
                  <a16:creationId xmlns:a16="http://schemas.microsoft.com/office/drawing/2014/main" id="{2979C7E2-2BA7-8D05-75DA-C738BDE457C0}"/>
                </a:ext>
              </a:extLst>
            </p:cNvPr>
            <p:cNvSpPr txBox="1"/>
            <p:nvPr/>
          </p:nvSpPr>
          <p:spPr bwMode="auto">
            <a:xfrm>
              <a:off x="3507834" y="298176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9288" name="TextBox 9287">
              <a:extLst>
                <a:ext uri="{FF2B5EF4-FFF2-40B4-BE49-F238E27FC236}">
                  <a16:creationId xmlns:a16="http://schemas.microsoft.com/office/drawing/2014/main" id="{922EECA7-4FDC-3101-9F78-E28D2CA39B39}"/>
                </a:ext>
              </a:extLst>
            </p:cNvPr>
            <p:cNvSpPr txBox="1"/>
            <p:nvPr/>
          </p:nvSpPr>
          <p:spPr bwMode="auto">
            <a:xfrm>
              <a:off x="3462149" y="36268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20</a:t>
              </a:r>
            </a:p>
          </p:txBody>
        </p:sp>
        <p:sp>
          <p:nvSpPr>
            <p:cNvPr id="9290" name="Rectangle 9289">
              <a:extLst>
                <a:ext uri="{FF2B5EF4-FFF2-40B4-BE49-F238E27FC236}">
                  <a16:creationId xmlns:a16="http://schemas.microsoft.com/office/drawing/2014/main" id="{8296577D-B8C7-9C6E-C4BD-D530818BFC86}"/>
                </a:ext>
              </a:extLst>
            </p:cNvPr>
            <p:cNvSpPr/>
            <p:nvPr/>
          </p:nvSpPr>
          <p:spPr bwMode="auto">
            <a:xfrm>
              <a:off x="2736060" y="3019710"/>
              <a:ext cx="255223" cy="1218809"/>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1" name="Rectangle 9290">
              <a:extLst>
                <a:ext uri="{FF2B5EF4-FFF2-40B4-BE49-F238E27FC236}">
                  <a16:creationId xmlns:a16="http://schemas.microsoft.com/office/drawing/2014/main" id="{0DC4968A-35E1-711F-7DD6-05070E649046}"/>
                </a:ext>
              </a:extLst>
            </p:cNvPr>
            <p:cNvSpPr/>
            <p:nvPr/>
          </p:nvSpPr>
          <p:spPr bwMode="auto">
            <a:xfrm>
              <a:off x="2736060" y="2950387"/>
              <a:ext cx="255223" cy="77286"/>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2" name="TextBox 9291">
              <a:extLst>
                <a:ext uri="{FF2B5EF4-FFF2-40B4-BE49-F238E27FC236}">
                  <a16:creationId xmlns:a16="http://schemas.microsoft.com/office/drawing/2014/main" id="{6CDE1CA9-CA43-59EB-3FBF-AAF9A11D1AA3}"/>
                </a:ext>
              </a:extLst>
            </p:cNvPr>
            <p:cNvSpPr txBox="1"/>
            <p:nvPr/>
          </p:nvSpPr>
          <p:spPr bwMode="auto">
            <a:xfrm>
              <a:off x="2725652" y="269319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9293" name="TextBox 9292">
              <a:extLst>
                <a:ext uri="{FF2B5EF4-FFF2-40B4-BE49-F238E27FC236}">
                  <a16:creationId xmlns:a16="http://schemas.microsoft.com/office/drawing/2014/main" id="{12177AB2-4BE1-F52D-B14D-33465CE9E1F6}"/>
                </a:ext>
              </a:extLst>
            </p:cNvPr>
            <p:cNvSpPr txBox="1"/>
            <p:nvPr/>
          </p:nvSpPr>
          <p:spPr bwMode="auto">
            <a:xfrm>
              <a:off x="2679967" y="34656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30</a:t>
              </a:r>
            </a:p>
          </p:txBody>
        </p:sp>
        <p:sp>
          <p:nvSpPr>
            <p:cNvPr id="9295" name="Rectangle 9294">
              <a:extLst>
                <a:ext uri="{FF2B5EF4-FFF2-40B4-BE49-F238E27FC236}">
                  <a16:creationId xmlns:a16="http://schemas.microsoft.com/office/drawing/2014/main" id="{90F491DB-F22D-8F09-D98D-EBA4ECB5323E}"/>
                </a:ext>
              </a:extLst>
            </p:cNvPr>
            <p:cNvSpPr/>
            <p:nvPr/>
          </p:nvSpPr>
          <p:spPr bwMode="auto">
            <a:xfrm>
              <a:off x="3909333" y="3270141"/>
              <a:ext cx="255223" cy="96837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7" name="TextBox 9296">
              <a:extLst>
                <a:ext uri="{FF2B5EF4-FFF2-40B4-BE49-F238E27FC236}">
                  <a16:creationId xmlns:a16="http://schemas.microsoft.com/office/drawing/2014/main" id="{9C7B5A1C-DEF4-038E-3EAA-87FD457EDFA9}"/>
                </a:ext>
              </a:extLst>
            </p:cNvPr>
            <p:cNvSpPr txBox="1"/>
            <p:nvPr/>
          </p:nvSpPr>
          <p:spPr bwMode="auto">
            <a:xfrm>
              <a:off x="3898925" y="281311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0</a:t>
              </a:r>
            </a:p>
          </p:txBody>
        </p:sp>
        <p:sp>
          <p:nvSpPr>
            <p:cNvPr id="9298" name="TextBox 9297">
              <a:extLst>
                <a:ext uri="{FF2B5EF4-FFF2-40B4-BE49-F238E27FC236}">
                  <a16:creationId xmlns:a16="http://schemas.microsoft.com/office/drawing/2014/main" id="{888B7B67-507A-CC09-8A23-BC9A163DD313}"/>
                </a:ext>
              </a:extLst>
            </p:cNvPr>
            <p:cNvSpPr txBox="1"/>
            <p:nvPr/>
          </p:nvSpPr>
          <p:spPr bwMode="auto">
            <a:xfrm>
              <a:off x="3853240" y="36268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24</a:t>
              </a:r>
            </a:p>
          </p:txBody>
        </p:sp>
        <p:sp>
          <p:nvSpPr>
            <p:cNvPr id="9300" name="Rectangle 9299">
              <a:extLst>
                <a:ext uri="{FF2B5EF4-FFF2-40B4-BE49-F238E27FC236}">
                  <a16:creationId xmlns:a16="http://schemas.microsoft.com/office/drawing/2014/main" id="{BE1CD5B0-7DA8-B36B-84E1-67F6B0A058A5}"/>
                </a:ext>
              </a:extLst>
            </p:cNvPr>
            <p:cNvSpPr/>
            <p:nvPr/>
          </p:nvSpPr>
          <p:spPr bwMode="auto">
            <a:xfrm>
              <a:off x="3127151" y="3874452"/>
              <a:ext cx="255223" cy="364067"/>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1" name="Rectangle 9300">
              <a:extLst>
                <a:ext uri="{FF2B5EF4-FFF2-40B4-BE49-F238E27FC236}">
                  <a16:creationId xmlns:a16="http://schemas.microsoft.com/office/drawing/2014/main" id="{ADD0A238-3E5F-7999-BC2A-EABC5C846F15}"/>
                </a:ext>
              </a:extLst>
            </p:cNvPr>
            <p:cNvSpPr/>
            <p:nvPr/>
          </p:nvSpPr>
          <p:spPr bwMode="auto">
            <a:xfrm>
              <a:off x="3127151" y="3150879"/>
              <a:ext cx="255223" cy="720547"/>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2" name="TextBox 9301">
              <a:extLst>
                <a:ext uri="{FF2B5EF4-FFF2-40B4-BE49-F238E27FC236}">
                  <a16:creationId xmlns:a16="http://schemas.microsoft.com/office/drawing/2014/main" id="{AEE5B51C-4983-6011-AB08-B4435AB079C4}"/>
                </a:ext>
              </a:extLst>
            </p:cNvPr>
            <p:cNvSpPr txBox="1"/>
            <p:nvPr/>
          </p:nvSpPr>
          <p:spPr bwMode="auto">
            <a:xfrm>
              <a:off x="3071058" y="33602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18</a:t>
              </a:r>
            </a:p>
          </p:txBody>
        </p:sp>
        <p:sp>
          <p:nvSpPr>
            <p:cNvPr id="9303" name="TextBox 9302">
              <a:extLst>
                <a:ext uri="{FF2B5EF4-FFF2-40B4-BE49-F238E27FC236}">
                  <a16:creationId xmlns:a16="http://schemas.microsoft.com/office/drawing/2014/main" id="{DD669ACE-5F47-E06E-0772-459BFD72AC26}"/>
                </a:ext>
              </a:extLst>
            </p:cNvPr>
            <p:cNvSpPr txBox="1"/>
            <p:nvPr/>
          </p:nvSpPr>
          <p:spPr bwMode="auto">
            <a:xfrm>
              <a:off x="3116743" y="389665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9</a:t>
              </a:r>
            </a:p>
          </p:txBody>
        </p:sp>
        <p:sp>
          <p:nvSpPr>
            <p:cNvPr id="9305" name="Rectangle 9304">
              <a:extLst>
                <a:ext uri="{FF2B5EF4-FFF2-40B4-BE49-F238E27FC236}">
                  <a16:creationId xmlns:a16="http://schemas.microsoft.com/office/drawing/2014/main" id="{4E6B2578-7A7B-E44B-BE00-B882176098C0}"/>
                </a:ext>
              </a:extLst>
            </p:cNvPr>
            <p:cNvSpPr/>
            <p:nvPr/>
          </p:nvSpPr>
          <p:spPr bwMode="auto">
            <a:xfrm>
              <a:off x="5082606" y="3465674"/>
              <a:ext cx="255223" cy="772845"/>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6" name="Rectangle 9305">
              <a:extLst>
                <a:ext uri="{FF2B5EF4-FFF2-40B4-BE49-F238E27FC236}">
                  <a16:creationId xmlns:a16="http://schemas.microsoft.com/office/drawing/2014/main" id="{83A59EEB-24E9-9936-35BC-333D47F31987}"/>
                </a:ext>
              </a:extLst>
            </p:cNvPr>
            <p:cNvSpPr/>
            <p:nvPr/>
          </p:nvSpPr>
          <p:spPr bwMode="auto">
            <a:xfrm>
              <a:off x="5082606" y="3389251"/>
              <a:ext cx="255223" cy="83777"/>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7" name="TextBox 9306">
              <a:extLst>
                <a:ext uri="{FF2B5EF4-FFF2-40B4-BE49-F238E27FC236}">
                  <a16:creationId xmlns:a16="http://schemas.microsoft.com/office/drawing/2014/main" id="{D4AD0EB8-69DD-8229-2AA1-BF55B5DE30A2}"/>
                </a:ext>
              </a:extLst>
            </p:cNvPr>
            <p:cNvSpPr txBox="1"/>
            <p:nvPr/>
          </p:nvSpPr>
          <p:spPr bwMode="auto">
            <a:xfrm>
              <a:off x="5072198" y="313166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9308" name="TextBox 9307">
              <a:extLst>
                <a:ext uri="{FF2B5EF4-FFF2-40B4-BE49-F238E27FC236}">
                  <a16:creationId xmlns:a16="http://schemas.microsoft.com/office/drawing/2014/main" id="{3B7DF72E-E3D4-948D-1BB1-6131F43D75C7}"/>
                </a:ext>
              </a:extLst>
            </p:cNvPr>
            <p:cNvSpPr txBox="1"/>
            <p:nvPr/>
          </p:nvSpPr>
          <p:spPr bwMode="auto">
            <a:xfrm>
              <a:off x="5026513" y="367554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19</a:t>
              </a:r>
            </a:p>
          </p:txBody>
        </p:sp>
        <p:sp>
          <p:nvSpPr>
            <p:cNvPr id="9310" name="Rectangle 9309">
              <a:extLst>
                <a:ext uri="{FF2B5EF4-FFF2-40B4-BE49-F238E27FC236}">
                  <a16:creationId xmlns:a16="http://schemas.microsoft.com/office/drawing/2014/main" id="{F4B32212-81A5-A12E-D8FA-737928D45F8B}"/>
                </a:ext>
              </a:extLst>
            </p:cNvPr>
            <p:cNvSpPr/>
            <p:nvPr/>
          </p:nvSpPr>
          <p:spPr bwMode="auto">
            <a:xfrm>
              <a:off x="4300424" y="3340264"/>
              <a:ext cx="255223" cy="898256"/>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3" name="TextBox 9312">
              <a:extLst>
                <a:ext uri="{FF2B5EF4-FFF2-40B4-BE49-F238E27FC236}">
                  <a16:creationId xmlns:a16="http://schemas.microsoft.com/office/drawing/2014/main" id="{56C8DB93-63CA-3D90-3C5C-FE28B787B6BA}"/>
                </a:ext>
              </a:extLst>
            </p:cNvPr>
            <p:cNvSpPr txBox="1"/>
            <p:nvPr/>
          </p:nvSpPr>
          <p:spPr bwMode="auto">
            <a:xfrm>
              <a:off x="4244331" y="36268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22</a:t>
              </a:r>
            </a:p>
          </p:txBody>
        </p:sp>
        <p:sp>
          <p:nvSpPr>
            <p:cNvPr id="9315" name="Rectangle 9314">
              <a:extLst>
                <a:ext uri="{FF2B5EF4-FFF2-40B4-BE49-F238E27FC236}">
                  <a16:creationId xmlns:a16="http://schemas.microsoft.com/office/drawing/2014/main" id="{03711DCE-2DB1-82C1-1C58-948968FB9E0B}"/>
                </a:ext>
              </a:extLst>
            </p:cNvPr>
            <p:cNvSpPr/>
            <p:nvPr/>
          </p:nvSpPr>
          <p:spPr bwMode="auto">
            <a:xfrm>
              <a:off x="5473694" y="3503952"/>
              <a:ext cx="255223" cy="73456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8" name="TextBox 9317">
              <a:extLst>
                <a:ext uri="{FF2B5EF4-FFF2-40B4-BE49-F238E27FC236}">
                  <a16:creationId xmlns:a16="http://schemas.microsoft.com/office/drawing/2014/main" id="{093B6182-F54B-C61C-D072-5796ACF9053D}"/>
                </a:ext>
              </a:extLst>
            </p:cNvPr>
            <p:cNvSpPr txBox="1"/>
            <p:nvPr/>
          </p:nvSpPr>
          <p:spPr bwMode="auto">
            <a:xfrm>
              <a:off x="5417601" y="362682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18</a:t>
              </a:r>
            </a:p>
          </p:txBody>
        </p:sp>
        <p:sp>
          <p:nvSpPr>
            <p:cNvPr id="9320" name="Rectangle 9319">
              <a:extLst>
                <a:ext uri="{FF2B5EF4-FFF2-40B4-BE49-F238E27FC236}">
                  <a16:creationId xmlns:a16="http://schemas.microsoft.com/office/drawing/2014/main" id="{0CF9A0BD-A649-315C-3526-00D3C230D69E}"/>
                </a:ext>
              </a:extLst>
            </p:cNvPr>
            <p:cNvSpPr/>
            <p:nvPr/>
          </p:nvSpPr>
          <p:spPr bwMode="auto">
            <a:xfrm>
              <a:off x="4691515" y="3554494"/>
              <a:ext cx="255223" cy="684025"/>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1" name="Rectangle 9320">
              <a:extLst>
                <a:ext uri="{FF2B5EF4-FFF2-40B4-BE49-F238E27FC236}">
                  <a16:creationId xmlns:a16="http://schemas.microsoft.com/office/drawing/2014/main" id="{7F789781-342A-5F2B-1597-2489FDF36FBF}"/>
                </a:ext>
              </a:extLst>
            </p:cNvPr>
            <p:cNvSpPr/>
            <p:nvPr/>
          </p:nvSpPr>
          <p:spPr bwMode="auto">
            <a:xfrm>
              <a:off x="4691515" y="3344260"/>
              <a:ext cx="255223" cy="21023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2" name="TextBox 9321">
              <a:extLst>
                <a:ext uri="{FF2B5EF4-FFF2-40B4-BE49-F238E27FC236}">
                  <a16:creationId xmlns:a16="http://schemas.microsoft.com/office/drawing/2014/main" id="{7A1CF551-DD11-6F67-F764-C5E4B4AE44BF}"/>
                </a:ext>
              </a:extLst>
            </p:cNvPr>
            <p:cNvSpPr txBox="1"/>
            <p:nvPr/>
          </p:nvSpPr>
          <p:spPr bwMode="auto">
            <a:xfrm>
              <a:off x="4681107" y="309044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9323" name="TextBox 9322">
              <a:extLst>
                <a:ext uri="{FF2B5EF4-FFF2-40B4-BE49-F238E27FC236}">
                  <a16:creationId xmlns:a16="http://schemas.microsoft.com/office/drawing/2014/main" id="{2BED8320-8BA2-CE43-E323-C1389320CBAA}"/>
                </a:ext>
              </a:extLst>
            </p:cNvPr>
            <p:cNvSpPr txBox="1"/>
            <p:nvPr/>
          </p:nvSpPr>
          <p:spPr bwMode="auto">
            <a:xfrm>
              <a:off x="4635422" y="371302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17</a:t>
              </a:r>
            </a:p>
          </p:txBody>
        </p:sp>
        <p:sp>
          <p:nvSpPr>
            <p:cNvPr id="32" name="Freeform 31">
              <a:extLst>
                <a:ext uri="{FF2B5EF4-FFF2-40B4-BE49-F238E27FC236}">
                  <a16:creationId xmlns:a16="http://schemas.microsoft.com/office/drawing/2014/main" id="{2ED3D0BE-7872-1913-0CA8-C2C16C3F60D1}"/>
                </a:ext>
              </a:extLst>
            </p:cNvPr>
            <p:cNvSpPr/>
            <p:nvPr/>
          </p:nvSpPr>
          <p:spPr bwMode="auto">
            <a:xfrm>
              <a:off x="1098468" y="1775361"/>
              <a:ext cx="4732316" cy="2464130"/>
            </a:xfrm>
            <a:custGeom>
              <a:avLst/>
              <a:gdLst>
                <a:gd name="connsiteX0" fmla="*/ 0 w 4732316"/>
                <a:gd name="connsiteY0" fmla="*/ 0 h 2464130"/>
                <a:gd name="connsiteX1" fmla="*/ 0 w 4732316"/>
                <a:gd name="connsiteY1" fmla="*/ 2464130 h 2464130"/>
                <a:gd name="connsiteX2" fmla="*/ 4732316 w 4732316"/>
                <a:gd name="connsiteY2" fmla="*/ 2464130 h 2464130"/>
              </a:gdLst>
              <a:ahLst/>
              <a:cxnLst>
                <a:cxn ang="0">
                  <a:pos x="connsiteX0" y="connsiteY0"/>
                </a:cxn>
                <a:cxn ang="0">
                  <a:pos x="connsiteX1" y="connsiteY1"/>
                </a:cxn>
                <a:cxn ang="0">
                  <a:pos x="connsiteX2" y="connsiteY2"/>
                </a:cxn>
              </a:cxnLst>
              <a:rect l="l" t="t" r="r" b="b"/>
              <a:pathLst>
                <a:path w="4732316" h="2464130">
                  <a:moveTo>
                    <a:pt x="0" y="0"/>
                  </a:moveTo>
                  <a:lnTo>
                    <a:pt x="0" y="2464130"/>
                  </a:lnTo>
                  <a:lnTo>
                    <a:pt x="4732316" y="2464130"/>
                  </a:lnTo>
                </a:path>
              </a:pathLst>
            </a:custGeom>
            <a:noFill/>
            <a:ln w="28575">
              <a:solidFill>
                <a:schemeClr val="bg1"/>
              </a:solidFill>
              <a:miter lim="800000"/>
              <a:headEnd/>
              <a:tailEnd/>
            </a:ln>
          </p:spPr>
          <p:txBody>
            <a:bodyPr rtlCol="0" anchor="ctr"/>
            <a:lstStyle/>
            <a:p>
              <a:pPr algn="ctr"/>
              <a:endParaRPr lang="en-US"/>
            </a:p>
          </p:txBody>
        </p:sp>
      </p:grpSp>
      <p:grpSp>
        <p:nvGrpSpPr>
          <p:cNvPr id="9362" name="Group 9361">
            <a:extLst>
              <a:ext uri="{FF2B5EF4-FFF2-40B4-BE49-F238E27FC236}">
                <a16:creationId xmlns:a16="http://schemas.microsoft.com/office/drawing/2014/main" id="{89E5D7F1-34A2-DA76-5266-0E3E435B38E8}"/>
              </a:ext>
            </a:extLst>
          </p:cNvPr>
          <p:cNvGrpSpPr/>
          <p:nvPr/>
        </p:nvGrpSpPr>
        <p:grpSpPr>
          <a:xfrm>
            <a:off x="6152064" y="1389875"/>
            <a:ext cx="5460262" cy="3986378"/>
            <a:chOff x="6071039" y="1494050"/>
            <a:chExt cx="5460262" cy="3986378"/>
          </a:xfrm>
        </p:grpSpPr>
        <p:sp>
          <p:nvSpPr>
            <p:cNvPr id="3" name="TextBox 2">
              <a:extLst>
                <a:ext uri="{FF2B5EF4-FFF2-40B4-BE49-F238E27FC236}">
                  <a16:creationId xmlns:a16="http://schemas.microsoft.com/office/drawing/2014/main" id="{7EE90A54-D47C-782F-5A11-E6A9095DE3D2}"/>
                </a:ext>
              </a:extLst>
            </p:cNvPr>
            <p:cNvSpPr txBox="1"/>
            <p:nvPr/>
          </p:nvSpPr>
          <p:spPr bwMode="auto">
            <a:xfrm>
              <a:off x="7852209" y="1494050"/>
              <a:ext cx="2597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Immune-Mediated TEAEs</a:t>
              </a:r>
            </a:p>
          </p:txBody>
        </p:sp>
        <p:sp>
          <p:nvSpPr>
            <p:cNvPr id="4" name="TextBox 3">
              <a:extLst>
                <a:ext uri="{FF2B5EF4-FFF2-40B4-BE49-F238E27FC236}">
                  <a16:creationId xmlns:a16="http://schemas.microsoft.com/office/drawing/2014/main" id="{FA8A4F22-69DB-F698-35D6-E1313217784F}"/>
                </a:ext>
              </a:extLst>
            </p:cNvPr>
            <p:cNvSpPr txBox="1"/>
            <p:nvPr/>
          </p:nvSpPr>
          <p:spPr bwMode="auto">
            <a:xfrm rot="16200000">
              <a:off x="5593055" y="2842358"/>
              <a:ext cx="1325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sp>
          <p:nvSpPr>
            <p:cNvPr id="26" name="TextBox 25">
              <a:extLst>
                <a:ext uri="{FF2B5EF4-FFF2-40B4-BE49-F238E27FC236}">
                  <a16:creationId xmlns:a16="http://schemas.microsoft.com/office/drawing/2014/main" id="{1DD961CD-DBC0-14B4-048A-68A102475581}"/>
                </a:ext>
              </a:extLst>
            </p:cNvPr>
            <p:cNvSpPr txBox="1"/>
            <p:nvPr/>
          </p:nvSpPr>
          <p:spPr bwMode="auto">
            <a:xfrm rot="18807555">
              <a:off x="6472064" y="4461185"/>
              <a:ext cx="97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Pneumonitis</a:t>
              </a:r>
            </a:p>
          </p:txBody>
        </p:sp>
        <p:sp>
          <p:nvSpPr>
            <p:cNvPr id="27" name="TextBox 26">
              <a:extLst>
                <a:ext uri="{FF2B5EF4-FFF2-40B4-BE49-F238E27FC236}">
                  <a16:creationId xmlns:a16="http://schemas.microsoft.com/office/drawing/2014/main" id="{555B69AE-1677-537C-3869-5560481E0DFE}"/>
                </a:ext>
              </a:extLst>
            </p:cNvPr>
            <p:cNvSpPr txBox="1"/>
            <p:nvPr/>
          </p:nvSpPr>
          <p:spPr bwMode="auto">
            <a:xfrm rot="18807555">
              <a:off x="10192127" y="4536025"/>
              <a:ext cx="11763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Hypothyroidism</a:t>
              </a:r>
            </a:p>
          </p:txBody>
        </p:sp>
        <p:sp>
          <p:nvSpPr>
            <p:cNvPr id="28" name="TextBox 27">
              <a:extLst>
                <a:ext uri="{FF2B5EF4-FFF2-40B4-BE49-F238E27FC236}">
                  <a16:creationId xmlns:a16="http://schemas.microsoft.com/office/drawing/2014/main" id="{698B2FC8-D3FD-D82A-44AF-B28A85DE15F0}"/>
                </a:ext>
              </a:extLst>
            </p:cNvPr>
            <p:cNvSpPr txBox="1"/>
            <p:nvPr/>
          </p:nvSpPr>
          <p:spPr bwMode="auto">
            <a:xfrm rot="18807555">
              <a:off x="7038556" y="4553479"/>
              <a:ext cx="12244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Hyperthyroidism</a:t>
              </a:r>
            </a:p>
          </p:txBody>
        </p:sp>
        <p:sp>
          <p:nvSpPr>
            <p:cNvPr id="29" name="TextBox 28">
              <a:extLst>
                <a:ext uri="{FF2B5EF4-FFF2-40B4-BE49-F238E27FC236}">
                  <a16:creationId xmlns:a16="http://schemas.microsoft.com/office/drawing/2014/main" id="{F5878961-7DB4-CA11-6A41-F006FF0AAC95}"/>
                </a:ext>
              </a:extLst>
            </p:cNvPr>
            <p:cNvSpPr txBox="1"/>
            <p:nvPr/>
          </p:nvSpPr>
          <p:spPr bwMode="auto">
            <a:xfrm rot="18807555">
              <a:off x="8371314" y="4314576"/>
              <a:ext cx="5661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Colitis</a:t>
              </a:r>
            </a:p>
          </p:txBody>
        </p:sp>
        <p:sp>
          <p:nvSpPr>
            <p:cNvPr id="30" name="TextBox 29">
              <a:extLst>
                <a:ext uri="{FF2B5EF4-FFF2-40B4-BE49-F238E27FC236}">
                  <a16:creationId xmlns:a16="http://schemas.microsoft.com/office/drawing/2014/main" id="{12F67507-785C-D1C2-BE76-ACB0F0A83416}"/>
                </a:ext>
              </a:extLst>
            </p:cNvPr>
            <p:cNvSpPr txBox="1"/>
            <p:nvPr/>
          </p:nvSpPr>
          <p:spPr bwMode="auto">
            <a:xfrm rot="18807555">
              <a:off x="8997946" y="4383808"/>
              <a:ext cx="7569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Nephritis</a:t>
              </a:r>
            </a:p>
          </p:txBody>
        </p:sp>
        <p:sp>
          <p:nvSpPr>
            <p:cNvPr id="31" name="TextBox 30">
              <a:extLst>
                <a:ext uri="{FF2B5EF4-FFF2-40B4-BE49-F238E27FC236}">
                  <a16:creationId xmlns:a16="http://schemas.microsoft.com/office/drawing/2014/main" id="{094B0C99-1DCA-92D9-F618-A233F80B9AB8}"/>
                </a:ext>
              </a:extLst>
            </p:cNvPr>
            <p:cNvSpPr txBox="1"/>
            <p:nvPr/>
          </p:nvSpPr>
          <p:spPr bwMode="auto">
            <a:xfrm rot="18807555">
              <a:off x="9205191" y="4627598"/>
              <a:ext cx="14286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Maculopapular rash</a:t>
              </a:r>
            </a:p>
          </p:txBody>
        </p:sp>
        <p:grpSp>
          <p:nvGrpSpPr>
            <p:cNvPr id="9231" name="Group 9230">
              <a:extLst>
                <a:ext uri="{FF2B5EF4-FFF2-40B4-BE49-F238E27FC236}">
                  <a16:creationId xmlns:a16="http://schemas.microsoft.com/office/drawing/2014/main" id="{FEB4E91B-0069-B535-B8BA-01EFA36CFBA4}"/>
                </a:ext>
              </a:extLst>
            </p:cNvPr>
            <p:cNvGrpSpPr/>
            <p:nvPr/>
          </p:nvGrpSpPr>
          <p:grpSpPr>
            <a:xfrm>
              <a:off x="6433671" y="1669204"/>
              <a:ext cx="367408" cy="2730537"/>
              <a:chOff x="760993" y="1662748"/>
              <a:chExt cx="367408" cy="2730537"/>
            </a:xfrm>
          </p:grpSpPr>
          <p:sp>
            <p:nvSpPr>
              <p:cNvPr id="9232" name="TextBox 9231">
                <a:extLst>
                  <a:ext uri="{FF2B5EF4-FFF2-40B4-BE49-F238E27FC236}">
                    <a16:creationId xmlns:a16="http://schemas.microsoft.com/office/drawing/2014/main" id="{231BF04F-DB83-F24D-5AB3-E6FDCC60A73E}"/>
                  </a:ext>
                </a:extLst>
              </p:cNvPr>
              <p:cNvSpPr txBox="1"/>
              <p:nvPr/>
            </p:nvSpPr>
            <p:spPr bwMode="auto">
              <a:xfrm>
                <a:off x="760993" y="16627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233" name="TextBox 9232">
                <a:extLst>
                  <a:ext uri="{FF2B5EF4-FFF2-40B4-BE49-F238E27FC236}">
                    <a16:creationId xmlns:a16="http://schemas.microsoft.com/office/drawing/2014/main" id="{620723E4-C19D-A9E1-6A98-D38488368ED1}"/>
                  </a:ext>
                </a:extLst>
              </p:cNvPr>
              <p:cNvSpPr txBox="1"/>
              <p:nvPr/>
            </p:nvSpPr>
            <p:spPr bwMode="auto">
              <a:xfrm>
                <a:off x="760993" y="20665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9234" name="TextBox 9233">
                <a:extLst>
                  <a:ext uri="{FF2B5EF4-FFF2-40B4-BE49-F238E27FC236}">
                    <a16:creationId xmlns:a16="http://schemas.microsoft.com/office/drawing/2014/main" id="{6A21993E-4550-3E86-B05A-D780D3125FB7}"/>
                  </a:ext>
                </a:extLst>
              </p:cNvPr>
              <p:cNvSpPr txBox="1"/>
              <p:nvPr/>
            </p:nvSpPr>
            <p:spPr bwMode="auto">
              <a:xfrm>
                <a:off x="760993" y="247033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9235" name="TextBox 9234">
                <a:extLst>
                  <a:ext uri="{FF2B5EF4-FFF2-40B4-BE49-F238E27FC236}">
                    <a16:creationId xmlns:a16="http://schemas.microsoft.com/office/drawing/2014/main" id="{DC6C991B-BC76-C6DF-1DE2-736A425B6339}"/>
                  </a:ext>
                </a:extLst>
              </p:cNvPr>
              <p:cNvSpPr txBox="1"/>
              <p:nvPr/>
            </p:nvSpPr>
            <p:spPr bwMode="auto">
              <a:xfrm>
                <a:off x="760993" y="287412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9236" name="TextBox 9235">
                <a:extLst>
                  <a:ext uri="{FF2B5EF4-FFF2-40B4-BE49-F238E27FC236}">
                    <a16:creationId xmlns:a16="http://schemas.microsoft.com/office/drawing/2014/main" id="{3D34AAC0-6FE5-8EA6-2040-B5B3E92BDFE6}"/>
                  </a:ext>
                </a:extLst>
              </p:cNvPr>
              <p:cNvSpPr txBox="1"/>
              <p:nvPr/>
            </p:nvSpPr>
            <p:spPr bwMode="auto">
              <a:xfrm>
                <a:off x="760993" y="327792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237" name="TextBox 9236">
                <a:extLst>
                  <a:ext uri="{FF2B5EF4-FFF2-40B4-BE49-F238E27FC236}">
                    <a16:creationId xmlns:a16="http://schemas.microsoft.com/office/drawing/2014/main" id="{C6E6FB2B-52CA-A22D-C2A3-4C4A1DC5B3DF}"/>
                  </a:ext>
                </a:extLst>
              </p:cNvPr>
              <p:cNvSpPr txBox="1"/>
              <p:nvPr/>
            </p:nvSpPr>
            <p:spPr bwMode="auto">
              <a:xfrm>
                <a:off x="760993" y="368171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9238" name="TextBox 9237">
                <a:extLst>
                  <a:ext uri="{FF2B5EF4-FFF2-40B4-BE49-F238E27FC236}">
                    <a16:creationId xmlns:a16="http://schemas.microsoft.com/office/drawing/2014/main" id="{DA635CF7-2598-42FD-70DE-4499E07C5C6A}"/>
                  </a:ext>
                </a:extLst>
              </p:cNvPr>
              <p:cNvSpPr txBox="1"/>
              <p:nvPr/>
            </p:nvSpPr>
            <p:spPr bwMode="auto">
              <a:xfrm>
                <a:off x="852364" y="408550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9239" name="Freeform 9238">
              <a:extLst>
                <a:ext uri="{FF2B5EF4-FFF2-40B4-BE49-F238E27FC236}">
                  <a16:creationId xmlns:a16="http://schemas.microsoft.com/office/drawing/2014/main" id="{4C9BAA7D-AA45-7C55-2ABC-BA7858DAC3A4}"/>
                </a:ext>
              </a:extLst>
            </p:cNvPr>
            <p:cNvSpPr/>
            <p:nvPr/>
          </p:nvSpPr>
          <p:spPr bwMode="auto">
            <a:xfrm>
              <a:off x="6798985" y="1772124"/>
              <a:ext cx="4732316" cy="2464130"/>
            </a:xfrm>
            <a:custGeom>
              <a:avLst/>
              <a:gdLst>
                <a:gd name="connsiteX0" fmla="*/ 0 w 4732316"/>
                <a:gd name="connsiteY0" fmla="*/ 0 h 2464130"/>
                <a:gd name="connsiteX1" fmla="*/ 0 w 4732316"/>
                <a:gd name="connsiteY1" fmla="*/ 2464130 h 2464130"/>
                <a:gd name="connsiteX2" fmla="*/ 4732316 w 4732316"/>
                <a:gd name="connsiteY2" fmla="*/ 2464130 h 2464130"/>
              </a:gdLst>
              <a:ahLst/>
              <a:cxnLst>
                <a:cxn ang="0">
                  <a:pos x="connsiteX0" y="connsiteY0"/>
                </a:cxn>
                <a:cxn ang="0">
                  <a:pos x="connsiteX1" y="connsiteY1"/>
                </a:cxn>
                <a:cxn ang="0">
                  <a:pos x="connsiteX2" y="connsiteY2"/>
                </a:cxn>
              </a:cxnLst>
              <a:rect l="l" t="t" r="r" b="b"/>
              <a:pathLst>
                <a:path w="4732316" h="2464130">
                  <a:moveTo>
                    <a:pt x="0" y="0"/>
                  </a:moveTo>
                  <a:lnTo>
                    <a:pt x="0" y="2464130"/>
                  </a:lnTo>
                  <a:lnTo>
                    <a:pt x="4732316" y="2464130"/>
                  </a:lnTo>
                </a:path>
              </a:pathLst>
            </a:custGeom>
            <a:noFill/>
            <a:ln w="28575">
              <a:solidFill>
                <a:schemeClr val="bg1"/>
              </a:solidFill>
              <a:miter lim="800000"/>
              <a:headEnd/>
              <a:tailEnd/>
            </a:ln>
          </p:spPr>
          <p:txBody>
            <a:bodyPr rtlCol="0" anchor="ctr"/>
            <a:lstStyle/>
            <a:p>
              <a:pPr algn="ctr"/>
              <a:endParaRPr lang="en-US"/>
            </a:p>
          </p:txBody>
        </p:sp>
        <p:grpSp>
          <p:nvGrpSpPr>
            <p:cNvPr id="9240" name="Group 9239">
              <a:extLst>
                <a:ext uri="{FF2B5EF4-FFF2-40B4-BE49-F238E27FC236}">
                  <a16:creationId xmlns:a16="http://schemas.microsoft.com/office/drawing/2014/main" id="{E04CD7EB-6333-5D43-73FF-B9A39BA24D8C}"/>
                </a:ext>
              </a:extLst>
            </p:cNvPr>
            <p:cNvGrpSpPr/>
            <p:nvPr/>
          </p:nvGrpSpPr>
          <p:grpSpPr>
            <a:xfrm>
              <a:off x="6798985" y="4230182"/>
              <a:ext cx="4663440" cy="73152"/>
              <a:chOff x="1098467" y="4223990"/>
              <a:chExt cx="2347746" cy="73152"/>
            </a:xfrm>
          </p:grpSpPr>
          <p:cxnSp>
            <p:nvCxnSpPr>
              <p:cNvPr id="9241" name="Straight Connector 9240">
                <a:extLst>
                  <a:ext uri="{FF2B5EF4-FFF2-40B4-BE49-F238E27FC236}">
                    <a16:creationId xmlns:a16="http://schemas.microsoft.com/office/drawing/2014/main" id="{561ECD3B-EA62-0028-CA89-6B9AA26DD5B9}"/>
                  </a:ext>
                </a:extLst>
              </p:cNvPr>
              <p:cNvCxnSpPr>
                <a:cxnSpLocks/>
              </p:cNvCxnSpPr>
              <p:nvPr/>
            </p:nvCxnSpPr>
            <p:spPr bwMode="auto">
              <a:xfrm rot="16200000">
                <a:off x="1061891"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69AAA168-B911-BA92-4A81-1371CD5003A5}"/>
                  </a:ext>
                </a:extLst>
              </p:cNvPr>
              <p:cNvCxnSpPr>
                <a:cxnSpLocks/>
              </p:cNvCxnSpPr>
              <p:nvPr/>
            </p:nvCxnSpPr>
            <p:spPr bwMode="auto">
              <a:xfrm rot="16200000">
                <a:off x="1453182"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18AA925D-6699-EB01-6FD0-3A8E5453F942}"/>
                  </a:ext>
                </a:extLst>
              </p:cNvPr>
              <p:cNvCxnSpPr>
                <a:cxnSpLocks/>
              </p:cNvCxnSpPr>
              <p:nvPr/>
            </p:nvCxnSpPr>
            <p:spPr bwMode="auto">
              <a:xfrm rot="16200000">
                <a:off x="1844473"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015CFACF-A3C3-D9E8-8464-AD56129F64F1}"/>
                  </a:ext>
                </a:extLst>
              </p:cNvPr>
              <p:cNvCxnSpPr>
                <a:cxnSpLocks/>
              </p:cNvCxnSpPr>
              <p:nvPr/>
            </p:nvCxnSpPr>
            <p:spPr bwMode="auto">
              <a:xfrm rot="16200000">
                <a:off x="2235764"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7F8C4FE0-83DB-41B8-CC4D-ECD94AAAFC8D}"/>
                  </a:ext>
                </a:extLst>
              </p:cNvPr>
              <p:cNvCxnSpPr>
                <a:cxnSpLocks/>
              </p:cNvCxnSpPr>
              <p:nvPr/>
            </p:nvCxnSpPr>
            <p:spPr bwMode="auto">
              <a:xfrm rot="16200000">
                <a:off x="2627055"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6E07FB87-98D1-C023-48BB-0BC8D47E3E6A}"/>
                  </a:ext>
                </a:extLst>
              </p:cNvPr>
              <p:cNvCxnSpPr>
                <a:cxnSpLocks/>
              </p:cNvCxnSpPr>
              <p:nvPr/>
            </p:nvCxnSpPr>
            <p:spPr bwMode="auto">
              <a:xfrm rot="16200000">
                <a:off x="3018346" y="42605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3D0D72E7-ACDE-CA00-136C-0482889440B6}"/>
                  </a:ext>
                </a:extLst>
              </p:cNvPr>
              <p:cNvCxnSpPr>
                <a:cxnSpLocks/>
              </p:cNvCxnSpPr>
              <p:nvPr/>
            </p:nvCxnSpPr>
            <p:spPr bwMode="auto">
              <a:xfrm rot="16200000">
                <a:off x="3409637" y="4260566"/>
                <a:ext cx="731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54" name="Group 9253">
              <a:extLst>
                <a:ext uri="{FF2B5EF4-FFF2-40B4-BE49-F238E27FC236}">
                  <a16:creationId xmlns:a16="http://schemas.microsoft.com/office/drawing/2014/main" id="{39E0CA99-68D7-D782-CD8F-6A34E761D1BD}"/>
                </a:ext>
              </a:extLst>
            </p:cNvPr>
            <p:cNvGrpSpPr/>
            <p:nvPr/>
          </p:nvGrpSpPr>
          <p:grpSpPr>
            <a:xfrm>
              <a:off x="6727020" y="1816636"/>
              <a:ext cx="73152" cy="2422074"/>
              <a:chOff x="1039562" y="1818795"/>
              <a:chExt cx="91440" cy="2422074"/>
            </a:xfrm>
          </p:grpSpPr>
          <p:cxnSp>
            <p:nvCxnSpPr>
              <p:cNvPr id="9255" name="Straight Connector 9254">
                <a:extLst>
                  <a:ext uri="{FF2B5EF4-FFF2-40B4-BE49-F238E27FC236}">
                    <a16:creationId xmlns:a16="http://schemas.microsoft.com/office/drawing/2014/main" id="{0797D7FA-D75D-F48E-D381-3096A682CA5D}"/>
                  </a:ext>
                </a:extLst>
              </p:cNvPr>
              <p:cNvCxnSpPr>
                <a:cxnSpLocks/>
              </p:cNvCxnSpPr>
              <p:nvPr/>
            </p:nvCxnSpPr>
            <p:spPr bwMode="auto">
              <a:xfrm>
                <a:off x="1039562" y="18187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DEACCD28-59F3-D852-E63A-DD70791113DC}"/>
                  </a:ext>
                </a:extLst>
              </p:cNvPr>
              <p:cNvCxnSpPr>
                <a:cxnSpLocks/>
              </p:cNvCxnSpPr>
              <p:nvPr/>
            </p:nvCxnSpPr>
            <p:spPr bwMode="auto">
              <a:xfrm>
                <a:off x="1039562" y="222247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1F8EC28A-18CE-A911-695D-FB6B36467C33}"/>
                  </a:ext>
                </a:extLst>
              </p:cNvPr>
              <p:cNvCxnSpPr>
                <a:cxnSpLocks/>
              </p:cNvCxnSpPr>
              <p:nvPr/>
            </p:nvCxnSpPr>
            <p:spPr bwMode="auto">
              <a:xfrm>
                <a:off x="1039562" y="262615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CEC72321-D881-CCC2-AB66-82689F5A4625}"/>
                  </a:ext>
                </a:extLst>
              </p:cNvPr>
              <p:cNvCxnSpPr>
                <a:cxnSpLocks/>
              </p:cNvCxnSpPr>
              <p:nvPr/>
            </p:nvCxnSpPr>
            <p:spPr bwMode="auto">
              <a:xfrm>
                <a:off x="1039562" y="302983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808B46DA-8EC4-AC27-20D3-3C46719C4D81}"/>
                  </a:ext>
                </a:extLst>
              </p:cNvPr>
              <p:cNvCxnSpPr>
                <a:cxnSpLocks/>
              </p:cNvCxnSpPr>
              <p:nvPr/>
            </p:nvCxnSpPr>
            <p:spPr bwMode="auto">
              <a:xfrm>
                <a:off x="1039562" y="343351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D01E0899-B1A4-3BDB-BD19-8F4309CB7DED}"/>
                  </a:ext>
                </a:extLst>
              </p:cNvPr>
              <p:cNvCxnSpPr>
                <a:cxnSpLocks/>
              </p:cNvCxnSpPr>
              <p:nvPr/>
            </p:nvCxnSpPr>
            <p:spPr bwMode="auto">
              <a:xfrm>
                <a:off x="1039562" y="383719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38CE1957-02D8-F643-793C-CA59F45FE0C1}"/>
                  </a:ext>
                </a:extLst>
              </p:cNvPr>
              <p:cNvCxnSpPr>
                <a:cxnSpLocks/>
              </p:cNvCxnSpPr>
              <p:nvPr/>
            </p:nvCxnSpPr>
            <p:spPr bwMode="auto">
              <a:xfrm>
                <a:off x="1039562" y="4240869"/>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9325" name="Rectangle 9324">
              <a:extLst>
                <a:ext uri="{FF2B5EF4-FFF2-40B4-BE49-F238E27FC236}">
                  <a16:creationId xmlns:a16="http://schemas.microsoft.com/office/drawing/2014/main" id="{6E2F6CDF-194E-7E0F-003D-8B3022931B07}"/>
                </a:ext>
              </a:extLst>
            </p:cNvPr>
            <p:cNvSpPr/>
            <p:nvPr/>
          </p:nvSpPr>
          <p:spPr bwMode="auto">
            <a:xfrm>
              <a:off x="8507522" y="4152325"/>
              <a:ext cx="493264" cy="68547"/>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6" name="Rectangle 9325">
              <a:extLst>
                <a:ext uri="{FF2B5EF4-FFF2-40B4-BE49-F238E27FC236}">
                  <a16:creationId xmlns:a16="http://schemas.microsoft.com/office/drawing/2014/main" id="{A4AE1855-A8A3-D53B-2133-341EB4F77A30}"/>
                </a:ext>
              </a:extLst>
            </p:cNvPr>
            <p:cNvSpPr/>
            <p:nvPr/>
          </p:nvSpPr>
          <p:spPr bwMode="auto">
            <a:xfrm>
              <a:off x="8507522" y="4079157"/>
              <a:ext cx="493264" cy="82312"/>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7" name="TextBox 9326">
              <a:extLst>
                <a:ext uri="{FF2B5EF4-FFF2-40B4-BE49-F238E27FC236}">
                  <a16:creationId xmlns:a16="http://schemas.microsoft.com/office/drawing/2014/main" id="{4206A46A-55CD-CA13-5E54-5581BF12B194}"/>
                </a:ext>
              </a:extLst>
            </p:cNvPr>
            <p:cNvSpPr txBox="1"/>
            <p:nvPr/>
          </p:nvSpPr>
          <p:spPr bwMode="auto">
            <a:xfrm>
              <a:off x="8632356" y="381522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9328" name="TextBox 9327">
              <a:extLst>
                <a:ext uri="{FF2B5EF4-FFF2-40B4-BE49-F238E27FC236}">
                  <a16:creationId xmlns:a16="http://schemas.microsoft.com/office/drawing/2014/main" id="{82CFEE96-FB77-CE7D-C9CB-6D559DBA654D}"/>
                </a:ext>
              </a:extLst>
            </p:cNvPr>
            <p:cNvSpPr txBox="1"/>
            <p:nvPr/>
          </p:nvSpPr>
          <p:spPr bwMode="auto">
            <a:xfrm>
              <a:off x="8895208" y="371734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9330" name="Rectangle 9329">
              <a:extLst>
                <a:ext uri="{FF2B5EF4-FFF2-40B4-BE49-F238E27FC236}">
                  <a16:creationId xmlns:a16="http://schemas.microsoft.com/office/drawing/2014/main" id="{BD96F57D-8E13-43FB-A09F-423C0FA7463B}"/>
                </a:ext>
              </a:extLst>
            </p:cNvPr>
            <p:cNvSpPr/>
            <p:nvPr/>
          </p:nvSpPr>
          <p:spPr bwMode="auto">
            <a:xfrm>
              <a:off x="6954370" y="4040680"/>
              <a:ext cx="493264" cy="195573"/>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1" name="Rectangle 9330">
              <a:extLst>
                <a:ext uri="{FF2B5EF4-FFF2-40B4-BE49-F238E27FC236}">
                  <a16:creationId xmlns:a16="http://schemas.microsoft.com/office/drawing/2014/main" id="{E0206C21-29CA-F144-46FC-22AD6DAB810C}"/>
                </a:ext>
              </a:extLst>
            </p:cNvPr>
            <p:cNvSpPr/>
            <p:nvPr/>
          </p:nvSpPr>
          <p:spPr bwMode="auto">
            <a:xfrm>
              <a:off x="6954370" y="3915164"/>
              <a:ext cx="493264" cy="123060"/>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2" name="TextBox 9331">
              <a:extLst>
                <a:ext uri="{FF2B5EF4-FFF2-40B4-BE49-F238E27FC236}">
                  <a16:creationId xmlns:a16="http://schemas.microsoft.com/office/drawing/2014/main" id="{6D3CB226-9CA6-9343-DCED-64BB19ED36A7}"/>
                </a:ext>
              </a:extLst>
            </p:cNvPr>
            <p:cNvSpPr txBox="1"/>
            <p:nvPr/>
          </p:nvSpPr>
          <p:spPr bwMode="auto">
            <a:xfrm>
              <a:off x="7062983" y="365272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9333" name="TextBox 9332">
              <a:extLst>
                <a:ext uri="{FF2B5EF4-FFF2-40B4-BE49-F238E27FC236}">
                  <a16:creationId xmlns:a16="http://schemas.microsoft.com/office/drawing/2014/main" id="{2C41E322-4991-B139-5A2D-8DA245E588F9}"/>
                </a:ext>
              </a:extLst>
            </p:cNvPr>
            <p:cNvSpPr txBox="1"/>
            <p:nvPr/>
          </p:nvSpPr>
          <p:spPr bwMode="auto">
            <a:xfrm>
              <a:off x="7062983" y="398065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5</a:t>
              </a:r>
            </a:p>
          </p:txBody>
        </p:sp>
        <p:sp>
          <p:nvSpPr>
            <p:cNvPr id="9335" name="Rectangle 9334">
              <a:extLst>
                <a:ext uri="{FF2B5EF4-FFF2-40B4-BE49-F238E27FC236}">
                  <a16:creationId xmlns:a16="http://schemas.microsoft.com/office/drawing/2014/main" id="{8DDDB7F8-AE14-A68D-FA62-A3294E7F2791}"/>
                </a:ext>
              </a:extLst>
            </p:cNvPr>
            <p:cNvSpPr/>
            <p:nvPr/>
          </p:nvSpPr>
          <p:spPr bwMode="auto">
            <a:xfrm>
              <a:off x="9284098" y="4161469"/>
              <a:ext cx="493264" cy="59403"/>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8" name="TextBox 9337">
              <a:extLst>
                <a:ext uri="{FF2B5EF4-FFF2-40B4-BE49-F238E27FC236}">
                  <a16:creationId xmlns:a16="http://schemas.microsoft.com/office/drawing/2014/main" id="{B96296B3-CD5A-CD9D-3DEA-57E91B261F2D}"/>
                </a:ext>
              </a:extLst>
            </p:cNvPr>
            <p:cNvSpPr txBox="1"/>
            <p:nvPr/>
          </p:nvSpPr>
          <p:spPr bwMode="auto">
            <a:xfrm>
              <a:off x="9392711" y="389810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9340" name="Rectangle 9339">
              <a:extLst>
                <a:ext uri="{FF2B5EF4-FFF2-40B4-BE49-F238E27FC236}">
                  <a16:creationId xmlns:a16="http://schemas.microsoft.com/office/drawing/2014/main" id="{9F8C421C-FFA7-0611-F480-0ED45A54D623}"/>
                </a:ext>
              </a:extLst>
            </p:cNvPr>
            <p:cNvSpPr/>
            <p:nvPr/>
          </p:nvSpPr>
          <p:spPr bwMode="auto">
            <a:xfrm>
              <a:off x="7730946" y="4038224"/>
              <a:ext cx="493264" cy="18264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3" name="TextBox 9342">
              <a:extLst>
                <a:ext uri="{FF2B5EF4-FFF2-40B4-BE49-F238E27FC236}">
                  <a16:creationId xmlns:a16="http://schemas.microsoft.com/office/drawing/2014/main" id="{D0626025-0579-63B0-ADA8-B51374FCB021}"/>
                </a:ext>
              </a:extLst>
            </p:cNvPr>
            <p:cNvSpPr txBox="1"/>
            <p:nvPr/>
          </p:nvSpPr>
          <p:spPr bwMode="auto">
            <a:xfrm>
              <a:off x="7839559" y="398700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5</a:t>
              </a:r>
            </a:p>
          </p:txBody>
        </p:sp>
        <p:sp>
          <p:nvSpPr>
            <p:cNvPr id="9345" name="Rectangle 9344">
              <a:extLst>
                <a:ext uri="{FF2B5EF4-FFF2-40B4-BE49-F238E27FC236}">
                  <a16:creationId xmlns:a16="http://schemas.microsoft.com/office/drawing/2014/main" id="{DD67CDEF-6A08-0EA4-C6F8-A0898F455D8C}"/>
                </a:ext>
              </a:extLst>
            </p:cNvPr>
            <p:cNvSpPr/>
            <p:nvPr/>
          </p:nvSpPr>
          <p:spPr bwMode="auto">
            <a:xfrm>
              <a:off x="10060674" y="4161469"/>
              <a:ext cx="493264" cy="59403"/>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8" name="TextBox 9347">
              <a:extLst>
                <a:ext uri="{FF2B5EF4-FFF2-40B4-BE49-F238E27FC236}">
                  <a16:creationId xmlns:a16="http://schemas.microsoft.com/office/drawing/2014/main" id="{98CC5ACD-C3B4-5ED7-4136-0C71B2DF8033}"/>
                </a:ext>
              </a:extLst>
            </p:cNvPr>
            <p:cNvSpPr txBox="1"/>
            <p:nvPr/>
          </p:nvSpPr>
          <p:spPr bwMode="auto">
            <a:xfrm>
              <a:off x="10169287" y="389810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9350" name="Rectangle 9349">
              <a:extLst>
                <a:ext uri="{FF2B5EF4-FFF2-40B4-BE49-F238E27FC236}">
                  <a16:creationId xmlns:a16="http://schemas.microsoft.com/office/drawing/2014/main" id="{636D8F09-161D-9324-9FF8-99CB39370F9E}"/>
                </a:ext>
              </a:extLst>
            </p:cNvPr>
            <p:cNvSpPr/>
            <p:nvPr/>
          </p:nvSpPr>
          <p:spPr bwMode="auto">
            <a:xfrm>
              <a:off x="10837250" y="4161469"/>
              <a:ext cx="493264" cy="59403"/>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3" name="TextBox 9352">
              <a:extLst>
                <a:ext uri="{FF2B5EF4-FFF2-40B4-BE49-F238E27FC236}">
                  <a16:creationId xmlns:a16="http://schemas.microsoft.com/office/drawing/2014/main" id="{0EB3A7A6-E50E-CB11-2E73-C6779F708A99}"/>
                </a:ext>
              </a:extLst>
            </p:cNvPr>
            <p:cNvSpPr txBox="1"/>
            <p:nvPr/>
          </p:nvSpPr>
          <p:spPr bwMode="auto">
            <a:xfrm>
              <a:off x="10945863" y="389810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grpSp>
          <p:nvGrpSpPr>
            <p:cNvPr id="9355" name="Group 9354">
              <a:extLst>
                <a:ext uri="{FF2B5EF4-FFF2-40B4-BE49-F238E27FC236}">
                  <a16:creationId xmlns:a16="http://schemas.microsoft.com/office/drawing/2014/main" id="{BC791A1B-2417-6A8E-D724-E9B2FD00D239}"/>
                </a:ext>
              </a:extLst>
            </p:cNvPr>
            <p:cNvGrpSpPr/>
            <p:nvPr/>
          </p:nvGrpSpPr>
          <p:grpSpPr>
            <a:xfrm>
              <a:off x="9917587" y="2192723"/>
              <a:ext cx="1166762" cy="576125"/>
              <a:chOff x="4418347" y="2210139"/>
              <a:chExt cx="1166762" cy="576125"/>
            </a:xfrm>
          </p:grpSpPr>
          <p:grpSp>
            <p:nvGrpSpPr>
              <p:cNvPr id="9356" name="Group 9355">
                <a:extLst>
                  <a:ext uri="{FF2B5EF4-FFF2-40B4-BE49-F238E27FC236}">
                    <a16:creationId xmlns:a16="http://schemas.microsoft.com/office/drawing/2014/main" id="{B80E4D3E-CFC9-DE36-D9FA-89DCC68F2EA6}"/>
                  </a:ext>
                </a:extLst>
              </p:cNvPr>
              <p:cNvGrpSpPr/>
              <p:nvPr/>
            </p:nvGrpSpPr>
            <p:grpSpPr>
              <a:xfrm>
                <a:off x="4561495" y="2210139"/>
                <a:ext cx="1023614" cy="576125"/>
                <a:chOff x="4561495" y="2210139"/>
                <a:chExt cx="1023614" cy="576125"/>
              </a:xfrm>
            </p:grpSpPr>
            <p:sp>
              <p:nvSpPr>
                <p:cNvPr id="9359" name="TextBox 9358">
                  <a:extLst>
                    <a:ext uri="{FF2B5EF4-FFF2-40B4-BE49-F238E27FC236}">
                      <a16:creationId xmlns:a16="http://schemas.microsoft.com/office/drawing/2014/main" id="{D72DF51D-88DE-FC38-8780-3175249261D0}"/>
                    </a:ext>
                  </a:extLst>
                </p:cNvPr>
                <p:cNvSpPr txBox="1"/>
                <p:nvPr/>
              </p:nvSpPr>
              <p:spPr bwMode="auto">
                <a:xfrm>
                  <a:off x="4561495" y="2210139"/>
                  <a:ext cx="10236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Grade 1/2</a:t>
                  </a:r>
                </a:p>
              </p:txBody>
            </p:sp>
            <p:sp>
              <p:nvSpPr>
                <p:cNvPr id="9360" name="TextBox 9359">
                  <a:extLst>
                    <a:ext uri="{FF2B5EF4-FFF2-40B4-BE49-F238E27FC236}">
                      <a16:creationId xmlns:a16="http://schemas.microsoft.com/office/drawing/2014/main" id="{BAB5A73F-2D21-6BE5-C68C-07AB52BC45AE}"/>
                    </a:ext>
                  </a:extLst>
                </p:cNvPr>
                <p:cNvSpPr txBox="1"/>
                <p:nvPr/>
              </p:nvSpPr>
              <p:spPr bwMode="auto">
                <a:xfrm>
                  <a:off x="4562717" y="2447710"/>
                  <a:ext cx="9434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Grade </a:t>
                  </a:r>
                  <a:r>
                    <a:rPr lang="en-US" sz="1600" b="0" dirty="0">
                      <a:solidFill>
                        <a:schemeClr val="bg1"/>
                      </a:solidFill>
                      <a:latin typeface="Calibri" panose="020F0502020204030204" pitchFamily="34" charset="0"/>
                      <a:cs typeface="Calibri" panose="020F0502020204030204" pitchFamily="34" charset="0"/>
                    </a:rPr>
                    <a:t>≥3</a:t>
                  </a:r>
                  <a:endParaRPr lang="en-US" sz="1600" b="0" dirty="0">
                    <a:solidFill>
                      <a:schemeClr val="bg1"/>
                    </a:solidFill>
                    <a:latin typeface="Calibri" panose="020F0502020204030204" pitchFamily="34" charset="0"/>
                  </a:endParaRPr>
                </a:p>
              </p:txBody>
            </p:sp>
          </p:grpSp>
          <p:sp>
            <p:nvSpPr>
              <p:cNvPr id="9357" name="Rectangle 9356">
                <a:extLst>
                  <a:ext uri="{FF2B5EF4-FFF2-40B4-BE49-F238E27FC236}">
                    <a16:creationId xmlns:a16="http://schemas.microsoft.com/office/drawing/2014/main" id="{59DD3BDB-EB15-E898-3F3A-7324C58E09E1}"/>
                  </a:ext>
                </a:extLst>
              </p:cNvPr>
              <p:cNvSpPr/>
              <p:nvPr/>
            </p:nvSpPr>
            <p:spPr bwMode="auto">
              <a:xfrm>
                <a:off x="4418347" y="2525258"/>
                <a:ext cx="179512" cy="179512"/>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8" name="Rectangle 9357">
                <a:extLst>
                  <a:ext uri="{FF2B5EF4-FFF2-40B4-BE49-F238E27FC236}">
                    <a16:creationId xmlns:a16="http://schemas.microsoft.com/office/drawing/2014/main" id="{49AEDBEB-F5EC-9B6C-0BB5-AF0A1EA85250}"/>
                  </a:ext>
                </a:extLst>
              </p:cNvPr>
              <p:cNvSpPr/>
              <p:nvPr/>
            </p:nvSpPr>
            <p:spPr bwMode="auto">
              <a:xfrm>
                <a:off x="4418347" y="2283473"/>
                <a:ext cx="179512" cy="17951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cxnSp>
        <p:nvCxnSpPr>
          <p:cNvPr id="8" name="Straight Connector 7">
            <a:extLst>
              <a:ext uri="{FF2B5EF4-FFF2-40B4-BE49-F238E27FC236}">
                <a16:creationId xmlns:a16="http://schemas.microsoft.com/office/drawing/2014/main" id="{889D1855-DD4B-966C-8A5A-D083C1941DC1}"/>
              </a:ext>
            </a:extLst>
          </p:cNvPr>
          <p:cNvCxnSpPr>
            <a:cxnSpLocks/>
          </p:cNvCxnSpPr>
          <p:nvPr/>
        </p:nvCxnSpPr>
        <p:spPr bwMode="auto">
          <a:xfrm flipH="1">
            <a:off x="8939039" y="3864558"/>
            <a:ext cx="125979" cy="229355"/>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593449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dirty="0"/>
              <a:t>EVOKE-02: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0877529" cy="4650686"/>
          </a:xfrm>
        </p:spPr>
        <p:txBody>
          <a:bodyPr/>
          <a:lstStyle/>
          <a:p>
            <a:r>
              <a:rPr lang="en-US" altLang="en-US" sz="2000" dirty="0"/>
              <a:t>In this preliminary analysis of phase II EVOKE-02, first-line sacituzumab govitecan + pembrolizumab demonstrated antitumor activity in patients with metastatic NSCLC across PD-L1 expression levels</a:t>
            </a:r>
          </a:p>
          <a:p>
            <a:pPr lvl="1"/>
            <a:r>
              <a:rPr lang="en-US" altLang="en-US" sz="1800" dirty="0"/>
              <a:t>In patients with </a:t>
            </a:r>
            <a:r>
              <a:rPr lang="en-US" sz="1800" dirty="0"/>
              <a:t>PD-L1 TPS ≥50% (cohort A)</a:t>
            </a:r>
            <a:r>
              <a:rPr lang="en-US" altLang="en-US" sz="1800" dirty="0"/>
              <a:t>, ORR was 69% and DCR was 86%</a:t>
            </a:r>
          </a:p>
          <a:p>
            <a:pPr lvl="1"/>
            <a:r>
              <a:rPr lang="en-US" altLang="en-US" sz="1800" dirty="0"/>
              <a:t>In patients with </a:t>
            </a:r>
            <a:r>
              <a:rPr lang="en-US" sz="1800" dirty="0"/>
              <a:t>PD-L1 TPS &lt;50% (cohort B)</a:t>
            </a:r>
            <a:r>
              <a:rPr lang="en-US" altLang="en-US" sz="1800" dirty="0"/>
              <a:t>, ORR was 44% and DCR was 78%</a:t>
            </a:r>
          </a:p>
          <a:p>
            <a:pPr lvl="1"/>
            <a:r>
              <a:rPr lang="en-US" altLang="en-US" sz="1800" dirty="0"/>
              <a:t>At median f/u ≥5 mo, median DoR was not reached and 6-mo DoR rate was 88% in both cohorts</a:t>
            </a:r>
          </a:p>
          <a:p>
            <a:r>
              <a:rPr lang="en-US" altLang="en-US" sz="2000" dirty="0"/>
              <a:t>Sacituzumab govitecan + pembrolizumab had a manageable safety profile, consistent with previously established safety for each agent</a:t>
            </a:r>
          </a:p>
          <a:p>
            <a:r>
              <a:rPr lang="en-US" altLang="en-US" sz="2000" dirty="0"/>
              <a:t>Investigators concluded that these preliminary results support further investigation of sacituzumab govitecan + pembrolizumab as a first-line treatment of metastatic NSCLC</a:t>
            </a:r>
          </a:p>
          <a:p>
            <a:pPr lvl="1"/>
            <a:r>
              <a:rPr lang="en-US" altLang="en-US" sz="1800" dirty="0"/>
              <a:t>Phase III EVOKE-03 is an ongoing, open-label, global, randomized trial evaluating sacituzumab govitecan + pembrolizumab vs pembrolizumab monotherapy as first-line therapy for patients with metastatic NSCLC and PD-L1 TPS ≥50% (NCT05609968) </a:t>
            </a:r>
          </a:p>
          <a:p>
            <a:endParaRPr lang="en-US" altLang="en-US" sz="2000" dirty="0"/>
          </a:p>
        </p:txBody>
      </p:sp>
      <p:sp>
        <p:nvSpPr>
          <p:cNvPr id="2" name="Text Box 11">
            <a:extLst>
              <a:ext uri="{FF2B5EF4-FFF2-40B4-BE49-F238E27FC236}">
                <a16:creationId xmlns:a16="http://schemas.microsoft.com/office/drawing/2014/main" id="{05F82E42-9031-C1AC-0AC6-0928B4ABA384}"/>
              </a:ext>
            </a:extLst>
          </p:cNvPr>
          <p:cNvSpPr txBox="1">
            <a:spLocks noChangeArrowheads="1"/>
          </p:cNvSpPr>
          <p:nvPr/>
        </p:nvSpPr>
        <p:spPr bwMode="auto">
          <a:xfrm>
            <a:off x="414339" y="63984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Cho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dirty="0">
                <a:solidFill>
                  <a:schemeClr val="bg2"/>
                </a:solidFill>
                <a:latin typeface="Calibri" panose="020F0502020204030204" pitchFamily="34" charset="0"/>
              </a:rPr>
              <a:t>WCLC 2023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Abstr OA05.04.</a:t>
            </a:r>
          </a:p>
        </p:txBody>
      </p:sp>
    </p:spTree>
    <p:extLst>
      <p:ext uri="{BB962C8B-B14F-4D97-AF65-F5344CB8AC3E}">
        <p14:creationId xmlns:p14="http://schemas.microsoft.com/office/powerpoint/2010/main" val="2627868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WCLC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commentary from lung cancer experts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56M7VY3CDVN5-185693804-2</_dlc_DocId>
    <_dlc_DocIdUrl xmlns="d54cbe69-32bd-412a-b004-9152f949605e">
      <Url>https://intranet.clinicaloptions.com/mews/oncology/ONC_2023_Lung_WCLC_CF_(PRP6561)/Slides__8/_layouts/15/DocIdRedir.aspx?ID=56M7VY3CDVN5-185693804-2</Url>
      <Description>56M7VY3CDVN5-185693804-2</Description>
    </_dlc_DocIdUrl>
    <Document_x0020_Category xmlns="bb35bc16-15e8-4904-9fc0-0145f6c06713">Conference Capsule Slides</Document_x0020_Category>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98C118064205FA4F9258C5F964B4D92E" ma:contentTypeVersion="1" ma:contentTypeDescription="Create a new document." ma:contentTypeScope="" ma:versionID="d29a12e1751a8686eb20f17cab1a71ff">
  <xsd:schema xmlns:xsd="http://www.w3.org/2001/XMLSchema" xmlns:xs="http://www.w3.org/2001/XMLSchema" xmlns:p="http://schemas.microsoft.com/office/2006/metadata/properties" xmlns:ns2="d54cbe69-32bd-412a-b004-9152f949605e" xmlns:ns3="bb35bc16-15e8-4904-9fc0-0145f6c06713" targetNamespace="http://schemas.microsoft.com/office/2006/metadata/properties" ma:root="true" ma:fieldsID="e26e529e3df8d7c6ee9b5fdfc28fc12a" ns2:_="" ns3:_="">
    <xsd:import namespace="d54cbe69-32bd-412a-b004-9152f949605e"/>
    <xsd:import namespace="bb35bc16-15e8-4904-9fc0-0145f6c06713"/>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b35bc16-15e8-4904-9fc0-0145f6c06713"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BA55BC3-5A03-47C2-8EC3-D964C3B5E779}">
  <ds:schemaRefs>
    <ds:schemaRef ds:uri="d54cbe69-32bd-412a-b004-9152f949605e"/>
    <ds:schemaRef ds:uri="http://schemas.openxmlformats.org/package/2006/metadata/core-properties"/>
    <ds:schemaRef ds:uri="http://www.w3.org/XML/1998/namespace"/>
    <ds:schemaRef ds:uri="http://schemas.microsoft.com/office/2006/documentManagement/types"/>
    <ds:schemaRef ds:uri="http://schemas.microsoft.com/office/2006/metadata/properties"/>
    <ds:schemaRef ds:uri="http://purl.org/dc/dcmitype/"/>
    <ds:schemaRef ds:uri="bb35bc16-15e8-4904-9fc0-0145f6c06713"/>
    <ds:schemaRef ds:uri="http://purl.org/dc/elements/1.1/"/>
    <ds:schemaRef ds:uri="http://purl.org/dc/terms/"/>
    <ds:schemaRef ds:uri="http://schemas.microsoft.com/office/infopath/2007/PartnerControl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C7622085-0BB1-413E-921F-60EC9B21D9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bb35bc16-15e8-4904-9fc0-0145f6c0671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3A579C29-5EB6-49FC-8AE0-69051D9808DF}">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1075</TotalTime>
  <Words>2369</Words>
  <Application>Microsoft Office PowerPoint</Application>
  <PresentationFormat>Widescreen</PresentationFormat>
  <Paragraphs>388</Paragraphs>
  <Slides>13</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Phase II EVOKE-02: First-line Sacituzumab Govitecan + Pembrolizumab in Metastatic NSCLC</vt:lpstr>
      <vt:lpstr>About These Slides</vt:lpstr>
      <vt:lpstr>EVOKE-02: First-line Sacituzumab Govitecan + Pembrolizumab in Metastatic NSCLC</vt:lpstr>
      <vt:lpstr>EVOKE-02: Study Design</vt:lpstr>
      <vt:lpstr>EVOKE-02: Baseline Characteristics</vt:lpstr>
      <vt:lpstr>EVOKE-02: Treatment Exposure and Patient Disposition</vt:lpstr>
      <vt:lpstr>EVOKE-02: Efficacy Summary</vt:lpstr>
      <vt:lpstr>EVOKE-02: Antitumor Activity</vt:lpstr>
      <vt:lpstr>EVOKE-02: Depth and Duration of Response</vt:lpstr>
      <vt:lpstr>EVOKE-02: Safety Summary</vt:lpstr>
      <vt:lpstr>EVOKE-02: Treatment-Emergent AEs</vt:lpstr>
      <vt:lpstr>EVOKE-02: Investigators’ Conclusions</vt:lpstr>
      <vt:lpstr>Go Online for More CCO  Coverage of WCLC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EVOKE-02: First-line Sacituzumab Govitecan + Pembrolizumab in Metastatic NSCLC</dc:title>
  <dc:creator>Preferred User</dc:creator>
  <cp:lastModifiedBy>jbuckley@clinicaloptions.com</cp:lastModifiedBy>
  <cp:revision>100</cp:revision>
  <cp:lastPrinted>2016-09-26T20:21:49Z</cp:lastPrinted>
  <dcterms:created xsi:type="dcterms:W3CDTF">2005-05-27T15:08:01Z</dcterms:created>
  <dcterms:modified xsi:type="dcterms:W3CDTF">2023-09-20T20:06:50Z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d260405a-3ae2-4b29-ab50-7315335d5c89</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0x01010098C118064205FA4F9258C5F964B4D92E</vt:lpwstr>
  </property>
  <property fmtid="{D5CDD505-2E9C-101B-9397-08002B2CF9AE}" pid="9" name="MediaServiceImageTags">
    <vt:lpwstr/>
  </property>
</Properties>
</file>